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99" r:id="rId2"/>
    <p:sldId id="465" r:id="rId3"/>
    <p:sldId id="480" r:id="rId4"/>
    <p:sldId id="314" r:id="rId5"/>
    <p:sldId id="472" r:id="rId6"/>
    <p:sldId id="473" r:id="rId7"/>
    <p:sldId id="474" r:id="rId8"/>
    <p:sldId id="475" r:id="rId9"/>
    <p:sldId id="476" r:id="rId10"/>
    <p:sldId id="477" r:id="rId11"/>
    <p:sldId id="404" r:id="rId12"/>
    <p:sldId id="461" r:id="rId13"/>
    <p:sldId id="463" r:id="rId14"/>
    <p:sldId id="464" r:id="rId15"/>
    <p:sldId id="457" r:id="rId16"/>
    <p:sldId id="455" r:id="rId17"/>
    <p:sldId id="481" r:id="rId18"/>
    <p:sldId id="471" r:id="rId19"/>
    <p:sldId id="458" r:id="rId20"/>
    <p:sldId id="456" r:id="rId21"/>
    <p:sldId id="467" r:id="rId22"/>
    <p:sldId id="479" r:id="rId23"/>
    <p:sldId id="451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68" r:id="rId34"/>
    <p:sldId id="416" r:id="rId35"/>
    <p:sldId id="417" r:id="rId36"/>
    <p:sldId id="452" r:id="rId37"/>
    <p:sldId id="453" r:id="rId38"/>
    <p:sldId id="454" r:id="rId39"/>
    <p:sldId id="421" r:id="rId40"/>
    <p:sldId id="422" r:id="rId41"/>
    <p:sldId id="423" r:id="rId42"/>
    <p:sldId id="435" r:id="rId43"/>
    <p:sldId id="436" r:id="rId44"/>
    <p:sldId id="46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19" r:id="rId53"/>
    <p:sldId id="478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48" r:id="rId65"/>
    <p:sldId id="449" r:id="rId66"/>
    <p:sldId id="450" r:id="rId6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399"/>
            <p14:sldId id="465"/>
            <p14:sldId id="480"/>
            <p14:sldId id="314"/>
          </p14:sldIdLst>
        </p14:section>
        <p14:section name="Inerhetance" id="{B9B61E99-12ED-4884-B4C6-B9DBB1D480DF}">
          <p14:sldIdLst>
            <p14:sldId id="472"/>
            <p14:sldId id="473"/>
            <p14:sldId id="474"/>
            <p14:sldId id="475"/>
            <p14:sldId id="476"/>
            <p14:sldId id="477"/>
          </p14:sldIdLst>
        </p14:section>
        <p14:section name="Prolog Quiz" id="{5A011721-0A11-447D-ADC0-8CD130D168DE}">
          <p14:sldIdLst>
            <p14:sldId id="404"/>
            <p14:sldId id="461"/>
            <p14:sldId id="463"/>
            <p14:sldId id="464"/>
          </p14:sldIdLst>
        </p14:section>
        <p14:section name="Grayscale/Objects" id="{A864F353-796D-4ED7-AD16-FC5B504D80A9}">
          <p14:sldIdLst>
            <p14:sldId id="457"/>
            <p14:sldId id="455"/>
            <p14:sldId id="481"/>
            <p14:sldId id="471"/>
            <p14:sldId id="458"/>
            <p14:sldId id="456"/>
            <p14:sldId id="467"/>
          </p14:sldIdLst>
        </p14:section>
        <p14:section name="2D Arrays" id="{24BB2EEA-ECC4-4194-9141-03AB761E9D2F}">
          <p14:sldIdLst>
            <p14:sldId id="479"/>
          </p14:sldIdLst>
        </p14:section>
        <p14:section name="Seam Carving Big Picture" id="{1D28630A-2F39-458C-A808-047B5FAD322F}">
          <p14:sldIdLst>
            <p14:sldId id="451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68"/>
            <p14:sldId id="416"/>
            <p14:sldId id="417"/>
            <p14:sldId id="452"/>
            <p14:sldId id="453"/>
            <p14:sldId id="454"/>
          </p14:sldIdLst>
        </p14:section>
        <p14:section name="Cool Demo" id="{1DC4F594-3982-419F-A7F4-F838598AA8BE}">
          <p14:sldIdLst>
            <p14:sldId id="421"/>
            <p14:sldId id="422"/>
            <p14:sldId id="423"/>
          </p14:sldIdLst>
        </p14:section>
        <p14:section name="Cool things with Seam Carving" id="{2EDB1A46-3E02-4662-B509-24E8D329FD69}">
          <p14:sldIdLst>
            <p14:sldId id="435"/>
            <p14:sldId id="436"/>
          </p14:sldIdLst>
        </p14:section>
        <p14:section name="DP Stuff" id="{EF7908B6-C0B4-429F-8D8D-8C52809E2CE3}">
          <p14:sldIdLst>
            <p14:sldId id="469"/>
            <p14:sldId id="440"/>
            <p14:sldId id="441"/>
            <p14:sldId id="442"/>
            <p14:sldId id="443"/>
          </p14:sldIdLst>
        </p14:section>
        <p14:section name="Adding Seams" id="{43599579-2A1D-4D5E-A64D-7FB6735787B4}">
          <p14:sldIdLst>
            <p14:sldId id="444"/>
            <p14:sldId id="445"/>
            <p14:sldId id="446"/>
          </p14:sldIdLst>
        </p14:section>
        <p14:section name="Use-It-Or-LoseIt" id="{DB3A9A0B-6C2A-434F-98DB-62352A713B2C}">
          <p14:sldIdLst>
            <p14:sldId id="419"/>
            <p14:sldId id="478"/>
          </p14:sldIdLst>
        </p14:section>
        <p14:section name="DP Solution" id="{FA8B540F-BE42-43C7-AA5E-A3B27B2FB039}">
          <p14:sldIdLst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</p14:sldIdLst>
        </p14:section>
        <p14:section name="Solutions" id="{5762FC97-818A-4A46-8AC3-5E485D09F03B}">
          <p14:sldIdLst>
            <p14:sldId id="448"/>
          </p14:sldIdLst>
        </p14:section>
        <p14:section name="Resources" id="{282B28F8-E76C-4937-94E2-30A03D660CCB}">
          <p14:sldIdLst>
            <p14:sldId id="449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39" autoAdjust="0"/>
  </p:normalViewPr>
  <p:slideViewPr>
    <p:cSldViewPr>
      <p:cViewPr varScale="1">
        <p:scale>
          <a:sx n="76" d="100"/>
          <a:sy n="76" d="100"/>
        </p:scale>
        <p:origin x="9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1"/>
      <dgm:spPr/>
    </dgm:pt>
    <dgm:pt modelId="{A55F3E30-46DF-4821-B67E-6E4382DAC921}" type="pres">
      <dgm:prSet presAssocID="{E0166CA6-7C08-4A54-A6BF-649486745C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C4AA84CF-7B3A-4B47-890B-92B262E2908D}" type="presOf" srcId="{3C97553A-A562-439A-8E40-125CD02D626B}" destId="{D67833BF-FD0E-45B6-9DC8-BA2C657BD1CB}" srcOrd="0" destOrd="0" presId="urn:microsoft.com/office/officeart/2005/8/layout/hierarchy1"/>
    <dgm:cxn modelId="{D6D3410B-AD0E-44DD-BB31-8A0016D92F74}" type="presOf" srcId="{1F7D5AB0-098A-4388-A7A1-E3AFCD8D6D05}" destId="{51229889-18EE-4863-B09F-64294CDEE997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9600E348-7FC7-4900-A0B3-748B74358414}" type="presOf" srcId="{F82338B5-F251-4C47-A4F8-35E2A1493DCE}" destId="{8D66BA76-8CAB-45B5-9D11-9D8841796241}" srcOrd="0" destOrd="0" presId="urn:microsoft.com/office/officeart/2005/8/layout/hierarchy1"/>
    <dgm:cxn modelId="{C4DB2B12-A98F-453C-B10E-1039540CD3A3}" type="presOf" srcId="{46988792-36D6-4D90-9CDA-FC91BD00586D}" destId="{DC182453-8B81-411F-831B-2717ECFC4EA0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3C92C795-A607-4652-B225-AED6CA6293A1}" type="presOf" srcId="{D9E4BB66-A798-4486-B94E-A2973735F262}" destId="{8EE5A705-1B04-4B88-9E00-061A9E9C8EA3}" srcOrd="0" destOrd="0" presId="urn:microsoft.com/office/officeart/2005/8/layout/hierarchy1"/>
    <dgm:cxn modelId="{5C6CFA6A-D720-4586-98C6-DEDCCBC65CC7}" type="presOf" srcId="{9DB7261F-EBE4-4F25-8D0C-3059EBF69084}" destId="{D05CB98C-987E-4326-92B0-4DE690BB224D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CD8BA0C1-3D46-4500-B19F-1AAA9B692C8C}" type="presOf" srcId="{A01537A2-0B35-494C-938C-1C13400634F2}" destId="{898C303C-D5B3-4DD7-B0B9-6FFD9ECA8397}" srcOrd="0" destOrd="0" presId="urn:microsoft.com/office/officeart/2005/8/layout/hierarchy1"/>
    <dgm:cxn modelId="{ED615907-6322-4D18-A2B8-24BC6019CEB5}" type="presOf" srcId="{E0166CA6-7C08-4A54-A6BF-649486745C60}" destId="{A55F3E30-46DF-4821-B67E-6E4382DAC921}" srcOrd="0" destOrd="0" presId="urn:microsoft.com/office/officeart/2005/8/layout/hierarchy1"/>
    <dgm:cxn modelId="{C18D1FB3-A966-4D04-829D-2BB28D3BF837}" type="presParOf" srcId="{898C303C-D5B3-4DD7-B0B9-6FFD9ECA8397}" destId="{4B00D8AD-F74B-4C50-B078-53086DF26042}" srcOrd="0" destOrd="0" presId="urn:microsoft.com/office/officeart/2005/8/layout/hierarchy1"/>
    <dgm:cxn modelId="{7232DA70-005A-4812-8335-B586BC089BDF}" type="presParOf" srcId="{4B00D8AD-F74B-4C50-B078-53086DF26042}" destId="{D3BAB740-621B-4DE9-8AE5-3A3DCB2F313A}" srcOrd="0" destOrd="0" presId="urn:microsoft.com/office/officeart/2005/8/layout/hierarchy1"/>
    <dgm:cxn modelId="{9E12467B-59DC-48CE-9B85-18B00FA782FD}" type="presParOf" srcId="{D3BAB740-621B-4DE9-8AE5-3A3DCB2F313A}" destId="{16C23E90-D800-4E23-B194-E1C19018AA5A}" srcOrd="0" destOrd="0" presId="urn:microsoft.com/office/officeart/2005/8/layout/hierarchy1"/>
    <dgm:cxn modelId="{454345D2-B9D0-4DC5-8615-CBDE782F68BC}" type="presParOf" srcId="{D3BAB740-621B-4DE9-8AE5-3A3DCB2F313A}" destId="{DC182453-8B81-411F-831B-2717ECFC4EA0}" srcOrd="1" destOrd="0" presId="urn:microsoft.com/office/officeart/2005/8/layout/hierarchy1"/>
    <dgm:cxn modelId="{059EBB37-1632-4491-8D3B-67890F4F2409}" type="presParOf" srcId="{4B00D8AD-F74B-4C50-B078-53086DF26042}" destId="{61954FAA-465C-403E-AEB0-B647A8884DE5}" srcOrd="1" destOrd="0" presId="urn:microsoft.com/office/officeart/2005/8/layout/hierarchy1"/>
    <dgm:cxn modelId="{F403EE84-A04D-4B48-8289-1EA8C2775DA5}" type="presParOf" srcId="{61954FAA-465C-403E-AEB0-B647A8884DE5}" destId="{8D66BA76-8CAB-45B5-9D11-9D8841796241}" srcOrd="0" destOrd="0" presId="urn:microsoft.com/office/officeart/2005/8/layout/hierarchy1"/>
    <dgm:cxn modelId="{08F83DFF-EA1F-4233-9F4E-F331C731478A}" type="presParOf" srcId="{61954FAA-465C-403E-AEB0-B647A8884DE5}" destId="{57BDB8BA-11D1-45FE-AF1E-9E32F69B9E74}" srcOrd="1" destOrd="0" presId="urn:microsoft.com/office/officeart/2005/8/layout/hierarchy1"/>
    <dgm:cxn modelId="{D54E36CA-F9F0-458C-BDEC-E06A1A875C52}" type="presParOf" srcId="{57BDB8BA-11D1-45FE-AF1E-9E32F69B9E74}" destId="{78110873-3C44-4114-B783-621CBAF4C77D}" srcOrd="0" destOrd="0" presId="urn:microsoft.com/office/officeart/2005/8/layout/hierarchy1"/>
    <dgm:cxn modelId="{BF64AEB8-0B4B-49FF-8703-21B63C886C89}" type="presParOf" srcId="{78110873-3C44-4114-B783-621CBAF4C77D}" destId="{EDE50C3C-93D8-43FA-9206-24137F07F60A}" srcOrd="0" destOrd="0" presId="urn:microsoft.com/office/officeart/2005/8/layout/hierarchy1"/>
    <dgm:cxn modelId="{DE98BF30-565A-4DEE-B93F-88DE3A2BD135}" type="presParOf" srcId="{78110873-3C44-4114-B783-621CBAF4C77D}" destId="{51229889-18EE-4863-B09F-64294CDEE997}" srcOrd="1" destOrd="0" presId="urn:microsoft.com/office/officeart/2005/8/layout/hierarchy1"/>
    <dgm:cxn modelId="{A0482B9C-9E9F-446B-B572-FC72D6A727D0}" type="presParOf" srcId="{57BDB8BA-11D1-45FE-AF1E-9E32F69B9E74}" destId="{520BE669-1783-47B2-BB6D-F3DD4C19037A}" srcOrd="1" destOrd="0" presId="urn:microsoft.com/office/officeart/2005/8/layout/hierarchy1"/>
    <dgm:cxn modelId="{8D493E8E-96A1-4A80-82E0-D879BEF58554}" type="presParOf" srcId="{520BE669-1783-47B2-BB6D-F3DD4C19037A}" destId="{D67833BF-FD0E-45B6-9DC8-BA2C657BD1CB}" srcOrd="0" destOrd="0" presId="urn:microsoft.com/office/officeart/2005/8/layout/hierarchy1"/>
    <dgm:cxn modelId="{4BACEB8D-AA1C-4D71-B066-1A19F59A8655}" type="presParOf" srcId="{520BE669-1783-47B2-BB6D-F3DD4C19037A}" destId="{ABE20986-877F-4B05-80F2-CC8831A3C52C}" srcOrd="1" destOrd="0" presId="urn:microsoft.com/office/officeart/2005/8/layout/hierarchy1"/>
    <dgm:cxn modelId="{8C651DE5-B08A-4C28-A21C-98F37E972AFB}" type="presParOf" srcId="{ABE20986-877F-4B05-80F2-CC8831A3C52C}" destId="{5868D177-DD40-4026-99F5-2C523E085948}" srcOrd="0" destOrd="0" presId="urn:microsoft.com/office/officeart/2005/8/layout/hierarchy1"/>
    <dgm:cxn modelId="{636ADAE7-5C77-4B88-AD2E-557C1A79B634}" type="presParOf" srcId="{5868D177-DD40-4026-99F5-2C523E085948}" destId="{316A4ED6-BC71-4DFB-97D9-4FE41E6B2061}" srcOrd="0" destOrd="0" presId="urn:microsoft.com/office/officeart/2005/8/layout/hierarchy1"/>
    <dgm:cxn modelId="{C3B1304F-E36D-4904-A656-AC5B8AD48B40}" type="presParOf" srcId="{5868D177-DD40-4026-99F5-2C523E085948}" destId="{A55F3E30-46DF-4821-B67E-6E4382DAC921}" srcOrd="1" destOrd="0" presId="urn:microsoft.com/office/officeart/2005/8/layout/hierarchy1"/>
    <dgm:cxn modelId="{D8E83DB0-9E9F-4978-AF79-4D4AF18542CD}" type="presParOf" srcId="{ABE20986-877F-4B05-80F2-CC8831A3C52C}" destId="{9A3CAC8A-245E-4BF0-8771-97A75C9E379E}" srcOrd="1" destOrd="0" presId="urn:microsoft.com/office/officeart/2005/8/layout/hierarchy1"/>
    <dgm:cxn modelId="{24C5B3D6-0748-456C-B1D7-CBEEAD5D87FC}" type="presParOf" srcId="{61954FAA-465C-403E-AEB0-B647A8884DE5}" destId="{D05CB98C-987E-4326-92B0-4DE690BB224D}" srcOrd="2" destOrd="0" presId="urn:microsoft.com/office/officeart/2005/8/layout/hierarchy1"/>
    <dgm:cxn modelId="{869CA347-7EBB-4F18-B81C-0E222523510A}" type="presParOf" srcId="{61954FAA-465C-403E-AEB0-B647A8884DE5}" destId="{47CDBDC8-72FB-492D-B003-F1EB1D24BDDB}" srcOrd="3" destOrd="0" presId="urn:microsoft.com/office/officeart/2005/8/layout/hierarchy1"/>
    <dgm:cxn modelId="{4FD9C1A6-858E-4DA1-9434-5322AB1E729C}" type="presParOf" srcId="{47CDBDC8-72FB-492D-B003-F1EB1D24BDDB}" destId="{03B153B5-D924-4355-9C0D-68EE2ABE9C1C}" srcOrd="0" destOrd="0" presId="urn:microsoft.com/office/officeart/2005/8/layout/hierarchy1"/>
    <dgm:cxn modelId="{31834082-E2F2-4833-A3A5-5D4EE561577C}" type="presParOf" srcId="{03B153B5-D924-4355-9C0D-68EE2ABE9C1C}" destId="{C834DA17-42CD-4865-8017-A008FC0745A0}" srcOrd="0" destOrd="0" presId="urn:microsoft.com/office/officeart/2005/8/layout/hierarchy1"/>
    <dgm:cxn modelId="{1BCE9817-E677-49F4-9A26-5FB55980A911}" type="presParOf" srcId="{03B153B5-D924-4355-9C0D-68EE2ABE9C1C}" destId="{8EE5A705-1B04-4B88-9E00-061A9E9C8EA3}" srcOrd="1" destOrd="0" presId="urn:microsoft.com/office/officeart/2005/8/layout/hierarchy1"/>
    <dgm:cxn modelId="{5A5B77D9-2BAE-4EE5-9E64-84D95316F7A6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54758-D058-4E74-AF7B-A0C06B34813D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9702255-CBAF-473C-B039-97ECA54105D5}">
      <dgm:prSet phldrT="[Text]"/>
      <dgm:spPr/>
      <dgm:t>
        <a:bodyPr/>
        <a:lstStyle/>
        <a:p>
          <a:r>
            <a:rPr lang="en-US" dirty="0" smtClean="0"/>
            <a:t>Fib(5)</a:t>
          </a:r>
          <a:endParaRPr lang="en-US" dirty="0"/>
        </a:p>
      </dgm:t>
    </dgm:pt>
    <dgm:pt modelId="{EDFA258F-ABBA-4BF1-B621-B491F6F6FC1F}" type="parTrans" cxnId="{B2F11F92-C3B1-4701-9C0B-F806741E3DF5}">
      <dgm:prSet/>
      <dgm:spPr/>
      <dgm:t>
        <a:bodyPr/>
        <a:lstStyle/>
        <a:p>
          <a:endParaRPr lang="en-US"/>
        </a:p>
      </dgm:t>
    </dgm:pt>
    <dgm:pt modelId="{4768CEDD-1FF7-4FD4-A620-5A1A83FCAC2C}" type="sibTrans" cxnId="{B2F11F92-C3B1-4701-9C0B-F806741E3DF5}">
      <dgm:prSet/>
      <dgm:spPr/>
      <dgm:t>
        <a:bodyPr/>
        <a:lstStyle/>
        <a:p>
          <a:endParaRPr lang="en-US"/>
        </a:p>
      </dgm:t>
    </dgm:pt>
    <dgm:pt modelId="{F6CFAA08-23F3-4A1E-98F6-ABFD549AD826}">
      <dgm:prSet phldrT="[Text]"/>
      <dgm:spPr/>
      <dgm:t>
        <a:bodyPr/>
        <a:lstStyle/>
        <a:p>
          <a:r>
            <a:rPr lang="en-US" dirty="0" smtClean="0"/>
            <a:t>Fib(3)</a:t>
          </a:r>
          <a:endParaRPr lang="en-US" dirty="0"/>
        </a:p>
      </dgm:t>
    </dgm:pt>
    <dgm:pt modelId="{B674A756-DA0A-4AA9-9B07-87ADD6039DA0}" type="parTrans" cxnId="{019C392A-D59E-4982-9753-67A51680D83F}">
      <dgm:prSet/>
      <dgm:spPr/>
      <dgm:t>
        <a:bodyPr/>
        <a:lstStyle/>
        <a:p>
          <a:endParaRPr lang="en-US"/>
        </a:p>
      </dgm:t>
    </dgm:pt>
    <dgm:pt modelId="{02ADF5BF-671B-456C-964F-A3667F159B95}" type="sibTrans" cxnId="{019C392A-D59E-4982-9753-67A51680D83F}">
      <dgm:prSet/>
      <dgm:spPr/>
      <dgm:t>
        <a:bodyPr/>
        <a:lstStyle/>
        <a:p>
          <a:endParaRPr lang="en-US"/>
        </a:p>
      </dgm:t>
    </dgm:pt>
    <dgm:pt modelId="{A5C92297-1AB3-456F-9AC5-8814271E5E67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129E3CE2-82DC-417B-9149-14811A7122D3}" type="parTrans" cxnId="{6590FB09-0465-4D05-B219-CADF3F2C59F8}">
      <dgm:prSet/>
      <dgm:spPr/>
      <dgm:t>
        <a:bodyPr/>
        <a:lstStyle/>
        <a:p>
          <a:endParaRPr lang="en-US"/>
        </a:p>
      </dgm:t>
    </dgm:pt>
    <dgm:pt modelId="{BF51CC6B-07B8-409E-A9E6-8BF729B364C3}" type="sibTrans" cxnId="{6590FB09-0465-4D05-B219-CADF3F2C59F8}">
      <dgm:prSet/>
      <dgm:spPr/>
      <dgm:t>
        <a:bodyPr/>
        <a:lstStyle/>
        <a:p>
          <a:endParaRPr lang="en-US"/>
        </a:p>
      </dgm:t>
    </dgm:pt>
    <dgm:pt modelId="{437A105A-21EF-4989-94C0-DB8C334FB40A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A5F861BC-B0F3-4ABD-8C9C-D568B146F4DB}" type="parTrans" cxnId="{17075A3E-9EA6-42EB-B9FA-6B2B1BA7EF7C}">
      <dgm:prSet/>
      <dgm:spPr/>
      <dgm:t>
        <a:bodyPr/>
        <a:lstStyle/>
        <a:p>
          <a:endParaRPr lang="en-US"/>
        </a:p>
      </dgm:t>
    </dgm:pt>
    <dgm:pt modelId="{4E1E4316-60B5-4F04-A58D-C5E9ECF4903D}" type="sibTrans" cxnId="{17075A3E-9EA6-42EB-B9FA-6B2B1BA7EF7C}">
      <dgm:prSet/>
      <dgm:spPr/>
      <dgm:t>
        <a:bodyPr/>
        <a:lstStyle/>
        <a:p>
          <a:endParaRPr lang="en-US"/>
        </a:p>
      </dgm:t>
    </dgm:pt>
    <dgm:pt modelId="{E7CB10E8-AE86-4EF1-A6D0-9D1F161E5F9F}">
      <dgm:prSet phldrT="[Text]"/>
      <dgm:spPr/>
      <dgm:t>
        <a:bodyPr/>
        <a:lstStyle/>
        <a:p>
          <a:r>
            <a:rPr lang="en-US" dirty="0" smtClean="0"/>
            <a:t>Fib(4)</a:t>
          </a:r>
          <a:endParaRPr lang="en-US" dirty="0"/>
        </a:p>
      </dgm:t>
    </dgm:pt>
    <dgm:pt modelId="{E92BB456-2EF2-4A16-ABBD-F4D5FC5E21CC}" type="parTrans" cxnId="{544EF25B-9754-42AC-9419-791B229EA7E2}">
      <dgm:prSet/>
      <dgm:spPr/>
      <dgm:t>
        <a:bodyPr/>
        <a:lstStyle/>
        <a:p>
          <a:endParaRPr lang="en-US"/>
        </a:p>
      </dgm:t>
    </dgm:pt>
    <dgm:pt modelId="{A113EEEB-E11B-4CD7-845E-E31AA97319FE}" type="sibTrans" cxnId="{544EF25B-9754-42AC-9419-791B229EA7E2}">
      <dgm:prSet/>
      <dgm:spPr/>
      <dgm:t>
        <a:bodyPr/>
        <a:lstStyle/>
        <a:p>
          <a:endParaRPr lang="en-US"/>
        </a:p>
      </dgm:t>
    </dgm:pt>
    <dgm:pt modelId="{5E19D851-4FA7-4A6A-9468-84863EB48412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05579A9A-DFDC-412A-A4C4-F8F311B93280}" type="parTrans" cxnId="{704D725D-5FCE-4CAC-B129-4F32DEB739E0}">
      <dgm:prSet/>
      <dgm:spPr/>
      <dgm:t>
        <a:bodyPr/>
        <a:lstStyle/>
        <a:p>
          <a:endParaRPr lang="en-US"/>
        </a:p>
      </dgm:t>
    </dgm:pt>
    <dgm:pt modelId="{0C4F77D4-7DFC-45FB-836C-584CBF194B17}" type="sibTrans" cxnId="{704D725D-5FCE-4CAC-B129-4F32DEB739E0}">
      <dgm:prSet/>
      <dgm:spPr/>
      <dgm:t>
        <a:bodyPr/>
        <a:lstStyle/>
        <a:p>
          <a:endParaRPr lang="en-US"/>
        </a:p>
      </dgm:t>
    </dgm:pt>
    <dgm:pt modelId="{EA8BD9F6-1418-466B-AD0A-DA84360B0799}">
      <dgm:prSet phldrT="[Text]"/>
      <dgm:spPr/>
      <dgm:t>
        <a:bodyPr/>
        <a:lstStyle/>
        <a:p>
          <a:r>
            <a:rPr lang="en-US" dirty="0" smtClean="0"/>
            <a:t>Fib(3)</a:t>
          </a:r>
          <a:endParaRPr lang="en-US" dirty="0"/>
        </a:p>
      </dgm:t>
    </dgm:pt>
    <dgm:pt modelId="{52C144A7-3F31-40E3-97F7-63D07BB73DBF}" type="parTrans" cxnId="{E25A370A-1FFC-4777-85E4-9A43B328990D}">
      <dgm:prSet/>
      <dgm:spPr/>
      <dgm:t>
        <a:bodyPr/>
        <a:lstStyle/>
        <a:p>
          <a:endParaRPr lang="en-US"/>
        </a:p>
      </dgm:t>
    </dgm:pt>
    <dgm:pt modelId="{0AA3AF0F-C571-430C-8AB3-34142D303EFE}" type="sibTrans" cxnId="{E25A370A-1FFC-4777-85E4-9A43B328990D}">
      <dgm:prSet/>
      <dgm:spPr/>
      <dgm:t>
        <a:bodyPr/>
        <a:lstStyle/>
        <a:p>
          <a:endParaRPr lang="en-US"/>
        </a:p>
      </dgm:t>
    </dgm:pt>
    <dgm:pt modelId="{37A99FF7-5A2B-4C69-AFA7-AD481A4CA1E5}">
      <dgm:prSet phldrT="[Text]"/>
      <dgm:spPr/>
      <dgm:t>
        <a:bodyPr/>
        <a:lstStyle/>
        <a:p>
          <a:r>
            <a:rPr lang="en-US" dirty="0" smtClean="0"/>
            <a:t>Fib(0)</a:t>
          </a:r>
          <a:endParaRPr lang="en-US" dirty="0"/>
        </a:p>
      </dgm:t>
    </dgm:pt>
    <dgm:pt modelId="{90AA50D7-7DBE-431D-A863-326847D5E5FE}" type="parTrans" cxnId="{AFD7DFBA-A420-4553-9C35-F8B600AB8A9D}">
      <dgm:prSet/>
      <dgm:spPr/>
      <dgm:t>
        <a:bodyPr/>
        <a:lstStyle/>
        <a:p>
          <a:endParaRPr lang="en-US"/>
        </a:p>
      </dgm:t>
    </dgm:pt>
    <dgm:pt modelId="{68F8FB91-C3BE-47AB-88A7-21AC4DC7BE90}" type="sibTrans" cxnId="{AFD7DFBA-A420-4553-9C35-F8B600AB8A9D}">
      <dgm:prSet/>
      <dgm:spPr/>
      <dgm:t>
        <a:bodyPr/>
        <a:lstStyle/>
        <a:p>
          <a:endParaRPr lang="en-US"/>
        </a:p>
      </dgm:t>
    </dgm:pt>
    <dgm:pt modelId="{F2B79A80-58CC-4FBB-A698-D72C97795713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C6A784B0-2CE7-47A7-B458-C647BF50AF8C}" type="parTrans" cxnId="{34A0DE5A-97E6-4C46-9615-CD316DFE4925}">
      <dgm:prSet/>
      <dgm:spPr/>
      <dgm:t>
        <a:bodyPr/>
        <a:lstStyle/>
        <a:p>
          <a:endParaRPr lang="en-US"/>
        </a:p>
      </dgm:t>
    </dgm:pt>
    <dgm:pt modelId="{775C804D-7257-41F8-804E-620BD871C91D}" type="sibTrans" cxnId="{34A0DE5A-97E6-4C46-9615-CD316DFE4925}">
      <dgm:prSet/>
      <dgm:spPr/>
      <dgm:t>
        <a:bodyPr/>
        <a:lstStyle/>
        <a:p>
          <a:endParaRPr lang="en-US"/>
        </a:p>
      </dgm:t>
    </dgm:pt>
    <dgm:pt modelId="{8ED0ED8F-F9F4-4900-BAB2-069D56CDE669}">
      <dgm:prSet phldrT="[Text]"/>
      <dgm:spPr/>
      <dgm:t>
        <a:bodyPr/>
        <a:lstStyle/>
        <a:p>
          <a:r>
            <a:rPr lang="en-US" dirty="0" smtClean="0"/>
            <a:t>Fib(0)</a:t>
          </a:r>
          <a:endParaRPr lang="en-US" dirty="0"/>
        </a:p>
      </dgm:t>
    </dgm:pt>
    <dgm:pt modelId="{D85EE828-16B4-420A-9AD1-64BACAEF9A98}" type="parTrans" cxnId="{07B1FCA0-E0BB-428C-AA6D-4B9770BA6503}">
      <dgm:prSet/>
      <dgm:spPr/>
      <dgm:t>
        <a:bodyPr/>
        <a:lstStyle/>
        <a:p>
          <a:endParaRPr lang="en-US"/>
        </a:p>
      </dgm:t>
    </dgm:pt>
    <dgm:pt modelId="{98169BE5-A03D-49E2-B347-9F5628B2D95D}" type="sibTrans" cxnId="{07B1FCA0-E0BB-428C-AA6D-4B9770BA6503}">
      <dgm:prSet/>
      <dgm:spPr/>
      <dgm:t>
        <a:bodyPr/>
        <a:lstStyle/>
        <a:p>
          <a:endParaRPr lang="en-US"/>
        </a:p>
      </dgm:t>
    </dgm:pt>
    <dgm:pt modelId="{70F361FE-855C-4B44-B0AD-13B721EFD4DE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4C2FC881-BFC6-426F-B319-304F646AF58D}" type="parTrans" cxnId="{88A7B99D-D699-49CF-BCB5-A78978CD114A}">
      <dgm:prSet/>
      <dgm:spPr/>
      <dgm:t>
        <a:bodyPr/>
        <a:lstStyle/>
        <a:p>
          <a:endParaRPr lang="en-US"/>
        </a:p>
      </dgm:t>
    </dgm:pt>
    <dgm:pt modelId="{5A8FF4D6-5F2A-431A-916B-8653A805C50A}" type="sibTrans" cxnId="{88A7B99D-D699-49CF-BCB5-A78978CD114A}">
      <dgm:prSet/>
      <dgm:spPr/>
      <dgm:t>
        <a:bodyPr/>
        <a:lstStyle/>
        <a:p>
          <a:endParaRPr lang="en-US"/>
        </a:p>
      </dgm:t>
    </dgm:pt>
    <dgm:pt modelId="{66503E2E-E673-476F-8D1B-C9AEC5D2C5F1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B4AA34FF-7C56-4F62-83F5-ADAEFC5DE016}" type="parTrans" cxnId="{A2E8EE13-402A-4C5C-A4CB-EEB0CFC7391B}">
      <dgm:prSet/>
      <dgm:spPr/>
      <dgm:t>
        <a:bodyPr/>
        <a:lstStyle/>
        <a:p>
          <a:endParaRPr lang="en-US"/>
        </a:p>
      </dgm:t>
    </dgm:pt>
    <dgm:pt modelId="{5289979D-3D09-461F-8158-0DA27AEE3895}" type="sibTrans" cxnId="{A2E8EE13-402A-4C5C-A4CB-EEB0CFC7391B}">
      <dgm:prSet/>
      <dgm:spPr/>
      <dgm:t>
        <a:bodyPr/>
        <a:lstStyle/>
        <a:p>
          <a:endParaRPr lang="en-US"/>
        </a:p>
      </dgm:t>
    </dgm:pt>
    <dgm:pt modelId="{683BD76E-FF5E-4BF5-922F-277D5A20DC79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BC81EDDA-E5D4-4C8F-90E5-3CFC53D481FA}" type="parTrans" cxnId="{34E7E289-31B5-4FA5-AF41-71C5573EA192}">
      <dgm:prSet/>
      <dgm:spPr/>
      <dgm:t>
        <a:bodyPr/>
        <a:lstStyle/>
        <a:p>
          <a:endParaRPr lang="en-US"/>
        </a:p>
      </dgm:t>
    </dgm:pt>
    <dgm:pt modelId="{B07D9294-6495-410F-BDEF-DC3D4D2A820B}" type="sibTrans" cxnId="{34E7E289-31B5-4FA5-AF41-71C5573EA192}">
      <dgm:prSet/>
      <dgm:spPr/>
      <dgm:t>
        <a:bodyPr/>
        <a:lstStyle/>
        <a:p>
          <a:endParaRPr lang="en-US"/>
        </a:p>
      </dgm:t>
    </dgm:pt>
    <dgm:pt modelId="{CE596DE5-6242-4515-B5AA-62A2092573A7}">
      <dgm:prSet phldrT="[Text]"/>
      <dgm:spPr/>
      <dgm:t>
        <a:bodyPr/>
        <a:lstStyle/>
        <a:p>
          <a:r>
            <a:rPr lang="en-US" dirty="0" smtClean="0"/>
            <a:t>Fib(0)</a:t>
          </a:r>
          <a:endParaRPr lang="en-US" dirty="0"/>
        </a:p>
      </dgm:t>
    </dgm:pt>
    <dgm:pt modelId="{F7E64C62-2B8F-41E2-88AB-09F6DBC05804}" type="parTrans" cxnId="{334F946D-8FDF-481C-9FB8-3B4E160F8AF0}">
      <dgm:prSet/>
      <dgm:spPr/>
      <dgm:t>
        <a:bodyPr/>
        <a:lstStyle/>
        <a:p>
          <a:endParaRPr lang="en-US"/>
        </a:p>
      </dgm:t>
    </dgm:pt>
    <dgm:pt modelId="{DD5A147D-2E3F-408E-8873-8479AECE85C0}" type="sibTrans" cxnId="{334F946D-8FDF-481C-9FB8-3B4E160F8AF0}">
      <dgm:prSet/>
      <dgm:spPr/>
      <dgm:t>
        <a:bodyPr/>
        <a:lstStyle/>
        <a:p>
          <a:endParaRPr lang="en-US"/>
        </a:p>
      </dgm:t>
    </dgm:pt>
    <dgm:pt modelId="{9881E541-C9F1-42EE-A618-9EF51362DC8A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E6795B12-40D6-472C-B0F7-A5FCC12D1EBB}" type="parTrans" cxnId="{4AEC3E13-0EEE-452B-9A89-0E508804ACE8}">
      <dgm:prSet/>
      <dgm:spPr/>
      <dgm:t>
        <a:bodyPr/>
        <a:lstStyle/>
        <a:p>
          <a:endParaRPr lang="en-US"/>
        </a:p>
      </dgm:t>
    </dgm:pt>
    <dgm:pt modelId="{7C7ACE59-9D31-4194-BFF8-806150338176}" type="sibTrans" cxnId="{4AEC3E13-0EEE-452B-9A89-0E508804ACE8}">
      <dgm:prSet/>
      <dgm:spPr/>
      <dgm:t>
        <a:bodyPr/>
        <a:lstStyle/>
        <a:p>
          <a:endParaRPr lang="en-US"/>
        </a:p>
      </dgm:t>
    </dgm:pt>
    <dgm:pt modelId="{A1850091-CDE5-4815-AE18-47FC2AB52045}" type="pres">
      <dgm:prSet presAssocID="{36B54758-D058-4E74-AF7B-A0C06B3481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31571-07B4-4430-80E9-6252C662470F}" type="pres">
      <dgm:prSet presAssocID="{D9702255-CBAF-473C-B039-97ECA54105D5}" presName="root1" presStyleCnt="0"/>
      <dgm:spPr/>
    </dgm:pt>
    <dgm:pt modelId="{C7D95C86-1932-4EAE-A03C-D8ACDA54BFFC}" type="pres">
      <dgm:prSet presAssocID="{D9702255-CBAF-473C-B039-97ECA54105D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FC383-12CE-4AE6-B849-841DD3A0F80D}" type="pres">
      <dgm:prSet presAssocID="{D9702255-CBAF-473C-B039-97ECA54105D5}" presName="level2hierChild" presStyleCnt="0"/>
      <dgm:spPr/>
    </dgm:pt>
    <dgm:pt modelId="{5AC14845-DE74-4F9F-BA07-67BDD8C688CC}" type="pres">
      <dgm:prSet presAssocID="{B674A756-DA0A-4AA9-9B07-87ADD6039DA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50482A4-D087-485C-9356-32810B0F986E}" type="pres">
      <dgm:prSet presAssocID="{B674A756-DA0A-4AA9-9B07-87ADD6039DA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EEB94F7-3855-4B95-AC5E-92ACFFE082A4}" type="pres">
      <dgm:prSet presAssocID="{F6CFAA08-23F3-4A1E-98F6-ABFD549AD826}" presName="root2" presStyleCnt="0"/>
      <dgm:spPr/>
    </dgm:pt>
    <dgm:pt modelId="{B8D412F1-75C7-4029-BD75-EF1B83D411DD}" type="pres">
      <dgm:prSet presAssocID="{F6CFAA08-23F3-4A1E-98F6-ABFD549AD82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7A729-FD0B-4A2A-8F7C-4C0D8471F69B}" type="pres">
      <dgm:prSet presAssocID="{F6CFAA08-23F3-4A1E-98F6-ABFD549AD826}" presName="level3hierChild" presStyleCnt="0"/>
      <dgm:spPr/>
    </dgm:pt>
    <dgm:pt modelId="{9696375F-179C-47C5-BD33-C8CDE7907FE7}" type="pres">
      <dgm:prSet presAssocID="{129E3CE2-82DC-417B-9149-14811A7122D3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C28BED8E-44CF-416F-BBC9-02753D30CD07}" type="pres">
      <dgm:prSet presAssocID="{129E3CE2-82DC-417B-9149-14811A7122D3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0D751E6-4B16-4201-8D5A-FE10363A43D6}" type="pres">
      <dgm:prSet presAssocID="{A5C92297-1AB3-456F-9AC5-8814271E5E67}" presName="root2" presStyleCnt="0"/>
      <dgm:spPr/>
    </dgm:pt>
    <dgm:pt modelId="{6527A639-ABA7-4091-930B-643E23D70218}" type="pres">
      <dgm:prSet presAssocID="{A5C92297-1AB3-456F-9AC5-8814271E5E6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6537E3-7A15-470E-907D-E4DF02BEA61D}" type="pres">
      <dgm:prSet presAssocID="{A5C92297-1AB3-456F-9AC5-8814271E5E67}" presName="level3hierChild" presStyleCnt="0"/>
      <dgm:spPr/>
    </dgm:pt>
    <dgm:pt modelId="{33E0C8DA-9CF7-47E0-8410-F299B1999579}" type="pres">
      <dgm:prSet presAssocID="{A5F861BC-B0F3-4ABD-8C9C-D568B146F4DB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AB267A9E-F8C9-4990-B4D4-DC476D8D025A}" type="pres">
      <dgm:prSet presAssocID="{A5F861BC-B0F3-4ABD-8C9C-D568B146F4DB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A8D09C8-3358-46E5-824A-9CD49EE0EEC2}" type="pres">
      <dgm:prSet presAssocID="{437A105A-21EF-4989-94C0-DB8C334FB40A}" presName="root2" presStyleCnt="0"/>
      <dgm:spPr/>
    </dgm:pt>
    <dgm:pt modelId="{CC421146-22EF-4CD7-A77E-F79344BE4D10}" type="pres">
      <dgm:prSet presAssocID="{437A105A-21EF-4989-94C0-DB8C334FB40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8C198-A724-4FD3-8431-E094810860B7}" type="pres">
      <dgm:prSet presAssocID="{437A105A-21EF-4989-94C0-DB8C334FB40A}" presName="level3hierChild" presStyleCnt="0"/>
      <dgm:spPr/>
    </dgm:pt>
    <dgm:pt modelId="{BB84A61D-3501-4325-8309-90CD009B9C38}" type="pres">
      <dgm:prSet presAssocID="{90AA50D7-7DBE-431D-A863-326847D5E5FE}" presName="conn2-1" presStyleLbl="parChTrans1D4" presStyleIdx="0" presStyleCnt="8"/>
      <dgm:spPr/>
      <dgm:t>
        <a:bodyPr/>
        <a:lstStyle/>
        <a:p>
          <a:endParaRPr lang="en-US"/>
        </a:p>
      </dgm:t>
    </dgm:pt>
    <dgm:pt modelId="{D9E39189-C5B8-4C42-A657-F0FF6DC09A5D}" type="pres">
      <dgm:prSet presAssocID="{90AA50D7-7DBE-431D-A863-326847D5E5FE}" presName="connTx" presStyleLbl="parChTrans1D4" presStyleIdx="0" presStyleCnt="8"/>
      <dgm:spPr/>
      <dgm:t>
        <a:bodyPr/>
        <a:lstStyle/>
        <a:p>
          <a:endParaRPr lang="en-US"/>
        </a:p>
      </dgm:t>
    </dgm:pt>
    <dgm:pt modelId="{60EDB0EF-5CAF-4FB3-8976-E923FB834628}" type="pres">
      <dgm:prSet presAssocID="{37A99FF7-5A2B-4C69-AFA7-AD481A4CA1E5}" presName="root2" presStyleCnt="0"/>
      <dgm:spPr/>
    </dgm:pt>
    <dgm:pt modelId="{9BC4BD30-8CB6-4A7A-A540-A4CEF5E32365}" type="pres">
      <dgm:prSet presAssocID="{37A99FF7-5A2B-4C69-AFA7-AD481A4CA1E5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12581E-5F85-4F22-A161-B29A4B003896}" type="pres">
      <dgm:prSet presAssocID="{37A99FF7-5A2B-4C69-AFA7-AD481A4CA1E5}" presName="level3hierChild" presStyleCnt="0"/>
      <dgm:spPr/>
    </dgm:pt>
    <dgm:pt modelId="{29A4C5D1-A52A-46CF-AAAB-B55B7D4D80D6}" type="pres">
      <dgm:prSet presAssocID="{C6A784B0-2CE7-47A7-B458-C647BF50AF8C}" presName="conn2-1" presStyleLbl="parChTrans1D4" presStyleIdx="1" presStyleCnt="8"/>
      <dgm:spPr/>
      <dgm:t>
        <a:bodyPr/>
        <a:lstStyle/>
        <a:p>
          <a:endParaRPr lang="en-US"/>
        </a:p>
      </dgm:t>
    </dgm:pt>
    <dgm:pt modelId="{ADCD5175-28CA-4E30-84BB-1D1BF79E3149}" type="pres">
      <dgm:prSet presAssocID="{C6A784B0-2CE7-47A7-B458-C647BF50AF8C}" presName="connTx" presStyleLbl="parChTrans1D4" presStyleIdx="1" presStyleCnt="8"/>
      <dgm:spPr/>
      <dgm:t>
        <a:bodyPr/>
        <a:lstStyle/>
        <a:p>
          <a:endParaRPr lang="en-US"/>
        </a:p>
      </dgm:t>
    </dgm:pt>
    <dgm:pt modelId="{14769E6A-1D87-411B-B371-B116C0F2486F}" type="pres">
      <dgm:prSet presAssocID="{F2B79A80-58CC-4FBB-A698-D72C97795713}" presName="root2" presStyleCnt="0"/>
      <dgm:spPr/>
    </dgm:pt>
    <dgm:pt modelId="{A79FECAF-4AE4-460D-A6D0-25AECC9B60B6}" type="pres">
      <dgm:prSet presAssocID="{F2B79A80-58CC-4FBB-A698-D72C97795713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AA0C51-9B91-4C1A-B3A0-EA9DF982D037}" type="pres">
      <dgm:prSet presAssocID="{F2B79A80-58CC-4FBB-A698-D72C97795713}" presName="level3hierChild" presStyleCnt="0"/>
      <dgm:spPr/>
    </dgm:pt>
    <dgm:pt modelId="{175A557C-F867-41C0-B1B4-4A03180B749A}" type="pres">
      <dgm:prSet presAssocID="{E92BB456-2EF2-4A16-ABBD-F4D5FC5E21C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0CBC9C1-8C2A-44DF-B9E3-F678993FA287}" type="pres">
      <dgm:prSet presAssocID="{E92BB456-2EF2-4A16-ABBD-F4D5FC5E21C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864E227-FCAF-405E-B8E5-46533F09FA27}" type="pres">
      <dgm:prSet presAssocID="{E7CB10E8-AE86-4EF1-A6D0-9D1F161E5F9F}" presName="root2" presStyleCnt="0"/>
      <dgm:spPr/>
    </dgm:pt>
    <dgm:pt modelId="{BB8A1B07-CC52-4282-AE0C-B3BD240FF0E1}" type="pres">
      <dgm:prSet presAssocID="{E7CB10E8-AE86-4EF1-A6D0-9D1F161E5F9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F8F9D6-368C-4BC6-8AC0-01B41E310F3C}" type="pres">
      <dgm:prSet presAssocID="{E7CB10E8-AE86-4EF1-A6D0-9D1F161E5F9F}" presName="level3hierChild" presStyleCnt="0"/>
      <dgm:spPr/>
    </dgm:pt>
    <dgm:pt modelId="{5B086E9D-7D7A-4B10-8FF6-EBE82EFD9273}" type="pres">
      <dgm:prSet presAssocID="{05579A9A-DFDC-412A-A4C4-F8F311B93280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2DF88DCA-2FEC-4185-9154-2C192E36F14C}" type="pres">
      <dgm:prSet presAssocID="{05579A9A-DFDC-412A-A4C4-F8F311B93280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76DAB46-0798-42DA-AB65-D91B3AD77C20}" type="pres">
      <dgm:prSet presAssocID="{5E19D851-4FA7-4A6A-9468-84863EB48412}" presName="root2" presStyleCnt="0"/>
      <dgm:spPr/>
    </dgm:pt>
    <dgm:pt modelId="{8D9A38DE-C23E-40FA-91B7-A4549ACF9630}" type="pres">
      <dgm:prSet presAssocID="{5E19D851-4FA7-4A6A-9468-84863EB4841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E94ED1-2E0C-41E4-98FF-293EE9A0AA60}" type="pres">
      <dgm:prSet presAssocID="{5E19D851-4FA7-4A6A-9468-84863EB48412}" presName="level3hierChild" presStyleCnt="0"/>
      <dgm:spPr/>
    </dgm:pt>
    <dgm:pt modelId="{3DB7EB01-2608-4E29-A58A-59DD8D3B1271}" type="pres">
      <dgm:prSet presAssocID="{D85EE828-16B4-420A-9AD1-64BACAEF9A98}" presName="conn2-1" presStyleLbl="parChTrans1D4" presStyleIdx="2" presStyleCnt="8"/>
      <dgm:spPr/>
      <dgm:t>
        <a:bodyPr/>
        <a:lstStyle/>
        <a:p>
          <a:endParaRPr lang="en-US"/>
        </a:p>
      </dgm:t>
    </dgm:pt>
    <dgm:pt modelId="{DD2D944B-64C4-4EE2-A3AF-25662F46A4C5}" type="pres">
      <dgm:prSet presAssocID="{D85EE828-16B4-420A-9AD1-64BACAEF9A98}" presName="connTx" presStyleLbl="parChTrans1D4" presStyleIdx="2" presStyleCnt="8"/>
      <dgm:spPr/>
      <dgm:t>
        <a:bodyPr/>
        <a:lstStyle/>
        <a:p>
          <a:endParaRPr lang="en-US"/>
        </a:p>
      </dgm:t>
    </dgm:pt>
    <dgm:pt modelId="{5E8A549F-5922-46D5-931D-456472BB4EA2}" type="pres">
      <dgm:prSet presAssocID="{8ED0ED8F-F9F4-4900-BAB2-069D56CDE669}" presName="root2" presStyleCnt="0"/>
      <dgm:spPr/>
    </dgm:pt>
    <dgm:pt modelId="{DAD0BFFD-129F-4CD4-A50B-192317BFEEA6}" type="pres">
      <dgm:prSet presAssocID="{8ED0ED8F-F9F4-4900-BAB2-069D56CDE669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3C9EA-184A-4589-B67B-348D8076ED72}" type="pres">
      <dgm:prSet presAssocID="{8ED0ED8F-F9F4-4900-BAB2-069D56CDE669}" presName="level3hierChild" presStyleCnt="0"/>
      <dgm:spPr/>
    </dgm:pt>
    <dgm:pt modelId="{0E08B498-2372-425A-B661-22C37F85846D}" type="pres">
      <dgm:prSet presAssocID="{4C2FC881-BFC6-426F-B319-304F646AF58D}" presName="conn2-1" presStyleLbl="parChTrans1D4" presStyleIdx="3" presStyleCnt="8"/>
      <dgm:spPr/>
      <dgm:t>
        <a:bodyPr/>
        <a:lstStyle/>
        <a:p>
          <a:endParaRPr lang="en-US"/>
        </a:p>
      </dgm:t>
    </dgm:pt>
    <dgm:pt modelId="{A29DB602-1568-4959-AAB3-58357C5B927C}" type="pres">
      <dgm:prSet presAssocID="{4C2FC881-BFC6-426F-B319-304F646AF58D}" presName="connTx" presStyleLbl="parChTrans1D4" presStyleIdx="3" presStyleCnt="8"/>
      <dgm:spPr/>
      <dgm:t>
        <a:bodyPr/>
        <a:lstStyle/>
        <a:p>
          <a:endParaRPr lang="en-US"/>
        </a:p>
      </dgm:t>
    </dgm:pt>
    <dgm:pt modelId="{BFE8CDD2-775D-497F-9185-1201F13ABF14}" type="pres">
      <dgm:prSet presAssocID="{70F361FE-855C-4B44-B0AD-13B721EFD4DE}" presName="root2" presStyleCnt="0"/>
      <dgm:spPr/>
    </dgm:pt>
    <dgm:pt modelId="{571C64B7-2EAA-4EC1-A8EE-87BF0A86A13E}" type="pres">
      <dgm:prSet presAssocID="{70F361FE-855C-4B44-B0AD-13B721EFD4DE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D912D1-9ACC-414F-8F3F-DC41A16892BD}" type="pres">
      <dgm:prSet presAssocID="{70F361FE-855C-4B44-B0AD-13B721EFD4DE}" presName="level3hierChild" presStyleCnt="0"/>
      <dgm:spPr/>
    </dgm:pt>
    <dgm:pt modelId="{B8843283-B57C-4124-9716-ED0802477D03}" type="pres">
      <dgm:prSet presAssocID="{52C144A7-3F31-40E3-97F7-63D07BB73DBF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1FBA7A19-A076-4F90-B086-830E1E8FC429}" type="pres">
      <dgm:prSet presAssocID="{52C144A7-3F31-40E3-97F7-63D07BB73DB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C9D3AA-A8A7-4CFF-9719-3E417EBF3FF9}" type="pres">
      <dgm:prSet presAssocID="{EA8BD9F6-1418-466B-AD0A-DA84360B0799}" presName="root2" presStyleCnt="0"/>
      <dgm:spPr/>
    </dgm:pt>
    <dgm:pt modelId="{23E606E0-FC35-491B-9349-6733B67705EF}" type="pres">
      <dgm:prSet presAssocID="{EA8BD9F6-1418-466B-AD0A-DA84360B079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874B40-C901-4B28-822E-4EA08A97551B}" type="pres">
      <dgm:prSet presAssocID="{EA8BD9F6-1418-466B-AD0A-DA84360B0799}" presName="level3hierChild" presStyleCnt="0"/>
      <dgm:spPr/>
    </dgm:pt>
    <dgm:pt modelId="{E50C30BA-DC19-4709-86E0-BBBEB1E2221F}" type="pres">
      <dgm:prSet presAssocID="{B4AA34FF-7C56-4F62-83F5-ADAEFC5DE016}" presName="conn2-1" presStyleLbl="parChTrans1D4" presStyleIdx="4" presStyleCnt="8"/>
      <dgm:spPr/>
      <dgm:t>
        <a:bodyPr/>
        <a:lstStyle/>
        <a:p>
          <a:endParaRPr lang="en-US"/>
        </a:p>
      </dgm:t>
    </dgm:pt>
    <dgm:pt modelId="{904D6A53-8565-4EEB-B210-768703DCB6A1}" type="pres">
      <dgm:prSet presAssocID="{B4AA34FF-7C56-4F62-83F5-ADAEFC5DE016}" presName="connTx" presStyleLbl="parChTrans1D4" presStyleIdx="4" presStyleCnt="8"/>
      <dgm:spPr/>
      <dgm:t>
        <a:bodyPr/>
        <a:lstStyle/>
        <a:p>
          <a:endParaRPr lang="en-US"/>
        </a:p>
      </dgm:t>
    </dgm:pt>
    <dgm:pt modelId="{D8EE32B0-E7BD-43CE-8029-DAA89385C2DE}" type="pres">
      <dgm:prSet presAssocID="{66503E2E-E673-476F-8D1B-C9AEC5D2C5F1}" presName="root2" presStyleCnt="0"/>
      <dgm:spPr/>
    </dgm:pt>
    <dgm:pt modelId="{BDAF72E2-4E86-4113-A897-0B5A9EA72E45}" type="pres">
      <dgm:prSet presAssocID="{66503E2E-E673-476F-8D1B-C9AEC5D2C5F1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950686-F220-4709-99EB-38F3F20C8F37}" type="pres">
      <dgm:prSet presAssocID="{66503E2E-E673-476F-8D1B-C9AEC5D2C5F1}" presName="level3hierChild" presStyleCnt="0"/>
      <dgm:spPr/>
    </dgm:pt>
    <dgm:pt modelId="{D5091F7C-D4D1-4A22-9FE9-58064871C0D3}" type="pres">
      <dgm:prSet presAssocID="{BC81EDDA-E5D4-4C8F-90E5-3CFC53D481FA}" presName="conn2-1" presStyleLbl="parChTrans1D4" presStyleIdx="5" presStyleCnt="8"/>
      <dgm:spPr/>
      <dgm:t>
        <a:bodyPr/>
        <a:lstStyle/>
        <a:p>
          <a:endParaRPr lang="en-US"/>
        </a:p>
      </dgm:t>
    </dgm:pt>
    <dgm:pt modelId="{D69EF6D6-51BB-4C03-9861-9DF8440F48DB}" type="pres">
      <dgm:prSet presAssocID="{BC81EDDA-E5D4-4C8F-90E5-3CFC53D481FA}" presName="connTx" presStyleLbl="parChTrans1D4" presStyleIdx="5" presStyleCnt="8"/>
      <dgm:spPr/>
      <dgm:t>
        <a:bodyPr/>
        <a:lstStyle/>
        <a:p>
          <a:endParaRPr lang="en-US"/>
        </a:p>
      </dgm:t>
    </dgm:pt>
    <dgm:pt modelId="{D0A2F10B-E88E-498D-B2D0-84CEC5779C81}" type="pres">
      <dgm:prSet presAssocID="{683BD76E-FF5E-4BF5-922F-277D5A20DC79}" presName="root2" presStyleCnt="0"/>
      <dgm:spPr/>
    </dgm:pt>
    <dgm:pt modelId="{81F09378-4AC5-41FA-80C2-7A5E794339D1}" type="pres">
      <dgm:prSet presAssocID="{683BD76E-FF5E-4BF5-922F-277D5A20DC79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635949-28D9-4F86-8E64-57765EC0740E}" type="pres">
      <dgm:prSet presAssocID="{683BD76E-FF5E-4BF5-922F-277D5A20DC79}" presName="level3hierChild" presStyleCnt="0"/>
      <dgm:spPr/>
    </dgm:pt>
    <dgm:pt modelId="{6DE97523-B4D7-4F87-A412-3E3403651B85}" type="pres">
      <dgm:prSet presAssocID="{F7E64C62-2B8F-41E2-88AB-09F6DBC05804}" presName="conn2-1" presStyleLbl="parChTrans1D4" presStyleIdx="6" presStyleCnt="8"/>
      <dgm:spPr/>
      <dgm:t>
        <a:bodyPr/>
        <a:lstStyle/>
        <a:p>
          <a:endParaRPr lang="en-US"/>
        </a:p>
      </dgm:t>
    </dgm:pt>
    <dgm:pt modelId="{73F64789-CED4-48D3-B694-E57680B378FC}" type="pres">
      <dgm:prSet presAssocID="{F7E64C62-2B8F-41E2-88AB-09F6DBC05804}" presName="connTx" presStyleLbl="parChTrans1D4" presStyleIdx="6" presStyleCnt="8"/>
      <dgm:spPr/>
      <dgm:t>
        <a:bodyPr/>
        <a:lstStyle/>
        <a:p>
          <a:endParaRPr lang="en-US"/>
        </a:p>
      </dgm:t>
    </dgm:pt>
    <dgm:pt modelId="{53833BB0-2437-4FBE-9483-EC6D717A3D06}" type="pres">
      <dgm:prSet presAssocID="{CE596DE5-6242-4515-B5AA-62A2092573A7}" presName="root2" presStyleCnt="0"/>
      <dgm:spPr/>
    </dgm:pt>
    <dgm:pt modelId="{71197C05-BB79-4B1A-9954-565F3EBEE972}" type="pres">
      <dgm:prSet presAssocID="{CE596DE5-6242-4515-B5AA-62A2092573A7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CEC5D-FA3D-43BD-A62F-060EEAF8E1AC}" type="pres">
      <dgm:prSet presAssocID="{CE596DE5-6242-4515-B5AA-62A2092573A7}" presName="level3hierChild" presStyleCnt="0"/>
      <dgm:spPr/>
    </dgm:pt>
    <dgm:pt modelId="{A9A6F1F1-0300-4808-AFE6-8967DC4032AC}" type="pres">
      <dgm:prSet presAssocID="{E6795B12-40D6-472C-B0F7-A5FCC12D1EBB}" presName="conn2-1" presStyleLbl="parChTrans1D4" presStyleIdx="7" presStyleCnt="8"/>
      <dgm:spPr/>
      <dgm:t>
        <a:bodyPr/>
        <a:lstStyle/>
        <a:p>
          <a:endParaRPr lang="en-US"/>
        </a:p>
      </dgm:t>
    </dgm:pt>
    <dgm:pt modelId="{CA3AC68B-8D71-4A69-A99D-5A67C2BB9227}" type="pres">
      <dgm:prSet presAssocID="{E6795B12-40D6-472C-B0F7-A5FCC12D1EBB}" presName="connTx" presStyleLbl="parChTrans1D4" presStyleIdx="7" presStyleCnt="8"/>
      <dgm:spPr/>
      <dgm:t>
        <a:bodyPr/>
        <a:lstStyle/>
        <a:p>
          <a:endParaRPr lang="en-US"/>
        </a:p>
      </dgm:t>
    </dgm:pt>
    <dgm:pt modelId="{11EC2BC4-DA88-4F88-BF41-655B2DE4D5F0}" type="pres">
      <dgm:prSet presAssocID="{9881E541-C9F1-42EE-A618-9EF51362DC8A}" presName="root2" presStyleCnt="0"/>
      <dgm:spPr/>
    </dgm:pt>
    <dgm:pt modelId="{E93C9C53-504B-4124-97EA-5DA866D1560E}" type="pres">
      <dgm:prSet presAssocID="{9881E541-C9F1-42EE-A618-9EF51362DC8A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1F4442-CC31-4C36-B789-F7CD41563E50}" type="pres">
      <dgm:prSet presAssocID="{9881E541-C9F1-42EE-A618-9EF51362DC8A}" presName="level3hierChild" presStyleCnt="0"/>
      <dgm:spPr/>
    </dgm:pt>
  </dgm:ptLst>
  <dgm:cxnLst>
    <dgm:cxn modelId="{CFC36821-974A-48C6-87D2-43C494363DC7}" type="presOf" srcId="{8ED0ED8F-F9F4-4900-BAB2-069D56CDE669}" destId="{DAD0BFFD-129F-4CD4-A50B-192317BFEEA6}" srcOrd="0" destOrd="0" presId="urn:microsoft.com/office/officeart/2005/8/layout/hierarchy2"/>
    <dgm:cxn modelId="{4E24CE79-8928-47D1-A50B-D2169D980D24}" type="presOf" srcId="{05579A9A-DFDC-412A-A4C4-F8F311B93280}" destId="{5B086E9D-7D7A-4B10-8FF6-EBE82EFD9273}" srcOrd="0" destOrd="0" presId="urn:microsoft.com/office/officeart/2005/8/layout/hierarchy2"/>
    <dgm:cxn modelId="{88A7B99D-D699-49CF-BCB5-A78978CD114A}" srcId="{5E19D851-4FA7-4A6A-9468-84863EB48412}" destId="{70F361FE-855C-4B44-B0AD-13B721EFD4DE}" srcOrd="1" destOrd="0" parTransId="{4C2FC881-BFC6-426F-B319-304F646AF58D}" sibTransId="{5A8FF4D6-5F2A-431A-916B-8653A805C50A}"/>
    <dgm:cxn modelId="{ED83F8BE-DA7F-480C-B7A3-CA63BE24741C}" type="presOf" srcId="{BC81EDDA-E5D4-4C8F-90E5-3CFC53D481FA}" destId="{D5091F7C-D4D1-4A22-9FE9-58064871C0D3}" srcOrd="0" destOrd="0" presId="urn:microsoft.com/office/officeart/2005/8/layout/hierarchy2"/>
    <dgm:cxn modelId="{17075A3E-9EA6-42EB-B9FA-6B2B1BA7EF7C}" srcId="{F6CFAA08-23F3-4A1E-98F6-ABFD549AD826}" destId="{437A105A-21EF-4989-94C0-DB8C334FB40A}" srcOrd="1" destOrd="0" parTransId="{A5F861BC-B0F3-4ABD-8C9C-D568B146F4DB}" sibTransId="{4E1E4316-60B5-4F04-A58D-C5E9ECF4903D}"/>
    <dgm:cxn modelId="{08ADC017-9096-4FC7-8E8B-793D5BF0EB28}" type="presOf" srcId="{E6795B12-40D6-472C-B0F7-A5FCC12D1EBB}" destId="{CA3AC68B-8D71-4A69-A99D-5A67C2BB9227}" srcOrd="1" destOrd="0" presId="urn:microsoft.com/office/officeart/2005/8/layout/hierarchy2"/>
    <dgm:cxn modelId="{4DECEE3C-4108-43D6-95DB-CFC438F92A89}" type="presOf" srcId="{129E3CE2-82DC-417B-9149-14811A7122D3}" destId="{9696375F-179C-47C5-BD33-C8CDE7907FE7}" srcOrd="0" destOrd="0" presId="urn:microsoft.com/office/officeart/2005/8/layout/hierarchy2"/>
    <dgm:cxn modelId="{E5DCB290-32F2-4DD9-8E66-858A81068CE1}" type="presOf" srcId="{52C144A7-3F31-40E3-97F7-63D07BB73DBF}" destId="{B8843283-B57C-4124-9716-ED0802477D03}" srcOrd="0" destOrd="0" presId="urn:microsoft.com/office/officeart/2005/8/layout/hierarchy2"/>
    <dgm:cxn modelId="{C126A676-7395-4155-AB25-3A2C11DEC376}" type="presOf" srcId="{129E3CE2-82DC-417B-9149-14811A7122D3}" destId="{C28BED8E-44CF-416F-BBC9-02753D30CD07}" srcOrd="1" destOrd="0" presId="urn:microsoft.com/office/officeart/2005/8/layout/hierarchy2"/>
    <dgm:cxn modelId="{0F6E6FF5-63D0-4D1B-9B7B-A68C744DDA3F}" type="presOf" srcId="{A5F861BC-B0F3-4ABD-8C9C-D568B146F4DB}" destId="{33E0C8DA-9CF7-47E0-8410-F299B1999579}" srcOrd="0" destOrd="0" presId="urn:microsoft.com/office/officeart/2005/8/layout/hierarchy2"/>
    <dgm:cxn modelId="{103F1D8B-9A41-4A31-A0F7-113578B40680}" type="presOf" srcId="{C6A784B0-2CE7-47A7-B458-C647BF50AF8C}" destId="{29A4C5D1-A52A-46CF-AAAB-B55B7D4D80D6}" srcOrd="0" destOrd="0" presId="urn:microsoft.com/office/officeart/2005/8/layout/hierarchy2"/>
    <dgm:cxn modelId="{E7822CF3-1D48-46D4-9177-A9F757A42EB9}" type="presOf" srcId="{F7E64C62-2B8F-41E2-88AB-09F6DBC05804}" destId="{73F64789-CED4-48D3-B694-E57680B378FC}" srcOrd="1" destOrd="0" presId="urn:microsoft.com/office/officeart/2005/8/layout/hierarchy2"/>
    <dgm:cxn modelId="{A66968F5-6492-4A17-B544-B48E0360B6B2}" type="presOf" srcId="{E6795B12-40D6-472C-B0F7-A5FCC12D1EBB}" destId="{A9A6F1F1-0300-4808-AFE6-8967DC4032AC}" srcOrd="0" destOrd="0" presId="urn:microsoft.com/office/officeart/2005/8/layout/hierarchy2"/>
    <dgm:cxn modelId="{D6A01A39-0056-4C05-B7DD-59EA4D821660}" type="presOf" srcId="{90AA50D7-7DBE-431D-A863-326847D5E5FE}" destId="{D9E39189-C5B8-4C42-A657-F0FF6DC09A5D}" srcOrd="1" destOrd="0" presId="urn:microsoft.com/office/officeart/2005/8/layout/hierarchy2"/>
    <dgm:cxn modelId="{6B964838-0B64-46FD-9EB0-6521610D16F1}" type="presOf" srcId="{E7CB10E8-AE86-4EF1-A6D0-9D1F161E5F9F}" destId="{BB8A1B07-CC52-4282-AE0C-B3BD240FF0E1}" srcOrd="0" destOrd="0" presId="urn:microsoft.com/office/officeart/2005/8/layout/hierarchy2"/>
    <dgm:cxn modelId="{946292F3-453F-4D86-9C46-6D7636DAA83D}" type="presOf" srcId="{EA8BD9F6-1418-466B-AD0A-DA84360B0799}" destId="{23E606E0-FC35-491B-9349-6733B67705EF}" srcOrd="0" destOrd="0" presId="urn:microsoft.com/office/officeart/2005/8/layout/hierarchy2"/>
    <dgm:cxn modelId="{B2F11F92-C3B1-4701-9C0B-F806741E3DF5}" srcId="{36B54758-D058-4E74-AF7B-A0C06B34813D}" destId="{D9702255-CBAF-473C-B039-97ECA54105D5}" srcOrd="0" destOrd="0" parTransId="{EDFA258F-ABBA-4BF1-B621-B491F6F6FC1F}" sibTransId="{4768CEDD-1FF7-4FD4-A620-5A1A83FCAC2C}"/>
    <dgm:cxn modelId="{4AEC3E13-0EEE-452B-9A89-0E508804ACE8}" srcId="{683BD76E-FF5E-4BF5-922F-277D5A20DC79}" destId="{9881E541-C9F1-42EE-A618-9EF51362DC8A}" srcOrd="1" destOrd="0" parTransId="{E6795B12-40D6-472C-B0F7-A5FCC12D1EBB}" sibTransId="{7C7ACE59-9D31-4194-BFF8-806150338176}"/>
    <dgm:cxn modelId="{712A0FB7-7DF4-408A-BFAC-8589C0449834}" type="presOf" srcId="{A5C92297-1AB3-456F-9AC5-8814271E5E67}" destId="{6527A639-ABA7-4091-930B-643E23D70218}" srcOrd="0" destOrd="0" presId="urn:microsoft.com/office/officeart/2005/8/layout/hierarchy2"/>
    <dgm:cxn modelId="{07B1FCA0-E0BB-428C-AA6D-4B9770BA6503}" srcId="{5E19D851-4FA7-4A6A-9468-84863EB48412}" destId="{8ED0ED8F-F9F4-4900-BAB2-069D56CDE669}" srcOrd="0" destOrd="0" parTransId="{D85EE828-16B4-420A-9AD1-64BACAEF9A98}" sibTransId="{98169BE5-A03D-49E2-B347-9F5628B2D95D}"/>
    <dgm:cxn modelId="{019C392A-D59E-4982-9753-67A51680D83F}" srcId="{D9702255-CBAF-473C-B039-97ECA54105D5}" destId="{F6CFAA08-23F3-4A1E-98F6-ABFD549AD826}" srcOrd="0" destOrd="0" parTransId="{B674A756-DA0A-4AA9-9B07-87ADD6039DA0}" sibTransId="{02ADF5BF-671B-456C-964F-A3667F159B95}"/>
    <dgm:cxn modelId="{A0758C91-7DD6-4036-8C32-5C47910F1D2F}" type="presOf" srcId="{B4AA34FF-7C56-4F62-83F5-ADAEFC5DE016}" destId="{904D6A53-8565-4EEB-B210-768703DCB6A1}" srcOrd="1" destOrd="0" presId="urn:microsoft.com/office/officeart/2005/8/layout/hierarchy2"/>
    <dgm:cxn modelId="{34A0DE5A-97E6-4C46-9615-CD316DFE4925}" srcId="{437A105A-21EF-4989-94C0-DB8C334FB40A}" destId="{F2B79A80-58CC-4FBB-A698-D72C97795713}" srcOrd="1" destOrd="0" parTransId="{C6A784B0-2CE7-47A7-B458-C647BF50AF8C}" sibTransId="{775C804D-7257-41F8-804E-620BD871C91D}"/>
    <dgm:cxn modelId="{7F71015A-D8EC-4EA3-A83F-8B0C3E7D03B9}" type="presOf" srcId="{F6CFAA08-23F3-4A1E-98F6-ABFD549AD826}" destId="{B8D412F1-75C7-4029-BD75-EF1B83D411DD}" srcOrd="0" destOrd="0" presId="urn:microsoft.com/office/officeart/2005/8/layout/hierarchy2"/>
    <dgm:cxn modelId="{34E7E289-31B5-4FA5-AF41-71C5573EA192}" srcId="{EA8BD9F6-1418-466B-AD0A-DA84360B0799}" destId="{683BD76E-FF5E-4BF5-922F-277D5A20DC79}" srcOrd="1" destOrd="0" parTransId="{BC81EDDA-E5D4-4C8F-90E5-3CFC53D481FA}" sibTransId="{B07D9294-6495-410F-BDEF-DC3D4D2A820B}"/>
    <dgm:cxn modelId="{19878CE9-4559-4797-9EB4-1C2E4055AEC7}" type="presOf" srcId="{D9702255-CBAF-473C-B039-97ECA54105D5}" destId="{C7D95C86-1932-4EAE-A03C-D8ACDA54BFFC}" srcOrd="0" destOrd="0" presId="urn:microsoft.com/office/officeart/2005/8/layout/hierarchy2"/>
    <dgm:cxn modelId="{3BF91A06-8021-4CC4-A5EB-81360D47BCEB}" type="presOf" srcId="{A5F861BC-B0F3-4ABD-8C9C-D568B146F4DB}" destId="{AB267A9E-F8C9-4990-B4D4-DC476D8D025A}" srcOrd="1" destOrd="0" presId="urn:microsoft.com/office/officeart/2005/8/layout/hierarchy2"/>
    <dgm:cxn modelId="{27C51508-B8DB-42FC-AB29-4413B889F322}" type="presOf" srcId="{E92BB456-2EF2-4A16-ABBD-F4D5FC5E21CC}" destId="{E0CBC9C1-8C2A-44DF-B9E3-F678993FA287}" srcOrd="1" destOrd="0" presId="urn:microsoft.com/office/officeart/2005/8/layout/hierarchy2"/>
    <dgm:cxn modelId="{AFD7DFBA-A420-4553-9C35-F8B600AB8A9D}" srcId="{437A105A-21EF-4989-94C0-DB8C334FB40A}" destId="{37A99FF7-5A2B-4C69-AFA7-AD481A4CA1E5}" srcOrd="0" destOrd="0" parTransId="{90AA50D7-7DBE-431D-A863-326847D5E5FE}" sibTransId="{68F8FB91-C3BE-47AB-88A7-21AC4DC7BE90}"/>
    <dgm:cxn modelId="{12E5C386-BF0D-4D5D-8016-96766498045B}" type="presOf" srcId="{66503E2E-E673-476F-8D1B-C9AEC5D2C5F1}" destId="{BDAF72E2-4E86-4113-A897-0B5A9EA72E45}" srcOrd="0" destOrd="0" presId="urn:microsoft.com/office/officeart/2005/8/layout/hierarchy2"/>
    <dgm:cxn modelId="{98004197-55F1-4E34-9242-A0DBA16C8BBD}" type="presOf" srcId="{E92BB456-2EF2-4A16-ABBD-F4D5FC5E21CC}" destId="{175A557C-F867-41C0-B1B4-4A03180B749A}" srcOrd="0" destOrd="0" presId="urn:microsoft.com/office/officeart/2005/8/layout/hierarchy2"/>
    <dgm:cxn modelId="{6DE47981-F391-4974-AFD7-E72601ED013B}" type="presOf" srcId="{F7E64C62-2B8F-41E2-88AB-09F6DBC05804}" destId="{6DE97523-B4D7-4F87-A412-3E3403651B85}" srcOrd="0" destOrd="0" presId="urn:microsoft.com/office/officeart/2005/8/layout/hierarchy2"/>
    <dgm:cxn modelId="{334F946D-8FDF-481C-9FB8-3B4E160F8AF0}" srcId="{683BD76E-FF5E-4BF5-922F-277D5A20DC79}" destId="{CE596DE5-6242-4515-B5AA-62A2092573A7}" srcOrd="0" destOrd="0" parTransId="{F7E64C62-2B8F-41E2-88AB-09F6DBC05804}" sibTransId="{DD5A147D-2E3F-408E-8873-8479AECE85C0}"/>
    <dgm:cxn modelId="{DFD575C8-5E94-4122-B1D3-93E1A6BD193A}" type="presOf" srcId="{36B54758-D058-4E74-AF7B-A0C06B34813D}" destId="{A1850091-CDE5-4815-AE18-47FC2AB52045}" srcOrd="0" destOrd="0" presId="urn:microsoft.com/office/officeart/2005/8/layout/hierarchy2"/>
    <dgm:cxn modelId="{8C34C107-3957-4714-9350-AC784B2F286D}" type="presOf" srcId="{F2B79A80-58CC-4FBB-A698-D72C97795713}" destId="{A79FECAF-4AE4-460D-A6D0-25AECC9B60B6}" srcOrd="0" destOrd="0" presId="urn:microsoft.com/office/officeart/2005/8/layout/hierarchy2"/>
    <dgm:cxn modelId="{585AC476-58BC-4925-BE2A-BBA43A8047A5}" type="presOf" srcId="{B674A756-DA0A-4AA9-9B07-87ADD6039DA0}" destId="{5AC14845-DE74-4F9F-BA07-67BDD8C688CC}" srcOrd="0" destOrd="0" presId="urn:microsoft.com/office/officeart/2005/8/layout/hierarchy2"/>
    <dgm:cxn modelId="{B98A5C56-2FD7-4D9C-A43E-09B7C93D0E3C}" type="presOf" srcId="{52C144A7-3F31-40E3-97F7-63D07BB73DBF}" destId="{1FBA7A19-A076-4F90-B086-830E1E8FC429}" srcOrd="1" destOrd="0" presId="urn:microsoft.com/office/officeart/2005/8/layout/hierarchy2"/>
    <dgm:cxn modelId="{704D725D-5FCE-4CAC-B129-4F32DEB739E0}" srcId="{E7CB10E8-AE86-4EF1-A6D0-9D1F161E5F9F}" destId="{5E19D851-4FA7-4A6A-9468-84863EB48412}" srcOrd="0" destOrd="0" parTransId="{05579A9A-DFDC-412A-A4C4-F8F311B93280}" sibTransId="{0C4F77D4-7DFC-45FB-836C-584CBF194B17}"/>
    <dgm:cxn modelId="{C5AB6941-DD87-4B2D-A4D3-E6A6B5F54F8C}" type="presOf" srcId="{683BD76E-FF5E-4BF5-922F-277D5A20DC79}" destId="{81F09378-4AC5-41FA-80C2-7A5E794339D1}" srcOrd="0" destOrd="0" presId="urn:microsoft.com/office/officeart/2005/8/layout/hierarchy2"/>
    <dgm:cxn modelId="{E67D04D6-B041-4427-BC11-BE1A394B2C55}" type="presOf" srcId="{D85EE828-16B4-420A-9AD1-64BACAEF9A98}" destId="{DD2D944B-64C4-4EE2-A3AF-25662F46A4C5}" srcOrd="1" destOrd="0" presId="urn:microsoft.com/office/officeart/2005/8/layout/hierarchy2"/>
    <dgm:cxn modelId="{544EF25B-9754-42AC-9419-791B229EA7E2}" srcId="{D9702255-CBAF-473C-B039-97ECA54105D5}" destId="{E7CB10E8-AE86-4EF1-A6D0-9D1F161E5F9F}" srcOrd="1" destOrd="0" parTransId="{E92BB456-2EF2-4A16-ABBD-F4D5FC5E21CC}" sibTransId="{A113EEEB-E11B-4CD7-845E-E31AA97319FE}"/>
    <dgm:cxn modelId="{8BC06F6A-4E0C-4E7B-86AD-A5C464181010}" type="presOf" srcId="{90AA50D7-7DBE-431D-A863-326847D5E5FE}" destId="{BB84A61D-3501-4325-8309-90CD009B9C38}" srcOrd="0" destOrd="0" presId="urn:microsoft.com/office/officeart/2005/8/layout/hierarchy2"/>
    <dgm:cxn modelId="{B89FFE15-78F6-4B8C-9257-7B28392A4CBF}" type="presOf" srcId="{B674A756-DA0A-4AA9-9B07-87ADD6039DA0}" destId="{850482A4-D087-485C-9356-32810B0F986E}" srcOrd="1" destOrd="0" presId="urn:microsoft.com/office/officeart/2005/8/layout/hierarchy2"/>
    <dgm:cxn modelId="{506FCD4D-3AB9-4204-ADB2-879880E214DD}" type="presOf" srcId="{CE596DE5-6242-4515-B5AA-62A2092573A7}" destId="{71197C05-BB79-4B1A-9954-565F3EBEE972}" srcOrd="0" destOrd="0" presId="urn:microsoft.com/office/officeart/2005/8/layout/hierarchy2"/>
    <dgm:cxn modelId="{294425AF-97D3-4192-96C2-8EDDDF3731CC}" type="presOf" srcId="{B4AA34FF-7C56-4F62-83F5-ADAEFC5DE016}" destId="{E50C30BA-DC19-4709-86E0-BBBEB1E2221F}" srcOrd="0" destOrd="0" presId="urn:microsoft.com/office/officeart/2005/8/layout/hierarchy2"/>
    <dgm:cxn modelId="{E25A370A-1FFC-4777-85E4-9A43B328990D}" srcId="{E7CB10E8-AE86-4EF1-A6D0-9D1F161E5F9F}" destId="{EA8BD9F6-1418-466B-AD0A-DA84360B0799}" srcOrd="1" destOrd="0" parTransId="{52C144A7-3F31-40E3-97F7-63D07BB73DBF}" sibTransId="{0AA3AF0F-C571-430C-8AB3-34142D303EFE}"/>
    <dgm:cxn modelId="{B7676A27-2DB8-4579-B99A-B8BE603C31C6}" type="presOf" srcId="{BC81EDDA-E5D4-4C8F-90E5-3CFC53D481FA}" destId="{D69EF6D6-51BB-4C03-9861-9DF8440F48DB}" srcOrd="1" destOrd="0" presId="urn:microsoft.com/office/officeart/2005/8/layout/hierarchy2"/>
    <dgm:cxn modelId="{E518E160-D565-4954-A8F8-CDC1555287BF}" type="presOf" srcId="{9881E541-C9F1-42EE-A618-9EF51362DC8A}" destId="{E93C9C53-504B-4124-97EA-5DA866D1560E}" srcOrd="0" destOrd="0" presId="urn:microsoft.com/office/officeart/2005/8/layout/hierarchy2"/>
    <dgm:cxn modelId="{AE0747DA-80DA-48C5-BF78-E6FE687A7BBC}" type="presOf" srcId="{4C2FC881-BFC6-426F-B319-304F646AF58D}" destId="{0E08B498-2372-425A-B661-22C37F85846D}" srcOrd="0" destOrd="0" presId="urn:microsoft.com/office/officeart/2005/8/layout/hierarchy2"/>
    <dgm:cxn modelId="{AA5291EC-1532-4E65-90A4-5D995E17E85E}" type="presOf" srcId="{D85EE828-16B4-420A-9AD1-64BACAEF9A98}" destId="{3DB7EB01-2608-4E29-A58A-59DD8D3B1271}" srcOrd="0" destOrd="0" presId="urn:microsoft.com/office/officeart/2005/8/layout/hierarchy2"/>
    <dgm:cxn modelId="{EA4909BF-52E5-459E-AF28-F74383391CC7}" type="presOf" srcId="{05579A9A-DFDC-412A-A4C4-F8F311B93280}" destId="{2DF88DCA-2FEC-4185-9154-2C192E36F14C}" srcOrd="1" destOrd="0" presId="urn:microsoft.com/office/officeart/2005/8/layout/hierarchy2"/>
    <dgm:cxn modelId="{0946FDEC-8E1A-4133-A1B0-CD89647CEC57}" type="presOf" srcId="{70F361FE-855C-4B44-B0AD-13B721EFD4DE}" destId="{571C64B7-2EAA-4EC1-A8EE-87BF0A86A13E}" srcOrd="0" destOrd="0" presId="urn:microsoft.com/office/officeart/2005/8/layout/hierarchy2"/>
    <dgm:cxn modelId="{836D449A-B765-4D42-BA54-F50007040C10}" type="presOf" srcId="{4C2FC881-BFC6-426F-B319-304F646AF58D}" destId="{A29DB602-1568-4959-AAB3-58357C5B927C}" srcOrd="1" destOrd="0" presId="urn:microsoft.com/office/officeart/2005/8/layout/hierarchy2"/>
    <dgm:cxn modelId="{1E162779-29AB-4B8B-AF40-D9540C6B0D52}" type="presOf" srcId="{437A105A-21EF-4989-94C0-DB8C334FB40A}" destId="{CC421146-22EF-4CD7-A77E-F79344BE4D10}" srcOrd="0" destOrd="0" presId="urn:microsoft.com/office/officeart/2005/8/layout/hierarchy2"/>
    <dgm:cxn modelId="{2528B0ED-A911-409F-9803-E9213507084A}" type="presOf" srcId="{C6A784B0-2CE7-47A7-B458-C647BF50AF8C}" destId="{ADCD5175-28CA-4E30-84BB-1D1BF79E3149}" srcOrd="1" destOrd="0" presId="urn:microsoft.com/office/officeart/2005/8/layout/hierarchy2"/>
    <dgm:cxn modelId="{054EB63D-3D33-4E32-8C8C-AE7CAB39BDBA}" type="presOf" srcId="{5E19D851-4FA7-4A6A-9468-84863EB48412}" destId="{8D9A38DE-C23E-40FA-91B7-A4549ACF9630}" srcOrd="0" destOrd="0" presId="urn:microsoft.com/office/officeart/2005/8/layout/hierarchy2"/>
    <dgm:cxn modelId="{F256CBA7-6188-4B70-822C-5A7DEF194184}" type="presOf" srcId="{37A99FF7-5A2B-4C69-AFA7-AD481A4CA1E5}" destId="{9BC4BD30-8CB6-4A7A-A540-A4CEF5E32365}" srcOrd="0" destOrd="0" presId="urn:microsoft.com/office/officeart/2005/8/layout/hierarchy2"/>
    <dgm:cxn modelId="{6590FB09-0465-4D05-B219-CADF3F2C59F8}" srcId="{F6CFAA08-23F3-4A1E-98F6-ABFD549AD826}" destId="{A5C92297-1AB3-456F-9AC5-8814271E5E67}" srcOrd="0" destOrd="0" parTransId="{129E3CE2-82DC-417B-9149-14811A7122D3}" sibTransId="{BF51CC6B-07B8-409E-A9E6-8BF729B364C3}"/>
    <dgm:cxn modelId="{A2E8EE13-402A-4C5C-A4CB-EEB0CFC7391B}" srcId="{EA8BD9F6-1418-466B-AD0A-DA84360B0799}" destId="{66503E2E-E673-476F-8D1B-C9AEC5D2C5F1}" srcOrd="0" destOrd="0" parTransId="{B4AA34FF-7C56-4F62-83F5-ADAEFC5DE016}" sibTransId="{5289979D-3D09-461F-8158-0DA27AEE3895}"/>
    <dgm:cxn modelId="{FFB8B3A9-167B-4E81-BCC3-6EF28E176033}" type="presParOf" srcId="{A1850091-CDE5-4815-AE18-47FC2AB52045}" destId="{DC431571-07B4-4430-80E9-6252C662470F}" srcOrd="0" destOrd="0" presId="urn:microsoft.com/office/officeart/2005/8/layout/hierarchy2"/>
    <dgm:cxn modelId="{4CB6B388-B889-4126-A0C9-C3BDFAB97B0A}" type="presParOf" srcId="{DC431571-07B4-4430-80E9-6252C662470F}" destId="{C7D95C86-1932-4EAE-A03C-D8ACDA54BFFC}" srcOrd="0" destOrd="0" presId="urn:microsoft.com/office/officeart/2005/8/layout/hierarchy2"/>
    <dgm:cxn modelId="{05E334F7-A13F-4802-A0D4-23413CA7FF37}" type="presParOf" srcId="{DC431571-07B4-4430-80E9-6252C662470F}" destId="{237FC383-12CE-4AE6-B849-841DD3A0F80D}" srcOrd="1" destOrd="0" presId="urn:microsoft.com/office/officeart/2005/8/layout/hierarchy2"/>
    <dgm:cxn modelId="{E9863751-AD9A-486B-917D-F80C7CE8D34B}" type="presParOf" srcId="{237FC383-12CE-4AE6-B849-841DD3A0F80D}" destId="{5AC14845-DE74-4F9F-BA07-67BDD8C688CC}" srcOrd="0" destOrd="0" presId="urn:microsoft.com/office/officeart/2005/8/layout/hierarchy2"/>
    <dgm:cxn modelId="{B55D32FA-5DDF-46DD-8D7F-5D3AF80B9287}" type="presParOf" srcId="{5AC14845-DE74-4F9F-BA07-67BDD8C688CC}" destId="{850482A4-D087-485C-9356-32810B0F986E}" srcOrd="0" destOrd="0" presId="urn:microsoft.com/office/officeart/2005/8/layout/hierarchy2"/>
    <dgm:cxn modelId="{28816480-C892-4336-8B04-82B1071818BB}" type="presParOf" srcId="{237FC383-12CE-4AE6-B849-841DD3A0F80D}" destId="{3EEB94F7-3855-4B95-AC5E-92ACFFE082A4}" srcOrd="1" destOrd="0" presId="urn:microsoft.com/office/officeart/2005/8/layout/hierarchy2"/>
    <dgm:cxn modelId="{A1F52AF1-1B07-49FB-83CA-D29F256BFF19}" type="presParOf" srcId="{3EEB94F7-3855-4B95-AC5E-92ACFFE082A4}" destId="{B8D412F1-75C7-4029-BD75-EF1B83D411DD}" srcOrd="0" destOrd="0" presId="urn:microsoft.com/office/officeart/2005/8/layout/hierarchy2"/>
    <dgm:cxn modelId="{32E7BBAC-ACEF-4128-A088-03E284002A30}" type="presParOf" srcId="{3EEB94F7-3855-4B95-AC5E-92ACFFE082A4}" destId="{DDE7A729-FD0B-4A2A-8F7C-4C0D8471F69B}" srcOrd="1" destOrd="0" presId="urn:microsoft.com/office/officeart/2005/8/layout/hierarchy2"/>
    <dgm:cxn modelId="{2E5F7CD1-F54E-44FC-9A3F-3E7853AEFC8A}" type="presParOf" srcId="{DDE7A729-FD0B-4A2A-8F7C-4C0D8471F69B}" destId="{9696375F-179C-47C5-BD33-C8CDE7907FE7}" srcOrd="0" destOrd="0" presId="urn:microsoft.com/office/officeart/2005/8/layout/hierarchy2"/>
    <dgm:cxn modelId="{5EE5BFED-D59D-46F1-8DCF-E91F845CBFF4}" type="presParOf" srcId="{9696375F-179C-47C5-BD33-C8CDE7907FE7}" destId="{C28BED8E-44CF-416F-BBC9-02753D30CD07}" srcOrd="0" destOrd="0" presId="urn:microsoft.com/office/officeart/2005/8/layout/hierarchy2"/>
    <dgm:cxn modelId="{1B4A88BD-64F9-4A67-A214-2162719C9075}" type="presParOf" srcId="{DDE7A729-FD0B-4A2A-8F7C-4C0D8471F69B}" destId="{E0D751E6-4B16-4201-8D5A-FE10363A43D6}" srcOrd="1" destOrd="0" presId="urn:microsoft.com/office/officeart/2005/8/layout/hierarchy2"/>
    <dgm:cxn modelId="{CE69905F-48AD-4624-A4EC-36F34849F416}" type="presParOf" srcId="{E0D751E6-4B16-4201-8D5A-FE10363A43D6}" destId="{6527A639-ABA7-4091-930B-643E23D70218}" srcOrd="0" destOrd="0" presId="urn:microsoft.com/office/officeart/2005/8/layout/hierarchy2"/>
    <dgm:cxn modelId="{8CA9D1E2-D41E-4108-BE09-7056A675E691}" type="presParOf" srcId="{E0D751E6-4B16-4201-8D5A-FE10363A43D6}" destId="{C56537E3-7A15-470E-907D-E4DF02BEA61D}" srcOrd="1" destOrd="0" presId="urn:microsoft.com/office/officeart/2005/8/layout/hierarchy2"/>
    <dgm:cxn modelId="{18368E57-BEF2-40AD-B54B-7DB45B8D18EB}" type="presParOf" srcId="{DDE7A729-FD0B-4A2A-8F7C-4C0D8471F69B}" destId="{33E0C8DA-9CF7-47E0-8410-F299B1999579}" srcOrd="2" destOrd="0" presId="urn:microsoft.com/office/officeart/2005/8/layout/hierarchy2"/>
    <dgm:cxn modelId="{F2DFF2D4-10E6-4A46-938F-5064DE90BF1B}" type="presParOf" srcId="{33E0C8DA-9CF7-47E0-8410-F299B1999579}" destId="{AB267A9E-F8C9-4990-B4D4-DC476D8D025A}" srcOrd="0" destOrd="0" presId="urn:microsoft.com/office/officeart/2005/8/layout/hierarchy2"/>
    <dgm:cxn modelId="{A0774E6B-6F47-4B14-A33F-26F727C09FD2}" type="presParOf" srcId="{DDE7A729-FD0B-4A2A-8F7C-4C0D8471F69B}" destId="{FA8D09C8-3358-46E5-824A-9CD49EE0EEC2}" srcOrd="3" destOrd="0" presId="urn:microsoft.com/office/officeart/2005/8/layout/hierarchy2"/>
    <dgm:cxn modelId="{74560271-B89D-4D84-BB01-586ACFE6FA90}" type="presParOf" srcId="{FA8D09C8-3358-46E5-824A-9CD49EE0EEC2}" destId="{CC421146-22EF-4CD7-A77E-F79344BE4D10}" srcOrd="0" destOrd="0" presId="urn:microsoft.com/office/officeart/2005/8/layout/hierarchy2"/>
    <dgm:cxn modelId="{7B5D522B-EA5E-40C9-8702-76FAF6DD6AA2}" type="presParOf" srcId="{FA8D09C8-3358-46E5-824A-9CD49EE0EEC2}" destId="{9E88C198-A724-4FD3-8431-E094810860B7}" srcOrd="1" destOrd="0" presId="urn:microsoft.com/office/officeart/2005/8/layout/hierarchy2"/>
    <dgm:cxn modelId="{D8818056-14C4-4219-9589-CAF91E9BB6FD}" type="presParOf" srcId="{9E88C198-A724-4FD3-8431-E094810860B7}" destId="{BB84A61D-3501-4325-8309-90CD009B9C38}" srcOrd="0" destOrd="0" presId="urn:microsoft.com/office/officeart/2005/8/layout/hierarchy2"/>
    <dgm:cxn modelId="{120B9314-A341-4DC1-B42D-B4C34C6F5158}" type="presParOf" srcId="{BB84A61D-3501-4325-8309-90CD009B9C38}" destId="{D9E39189-C5B8-4C42-A657-F0FF6DC09A5D}" srcOrd="0" destOrd="0" presId="urn:microsoft.com/office/officeart/2005/8/layout/hierarchy2"/>
    <dgm:cxn modelId="{9E656A4A-702B-47D6-994E-99CCCD8FBF14}" type="presParOf" srcId="{9E88C198-A724-4FD3-8431-E094810860B7}" destId="{60EDB0EF-5CAF-4FB3-8976-E923FB834628}" srcOrd="1" destOrd="0" presId="urn:microsoft.com/office/officeart/2005/8/layout/hierarchy2"/>
    <dgm:cxn modelId="{98CFE6BB-F2D7-4A4B-95BF-C4B5949D95EF}" type="presParOf" srcId="{60EDB0EF-5CAF-4FB3-8976-E923FB834628}" destId="{9BC4BD30-8CB6-4A7A-A540-A4CEF5E32365}" srcOrd="0" destOrd="0" presId="urn:microsoft.com/office/officeart/2005/8/layout/hierarchy2"/>
    <dgm:cxn modelId="{F30ABBB4-19DC-4004-844E-54F482F1A82D}" type="presParOf" srcId="{60EDB0EF-5CAF-4FB3-8976-E923FB834628}" destId="{4912581E-5F85-4F22-A161-B29A4B003896}" srcOrd="1" destOrd="0" presId="urn:microsoft.com/office/officeart/2005/8/layout/hierarchy2"/>
    <dgm:cxn modelId="{0FB4CE9E-480D-4266-9E09-E007C79776E2}" type="presParOf" srcId="{9E88C198-A724-4FD3-8431-E094810860B7}" destId="{29A4C5D1-A52A-46CF-AAAB-B55B7D4D80D6}" srcOrd="2" destOrd="0" presId="urn:microsoft.com/office/officeart/2005/8/layout/hierarchy2"/>
    <dgm:cxn modelId="{507EA763-BFDA-490F-9C41-DD31EE76F423}" type="presParOf" srcId="{29A4C5D1-A52A-46CF-AAAB-B55B7D4D80D6}" destId="{ADCD5175-28CA-4E30-84BB-1D1BF79E3149}" srcOrd="0" destOrd="0" presId="urn:microsoft.com/office/officeart/2005/8/layout/hierarchy2"/>
    <dgm:cxn modelId="{04CCC0FB-5C60-486D-84D5-730492BB4B5E}" type="presParOf" srcId="{9E88C198-A724-4FD3-8431-E094810860B7}" destId="{14769E6A-1D87-411B-B371-B116C0F2486F}" srcOrd="3" destOrd="0" presId="urn:microsoft.com/office/officeart/2005/8/layout/hierarchy2"/>
    <dgm:cxn modelId="{37CC998D-B4F4-43D1-9A00-A99BEBC8768C}" type="presParOf" srcId="{14769E6A-1D87-411B-B371-B116C0F2486F}" destId="{A79FECAF-4AE4-460D-A6D0-25AECC9B60B6}" srcOrd="0" destOrd="0" presId="urn:microsoft.com/office/officeart/2005/8/layout/hierarchy2"/>
    <dgm:cxn modelId="{6A9B5C45-2D1A-48D3-87A7-BCAF785CFE1C}" type="presParOf" srcId="{14769E6A-1D87-411B-B371-B116C0F2486F}" destId="{8CAA0C51-9B91-4C1A-B3A0-EA9DF982D037}" srcOrd="1" destOrd="0" presId="urn:microsoft.com/office/officeart/2005/8/layout/hierarchy2"/>
    <dgm:cxn modelId="{1EE767AD-8316-4062-A652-7066C2C85257}" type="presParOf" srcId="{237FC383-12CE-4AE6-B849-841DD3A0F80D}" destId="{175A557C-F867-41C0-B1B4-4A03180B749A}" srcOrd="2" destOrd="0" presId="urn:microsoft.com/office/officeart/2005/8/layout/hierarchy2"/>
    <dgm:cxn modelId="{5BD06C20-D5D8-4AA8-A76E-2984865792D3}" type="presParOf" srcId="{175A557C-F867-41C0-B1B4-4A03180B749A}" destId="{E0CBC9C1-8C2A-44DF-B9E3-F678993FA287}" srcOrd="0" destOrd="0" presId="urn:microsoft.com/office/officeart/2005/8/layout/hierarchy2"/>
    <dgm:cxn modelId="{85B68E84-0E22-4747-A81E-B17658A5CD77}" type="presParOf" srcId="{237FC383-12CE-4AE6-B849-841DD3A0F80D}" destId="{A864E227-FCAF-405E-B8E5-46533F09FA27}" srcOrd="3" destOrd="0" presId="urn:microsoft.com/office/officeart/2005/8/layout/hierarchy2"/>
    <dgm:cxn modelId="{8BA3A763-9789-4F74-BD64-C06297F0B021}" type="presParOf" srcId="{A864E227-FCAF-405E-B8E5-46533F09FA27}" destId="{BB8A1B07-CC52-4282-AE0C-B3BD240FF0E1}" srcOrd="0" destOrd="0" presId="urn:microsoft.com/office/officeart/2005/8/layout/hierarchy2"/>
    <dgm:cxn modelId="{4203DA85-FD9A-41CC-A9BC-CB6C00E966E0}" type="presParOf" srcId="{A864E227-FCAF-405E-B8E5-46533F09FA27}" destId="{CDF8F9D6-368C-4BC6-8AC0-01B41E310F3C}" srcOrd="1" destOrd="0" presId="urn:microsoft.com/office/officeart/2005/8/layout/hierarchy2"/>
    <dgm:cxn modelId="{AD84A56A-D1C0-4237-8AF1-A45D3E04F543}" type="presParOf" srcId="{CDF8F9D6-368C-4BC6-8AC0-01B41E310F3C}" destId="{5B086E9D-7D7A-4B10-8FF6-EBE82EFD9273}" srcOrd="0" destOrd="0" presId="urn:microsoft.com/office/officeart/2005/8/layout/hierarchy2"/>
    <dgm:cxn modelId="{4DF8B186-7FB6-452E-8E6F-096FCDCD3DB8}" type="presParOf" srcId="{5B086E9D-7D7A-4B10-8FF6-EBE82EFD9273}" destId="{2DF88DCA-2FEC-4185-9154-2C192E36F14C}" srcOrd="0" destOrd="0" presId="urn:microsoft.com/office/officeart/2005/8/layout/hierarchy2"/>
    <dgm:cxn modelId="{58618435-F145-4605-BCC6-9783482FD046}" type="presParOf" srcId="{CDF8F9D6-368C-4BC6-8AC0-01B41E310F3C}" destId="{D76DAB46-0798-42DA-AB65-D91B3AD77C20}" srcOrd="1" destOrd="0" presId="urn:microsoft.com/office/officeart/2005/8/layout/hierarchy2"/>
    <dgm:cxn modelId="{D5274BED-11E2-4CA2-8C84-3E2DE9665BE6}" type="presParOf" srcId="{D76DAB46-0798-42DA-AB65-D91B3AD77C20}" destId="{8D9A38DE-C23E-40FA-91B7-A4549ACF9630}" srcOrd="0" destOrd="0" presId="urn:microsoft.com/office/officeart/2005/8/layout/hierarchy2"/>
    <dgm:cxn modelId="{78BD5314-36DD-4992-9BDF-89ADEDA7C25A}" type="presParOf" srcId="{D76DAB46-0798-42DA-AB65-D91B3AD77C20}" destId="{31E94ED1-2E0C-41E4-98FF-293EE9A0AA60}" srcOrd="1" destOrd="0" presId="urn:microsoft.com/office/officeart/2005/8/layout/hierarchy2"/>
    <dgm:cxn modelId="{0C69D08E-CCFB-4D6D-964F-4BE4E71F2D57}" type="presParOf" srcId="{31E94ED1-2E0C-41E4-98FF-293EE9A0AA60}" destId="{3DB7EB01-2608-4E29-A58A-59DD8D3B1271}" srcOrd="0" destOrd="0" presId="urn:microsoft.com/office/officeart/2005/8/layout/hierarchy2"/>
    <dgm:cxn modelId="{F97B9ED9-B6C7-4631-9143-3CF078186D13}" type="presParOf" srcId="{3DB7EB01-2608-4E29-A58A-59DD8D3B1271}" destId="{DD2D944B-64C4-4EE2-A3AF-25662F46A4C5}" srcOrd="0" destOrd="0" presId="urn:microsoft.com/office/officeart/2005/8/layout/hierarchy2"/>
    <dgm:cxn modelId="{6FF0CA86-27CF-48EE-AFC9-01ECFDD4F22B}" type="presParOf" srcId="{31E94ED1-2E0C-41E4-98FF-293EE9A0AA60}" destId="{5E8A549F-5922-46D5-931D-456472BB4EA2}" srcOrd="1" destOrd="0" presId="urn:microsoft.com/office/officeart/2005/8/layout/hierarchy2"/>
    <dgm:cxn modelId="{A7250292-D97C-4002-A616-C157C5FBD684}" type="presParOf" srcId="{5E8A549F-5922-46D5-931D-456472BB4EA2}" destId="{DAD0BFFD-129F-4CD4-A50B-192317BFEEA6}" srcOrd="0" destOrd="0" presId="urn:microsoft.com/office/officeart/2005/8/layout/hierarchy2"/>
    <dgm:cxn modelId="{E91F71F3-4AD4-480D-8072-CBC48B312876}" type="presParOf" srcId="{5E8A549F-5922-46D5-931D-456472BB4EA2}" destId="{1F13C9EA-184A-4589-B67B-348D8076ED72}" srcOrd="1" destOrd="0" presId="urn:microsoft.com/office/officeart/2005/8/layout/hierarchy2"/>
    <dgm:cxn modelId="{E5B846C5-742F-4DAF-8205-94E660FB7632}" type="presParOf" srcId="{31E94ED1-2E0C-41E4-98FF-293EE9A0AA60}" destId="{0E08B498-2372-425A-B661-22C37F85846D}" srcOrd="2" destOrd="0" presId="urn:microsoft.com/office/officeart/2005/8/layout/hierarchy2"/>
    <dgm:cxn modelId="{48220CDF-1B1D-4C9B-B610-3D0AF7CB64BF}" type="presParOf" srcId="{0E08B498-2372-425A-B661-22C37F85846D}" destId="{A29DB602-1568-4959-AAB3-58357C5B927C}" srcOrd="0" destOrd="0" presId="urn:microsoft.com/office/officeart/2005/8/layout/hierarchy2"/>
    <dgm:cxn modelId="{51DAF3E1-D4BC-4472-9C58-B7C2E51CEBFD}" type="presParOf" srcId="{31E94ED1-2E0C-41E4-98FF-293EE9A0AA60}" destId="{BFE8CDD2-775D-497F-9185-1201F13ABF14}" srcOrd="3" destOrd="0" presId="urn:microsoft.com/office/officeart/2005/8/layout/hierarchy2"/>
    <dgm:cxn modelId="{7058FB02-96FB-437F-B129-67E18538A5DE}" type="presParOf" srcId="{BFE8CDD2-775D-497F-9185-1201F13ABF14}" destId="{571C64B7-2EAA-4EC1-A8EE-87BF0A86A13E}" srcOrd="0" destOrd="0" presId="urn:microsoft.com/office/officeart/2005/8/layout/hierarchy2"/>
    <dgm:cxn modelId="{A09D9B7D-18A3-4404-8991-5BC767A5550B}" type="presParOf" srcId="{BFE8CDD2-775D-497F-9185-1201F13ABF14}" destId="{54D912D1-9ACC-414F-8F3F-DC41A16892BD}" srcOrd="1" destOrd="0" presId="urn:microsoft.com/office/officeart/2005/8/layout/hierarchy2"/>
    <dgm:cxn modelId="{CED841A9-CFB1-43C4-BC98-6AD213E26CEE}" type="presParOf" srcId="{CDF8F9D6-368C-4BC6-8AC0-01B41E310F3C}" destId="{B8843283-B57C-4124-9716-ED0802477D03}" srcOrd="2" destOrd="0" presId="urn:microsoft.com/office/officeart/2005/8/layout/hierarchy2"/>
    <dgm:cxn modelId="{B8735522-9CE6-4022-A9F1-B0457B3C6BF0}" type="presParOf" srcId="{B8843283-B57C-4124-9716-ED0802477D03}" destId="{1FBA7A19-A076-4F90-B086-830E1E8FC429}" srcOrd="0" destOrd="0" presId="urn:microsoft.com/office/officeart/2005/8/layout/hierarchy2"/>
    <dgm:cxn modelId="{D9A3ED21-429F-41FB-ADAB-E6A6E36C5AB4}" type="presParOf" srcId="{CDF8F9D6-368C-4BC6-8AC0-01B41E310F3C}" destId="{76C9D3AA-A8A7-4CFF-9719-3E417EBF3FF9}" srcOrd="3" destOrd="0" presId="urn:microsoft.com/office/officeart/2005/8/layout/hierarchy2"/>
    <dgm:cxn modelId="{6147CA0B-18F7-477F-9726-3ABA625D6E99}" type="presParOf" srcId="{76C9D3AA-A8A7-4CFF-9719-3E417EBF3FF9}" destId="{23E606E0-FC35-491B-9349-6733B67705EF}" srcOrd="0" destOrd="0" presId="urn:microsoft.com/office/officeart/2005/8/layout/hierarchy2"/>
    <dgm:cxn modelId="{7E642C30-4816-4C58-8C2A-82F3D553C682}" type="presParOf" srcId="{76C9D3AA-A8A7-4CFF-9719-3E417EBF3FF9}" destId="{D7874B40-C901-4B28-822E-4EA08A97551B}" srcOrd="1" destOrd="0" presId="urn:microsoft.com/office/officeart/2005/8/layout/hierarchy2"/>
    <dgm:cxn modelId="{B26B3F4B-5B6B-4C18-B87F-A6213C63C8B8}" type="presParOf" srcId="{D7874B40-C901-4B28-822E-4EA08A97551B}" destId="{E50C30BA-DC19-4709-86E0-BBBEB1E2221F}" srcOrd="0" destOrd="0" presId="urn:microsoft.com/office/officeart/2005/8/layout/hierarchy2"/>
    <dgm:cxn modelId="{8DCE1092-6EBA-412E-8317-E68251C8543D}" type="presParOf" srcId="{E50C30BA-DC19-4709-86E0-BBBEB1E2221F}" destId="{904D6A53-8565-4EEB-B210-768703DCB6A1}" srcOrd="0" destOrd="0" presId="urn:microsoft.com/office/officeart/2005/8/layout/hierarchy2"/>
    <dgm:cxn modelId="{C6AC7494-1A4E-4BA8-BE5D-8C81B11606DC}" type="presParOf" srcId="{D7874B40-C901-4B28-822E-4EA08A97551B}" destId="{D8EE32B0-E7BD-43CE-8029-DAA89385C2DE}" srcOrd="1" destOrd="0" presId="urn:microsoft.com/office/officeart/2005/8/layout/hierarchy2"/>
    <dgm:cxn modelId="{D17A38BE-C80C-4EF3-9A98-5DBA8FD158DF}" type="presParOf" srcId="{D8EE32B0-E7BD-43CE-8029-DAA89385C2DE}" destId="{BDAF72E2-4E86-4113-A897-0B5A9EA72E45}" srcOrd="0" destOrd="0" presId="urn:microsoft.com/office/officeart/2005/8/layout/hierarchy2"/>
    <dgm:cxn modelId="{9C30CB17-05E6-44D0-8539-3C1AAAA43A5E}" type="presParOf" srcId="{D8EE32B0-E7BD-43CE-8029-DAA89385C2DE}" destId="{BD950686-F220-4709-99EB-38F3F20C8F37}" srcOrd="1" destOrd="0" presId="urn:microsoft.com/office/officeart/2005/8/layout/hierarchy2"/>
    <dgm:cxn modelId="{C8B8B7E3-B255-43AD-A7DD-77415E5FB798}" type="presParOf" srcId="{D7874B40-C901-4B28-822E-4EA08A97551B}" destId="{D5091F7C-D4D1-4A22-9FE9-58064871C0D3}" srcOrd="2" destOrd="0" presId="urn:microsoft.com/office/officeart/2005/8/layout/hierarchy2"/>
    <dgm:cxn modelId="{1D8B09E7-4FF3-477E-9B32-19B48AC5E361}" type="presParOf" srcId="{D5091F7C-D4D1-4A22-9FE9-58064871C0D3}" destId="{D69EF6D6-51BB-4C03-9861-9DF8440F48DB}" srcOrd="0" destOrd="0" presId="urn:microsoft.com/office/officeart/2005/8/layout/hierarchy2"/>
    <dgm:cxn modelId="{36DE9D5A-FD58-46B1-8E4E-7E5E24ACF4E2}" type="presParOf" srcId="{D7874B40-C901-4B28-822E-4EA08A97551B}" destId="{D0A2F10B-E88E-498D-B2D0-84CEC5779C81}" srcOrd="3" destOrd="0" presId="urn:microsoft.com/office/officeart/2005/8/layout/hierarchy2"/>
    <dgm:cxn modelId="{B7D96748-5F3C-4660-98B8-DEB54C90255C}" type="presParOf" srcId="{D0A2F10B-E88E-498D-B2D0-84CEC5779C81}" destId="{81F09378-4AC5-41FA-80C2-7A5E794339D1}" srcOrd="0" destOrd="0" presId="urn:microsoft.com/office/officeart/2005/8/layout/hierarchy2"/>
    <dgm:cxn modelId="{67E165AC-A56E-46E8-A426-03919FFCAE3A}" type="presParOf" srcId="{D0A2F10B-E88E-498D-B2D0-84CEC5779C81}" destId="{29635949-28D9-4F86-8E64-57765EC0740E}" srcOrd="1" destOrd="0" presId="urn:microsoft.com/office/officeart/2005/8/layout/hierarchy2"/>
    <dgm:cxn modelId="{9F1DCFB9-4547-4AE8-BCCB-E199A5B97C73}" type="presParOf" srcId="{29635949-28D9-4F86-8E64-57765EC0740E}" destId="{6DE97523-B4D7-4F87-A412-3E3403651B85}" srcOrd="0" destOrd="0" presId="urn:microsoft.com/office/officeart/2005/8/layout/hierarchy2"/>
    <dgm:cxn modelId="{B1E471B0-E10A-4F4B-9733-C0110021E37E}" type="presParOf" srcId="{6DE97523-B4D7-4F87-A412-3E3403651B85}" destId="{73F64789-CED4-48D3-B694-E57680B378FC}" srcOrd="0" destOrd="0" presId="urn:microsoft.com/office/officeart/2005/8/layout/hierarchy2"/>
    <dgm:cxn modelId="{A5294A5F-F292-4975-A022-EEB1188BDA1B}" type="presParOf" srcId="{29635949-28D9-4F86-8E64-57765EC0740E}" destId="{53833BB0-2437-4FBE-9483-EC6D717A3D06}" srcOrd="1" destOrd="0" presId="urn:microsoft.com/office/officeart/2005/8/layout/hierarchy2"/>
    <dgm:cxn modelId="{092F4A1C-68BD-4ACE-BC16-B5D3E1817DC6}" type="presParOf" srcId="{53833BB0-2437-4FBE-9483-EC6D717A3D06}" destId="{71197C05-BB79-4B1A-9954-565F3EBEE972}" srcOrd="0" destOrd="0" presId="urn:microsoft.com/office/officeart/2005/8/layout/hierarchy2"/>
    <dgm:cxn modelId="{07DC7CCA-F644-432E-B1F8-4772981AD794}" type="presParOf" srcId="{53833BB0-2437-4FBE-9483-EC6D717A3D06}" destId="{E84CEC5D-FA3D-43BD-A62F-060EEAF8E1AC}" srcOrd="1" destOrd="0" presId="urn:microsoft.com/office/officeart/2005/8/layout/hierarchy2"/>
    <dgm:cxn modelId="{EA2892E6-7FD9-4DEB-8FAD-8F59B5258C30}" type="presParOf" srcId="{29635949-28D9-4F86-8E64-57765EC0740E}" destId="{A9A6F1F1-0300-4808-AFE6-8967DC4032AC}" srcOrd="2" destOrd="0" presId="urn:microsoft.com/office/officeart/2005/8/layout/hierarchy2"/>
    <dgm:cxn modelId="{BC16A53D-3407-40DC-8BA4-F9D0AB165C8B}" type="presParOf" srcId="{A9A6F1F1-0300-4808-AFE6-8967DC4032AC}" destId="{CA3AC68B-8D71-4A69-A99D-5A67C2BB9227}" srcOrd="0" destOrd="0" presId="urn:microsoft.com/office/officeart/2005/8/layout/hierarchy2"/>
    <dgm:cxn modelId="{F9B0DC1C-B067-4E8C-9F40-192D55193119}" type="presParOf" srcId="{29635949-28D9-4F86-8E64-57765EC0740E}" destId="{11EC2BC4-DA88-4F88-BF41-655B2DE4D5F0}" srcOrd="3" destOrd="0" presId="urn:microsoft.com/office/officeart/2005/8/layout/hierarchy2"/>
    <dgm:cxn modelId="{B849322E-D35C-4D08-9E27-A87C51CA96E6}" type="presParOf" srcId="{11EC2BC4-DA88-4F88-BF41-655B2DE4D5F0}" destId="{E93C9C53-504B-4124-97EA-5DA866D1560E}" srcOrd="0" destOrd="0" presId="urn:microsoft.com/office/officeart/2005/8/layout/hierarchy2"/>
    <dgm:cxn modelId="{5274007F-7CE4-4B78-8250-8906F2EEDCB4}" type="presParOf" srcId="{11EC2BC4-DA88-4F88-BF41-655B2DE4D5F0}" destId="{A21F4442-CC31-4C36-B789-F7CD41563E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2956024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23"/>
              </a:lnTo>
              <a:lnTo>
                <a:pt x="1011733" y="328123"/>
              </a:lnTo>
              <a:lnTo>
                <a:pt x="1011733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33BF-FD0E-45B6-9DC8-BA2C657BD1CB}">
      <dsp:nvSpPr>
        <dsp:cNvPr id="0" name=""/>
        <dsp:cNvSpPr/>
      </dsp:nvSpPr>
      <dsp:spPr>
        <a:xfrm>
          <a:off x="1898570" y="2584564"/>
          <a:ext cx="91440" cy="481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1944290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1011733" y="0"/>
              </a:moveTo>
              <a:lnTo>
                <a:pt x="1011733" y="328123"/>
              </a:lnTo>
              <a:lnTo>
                <a:pt x="0" y="328123"/>
              </a:lnTo>
              <a:lnTo>
                <a:pt x="0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2128242" y="505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2312193" y="175259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Animal</a:t>
          </a:r>
          <a:endParaRPr lang="en-US" sz="2600" kern="1200" dirty="0"/>
        </a:p>
      </dsp:txBody>
      <dsp:txXfrm>
        <a:off x="2342984" y="206050"/>
        <a:ext cx="1593982" cy="989701"/>
      </dsp:txXfrm>
    </dsp:sp>
    <dsp:sp modelId="{EDE50C3C-93D8-43FA-9206-24137F07F60A}">
      <dsp:nvSpPr>
        <dsp:cNvPr id="0" name=""/>
        <dsp:cNvSpPr/>
      </dsp:nvSpPr>
      <dsp:spPr>
        <a:xfrm>
          <a:off x="1116508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1300460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Dog</a:t>
          </a:r>
          <a:endParaRPr lang="en-US" sz="2600" kern="1200" dirty="0"/>
        </a:p>
      </dsp:txBody>
      <dsp:txXfrm>
        <a:off x="1331251" y="1738826"/>
        <a:ext cx="1593982" cy="989701"/>
      </dsp:txXfrm>
    </dsp:sp>
    <dsp:sp modelId="{316A4ED6-BC71-4DFB-97D9-4FE41E6B2061}">
      <dsp:nvSpPr>
        <dsp:cNvPr id="0" name=""/>
        <dsp:cNvSpPr/>
      </dsp:nvSpPr>
      <dsp:spPr>
        <a:xfrm>
          <a:off x="1116508" y="3066057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3E30-46DF-4821-B67E-6E4382DAC921}">
      <dsp:nvSpPr>
        <dsp:cNvPr id="0" name=""/>
        <dsp:cNvSpPr/>
      </dsp:nvSpPr>
      <dsp:spPr>
        <a:xfrm>
          <a:off x="1300460" y="3240811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Dalmatian</a:t>
          </a:r>
          <a:endParaRPr lang="en-US" sz="2600" kern="1200" dirty="0"/>
        </a:p>
      </dsp:txBody>
      <dsp:txXfrm>
        <a:off x="1331251" y="3271602"/>
        <a:ext cx="1593982" cy="989701"/>
      </dsp:txXfrm>
    </dsp:sp>
    <dsp:sp modelId="{C834DA17-42CD-4865-8017-A008FC0745A0}">
      <dsp:nvSpPr>
        <dsp:cNvPr id="0" name=""/>
        <dsp:cNvSpPr/>
      </dsp:nvSpPr>
      <dsp:spPr>
        <a:xfrm>
          <a:off x="3139975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3323927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Cat</a:t>
          </a:r>
          <a:endParaRPr lang="en-US" sz="2600" kern="1200" dirty="0"/>
        </a:p>
      </dsp:txBody>
      <dsp:txXfrm>
        <a:off x="3354718" y="1738826"/>
        <a:ext cx="1593982" cy="989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23T21:02:35.51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3719 191 70 0,'-63'-50'36'0,"13"24"1"15,-5 7-35-15,-15-2 0 0,-8 1 1 0,-10-3-2 16,-7 8 0-16,-7-2 0 0,-5 17 0 0,-4 0-2 16,-2 0 2-16,-9 0-1 0,0 0 2 0,-5 0-1 15,-3 0-2-15,-4 0 2 16,-3 0 1-16,-2 0-2 15,5 0-3-15,7 0 2 16,4 0 0-16,4 0 2 16,8 0 1-16,5 0-1 15,4 0 0-15,6 0 0 16,4 0 0-16,3 0-2 15,6 0 1-15,4 0 0 16,6 0 0-16,8 5 0 16,8 87-1-16,5 8 2 15,8 11 1-15,3-3-1 16,6 5-1-16,3-4 0 0,8 0-3 15,4-23 2-15,9-3 3 16,9-2 0-16,9-6 0 16,14 3 0-16,13-11 1 15,15-1-2-15,18 2 3 16,21-16-3-16,17-15 0 15,18-13-2-15,16-6 1 16,15-9-1-16,15-12 2 16,6-14 2-16,6-16-1 15,-2 8-2-15,2-1 0 16,-1 3 1-16,-5-6-1 15,-7-1 3-15,-9 6-3 0,-6 7-2 16,-7 2 0-16,-11 4 3 16,-11 0 0-16,-13-3-2 15,-11-2 1-15,-9 1-1 16,-11-3 0-1,-8 1 0-15,-6-6 0 0,-6-6-1 16,-5 1-1-16,-4-1 3 16,-51 29-1-16,89-66 0 15,-89 66 0-15,72-74 3 16,-72 74-2-16,52-87 1 15,-52 87 2-15,26-102-1 16,-24 44-2-16,-11-2 2 16,-13-8 0-16,-14-1-1 0,-16 2 1 15,-15-3-1-15,-15 2 1 16,-14 7-3-1,-12 4 1-15,-12 2 0 16,-8 7 1-16,-7 20 0 0,-5 28-1 16,-8 0 0-16,-3 0 2 15,-5 0 0-15,-3 0-2 16,1 0 0-16,1 0-1 15,1 0 0-15,3 0 0 16,15 0-1-16,10 0-6 16,33 0-26-16,14 0-7 15,81 0-3-15,0 0 0 16</inkml:trace>
  <inkml:trace contextRef="#ctx0" brushRef="#br0" timeOffset="21759.2445">2806 3909 15 0,'0'0'30'15,"-12"-8"-1"-15,12 8-21 16,0 0 0-16,0 0 0 15,0 0-2-15,0 0-2 16,22 4 0-16,-8-7 0 16,6 8-1-16,0-7 1 0,5 4-2 15,2-2 0 1,5 4-1-16,1-6 1 15,0 3-2-15,1-1 1 16,0 0 0-16,-1-1 0 0,1-1 0 16,-3-1 0-16,-1 0-1 15,-1 2 1-15,1 1-1 16,-3-1 1-16,1 1 0 15,-1-4 0-15,0 3-1 16,0 0 0-16,-1 0 1 16,1-1-1-16,0-1 1 15,-1 2 0-15,2-1-1 16,0 2 1-16,2-1-1 15,1 0 1-15,3 1-1 16,-1-1 1-16,4 1-1 16,0-2 0-16,1 1 0 15,0 0 0-15,-1-1 0 0,1-1 1 16,-1 0-1-16,1-1 0 15,1 1 0-15,0 0-1 16,0 0 1-16,1 0 1 16,0 0-1-16,-1 0-1 15,0 1 1-15,-1 1-1 16,-2-1 2-16,1-1-1 15,-2 0 1-15,0 3-2 16,1-1 1-16,1 1-1 16,-1 0 2-16,3 0-1 15,1-2-1-15,0 1 1 16,1 2-1-16,1-2 1 0,2 0 0 15,-3-2 1-15,1 2-1 16,-1 0-1-16,-2 0 3 16,2 0-2-16,-1 1 0 15,-1-3 1-15,0 2 0 16,0 0-1-16,0 2 2 15,1-3-2-15,2 0-1 16,-3 1 1-16,1-1 1 16,-1 0-1-16,-2 2 1 15,1 0-2-15,0-2 0 16,-2 2 1-16,0 0 0 15,1 1 0-15,0 2-2 16,1-1 3-16,0 1-2 0,0-3 1 16,1 3 0-16,0-2 0 15,2 3 0 1,-1-4 0-16,1-2 0 15,0 0-1-15,2 1 2 0,0 0-1 16,1-3-1-16,0 3 2 16,-2-3 1-16,2 2-2 15,-1 1 1-15,0-2-1 16,-1 3 1-16,1 3-1 15,-1-2 1-15,-3-1-2 16,1 2 0-16,-1 3 1 16,0-1-1-16,1 2 0 15,-2-2 0-15,1-2 1 16,3 2 1-16,3-1-1 15,0 0 1-15,3-1-1 16,-1 1 0-16,0-2 0 16,1 1-1-16,0 1 1 0,-3-1-1 15,-1-1 1-15,-2 1 0 16,-1 0-1-16,-1-1 1 15,2 2 0-15,-1-5 0 16,1 2 0-16,-2-2 0 16,4 2 0-16,0 0-1 15,1-1 1-15,2 2 0 16,-1-1 0-16,-1 0 0 15,2 0 0-15,-1 1 0 16,0-2 0-16,2 1 0 16,-2-1 0-16,2-2 0 15,-2 3-1-15,1 0 1 16,0-2 0-16,1 2 0 0,-1 1-1 15,0 0 1-15,-1 3 0 16,2 0 0-16,-2-3 1 16,1 3-1-16,-2 0 0 15,-1 1 0-15,1-2 0 16,0 0-1-16,-1 2 2 15,0-4-1-15,0 2-1 16,0-3 1-16,1 1 0 16,-1-1 0-16,2 0 0 15,-2-1 0-15,1-2-1 16,2 3 1-16,-1-2 1 15,1 1-2-15,-2 0 1 16,-1-3 0-16,0 4 0 0,1 0 0 16,-1 0 0-16,-3 1 0 15,1 0 0 1,-2 1 0-16,1-1 0 15,0 2 0-15,0-1 0 0,-2-2-1 16,2 1 2-16,-1 0-1 16,-1-1 0-16,0 1 0 15,-1 0-1-15,0-1 1 16,-2 2 0-16,-2 0 0 15,1-2-1-15,-2 0 1 16,-2 1-1-16,0 0 1 16,-1 1-1-16,-2-2 1 0,2 0 0 15,-1 0-1 1,0 1 1-16,1-1 0 15,-1 1 0-15,0 0 0 16,2-1 1-16,-2-1-1 0,-1 2 0 16,0-1 0-16,1-1-1 15,0 1 0-15,-1-2 1 16,-2-1 0-16,4 1-1 15,-5-4 1-15,11 3 0 16,-5 0 0-16,2-1 0 16,0 0 1-16,3 2-1 15,-1 0 0-15,1 0 0 16,4 4 0-16,-8-4 1 15,5 0-1-15,0 2 0 16,1 0 1-16,1-1 0 16,0 1-1-16,-1 1 0 15,2 0 1-15,-1 2-1 0,-1-2 0 16,-1-1 1-16,-2 2-1 15,0-2 0-15,1 1 0 16,-2-2 0-16,0 0-1 16,0 0 1-16,1 1 0 15,0 0 0-15,0-3 0 16,0 5-1-16,-1 0 1 15,-1 0 0-15,-3 1 0 16,2-1 0-16,-3 2 1 16,-2 0-1-16,0-2 0 15,-1 0 1-15,-1-2-2 16,1 2 1-16,1-1 1 15,-1-1-1-15,1-1-1 0,3 1 1 16,-1 0 0-16,3 0 0 16,1 0 1-16,1-4-1 15,0 4 0 1,4-2 1-16,-2-1-1 0,2-2 0 15,0-1 1-15,0 0-1 16,-1-5 0-16,-1 6-1 16,1-3 2-16,-2 1-2 15,4-2 2-15,0 2-1 16,0 3 1-16,3-1-2 15,-1 7 3-15,2-5-2 16,1 2 0-16,-2 2 0 16,-3 0 0-16,0 2 0 0,-3-1 0 15,0 5 0 1,-6-2-1-16,-1 3 1 15,-4-1-1-15,-1 0 1 16,-3 0-1-16,-3 1 1 0,-2-3-1 16,-2-3 1-16,-3 0 0 15,0 0 0-15,-11-2 0 16,14 0 0-16,-14 0-1 15,0 0-2-15,8-12-18 16,-8 12-14-16,0 0-1 16,6-17 0-16,-6 17 29 15</inkml:trace>
  <inkml:trace contextRef="#ctx0" brushRef="#br0" timeOffset="31462.7995">495 982 20 0,'0'0'30'0,"0"0"1"16,0 0-28-16,0 0 3 15,50-12 3-15,2 3-3 16,25-6-2-16,16 1 0 16,24-2 3-16,16-2-2 15,21-1 1-15,7 2-2 0,7 6-1 16,-2-1-1-16,4 8-1 15,-4 2 1-15,-4 5-1 16,-8 2 0-16,-6 5-3 16,-9 0 3-16,-6 1-3 15,-8 2 2-15,-13-2 1 16,-11 1-1-16,-11 0 1 15,-11-1-2-15,-15-4 2 16,-11 3-1-16,-53-10-1 16,72 15 1-16,-72-15 1 15,0 0 0-15,0 0-5 16,0 0 4-16,0 0 1 15,0 0-2-15,-86-8 1 0,18 3-1 16,-19-1 0-16,-14-2 0 16,-19 2 0-16,-13 0 1 15,-13 5-1-15,-12-2 2 16,-9 3 1-16,-9 0-3 15,-4 5 1-15,-2-1 1 16,5-1 0-16,10 2-1 16,12-5-2-16,11 3 2 15,12-3-1-15,20-2 1 16,15 0-2-16,13 3 1 15,12 0 1-15,12 1 0 16,10 2 2-16,50-4-3 16,-62 10 1-16,62-10 0 0,0 0 1 15,0 0-1-15,69 29 1 16,3-22 0-1,24 1-3-15,22-1 4 16,31 2-1-16,24-6 0 0,19 1-1 16,13-1 0-16,7 0-1 15,6-3 2-15,-1-3 1 16,-5 0-1-16,-14-2-1 15,-17 3 1-15,-15-1 2 16,-22 1-2-16,-20 0-1 16,-20 1 0-16,-21 1 0 15,-21 1 1-15,-62-1 0 16,75-2-1-16,-75 2-1 15,0 0 1-15,0 0 3 16,-83-19-3-16,7 13 1 16,-24-2-3-16,-25 2 1 15,-22-1 0-15,-22 1 1 0,-16 2 1 16,-11 2-4-16,-6-3 2 15,-3 0 1-15,4-1 0 16,9-1 0-16,10 2 0 16,15-1-1-16,10-4 0 15,17 4 1-15,17 0 1 16,18 2-1-16,17 1 0 15,16-1-1-15,16 0 0 16,56 4 0-16,-67 3 1 16,67-3 1-16,0 0-1 15,0 0 0-15,51 7 0 16,9-3 1-16,23-3 0 15,20 1 0-15,33-2-1 0,26 3 2 16,26-6-1-16,22 2-1 16,13-2 2-16,9-4-1 15,3 4 1-15,-2-4 0 16,-16-1-1-16,-17 0 0 15,-25 3-1-15,-24-2 0 16,-24 3 0-16,-21 2 1 16,-23-3-1-16,-17 3 1 15,-17 1-1-15,-49 1-1 16,63-2-5-16,-63 2-22 15,0 0-10-15,0 0-2 16,0 0 0-16,0 0 34 0</inkml:trace>
  <inkml:trace contextRef="#ctx0" brushRef="#br0" timeOffset="33172.8974">9635 453 63 0,'0'0'36'0,"0"0"0"16,0 0-34-16,0 0 2 15,0 0-1-15,-7 50 0 16,11 10 0-16,2 7 0 15,-1 11 0-15,1 8-3 16,-1 4 2-16,-2-8-3 16,1-5-2-16,-5-20-3 0,1-57-16 15,10 71-17-15,-10-71-1 16,0 0 4-1,0 0 26-15</inkml:trace>
  <inkml:trace contextRef="#ctx0" brushRef="#br0" timeOffset="33424.9118">9509 348 72 0,'52'-53'39'15,"-52"53"-2"-15,66-4-35 16,-66 4 2-16,79 23 0 15,-79-23-3-15,74 44 2 16,-74-44-3-16,39 68 0 16,-39-68 1-16,-9 80 0 15,9-80-3-15,-46 68-1 0,46-68-6 16,-65 49-16-16,65-49-12 15,-67 17-2-15,67-17 0 16,0 0 30-16</inkml:trace>
  <inkml:trace contextRef="#ctx0" brushRef="#br0" timeOffset="33704.9278">9991 336 74 0,'63'50'40'16,"-63"-50"-2"-16,20 64-32 15,-20-64-3-15,27 71 3 0,-27-71-5 16,43 57-1-16,-43-57-1 16,61 31 0-16,-61-31 3 15,68-12-2-15,-68 12 0 16,57-46-1-16,-57 46 1 15,34-78-1-15,-34 78-3 16,5-79-2-16,-5 79-9 16,-17-65-23-16,17 65-1 15,0 0 2-15,0 0 11 16,0 0 26-16</inkml:trace>
  <inkml:trace contextRef="#ctx0" brushRef="#br0" timeOffset="34226.9576">10683 277 65 0,'0'0'38'0,"0"0"-2"15,0 0-30-15,0 0-1 16,-17-65-2-16,17 65 1 15,0 0-3-15,-15-51 1 16,15 51-2-16,0 0 2 16,0 0 0-16,0 0 0 15,0 0-1-15,0 0-1 0,11 76 2 16,-2-23-1-1,-3 5 1-15,3 5 0 16,0 4-1-16,-1-1-1 16,0-10 1-16,-8-56-1 0,12 82-1 15,-12-82-1-15,6 54 0 16,-6-54 0-16,0 0 0 15,0 0-1-15,0 0 3 16,0 0-3-16,28-54 2 16,-28 54 1-16,34-75-2 15,-34 75 1-15,52-70 0 16,-52 70 3-16,57-45-2 15,-57 45 2-15,52 0-2 16,-52 0 1-16,0 0 1 16,42 74 0-16,-42-74-1 15,-11 77-1-15,11-77 0 16,-41 73-3-16,41-73 0 0,-69 56-6 15,69-56-20-15,-57 11-11 16,57-11 0-16,0 0 1 16,-51-60 37-16</inkml:trace>
  <inkml:trace contextRef="#ctx0" brushRef="#br0" timeOffset="34434.9695">11087 201 68 0,'0'0'40'0,"27"53"1"15,-27-53-29-15,19 104-7 16,-10-43 1-16,4 8-3 0,-4-2-1 16,-1-4-4-16,4-2-1 15,-12-61-11-15,22 77-27 16,-22-77-2 0,0 0 2-16,0 0 9 0,57 32 32 15</inkml:trace>
  <inkml:trace contextRef="#ctx0" brushRef="#br0" timeOffset="34606.9794">11410 447 68 0,'0'0'41'0,"0"0"0"16,26 54-24-16,-26-54-14 15,-4 90-2-15,8-40-2 0,-4-50-7 16,23 79-10 0,-23-79-25-16,42 52 3 15,-42-52 1-15,64 11 18 16,-64-11 21-16</inkml:trace>
  <inkml:trace contextRef="#ctx0" brushRef="#br0" timeOffset="34802.9906">11896 476 76 0,'0'0'40'15,"-72"47"-2"-15,72-47-31 16,-46 71-1-16,46-71-4 16,-21 81-1-16,21-81-2 15,19 59-1-15,-19-59-6 16,57 23-6-16,-57-23-27 15,67-12 2-15,-67 12-1 16,61-47 16-16,-61 47 24 0</inkml:trace>
  <inkml:trace contextRef="#ctx0" brushRef="#br0" timeOffset="35271.0174">12963 262 95 0,'0'0'39'15,"-66"29"1"-15,66-29-37 16,-50 84 0 0,35-33-3-16,12 7 0 15,7-2 1-15,12 2 0 0,12 1-1 16,-28-59-10-16,91 68-16 15,-41-50-17-15,7-8 4 16,-2-14 0-16,1-3 15 16</inkml:trace>
  <inkml:trace contextRef="#ctx0" brushRef="#br0" timeOffset="35614.037">13463 144 56 0,'0'0'37'16,"0"0"0"-16,0 0-21 15,0 0-4-15,0 0-3 16,-12 54-3-16,21-3-3 16,-3 12-1-16,2 4 2 15,1 6-2-15,1 3-1 16,-1-9-1-16,6-9-3 15,3-8-1-15,-18-50-6 16,47 52-8-16,-47-52-25 16,56 10 3-16,-56-10 0 0,75-31 14 15,-75 31 26-15</inkml:trace>
  <inkml:trace contextRef="#ctx0" brushRef="#br0" timeOffset="35914.0541">13943 422 69 0,'0'0'38'0,"0"0"-11"15,0 0-6-15,-92-15-9 16,92 15-4-16,-68 52-4 15,68-52-1-15,-60 71-5 16,60-71 2-16,-32 77-1 16,32-77 1-16,8 68-1 15,-8-68-3-15,0 0 3 16,68 27-2-16,-68-27 1 0,64-37-2 15,-64 37 4 1,58-62-3-16,-58 62 3 16,40-58 0-16,-40 58 1 15,0 0 0-15,0 0-1 0,0 0 2 16,0 0-3-16,51 17-3 15,-51-17-6-15,0 0-25 16,57 52-3-16,-57-52 1 16,57 14 0-16,-57-14 35 15</inkml:trace>
  <inkml:trace contextRef="#ctx0" brushRef="#br0" timeOffset="36179.0693">14290 397 72 0,'-63'22'40'0,"63"-22"-1"0,0 0-22 16,0 0-15-16,-24 65-1 16,24-65-2-16,0 0-2 15,76 63 1-15,-76-63 1 16,52 48-2-16,-52-48 3 15,17 51 0-15,-17-51 0 16,0 0-3-16,-46 65 1 16,46-65-5-16,0 0-20 15,-67 2-10-15,67-2 0 16,0 0 0-16,6-79 27 15</inkml:trace>
  <inkml:trace contextRef="#ctx0" brushRef="#br0" timeOffset="36460.0854">14658 375 75 0,'0'0'38'16,"0"0"0"-16,-66 60-30 16,66-60-6-16,-61 34 1 15,61-34-4-15,0 0 3 16,0 0-4-16,-3 64-1 15,3-64 1-15,73 36-1 16,-73-36 3-16,90 35-1 16,-90-35 3-16,70 44 0 15,-70-44-1-15,0 0 3 0,-11 66 0 16,11-66-3-16,-67 33 1 15,67-33-11 1,-74 0-29-16,74 0-1 16,-51-25 0-16,51 25-4 0,0 0 42 15</inkml:trace>
  <inkml:trace contextRef="#ctx0" brushRef="#br0" timeOffset="36809.1053">15337 198 96 0,'5'71'43'16,"0"2"-2"-16,4 12-36 15,-3 11-1-15,5 2-1 16,-2 2-1-16,0-8-4 16,1-20-4-16,-3-17-5 15,-7-55-25-15,0 0-6 16,0 0 1-16,0 0-1 15,0 0 29-15</inkml:trace>
  <inkml:trace contextRef="#ctx0" brushRef="#br0" timeOffset="37042.1187">15251 186 95 0,'83'-49'42'16,"-24"47"-2"-16,6-2-37 15,5 4 1-15,-2 10 1 16,-6 3-1-16,-62-13-2 15,78 52-1-15,-78-52-2 16,-12 83 1-16,12-83-2 16,-81 85-1-16,32-43-6 15,-17-8-29-15,66-34-5 0,-83 53 3 16,83-53-1-16,0 0 23 15</inkml:trace>
  <inkml:trace contextRef="#ctx0" brushRef="#br0" timeOffset="37223.129">15802 422 105 0,'17'54'41'16,"-17"-54"1"-16,1 79-36 16,0-30-3-16,4 0-3 15,5 4-2-15,0 3-2 16,-10-56-15-16,40 65-22 0,-40-65-2 15,55 20 0 1,-55-20 1-16,71-33 40 16</inkml:trace>
  <inkml:trace contextRef="#ctx0" brushRef="#br0" timeOffset="37419.1402">16344 449 87 0,'-65'16'41'0,"65"-16"1"15,-78 70-26-15,78-70-11 16,-67 85-3-16,67-85-1 15,-29 90-4-15,29-90 1 16,14 78-3-16,-14-78-3 16,0 0-20-16,84 39-13 15,-84-39 0-15,76-9 0 16,-76 9 17-16</inkml:trace>
  <inkml:trace contextRef="#ctx0" brushRef="#br0" timeOffset="37825.1635">16682 214 70 0,'0'0'38'16,"0"0"1"-16,0 0-23 15,-1 68-8-15,-2-14-1 16,12 11-3-16,-4 9-1 15,3 13 0-15,1-3-2 16,-2-4-1-16,4-5-1 16,-5-18-6-16,-6-57-10 15,23 78-24-15,-23-78 1 16,0 0-1-16,0 0 1 0,0 0 39 15</inkml:trace>
  <inkml:trace contextRef="#ctx0" brushRef="#br0" timeOffset="38575.2064">16607 607 95 0,'0'0'41'0,"74"-49"-2"15,-74 49-35-15,69-2-1 16,-69 2-2-16,80 10 2 15,-80-10-3-15,70 26 0 16,-70-26 0-16,60 40 1 16,-60-40-1-16,54 34 0 15,-54-34 3-15,50 27-4 16,-50-27 1-16,50 5 0 15,-50-5-1-15,49-29 1 0,-49 29 0 16,38-52-1-16,-38 52-1 16,25-70 1-16,-25 70 1 15,16-60-2-15,-16 60-1 16,0 0 2-16,22-54-2 15,-22 54 2-15,0 0 0 16,0 0-1-16,46 49 2 16,-46-49 0-16,25 62 3 15,-25-62-1-15,22 63 0 16,-22-63 0-16,18 51 1 15,-18-51 1-15,0 0-2 16,0 0-2-16,0 0 1 16,0 0-4-16,0 0 3 0,0 0 0 15,0 0-1-15,31-81-1 16,-31 81 0-16,22-73 3 15,-22 73-3 1,37-52 3-16,-37 52-2 0,54-38 1 16,-54 38-1-16,61-7 2 15,-61 7-1-15,70 11-1 16,-70-11 2-16,71 3 0 15,-71-3-1-15,67-3-1 16,-67 3 3-16,57-20-2 16,-57 20 1-16,0 0 0 15,0 0-1-15,38-56 1 0,-38 56 1 16,0 0 0-16,-55-13-2 15,55 13 1 1,-55 36-1-16,55-36 2 16,-49 72-1-16,49-72-1 0,-25 91 1 15,25-41-1-15,0-50-2 16,33 81-1-16,-33-81-1 15,68 50-15-15,-11-38-20 16,-4-14-2-16,10-12-1 16,-2-9 0-16,5-10 40 15</inkml:trace>
  <inkml:trace contextRef="#ctx0" brushRef="#br0" timeOffset="39208.2426">18742 170 112 0,'0'0'43'16,"0"0"-13"-16,-60-33-25 16,60 33-1-16,-51 21-2 15,51-21-2-15,0 0-2 16,-49 58 2-16,49-58-1 15,8 49 0-15,-8-49-1 16,0 0 2-16,66 55-1 16,-66-55 0-16,59 26 3 15,-59-26-3-15,50 22 1 16,-50-22 1-16,0 0 0 15,0 0-2-15,14 51 1 16,-14-51 0-16,0 0-1 0,-50 50 0 16,50-50 0-16,0 0-1 15,0 0 1-15,-31 52-1 16,31-52 1-16,0 0 0 15,0 0 1-15,61 29-1 16,-61-29 1-16,0 0-1 16,49 16 1-16,-49-16 1 15,0 0 0-15,0 0 0 16,1 51-1-16,-1-51 2 15,0 0-2-15,-50 72 2 16,50-72-1-16,-35 61-1 16,35-61 0-16,-20 62-1 15,20-62 0-15,4 72 1 0,-4-72-1 16,26 63 1-16,-26-63-1 15,29 60-1 1,-29-60 1-16,23 53 0 16,-23-53 3-16,4 49-3 0,-4-49 1 15,-14 55 1-15,14-55-1 16,-22 53 2-16,22-53-1 15,-17 59 0-15,17-59-4 16,0 0-3-16,0 0-24 16,55 41-8-16,-55-41 0 15,97-11-3-15,-28 3 14 16</inkml:trace>
  <inkml:trace contextRef="#ctx0" brushRef="#br0" timeOffset="41908.397">5860 3259 41 0,'0'0'32'15,"-11"-7"-1"1,11 7-27-16,0 0 1 0,14-1 0 16,-14 1 0-16,22-3-2 15,-8 1 0-15,7 2 1 16,0-3-1-16,4 1-1 15,0 1 0-15,2 0 0 16,1 1-1-16,4 1 0 16,-3-1 0-16,1 1 0 15,1-1 1-15,1 4-1 16,-2-8 0-16,2 4 0 0,-2-1 0 15,1-2 0 1,-1 1 0-16,1-1-1 16,-1 0 1-16,5-1-1 15,-1 3 1-15,1-1-1 0,2-2-1 16,1 0 2-16,1 1-1 15,2-2 0-15,1 2 0 16,-2 0 0-16,1-1 0 16,1 2 0-16,1-3 0 15,-2 1 0-15,2 3 0 16,-2 1 0-16,0 0 0 15,-2 0 0-15,-1 0 0 16,2 1 0-16,-2 3 0 16,-2-2 0-16,1-1 0 15,0 1 0-15,-3-1-1 16,1-1 2-16,-1 2-1 15,-1 1 0-15,-2-2 0 0,2-1 0 16,1 1 0-16,-2 2 1 16,3-2-2-16,0 0 1 15,2-1 0-15,0-1 0 16,0 1 0-16,1-1 0 15,-1 1 0-15,-2 0 0 16,-1-2 0-16,-2 2 0 16,-1 0 0-16,0 2 0 15,0-1 0-15,-1 2 0 16,1-1 0-16,0 0 0 15,0 0 0-15,1 2 0 16,0-4 0-16,-3 1 0 16,2 1 0-16,-2-1 0 0,0 0 1 15,-1 1-1-15,-1 0 0 16,1 0 1-16,-1 2-1 15,1-3 1 1,-1 0 0-16,-1 4 0 0,0-6 0 16,1-3 0-16,0 3 0 15,0-2 0-15,-1 2 0 16,-2 0-1-16,-1-1 1 15,-1-2-1-15,-1 4 0 16,0 2 0-16,-4-4 0 16,-1 3-1-16,-2 3-6 15,-14-4-29-15,0 0-5 16,4-20 0-16</inkml:trace>
  <inkml:trace contextRef="#ctx0" brushRef="#br0" timeOffset="48813.792">1721 3686 43 0,'-11'-4'34'0,"11"4"-2"15,12-15-27-15,6 3 1 16,19 7 0-16,5-10 0 16,15 6-2-16,4-7 1 15,11 4-2-15,4-4 0 16,3 3-1-16,-4-6 0 15,-3 7-1-15,-9-1 0 0,-5 1-1 16,-10 3 1-16,-6 1-1 16,-10-1 1-16,-8 1-1 15,-4 4-1-15,-8 1 1 16,-1 0-1-16,-11 3-1 15,0 0-1-15,3-11-2 16,-3 11-2-16,-14-3-3 16,14 3-6-16,-25-6-12 15,13-1-7-15,-6-5 1 16,3 0 22-16,-1-5 12 15</inkml:trace>
  <inkml:trace contextRef="#ctx0" brushRef="#br0" timeOffset="49191.8136">2365 3254 46 0,'-13'2'22'0,"-11"-12"-3"15,24 10-4-15,-27 3-4 16,27-3-3-16,-11 15-1 16,18 1-2-16,-7-16-1 15,31 23 0-15,-5-10-1 16,8 2-1-16,4-4 0 15,4 3 0-15,1-4 0 16,-2 1-1-16,-1-1-1 16,-5 1 1-16,-6-4-1 15,-4 4 0-15,-7-2 0 0,-5-4 1 16,-13-5-1-16,15 17 0 15,-14-6 0-15,-6 1 1 16,-4 2-1 0,-5 0 1-16,-5 8-1 0,-5 2 0 15,-4-2 0-15,0 3 1 16,-3-4-1-16,0 0-1 15,3 3 0-15,2-7-2 16,10 9-13-16,-1-15-21 16,17-11-1-16,0 0-2 15,15-3 19-15,8-17 21 16</inkml:trace>
  <inkml:trace contextRef="#ctx0" brushRef="#br0" timeOffset="54878.1388">10002 3805 37 0,'-26'4'19'15,"-12"-11"-5"-15,15 12-2 16,-11-13-3-16,16 14-1 16,-7-12-1-16,14 10-2 15,-1-8-1-15,12 4 0 16,15 3-1-16,10 2 0 15,11-7-1-15,12 2 0 16,9-1 0-16,11 2 0 16,5-1 0-16,8 0 0 0,0 2 0 15,6-2 0-15,-3 1-1 16,3 1-1-16,0-1 1 15,2 2 0-15,-1-4 0 16,-2-1 0-16,-4 1 0 16,-6 0 0-16,-5-1 0 15,-7 2 0-15,-6-3 0 16,-6 1-1-16,-7 1 0 15,-3 2 1-15,-4-1-1 16,-4 0-1-16,-2-1 2 16,-6 1-1-16,-2 1-1 15,-5 1 1-15,-5-2 0 16,-3 1 0-16,-11-1 1 0,0 0-1 15,0 0-1-15,-11-2 1 16,-7 2 0 0,-4 0-1-16,-7-1 1 15,-6 2 0-15,-8 0-1 0,-5-2 1 16,-4 2 0-16,-8 2-1 15,-6-3 0-15,-6 1 1 16,-5 1 0-16,-13-2-1 16,-3 1 0-16,-4 1 0 15,-3-1 0-15,2 0 1 16,-1 0 0-16,3 1-1 15,0-2 0-15,15 4 2 16,4-2-2-16,7 0 1 16,9 0 0-16,9-3 1 15,10 1-1-15,12 1 0 16,11 1 0-16,19-2 0 15,0 0 0-15,33-3 0 0,12 3 0 16,13 1 1-16,15-1 0 16,14 0 0-16,12-1 0 15,6 0 1-15,3 1-1 16,0-1 0-16,-5 2 0 15,-5-2 0-15,-4 1 0 16,-10-3 0-16,-8 2-1 16,-5 2 0-16,-16-3 1 15,-4 1-1-15,-10-2 1 16,-4 3-1-16,-11-1 0 15,-6 1 0-15,-5-1 1 16,-15 1-1-16,12-7 1 16,-12 7-1-16,-12-3 0 0,-3 0 0 15,-5 0 0-15,-7 1 0 16,-10-1-1-16,-8 4 1 15,-6-1-1-15,-9 2 0 16,-9-4 1-16,-5 4-2 16,-7 0 1-16,-4 1 1 15,-2 0-1-15,1-3 0 16,2 3 2-16,4-2-2 15,6 0 1-15,5 0 0 16,6 0-1-16,7-2 1 16,7-1-1-16,6 2 1 15,9-1-1-15,5-2 2 0,7 2-1 16,6-1 0-16,5 0 0 15,11 2 0-15,0 0 0 16,21 0 1 0,8 2-1-16,14-1 0 15,15-2 0-15,14 1 1 0,17-2 0 16,14 2 1-16,7-1-2 15,3 0 1-15,2-2 0 16,-6 2 1-16,-9 1-1 16,-9 0 0-16,-13-1-1 15,-9 1 0-15,-14-2 1 16,-10 2 0-16,-12 0-1 15,-6 0 0-15,-8-2 0 0,-5 2 0 16,-14 0 0 0,11-1 1-16,-11 1 0 15,0 0-1-15,-22-6 0 16,6 4 0-16,-3-1 0 0,-1 0 0 15,-1-1 0-15,0 0 0 16,0 2 0-16,4 2 0 16,0-3 0-16,4 1 0 15,-1 0 0-15,2-2 0 16,1 3 0-16,0-2 0 15,-3 3-1-15,0-1 0 16,-1 0 1-16,0 1 0 16,-1 0-2-16,0 2 2 15,-2-2-1-15,-2 0 0 16,-1-2 1-16,-2 1 0 15,-5 1-1-15,-2-3 1 16,-6 3 1-16,-5-2-2 0,-9 1 1 16,-8 4 0-16,-4 0 0 15,-6-1 1-15,-2 2-1 16,-3 1-1-16,-5 1 0 15,2 1 1-15,3-1-1 16,6-2 1-16,4 2-1 16,6-1-1-16,3-2 2 15,9 0 0-15,5-1 0 16,4-1 0-16,10-1 0 15,2 5-1-15,7-5 1 16,5 1 0-16,12-1 0 16,0 0 0-16,23 3 1 15,10-1-1-15,14-1 0 0,11-3 1 16,16 2 0-16,11 0-1 15,11 2 0-15,7 0 1 16,1-2-1 0,2 2 1-16,-4-1 0 0,-4-1-1 15,-6 2 0-15,-7-1 0 16,-7-1 2-16,-12 0-2 15,-6 0 1-15,-10-1 0 16,-7 1-1-16,-3 2 0 16,-14-2 1-16,-5 0 0 15,-3 0-1-15,-6 0 0 16,-12 0 0-16,12 2 0 15,-12-2 0-15,0 0-2 0,0 0-5 16,-10-12-22 0,10 12-8-16,-16-5-3 15,4-1 2-15,-4-2 30 16</inkml:trace>
  <inkml:trace contextRef="#ctx0" brushRef="#br0" timeOffset="55917.1983">8423 3933 41 0,'-18'1'34'0,"18"-1"0"16,0 0-29-16,16-1 0 16,27 4 0-16,12-7-2 15,19 0-1-15,12-1 0 16,11-1 0-16,1-2-1 15,2 0 0-15,-9 0 0 16,-9-1-1-16,-12 2 0 16,-15 3 0-16,-14-2 1 15,-11 5-2-15,-10-4 1 16,-7 5 0-16,-13 0 1 0,0 0 0 15,-13-7-1 1,-4 2 1-16,-8 3-1 16,-8 2 1-16,-10-2 0 15,-10 2-1-15,-8-1-1 0,-7 1 1 16,-3 4 1-16,-2 0-1 15,1-2 0-15,2-3-1 16,7 2 2-16,6-2 0 16,8 3-1-16,11-3 1 15,9 0-2-15,8 0 1 16,21 1-1-16,0 0 1 15,19-8 0-15,18 7 1 16,17-5-1-16,12-1 0 16,12 2 0-16,10 0 1 15,3-1-1-15,2 3 1 16,-8 0-1-16,-5-2 0 15,-14 1 0-15,-10 6 0 0,-13-4 0 16,-12 1 1-16,-11 0 0 16,-20 1-1-16,0 0 1 15,-15 0-1-15,-13 2 1 16,-13-3 0-16,-16 5 0 15,-10-2-2-15,-12 7 2 16,-10-3-1-16,-4 2 2 16,3 2-2-16,4-2 1 15,12 2-2-15,12-5 2 16,15 4-1-16,22-6 0 15,25-3-3-15,25 10-24 16,15-17-11-16,20-4-1 16,10-5-1-16,12-6 35 0</inkml:trace>
  <inkml:trace contextRef="#ctx0" brushRef="#br0" timeOffset="63018.6044">11820 3866 60 0,'-29'4'39'16,"3"-1"-3"-16,3-1-32 15,5 6 1-15,4-2-1 16,14-6-2-16,13 22 1 0,7-15-1 16,22-2-1-1,14-1 1-15,14-5-1 16,10-2 0-16,9-4 0 15,3-2 1-15,-2-2-3 0,-6 4 2 16,-12 0-1-16,-9 2 0 16,-15 5 0-16,-10 0 0 15,-12 1 0-15,-9-1 1 16,-17 0 0-16,12 4 0 15,-12-4 0-15,-18 4-1 16,-4-3 1-16,-12 1-1 16,-10-1 0-16,-11 2 0 15,-12-1 0-15,-6-1-1 16,-9 2 2-16,0-3-1 15,1-1-1-15,8-3 1 16,9 0-1-16,9 1 1 16,9-3-1-16,18 1 0 0,15-2 0 15,13 7 1-15,17-10-1 16,21 5 2-16,16-2 0 15,16 2 0-15,22 0 0 16,7-1 2-16,7 2-3 16,1 2 0-16,-3 4 0 15,-7-2 0-15,-13 0 0 16,-13 3-1-16,-20-1 1 15,-13 2-2-15,-13-1 3 16,-10-5-1-16,-15 2 0 16,-17-11 1-16,-12 9-1 15,-13 0 1-15,-14-1-1 16,-16 0 2-16,-11-2-3 0,-7 7 0 15,-2-1 2-15,4 3-1 16,0-1-1-16,15-3 0 16,10 4 1-1,17-3-1-15,17 3 0 0,13-3 1 16,16-1 0-16,11 6-1 15,21-5 1-15,11 0 0 16,21 1 1-16,11-1-2 16,11-2 2-16,7 1 0 15,1 0-1-15,0-3 0 16,-7 7 1-16,-10-3-2 15,-16 4 2-15,-14-3-1 16,-15 3 1-16,-9-1-1 0,-23-4 1 16,0 0-1-1,-20 6 1-15,-17-1 0 16,-17-3-2-16,-18 3 2 15,-16 1-1-15,-12 3 1 0,-6 1-1 16,-1-5 0-16,7 5 0 16,10-3 1-16,17 1 0 15,17-2-1-15,21-4 0 16,19-2-1-16,16 0 1 15,24 3 0-15,15-6 0 16,16 1-1-16,16 0 1 16,14-4-2-16,16 6-3 15,-5-13-24-15,21 5-11 16,2-6 1-16,-2 0-2 15,-3-6 25-15</inkml:trace>
  <inkml:trace contextRef="#ctx0" brushRef="#br0" timeOffset="64300.6778">13423 2538 68 0,'-18'-5'37'16,"-7"9"0"-16,-13 0-34 15,-4 13 0-15,-13 0 0 16,0 7-1-16,-7 9-2 15,-2 10 3-15,-4 7-3 16,3 5 3-16,4-3-2 16,7 0 1-16,5 3-3 15,7-1 1-15,4-6-1 16,4-12-3-16,12 0-2 15,-4-16-6-15,21 8-16 16,-7-18-10-16,12-10 1 0,0 0 3 16,-8-24 34-16</inkml:trace>
  <inkml:trace contextRef="#ctx0" brushRef="#br0" timeOffset="64576.6936">12559 2815 49 0,'-6'-13'36'0,"6"13"2"16,-15 2-28-16,11 25 1 15,-9-7-4-15,7 16-2 16,-4-4-3-16,4 11 2 16,1-1-3-16,3-3 1 0,3-6-1 15,5-8-3-15,6-5 2 16,8-4-1-16,7-6 1 15,3-7-2-15,9-2 1 16,6-5-2-16,10 7-4 16,-7-19-19-16,15 12-12 15,-2-4 1-15,6 1-1 16,1-8 28-16</inkml:trace>
  <inkml:trace contextRef="#ctx0" brushRef="#br0" timeOffset="65010.7184">13943 2525 71 0,'-16'-29'37'0,"1"10"0"16,-10 1-34-16,2 11 0 15,-7 8-2-15,0 13 1 16,-4 5-1-16,-2 16-1 16,4 5 0-16,7 5 0 15,7 2 0-15,8 1 0 16,11-8-1-16,9-9 1 15,9-8-1-15,7-19 0 16,4-10 1-16,2-7-1 0,1-13 1 16,-4-4-1-1,-3-8 1-15,-4-1-1 16,-6 2 1-16,-5 3 0 15,-4 6 1-15,-3 4-1 0,-3 8 1 16,-1 16 0-16,0 0 0 16,0 0 0-16,4 24 0 15,3-1-1-15,2 5 0 16,3-1 0-16,4 3-2 15,0-13-3-15,10 13-4 16,-12-28-20-16,13 6-7 16,-8-16-1-16,4 0 1 15,-6-9 36-15</inkml:trace>
  <inkml:trace contextRef="#ctx0" brushRef="#br0" timeOffset="65727.7594">14148 2473 62 0,'0'0'37'15,"1"15"0"-15,8 11-26 16,-7-1-3-16,8 14-2 15,-4-2-1-15,4 3-1 16,-4-6-1-16,1 0 0 16,-3-8-2-16,0-1 1 15,-6-14 0-15,2-11-1 16,0 0-1-16,-12-13 0 15,7-6 1-15,-1-9-2 16,4-6 0-16,0-6 0 16,9 1-1-16,2-3-2 15,11 5 0-15,4-8-5 16,15 26-2-16,-6-15-13 0,15 24-15 15,-3-1 1-15,8 11 1 16,-8-6 26-16,11 18 11 16,-18-12 0-1,0 4 0-15,-4 12 0 0,-11-14 12 16,-5-1 22-16,-18-1 1 15,11 2-11-15,-29-13-8 16,18 11-4-16,-39 5-4 16,14 2-2-16,-8 1-3 15,2 12 1-15,-2-1-3 16,3 16 1-16,7-1-2 15,7 3 1-15,8-1 0 16,8-1-1-16,8-5-1 0,7-11 1 16,7-7 0-1,5-23-1-15,3-5 1 16,1-2-1-16,1-11 0 15,-2-9 1-15,-1 1-1 0,-3 3 1 16,-5 5 0-16,-4 12 0 16,-4 3 0-16,1 11 1 15,-2 21-1-15,-2 16 1 16,0 14 0-16,2 16 1 15,2 6 0-15,2 10 2 16,0 5-2-16,0-2 1 16,-5-11-2-16,-5-2 2 15,-12-15-2-15,-11-12 1 16,-12-9-1-16,-12-10-2 16,-10-10 1-16,-6-11-1 15,1-5-2-15,-1-20-4 0,21 9-21 16,0-26-11-16,19-1-2 15,9-11-1-15,19 3 26 16</inkml:trace>
  <inkml:trace contextRef="#ctx0" brushRef="#br0" timeOffset="66573.8078">13844 2902 66 0,'-24'3'37'0,"24"-3"1"15,0 0-33-15,28 18 1 16,17-18-1-16,21 4-2 16,14-7-1-16,12 4 1 15,4-4-1-15,3-2-1 16,-2-1 1-16,-10 3-2 15,-11 1 0-15,-11 1 1 0,-14 3-1 16,-9-3-1-16,-11 3-1 16,-11-3-5-16,3 10-31 15,-23-9-1-15,0 0-1 16,0 0-2-16,0 0 41 15</inkml:trace>
  <inkml:trace contextRef="#ctx0" brushRef="#br0" timeOffset="92371.2833">9624 3936 43 0,'-35'-9'23'0,"9"11"-6"16,-8-9-2-16,23 9-5 15,11-2-4-15,15-1-1 16,24-4-1-16,28 3-2 15,22-3 1-15,19 4-1 16,16-5-1-16,12 3 1 16,5-2-1-16,-2 4 0 15,-7 2-1-15,-11 3 1 16,-18 0 0-16,-12-1 0 15,-15 1 0-15,-13-3-1 16,-14 2 1-16,-10-2 0 16,-13-1 0-16,-7 1 0 0,-19-1 0 15,12 0-1-15,-12 0 1 16,-20 2-1-16,-3 0 1 15,-9-1 0 1,-10 0-1-16,-6-1 0 16,-12 3-1-16,-9-1 1 0,-9-2 0 15,-11 0 0-15,-7 0-1 16,-10 0 1-16,-6-2 0 15,-5-2 0-15,0-3 0 16,4-2 0-16,4 1 0 16,11-1 0-16,12-2-1 15,14 3 0-15,14 0 1 16,18 1 0-16,12 2-1 0,13 7 1 15,15-2 0 1,21 6 0-16,16 1 2 16,21-1-1-16,23 0 0 15,20 0 1-15,22 0 0 0,18-5 0 16,13 2-1-16,8-1 0 15,0-2-1-15,-7 3 2 16,-11-3-2-16,-16 2 1 16,-17 2-1-16,-17-1 1 15,-22 0-1-15,-15-2 1 16,-18 3-1-16,-12-4 0 15,-10 3 1-15,-17-3-1 16,0 0 1-16,0 0 0 16,0 0 0-16,-22-14-1 15,6 8 1-15,-1 2 0 16,0-2-1-16,-1 1-1 15,5 1 0-15,-3 0-2 0,16 4-2 16,-27-5-15-16,27 5-19 16,-18 6 0-16,18-6-1 15,-13 3 24-15,13-3 16 16</inkml:trace>
  <inkml:trace contextRef="#ctx0" brushRef="#br0" timeOffset="99500.6911">17834 2596 45 0,'0'0'33'0,"-11"-6"-1"15,11 6-28-15,-5 12 2 16,5 10-3-16,5 12 0 15,0 10-1-15,2 11 2 16,-2 5-1-16,5 10 0 16,-4-3-1-16,4-6 0 15,-3-6-1-15,0-8-1 0,3-8-2 16,-2-14-2-1,3-1-3-15,-11-24-5 16,17 14-23-16,-17-14 0 16,11-12 0-16,-9-5 23 0,-2-5 12 15</inkml:trace>
  <inkml:trace contextRef="#ctx0" brushRef="#br0" timeOffset="99826.7097">17763 2706 25 0,'16'-23'31'15,"6"0"0"-15,5 2-22 16,8 8-7-16,1-2 2 0,7 11-1 15,-4 2-1-15,-4 7 0 16,-9 11 0-16,-8 9 1 16,-12 2-1-16,-10 7 0 15,-10-3-1-15,-7 4 0 16,-8-1 0-16,-6 0-1 15,-1-7-1-15,-3-9-1 16,7 3-5-16,-8-15-17 16,13 3-8-16,4-11-1 15,7-1 12-15,16 3 21 16</inkml:trace>
  <inkml:trace contextRef="#ctx0" brushRef="#br0" timeOffset="100321.738">18198 2570 60 0,'0'0'34'0,"-9"24"0"15,3-9-32-15,12 10 0 16,5-1-1-16,6 2-1 16,4-7 0-16,4-2 0 15,1-7 0-15,1-13 0 16,-4-6-1-16,-2-11 1 15,-5-5 0-15,-6-5-1 16,-7-1 0-16,-6 0 0 16,-6 0-1-16,-5 2-3 15,4 13-5-15,-11-5-23 16,8 8 0-16,3 0-1 0,10 13 23 15,-6-13 11-15</inkml:trace>
  <inkml:trace contextRef="#ctx0" brushRef="#br0" timeOffset="100724.7611">18549 2311 69 0,'0'0'37'0,"0"21"0"16,-2 3-33-16,3 8 0 15,8 10-3-15,-1 5 0 0,3 7-1 16,-1-6 0-16,1 0-1 16,-1-8 1-16,-2-3 0 15,-2-15 0-15,-2-7-1 16,-4-15 0-16,0 0 0 15,16-23-1-15,-5-1 0 16,5-1 1-16,1-8-1 16,4 6 0-16,2 2 2 15,0 12 0-15,-1 8-1 16,-3 5 2-16,-1 10-1 15,-9 4 1-15,-1 7 0 16,-10 2-1-16,-4 3-1 16,-5-6 1-16,-7-2-1 0,-2 3-3 15,-11-16-7-15,11 8-23 16,-9-12-2-1,7-4 1-15,0-17 16 16,10 1 19-16</inkml:trace>
  <inkml:trace contextRef="#ctx0" brushRef="#br0" timeOffset="100941.7735">18936 2321 72 0,'4'22'37'16,"4"10"-3"-16,-4 7-30 15,6 5-3-15,0 3 1 16,1-2-4-16,3 1-1 16,-3-10-4-16,11 4-27 15,-12-16-2-15,1-3 0 0,-5-11 5 16,-6-10 31-16</inkml:trace>
  <inkml:trace contextRef="#ctx0" brushRef="#br0" timeOffset="101119.7837">19186 2508 55 0,'-2'17'35'0,"0"-1"0"15,-3 5-30-15,4 7-5 16,5 5-4-16,-4-15-15 15,13 14-16-15,4-5 0 0,5-8 0 16,2-8 34-16</inkml:trace>
  <inkml:trace contextRef="#ctx0" brushRef="#br0" timeOffset="101358.7974">19511 2504 45 0,'-29'6'35'0,"-5"3"0"15,2 10-27-15,-2-7-3 16,13 14-1-16,4-4-3 16,10 3-1-16,12 3-2 0,9-13 0 15,12 0-1-15,2-7-1 16,12 6-8-1,-11-20-22-15,7-4 0 16,-4-4 0-16,-4-4 27 0,-8 2 7 16</inkml:trace>
  <inkml:trace contextRef="#ctx0" brushRef="#br0" timeOffset="101540.8078">19215 2338 35 0,'-16'-9'1'16,"16"9"0"-16,0 0-30 15,0 0 22-15,13 9 7 0</inkml:trace>
  <inkml:trace contextRef="#ctx0" brushRef="#br0" timeOffset="102400.857">20004 2267 75 0,'0'0'36'0,"0"26"-2"15,2-1-30-15,6 13-2 16,1 6-2-16,4 4-1 0,2 11 0 15,-1-5-3-15,6 3-2 16,-12-25-10-16,7 4-20 16,-5-14 0-16,1-3 0 15,-11-19 22-15,1-15 14 16</inkml:trace>
  <inkml:trace contextRef="#ctx0" brushRef="#br0" timeOffset="102681.873">19951 2192 64 0,'34'-11'35'16,"4"2"3"-16,9 4-33 15,0 0-2-15,6 8 1 16,-8 5-2-1,-4 1-1-15,-14 10-1 0,-12 4 1 16,-12-3-2-16,-12 0 2 16,-11 5-1-16,-7 1-1 15,-7-1 0-15,-3 1-3 16,3 2-3-16,-9-17-24 15,15 10-5-15,5-5-3 16,8-5 6-16,15-11 33 16</inkml:trace>
  <inkml:trace contextRef="#ctx0" brushRef="#br0" timeOffset="102883.8846">20373 2389 76 0,'0'0'38'16,"4"28"-1"-16,-4-5-36 15,3 6 1-15,2-1-2 16,0 2-1-16,5 7-5 16,-7-18-10-16,12 9-21 15,-4-11 0-15,7-6 0 16,-2-11 18-16,5-3 19 15</inkml:trace>
  <inkml:trace contextRef="#ctx0" brushRef="#br0" timeOffset="103093.8966">20722 2419 55 0,'-33'7'36'0,"-1"12"0"16,-11-1-30-16,14 13 0 15,2 0-3-15,11 6-1 16,7-1-3-16,12-6-1 15,16 3-2-15,2-16-5 16,20 12-17-16,-6-27-10 16,6 0 0-16,-3-18 7 15,2-1 29-15</inkml:trace>
  <inkml:trace contextRef="#ctx0" brushRef="#br0" timeOffset="103302.9086">20878 2257 67 0,'-12'-8'36'15,"11"22"0"-15,-11 6-30 16,15 14-2-16,-2 3-2 16,7 3-2-16,0 2 0 15,3 6-2-15,2 1-1 16,-4-14-6-16,13 10-19 15,-12-20-9-15,3-5 1 16,-13-20 1-16,11 6 35 16</inkml:trace>
  <inkml:trace contextRef="#ctx0" brushRef="#br0" timeOffset="104043.9509">20759 2465 53 0,'11'-18'35'0,"9"8"0"16,-1-4-31-16,16 7 0 15,-1-1-2-15,5 7 0 16,-2 5 0-16,-3 8 0 16,-7 4 0-16,-4 13 0 15,-5 1-1-15,0 4 2 16,-4-2-1-16,3 2-1 15,0-8-1-15,4-7 0 16,5-16-1-16,-2-8-1 16,3-6-1-16,-5-12-2 15,-1-2 1-15,-9-9-1 0,-1 2 1 16,-12-2-1-16,1 14 1 15,-6-2 0-15,1 8 3 16,5 14-1-16,0 0 3 16,0 0 0-16,-2 26 2 15,12-1 1-15,-1 1 0 16,5 12 1-16,-5-11 0 15,3 12 0-15,-6-8-1 16,3-1 0-16,-7-11-1 16,2 1 0-16,-4-20-2 15,0 0 0-15,0 0-2 16,0-29 1-16,6 2-2 15,-1-9-1-15,3 4 0 0,2-6 0 16,6 11-1-16,0 1 0 16,6 9 0-16,0 2 1 15,5 13 0 1,0 2 1-16,6 4 1 0,0 1-1 15,3 1 1-15,-2-4 1 16,-1 0 1-16,-2 0 0 16,-8-6 1-16,-4 0 0 15,-19 4 0-15,15-12 0 16,-19 1 0-16,4 11 1 15,-25-15-1-15,2 10 0 16,-7 1 0-16,0 5 0 0,-3 7-1 16,4 6 1-16,1 6-1 15,7 7 0 1,10 12 0-16,12-2-1 15,11 0 0-15,10 3-1 16,6-2 0-16,5-11-3 0,11 4-6 16,-13-21-23-16,13-6-2 15,-10-3-2-15,1-7 12 16,-8-10 25-16</inkml:trace>
  <inkml:trace contextRef="#ctx0" brushRef="#br0" timeOffset="104591.9823">22321 2167 71 0,'-22'15'37'0,"-13"2"-1"16,9 17-31-16,-11 8-1 15,9 12-3-15,4 12 0 16,10 10-3-16,12 3 2 15,13-2-3-15,12-3 2 16,8-7-2-16,8-6-1 0,-6-24-17 16,11-6-15-16,-8-15-1 15,1-10 0 1,-9-13 27-16</inkml:trace>
  <inkml:trace contextRef="#ctx0" brushRef="#br0" timeOffset="105512.0349">20068 2945 58 0,'-21'-1'35'16,"21"1"2"-16,0 0-32 16,23 15 1-16,21-11-1 15,24 6-1-15,18-5 0 16,23 1 2-16,16-4-2 15,21 2-2-15,0-4 0 16,3 1 3-16,-11-2-4 16,-8-1 2-16,-18 2-3 15,-16 2 0-15,-22-2 1 16,-17 1-1-16,-17 0-1 15,-13-2-1-15,-9 2 0 0,-18-1-3 16,18 7-18-16,-18-7-19 16,-14-6 2-16,1-6-1 15,2 2 20 1</inkml:trace>
  <inkml:trace contextRef="#ctx0" brushRef="#br0" timeOffset="108485.205">22488 2314 44 0,'0'0'37'0,"0"0"-2"15,0 17-22-15,-4-5-5 16,11 19-2-16,-6 4-2 16,7 8-4-16,-2 2 3 15,4 11-4-15,-2 1 2 16,1-4-3-16,0-4 2 15,-2-7-1-15,1-5-2 0,-6-7-1 16,5 2-7-16,-7-32-16 16,0 0-8-16,0 0-2 15,-12-13 8 1,4-13 29-16</inkml:trace>
  <inkml:trace contextRef="#ctx0" brushRef="#br0" timeOffset="108791.2225">22427 2371 57 0,'25'-5'39'0,"3"-9"-3"15,13 3-28 1,4 4-3-16,10 6-1 15,-1 1-2-15,-3 8-1 16,-7 3 1-16,-8 2-5 0,-17 8 2 16,-15 6-2-16,-14-3 2 15,-12-1 0-15,-11 3 0 16,-8-3 0-16,-5 5-4 15,-5-14-3-15,17 6-24 16,-4-15-4-16,12 1 1 16,6-5 9-16,20-1 26 15</inkml:trace>
  <inkml:trace contextRef="#ctx0" brushRef="#br0" timeOffset="109126.2416">22926 2507 62 0,'-11'-6'37'0,"11"6"1"15,0 0-32-15,2 27-3 16,0-8 0-16,3 10-1 15,-1 0-2-15,2 4 1 0,-1 3-1 16,-1 2-1-16,3-9-3 16,-6-10-4-16,11 9-27 15,-8-17-3 1,-4-11 1-16,15 11 9 0,-2-15 28 15</inkml:trace>
  <inkml:trace contextRef="#ctx0" brushRef="#br0" timeOffset="109427.2589">23266 2476 66 0,'-30'-2'37'15,"5"8"0"-15,-9 1-34 16,12 5-1-16,3 4 0 0,7 5-1 16,6 8-1-16,7 1 0 15,7-4 0-15,5-1 0 16,5-2 0-16,3-5 0 15,3-8-1-15,2-6-1 16,3-4-3-16,-9-21-12 16,7 11-19-16,-8-11 0 15,3 2 0-15,-7-6 22 16,0 4 14-16</inkml:trace>
  <inkml:trace contextRef="#ctx0" brushRef="#br0" timeOffset="109645.2713">23415 2281 82 0,'-7'31'38'0,"3"-11"-1"16,6 10-34-16,0 7 1 15,7 9-4-15,1-3 0 16,1-1-3-16,2-1 1 15,-2-5-1-15,6 3-4 16,-12-23-18-16,7 9-13 16,-12-25 0-16,14 11-1 15,-14-11 31-15</inkml:trace>
  <inkml:trace contextRef="#ctx0" brushRef="#br0" timeOffset="110458.3178">23354 2485 67 0,'15'-20'37'0,"4"15"0"16,3-4-33-16,5 8 0 15,1-1-1-15,2 4-3 16,1 2 1-16,-2 5-1 15,-3 4 0-15,-4 5 0 16,-3 3 0-16,-2 6-1 0,-2-2 1 16,-2 2 1-16,1-2-2 15,-1-1 1 1,3-6-1-16,0-9 1 15,3 0-2-15,-2-16 0 0,4-2-1 16,-3-8 0-16,0-1 1 16,-6-9 0-16,-1 3 1 15,-5 1 0-15,-2 1 1 16,-4 3 1-16,-2 4 0 15,2 15 1-15,-1-12-1 16,1 12 0-16,0 0 0 16,11 23 1-16,-4-5-1 15,4 11 0-15,0-3 0 16,2 2 0-16,-2-3 0 15,0 4 0-15,-3-10-1 16,-1-2 0-16,-7-17 1 16,0 0 0-16,0 0-2 0,-4-14 0 15,-4-2 0-15,0-8-2 16,0 2 1-16,1-10-2 15,6 7 0-15,1-4 0 16,8 7 1-16,1 0-1 16,9 7 1-16,2 3 1 15,4 7 1-15,2 3 1 16,3 2 0-16,2 5 1 15,-1-1 1-15,2 0 0 16,-3-4 0-16,-1 2 0 16,-5-2 0-16,-1 0 0 15,-5-5-1-15,-3 0 0 16,-14 5 0-16,13-14 0 0,-13 14 0 15,-7-17 0-15,-5 9 0 16,-3 4 0-16,-6 2-1 16,-1 8 1-16,-2 3 0 15,3 7 0-15,3 8-1 16,6 0 1-16,6 3 0 15,8 7-1-15,8-4 0 16,4-2-1-16,11-1-2 16,-3-12-6-16,16 2-24 15,-10-8-3-15,5-4-1 16,-5-15 12-16,1 2 25 15</inkml:trace>
  <inkml:trace contextRef="#ctx0" brushRef="#br0" timeOffset="110958.3464">24662 2406 68 0,'-9'27'38'16,"11"13"0"-16,-6 5-33 15,6 10 0-15,-2 5-2 16,7 5 2-16,-3-2-4 16,1-1 2-16,0-7-2 15,-4-13 1-15,3-5-4 0,-5-13 1 16,5-4-7-16,-4-20-14 15,-9-11-14-15,4-8-5 16,4-6 3-16,-5-14 18 16,1-9 20-16</inkml:trace>
  <inkml:trace contextRef="#ctx0" brushRef="#br0" timeOffset="111199.3602">24660 2412 61 0,'28'-5'37'0,"6"7"-1"15,-5-3-29-15,6 12-1 0,-9-6-1 16,-4 5-3-16,-11 3-1 16,-11 4 0-1,-11 1-1-15,-8 1 0 16,-10 0 0-16,-8-3-2 0,-1 4-3 15,-9-14-3-15,17 15-21 16,-8-20-8-16,12 0 0 16,2-8 0-16,13 0 37 15</inkml:trace>
  <inkml:trace contextRef="#ctx0" brushRef="#br0" timeOffset="111590.3826">24818 1987 77 0,'17'7'37'16,"0"-3"2"-16,14 11-32 15,-1 4 0-15,13 11-3 16,1 4 0-16,-1 14-1 16,-4 3-3-16,-7 2-1 15,-15 7 1-15,-16 5-4 0,-13 3 4 16,-14-2-4-16,-9-1 0 15,-10-11-5-15,7 7-19 16,-11-18-11-16,7-4 0 16,2-11-1-16,8-11 31 15</inkml:trace>
  <inkml:trace contextRef="#ctx0" brushRef="#br0" timeOffset="126707.2472">5322 3962 55 0,'-21'-9'35'0,"-1"-10"-13"16,11 15-16-16,0-7 1 16,11 11-1-16,23-3-1 15,13 5-2-15,13-1-1 16,20 4 0-16,17-3 1 15,21 4-1-15,20-3-1 16,13-2 0-16,12 3 0 16,0-1-1-16,1 1 1 15,-8 1 0-15,-9 1-1 0,-13 0 0 16,-18 3-1-16,-17-1 2 15,-20-2-1-15,-12 2 0 16,-14-3 0-16,-12-2-1 16,-8 1 1-16,-8-3 0 15,-14-1-1-15,0 0 1 16,-24-7 0-16,-11 3-1 15,-16 2 1-15,-16-4-1 16,-20 0 1-16,-13-2-1 16,-14 3 1-16,-11 3-1 15,-6-3 1-15,-2-1-1 16,1 1 2-16,3 0-1 15,6 3 0-15,4 1 0 0,12 0 0 16,13-2 0-16,13 3 0 16,17 1 0-16,15 2 0 15,21 0 0 1,28-3-1-16,20 4 1 0,39-4 0 15,28 0 0-15,32 0-1 16,25 0 2-16,30 0-1 16,14 0 0-16,11 1 1 15,-2 3 0-15,-8 0-1 16,-13 2 0-16,-22-2 1 15,-20-1-1-15,-24-2 1 16,-18-1-1-16,-23-2 0 16,-16-3-3-16,-8 7-31 0,-23-7-3 15,-11 1-2 1,-11 4 3-16</inkml:trace>
  <inkml:trace contextRef="#ctx0" brushRef="#br0" timeOffset="133729.6489">8325 4906 10 0,'-15'0'29'0,"15"0"-14"16,0 0-3-16,0 0 0 16,0 0-3-16,0 0-2 15,0 0 0-15,0 0 0 16,22 5-1-16,-22-5-1 15,28-3-1-15,-13 3 0 16,8-3 0-16,-4 1-2 16,5 3 1-16,-5-6 0 15,2 4-2-15,-4 2 0 16,1 0 0-16,-2-3 0 15,0 3 0-15,-3 0 0 16,1-1-1-16,-1 1 0 0,1 3 0 16,0-3 0-16,-1 2 1 15,0-3-1-15,0 1 0 16,0 1 0-1,0 2 0-15,0-4 0 0,1 0 1 16,-2 1-1-16,0-1 0 16,0 4 0-16,2-4 0 15,-1-1 0-15,0 1 0 16,2 1 0-16,-1 3 1 15,0-4-2-15,1 1 2 16,1-2-1-16,-3 2-1 16,2 0 1-16,-2-1 0 15,-2 0 0-15,2-2 0 0,-1 0 0 16,-1 0 0-1,0 3 0-15,1-3 0 16,-1 4 0-16,1-3 0 16,-1 0 0-16,1-1 0 0,-1 4 0 15,-11-2 1-15,20-3-1 16,-20 3 0-16,17-5 0 15,-17 5 0-15,13 2-1 16,-13-2 2-16,13 3-1 16,-13-3 0-16,11 6 0 15,-11-6 0-15,11 5 0 16,-11-5 1-16,16 3-1 15,-16-3-1-15,15 0 1 16,-15 0 0-16,17 0 0 16,-17 0 0-16,16 0-1 15,-16 0 1-15,16 3 0 16,-16-3 0-16,16-2 0 0,-16 2 0 15,21-3 1-15,-10 3-1 16,1 2 0-16,0-5 0 16,3 2 0-16,-2 0 0 15,-1 2 0-15,1-1 0 16,-13 0-1-16,19 6 1 15,-19-6 0-15,19-2 0 16,-19 2 0-16,14 3 1 16,-14-3-1-16,16 0 0 15,-16 0 0-15,11-5 0 16,-11 5 0-16,0 0 0 15,0 0 0-15,11-1-1 0,-11 1 2 16,0 0-1-16,0 0-1 16,0 0 1-16,0 0 0 15,0 0 0-15,0 0 0 16,0 0 0-1,0 0 0-15,5 11 0 0,-5-11 1 16,0 0-1-16,0 0 0 16,0 0 0-16,0 0 0 15,11 1 0-15,-11-1 0 16,0 0 0-16,0 0 0 15,0 0 0-15,0 0 0 16,0 0 0-16,0 0 0 16,11-3 0-16,-11 3 0 0,0 0 0 15,0 0 0-15,0 0 0 16,0 0 0-1,0 0 0-15,0 0 0 16,0 0 0-16,0 0 0 0,0 0 0 16,12 0 0-16,-12 0 0 15,0 0 0-15,0 0 0 16,12 1 0-16,-12-1 0 15,0 0-1-15,0 0 1 16,12 1 0-16,-12-1 1 16,0 0-1-16,0 0 0 15,11-5 0-15,-11 5 0 16,0 0 0-16,0 0-1 15,0 0 1-15,0 0 0 16,0 0-2-16,0 0-13 16,7-11-23-16,-7 11 0 15,-2-17-1-15,2 17 25 0,4-22 14 16</inkml:trace>
  <inkml:trace contextRef="#ctx0" brushRef="#br0" timeOffset="137709.8765">9833 4923 27 0,'-13'5'16'15,"2"-7"-1"-15,11 2-6 16,0 0-1-16,0 0 0 15,-11 5-2-15,11-5-1 16,0 0 0-16,13 7-1 0,-13-7 0 16,20 2 0-16,-7-4 0 15,10 4-1-15,1-3 0 16,7 2-1-1,1-4 1-15,5 6-2 16,-1-4 1-16,3 4-1 0,-2-1 0 16,1 3 0-16,-2-4 0 15,1 1-1-15,0 0 1 16,-1-1 0-16,1 0 0 15,1 0-1-15,-2 1 1 16,1-2-1-16,-2 1 0 16,1 1 1-16,-5 1-1 15,1-1 1-15,-1 0-1 0,-1 1 0 16,-2-1 1-1,3 1-1-15,-1 0 0 16,3 0 0-16,1-1 0 16,1-1 0-16,0 3 1 0,-1 0-1 15,3-2 0-15,-3 2 0 16,-1-1 0-16,-1 0 0 15,-2 1 0-15,2 2 0 16,-3-5 1-16,1 0-1 16,-1 1 0-16,-1 1 1 15,0-2-1-15,0 2 1 16,-1-2-1-16,-1 2 0 15,-1 1 0-15,2 1 0 16,0-4 0-16,0 2 0 16,1-2 1-16,0 0-1 15,1 3 0-15,0-4-1 16,2-4 1-16,-2 3 0 0,3 0 0 15,0-1 0-15,-1 4-1 16,1-4 1-16,0-1 0 16,-2 0 0-16,1 6 1 15,2-3-1-15,-3 1 0 16,0-2 0-16,-1-1 1 15,-1 1-1-15,-1 2 0 16,0 2 0-16,-2-3 0 16,0 0 0-16,-1-1 0 15,2 2 0-15,0-2 0 16,-1 2 1-16,2-2-2 15,0-3 1-15,-1 0 0 16,0 6 0-16,1-4 0 0,0 2 1 16,-1-1-1-16,-1-2 0 15,-1 1 0-15,-1 1 1 16,-1 2-1-1,-2 3 0-15,-1-5 0 0,-2 2 0 16,-3 0 0-16,0 3 1 16,-3-5-1-16,-11 1 1 15,16 1-1-15,-16-1 0 16,0 0-1-16,12-3 1 15,-12 3 1-15,0 0-2 16,0 0 0-16,0 0-7 16,0 0-28-16,0 0-2 15,10-15 1-15,-10 15 10 0,18-25 27 16</inkml:trace>
  <inkml:trace contextRef="#ctx0" brushRef="#br0" timeOffset="140849.0561">14304 4876 50 0,'-10'-17'35'15,"-9"-1"0"-15,1 6-31 16,-10 0 2-16,6 10-3 16,-8 7-2-16,2 9 1 15,-2 5-1-15,0 10-1 16,5 3 1-16,4 2 0 15,6 1-1-15,7-2 0 16,9-7 0-16,8-6 0 16,9-13 0-16,6-8 0 0,7-13-1 15,-1-5 1-15,3-9-1 16,-1-3 1-1,-3 0-1-15,-3 1 1 0,-4 6 0 16,-3 9 0-16,-3 15 0 16,0 13-1-16,0 16 2 15,1 13 0-15,0 9 0 16,2 8 0-16,-1 7 0 15,0 3 0-15,-4-5 0 16,-3-1 0-16,-8-10 0 16,-5-8-1-16,-6-8 1 15,-7-9-2-15,-7-9 2 0,-5-11-1 16,-3-9 0-16,-3-16 0 15,4-7-1-15,2-8 1 16,5-10-1 0,8-4 0-16,8-5 0 15,8 0 1-15,13-2-1 0,12 3 1 16,6 3 1-16,8 2-1 15,4 6 1-15,8 6 0 16,-1 2 0-16,1 4 0 16,-7-1 0-16,-2 4-1 15,-6 0 0-15,-8 3 0 16,-5-2 1-16,-9-3-2 15,-10 7 1-15,-9-2 0 0,-7 9 0 16,-5 2 1 0,-10 4-1-16,-2 8 0 15,-3 9 1-15,-1 10 0 16,4 7-1-16,7 8 2 0,4 4-2 15,9 6 1-15,9 3-1 16,9-2-1-16,11-1 0 16,1-15-4-16,14 7-11 15,-6-22-22-15,10-11 2 16,-6-14-1-16,3-9 20 15,-6-13 17-15</inkml:trace>
  <inkml:trace contextRef="#ctx0" brushRef="#br0" timeOffset="141064.0684">14969 4546 71 0,'0'0'38'0,"0"34"0"16,-8 1-34-16,13 16 0 15,-2 5 1-15,4 11-3 16,-3 3-1-16,4 3 0 15,-2-6-1-15,0-10-2 16,1-8-2-16,-9-23-13 16,7-1-22-16,-5-25 0 15,0 0 1-15,-17-14 14 16,3-15 24-16</inkml:trace>
  <inkml:trace contextRef="#ctx0" brushRef="#br0" timeOffset="141207.0766">14739 4865 53 0,'17'-5'36'0,"10"-4"-1"15,10-1-23-15,9-1-15 16,-1-6-14 0,10 4-18-16,0-3 0 0,-2 0-1 15,-6-5 27-15</inkml:trace>
  <inkml:trace contextRef="#ctx0" brushRef="#br0" timeOffset="141424.089">15300 4536 72 0,'-2'20'39'15,"3"15"0"-15,-2 7-34 0,3 18 0 16,-1 2-1 0,2 7-3-16,-2 2 0 15,0-7-2-15,4-4-1 16,-2-12-3-16,9-2-9 0,-11-28-24 15,12-8-1-15,-2-20 1 16,7-10 10-16,-5-18 28 16</inkml:trace>
  <inkml:trace contextRef="#ctx0" brushRef="#br0" timeOffset="141610.0996">15515 4551 72 0,'6'13'38'0,"-1"22"1"15,-7 10-33-15,5 16-1 16,-2 8-1-16,3 10-2 15,0 0-1-15,2-10-2 16,0-3-2-16,-7-19-8 0,8-3-27 16,-14-19-1-16,-1-10 0 15,-7-19 4-15,-6-12 35 16</inkml:trace>
  <inkml:trace contextRef="#ctx0" brushRef="#br0" timeOffset="142408.1453">15205 4894 60 0,'37'11'37'16,"15"-1"0"-16,5-7-32 16,13 4 0-16,3-7-2 0,4-4 0 15,-2-6-1-15,-5-3-2 16,-10-4 0-16,-10-3-2 15,-9 5 1-15,-13-5 0 16,-14 2 0 0,-10 0 0-16,-10 4 1 0,-11 5 0 15,-5 4 0-15,-5 9 1 16,-2 6 0-16,1 11 1 15,2 8-1-15,8 9 0 16,7 7-1-16,9 3 0 16,12 2 0-16,8-3 0 15,11-4-2-15,6-7 1 16,6-8-2-16,2-16-2 0,6-6 0 15,-6-18-2-15,6 0 0 16,-13-19 0 0,1-3 1-16,-10-12-1 15,-2 2 5-15,-9 0 1 0,-6 3 4 16,-3 8 1-16,-10 3 2 15,4 14 0-15,-1 16 0 16,0 0 1-16,0 0-2 16,-5 30-1-16,9-3-1 15,7 6-1-15,2 2-1 16,8 1 0-16,2 1-1 15,4-3 0-15,4-8 0 16,4-9-1-16,4-7-1 16,0-12 1-16,1-13 0 15,-1-5-1-15,-1-11 0 16,-6-10 0-16,-4 2 1 15,-9-2 0-15,-7 1 1 0,-9 2 0 16,-10 10 1-16,-9 8 0 16,-9 7 1-16,1 12 0 15,-4 7-1-15,5 13 0 16,1 6 0-16,12 10-1 15,10 8 0-15,10 2-1 16,13 4 1-16,6 5-1 16,7 0-1-16,0 0 2 15,0 3 0-15,-7-4-1 16,-10-4 2-16,-14-5-2 15,-17-4 2-15,-14-8 1 16,-11-7 0-16,-11-10-2 16,-4-12-1-16,-3-13-1 0,11-6-10 15,0-19-22-15,23-12-3 16,11-16 0-16,18-16 18 15,11-7 19 1</inkml:trace>
  <inkml:trace contextRef="#ctx0" brushRef="#br0" timeOffset="142710.1625">16751 4549 76 0,'13'10'40'16,"1"18"-2"-16,-6 12-32 16,3 14-2-16,-3 4 0 15,3 11-2-15,0 3 0 16,3-6-3-16,-1-7 2 0,3-7-1 15,5-12-1 1,-1-12 0-16,5-10 0 16,3-16 0-16,1-12 0 15,-1-4 0-15,0-2-1 0,-2 4 1 16,-3-2 1-16,-1 4-1 15,-5 1 1-15,-3 2-1 16,-1 13-1-16,-13-6-2 16,28 10-8-16,-28-10-25 15,23-16-1-15,-8-1 0 16,3 0 9-16,-4-7 29 15</inkml:trace>
  <inkml:trace contextRef="#ctx0" brushRef="#br0" timeOffset="142926.1749">17340 4488 69 0,'-9'25'39'16,"7"11"0"-16,-13 9-31 16,15 17-2-16,-1 3-1 15,5 4-3-15,0 4-1 16,6-3 0-16,1-10-1 15,1-6-1-15,1-10-3 16,-7-20-6-16,11-3-29 16,-17-21-1-16,5-11 1 15,-14-13 3-15,-1-9 36 16</inkml:trace>
  <inkml:trace contextRef="#ctx0" brushRef="#br0" timeOffset="143081.1838">17108 4796 54 0,'38'-4'33'15,"11"1"-3"-15,10-13-42 16,1 4-20-16,5-2 0 16,-2-4-2-16,-2-1 28 15,-1-6 6-15</inkml:trace>
  <inkml:trace contextRef="#ctx0" brushRef="#br0" timeOffset="143288.1956">17918 4477 68 0,'-8'29'40'16,"-11"7"-1"-16,-11 4-29 15,6 16-4 1,-8 4 0-16,6 9-3 16,4 0-1-16,8 1-1 0,10-8-1 15,9-8-1-15,11-6-2 16,4-16-5-16,21-4-26 15,-11-23-7-15,10-10 1 16,-4-20 0-16,3-11 33 16</inkml:trace>
  <inkml:trace contextRef="#ctx0" brushRef="#br0" timeOffset="143494.2074">18227 4585 83 0,'12'32'41'16,"10"17"0"-16,-2 4-35 0,-2 13 0 15,-6 1-1-15,-3 4-3 16,-9-1-2-16,-12-6-2 16,-9 4-5-16,-21-20-34 15,9-1 1-15,-7-18-2 16,4-8-1-16,0-13 35 15</inkml:trace>
  <inkml:trace contextRef="#ctx0" brushRef="#br0" timeOffset="145010.2941">19051 4891 46 0,'0'0'37'0,"29"-2"0"15,16 6-27-15,-7-8-2 16,21 10-2-16,1-8-1 16,7-2-3-16,1-1 0 15,-3 1-3-15,-7 4-2 16,-11-8-2-16,2 16-10 15,-20-14-22-15,-5 1 0 16,-11 1 1-16,-13 4 18 16,0 0 18-16</inkml:trace>
  <inkml:trace contextRef="#ctx0" brushRef="#br0" timeOffset="145437.3185">19156 4659 54 0,'-7'-20'37'0,"7"20"1"16,-16-3-21-16,5 15-14 15,-9-1 1-15,1 9-2 0,-8 6 0 16,-2 4-2-16,-4 2 1 15,0-2-2-15,3-4 0 16,5-5 1-16,3-1 0 16,8 0 0-16,12-4 0 15,10 0 0-15,11-3 0 16,9 1 1-16,6 5-1 15,4 3 1-15,5 0-2 16,1 0 1-16,-1 1-1 16,-6-7-5-16,9 10-24 15,-14-8-7-15,1-2-1 16,-4-10 0-16,2-2 32 0</inkml:trace>
  <inkml:trace contextRef="#ctx0" brushRef="#br0" timeOffset="146461.3771">19952 4802 75 0,'0'0'40'15,"7"-15"0"-15,-7 15-28 16,16 30-10-16,-5 6 0 0,0 6 0 16,2 9-1-16,0 4 0 15,-2 3 0-15,-3-2-1 16,-2-6 1-16,-2-12-2 15,-3-9 1-15,-1-9 0 16,-2-9-1-16,2-11 0 16,-9-11 0-16,5-11 0 15,1-14-1-15,3-8 1 16,2-5-1-16,4-4 0 15,4 0 1-15,6 3 0 16,2 9 0-16,3 11 1 16,2 19 1-16,-2 17-1 15,0 13 1-15,-4 13 1 0,-3 8-1 16,-3 8 0-16,-1 2 0 15,-4 0 0 1,-1-9-1-16,-2-7 1 16,0-7-1-16,0-11 1 0,-3-16-1 15,0 0 0-15,12-16-1 16,-2-12 0-16,1-9 0 15,3-7-1-15,2-9 1 16,3 2-2-16,-1 3 1 16,1 8 0-16,1 11 1 15,-2 14 1-15,-1 16-1 16,-2 15 1-16,0 13 0 15,0 9 1-15,3 7 0 16,2 0 0-16,2 0 0 16,1-5 0-16,6-10 0 15,1-7-2-15,3-12 2 16,2-12-1-16,3-14 0 0,-1-9-1 15,-3-6 0-15,0-12 1 16,-6-6-2-16,-7-1 2 16,-10 1-1-16,-9 8 1 15,-9 8 0-15,-10 13 0 16,-4 10 0-16,-4 19 1 15,-1 15 0-15,4 12-1 16,6 11 1-16,8 3-1 16,10 1 1-16,9-2-1 15,10-7 1-15,8-7-2 16,9-13 1-16,6-11-1 15,3-14-3-15,6-8 0 16,-8-20-5-16,10 3-5 0,-21-28-11 16,13 2-8-16,-19-17 3 15,3 8 15-15,-18-12 7 16,-1 2 6-16,-5 15 7 15,-13-2 4-15,11 25 14 16,-17 4 10-16,12 30-3 16,-15-1-13-16,19 29-6 15,-8 7-3-15,10 20-4 16,-1 1 1-16,4 17-3 15,2-4 0-15,3-2-2 16,5-3 0-16,-2-7 0 16,2-6-4-16,-4-24-5 0,9-4-28 15,-12-21-1-15,1-5-1 16,-12-16 1-16,-10-10 38 15</inkml:trace>
  <inkml:trace contextRef="#ctx0" brushRef="#br0" timeOffset="146863.4001">21067 4825 69 0,'28'-16'37'16,"8"13"0"-16,5-3-33 16,9 7 1-16,0 1-2 15,5 5 0-15,-6 6 0 16,-2 7-1-16,-11 4 1 0,-4 10-1 15,-10 5-1 1,-3 5 1-16,-6-4 0 16,-4 0-1-16,-4-6 0 15,-1-2 0-15,-2-10-1 0,1-10 0 16,-3-12 0-16,8-16-1 15,3-5-1-15,5-9 1 16,6-7 0-16,6-6-1 16,4 3 1-16,2 0 0 15,2 11 1-15,-2 8-1 16,-3 11 1-16,-4 13 1 15,-5 12-1-15,-6 13 0 16,-4 5 0-16,-2 4 1 16,-1 3-2-16,-2-5-1 15,4 5-2-15,-6-22-10 16,11 4-24-16,-4-15-1 15,6-6 1-15,-3-12 7 0,4-6 31 16</inkml:trace>
  <inkml:trace contextRef="#ctx0" brushRef="#br0" timeOffset="147145.4162">22113 4903 66 0,'-8'24'38'16,"8"10"-1"-16,-1-7-26 15,8 9-6-15,4-7-1 16,11-3-1-16,4-8-2 15,4-8 0-15,3-12 0 16,-2-6 0-16,-1-8-1 16,-3-6 0-16,-6-8 0 0,-8-3-1 15,-9-2 1-15,-12 1-1 16,-10 5 1-16,-9 1-1 15,-3 9-1 1,-4 3-1-16,7 19-5 0,-9-5-23 16,22 15-7-16,9-1 1 15,19 8-1-15,12-3 31 16</inkml:trace>
  <inkml:trace contextRef="#ctx0" brushRef="#br0" timeOffset="147580.4411">22744 4888 68 0,'-19'-12'38'16,"-16"-1"-1"-16,-1 11-30 16,-8 0-1-16,6 17-2 15,-2 6-1-15,8 11-2 0,8 3 1 16,9 2-1-16,13 3-1 15,10-6 0-15,11 0 0 16,6-11 0-16,10-12-1 16,1-9-1-16,3-8 0 15,-1-12-1-15,0-9 1 16,-9-12-2-16,-2-9 1 15,-11-11-1-15,-3 2 1 16,-7-7 1-16,-2 5 1 16,-3 6 1-16,-3 7 1 15,1 12 2-15,-4 18 1 16,5 16 0-16,-4 19-1 15,4 13 1-15,-2 11 0 0,3 9-2 16,-1 9 0-16,2-3-1 16,3 0-2-16,0-2 0 15,6-6 0-15,0-12-3 16,13-1-11-16,-5-21-22 15,10-11-1-15,2-10 0 16,6-13 6-16,4-13 32 16</inkml:trace>
  <inkml:trace contextRef="#ctx0" brushRef="#br0" timeOffset="147855.4568">23305 4707 81 0,'-36'1'39'15,"1"6"-1"-15,-13 2-34 16,17 5 0-16,4 3-2 15,8 4-1-15,11 1-1 16,14 4 0-16,12 5-1 16,9 3 1-16,6 0 0 15,0 3 1-15,-4-7-1 16,-3 3 1-16,-15-2-1 15,-16-3 1-15,-16-7 1 16,-9-4-2-16,-10-5-1 16,-6-7-2-16,10 6-26 15,-11-22-10-15,14-1 0 0,9-10-1 16,14-5 19-16</inkml:trace>
  <inkml:trace contextRef="#ctx0" brushRef="#br0" timeOffset="148294.4819">23831 4699 103 0,'6'30'41'0,"-7"-7"-1"15,-8 4-40-15,13 4 0 16,3 3 0-16,0 2-4 15,-4-12-8-15,9 3-27 16,-7-10 0-16,4-4-2 0,-9-13 1 16,18-9 32-16</inkml:trace>
  <inkml:trace contextRef="#ctx0" brushRef="#br0" timeOffset="148608.4999">24016 4701 97 0,'-2'35'41'15,"-5"-5"0"-15,0 6-38 16,6-1-1-16,6-3 0 16,0 3-1-16,0-7-1 15,3-9 1-15,-8-19-2 0,24 9 0 16,-9-23 0-16,7-4-1 15,4-6 1 1,6-8 0-16,2 4-1 16,3 4 1-16,-2 1 0 0,2 15 0 15,-4 8 1-15,-5 9 0 16,-4 8-1-16,-2 8-2 15,-7-6-6-15,9 4-29 16,-14-5-1-16,-3-7 0 16,-7-11 0-16,0 0 32 15</inkml:trace>
  <inkml:trace contextRef="#ctx0" brushRef="#br0" timeOffset="148758.5085">23782 4332 84 0,'-2'16'6'0,"10"7"-6"16,5 6-38-16,0 5-1 16,-4 11 27-16</inkml:trace>
  <inkml:trace contextRef="#ctx0" brushRef="#br0" timeOffset="149112.5287">20356 5892 86 0,'2'27'40'16,"-5"19"0"-16,-17 12-37 15,14 21 0-15,2 5 0 16,4 3-1-16,6-3-2 16,5-11-3-16,11 0-16 0,-2-27-20 15,7-16-1-15,-5-20 0 16,0-21 5-16,-8-20 35 15</inkml:trace>
  <inkml:trace contextRef="#ctx0" brushRef="#br0" timeOffset="149374.5437">20073 5765 81 0,'2'-24'38'16,"20"-1"1"-16,24 1-36 15,14 15-1-15,17 13 1 16,1 6-2-16,2 5 1 0,-10 12-1 15,-15 11 0 1,-22 5-1-16,-22 7 1 16,-22 0-1-16,-18-4 0 15,-11-1-1-15,-9-3 0 0,-2-4-3 16,-3-15-6-16,18-3-28 15,5-13-1-15,16-7 0 16,15 0 0-16,10-26 39 16</inkml:trace>
  <inkml:trace contextRef="#ctx0" brushRef="#br0" timeOffset="149558.5542">20665 5999 84 0,'11'25'40'0,"-9"2"-1"15,3 9-35-15,-1 0 2 16,5 6-5-16,4 2-1 15,0-8-5-15,15 9-15 0,-4-21-18 16,9-5-2-16,3-17 0 16,8-7 10-16,0-15 30 15</inkml:trace>
  <inkml:trace contextRef="#ctx0" brushRef="#br0" timeOffset="149742.5648">21187 6016 75 0,'-34'10'39'0,"0"11"1"16,-14 5-33-16,18 10-1 15,5 1-2-15,15 5-1 16,15-3-2-16,14-6-2 16,14 0 0-16,6-13-4 0,17 2-8 15,-10-20-24-15,11-6-3 16,-8-18 0-16,-2-4 3 15,-9-11 37 1</inkml:trace>
  <inkml:trace contextRef="#ctx0" brushRef="#br0" timeOffset="149936.5759">21449 5761 81 0,'-9'28'40'0,"-1"7"-1"16,11 11-33-16,-1 10-2 15,9 11 0-15,0 3-1 0,6 2-2 16,1-3-1-16,0-8-1 15,2-2-4 1,-13-21-26-16,10-7-8 16,-9-16-1-16,-6-15-1 15,-1-15 21-15</inkml:trace>
  <inkml:trace contextRef="#ctx0" brushRef="#br0" timeOffset="150748.6223">21265 6108 75 0,'22'-17'39'0,"14"5"0"15,-5-1-34-15,14 3-1 16,3 3 0-16,2 7-2 16,-4 4 0-16,-5 7 0 15,-6 9-2-15,-4 0 1 16,-3 8 0-16,-1 5 0 0,-1-4-1 15,2 0 1-15,3-7-1 16,3-6-1-16,3-8 0 16,1-9-1-16,-1-12-3 15,-5-14 2-15,0-3-3 16,-10-14 2-16,-4 7-1 15,-8-6 2-15,-5 5 1 16,-4 6 1-16,-1 11 1 16,0 21 2-16,0 0 0 15,0 0 0-15,16 32 1 16,0 0 0-16,-2 5 1 15,4 4-1-15,-4-1 0 16,2-1 0-16,-5-8 0 0,-2-4-1 16,-5-6 0-16,-1-9-1 15,-3-12-2-15,0 0-1 16,-5-24-1-1,-1-4 0-15,2-5-2 0,1-11 1 16,3 4-1-16,-2-5-1 16,10 11 1-16,0 3 0 15,12 11 0-15,2 3 1 16,12 13 1-16,3 2 0 15,10 6 1-15,4 2 1 16,4-1 2-16,3-3 2 16,-3-4 0-16,1-1 1 15,-10-10 0-15,1 5 0 0,-12-11 1 16,-3-1-2-1,-10-7 0-15,-5 0 0 16,-11 1-1-16,-6 0 0 16,-15 6 0-16,-9 4-1 0,-13 7 1 15,-2 13-1-15,-4 14-1 16,4 12 1-16,6 8-1 15,13 8 0-15,11 5-1 16,18 4 1-16,14-1 0 16,10-5 1-16,7-10-2 15,4-9 1-15,1-8 1 16,-1-7-1-16,-2-9 0 15,-6-6 0-15,-7-10-1 16,-4-1 1-16,-7-1-1 16,-8-3-2-16,1 9-14 15,-21-12-21-15,5 6 1 16,-4-1-1-16,-4 5 11 0,0 0 27 15</inkml:trace>
  <inkml:trace contextRef="#ctx0" brushRef="#br0" timeOffset="151468.6635">20583 7124 84 0,'-31'-12'38'16,"-7"6"-1"-16,1 13-34 16,-2 11-2-16,6 13 1 15,6 9-1-15,7 6-2 16,10 4 0-16,9 3 1 15,11-9-1-15,8-9 1 16,13-12-1-16,3-13 0 16,4-16 0-16,-2-13 0 15,1-12 0-15,-8-10 0 0,-4-3 1 16,-8-1-1-16,-9 2 0 15,-4 1 1-15,-3 12 0 16,-1 8 1-16,0 22-1 16,0 0 1-16,4 29-2 15,5-2-1-15,11 14-10 16,-3-5-24-16,9-4-1 15,1-7 0-15,2-11 6 16,2-13 31-16</inkml:trace>
  <inkml:trace contextRef="#ctx0" brushRef="#br0" timeOffset="151789.6818">20918 7051 84 0,'-2'20'38'15,"-3"4"1"-15,6 11-36 16,2-2 1-16,4 6-1 15,2-2-3-15,2-1 2 16,-2-11-2-16,4-7 1 16,0-13-1-16,-2-10 0 15,0-7-1-15,-1-15 1 16,1-7 0-16,0-7-1 15,1 0 1-15,0 0 0 16,2 8 0-16,-2 6 0 16,2 13-1-16,0 12 1 0,2 18-1 15,-2 6-1-15,5 16-3 16,-6-7-8-1,16 12-24-15,-5-6-1 16,9-3 0-16,1-11 2 0,8-12 36 16</inkml:trace>
  <inkml:trace contextRef="#ctx0" brushRef="#br0" timeOffset="152144.7022">21564 7054 66 0,'-36'-11'38'15,"-3"13"-1"-15,-7 2-28 16,10 21-3-16,0 7-2 15,11 10-3-15,11 4-1 16,12-2 0-16,12-1-2 16,9-7 1-16,13-10-2 15,3-20-1-15,8-10 1 0,-3-19-1 16,1-7 1-16,-10-13 0 15,-1-10-1-15,-11-17 3 16,-4-4-1-16,-8 2 3 16,-7 0-1-16,0 9 3 15,-5 6-1-15,2 16 1 16,-5 15 1-16,8 26 0 15,-7 27-2-15,7 15 1 16,1 13-1-16,5 7-3 16,6 12-6-16,-4-10-22 15,15 4-7-15,3-13-1 16,3-15 1-16,5-14 28 15</inkml:trace>
  <inkml:trace contextRef="#ctx0" brushRef="#br0" timeOffset="152657.7315">22279 7044 96 0,'-4'36'41'15,"5"6"-1"-15,-16-4-37 16,14 4-1-16,1-12 0 15,2-2-1-15,2-9-1 16,-4-19 0-16,0 0-1 0,11-26 1 16,-10-8-2-16,-1-9 0 15,-1 0-1-15,0-8 1 16,1 1-1-1,0 11 1-15,3 6-2 0,6 13 3 16,6 11-1-16,7 8 1 16,8 7 1-16,7 7-1 15,4 3 2-15,4-4-1 16,2 0 2-16,-1-4-3 15,-2-5 3-15,-6-6-2 16,-5-7-1-16,-6-6 1 16,-9-2-2-16,-9-4 3 15,-11-2-2-15,-9 3 2 0,-9 0-1 16,-7 8 1-1,-6 11 0-15,0 9 1 16,-1 11 1-16,4 11-2 16,10 10 1-16,10 7-1 0,14 5 0 15,9 3-2-15,15 3 0 16,5-16-5-16,21 5-14 15,-5-24-18-15,8-11-1 16,-3-17 1-16,-1-12 7 16,-4-18 31-16</inkml:trace>
  <inkml:trace contextRef="#ctx0" brushRef="#br0" timeOffset="152860.7431">23134 6617 83 0,'-17'23'40'0,"6"13"0"16,6 21-33-16,-5 8-2 0,6 10-1 15,1 6-2-15,3-1-1 16,0-6 0-16,1-8-2 16,3-3-5-16,-10-33-16 15,9 3-17-15,-3-33-1 16,0 0 0-16,-16-10 6 15,2-18 34-15</inkml:trace>
  <inkml:trace contextRef="#ctx0" brushRef="#br0" timeOffset="153340.7706">22812 6995 85 0,'29'-4'39'16,"5"-9"-1"-16,17 5-34 0,3-2 0 16,7 7-2-16,-5-2 0 15,-2 6-1-15,-11 0 1 16,-8 6-1-1,-8 4 1-15,-9 5-1 0,-4 0 0 16,-3 1 1-16,3-3 0 16,3 0-1-16,4-3 0 15,5-8-1-15,5-3-1 16,0-9 1-16,-1-8-2 15,1-9 1-15,-5-3-3 16,-8-4 2-16,-2-1-2 16,-8-1 1-16,-2 7-5 15,-9-2-4-15,17 25-15 0,-14 5-12 16,0 0 1-1,4 14 0-15,1 13 30 16,-9 0 8-16,13 12 0 16,-1 6 0-16,-11-11 0 0,9 6 25 15,-2-9 15-15,2-2-1 16,-5-9 2-16,12 0-23 15,-13-20-6-15,0 0-5 16,-1-25-2-16,3 2-2 16,0-12-3-16,7-7 0 15,6-6-3-15,0-9-4 16,17 12-24-16,-7-4-10 15,8 8 0-15,-4 3 0 16,6 15 15-16</inkml:trace>
  <inkml:trace contextRef="#ctx0" brushRef="#br0" timeOffset="153640.7877">23946 6965 91 0,'-2'32'41'0,"-3"-7"-1"15,4-2-34-15,1-6 1 16,5 1-4-16,-1-6-2 15,-4-12-1-15,14 9 0 16,-3-16 1-16,2-8-3 16,-1-8 2-16,4-7-2 15,8-8 1-15,5-3 0 16,6-4 0-16,-3 6 0 15,1 6 1-15,0 11 1 0,3 15-2 16,-3 13 2-16,-8 14-1 16,-8 10 0-16,-6 8-6 15,8 9-27-15,-18-2-7 16,-2 1 1-16,-10-5-2 15,-1 3 18-15</inkml:trace>
  <inkml:trace contextRef="#ctx0" brushRef="#br0" timeOffset="154024.8097">21972 7860 102 0,'6'32'41'0,"-7"10"-1"15,-7 10-39-15,8 6 1 16,7 2-2-16,-1 4-4 16,-4-17-10-16,9 4-26 15,-1-19-1-15,2-12 1 0,-12-20-1 16,21-7 36-16</inkml:trace>
  <inkml:trace contextRef="#ctx0" brushRef="#br0" timeOffset="154361.829">22216 7834 97 0,'-4'15'41'16,"-4"7"0"-16,2 25-35 16,-5-9-4-16,6 4 1 15,1 4-1-15,4 1-1 16,3-9-1-16,4-8 0 15,1-10-1-15,5-12 1 0,3-8-1 16,2-12 1-16,1-13-1 16,2-13 1-16,4-1-1 15,0-4 1-15,-2 5-1 16,1 3 1-16,-4 8-1 15,-3 9 1-15,-1 18 0 16,-4 18-1-16,-1 8 1 16,-4 9 0-16,-3 2 0 15,3 5-1-15,0 0-2 16,0-8-5-16,16-4-25 15,-9-19-6-15,9-3-1 16,1-18 0-16,9-2 19 16</inkml:trace>
  <inkml:trace contextRef="#ctx0" brushRef="#br0" timeOffset="154632.8445">22924 7781 96 0,'-42'2'40'0,"-2"19"-2"16,-1-8-35-16,10 10 0 15,6 10-2-15,15-1 0 16,18 0-1-16,17 6 0 16,8-2-1-16,8 2 2 15,2-3-1-15,-2-7-1 0,-7-5 1 16,-12-5 0-1,-16-2 0-15,-17-7-1 16,-11-8-1-16,-13-13-5 16,2 4-24-16,-18-11-7 15,-2-3-2-15,-3-7 0 0,9-3 19 16</inkml:trace>
  <inkml:trace contextRef="#ctx0" brushRef="#br0" timeOffset="155093.8708">22494 7509 94 0,'-13'19'39'0,"8"30"-6"16,-4-8-27-16,11 12 1 0,-2 7-3 16,3 8 0-16,0-1-1 15,3-4-2-15,0-5 0 16,0-11-1-16,1-4-2 15,-1-9-3-15,8 0-9 16,-10-23-27-16,8-8 1 16,-12-3-1-16,19-18 0 15,-9-7 34-15</inkml:trace>
  <inkml:trace contextRef="#ctx0" brushRef="#br0" timeOffset="155324.884">22342 7624 74 0,'8'15'39'15,"18"-12"-1"-15,17 0-23 16,7-2-15-16,7-2 0 15,10 4-11-15,-8-7-27 16,8-3 1-16,-15-1-1 16,-9-1 0-16,-19 2 35 15</inkml:trace>
  <inkml:trace contextRef="#ctx0" brushRef="#br0" timeOffset="155523.8954">21849 7580 81 0,'0'0'0'16,"14"11"0"-16,8-8-39 15,5 3-1-15,6-3 39 16</inkml:trace>
  <inkml:trace contextRef="#ctx0" brushRef="#br0" timeOffset="167947.606">22531 2991 8 0,'0'0'6'0,"0"0"0"16,0 0 0-16,0 0 0 15,0 0 0-15,0 0 0 16,0 0-2-16,0 0 0 16,13 10-3-16,-13-10-13 15,0 0-12-15,13 3 8 0,-13-3 16 16,0 0 0-16</inkml:trace>
  <inkml:trace contextRef="#ctx0" brushRef="#br0" timeOffset="169257.681">11942 3892 33 0,'-33'4'33'0,"8"-1"-1"16,6-3-28-16,32 3 1 15,15-10 1-15,28 6-2 16,18-6-1-16,22 1 0 15,7 2-1-15,8 3 0 16,0 0 0-16,-6 4-1 16,-13 2 1-16,-15 1-1 15,-21-1 0-15,-17 3 0 16,-18-3-1-16,-21-5 1 15,-15 11-1-15,-14-7 0 0,-15 2 0 16,-13 0 0-16,-17 0-1 16,-11 0 1-1,-8 3 0-15,-1-1 0 16,0-1 0-16,4 1 0 0,9-3-1 15,15-2 1-15,19 0-1 16,22-7 1-16,25 4 0 16,20-21-1-16,25 8 1 15,17-3 0-15,16 0 0 16,10 3 0-16,3-1 1 15,-3 3-1-15,-8 3 1 16,-8 4-1-16,-17 0 1 16,-12 3-1-16,-18 1 1 15,-12-2-1-15,-13 2 0 16,-24 8 0-16,-12-2 0 15,-17 1 0-15,-15 3 0 16,-13 1 1-16,-10 3-1 0,-4 2 0 16,2-5 0-16,11 0 1 15,16 0-2-15,20-5 1 16,26 0 0-16,20-6-1 15,36-1 1-15,14-4 0 16,16 0 0-16,7-1 0 16,4 0 1-16,0 1 0 15,-9-2 0-15,-9 4-1 16,-13 0 1-16,-13 3 0 15,-15-2 0-15,-18 2-1 16,0 0 1-16,-38 4-1 16,-8 2 0-16,-13 0 0 15,-10 6 0-15,-7-1 0 0,-1 0 0 16,4-1-1-16,16 3-4 15,5-10-9-15,32 3-21 16,20-6-1-16,19-5 0 16,19-6 21-16,14-2 15 15</inkml:trace>
  <inkml:trace contextRef="#ctx0" brushRef="#br0" timeOffset="230777.1997">9649 7339 49 0,'-12'-5'34'0,"12"5"1"16,-5-16-32-16,5 16-1 0,14-9 1 0,-1 1 1 16,10 5-2-16,-1 0 1 0,13 3 0 15,3 0-1-15,12 3 1 16,5 1 0-16,11 3 0 0,5-5-1 15,11 5 1-15,3-3-2 16,7 2 1 0,3-5 0-16,8 5-1 15,10-6 0-15,6 5 1 16,10-4-1-16,4-3-1 0,6-1 1 15,5 3-1-15,1-1 1 16,0-6-1-16,-7-2 0 16,-2-1 0-16,-8 1 0 15,-4-2 1-15,-4-5-1 16,-9-1-1-16,-7 3 1 15,-8-1-1-15,-9 4 1 16,-11 0-1-16,-9 3 0 0,-14 1-1 16,-6 9-1-16,-12-4-2 15,-1 10-4 1,-21-10-19-16,1 9-10 15,-14-7-1-15,0 0 1 0,0 0 38 16</inkml:trace>
  <inkml:trace contextRef="#ctx0" brushRef="#br0" timeOffset="231273.228">9659 6779 45 0,'29'4'35'0,"16"-2"1"15,16-3-32-15,32 6 1 16,17-5 0-16,23 2-1 16,10-3-1-16,13 4-1 15,1-2-1-15,3-1 0 16,-8-1-1-16,-10 2-1 15,-6 3-3-15,-19-9-21 16,-2 2-11-16,-14 1 0 16,-13-2-1-16,-12 1 36 15</inkml:trace>
  <inkml:trace contextRef="#ctx0" brushRef="#br0" timeOffset="236145.5067">10762 8388 26 0,'0'0'17'0,"-11"1"-2"15,11-1-2-15,0 0-2 16,-6 11-1-16,6-11-2 16,0 0 0-16,0 0-3 15,0 0 0-15,11 9 0 16,4-5-2-16,0-5 1 15,10 5-1-15,-1-4 0 0,8 2-1 16,1-3 0-16,6 1 0 16,1-1-1-1,2-1 0-15,-1 0 0 16,2-1 0-16,-1 0 0 0,-1-1-1 15,-4 2 0-15,-3-1 1 16,-2 2-1-16,-3 0 0 16,-2-2 1-16,-3 2-1 15,-2 0 1-15,0 1 0 16,0-1-1-16,-1 1 0 15,0-3 1-15,-2 3-1 16,-1-1 0-16,3 0 0 16,-3 0 0-16,3-3 0 15,0 3 1-15,0 0-2 16,1-1 1-16,0 1 0 15,0 1 0-15,-2 0 0 16,0 0 0-16,-2 3 0 0,-2-3 1 16,-1 0-1-16,-3-2 0 15,-1 2 0-15,0-1 0 16,-11 1 0-16,19 0 0 15,-19 0 0-15,19-2 0 16,-19 2 1-16,16 1-1 16,-16-1 0-16,14 0 0 15,-14 0 0-15,14-2 0 16,-14 2 0-16,11 2 0 15,-11-2-1-15,13 0 2 16,-13 0-1-16,20-2 0 16,-9 3 0-16,1 0-1 15,1-2 1-15,2 0 0 0,0-1 0 16,2 2-1-16,-2 0 2 15,4 0-1-15,-1-1 0 16,0 1 0-16,2 1 0 16,-1 1 0-16,1-1 0 15,0 0 0-15,1 0-1 16,1-1 1-16,2 1 1 15,1-1-2-15,2 0 2 16,1-1-1-16,3 0-1 16,-1 0 2-16,1 0-1 15,-2 1 0-15,2-3 0 16,-2 2 0-16,-1 1 0 0,0-1 0 15,1 2 0-15,-1-1 0 16,2-1-1-16,0 1 1 16,2 1 0-1,1-2 0-15,-1 1 0 0,1-1 1 16,-2-1-1-16,1 2-1 15,-1 2 1-15,0-2 0 16,0 1 0-16,-2 0 0 16,2 0 0-16,-1 0 0 15,2 3 0-15,1-3 0 16,0 0 0-16,-2 1 0 15,1 0 0-15,-1 1-1 16,-1-2 1-16,2 0 0 0,-3-1 0 16,1 0 0-1,-2 2 0-15,1 0-1 16,0-1 2-16,2 0-1 15,-2 0 0-15,-1-1 0 0,-1 1 0 16,0 2 0-16,-2-3 0 16,1 1 0-16,-1-1-1 15,-1 1 1-15,2 2 1 16,0-2-2-16,4 0 2 15,-2-1-1-15,1 3 0 16,-1-3 0-16,1 1 1 16,1 0 0-16,-1-1-1 15,0 1-1-15,-2-1 0 16,1 0 2-16,2 1-1 15,-2 1 0-15,-3-2 0 16,1 1-1-16,-2 1 2 16,-2 0-1-16,-1 0 1 0,-3 0-1 15,-2-2 0-15,-2 2 0 16,-2-1 0-16,-12-1 0 15,17 0 1-15,-17 0-1 16,15-1-1-16,-15 1 2 16,0 0-1-16,11 2 0 15,-11-2 0-15,0 0 0 16,13 1 0-16,-13-1 0 15,0 0 0-15,11 4 0 16,-11-4 0-16,0 0-1 16,0 0-1-16,0 0-5 15,0 0-22-15,0 0-8 16,-22-5-2-16,22 5 1 0,-20-8 38 15</inkml:trace>
  <inkml:trace contextRef="#ctx0" brushRef="#br0" timeOffset="243903.9505">10926 8405 29 0,'-31'1'33'0,"2"1"0"0,2 1-24 0,12 10-3 15,15-13 0-15,10 19-2 0,21-14-2 0,16 3-1 16,15-5-1-16,9 1 0 0,9-2 1 16,1-3-1-16,-3 1-2 0,-6-1 2 0,-12 2 0 15,-10 2 0-15,-14-2 1 0,-8-1-1 0,-12 0 0 16,-16 0 0-16,0 0 1 0,-27-5 0 0,-4 1-2 15,-9-2 2-15,-12 0-1 0,-11 1 1 0,-7 0 0 16,-5 2 0-16,-2 0-1 16,3 5 0-16,4-2 1 15,12 3-1-15,11 2 0 16,17-1 0-16,19-1 0 15,23 0 0-15,21-1 0 0,17-4 0 16,18 1 0 0,12-3 0-16,9-1 0 15,3 0 0-15,-4-2 0 16,-7 2 1-16,-13 0-1 0,-10 2 0 15,-17-1 1-15,-12 1 0 16,-15 0 0-16,-14 3-1 16,-14-4 2-16,-11-1-1 15,-14 2 0-15,-10-1 0 16,-15 0 0-16,-6 2 0 15,-7-2 0-15,-1 3 0 16,3 1 0-16,10 3-1 16,11-2 1-16,12 2-1 15,20-1 0-15,22-2-1 16,20 7 1-16,20-6 0 15,17-1 0-15,12 0-1 0,7 0 2 16,7-4-1-16,0 2 0 16,-4 0 0-16,-12-2 1 15,-12 2-1-15,-13-1 0 16,-10 1 1-16,-16 0 0 15,-16 2-1-15,-13 3 1 16,-18-3-1-16,-17 1 1 16,-13 3-1-16,-14 1 1 15,-11-2-1-15,0 3 0 16,4-1 0-16,12 2-3 15,12-7-8-15,32 7-24 16,26-7-3-16,21-2 2 16,26-5 11-16,23-4 25 0</inkml:trace>
  <inkml:trace contextRef="#ctx0" brushRef="#br0" timeOffset="245323.0316">12361 8436 28 0,'-23'-5'35'16,"1"-1"0"-16,10 10-25 0,-10-10-2 15,22 6 1-15,-19 1-3 16,19-1-2-16,0 0 0 15,20 16-2-15,2-10 0 16,12 0 0-16,8-1 0 16,6 1 0-16,7-2-1 15,4-1 0-15,2-2 0 16,2 1 1-16,-3-5-1 15,-1 6 0-15,-2-2 0 16,1-1-1-16,-2 1 1 16,3-1-1-16,0-1 1 15,1 2-1-15,0 3 2 16,-2-4-3-16,-3 0 0 0,0 1 1 15,-4-1 1-15,-3 4-1 16,-4-2 1 0,-3-1-1-16,0-1-1 15,0 1 1-15,2 1 0 0,0-2 0 16,-1 0 1-16,4 0-1 15,-4 0-2-15,3 1 3 16,-1 0-1-16,-1 0 0 16,-3 2 1-16,-2-1 0 15,0-1-2-15,-1 1 1 16,-1-2 2-16,2 1-2 15,0 0 1-15,-1-1-1 0,2 1 0 16,0-1 2 0,0 1-2-16,0-2 0 15,1 1-1-15,-1 0 1 16,0-1-1-16,1 2 0 0,2 0 0 15,-1-1 0-15,3 0 2 16,-1 2-1-16,2-1 0 16,-1-1 0-16,1 1 1 15,2-2-1-15,-2 1-1 16,-1 0 2-16,0 0-2 15,-1 0 2-15,-2-1-1 16,1 2 0-16,0-2 0 16,-1-1 0-16,-1 4 2 15,3-2-3-15,-3 0 1 16,1 0 0-16,0 1 0 15,-4 0 0-15,-1 1 0 16,-6 1 0-16,1-3-2 0,-4 1 2 16,-3 0 1-16,-2 1-2 15,-1-1 1-15,-4-1 0 16,-2 0 0-16,-1 0 1 15,-3 0-1-15,-11 0 0 16,15-1 1-16,-15 1-1 16,0 0 0-16,0 0-1 15,11 7-14-15,-11-7-23 16,0 0-2-16,-15-10 0 15,15 10 11-15</inkml:trace>
  <inkml:trace contextRef="#ctx0" brushRef="#br0" timeOffset="250508.3282">5892 6195 18 0,'0'0'31'15,"-15"-15"-12"-15,-2-1-9 16,17 16-1-16,-31-20-2 16,15 14-2-16,-11-6-2 15,0 5-1-15,-6-4 1 16,1 7-1-16,-3-3-1 15,-2 2 1-15,-3-1-1 16,0 1 0-16,-2 0 0 0,2 2 0 16,-3-2 0-16,2 0 0 15,-2 0 0 1,0 0 0-16,-1-1-1 15,2 3 1-15,-2-1-1 0,-4 0 1 16,-1 0-1-16,0 1 1 16,1 0-1-16,-2 3 0 15,1 0 1-15,1-3-1 16,0 3 1-16,3 1-1 15,0 1 0-15,4 0 1 16,0 0-1-16,1 0 0 16,0 1 1-16,0 4-1 15,0-2 0-15,5 0 1 16,0 2-1-16,-1 1 0 15,0-1 1-15,2 0-1 16,1 1 1-16,2 0-1 16,2 2 0-16,2 4 1 0,1 2-1 15,4 0 0-15,5 5 2 16,3 0-2-16,4 1 2 15,5 3-2-15,4-2 2 16,6 0-1-16,3 1 0 16,6 3 0-16,1-2 0 15,7 3-1-15,3 2 0 16,3 0 0-16,1 1 0 15,4-1 1-15,3-3-1 16,5 0 0-16,7-4 0 16,0-4 1-16,7-4-1 15,4-3 1-15,3-2-1 16,0-4 0-16,1-1 0 0,-2-2 0 15,-1 1 0-15,1-2 0 16,-3 0 0-16,2-1 1 16,1-1-1-16,0-1 0 15,2-2 0-15,2 1 0 16,-3-3 0-16,-2-1 0 15,-2 1 0-15,-6-2 0 16,-4-1 0-16,-2-1 0 16,-4 0 0-16,-5 0 1 15,-1-6-1-15,-1-1 0 16,-2 0 0-16,-1-2 1 15,-4-5 0-15,-4 1-1 0,-2-3 1 16,-3-2-1-16,-5 3 0 16,-4-2 1-16,-4-2-1 15,-3-1 1 1,-7 3-2-16,-2-5 0 0,-6 3 0 15,-5 0 1-15,-4-1-1 16,-5 0-1-16,-4 4 1 16,-5 3-1-16,3 5 0 15,-6 2-7-15,11 14-26 16,-4 0-2-16,8 8 0 15,8 5 16-15,12 5 21 16</inkml:trace>
  <inkml:trace contextRef="#ctx0" brushRef="#br0" timeOffset="251706.3968">6693 6768 25 0,'13'-17'34'0,"-14"5"-1"16,1 12-25-16,-10-26 0 15,3 13 0-15,-13-6-2 0,3 1-2 16,-12 0-1-16,2 3 0 16,-10-1-2-16,1 8 1 15,-6-6-1 1,-2 7 0-16,-2-1-1 0,-3 5 1 15,-2-3-1-15,-2 4 1 16,0-1 0-16,-5 0-1 16,0 4 1-16,-3 1 0 15,0 2-1-15,1-2 1 16,1 3-1-16,3 2 0 15,0 0 0-15,4 1 1 16,1-1 0-16,4 1 0 16,0 2-1-16,2 6 1 0,4 1 0 15,2 1-1 1,1 6 1-16,5-1-1 15,2 3 0-15,6 3 0 16,5 3 0-16,3 0 0 0,4-2 1 16,4 1-1-16,6 1 1 15,5 2-2-15,7-2 2 16,5 0-1-16,3-3 1 15,8 1-1-15,3-1-1 16,6-4 2-16,3 2-1 16,2-3 0-16,2-2 0 15,1-1 0-15,4-2 0 16,4-2 0-16,4-1 1 15,2-3-1-15,4-4 1 16,6 0-1-16,2 0 0 16,4-1 1-16,2-4-1 15,-2-3 0-15,-2 3 0 0,-4-3 1 16,-4 0-1-16,-3-2 0 15,-6-5 1-15,-4-4-1 16,-5-1 0-16,-1 1 0 16,-3-9 0-16,-1 0 0 15,-2-3 1-15,-5-2-2 16,-3 1 2-16,-3-2-1 15,-6-1 1-15,-3-1-1 16,-7 2 0-16,-6-2 0 16,-4-4-1-16,-4 0 2 15,-4-2-2-15,-2 0 1 16,-2-1-1-16,-3 0 1 0,0 0 0 15,-2 2 0-15,0 1 0 16,0 2 0-16,0 7-2 16,-6-4-7-16,8 16-25 15,-9-2-5-15,1 4 0 16,1 5 6-16,6-1 33 15</inkml:trace>
  <inkml:trace contextRef="#ctx0" brushRef="#br0" timeOffset="256396.665">11310 8440 28 0,'-15'-1'33'0,"3"-2"1"15,-2-3-24-15,14 6 1 16,0 0-2-1,0 0-4-15,23 0-1 0,2 1 0 16,6-3-1-16,9 2 0 16,9-1-1-16,10-1 0 15,4 1-2-15,8 1 1 16,5 0 0-16,0 1 0 15,0 1 0-15,-1 1-1 16,-3-1 1-16,-4 2 0 16,-2-2 0-16,-3-1-1 15,-4 1 1-15,2-2-1 0,1 1 0 16,0-3 1-1,2 1-1-15,2-2 0 16,-4 2 0-16,0 0 0 16,-2 1 0-16,-4-1 0 0,-3 0 0 15,-3-1 0-15,-3 4 0 16,0-4 0-16,-1 2 1 15,2-1-1-15,2 1 0 16,-1-1 0-16,3 1-1 16,-2 0 2-16,4 0-2 15,-3 1 1-15,0-2 0 16,-1 2 0-16,1-1 0 15,-1 1 0-15,1-1 0 16,-1 2 0-16,-1-5 1 16,1 3-1-16,0 1-1 15,-1-2 1-15,-2 0 1 0,1 0-1 16,-2-2 0-16,3 2 0 15,1 1-1-15,0-1 1 16,0 0 1-16,1-1-2 16,1 1 1-16,-1 0 0 15,0 1 1-15,-2 0-1 16,-3 0-1-16,1 0 1 15,0 0 0-15,1 0 0 16,1 2 1-16,-2 0-1 16,2-2 0-16,0 2 0 15,1 0 0-15,-4 0 0 16,-2 0 0-16,-3-2 0 15,-3 3 0-15,-4-1 0 0,-3-1 0 16,-2 0 0-16,-6-1 0 16,0 2 0-16,-1-2-1 15,0 1 2-15,-3 0-1 16,0-2 0-16,-2 0 1 15,0-1-1-15,-1 2 0 16,-2-1 0-16,0 1 0 16,-14 0-2-16,21 3-6 15,-21-3-30-15,0 0-1 16,0 0-1-16,-14-8 9 15,1 6 31-15</inkml:trace>
  <inkml:trace contextRef="#ctx0" brushRef="#br0" timeOffset="258656.7943">4984 8422 45 0,'-14'-6'15'16,"14"6"0"-16,0 0-2 15,0 0-3-15,0 0-3 16,26 2-2-16,-8-6 1 0,19 6-2 16,7-7 1-16,17 1-1 15,6-2 0-15,12 5-1 16,4-3-1-1,8 3 0-15,-2 1 0 0,-1 1-1 16,-5 3 0-16,-1 3 0 16,-6 0-1-16,0-2 0 15,-1-1 1-15,-2-2-1 16,0-1 0-16,-2-2 1 15,-3-1-1-15,-4-1 0 16,-6-1 1-16,-7 0-1 16,-7 1 0-16,-7 1 1 15,-6 0-1-15,-7 0 0 0,-3 0 0 16,-8 2 0-1,-13 0 0-15,17 0 1 16,-17 0-1-16,0 0 1 16,0 0-1-16,5-11 0 0,-5 11 1 15,-5-13-1-15,5 13 1 16,-6-20 0-16,4 7-2 15,0 1 1-15,1-4 0 16,1-2 1-16,0-5-1 16,1-2 0-16,2-4 0 15,-1-2-1-15,1-7 1 16,-1-2 0-16,1 0 1 15,-1-1-2-15,2 3 2 16,-2-1-1-16,1 3 0 16,-1-3 0-16,1 9 0 15,-1-2 1-15,0 2-2 16,0-2 2-16,-1 4-1 0,-2 3 0 15,-1 5-1-15,-1 5 2 16,-1 1-1-16,0 3 0 16,4 11 0-16,0 0 0 15,-15-11-1-15,15 11 2 16,-14-1-1-16,14 1 0 15,-17-1 0-15,6 1 0 16,-4 2 0-16,0 1 0 16,-6-2 1-16,-4 0-2 15,-3 2 1-15,-3 3 0 16,-5-1 0-16,-3-2 1 15,-6 2-1-15,-5-1 0 0,-4-1-1 16,-7 2 2-16,-6-1-1 16,-9-4 0-16,-5 2-1 15,-7 0 0-15,-4-4 1 16,-1 2 0-1,-1 2-1-15,0-5 1 0,3 1 0 16,3-1 0-16,6 2 0 16,4 0 0-16,6 1 0 15,5-4 0-15,6 3-1 16,7 0 1-16,7 0 0 15,6 1 0-15,5-3 0 16,8 1-1-16,4 2 1 16,6 1-1-16,2-1 1 0,16 0 0 15,-17 4 0-15,17-4 0 16,-6 13-1-1,9 1 1-15,3 6 2 16,3 7-3-16,4 8 3 0,1 6-2 16,2 9 1-16,1 9-2 15,0 7 3-15,-1-2-2 16,-2 2-1-16,-2-1 2 15,-1 2-4-15,-9-11-16 16,8 5-19-16,-6-13 0 16,-1-15 0-16</inkml:trace>
  <inkml:trace contextRef="#ctx0" brushRef="#br0" timeOffset="280461.0414">7922 9410 17 0,'0'0'14'16,"-14"-8"-3"-16,14 8-2 15,0 0 1-15,0 0-2 0,0 0-1 16,0 0 0 0,0 0-1-16,14 3-1 15,-14-3 0-15,24-3 0 16,-9 2 0-16,7 5-1 0,0-5 0 15,6 3 0-15,-3-2-1 16,5 2 0-16,-3 0-1 16,1 3 0-16,0-3 0 15,1 0-1-15,0 1 0 16,2-1 0-16,1-1-1 15,2 2 1-15,0-2-1 16,4 0 1-16,0-1-1 16,-2 3 1-16,1-2-1 15,-3 1 1-15,-2-2 0 16,1 2-1-16,-2 0 0 15,0 0 0-15,-3-2 1 16,1 0-1-16,3 2 0 0,0-1 0 16,0 0 0-16,1 0 0 15,-1-1 1-15,3 0-1 16,-1 2 0-16,0-1 1 15,-1-2-1-15,-1 2 0 16,-1 0 1-16,-1-1-1 16,-1 1 0-16,2 0 0 15,0 1 0-15,1-1 0 16,2-1 0-16,0-1 1 15,2 2-2-15,0-1 2 16,1 1-1-16,0-1 0 16,-3-2 0-16,1 0 0 15,-2 4 1-15,0 0-1 0,-1-2 0 16,1 1 1-16,0 0-1 15,2 3 0 1,2 1 0-16,-1 0 0 16,5-3 0-16,-2 1 0 0,2 0-1 15,-1 1 1-15,1-5 0 16,-2 1 0-16,0 0-1 15,-1-1 1-15,-2-1 0 16,1 1 0-16,0-1 0 16,-2-1 0-16,3 3 0 15,-2 0 0-15,0 0 0 16,-1 3 0-16,-2-3 0 15,-1 0 0-15,-3 2 0 0,1-3 0 16,-5 3 0 0,-2-2 0-16,1 2 0 15,-3-4 0-15,0 6-1 16,-1-3 1-16,-1 2 1 0,0-1-1 15,-2-2 0-15,-3 1 0 16,1 0 0-16,-2 1 0 16,2-4 0-16,1 1 1 15,0 1-1-15,0 0 0 16,2 1 0-16,0 2 0 15,3-2 0-15,1 0 0 16,-1 1 0-16,0 1 0 16,-1-2 0-16,2 2 0 15,-1-1 1-15,0-1 0 16,1 3-1-16,-2-1 0 15,2 1 0-15,0 0 0 16,5-2 0-16,-1-2 0 0,2 3-1 16,0 0 1-16,3-3 0 15,-1 0 0-15,2-2 1 16,2 0-1-16,-2 2 0 15,2 1 0-15,-1-2 0 16,2-4 0-16,2 5 0 16,-1-3 0-16,1 2 0 15,0 1 0-15,-1-1 0 16,0 0-1-16,2 0 2 15,-2 2-1-15,1-1-1 16,1 2 1-16,-1-2 0 16,3 0 0-16,-1 0 1 15,1-2-2-15,-1 3 1 0,1-1 0 16,0 1 1-16,1-3-2 15,-2 5 1-15,-1 0 1 16,1-3-1 0,0 3 0-16,0-3 0 0,0 0 0 15,0 3-1-15,0-3 1 16,0-3 0-16,1 2 0 15,-1 2 0-15,2 2 0 16,-1-3 0-16,-1 0 0 16,1-1 1-16,-1-2-1 15,0 3 0-15,2 1 0 16,-2-1 0-16,0-2 0 0,-1 1 0 15,-1 1 0-15,1-1-1 16,1 2 1 0,-1 0 0-16,-1-2 0 15,-1-2 0-15,-3 2 0 0,3 2 0 16,-4 1 0-16,-1-4 1 15,-3 2-1-15,-1-2 0 16,-1 0 0-16,-4 2 0 16,2 2 1-16,-3-1 0 15,-2-1-1-15,-1 1 1 16,-4 3-1-16,-2-2 1 15,-1 3-1-15,-11-5 1 16,14 1-1-16,-14-1 0 16,0 0 1-16,0 0-1 15,0 0 0-15,0 0 1 16,0 0-1-16,0 0 0 15,0 0 0-15,0 0-1 0,0 0 2 16,0 0-1-16,0 0 0 16,0 0 0-16,0 0 0 15,0 0 0-15,0 0 0 16,0 0 0-16,0 0 0 15,0 0 0-15,0 0 0 16,0 0 0-16,0 0 0 16,0 0 0-16,0 0 0 15,0 0 0-15,0 0 0 16,0 0 0-16,0 0 0 15,0 0 1-15,0 0-1 16,0 0 0-16,0 0-1 16,-15-7 1-16,15 7 0 0,0 0 0 15,-13-3-1-15,13 3 2 16,0 0-1-16,0 0 0 15,-11 0 0-15,11 0 0 16,0 0 0-16,0 0 0 16,0 0 0-16,-14 1-1 15,14-1 2-15,0 0-1 16,0 0-1-16,0 0-1 15,-17-3-4-15,22 14-22 16,-16-11-9-16,11 0-1 16,-27-11 0-16,8-3 33 15</inkml:trace>
  <inkml:trace contextRef="#ctx0" brushRef="#br0" timeOffset="281517.1018">6897 8271 35 0,'-18'-13'15'16,"18"13"-2"-16,-24-8 0 15,24 8 0-15,0 0-3 16,15 8-2 0,1-7-2-16,18 10 1 0,4-7-2 15,18 4 1-15,6-2-2 16,15 3 0-16,6-6-1 15,10 3 0-15,7-4-1 16,5 0-1-16,2 0 0 16,3 2 1-16,-1-3-1 15,3 0-1-15,0 3 0 16,4 0 1-16,0-1 0 15,4 3-1-15,2-1 1 0,-1-2-1 16,-3 2 1 0,-7 1-1-16,-6-3 0 15,-10 1 1-15,-9 0-1 16,-11-2 0-16,-9 3 0 0,-6 0 0 15,-7 0 0-15,0-2 1 16,-3 1-1-16,-2 1 0 16,-3 0 0-16,-3-1 0 15,-5-2 0-15,-4-1 0 16,-5-1 1-16,-6 0-1 15,-3 0 0-15,-7-1 1 16,-12 1-1-16,15-3 0 16,-15 3 0-16,0 0-1 15,0 0-7-15,-29 1-26 16,10 1-2-16,-12-5-3 15,-8-2 0-15,-8 2 37 16</inkml:trace>
  <inkml:trace contextRef="#ctx0" brushRef="#br0" timeOffset="284734.2858">5540 8372 35 0,'-23'-23'33'15,"-11"1"-1"-15,-1 4-30 16,-17 4 1-16,1 7 1 15,-7 2-1-15,4 8 0 0,3 2-1 16,12 5 0 0,15 3-1-16,27 2 1 15,26-2-1-15,30 0 0 16,27-3 0-16,18 2 0 0,16-6 0 15,9 1 1-15,4-5 0 16,-5 0 0-16,-15-4 0 16,-16 1 0-16,-21-1-1 15,-14-2 1-15,-20-1 0 16,-18-2-2-16,-24 7 0 15,-23-10 1-15,-20 7-1 16,-23-2 0-16,-22 1 0 16,-21 1 0-16,-25 4-1 15,-13 1 1-15,-8 2 0 16,5-2 0-16,12 4 1 15,18 0-2-15,27 5 1 0,32-2 1 16,42-3-1-16,38-2-1 16,44-3 1-16,28 1 0 15,26-3-1-15,19-1 2 16,13-3 0-16,2 0 0 15,-3 0 0-15,-14 1 0 16,-19 2 0-16,-19-1 0 16,-25 0 0-16,-17 0 0 15,-26 1-1-15,-28 2 1 16,-19-2-1-16,-26 0 0 15,-23 0 0-15,-24 1 0 16,-21-1 0-16,-21 2-1 16,-17 0 1-16,-1 0 0 0,8 3 0 15,17-1-1-15,22 3 1 16,30 1 0-16,35 2-1 15,40-8 1-15,47 10 0 16,33-5 0-16,32-1-1 16,17 0 2-16,11-3-1 15,8-1 1-15,-3-1 0 16,-11 1-1-16,-22-2 1 15,-19 2-1-15,-24-1 1 16,-19-1-1-16,-25-1 0 16,-25 3 0-16,-25-7 1 15,-28 3-1-15,-25 1 0 16,-27-2-1-16,-24 2 1 0,-20 2 0 15,-11 2 0-15,-4 2 0 16,15 2-1 0,21 3 2-16,24 2-2 15,36 1 1-15,39 0 0 0,42-3 0 16,41 1 0-16,34-3 0 15,25 1 0-15,17-4 0 16,13-1 0-16,2-1 1 16,-4-1 0-16,-11 1-1 15,-20 2 1-15,-19-2 0 16,-21-2 0-16,-17 1 0 15,-17-1-1-15,-13-1 1 16,-23 2 0-16,0 0-1 16,-27-12 0-16,-9 9 0 15,-12 0 0-15,-11 0 0 16,-9-1 0-16,-8 0 0 15,-2 2 0-15,1 3-1 0,8-1 1 16,10 0 0-16,9 0 0 16,11 0 0-16,9-1 0 15,9 2 0-15,9 2 0 16,12-3 0-16,0 0 0 15,-13 1 0-15,13-1 0 16,0 0 0-16,0 0 0 16,0 0 0-16,11-1 0 15,-11 1 0-15,0 0 0 16,16-3 0-16,-16 3 0 15,11-1 0-15,-11 1 0 16,0 0 0-16,12 2 0 16,-12-2 0-16,0 0 0 0,0 0 0 15,0 0-1-15,0 0 1 16,0 0 0-16,0 0 0 15,0 0 0-15,0 0 0 16,0 0 0-16,0 0 0 16,0 0 0-16,0 0 0 15,0 0 0-15,0 0 1 16,0 0-1-16,0 0-1 15,0 0 1-15,0 0 0 16,0 0 1-16,0 0-1 16,11 0 0-16,-11 0-1 15,0 0 2-15,11-2-1 16,-11 2 0-16,11 1 0 0,-11-1-1 15,14 1 1-15,-14-1-1 16,11 2 1 0,-11-2 0-16,13 0 0 15,-13 0 0-15,12 0 0 0,-12 0 0 16,0 0 0-16,16 0 0 15,-16 0 0-15,0 0-1 16,0 0 1-16,0 0 0 16,11 0 0-16,-11 0 0 15,0 0 0-15,0 0 0 16,0 0 0-16,0 0 0 15,0 0 0-15,0 0 0 0,0 0 0 16,0 0 0 0,0 0-1-16,0 0 1 15,-10-11 0-15,10 11 0 16,0 0 0-16,-15-4 0 0,15 4 0 15,0 0 0-15,-15-1 0 16,15 1 0-16,-13-3 0 16,13 3-1-16,-11-2 1 15,11 2 0-15,-11 0 0 16,11 0 0-16,-11-1 0 15,11 1 0-15,0 0 0 16,-15 2 0-16,15-2 0 16,0 0 1-16,-15 1-1 15,15-1 0-15,0 0 0 16,-12 2-1-16,12-2 1 15,0 0 0-15,-12 1 0 16,12-1-1-16,0 0 2 0,0 0-1 16,-11 5 0-16,11-5 0 15,0 0 0-15,0 0 0 16,-11 0 0-16,11 0 0 15,0 0-1-15,0 0 1 16,0 0 0-16,-12-3 0 16,12 3 0-16,0 0 0 15,0 0 0-15,-12 3 0 16,12-3 0-16,0 0 0 15,0 0 1-15,-13 3-1 16,13-3 0-16,0 0 0 16,0 0 0-16,0 0-1 15,0 0 2-15,-13 5-1 0,13-5-1 16,0 0 1-16,0 0 0 15,-6 11 1-15,6-11 0 16,0 0-1 0,0 0 0-16,0 0-1 0,-6 12 1 15,6-12 0-15,0 0 0 16,0 0-1-16,0 0 1 15,-6 12 0-15,6-12 0 16,0 0 0-16,0 0 0 16,0 0 0-16,0 0 0 15,0 0 0-15,0 0 0 16,0 0 0-16,0 0 0 15,0 0 0-15,0 0 0 16,0 0-1-16,-11 10 1 16,11-10 0-16,0 0 0 15,0 0 0-15,0 0 0 16,0 0 1-16,0 0-2 0,0 0 2 15,0 0-1-15,0 0 0 16,0 0-1-16,-9 11 1 16,9-11 0-16,0 0 0 15,0 0 0-15,0 0 1 16,0 0-1-16,-9 12 0 16,9-12 0-16,0 0 0 15,0 0-1-15,0 0 1 16,0 0 0-16,0 0-1 15,0 0 1-15,0 0 2 16,0 0-2-16,0 0-1 16,-10 7 1-16,10-7 0 15,0 0 1-15,0 0-1 0,0 0-1 16,0 0 1-16,0 0 0 15,0 0 0-15,0 0 0 16,0 0 0-16,0 0 0 16,0 0 2-16,0 0-2 15,0 0 0-15,0 13 0 16,0-13 1-16,0 0-1 15,0 0 1-15,0 0 0 16,0 0-1-16,0 0 0 16,0 0 0-16,0 0 0 15,0 0-1-15,0 0 1 16,0 0-1-16,0 0 0 15,0 0 1-15,0 0 1 0,0 0-1 16,0 0 0-16,0 0 0 16,0 0 0-1,0 0 1-15,0 0-1 16,0 0 0-16,0 0-1 0,0 0 2 15,0 0-1-15,0 0 0 16,0 0 0-16,0 0 0 16,0 0 0-16,0 0-1 15,-7 10 1-15,7-10 0 16,0 0 0-16,0 0 1 15,0 0-1-15,0 0 0 16,-11 5 0-16,11-5 0 0,0 0 1 16,0 0-1-1,0 0 0-15,0 0-1 16,-11 4 0-16,11-4 1 15,0 0 0-15,0 0 0 0,0 0 0 16,0 0-1-16,0 0 1 16,0 0 0-16,0 0 0 15,0 0-5-15,0 0-16 16,26 2-17-16,-2-10-1 15,14-8-1-15</inkml:trace>
  <inkml:trace contextRef="#ctx0" brushRef="#br0" timeOffset="287717.4565">14348 8985 16 0,'18'-16'34'16,"-9"4"-6"-16,-20-15-13 16,9 16 0-16,-25-18-6 15,2 9-3-15,-15-7-2 16,-8 6-1-16,-16-3-1 0,-10 4-1 15,-12-1 0-15,-11 1 0 16,-11 2 0-16,-11 2-1 16,-9 2 1-1,-5 0-1-15,0 3 2 0,1 2-1 16,0 0-1-16,7 2 1 15,-1 3 0-15,8 2 0 16,4-1 0-16,6 5-1 16,1 0 0-16,5 3 1 15,2 1 0-15,2 1-1 16,5 2 0-16,3 0 0 15,3 4 0-15,4 1 1 16,4 2-1-16,3 0-1 0,2 4 1 16,2 2 1-1,5 1-2-15,4 5 2 16,7 0-1-16,4 4 0 15,7 2 0-15,4 3 0 0,10 1-1 16,7 0 1-16,9 4 0 16,5-1 1-16,6-2-2 15,9 4 1-15,5-7 0 16,8 0 1-16,7 0-1 15,5-1 1-15,10-1-1 16,8-4 1-16,8-2 0 16,14-4 1-16,11-2-2 15,15-4 1-15,12 1-1 16,16-7 1-16,10-7 0 15,13-2-1-15,12 1 0 16,5 0 1-16,4 2-1 16,7 0 1-16,2-3-1 0,1 3 0 15,-4 3 1-15,0-2-1 16,-3 2 0-16,-3-7-1 15,-4-1 1-15,-13-3 0 16,-12-4 0-16,-10-6 0 16,-13-5 0-16,-15-5 0 15,-20-8 1-15,-11-6-1 16,-19-3-1-16,-12-5 1 15,-13-7 0-15,-18-3-1 16,-15-4 0-16,-14-4 1 16,-18 0-1-16,-14 3 0 15,-15-2 1-15,-10 4-1 0,-3 11 0 16,-5 2-7-16,15 25-25 15,0 6-6-15,17 7 0 16,19 9 8-16,26 8 31 16</inkml:trace>
  <inkml:trace contextRef="#ctx0" brushRef="#br0" timeOffset="297613.0225">4958 9406 33 0,'-13'-2'29'16,"-4"-9"-13"-16,17 11-1 15,-14-6-2-15,14 6-2 0,0 0-3 16,19 8-1-16,-5-7-1 16,12 8-1-16,0-3 0 15,10 4-1 1,3-6-1-16,9 5-1 0,3-5-1 15,9 0 1-15,0-1 0 16,7 1-1-16,1-8 2 16,7 3-2-16,-1-2-1 15,1 0 1-15,-3 0 0 16,-3 1-1-16,-3 1 0 15,-4-1 0-15,-2 6-1 16,-4 1 2-16,-1 0-1 0,0 0 0 16,0-1 0-16,0 2 1 15,-1-1-1 1,2 0 0-16,-3-1 1 15,-1-2-1-15,-2-1 0 16,-4 1 0-16,-1 0 0 0,-3-2 0 16,-2 1 0-16,-2-1 1 15,-3 0-2-15,-2 4 1 16,-1-3 0-16,-1 0 1 15,-3-1-1-15,0 0 0 16,-3 2-1-16,-3 0 2 16,-1-2-1-16,-1-2-1 15,-2 4 1-15,-2-2 0 16,0 0 0-16,-3 2 0 15,-1-3 0-15,2 2 0 16,0 1 0-16,1 0 0 16,0-3 1-16,-2 0-2 0,0 2 2 15,0-2-1-15,-13 1 0 16,16 2 1-16,-16-2-1 15,0 0 0-15,11-1 0 16,-11 1 1-16,0 0-1 16,0 0 0-16,0 0 1 15,0 0-1-15,0 0 0 16,0 0 0-16,0 0 0 15,11-1 0-15,-11 1 0 16,0 0-1-16,0 0 0 16,0 0 2-16,0 0-1 15,0 0 0-15,4-14 0 16,-4 14 0-16,3-13 0 0,-3 13 1 15,4-19-1-15,-2 8-1 16,0-3 1-16,1-3 0 16,-1-1 0-16,3-3-1 15,-2-2 0-15,0-2 0 16,0-4 0-16,-1-2-1 15,1-1 1-15,-1-2 0 16,-1 1 0-16,-3-4 0 16,1 5 1-16,-2 3 0 15,2 1 0-15,-3 2 0 16,1-1 0-16,-1 7 0 15,0 2 0-15,1 5 0 16,0 0 0-16,0 1 0 0,3 12 1 16,-4-16-2-16,4 16 1 15,0 0 0 1,-5-12 0-16,5 12 0 15,0 0 0-15,0 0 1 0,0 0-2 16,-10-11 2-16,10 11-1 16,-12-4-1-16,1 4 1 15,-2-3 0-15,-6 3 0 16,-1-6 0-16,-10 1 0 15,-4 2-1-15,-4 0 2 16,-6 0-1-16,-5 0 0 16,-4-1 0-16,-7-1 1 15,-7 4-1-15,-4 2 0 16,-6-2 0-16,-6-3 0 15,-5 2 0-15,-6 1 0 16,-5-2 0-16,-1 2-1 16,-2 1 1-16,-1-2 0 0,3-2 0 15,1 2 0-15,0-1 0 16,5 1 0-16,5-1 0 15,3-2 1-15,6-1-1 16,2 3 0-16,5 0 0 16,8 3 0-16,7-2 0 15,6 2 1-15,5 0-1 16,7 4-1-16,3 3 2 15,8-2-2-15,4 0 1 16,4-2 0-16,7 3 1 16,0-1-2-16,14-5 2 15,-17 11-1-15,17-11-1 16,-9 22 1-16,7 0 0 0,0 3 0 15,1 8 0-15,1 6-1 16,0 3 2-16,3 6-1 16,3-1 0-16,3-1 0 15,0 0 2-15,0-3-1 16,1-1 0-16,0 0-2 15,-8-7-17-15,7 7-20 16,-9-5-2-16,-5-13-1 16</inkml:trace>
  <inkml:trace contextRef="#ctx0" brushRef="#br0" timeOffset="325707.6294">8331 9485 37 0,'-27'-18'30'0,"6"-2"-16"16,5 11-9-16,-5-6 1 0,8 8 0 0,-6-4-2 16,-1 8 0-16,-4-3 0 0,3 6-1 0,-1-1 0 15,4 5-2-15,3-1 1 0,15-3 0 0,-5 16 0 16,27-7 0-16,15-1 0 0,19 1 0 15,16-3 1-15,17 1 1 0,12-6-2 0,11 0 1 16,1-1-1-16,4-1-1 0,-4-4 1 0,-1-2-1 16,-8 0 0-16,-1-2 0 0,-9 0 0 0,0 0-1 15,-6-3 1-15,-6-1 0 16,-5 2-1-16,-7 5 1 15,-9 0-1-15,-6 1 1 16,-8 0 0-16,-7 0-1 16,-6 4 1-16,-3 2-1 15,-8 0 0-15,-5 0 1 0,-4-1-1 16,-14 0 1-1,12 4-1-15,-12-4 0 16,-27 6 1-16,-5-6-1 16,-13 0 0-16,-17 1 0 0,-15 1-1 15,-18-1 1-15,-18-2 0 16,-11-1 0-16,-10 1 0 15,-8 2 0-15,-6-1-1 16,2 2 2-16,-1-1-1 16,8 0-1-16,15 1 1 15,13 2 0-15,11-3 0 16,15 2 0-16,16-1 0 15,14-2-1-15,15 1 1 16,12 1-1-16,14 0 1 16,14-2 0-16,31 7 0 15,19-4 0-15,27 0 0 16,24 5 0-16,22-4 1 0,22 4-1 15,18-1 0-15,9-1 1 16,7 4-2-16,-1 2 2 16,-4-4-1-16,-3 3 0 15,-7-2 0-15,-9 2 0 16,-8-3 0-16,-12 2 0 15,-15-4 0-15,-13-1 0 16,-15 0 0-16,-19-2 0 16,-15 0 0-16,-12-2 0 15,-16 1 0-15,-8-2 0 16,-9 2 0-16,-13-2 1 15,0 0-1-15,0 0 0 16,-20-6 1-16,1 1-1 0,-5 1 0 16,-4 1 0-16,-1-4 1 15,-5 4-1-15,0-3 0 16,1 2 0-1,-1 2 0-15,-1 0 0 0,1-2 0 16,0-2 0-16,-3 2 0 16,0-1 1-16,-1 0-1 15,1 2 0-15,7 1-1 16,-1-1-2-16,14 17-23 15,-4-10-10-15,21-4-3 16,-12-4 0-16,22-7 23 16</inkml:trace>
  <inkml:trace contextRef="#ctx0" brushRef="#br0" timeOffset="330737.9171">3866 8592 37 0,'-15'-11'13'0,"15"11"1"15,7-26-4-15,29 8-1 16,7-12-4-16,20-2-1 16,5-9-2-16,18-2 2 15,-2-5-3-15,8 0-1 16,-7 1 2-16,-4 6-1 15,-12 2 0-15,-5 7 0 16,-9 4 0-16,-10 7-1 0,-9 5 1 16,-9 5 0-16,-8 2 0 15,-6 5 0-15,-13 4 0 16,0 0 0-1,-4-11 0-15,-10 9-1 0,-11 1 1 16,-6 1-1-16,-9 1 0 16,-3-2 0-16,-6 5 0 15,-3-1 0-15,0 2 0 16,1 1 0-16,3-1-1 15,5-2 1-15,6-1 0 16,2 4 0-16,8-6 0 16,10 1 0-16,17-1 0 15,0-11 0-15,20 4-1 0,13-4 1 16,12 0 0-1,11-4 0-15,6 1 0 16,6 1 1-16,-1 2-1 16,-4 5 0-16,-5 2 1 0,-10 7-2 15,-10 4 1-15,-10 7 1 16,-8 6-1-16,-9 4 0 15,-9 8 0-15,-7 5 1 16,-6 6-1-16,-2 5 1 16,-4 8-3-16,-5-2-13 15,4 11-16-15,5-4-1 16,6-9-2-16,11-5 34 15</inkml:trace>
  <inkml:trace contextRef="#ctx0" brushRef="#br0" timeOffset="361329.6668">8873 12397 38 0,'-24'-27'35'0,"5"3"0"15,2-3-28-15,17 27-1 0,-17-22 1 0,17 22 0 16,20 3-1-16,6 13-2 0,6 2 0 0,15 9-1 16,10-2 0-16,17 3-1 0,9 0 0 0,7-1 0 15,7-2 0-15,0-4-1 0,-1-8 0 16,-5-7 0-16,-4 0 0 15,-11-3 1-15,-9-6-1 16,-6 3-1-16,-11-5 1 16,-5-2-1-16,-7 2 0 15,-7-1 1-15,-5 0-1 16,-6 1 0-16,-6 3 1 15,-14 2-1-15,16-6 0 16,-16 6 1-16,0 0 0 16,0 0 0-16,0 0-1 0,0 0 0 15,-12-10 1-15,1 8-1 16,-6-1 1-16,-5-4-1 15,-6 6-1-15,-5 1 1 16,-6 0 0-16,-8 0 0 16,-8 0 0-16,-7 1-1 15,-6 1 1-15,-10 4-1 16,-9-1 1-16,-4 4 0 15,-5 0 0-15,1 2-1 16,4 3 1-16,4-2 0 16,6 1 0-16,11-1 0 15,13-1 0-15,12-3 0 16,12-1 0-16,13-2 0 0,20-5 0 15,0 0 0-15,33-6 0 16,14-3 0-16,20 2 0 16,16-3 0-1,15-1 0-15,12 0 0 0,5 2 0 16,-2 1 1-16,-3 5-2 15,-9 0 1-15,-15 0 1 16,-12-1-2-16,-12 0 2 16,-13 2-1-16,-13-2 0 15,-8 1 0-15,-11 0 0 16,-17 3 1-16,0 0-1 15,1-11 1-15,-18 9-1 16,-12 2 1-16,-9 1-1 0,-10 0-1 16,-3 5-3-1,-10-6-18-15,19 5-19 16,9-4 1-16,16-8-3 15,21-12 17-15</inkml:trace>
  <inkml:trace contextRef="#ctx0" brushRef="#br0" timeOffset="364505.8485">10155 12518 29 0,'0'0'33'0,"19"16"0"16,0-7-23-16,8 0-7 15,20 10 2-15,5-6 0 16,22 6-1-16,11-9-1 16,17 3 0-16,12-2-3 15,10 0 2-15,14-4-1 16,17 0 0-16,16-5 0 15,12 5 0-15,12-2 0 0,13-4 0 16,12 3 1 0,12 4-1-16,6 2 0 15,0 10 0-15,0 0-1 16,1 3 1-16,-6 10-1 0,-1 7 1 15,0 0 0-15,0 1-1 16,-3 3 2-16,-2 5-2 16,4 2 2-16,-3 5 0 15,-5 1 0-15,2 8 0 16,-13 7 0-16,-11 8 0 15,-13 7-1-15,-14 8 1 16,-23 3 0-16,-14 4 0 16,-18 1-1-16,-23 5 1 15,-18-1-2-15,-13-2 1 16,-20-7 0-16,-7-7 0 15,-13-8 0-15,-7-11 0 16,-12-6 0-16,-3-14-1 0,-3-12 1 16,-2-13-3-16,2-5 0 15,0-22-8-15,2 14-28 16,-2-14-1-16,10-12-1 15,0-4 0-15,7-3 37 16</inkml:trace>
  <inkml:trace contextRef="#ctx0" brushRef="#br0" timeOffset="365018.8779">18255 14291 81 0,'-50'-4'39'0,"-4"12"0"15,-13 9-37-15,3 16 2 0,-5 4-1 16,5 15 0-16,-4 6 0 15,5 9-1-15,7 7 0 16,9 5 0-16,12-5 0 16,12-4-2-16,12-2 2 15,11-7-2-15,15-7 0 16,11-9 0-16,16-8-1 15,13-13-1-15,12-6 1 16,4-8-3-16,13-2-5 16,-7-17-21-16,10 5-8 15,-8-9-1-15,-3 2 0 16,-12-7 19-16</inkml:trace>
  <inkml:trace contextRef="#ctx0" brushRef="#br0" timeOffset="365453.9027">18845 14695 54 0,'-6'-29'34'0,"-11"6"0"16,-15 3-30-16,-2 14 2 16,-18 0 0-16,1 18 0 15,-16 8 1-15,4 14-2 16,-8 9 0-16,8 18-2 15,6 0 0-15,13 7-1 16,16-3 0-16,16-2-1 16,17-7-1-16,14-10 0 0,19-15-1 15,11-21 0-15,12-16 1 16,5-13 0-16,0-16-1 15,-2-14 0-15,-4-10 1 16,-10-9 0-16,-9-5-1 16,-12-4 1-16,-12 12-1 15,-11 3 1-15,-6 15 0 16,-5 7-1-16,-1 18 1 15,6 22 0-15,-10 11 1 16,10 25-1-16,5 11 1 16,6 13-1-16,6 4 1 15,5 4-1-15,10 0-2 16,1-11-5-16,16 2-5 0,-10-28-22 15,13-10-3-15,2-20 0 16,3-14-1 0,1-19 38-16</inkml:trace>
  <inkml:trace contextRef="#ctx0" brushRef="#br0" timeOffset="365791.9221">19626 14300 54 0,'-5'-51'36'0,"-6"16"0"15,-15 17-21-15,-4 23-8 16,-15 3 0-16,1 23-3 15,-4 6-1-15,9 11-1 16,9 4 0-16,17 2-1 16,17-1 0-16,24 0 0 15,19 0 1-15,17-5 0 16,7-3 0-16,5-4 0 15,-6-1 0-15,-8-1 0 0,-16-3 1 16,-17-4-1-16,-21-6-1 16,-18 0 0-16,-22-4 1 15,-17-5-2-15,-17-6 0 16,-12-2 0-16,-5-10-2 15,-1-6-1-15,9-3-2 16,5-20-6-16,32 9-21 16,6-18-8-16,31 1 0 15,16-12 0-15,25 1 24 16</inkml:trace>
  <inkml:trace contextRef="#ctx0" brushRef="#br0" timeOffset="366073.9382">20091 13932 77 0,'7'-23'39'16,"-7"8"0"-16,0 15-33 16,3 34 2-16,8 15-4 15,-4 18 0-15,6 23-2 16,2 9 0-16,5 13 0 15,-2 7-1-15,0-8 0 16,2-8 1-16,-3-12-2 16,0-14-1-16,-5-17-1 15,3-11-1-15,-10-24-8 0,12-7-25 16,-17-18-3-16,-1-11-2 15,-13-19 1-15,-5-10 27 16</inkml:trace>
  <inkml:trace contextRef="#ctx0" brushRef="#br0" timeOffset="366255.9486">19789 14516 81 0,'55'-3'39'15,"22"3"0"-15,12-4-35 16,21 4-2-16,11 0 0 15,8-1-2-15,2 8-8 0,-20-6-27 16,-1 8-2 0,-23-1-2-16,-24 7 0 15,-25 2 31-15</inkml:trace>
  <inkml:trace contextRef="#ctx0" brushRef="#br0" timeOffset="366721.9753">17110 15740 62 0,'-16'-11'39'16,"16"11"-2"-16,-23-17-29 15,23 17 0-15,23-1-1 16,24-2 1-16,20-4-3 16,38 0 0-16,32-9 0 15,40 3-1-15,40-3 0 16,36-1-2-16,31 2 1 15,25 6-1-15,15 0-1 16,7 4-1-16,2 6 0 16,-1 2-1-16,-14 3 1 15,-20 1-1-15,-29-1-1 0,-28 0-1 16,-36 4 0-16,-37-1-2 15,-37 5-2-15,-53-18-13 16,-37 15-22 0,-41-11 1-16,-47 10-1 0,-42-11 10 15,-38 1 32-15</inkml:trace>
  <inkml:trace contextRef="#ctx0" brushRef="#br0" timeOffset="367073.9954">17043 15837 86 0,'15'-5'41'0,"41"-3"-1"0,38-15-36 15,48 6-1-15,50-2 1 16,55 1 2-16,93-6-2 16,-6 1-1-16,29 8 0 15,26 1-1-15,8 9-1 16,-1 5 0-16,-16 0-2 15,-30 6 1-15,-89 4-1 16,4 5 1-16,-53-2-2 16,-46-1 1-16,-46-1 0 15,-46-7-2-15,-35 11-4 16,-39-15-21-16,-24-5-14 15,-24-3 1-15,-10 5-2 0,-13-6 16 16</inkml:trace>
  <inkml:trace contextRef="#ctx0" brushRef="#br0" timeOffset="370859.2119">10592 12439 23 0,'0'0'12'15,"0"0"1"-15,-12-15-3 16,12 15-1 0,0 0 0-16,0 0-1 0,0 0-1 15,0 0-1-15,0 0 0 16,21 3-1-16,-21-3 0 15,15 6 0-15,-15-6-1 16,19 3 0-16,-7-2-2 16,7 4 1-16,-5-5-1 15,5 0-1-15,1 0 0 16,6 0 0-16,1-1 0 15,3 2 0-15,-2-4-1 0,2 2 1 16,-2-1-1 0,2 2 0-16,-2-1 1 15,-1-3-1-15,-2 3 0 16,-1 0 0-16,-2 2 1 0,0-5-1 15,-1 3 1-15,-1 2-1 16,0-2 1-16,1 3 0 16,-5-5-1-16,6 3 1 15,-3-4 0-15,4 5 0 16,-2-3 1-16,2-4-1 15,3 0 0-15,0 0 0 16,3 2 1-16,-2-3-1 16,2 2-1-16,0 1 0 15,1-3 0-15,1 4 1 16,1 1-1-16,0 1-1 15,1 0 1-15,0 1 0 0,-2 1 0 16,4-1 1-16,-2 0-1 16,-2 1 0-16,0-1 0 15,-1 1 0-15,0 0 0 16,-1 1 0-16,0-1 1 15,0 1-1-15,2 1 0 16,0-2 1-16,-1 3-1 16,1-1-1-16,-1 0 2 15,1 3-2-15,-1-1 1 16,3-2-1-16,-2 2 1 15,2 0-1-15,-1 1 1 16,1-1 0-16,0-1 0 16,2-2 0-16,-6-1 0 0,0 2 0 15,-1-2 0-15,-1 0-1 16,-3-2 2-16,-2 1-2 15,0-1 1-15,-1-2 0 16,-1 1 0-16,3 2 1 16,0-3 0-16,0 3-1 15,3-5 1-15,-5 4 0 16,4-2-1-16,-3 1 1 15,3-1-1-15,-7 0 0 16,3 1 0-16,2-4 0 16,-4 8-1-16,10-3 2 15,-3 2-2-15,4 0 0 16,-1 1 1-16,4-4 0 0,-4 6 0 15,2 0-1-15,0-3 1 16,-2 3 0 0,-3-1 0-16,2-2 0 15,-3 3 0-15,-1 0 0 0,3-2 0 16,-4-1 0-16,3-3 1 15,-4 1-1-15,4-2 0 16,-4 3-1-16,6 2 2 16,-2-2-1-16,4 0 0 15,-1-2 0-15,2 7-1 16,2-6 3-16,-2 5-2 15,5-2 0-15,-6-1 0 16,3 2 0-16,0-3 0 16,1 2 0-16,2-1 0 15,0 3-1-15,2-3 2 16,1-1-1-16,1 0 0 15,2 0 0-15,2 3 0 0,0-2 0 16,0-1 0-16,2 0 0 16,1 1 0-16,-2 0 0 15,2 0 0-15,0-1 0 16,-1 0 1-16,3 0-2 15,-2 0 2-15,2 2-1 16,1-2 0-16,3 1 0 16,-1 0 0-16,3 0 0 15,3-1 1-15,0 1 0 16,1-1-1-16,-1 2 0 15,2-1 1-15,-2-1-1 16,-1 0 0-16,2 1 0 16,-2-1-1-16,-1 1 1 0,3 1 0 15,-2-4 0-15,3 4 0 16,-2 1 1-16,2-2-1 15,-1 2 0-15,1-1 0 16,-2 2 0-16,-3-2 1 16,1 3-1-16,-2 0 0 15,-3-4 0-15,2 2 0 16,-2-1 0-16,-1 2 0 15,-1-2 1-15,0 1-1 16,-2 1 0-16,1-2 0 16,1 4 0-16,-2-4 0 15,1-1 0-15,-2 2 1 16,2-2-1-16,-2 0 0 0,3 0 0 15,0 1 0-15,1-4 1 16,-2 4-1 0,0-1 0-16,1 0 0 15,0 2 0-15,-1-1 1 0,-2-1-1 16,-1 0 0-16,-1 3 0 15,1-2 1-15,3 0-2 16,-2 0 2-16,3 2-1 16,4-2-1-16,0 3 2 15,5-1-1-15,1-2 0 16,4 3 0-16,0 2 1 15,3-2-1-15,0 1 0 0,-1 1 1 16,-2 1-2 0,-1 0 1-16,1 1 0 15,-4 2 0-15,-1-3 0 16,-2 3 0-16,1-1 0 0,-1-2 0 15,4 4 0-15,0-3 0 16,0-2 0-16,0-1 0 16,1 0 0-16,-1 2 0 15,1-4 1-15,-2 1-2 16,-1-2 1-16,-2 0 0 15,-1 2 0-15,-3-1 0 16,3 0 0-16,-2-2 0 16,-2 2 0-16,0-2 0 15,2 2 1-15,-3-2-1 16,0 2 1-16,-3-2-1 15,0-3 0-15,-1 2 0 16,1 0 0-16,-1 2 0 0,-1 0 0 16,3 0 1-16,2-2-1 15,2 0 0-15,6 5 1 16,1-3-1-16,4 3 0 15,3-5 1-15,2 2-1 16,4 4 0-16,1-4 0 16,2 1 1-16,0-3-1 15,3 2 0-15,-1-1 1 16,4 1-1-16,1 0 0 15,1-5 1-15,0-1-1 16,3 3 0-16,0 3 1 16,-1-3-1-16,3-1 0 15,-2-2 0-15,3 0 0 0,-2-1 0 16,3 5 1-16,-1-7-1 15,0 1 0-15,-1 0 0 16,-3 3 0 0,1-2 0-16,-5 1 0 0,1-1 0 15,-3-2 0-15,-3 2 1 16,0-1-1-16,1 1 0 15,-4-5 0-15,-1 2 0 16,-1-2 0-16,1 1 0 16,1 2 1-16,3-3-1 15,1 2 0-15,-2 0 0 16,3-1 0-16,3 3-1 15,-1 1 1-15,0-1 1 16,-3 0-1-16,-4 1 0 16,-1 2 0-16,-4-2 0 15,-3 4 0-15,-3-3 1 16,-2-1-2-16,-3 1 1 0,0 2 0 15,-4-1 0-15,-3-2 0 16,-2 2 0-16,-5-2 1 16,-4 3-2-16,-4 1 2 15,-4 0-1-15,-3 0 0 16,-4-1 1-16,-3-1-1 15,-3 4 0-15,-1-2 1 16,-3 0 0-16,-3-2-1 16,-11 2 0-16,13-4 0 15,-13 4 0-15,0 0 1 16,0 0-1-16,0 0-1 15,0 0 0-15,0 0-1 16,9 17-11-16,-19-6-16 0,17 3-11 16,7-8-2-16,6 1 1 15,15 9 25-15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23T21:07:00.2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7335 5031 25 0,'0'0'9'0,"-19"-12"-3"16,8 9-5-16,11 3-6 15,-18 4-17-15,3-8 9 16,15 4 13-16,-20 3 0 16</inkml:trace>
  <inkml:trace contextRef="#ctx0" brushRef="#br0" timeOffset="2092.1196">3133 5143 10 0,'-31'-2'29'15,"10"-4"-17"-15,9 12-1 16,0-11 0-16,12 5-1 15,15 5-4-15,12-2 0 16,4-4-2-16,10 6-1 16,6-6 1-16,10 3-2 15,2-2 1-15,7 1-1 16,-2-3 1-16,7 2-2 15,-1-3 1-15,3 2 0 0,-2-2 0 16,-1 0 0-16,0 0-1 16,1 0 0-16,-5 1 0 15,1 2 0-15,-4-4 0 16,-2 3-1-16,-1 1 0 15,-2 0 1-15,-2 0-1 16,-1 2 0-16,-3-1 0 16,1 1 0-16,-3 0 1 15,-2 2-1-15,1-2 0 16,-1 2 0-16,2-1 0 15,-2 1 1-15,0 1-1 16,2 0 0-16,2-2 0 0,4 2 0 16,-1-2 0-16,5 0 0 15,1 1 1-15,2 1-1 16,2-3 0-16,-1 0 0 15,0 1 0 1,1-2 0-16,0 3 0 0,-1 1 0 16,-1-1 0-16,1-1 0 15,-1 0 0-15,6 3 0 16,1 0 0-16,4 0 1 15,3-3-1-15,4 1 0 16,4-1 1-16,3 0-1 16,4 1 0-16,2-3 0 15,3 0 1-15,2 3-2 0,1-2 1 16,1 3 0-16,1-1 0 15,2-1 1 1,-1 0-1-16,2 2 0 16,0-2 0-16,0 0 0 0,-2 0 0 15,1 1 0-15,0 0 1 16,1-2-2-16,0 1 1 15,-1 0 1-15,1 0-1 16,-3-3 0-16,3 1 0 16,-5-1 0-16,0-1 0 15,-1 1 0-15,-1-3 0 16,-3 1 0-16,-1-2 1 15,-3 3-1-15,1-2 0 16,-3 1 0-16,0 0 1 16,-2-1-1-16,1 2 0 15,-5 2 0-15,-3 0 0 16,0-1 1-16,-3 0-1 0,-3 2 0 15,-1 1 0-15,-3 0 1 16,-2-1 0-16,-1-1-1 16,2 3 0-16,0 2 0 15,2 1 0-15,0-1 1 16,1-1-1-16,-1 0 0 15,2-1 0-15,-4 3 1 16,3-2-1-16,-2-4 0 16,0 2 0-16,-2-3 0 15,2 0 0-15,2 0 1 16,-2 0-1-16,5-3 0 15,-4 1 0-15,1-1 0 16,2 1 0-16,-2 2 1 0,-1-1-1 16,-3-2 0-16,1 1 0 15,-2-1 0-15,1 1 0 16,3-1 1-16,-3 1-1 15,3-2-1-15,0 2 1 16,-2-2 0-16,1 2 1 16,1-1-1-16,-1 1 0 15,-2-2 0-15,0 3 0 16,-1-1 0-16,0 1 0 15,0-3 0-15,3 3 0 16,-3-2 0-16,0 2 0 16,2 1 0-16,0 0-1 15,-1-1 2-15,1 0-2 0,0 2 1 16,1-2 0-16,0 3-1 15,-1-3 2 1,-1-2-1-16,3 2 0 16,-1 0 0-16,2 2 0 0,1-2 0 15,-1 1 0-15,3-2 0 16,1 3-1-16,3 0 2 15,1 1-1-15,4 1 0 16,3-2 0-16,2 0-1 16,3-1 2-16,2 1-2 15,0-2 1-15,0-2 0 16,-3-1 0-16,1-1 0 15,-1 0 0-15,-2 2 0 16,-1 1 0-16,-2 1 0 16,-5 1 1-16,-2 3-2 15,-3 0 1-15,-2 2 0 16,-6 2 0-16,-3-2 1 0,-7 3-1 15,-2-1 0-15,-4 1-1 16,-6-2 2-16,-6 0-2 16,-7-2 1-16,-5 0-2 15,-10-3-3-15,2 7-21 16,-20-8-10-16,-11-2 0 15,-9-3-2-15,-10-2 36 16</inkml:trace>
  <inkml:trace contextRef="#ctx0" brushRef="#br0" timeOffset="3197.1828">11154 5155 7 0,'-16'-6'32'16,"16"6"1"-16,22-1-19 16,11-14-2-16,38 10-1 15,13-9-3-15,23 8-2 16,13-8-1-16,12 6-1 15,-5-3-1-15,-2 5-1 16,-12 1-1-16,-16 8 0 16,-21-6 0-16,-15 3-1 15,-18-1 1-15,-15 2-1 16,-16-1 0-16,-12 0 0 15,-23-4 0-15,-12 1 0 0,-16 0 0 16,-13 0 0-16,-16 2 0 16,-10-2 0-16,-14 0 1 15,-4-2-2-15,-5 6 1 16,5-1 0-16,4 1 0 15,9 2 0-15,8-1 0 16,13 0-1-16,16 4 1 16,13 2 0-16,12-1-1 15,13-2 1-15,20-5 0 16,0 0 0-16,39 5 0 15,12-4 1-15,20-6-1 16,19 3 1-16,15-2 0 16,15 3 0-16,4 2-1 0,1 3 1 15,-6 4-1-15,-10-1 0 16,-16 4 0-16,-15-1 0 15,-19-3 0 1,-15 1 1-16,-19-7-1 0,-25-1 0 16,0 0 0-16,-40-11 0 15,-12 1 2-15,-20-3-2 16,-23 1 1-16,-21-5-1 15,-16 5 1-15,-11 1-1 16,1 0 1-16,9 0 0 16,14 4-2-16,24 4 1 15,30 6-2-15,35 3-1 0,49 11-11 16,31-8-22-16,49 2-1 15,25-2 0 1,24-1 17-16,26-2 20 16</inkml:trace>
  <inkml:trace contextRef="#ctx0" brushRef="#br0" timeOffset="4029.2304">14849 5204 21 0,'-103'-12'32'0,"3"1"1"16,5-3-24-16,24 14 0 16,12-5-1-16,33 12-3 15,26-7-1-15,31 4-2 16,36 0 1-16,31 3-2 15,24-2 0-15,17 0-1 16,9-3 1-16,6 1 0 0,-8-1 0 16,-12 2 0-16,-25-4 0 15,-17 0 0-15,-28-5 1 16,-16 3 0-16,-26-6-1 15,-22 8 0-15,-39-14-1 16,-21 3 1-16,-28-2 0 16,-25 0 0-16,-29 5-1 15,-25-1 0-15,-16 5 1 16,-5-3-1-16,12 7 1 15,15 5 0-15,27 6-2 16,26 0 1-16,40 3 0 16,43 0 0-16,47 1 0 15,37 3 0-15,33-5-1 0,23 2 1 16,19-2 1-16,12 0-2 15,4-2 2 1,-3 2-1-16,-18-3 0 16,-12-1 1-16,-20-4-1 0,-19 0 1 15,-20-4 0-15,-15-2 1 16,-19-7 0-16,-24 8-1 15,-11-24 0-15,-31 7 0 16,-29-2 0-16,-28-3-1 16,-30-4 0-16,-28 2 0 15,-16 3 0-15,-5 6 1 16,6 3-1-16,16 5 0 15,23 5 0-15,24 4-1 16,33 12-1-16,27 2-1 16,26 4-2-16,12-4-4 15,26 12-20-15,1-11-9 16,11 2 1-16,6-7 5 0,8-4 32 15</inkml:trace>
  <inkml:trace contextRef="#ctx0" brushRef="#br0" timeOffset="4318.247">14635 5277 75 0,'-46'-13'36'0,"-15"-7"-18"16,-10 4-16-16,-20 0 0 0,-10 3 0 16,-22 0-1-16,-19 2 0 15,-13 1 0-15,-7 1 0 16,1 3-1-16,5 4-1 15,15 6-1-15,11-4-7 16,33 8-26-16,18 1-1 16,31-2 0-16,20-1 17 15,28-6 19-15</inkml:trace>
  <inkml:trace contextRef="#ctx0" brushRef="#br0" timeOffset="5234.2994">9604 5056 38 0,'-26'-2'34'0,"37"1"0"15,40 2-31-15,41 10 0 16,39-1 2-16,36 6-1 15,26-2-1-15,21 5 1 16,7-6 0-16,1 3-1 16,-15-7 0-16,-16 4 1 15,-25-10-2-15,-22 1 0 16,-28-7-1-16,-24-1-1 15,-25-5 1-15,-22-3 0 0,-24-7-1 16,-20 0 1-16,-23 1-1 16,-21 0 0-16,-24-2 1 15,-17 2-1-15,-22 0 0 16,-14 4-1-16,-16 6 1 15,-8 1 0-15,-3 7 0 16,6 0-1-16,14 5 1 16,13 3-1-16,15 4 1 15,17 1-1-15,21-1 1 16,20 2-1-16,20-2 1 15,19 1 0-15,21 0-1 16,25-3 1-16,26-3 1 16,24 0-1-16,27 3 0 0,20 0 2 15,19 1-1-15,10 2 0 16,-2-2 0-16,-6 2 0 15,-13 2-1 1,-17-1 2-16,-24 0-2 0,-22-3 0 16,-23-5 0-16,-23-5 1 15,-22-4-1-15,-18 3 0 16,-41-10 0-16,-24-4 0 15,-31-3 0-15,-33-2-1 16,-31-1 1-16,-28-3-1 16,-20 6 1-16,-12 4-1 15,5 10-1-15,11 10-17 16,38 25-18-16,39 13-2 0</inkml:trace>
  <inkml:trace contextRef="#ctx0" brushRef="#br0" timeOffset="8522.4874">5580 5304 33 0,'-24'-7'33'16,"7"-5"-18"-16,17 12-8 16,-17-11 1-16,31 7-1 15,9-10 0-15,27 5-2 16,17-4-2-16,27-1 0 0,18-1 0 15,19 3-1-15,7 1 0 16,3 4-2-16,-9 1 1 16,-11 3-1-16,-21 2 0 15,-22 5 0-15,-23-3 0 16,-22 1 1-16,-33-2-2 15,0 0 2-15,-34 7-1 16,-16-4 1-16,-19 1-1 16,-16-1 1-16,-17-2 1 15,-16 2-1-15,-5-4 0 16,-6-1 1-16,1 0-1 15,9 1 0-15,11-4 0 16,15 0 0-16,21 1-1 0,19 1 0 16,23 0 0-16,30 3 0 15,27-9 0-15,25 3 0 16,23-1 1-1,20 1-1-15,17 0 0 0,11 0 1 16,4-1 0-16,-3 2-1 16,-16 3 0-16,-14 2 1 15,-19-2 0-15,-19 2-1 16,-20-3 1-16,-19 0-1 15,-17 3 1-15,-28-2-1 16,-17-2 1-16,-18 1-1 16,-23-2 0-16,-16 2 1 15,-19 2-1-15,-8 0 1 0,-6 1-1 16,0 0 1-1,8 1-1-15,17 3 0 16,17-1 0-16,20 1 0 16,24 1-1-16,26 1 0 0,23-6 0 15,48 4 1-15,21-6 0 16,21 0-1-16,23-2 2 15,19 2-1-15,9 0 0 16,1 0 1-16,-7 1 0 16,-13 4-1-16,-19 3 1 15,-20 0-1-15,-21 1 0 16,-19 0 1-16,-24-3-1 15,-19-4 1-15,-30 6-1 16,-18-6 0-16,-25-2 1 16,-20-6-1-16,-25 1 0 15,-18 0 0-15,-14 1 0 16,-5-2 0-16,4 3 1 0,12 1-1 15,22 0 0-15,26 8 1 16,42-1-2-16,49-3 1 16,54 3 0-16,52-2 0 15,54 7-3-15,34-4-14 16,49 19-21-16,18-3-2 15,10-1 0-15</inkml:trace>
  <inkml:trace contextRef="#ctx0" brushRef="#br0" timeOffset="26372.5084">9589 13563 47 0,'0'0'35'0,"-28"0"-1"0,0 28-30 15,-18 11-2-15,-3 11 2 16,-12 2-1-16,-2 6 1 16,-11-5-1-1,0-1-2-15,-3-6 1 0,3-6-1 16,7-6 1-16,7-6-2 15,9-4 1-15,4-7-3 16,12 3-2-16,1-12-5 16,21 7-21-16,-5-9-5 15,5-4-1-15,13-2 10 16,-14-11 26-16</inkml:trace>
  <inkml:trace contextRef="#ctx0" brushRef="#br0" timeOffset="26672.5256">8633 13833 47 0,'-14'12'34'0,"2"4"0"15,3 7-32-15,-13 4 1 16,5 5-1-16,-3-2 3 16,6 5-3-16,-1-5 1 15,10 2-1-15,3-7 0 16,15 2 0-16,12-4-1 15,10-1 0-15,15 1-3 16,6-5-3-16,19 6-26 0,-3-6-4 16,5 1-1-16,-1-1 6 15,1-1 30-15</inkml:trace>
  <inkml:trace contextRef="#ctx0" brushRef="#br0" timeOffset="29151.6674">11730 14633 1 0,'-18'-6'16'0,"18"6"9"0,-13 0-19 15,2-4 0-15,11 4 0 16,-19-2-2-16,19 2-1 16,-20 0-1-16,20 0 0 15,-17 0-2-15,17 0 1 16,-11-2-1-16,11 2 0 15,0 0 1-15,-12-2-1 16,12 2 2-16,0 0 1 16,-17-11 0-16,17 11 1 15,-17-10 0-15,17 10 1 16,-24-9 1-16,11 6-1 15,-11-3 0-15,2 5-1 16,-12-5-1-16,-4 5 0 0,-11-5-1 16,-7 1-1-16,-14 0 1 15,-8 3-1-15,-12-3 0 16,-6 0-1-16,-8 2 1 15,-6 1-1-15,-2 2 1 16,-3 2-1-16,-5 0 1 16,1-1 0-16,-3 0-1 15,-5 1 0-15,-3-2 1 16,-4 0 0-16,-5-2-1 15,-1 0 0-15,2-3 0 16,-3 2-1-16,2-2 2 16,6-1-1-16,1-1 0 15,5 0-1-15,5-2 1 0,5 1 0 16,0-3 1-16,6-1-1 15,0 2 0-15,-2 0 0 16,0 3 0 0,-1 2 1-16,-3 0-1 0,-6 4 0 15,-2 2 0-15,-3 4 0 16,-2 1 0-16,-2 3 0 15,-1-2 0-15,0 3 1 16,-3 1-2-16,4 1 1 16,2 0 0-16,-1-1 0 15,3 0 0-15,1 0 0 16,4 0 0-16,-3-2 0 15,4 0-1-15,1-2 1 0,3-1 0 16,-3-1-1 0,1-3 0-16,0 2 1 15,0-3 0-15,0-3-1 16,2 2 2-16,0-1-2 0,-1 1 0 15,2 0 1-15,-1 0 0 16,2-3 0-16,-2 3 0 16,4 3 0-16,-1-5-1 15,3 2 1-15,1 2 0 16,2-1 0-16,3 0 0 15,2 3 0-15,4 1 1 16,5 1-1-16,6 3 1 16,2 2-1-16,8 3 1 0,7 4 0 15,6 1 0-15,8 6-2 16,8-1 2-1,8 4-2-15,5 1 2 0,8 5-2 16,8 1 1-16,6-1-1 16,10 3 1-16,8-2 0 15,7 1-1-15,8-2 2 16,9-5-2-16,8-2 2 15,8-3-1-15,6-6 0 16,3-4 1-16,4-3-1 16,3-6 0-16,1-2 0 15,2 0 0-15,-1-3 0 0,1-3 0 16,-1 0 0-1,-1 1 0-15,-4 1 0 16,-1 0 0-16,-4 1 0 16,-4 1 0-16,-4 2 0 0,-4-1 0 15,-4 3 1-15,-1 1-2 16,-1 1 2-16,-1 0 0 15,2-2-1-15,-1 3 0 16,2-2 0-16,1 3 0 16,2 1 0-16,0-3 0 15,2-1 0-15,1 1 0 16,3 1 0-16,0-4 1 15,0 3-1-15,5-3 0 16,-1-2 0-16,2 2 1 16,0-1-1-16,1 3 0 15,1-2 0-15,5 1 0 16,-3 3 0-16,4-2 0 0,2 4 0 15,-1-1 0-15,2-1 0 16,2-1 0-16,-2 3 0 16,1-3 0-1,1-1 0-15,1-1 1 0,-1-1-1 16,2 1 0-16,2-3 0 15,4 1 0-15,2 0 0 16,0 0 1-16,1 0-1 16,0 1 0-16,3-3 0 15,0 2 0-15,-1-3 0 16,-1 2 1-16,0 1-1 15,2-1 0-15,0 0 0 16,1 1 0-16,-1 0 0 0,-2-1 0 16,1 4 1-16,-2-4-1 15,0 1 0-15,-4-1 0 16,0-1 0-1,-2 0 0-15,1-1 0 0,-1 0 0 16,0-1 0-16,2 0 1 16,-2-1-1-16,3-3-1 15,0 4 1-15,1-4 0 16,-1-1 1-16,1 0-1 15,1 1 0-15,3-1 0 16,-1 0 0-16,1 1 1 16,0-4-1-16,2 4 0 15,-1 2-1-15,1-5 1 0,0 4 0 16,1-1 0-1,2 0 0-15,2-1 0 16,2 2 0-16,1-2 0 16,2 1 1-16,3 0-1 0,3-2 0 15,3 0 0-15,0-2 0 16,3 1 0-16,3-2 0 15,-1 0 0-15,5-1-1 16,-4 1 1-16,3 0 0 16,1-1 0-16,1 0-1 15,1-2 1-15,4 2 1 16,7 0-1-16,3 0 1 15,7 0 0-15,5-1 0 16,4 0 0-16,7 2 2 16,0 3-2-16,2 2 0 15,-1-6 0-15,1 4 0 0,-3-3-1 16,-3 1 1-16,-7-2 0 15,-5-1-2-15,-12-2 2 16,-8-3 0-16,-15 0-1 16,-11 1 1-16,-13 0 0 15,-13-1-1-15,-12 0 1 16,-12 1-1-16,-8 1 0 15,-9-1 1-15,-9-2-1 16,-8 1 0-16,-9-5 1 16,-10-4-1-16,-11 1-1 15,-14-4 1-15,-13-4 0 16,-15-5-1-16,-11 1 0 15,-14-5 1-15,-14 2-1 0,-12 3 1 16,-11 5-2-16,-15 4-3 16,0 25-16-16,-15 0-16 15,9 13-1-15,14 7-2 16,22 13 28-16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3-26T21:15:39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22860 15081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Prolog Quiz </a:t>
            </a:r>
            <a:r>
              <a:rPr lang="en-US" sz="3200" b="1" dirty="0" smtClean="0"/>
              <a:t>(mini-review)</a:t>
            </a:r>
            <a:r>
              <a:rPr lang="en-US" sz="6600" b="1" dirty="0" smtClean="0"/>
              <a:t> </a:t>
            </a:r>
          </a:p>
          <a:p>
            <a:pPr algn="ctr" eaLnBrk="1" hangingPunct="1"/>
            <a:r>
              <a:rPr lang="en-US" sz="6600" b="1" dirty="0" err="1" smtClean="0"/>
              <a:t>PhotoEditor</a:t>
            </a:r>
            <a:r>
              <a:rPr lang="en-US" sz="6600" b="1" dirty="0" smtClean="0"/>
              <a:t> (Hw7)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2013-10-23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Wednesday – </a:t>
            </a:r>
            <a:r>
              <a:rPr lang="en-US" sz="3200" dirty="0">
                <a:solidFill>
                  <a:srgbClr val="898989"/>
                </a:solidFill>
              </a:rPr>
              <a:t>Week 7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13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Subclasses (Children) Can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</p:spPr>
        <p:txBody>
          <a:bodyPr/>
          <a:lstStyle/>
          <a:p>
            <a:r>
              <a:rPr lang="en-US" smtClean="0"/>
              <a:t>Declare new instance/class variables</a:t>
            </a:r>
          </a:p>
          <a:p>
            <a:r>
              <a:rPr lang="en-US" smtClean="0"/>
              <a:t>Declare new methods</a:t>
            </a:r>
          </a:p>
          <a:p>
            <a:r>
              <a:rPr lang="en-US" smtClean="0"/>
              <a:t>Override old implementations with new implementations</a:t>
            </a:r>
          </a:p>
          <a:p>
            <a:r>
              <a:rPr lang="en-US" smtClean="0"/>
              <a:t>Access instance/class  variables of the superclass (parent) *</a:t>
            </a:r>
          </a:p>
          <a:p>
            <a:r>
              <a:rPr lang="en-US" smtClean="0"/>
              <a:t>Access methods of the superclass*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* only public, protected or default ones</a:t>
            </a:r>
          </a:p>
        </p:txBody>
      </p:sp>
    </p:spTree>
    <p:extLst>
      <p:ext uri="{BB962C8B-B14F-4D97-AF65-F5344CB8AC3E}">
        <p14:creationId xmlns:p14="http://schemas.microsoft.com/office/powerpoint/2010/main" val="16281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Prolog Quiz</a:t>
            </a:r>
            <a:br>
              <a:rPr lang="en-US" sz="13800" b="1" dirty="0" smtClean="0"/>
            </a:br>
            <a:r>
              <a:rPr lang="en-US" sz="13800" b="1" dirty="0" smtClean="0"/>
              <a:t>Review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107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5" y="5719549"/>
            <a:ext cx="8229600" cy="1143000"/>
          </a:xfrm>
        </p:spPr>
        <p:txBody>
          <a:bodyPr/>
          <a:lstStyle/>
          <a:p>
            <a:r>
              <a:rPr lang="en-US" b="1" dirty="0" smtClean="0"/>
              <a:t>This isn’t legal Prolog – Why?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1600200"/>
            <a:ext cx="909893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38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smtClean="0">
                <a:cs typeface="Courier New" pitchFamily="49" charset="0"/>
              </a:rPr>
              <a:t>Prolog Practice </a:t>
            </a:r>
            <a:r>
              <a:rPr lang="en-US" sz="4000" b="1" smtClean="0">
                <a:latin typeface="Courier New" pitchFamily="49" charset="0"/>
                <a:cs typeface="Courier New" pitchFamily="49" charset="0"/>
              </a:rPr>
              <a:t>hasOlderCousin</a:t>
            </a:r>
            <a:r>
              <a:rPr lang="en-US" sz="4000" b="1" smtClean="0"/>
              <a:t> </a:t>
            </a:r>
            <a:br>
              <a:rPr lang="en-US" sz="4000" b="1" smtClean="0"/>
            </a:br>
            <a:r>
              <a:rPr lang="en-US" sz="4000" b="1" smtClean="0"/>
              <a:t>from Simpson’s HW3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20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8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cs typeface="Courier New" pitchFamily="49" charset="0"/>
              </a:rPr>
              <a:t>Prolog Practice </a:t>
            </a:r>
            <a:r>
              <a:rPr lang="en-US" sz="4000" b="1" dirty="0" err="1" smtClean="0">
                <a:latin typeface="Courier New" pitchFamily="49" charset="0"/>
                <a:cs typeface="Courier New" pitchFamily="49" charset="0"/>
              </a:rPr>
              <a:t>hasOlderCousin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from Simpson’s HW3</a:t>
            </a:r>
            <a:endParaRPr lang="en-US" sz="4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474725" cy="348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61762" y="4717362"/>
            <a:ext cx="7869728" cy="2140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315200" y="1752600"/>
            <a:ext cx="1600200" cy="2438400"/>
          </a:xfrm>
          <a:prstGeom prst="borderCallout1">
            <a:avLst>
              <a:gd name="adj1" fmla="val 51344"/>
              <a:gd name="adj2" fmla="val -100994"/>
              <a:gd name="adj3" fmla="val 14765"/>
              <a:gd name="adj4" fmla="val 34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Can we replace GP with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400" dirty="0" smtClean="0"/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Yes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B) No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C) Stuck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1" y="274638"/>
            <a:ext cx="9090599" cy="1143000"/>
          </a:xfrm>
        </p:spPr>
        <p:txBody>
          <a:bodyPr/>
          <a:lstStyle/>
          <a:p>
            <a:r>
              <a:rPr lang="en-US" b="1" dirty="0" smtClean="0"/>
              <a:t>Common Mistakes on the Prolog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Mistake: </a:t>
            </a:r>
            <a:r>
              <a:rPr lang="en-US" dirty="0" smtClean="0"/>
              <a:t>Assuming Prolog queries “return” something like Racket functions </a:t>
            </a:r>
          </a:p>
          <a:p>
            <a:pPr lvl="1"/>
            <a:r>
              <a:rPr lang="en-US" b="1" dirty="0" smtClean="0"/>
              <a:t>Note: </a:t>
            </a:r>
            <a:r>
              <a:rPr lang="en-US" dirty="0" smtClean="0"/>
              <a:t>Any Prolog “output” has to be an argument to the query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Mistake: </a:t>
            </a:r>
            <a:r>
              <a:rPr lang="en-US" dirty="0" smtClean="0"/>
              <a:t>Using _ when you need a consistent variable binding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i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smtClean="0"/>
              <a:t>Homework 7</a:t>
            </a:r>
            <a:br>
              <a:rPr lang="en-US" sz="11500" b="1" dirty="0" smtClean="0"/>
            </a:br>
            <a:r>
              <a:rPr lang="en-US" sz="11500" b="1" dirty="0" smtClean="0"/>
              <a:t>grayscale</a:t>
            </a:r>
            <a:br>
              <a:rPr lang="en-US" sz="11500" b="1" dirty="0" smtClean="0"/>
            </a:br>
            <a:r>
              <a:rPr lang="en-US" sz="7200" b="1" dirty="0" smtClean="0"/>
              <a:t>(use it as an example)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14510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/>
          <a:stretch/>
        </p:blipFill>
        <p:spPr bwMode="auto">
          <a:xfrm>
            <a:off x="0" y="1137"/>
            <a:ext cx="912331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132913" y="875850"/>
            <a:ext cx="4017911" cy="1029150"/>
          </a:xfrm>
          <a:prstGeom prst="borderCallout1">
            <a:avLst>
              <a:gd name="adj1" fmla="val 24079"/>
              <a:gd name="adj2" fmla="val -21"/>
              <a:gd name="adj3" fmla="val 47367"/>
              <a:gd name="adj4" fmla="val -1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Based upon this code,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what types of Objects are there?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And what methods do they have?</a:t>
            </a:r>
            <a:endParaRPr lang="en-US" sz="2000" dirty="0"/>
          </a:p>
        </p:txBody>
      </p:sp>
      <p:sp>
        <p:nvSpPr>
          <p:cNvPr id="7" name="Line Callout 1 6"/>
          <p:cNvSpPr/>
          <p:nvPr/>
        </p:nvSpPr>
        <p:spPr>
          <a:xfrm>
            <a:off x="148988" y="2767083"/>
            <a:ext cx="1236260" cy="2362200"/>
          </a:xfrm>
          <a:prstGeom prst="borderCallout1">
            <a:avLst>
              <a:gd name="adj1" fmla="val 24079"/>
              <a:gd name="adj2" fmla="val -21"/>
              <a:gd name="adj3" fmla="val 47367"/>
              <a:gd name="adj4" fmla="val -1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Does this method modify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000" dirty="0" smtClean="0"/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A)Yes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B)No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C)Stuck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0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/>
          <a:stretch/>
        </p:blipFill>
        <p:spPr bwMode="auto">
          <a:xfrm>
            <a:off x="0" y="1137"/>
            <a:ext cx="912331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240" y="0"/>
              <a:ext cx="8990640" cy="570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" y="-13320"/>
                <a:ext cx="9014400" cy="57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632869"/>
            <a:ext cx="394335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327819"/>
            <a:ext cx="591502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4724400"/>
            <a:ext cx="4895850" cy="190500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5029200" y="2384769"/>
            <a:ext cx="4017911" cy="1349031"/>
          </a:xfrm>
          <a:prstGeom prst="borderCallout1">
            <a:avLst>
              <a:gd name="adj1" fmla="val 19870"/>
              <a:gd name="adj2" fmla="val -11716"/>
              <a:gd name="adj3" fmla="val 47367"/>
              <a:gd name="adj4" fmla="val -1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These are reasonable hypotheses about what Classes and methods must exist based upon the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grayscale2</a:t>
            </a:r>
            <a:r>
              <a:rPr lang="en-US" sz="2000" dirty="0" smtClean="0"/>
              <a:t> method.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37000" y="1798200"/>
              <a:ext cx="5091840" cy="3755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280" y="1787400"/>
                <a:ext cx="5110200" cy="37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0"/>
            <a:ext cx="7083228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2" y="4897982"/>
            <a:ext cx="8364880" cy="193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4152"/>
            <a:ext cx="4263676" cy="1851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971800" y="2743200"/>
            <a:ext cx="1210640" cy="198383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000" y="2743200"/>
            <a:ext cx="2743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5715000"/>
            <a:ext cx="4648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20840" y="4419600"/>
            <a:ext cx="16096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Callout 1 16"/>
          <p:cNvSpPr/>
          <p:nvPr/>
        </p:nvSpPr>
        <p:spPr>
          <a:xfrm>
            <a:off x="2162" y="4008562"/>
            <a:ext cx="2436237" cy="822076"/>
          </a:xfrm>
          <a:prstGeom prst="borderCallout1">
            <a:avLst>
              <a:gd name="adj1" fmla="val 98823"/>
              <a:gd name="adj2" fmla="val 28696"/>
              <a:gd name="adj3" fmla="val 99608"/>
              <a:gd name="adj4" fmla="val 30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Helper methods should be private</a:t>
            </a:r>
            <a:endParaRPr lang="en-US" sz="2400" dirty="0"/>
          </a:p>
        </p:txBody>
      </p:sp>
      <p:sp>
        <p:nvSpPr>
          <p:cNvPr id="18" name="Line Callout 1 17"/>
          <p:cNvSpPr/>
          <p:nvPr/>
        </p:nvSpPr>
        <p:spPr>
          <a:xfrm>
            <a:off x="6248400" y="5863775"/>
            <a:ext cx="2870355" cy="994226"/>
          </a:xfrm>
          <a:prstGeom prst="borderCallout1">
            <a:avLst>
              <a:gd name="adj1" fmla="val 98823"/>
              <a:gd name="adj2" fmla="val 28696"/>
              <a:gd name="adj3" fmla="val 99608"/>
              <a:gd name="adj4" fmla="val 30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Make methods short/understandable  with helpers</a:t>
            </a:r>
            <a:endParaRPr lang="en-US" sz="2000" dirty="0"/>
          </a:p>
        </p:txBody>
      </p:sp>
      <p:sp>
        <p:nvSpPr>
          <p:cNvPr id="19" name="Line Callout 1 18"/>
          <p:cNvSpPr/>
          <p:nvPr/>
        </p:nvSpPr>
        <p:spPr>
          <a:xfrm>
            <a:off x="6995727" y="81213"/>
            <a:ext cx="2111879" cy="1899987"/>
          </a:xfrm>
          <a:prstGeom prst="borderCallout1">
            <a:avLst>
              <a:gd name="adj1" fmla="val 98823"/>
              <a:gd name="adj2" fmla="val 28696"/>
              <a:gd name="adj3" fmla="val 99608"/>
              <a:gd name="adj4" fmla="val 30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Avoid redundancy with helpers (not shown here)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2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“YET”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/>
              <a:t>you did poorly on the Prolog quiz, you shouldn't do computer science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(FALSE)</a:t>
            </a:r>
          </a:p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/>
              <a:t>you did poorly on the Prolog quiz, you will never learn Prolog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(FALSE)</a:t>
            </a:r>
          </a:p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/>
              <a:t>you did poorly on the Prolog quiz, you will probably fail the class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(</a:t>
            </a:r>
            <a:r>
              <a:rPr lang="en-US" sz="2400" dirty="0"/>
              <a:t>FALSE - it is only 3% of your grade</a:t>
            </a:r>
            <a:r>
              <a:rPr lang="en-US" sz="2400" dirty="0" smtClean="0"/>
              <a:t>!)</a:t>
            </a:r>
          </a:p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/>
              <a:t>you did poorly on the Prolog quiz, you should study more (or do something different) for the final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(</a:t>
            </a:r>
            <a:r>
              <a:rPr lang="en-US" sz="2400" dirty="0"/>
              <a:t>TRUE)</a:t>
            </a:r>
            <a:endParaRPr lang="en-US" sz="2400" b="1" u="sng" dirty="0" smtClean="0"/>
          </a:p>
          <a:p>
            <a:pPr marL="514350" indent="-514350">
              <a:buFont typeface="+mj-lt"/>
              <a:buAutoNum type="alphaUcPeriod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43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"/>
          <a:stretch/>
        </p:blipFill>
        <p:spPr bwMode="auto">
          <a:xfrm>
            <a:off x="0" y="0"/>
            <a:ext cx="2988860" cy="685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3276600" y="1219200"/>
            <a:ext cx="5334000" cy="5334000"/>
          </a:xfrm>
          <a:prstGeom prst="borderCallout1">
            <a:avLst>
              <a:gd name="adj1" fmla="val 100178"/>
              <a:gd name="adj2" fmla="val 51897"/>
              <a:gd name="adj3" fmla="val 100093"/>
              <a:gd name="adj4" fmla="val 1980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/>
              <a:t>What is this assignment about?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Making something cool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Practice: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Conditionals/Loops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Working with </a:t>
            </a:r>
            <a:r>
              <a:rPr lang="en-US" sz="2800" dirty="0" smtClean="0"/>
              <a:t>Objects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Working with a large code </a:t>
            </a:r>
            <a:r>
              <a:rPr lang="en-US" sz="2800" dirty="0" smtClean="0"/>
              <a:t>base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Challenges:</a:t>
            </a:r>
            <a:endParaRPr lang="en-US" sz="2800" dirty="0"/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Debugging!!!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Using Eclipse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494430" y="0"/>
            <a:ext cx="2133600" cy="1601787"/>
          </a:xfrm>
          <a:prstGeom prst="borderCallout1">
            <a:avLst>
              <a:gd name="adj1" fmla="val 97971"/>
              <a:gd name="adj2" fmla="val 25266"/>
              <a:gd name="adj3" fmla="val 115797"/>
              <a:gd name="adj4" fmla="val -72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There are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 LOT of files in hw7.zip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9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to Write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0" y="1066800"/>
            <a:ext cx="7468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477000" y="2971800"/>
            <a:ext cx="2492879" cy="1290387"/>
          </a:xfrm>
          <a:prstGeom prst="borderCallout1">
            <a:avLst>
              <a:gd name="adj1" fmla="val -71458"/>
              <a:gd name="adj2" fmla="val 24819"/>
              <a:gd name="adj3" fmla="val -6157"/>
              <a:gd name="adj4" fmla="val 702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Style requirement: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Avoid redundancy with helpers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6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57" y="-152400"/>
            <a:ext cx="8735887" cy="1143000"/>
          </a:xfrm>
        </p:spPr>
        <p:txBody>
          <a:bodyPr/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[][] table = new 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[8][5];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://goose.ycp.edu/~dhovemey/fall2011/cs201/notes/figures/array-2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10840" r="-2898"/>
          <a:stretch/>
        </p:blipFill>
        <p:spPr bwMode="auto">
          <a:xfrm>
            <a:off x="3243262" y="4202908"/>
            <a:ext cx="3429000" cy="23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oose.ycp.edu/~dhovemey/fall2011/cs201/notes/figures/array-2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10840" r="-2898"/>
          <a:stretch/>
        </p:blipFill>
        <p:spPr bwMode="auto">
          <a:xfrm rot="16200000">
            <a:off x="-167556" y="3520356"/>
            <a:ext cx="36212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45419"/>
              </p:ext>
            </p:extLst>
          </p:nvPr>
        </p:nvGraphicFramePr>
        <p:xfrm>
          <a:off x="419100" y="965200"/>
          <a:ext cx="4800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</a:tblGrid>
              <a:tr h="351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82609"/>
              </p:ext>
            </p:extLst>
          </p:nvPr>
        </p:nvGraphicFramePr>
        <p:xfrm>
          <a:off x="5791200" y="868362"/>
          <a:ext cx="2819400" cy="306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880"/>
                <a:gridCol w="563880"/>
                <a:gridCol w="563880"/>
                <a:gridCol w="563880"/>
                <a:gridCol w="563880"/>
              </a:tblGrid>
              <a:tr h="383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ine Callout 1 8"/>
          <p:cNvSpPr/>
          <p:nvPr/>
        </p:nvSpPr>
        <p:spPr>
          <a:xfrm>
            <a:off x="7010400" y="4419600"/>
            <a:ext cx="1752600" cy="1958005"/>
          </a:xfrm>
          <a:prstGeom prst="borderCallout1">
            <a:avLst>
              <a:gd name="adj1" fmla="val 26484"/>
              <a:gd name="adj2" fmla="val 112500"/>
              <a:gd name="adj3" fmla="val -6157"/>
              <a:gd name="adj4" fmla="val 702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Two dimensional arrays – Array of arrays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76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Seam Carving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30409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4"/>
          <a:stretch>
            <a:fillRect/>
          </a:stretch>
        </p:blipFill>
        <p:spPr bwMode="auto">
          <a:xfrm>
            <a:off x="990600" y="204788"/>
            <a:ext cx="6773863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632575" y="26289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0"/>
            <a:ext cx="2181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problem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536950" y="3113088"/>
            <a:ext cx="2052638" cy="275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638800" y="553085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device size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6380163" y="3314700"/>
            <a:ext cx="1044575" cy="2098675"/>
          </a:xfrm>
          <a:prstGeom prst="line">
            <a:avLst/>
          </a:prstGeom>
          <a:noFill/>
          <a:ln w="28575">
            <a:solidFill>
              <a:srgbClr val="0C0AD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6959600" y="41084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C0AD8"/>
                </a:solidFill>
              </a:rPr>
              <a:t>?</a:t>
            </a:r>
            <a:endParaRPr lang="en-US" b="1">
              <a:solidFill>
                <a:srgbClr val="0C0AD8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8600"/>
            <a:ext cx="677386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16038" y="6181725"/>
            <a:ext cx="518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What happened in each case?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391400" y="13843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2438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Three possible solutions</a:t>
            </a:r>
          </a:p>
        </p:txBody>
      </p:sp>
      <p:sp>
        <p:nvSpPr>
          <p:cNvPr id="2" name="Oval 1"/>
          <p:cNvSpPr/>
          <p:nvPr/>
        </p:nvSpPr>
        <p:spPr>
          <a:xfrm>
            <a:off x="2259013" y="315912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315912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469063" y="315912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3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239713" y="2306638"/>
            <a:ext cx="1717675" cy="1601787"/>
          </a:xfrm>
          <a:prstGeom prst="borderCallout1">
            <a:avLst>
              <a:gd name="adj1" fmla="val 99989"/>
              <a:gd name="adj2" fmla="val 66204"/>
              <a:gd name="adj3" fmla="val 137950"/>
              <a:gd name="adj4" fmla="val 11320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Seam Carving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305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3698875" y="558006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pic>
        <p:nvPicPr>
          <p:cNvPr id="5124" name="Picture 8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1"/>
          <a:stretch>
            <a:fillRect/>
          </a:stretch>
        </p:blipFill>
        <p:spPr bwMode="auto">
          <a:xfrm>
            <a:off x="1625600" y="1225550"/>
            <a:ext cx="63246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371600" y="5653087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D80204"/>
                </a:solidFill>
                <a:latin typeface="Times New Roman" pitchFamily="18" charset="0"/>
                <a:ea typeface="ＭＳ Ｐゴシック" pitchFamily="34" charset="-128"/>
              </a:rPr>
              <a:t>seams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 flipV="1">
            <a:off x="2152650" y="5475288"/>
            <a:ext cx="1393825" cy="293687"/>
          </a:xfrm>
          <a:prstGeom prst="line">
            <a:avLst/>
          </a:prstGeom>
          <a:noFill/>
          <a:ln w="9525">
            <a:solidFill>
              <a:srgbClr val="D80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 flipV="1">
            <a:off x="1512888" y="4651375"/>
            <a:ext cx="130175" cy="1036638"/>
          </a:xfrm>
          <a:prstGeom prst="line">
            <a:avLst/>
          </a:prstGeom>
          <a:noFill/>
          <a:ln w="9525">
            <a:solidFill>
              <a:srgbClr val="D80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7543800" y="5538788"/>
            <a:ext cx="139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2007 !</a:t>
            </a: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1677988" y="6207125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you're encouraged to use the original paper as a guide...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107950" y="1828800"/>
            <a:ext cx="1535113" cy="2260600"/>
          </a:xfrm>
          <a:prstGeom prst="borderCallout1">
            <a:avLst>
              <a:gd name="adj1" fmla="val 99989"/>
              <a:gd name="adj2" fmla="val 66204"/>
              <a:gd name="adj3" fmla="val 120442"/>
              <a:gd name="adj4" fmla="val 1176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Remove less important </a:t>
            </a:r>
            <a:r>
              <a:rPr lang="en-US" sz="2000" b="1" dirty="0" smtClean="0"/>
              <a:t>seams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to make the picture smaller!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8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of Seams (+ Demo)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 from the top row to the bottom 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 by an edge or a corner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Seams are the lowest “energy” path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46482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46482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24600" y="47244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867400" y="4038600"/>
            <a:ext cx="2057400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8" idx="3"/>
          </p:cNvCxnSpPr>
          <p:nvPr/>
        </p:nvCxnSpPr>
        <p:spPr>
          <a:xfrm flipV="1">
            <a:off x="6169025" y="4267200"/>
            <a:ext cx="1298575" cy="19827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Seam Carving:</a:t>
            </a:r>
            <a:br>
              <a:rPr lang="en-US" sz="7200" smtClean="0"/>
            </a:br>
            <a:r>
              <a:rPr lang="en-US" sz="7200" smtClean="0"/>
              <a:t>The Big Picture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18088"/>
            <a:ext cx="11033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22850"/>
            <a:ext cx="11017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5029200"/>
            <a:ext cx="11080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78000" y="54308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59163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9400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049838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049838"/>
            <a:ext cx="9382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7112000" y="54768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350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17726" y="46751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402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32500" y="469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358063" y="46863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</p:spTree>
    <p:extLst>
      <p:ext uri="{BB962C8B-B14F-4D97-AF65-F5344CB8AC3E}">
        <p14:creationId xmlns:p14="http://schemas.microsoft.com/office/powerpoint/2010/main" val="32861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5000"/>
            <a:ext cx="254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24200" y="533400"/>
          <a:ext cx="5851521" cy="58515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</a:tblGrid>
              <a:tr h="65016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R:144 G:189 B:254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R:143 G:185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R:147 G:184 B:236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R:168 G:197 B:231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R:110 G:128 B:140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R:121 G:130 B:127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R:82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R:76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R:142 G:187 B:252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R:148 G:190 B:250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G:194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R:158 G:186 B:223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R:126 G:144 B:158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R:112 G:121 B:120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G:15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R:146 G:192 B:254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R:143 G:185 B:243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R:152 G:189 B:242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R:153 G:181 B:220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R:54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R:112 G:122 B:124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R:75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G:77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R:34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G:34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R:147 G:193 B:252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R:152 G:194 B:252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R:138 G:167 B:209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R:23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G:41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R:156 G:165 B:170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R:51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G:53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R:89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G:91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R:149 G:194 B:251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R:156 G:199 B:254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R:153 G:190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R:166 G:194 B:241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R:40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G:57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R:79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R:68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G:72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R:148 G:194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R:154 G:197 B:250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R:162 G:193 B:240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R:95 G:114 B:146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R:47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R:99 G:106 B:88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R:155 G:199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G:199 B:249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R:164 G:194 B:244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R:176 G:196 B:231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R:94 G:107 B:123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R:70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R:54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G:64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R:156 G:200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R:158 G:200 B:248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R:165 G:202 B:255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R:165 G:195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R:182 G:202 B:239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G:170 B:186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R:62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G:72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R:61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G:69 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B:48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</a:tbl>
          </a:graphicData>
        </a:graphic>
      </p:graphicFrame>
      <p:sp>
        <p:nvSpPr>
          <p:cNvPr id="8297" name="Text Box 5"/>
          <p:cNvSpPr txBox="1">
            <a:spLocks noChangeArrowheads="1"/>
          </p:cNvSpPr>
          <p:nvPr/>
        </p:nvSpPr>
        <p:spPr bwMode="auto">
          <a:xfrm>
            <a:off x="0" y="0"/>
            <a:ext cx="3124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Background:</a:t>
            </a:r>
          </a:p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How </a:t>
            </a:r>
          </a:p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pictures are represented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041400" y="28082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20801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Survey: Should fall break be longer?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 smtClean="0"/>
              <a:t>Yes</a:t>
            </a:r>
          </a:p>
          <a:p>
            <a:pPr marL="514350" indent="-514350">
              <a:buAutoNum type="alphaUcParenR"/>
            </a:pPr>
            <a:r>
              <a:rPr lang="en-US" dirty="0" smtClean="0"/>
              <a:t>Maybe</a:t>
            </a:r>
          </a:p>
          <a:p>
            <a:pPr marL="514350" indent="-514350">
              <a:buAutoNum type="alphaUcParenR"/>
            </a:pPr>
            <a:r>
              <a:rPr lang="en-US" dirty="0" smtClean="0"/>
              <a:t>Perhaps</a:t>
            </a:r>
          </a:p>
          <a:p>
            <a:pPr marL="514350" indent="-514350">
              <a:buAutoNum type="alphaUcParenR"/>
            </a:pPr>
            <a:r>
              <a:rPr lang="en-US" dirty="0" smtClean="0"/>
              <a:t>I guess</a:t>
            </a:r>
          </a:p>
          <a:p>
            <a:pPr marL="514350" indent="-514350">
              <a:buAutoNum type="alphaUcParenR"/>
            </a:pPr>
            <a:r>
              <a:rPr lang="en-US" dirty="0" smtClean="0"/>
              <a:t>Nah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Step 1: Convert to Luminosity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5643"/>
            <a:ext cx="1679095" cy="167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42779"/>
              </p:ext>
            </p:extLst>
          </p:nvPr>
        </p:nvGraphicFramePr>
        <p:xfrm>
          <a:off x="147015" y="3352800"/>
          <a:ext cx="2713032" cy="28654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</a:tblGrid>
              <a:tr h="29567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R:144 G:189 B:254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R:143 G:185 B:245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R:147 G:184 B:236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R:168 G:197 B:231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R:110 G:128 B:140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R:121 G:130 B:127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R:82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R:76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R:142 G:187 B:252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R:148 G:190 B:250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R:157 G:194 B:246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R:158 G:186 B:223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R:126 G:144 B:158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R:112 G:121 B:120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G:15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B:10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R:146 G:192 B:254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R:143 G:185 B:243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R:152 G:189 B:242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R:153 G:181 B:220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R:54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B:87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R:112 G:122 B:124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R:75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G:77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R:34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G:34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B:25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R:147 G:193 B:252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R:152 G:194 B:252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R:138 G:167 B:209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R:23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G:41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R:156 G:165 B:170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R:51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G:53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B:48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R:89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G:91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R:149 G:194 B:251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R:156 G:199 B:254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R:153 G:190 B:245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R:166 G:194 B:241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R:40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G:57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B:82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R:79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B:98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R:68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G:72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B:58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R:148 G:194 B:246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R:154 G:197 B:250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R:162 G:193 B:240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R:95 G:114 B:146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R:47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R:99 G:106 B:88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R:155 G:199 B:246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R:157 G:199 B:249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R:164 G:194 B:244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R:176 G:196 B:231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R:94 G:107 B:123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R:70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R:54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G:64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B:43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R:156 G:200 B:245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R:158 G:200 B:248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R:165 G:202 B:255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R:165 G:195 B:245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R:182 G:202 B:239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R:157 G:170 B:186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R:62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G:72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R:61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G:69 </a:t>
                      </a:r>
                    </a:p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B:48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9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64862"/>
            <a:ext cx="1676400" cy="168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0725"/>
              </p:ext>
            </p:extLst>
          </p:nvPr>
        </p:nvGraphicFramePr>
        <p:xfrm>
          <a:off x="6077437" y="3352800"/>
          <a:ext cx="2767626" cy="2936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</a:tblGrid>
              <a:tr h="32632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596188" y="1625600"/>
            <a:ext cx="1533525" cy="1165225"/>
          </a:xfrm>
          <a:prstGeom prst="borderCallout1">
            <a:avLst>
              <a:gd name="adj1" fmla="val 99989"/>
              <a:gd name="adj2" fmla="val 66204"/>
              <a:gd name="adj3" fmla="val 183807"/>
              <a:gd name="adj4" fmla="val 2885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Red, Green, and Blue are all this: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81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048000"/>
            <a:ext cx="2552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10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25347" y="1076325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91200" y="1076325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229600" y="54291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0240" y="5419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0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69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45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044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67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447800"/>
            <a:ext cx="1657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7412" y="1154668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9162" y="115239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3733800"/>
          <a:ext cx="2286000" cy="2286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3733800"/>
          <a:ext cx="1676400" cy="175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8800"/>
                <a:gridCol w="558800"/>
                <a:gridCol w="558800"/>
              </a:tblGrid>
              <a:tr h="58420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5" marR="9525" marT="9525" marB="0" anchor="ctr"/>
                </a:tc>
              </a:tr>
              <a:tr h="584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584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7427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71600"/>
            <a:ext cx="805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286000"/>
            <a:ext cx="5562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Callout 1 10"/>
          <p:cNvSpPr/>
          <p:nvPr/>
        </p:nvSpPr>
        <p:spPr>
          <a:xfrm>
            <a:off x="7367588" y="3581400"/>
            <a:ext cx="1535112" cy="1165225"/>
          </a:xfrm>
          <a:prstGeom prst="borderCallout1">
            <a:avLst>
              <a:gd name="adj1" fmla="val 99989"/>
              <a:gd name="adj2" fmla="val 66204"/>
              <a:gd name="adj3" fmla="val 140364"/>
              <a:gd name="adj4" fmla="val -279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Check that these are right.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657600" y="4332288"/>
            <a:ext cx="1219200" cy="735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7174" y="33967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9534" y="33967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69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45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044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67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447800"/>
            <a:ext cx="1657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7412" y="1154668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9162" y="115239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7543800" y="228600"/>
            <a:ext cx="1524000" cy="2536825"/>
          </a:xfrm>
          <a:prstGeom prst="borderCallout1">
            <a:avLst>
              <a:gd name="adj1" fmla="val 98988"/>
              <a:gd name="adj2" fmla="val 83704"/>
              <a:gd name="adj3" fmla="val 138753"/>
              <a:gd name="adj4" fmla="val 505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These are just numbers, but we CAN visualize them as grayscale values.</a:t>
            </a:r>
          </a:p>
        </p:txBody>
      </p:sp>
    </p:spTree>
    <p:extLst>
      <p:ext uri="{BB962C8B-B14F-4D97-AF65-F5344CB8AC3E}">
        <p14:creationId xmlns:p14="http://schemas.microsoft.com/office/powerpoint/2010/main" val="8072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3: Find the minimum path </a:t>
            </a:r>
            <a:br>
              <a:rPr lang="en-US" dirty="0" smtClean="0"/>
            </a:br>
            <a:r>
              <a:rPr lang="en-US" dirty="0" smtClean="0"/>
              <a:t>(from top to bottom)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3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422650"/>
            <a:ext cx="3124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922838" y="3063875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500063" y="1905000"/>
            <a:ext cx="3514725" cy="842963"/>
          </a:xfrm>
          <a:prstGeom prst="borderCallout1">
            <a:avLst>
              <a:gd name="adj1" fmla="val -3679"/>
              <a:gd name="adj2" fmla="val 20007"/>
              <a:gd name="adj3" fmla="val -130638"/>
              <a:gd name="adj4" fmla="val 349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interesting step. We’ll come back to this!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0" y="27684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274796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Seam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4: Remove the pixels from the minimum path </a:t>
            </a:r>
            <a:r>
              <a:rPr lang="en-US" sz="3100" dirty="0" smtClean="0"/>
              <a:t>(2 carvings shown)</a:t>
            </a:r>
            <a:endParaRPr lang="en-US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443163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4278313"/>
            <a:ext cx="2122487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90675"/>
            <a:ext cx="21304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4384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78313"/>
            <a:ext cx="213042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735263" y="2568575"/>
            <a:ext cx="609600" cy="4968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19800" y="2552700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62263" y="5248275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271963"/>
            <a:ext cx="1830387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6172200" y="5265738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/>
              <a:t>Seam Carving:</a:t>
            </a:r>
            <a:br>
              <a:rPr lang="en-US" sz="7200" dirty="0" smtClean="0"/>
            </a:br>
            <a:r>
              <a:rPr lang="en-US" sz="7200" dirty="0" smtClean="0"/>
              <a:t>The Big Picture</a:t>
            </a:r>
            <a:br>
              <a:rPr lang="en-US" sz="7200" dirty="0" smtClean="0"/>
            </a:br>
            <a:r>
              <a:rPr lang="en-US" sz="7200" b="1" dirty="0" smtClean="0"/>
              <a:t>(End)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18088"/>
            <a:ext cx="11033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22850"/>
            <a:ext cx="11017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5029200"/>
            <a:ext cx="11080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78000" y="54308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59163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9400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049838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049838"/>
            <a:ext cx="9382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7112000" y="54768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350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17726" y="46751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402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32500" y="469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358063" y="46863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029200" y="4191000"/>
            <a:ext cx="307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22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Debugging Tip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To debug your code, </a:t>
            </a:r>
          </a:p>
          <a:p>
            <a:pPr marL="0" indent="0" algn="ctr">
              <a:buNone/>
            </a:pPr>
            <a:r>
              <a:rPr lang="en-US" sz="4400" i="1" dirty="0" smtClean="0"/>
              <a:t>sometimes </a:t>
            </a:r>
          </a:p>
          <a:p>
            <a:pPr marL="0" indent="0" algn="ctr">
              <a:buNone/>
            </a:pPr>
            <a:r>
              <a:rPr lang="en-US" sz="4400" dirty="0" smtClean="0"/>
              <a:t>you have to write additional code!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(True/False)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31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7384"/>
          <a:stretch/>
        </p:blipFill>
        <p:spPr bwMode="auto">
          <a:xfrm>
            <a:off x="3099704" y="21609"/>
            <a:ext cx="602496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90214" y="3255345"/>
            <a:ext cx="5628154" cy="39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91534" y="3454191"/>
            <a:ext cx="5053853" cy="39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79817" y="3235711"/>
            <a:ext cx="6703395" cy="332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6629400" y="4267200"/>
            <a:ext cx="2342866" cy="1601787"/>
          </a:xfrm>
          <a:prstGeom prst="borderCallout1">
            <a:avLst>
              <a:gd name="adj1" fmla="val -551"/>
              <a:gd name="adj2" fmla="val 87175"/>
              <a:gd name="adj3" fmla="val -240353"/>
              <a:gd name="adj4" fmla="val 893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Colleen wrote you some debugging code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15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384175" y="1168400"/>
            <a:ext cx="8218488" cy="180975"/>
            <a:chOff x="295" y="1311"/>
            <a:chExt cx="5177" cy="114"/>
          </a:xfrm>
        </p:grpSpPr>
        <p:sp>
          <p:nvSpPr>
            <p:cNvPr id="18442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55638" y="258763"/>
            <a:ext cx="77708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Not perfect…</a:t>
            </a:r>
          </a:p>
        </p:txBody>
      </p:sp>
      <p:pic>
        <p:nvPicPr>
          <p:cNvPr id="18436" name="Picture 6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8"/>
          <a:stretch>
            <a:fillRect/>
          </a:stretch>
        </p:blipFill>
        <p:spPr bwMode="auto">
          <a:xfrm>
            <a:off x="381000" y="1524000"/>
            <a:ext cx="6816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513263" y="1604963"/>
            <a:ext cx="3989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Straightforward seam carving does not always work!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7146925" y="6086475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C0AD8"/>
                </a:solidFill>
              </a:rPr>
              <a:t>What's conspiring against the algorithm here?</a:t>
            </a: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3886200" y="3657600"/>
            <a:ext cx="3233738" cy="2898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705350" y="4854575"/>
            <a:ext cx="153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Target size</a:t>
            </a:r>
          </a:p>
        </p:txBody>
      </p:sp>
      <p:sp>
        <p:nvSpPr>
          <p:cNvPr id="11" name="Right Triangle 10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There are extra lecture notes in front of Colleen’s office! Organized by date (new on the top)</a:t>
            </a:r>
          </a:p>
          <a:p>
            <a:r>
              <a:rPr lang="en-US" dirty="0" smtClean="0"/>
              <a:t>Colleen’s Office Hours (this week only)</a:t>
            </a:r>
          </a:p>
          <a:p>
            <a:pPr lvl="1"/>
            <a:r>
              <a:rPr lang="en-US" dirty="0"/>
              <a:t>Thursday 2:00-4:00 pm in the LAC </a:t>
            </a:r>
            <a:endParaRPr lang="en-US" dirty="0" smtClean="0"/>
          </a:p>
          <a:p>
            <a:pPr lvl="1"/>
            <a:r>
              <a:rPr lang="en-US" dirty="0" smtClean="0"/>
              <a:t>Thursday </a:t>
            </a:r>
            <a:r>
              <a:rPr lang="en-US" dirty="0"/>
              <a:t>5:40-7:00 pm in the </a:t>
            </a:r>
            <a:r>
              <a:rPr lang="en-US" dirty="0" smtClean="0"/>
              <a:t>LAC</a:t>
            </a:r>
          </a:p>
        </p:txBody>
      </p:sp>
    </p:spTree>
    <p:extLst>
      <p:ext uri="{BB962C8B-B14F-4D97-AF65-F5344CB8AC3E}">
        <p14:creationId xmlns:p14="http://schemas.microsoft.com/office/powerpoint/2010/main" val="1901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384175" y="1168400"/>
            <a:ext cx="8218488" cy="180975"/>
            <a:chOff x="295" y="1311"/>
            <a:chExt cx="5177" cy="114"/>
          </a:xfrm>
        </p:grpSpPr>
        <p:sp>
          <p:nvSpPr>
            <p:cNvPr id="1946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54038" y="330200"/>
            <a:ext cx="77708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Problems?</a:t>
            </a:r>
          </a:p>
        </p:txBody>
      </p:sp>
      <p:pic>
        <p:nvPicPr>
          <p:cNvPr id="19460" name="Picture 6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8"/>
          <a:stretch>
            <a:fillRect/>
          </a:stretch>
        </p:blipFill>
        <p:spPr bwMode="auto">
          <a:xfrm>
            <a:off x="381000" y="1524000"/>
            <a:ext cx="6816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513263" y="1604963"/>
            <a:ext cx="3989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Straightforward seam carving does not always work!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7146925" y="6086475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C0AD8"/>
                </a:solidFill>
              </a:rPr>
              <a:t>What's conspiring against the algorithm here?</a:t>
            </a:r>
          </a:p>
        </p:txBody>
      </p:sp>
    </p:spTree>
    <p:extLst>
      <p:ext uri="{BB962C8B-B14F-4D97-AF65-F5344CB8AC3E}">
        <p14:creationId xmlns:p14="http://schemas.microsoft.com/office/powerpoint/2010/main" val="23139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2049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Not the face!</a:t>
            </a:r>
          </a:p>
        </p:txBody>
      </p:sp>
      <p:pic>
        <p:nvPicPr>
          <p:cNvPr id="20484" name="Picture 6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/>
          <a:stretch>
            <a:fillRect/>
          </a:stretch>
        </p:blipFill>
        <p:spPr bwMode="auto">
          <a:xfrm>
            <a:off x="4105275" y="1535113"/>
            <a:ext cx="3309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9"/>
          <a:stretch>
            <a:fillRect/>
          </a:stretch>
        </p:blipFill>
        <p:spPr bwMode="auto">
          <a:xfrm>
            <a:off x="609600" y="1524000"/>
            <a:ext cx="33448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532063" y="2384425"/>
            <a:ext cx="465137" cy="519113"/>
          </a:xfrm>
          <a:prstGeom prst="rect">
            <a:avLst/>
          </a:prstGeom>
          <a:noFill/>
          <a:ln w="19050">
            <a:solidFill>
              <a:srgbClr val="0AB0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3025775" y="3271838"/>
            <a:ext cx="379413" cy="409575"/>
          </a:xfrm>
          <a:prstGeom prst="rect">
            <a:avLst/>
          </a:prstGeom>
          <a:noFill/>
          <a:ln w="19050">
            <a:solidFill>
              <a:srgbClr val="0AB0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5146675" y="1566863"/>
            <a:ext cx="3692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Protecting the results from a face-detector makes a huge difference…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7227888" y="3570288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C0AD8"/>
                </a:solidFill>
              </a:rPr>
              <a:t>What's been lost instead?</a:t>
            </a: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 flipH="1">
            <a:off x="3175000" y="2074863"/>
            <a:ext cx="1978025" cy="325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32775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2776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2771" name="Text Box 19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Applications: Seams can remove people!</a:t>
            </a:r>
          </a:p>
        </p:txBody>
      </p:sp>
      <p:pic>
        <p:nvPicPr>
          <p:cNvPr id="32772" name="Picture 21" descr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4"/>
          <a:stretch>
            <a:fillRect/>
          </a:stretch>
        </p:blipFill>
        <p:spPr bwMode="auto">
          <a:xfrm>
            <a:off x="152400" y="1552575"/>
            <a:ext cx="348773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6" r="3220"/>
          <a:stretch>
            <a:fillRect/>
          </a:stretch>
        </p:blipFill>
        <p:spPr bwMode="auto">
          <a:xfrm>
            <a:off x="6262688" y="1549400"/>
            <a:ext cx="28543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63800"/>
            <a:ext cx="22479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3379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380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Applications: 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Lost a shoe?</a:t>
            </a:r>
          </a:p>
        </p:txBody>
      </p:sp>
      <p:pic>
        <p:nvPicPr>
          <p:cNvPr id="33796" name="Picture 6" descr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462088"/>
            <a:ext cx="79375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6200" y="1019175"/>
            <a:ext cx="1143000" cy="533400"/>
          </a:xfrm>
          <a:prstGeom prst="borderCallout1">
            <a:avLst>
              <a:gd name="adj1" fmla="val 99989"/>
              <a:gd name="adj2" fmla="val 19637"/>
              <a:gd name="adj3" fmla="val 189123"/>
              <a:gd name="adj4" fmla="val 451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Original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400800" y="76200"/>
            <a:ext cx="2068513" cy="1066800"/>
          </a:xfrm>
          <a:prstGeom prst="borderCallout1">
            <a:avLst>
              <a:gd name="adj1" fmla="val 99989"/>
              <a:gd name="adj2" fmla="val 19637"/>
              <a:gd name="adj3" fmla="val 141788"/>
              <a:gd name="adj4" fmla="val 167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All others had 1 shoe removed! Which shoe?</a:t>
            </a:r>
          </a:p>
        </p:txBody>
      </p:sp>
    </p:spTree>
    <p:extLst>
      <p:ext uri="{BB962C8B-B14F-4D97-AF65-F5344CB8AC3E}">
        <p14:creationId xmlns:p14="http://schemas.microsoft.com/office/powerpoint/2010/main" val="37248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smtClean="0"/>
              <a:t>Dynamic Programming Intro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14967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Consider: </a:t>
            </a:r>
            <a:r>
              <a:rPr lang="en-US" b="1" dirty="0" smtClean="0"/>
              <a:t>Fibonacci </a:t>
            </a:r>
            <a:br>
              <a:rPr lang="en-US" b="1" dirty="0" smtClean="0"/>
            </a:b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fib(X) = fib(X-1) + fib(X-2)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3505200" cy="398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dirty="0" smtClean="0"/>
              <a:t>Brute force Fib(N)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dirty="0" smtClean="0"/>
              <a:t>is O(2</a:t>
            </a:r>
            <a:r>
              <a:rPr lang="en-US" baseline="30000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 </a:t>
            </a:r>
            <a:endParaRPr lang="en-US" dirty="0" smtClean="0"/>
          </a:p>
          <a:p>
            <a:pPr marL="0" indent="0" algn="ctr" eaLnBrk="1" hangingPunct="1">
              <a:buFont typeface="Arial" charset="0"/>
              <a:buNone/>
            </a:pPr>
            <a:endParaRPr lang="en-US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b="1" dirty="0" smtClean="0"/>
              <a:t>Can we improve this?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8363"/>
            <a:ext cx="577691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7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893888"/>
            <a:ext cx="6194425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u="sng" dirty="0" smtClean="0"/>
              <a:t>Fibonacci with </a:t>
            </a:r>
            <a:r>
              <a:rPr lang="en-US" sz="4900" b="1" u="sng" dirty="0" err="1" smtClean="0"/>
              <a:t>Memoization</a:t>
            </a:r>
            <a:r>
              <a:rPr lang="en-US" sz="4900" b="1" u="sng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Keep track of recursive calls you’ve made and store the result!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3733800" cy="4525963"/>
          </a:xfrm>
        </p:spPr>
        <p:txBody>
          <a:bodyPr/>
          <a:lstStyle/>
          <a:p>
            <a:pPr eaLnBrk="1" hangingPunct="1"/>
            <a:r>
              <a:rPr lang="en-US" smtClean="0"/>
              <a:t>Before you make a recursive call, check to see if you already know the answer.</a:t>
            </a:r>
          </a:p>
          <a:p>
            <a:pPr eaLnBrk="1" hangingPunct="1"/>
            <a:r>
              <a:rPr lang="en-US" b="1" smtClean="0"/>
              <a:t>Top-down </a:t>
            </a:r>
            <a:r>
              <a:rPr lang="en-US" smtClean="0"/>
              <a:t>(just like the regular recursive version)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638800" y="5943600"/>
            <a:ext cx="2982913" cy="914400"/>
          </a:xfrm>
          <a:prstGeom prst="borderCallout1">
            <a:avLst>
              <a:gd name="adj1" fmla="val -10215"/>
              <a:gd name="adj2" fmla="val -18803"/>
              <a:gd name="adj3" fmla="val 24781"/>
              <a:gd name="adj4" fmla="val -12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Before I make the calls shown in yellow, I find that I already know the answer!</a:t>
            </a:r>
          </a:p>
        </p:txBody>
      </p:sp>
    </p:spTree>
    <p:extLst>
      <p:ext uri="{BB962C8B-B14F-4D97-AF65-F5344CB8AC3E}">
        <p14:creationId xmlns:p14="http://schemas.microsoft.com/office/powerpoint/2010/main" val="8055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u="sng" dirty="0" smtClean="0"/>
              <a:t>Fibonacci with Dynamic Programming</a:t>
            </a:r>
            <a:br>
              <a:rPr lang="en-US" sz="4900" b="1" u="sng" dirty="0" smtClean="0"/>
            </a:br>
            <a:r>
              <a:rPr lang="en-US" sz="4900" dirty="0" smtClean="0"/>
              <a:t>Work from the bottom-up!</a:t>
            </a:r>
            <a:endParaRPr lang="en-US" sz="40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Instead of doing the recursion, work from the bottom-up to create a table of answers</a:t>
            </a:r>
            <a:r>
              <a:rPr lang="en-US" sz="2800" dirty="0"/>
              <a:t> </a:t>
            </a:r>
            <a:r>
              <a:rPr lang="en-US" sz="2800" dirty="0" smtClean="0"/>
              <a:t>of all recursive calls that might be made</a:t>
            </a:r>
          </a:p>
          <a:p>
            <a:pPr eaLnBrk="1" hangingPunct="1"/>
            <a:r>
              <a:rPr lang="en-US" sz="2800" dirty="0" smtClean="0"/>
              <a:t>We will </a:t>
            </a:r>
            <a:r>
              <a:rPr lang="en-US" sz="2800" b="1" dirty="0" smtClean="0"/>
              <a:t>NEVER </a:t>
            </a:r>
            <a:r>
              <a:rPr lang="en-US" sz="2800" dirty="0" smtClean="0"/>
              <a:t>make a recursive call, because we will always have already calculated the required components (e.g.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fib(n-1) + fib(n-2)</a:t>
            </a:r>
            <a:r>
              <a:rPr lang="en-US" sz="2800" dirty="0" smtClean="0"/>
              <a:t>)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4724400"/>
          <a:ext cx="66294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Fib(1)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Fib(2)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Fib(3)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Fib(4)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Fib(5)</a:t>
                      </a:r>
                      <a:endParaRPr lang="en-US" sz="28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Consider: </a:t>
            </a:r>
            <a:r>
              <a:rPr lang="en-US" b="1" smtClean="0"/>
              <a:t>Fibonacci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Brute force of Fib(N)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is O(2</a:t>
            </a:r>
            <a:r>
              <a:rPr lang="en-US" baseline="30000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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Memoization</a:t>
            </a:r>
            <a:r>
              <a:rPr lang="en-US" dirty="0" smtClean="0">
                <a:sym typeface="Wingdings" pitchFamily="2" charset="2"/>
              </a:rPr>
              <a:t> of Fib(N)</a:t>
            </a:r>
          </a:p>
          <a:p>
            <a:pPr marL="973138" lvl="1" indent="-515938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is O(N) + </a:t>
            </a:r>
            <a:r>
              <a:rPr lang="en-US" i="1" dirty="0" smtClean="0">
                <a:sym typeface="Wingdings" pitchFamily="2" charset="2"/>
              </a:rPr>
              <a:t>overhead for keeping track of what 		recursive calls have been made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Dynamic Programming of Fib(N)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is O(N) + </a:t>
            </a:r>
            <a:r>
              <a:rPr lang="en-US" i="1" dirty="0" smtClean="0">
                <a:sym typeface="Wingdings" pitchFamily="2" charset="2"/>
              </a:rPr>
              <a:t>overhead for making a table of size N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9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199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199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1987" name="Text Box 19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Expanding the image?</a:t>
            </a:r>
          </a:p>
        </p:txBody>
      </p:sp>
      <p:pic>
        <p:nvPicPr>
          <p:cNvPr id="41988" name="Picture 21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625" r="80786" b="57739"/>
          <a:stretch>
            <a:fillRect/>
          </a:stretch>
        </p:blipFill>
        <p:spPr bwMode="auto">
          <a:xfrm>
            <a:off x="685800" y="1524000"/>
            <a:ext cx="29130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22"/>
          <p:cNvSpPr txBox="1">
            <a:spLocks noChangeArrowheads="1"/>
          </p:cNvSpPr>
          <p:nvPr/>
        </p:nvSpPr>
        <p:spPr bwMode="auto">
          <a:xfrm>
            <a:off x="762000" y="12954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41990" name="Text Box 24"/>
          <p:cNvSpPr txBox="1">
            <a:spLocks noChangeArrowheads="1"/>
          </p:cNvSpPr>
          <p:nvPr/>
        </p:nvSpPr>
        <p:spPr bwMode="auto">
          <a:xfrm>
            <a:off x="4292600" y="1555750"/>
            <a:ext cx="3795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Will this work?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469900" y="4352925"/>
            <a:ext cx="8229600" cy="2428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&lt;42;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Courier New" pitchFamily="49" charset="0"/>
                <a:cs typeface="Courier New" pitchFamily="49" charset="0"/>
              </a:rPr>
              <a:t>	(1) find a seam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Courier New" pitchFamily="49" charset="0"/>
                <a:cs typeface="Courier New" pitchFamily="49" charset="0"/>
              </a:rPr>
              <a:t>	(2) duplicate the seam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4151313" y="2897188"/>
            <a:ext cx="2068512" cy="1066800"/>
          </a:xfrm>
          <a:prstGeom prst="borderCallout1">
            <a:avLst>
              <a:gd name="adj1" fmla="val 99989"/>
              <a:gd name="adj2" fmla="val 19637"/>
              <a:gd name="adj3" fmla="val 141788"/>
              <a:gd name="adj4" fmla="val 167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 want to add 42 pixels in width</a:t>
            </a:r>
          </a:p>
        </p:txBody>
      </p:sp>
    </p:spTree>
    <p:extLst>
      <p:ext uri="{BB962C8B-B14F-4D97-AF65-F5344CB8AC3E}">
        <p14:creationId xmlns:p14="http://schemas.microsoft.com/office/powerpoint/2010/main" val="3907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Inheritance &amp; Casting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15135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5"/>
          <p:cNvGrpSpPr>
            <a:grpSpLocks/>
          </p:cNvGrpSpPr>
          <p:nvPr/>
        </p:nvGrpSpPr>
        <p:grpSpPr bwMode="auto">
          <a:xfrm>
            <a:off x="468313" y="914400"/>
            <a:ext cx="8218487" cy="180975"/>
            <a:chOff x="295" y="1311"/>
            <a:chExt cx="5177" cy="114"/>
          </a:xfrm>
        </p:grpSpPr>
        <p:sp>
          <p:nvSpPr>
            <p:cNvPr id="4301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301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3011" name="Text Box 19"/>
          <p:cNvSpPr txBox="1">
            <a:spLocks noChangeArrowheads="1"/>
          </p:cNvSpPr>
          <p:nvPr/>
        </p:nvSpPr>
        <p:spPr bwMode="auto">
          <a:xfrm>
            <a:off x="638175" y="762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Expanding the image?</a:t>
            </a:r>
          </a:p>
        </p:txBody>
      </p:sp>
      <p:pic>
        <p:nvPicPr>
          <p:cNvPr id="43012" name="Picture 21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625" r="80786" b="57739"/>
          <a:stretch>
            <a:fillRect/>
          </a:stretch>
        </p:blipFill>
        <p:spPr bwMode="auto">
          <a:xfrm>
            <a:off x="685800" y="1295400"/>
            <a:ext cx="29130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2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t="2625" r="53682" b="57739"/>
          <a:stretch>
            <a:fillRect/>
          </a:stretch>
        </p:blipFill>
        <p:spPr bwMode="auto">
          <a:xfrm>
            <a:off x="4114800" y="1295400"/>
            <a:ext cx="4343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23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2625" r="610" b="57739"/>
          <a:stretch>
            <a:fillRect/>
          </a:stretch>
        </p:blipFill>
        <p:spPr bwMode="auto">
          <a:xfrm>
            <a:off x="609600" y="4152900"/>
            <a:ext cx="7924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24"/>
          <p:cNvSpPr txBox="1">
            <a:spLocks noChangeArrowheads="1"/>
          </p:cNvSpPr>
          <p:nvPr/>
        </p:nvSpPr>
        <p:spPr bwMode="auto">
          <a:xfrm>
            <a:off x="857250" y="375761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original image</a:t>
            </a:r>
          </a:p>
        </p:txBody>
      </p:sp>
      <p:sp>
        <p:nvSpPr>
          <p:cNvPr id="74759" name="Text Box 25"/>
          <p:cNvSpPr txBox="1">
            <a:spLocks noChangeArrowheads="1"/>
          </p:cNvSpPr>
          <p:nvPr/>
        </p:nvSpPr>
        <p:spPr bwMode="auto">
          <a:xfrm>
            <a:off x="4222750" y="3794125"/>
            <a:ext cx="421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best-seam (least-energy) expansion</a:t>
            </a:r>
          </a:p>
        </p:txBody>
      </p:sp>
      <p:sp>
        <p:nvSpPr>
          <p:cNvPr id="74760" name="Text Box 26"/>
          <p:cNvSpPr txBox="1">
            <a:spLocks noChangeArrowheads="1"/>
          </p:cNvSpPr>
          <p:nvPr/>
        </p:nvSpPr>
        <p:spPr bwMode="auto">
          <a:xfrm>
            <a:off x="1654175" y="6415088"/>
            <a:ext cx="576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ea typeface="ＭＳ Ｐゴシック" pitchFamily="34" charset="-128"/>
              </a:rPr>
              <a:t>The best 50% of seams used for more uniform expansion</a:t>
            </a:r>
          </a:p>
        </p:txBody>
      </p:sp>
    </p:spTree>
    <p:extLst>
      <p:ext uri="{BB962C8B-B14F-4D97-AF65-F5344CB8AC3E}">
        <p14:creationId xmlns:p14="http://schemas.microsoft.com/office/powerpoint/2010/main" val="22141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4040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4041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Expanding the image?</a:t>
            </a:r>
          </a:p>
        </p:txBody>
      </p:sp>
      <p:pic>
        <p:nvPicPr>
          <p:cNvPr id="44036" name="Picture 6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51741" r="26494" b="9158"/>
          <a:stretch>
            <a:fillRect/>
          </a:stretch>
        </p:blipFill>
        <p:spPr bwMode="auto">
          <a:xfrm>
            <a:off x="496888" y="4114800"/>
            <a:ext cx="554513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51741" r="62161" b="9158"/>
          <a:stretch>
            <a:fillRect/>
          </a:stretch>
        </p:blipFill>
        <p:spPr bwMode="auto">
          <a:xfrm>
            <a:off x="457200" y="1600200"/>
            <a:ext cx="5562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6248400" y="2286000"/>
            <a:ext cx="17240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200% of original (scaling)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6286500" y="4846638"/>
            <a:ext cx="1887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C0AD8"/>
                </a:solidFill>
                <a:latin typeface="Times New Roman" pitchFamily="18" charset="0"/>
                <a:ea typeface="ＭＳ Ｐゴシック" pitchFamily="34" charset="-128"/>
              </a:rPr>
              <a:t>200% of original (seam-insertion)</a:t>
            </a:r>
          </a:p>
        </p:txBody>
      </p:sp>
    </p:spTree>
    <p:extLst>
      <p:ext uri="{BB962C8B-B14F-4D97-AF65-F5344CB8AC3E}">
        <p14:creationId xmlns:p14="http://schemas.microsoft.com/office/powerpoint/2010/main" val="40967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05200" y="122238"/>
            <a:ext cx="5638800" cy="14017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Write Recursive </a:t>
            </a:r>
            <a:r>
              <a:rPr lang="en-US" sz="3600" dirty="0" err="1" smtClean="0"/>
              <a:t>Pseudocode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to find the </a:t>
            </a:r>
            <a:r>
              <a:rPr lang="en-US" sz="3600" b="1" dirty="0" smtClean="0"/>
              <a:t>min path cost </a:t>
            </a:r>
            <a:r>
              <a:rPr lang="en-US" sz="3600" dirty="0" smtClean="0"/>
              <a:t>based upon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getEnergy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3338" y="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Bent Arrow 7"/>
          <p:cNvSpPr/>
          <p:nvPr/>
        </p:nvSpPr>
        <p:spPr bwMode="auto">
          <a:xfrm flipH="1" flipV="1">
            <a:off x="3581400" y="1600200"/>
            <a:ext cx="1687513" cy="3429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05200" y="122238"/>
            <a:ext cx="5638800" cy="14017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Write Recursive </a:t>
            </a:r>
            <a:r>
              <a:rPr lang="en-US" sz="3600" dirty="0" err="1" smtClean="0"/>
              <a:t>Pseudocode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to find the </a:t>
            </a:r>
            <a:r>
              <a:rPr lang="en-US" sz="3600" b="1" dirty="0" smtClean="0"/>
              <a:t>min path cost </a:t>
            </a:r>
            <a:r>
              <a:rPr lang="en-US" sz="3600" dirty="0" smtClean="0"/>
              <a:t>based upon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getEnergy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3338" y="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Bent Arrow 7"/>
          <p:cNvSpPr/>
          <p:nvPr/>
        </p:nvSpPr>
        <p:spPr bwMode="auto">
          <a:xfrm flipH="1" flipV="1">
            <a:off x="3581400" y="1600200"/>
            <a:ext cx="1687513" cy="3429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86200"/>
            <a:ext cx="853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600" u="sng" dirty="0" smtClean="0"/>
              <a:t>For each cell in the top row</a:t>
            </a:r>
          </a:p>
          <a:p>
            <a:pPr lvl="1" algn="l" eaLnBrk="1" hangingPunct="1"/>
            <a:r>
              <a:rPr lang="en-US" sz="3200" dirty="0" smtClean="0">
                <a:latin typeface="+mj-lt"/>
                <a:cs typeface="Courier New" pitchFamily="49" charset="0"/>
              </a:rPr>
              <a:t>Return: 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  <a:cs typeface="Courier New" pitchFamily="49" charset="0"/>
              </a:rPr>
              <a:t>energy at that cell  </a:t>
            </a:r>
            <a:r>
              <a:rPr lang="en-US" b="1" dirty="0" smtClean="0">
                <a:latin typeface="+mj-lt"/>
                <a:cs typeface="Courier New" pitchFamily="49" charset="0"/>
              </a:rPr>
              <a:t>+ </a:t>
            </a:r>
            <a:endParaRPr lang="en-US" sz="3200" b="1" dirty="0" smtClean="0">
              <a:latin typeface="+mj-lt"/>
              <a:cs typeface="Courier New" pitchFamily="49" charset="0"/>
            </a:endParaRP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Courier New" pitchFamily="49" charset="0"/>
              </a:rPr>
              <a:t>m</a:t>
            </a:r>
            <a:r>
              <a:rPr lang="en-US" sz="3200" dirty="0" smtClean="0">
                <a:latin typeface="+mj-lt"/>
                <a:cs typeface="Courier New" pitchFamily="49" charset="0"/>
              </a:rPr>
              <a:t>inimum path cost of 3 cells below</a:t>
            </a:r>
            <a:r>
              <a:rPr lang="en-US" sz="3600" dirty="0">
                <a:latin typeface="+mj-lt"/>
                <a:cs typeface="Courier New" pitchFamily="49" charset="0"/>
              </a:rPr>
              <a:t>	</a:t>
            </a:r>
            <a:endParaRPr lang="en-US" sz="3600" dirty="0" smtClean="0">
              <a:latin typeface="+mj-lt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781800" y="4572000"/>
            <a:ext cx="1951038" cy="1143000"/>
          </a:xfrm>
          <a:prstGeom prst="borderCallout1">
            <a:avLst>
              <a:gd name="adj1" fmla="val 18416"/>
              <a:gd name="adj2" fmla="val -136"/>
              <a:gd name="adj3" fmla="val 123584"/>
              <a:gd name="adj4" fmla="val -1175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YUCK! There aren’t always 3 cells below! </a:t>
            </a:r>
            <a:endParaRPr lang="en-US" sz="2000" dirty="0"/>
          </a:p>
        </p:txBody>
      </p:sp>
      <p:sp>
        <p:nvSpPr>
          <p:cNvPr id="7" name="Line Callout 1 6"/>
          <p:cNvSpPr/>
          <p:nvPr/>
        </p:nvSpPr>
        <p:spPr>
          <a:xfrm>
            <a:off x="6553200" y="2743200"/>
            <a:ext cx="1938338" cy="1143000"/>
          </a:xfrm>
          <a:prstGeom prst="borderCallout1">
            <a:avLst>
              <a:gd name="adj1" fmla="val 72860"/>
              <a:gd name="adj2" fmla="val 1174"/>
              <a:gd name="adj3" fmla="val 284695"/>
              <a:gd name="adj4" fmla="val -438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That’s THREE recursive calls!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0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How do we pick a seam?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2700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557463"/>
            <a:ext cx="11017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63813"/>
            <a:ext cx="11080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676400" y="2965450"/>
            <a:ext cx="339725" cy="27781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7563" y="2997200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57800" y="2997200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5029200" y="1706563"/>
            <a:ext cx="307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 b="1"/>
              <a:t>?</a:t>
            </a: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584450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84450"/>
            <a:ext cx="93821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7010400" y="30114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533400" y="2209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2016126" y="2209800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21519" name="TextBox 16"/>
          <p:cNvSpPr txBox="1">
            <a:spLocks noChangeArrowheads="1"/>
          </p:cNvSpPr>
          <p:nvPr/>
        </p:nvSpPr>
        <p:spPr bwMode="auto">
          <a:xfrm>
            <a:off x="4038600" y="2209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21520" name="TextBox 17"/>
          <p:cNvSpPr txBox="1">
            <a:spLocks noChangeArrowheads="1"/>
          </p:cNvSpPr>
          <p:nvPr/>
        </p:nvSpPr>
        <p:spPr bwMode="auto">
          <a:xfrm>
            <a:off x="5930900" y="22336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7256463" y="2220913"/>
            <a:ext cx="173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sp>
        <p:nvSpPr>
          <p:cNvPr id="21" name="Right Triangle 20"/>
          <p:cNvSpPr/>
          <p:nvPr/>
        </p:nvSpPr>
        <p:spPr>
          <a:xfrm>
            <a:off x="0" y="5535613"/>
            <a:ext cx="1143000" cy="13223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469900" y="4953000"/>
            <a:ext cx="8229600" cy="14017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Seams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 from the top row to the bottom 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 by an edge or a corner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smtClean="0"/>
              <a:t>Seams are the lowest “energy” path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23" name="Line Callout 1 22"/>
          <p:cNvSpPr/>
          <p:nvPr/>
        </p:nvSpPr>
        <p:spPr>
          <a:xfrm>
            <a:off x="5759450" y="4267200"/>
            <a:ext cx="3170238" cy="1905000"/>
          </a:xfrm>
          <a:prstGeom prst="borderCallout1">
            <a:avLst>
              <a:gd name="adj1" fmla="val 18416"/>
              <a:gd name="adj2" fmla="val -136"/>
              <a:gd name="adj3" fmla="val -45305"/>
              <a:gd name="adj4" fmla="val -1175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We’ll discuss one possible method using </a:t>
            </a:r>
            <a:r>
              <a:rPr lang="en-US" sz="2000" b="1" dirty="0"/>
              <a:t>dynamic programming</a:t>
            </a:r>
            <a:r>
              <a:rPr lang="en-US" sz="2000" dirty="0"/>
              <a:t>, and later look at benefits of this over a recursive use-it-or-lose-it</a:t>
            </a:r>
          </a:p>
        </p:txBody>
      </p:sp>
    </p:spTree>
    <p:extLst>
      <p:ext uri="{BB962C8B-B14F-4D97-AF65-F5344CB8AC3E}">
        <p14:creationId xmlns:p14="http://schemas.microsoft.com/office/powerpoint/2010/main" val="840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Identify Minimal Paths</a:t>
            </a:r>
            <a:br>
              <a:rPr lang="en-US" b="1" dirty="0" smtClean="0"/>
            </a:br>
            <a:r>
              <a:rPr lang="en-US" dirty="0" smtClean="0"/>
              <a:t>Store Information in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[][] table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26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2736" name="Group 9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2737" name="TextBox 4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2738" name="TextBox 8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8" name="Bent Arrow 7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3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the y=0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base case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36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43000" y="16002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3769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377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377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8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each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2</a:t>
            </a:r>
            <a:r>
              <a:rPr lang="en-US" baseline="30000" dirty="0" smtClean="0"/>
              <a:t>nd</a:t>
            </a:r>
            <a:r>
              <a:rPr lang="en-US" dirty="0" smtClean="0"/>
              <a:t> rule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46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84275" y="22860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4801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4802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4803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9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each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2</a:t>
            </a:r>
            <a:r>
              <a:rPr lang="en-US" baseline="30000" dirty="0" smtClean="0"/>
              <a:t>nd</a:t>
            </a:r>
            <a:r>
              <a:rPr lang="en-US" dirty="0" smtClean="0"/>
              <a:t> rule </a:t>
            </a:r>
            <a:r>
              <a:rPr lang="en-US" sz="2000" dirty="0" smtClean="0"/>
              <a:t>(cont.)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57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89038" y="22860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5829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583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583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9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What do the cells in </a:t>
            </a:r>
            <a:br>
              <a:rPr lang="en-US" sz="3200" b="1" smtClean="0"/>
            </a:br>
            <a:r>
              <a:rPr lang="en-US" sz="3200" smtClean="0">
                <a:latin typeface="Courier New" pitchFamily="49" charset="0"/>
                <a:cs typeface="Courier New" pitchFamily="49" charset="0"/>
              </a:rPr>
              <a:t>getEnergy</a:t>
            </a:r>
            <a:r>
              <a:rPr lang="en-US" sz="3200" b="1" smtClean="0"/>
              <a:t> and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3200" b="1" smtClean="0"/>
              <a:t> mean?</a:t>
            </a:r>
            <a:endParaRPr lang="en-US" sz="320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67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6866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687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687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41275" y="34925"/>
            <a:ext cx="1482725" cy="1946275"/>
          </a:xfrm>
          <a:prstGeom prst="borderCallout1">
            <a:avLst>
              <a:gd name="adj1" fmla="val 197394"/>
              <a:gd name="adj2" fmla="val 204839"/>
              <a:gd name="adj3" fmla="val 100534"/>
              <a:gd name="adj4" fmla="val 681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including this pixel in the path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7399338" y="4724400"/>
            <a:ext cx="1482725" cy="1946275"/>
          </a:xfrm>
          <a:prstGeom prst="borderCallout1">
            <a:avLst>
              <a:gd name="adj1" fmla="val -30394"/>
              <a:gd name="adj2" fmla="val -20462"/>
              <a:gd name="adj3" fmla="val 1326"/>
              <a:gd name="adj4" fmla="val 392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3462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Inheritance Lingo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342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dirty="0"/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 dirty="0"/>
              <a:t> is an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 dirty="0"/>
              <a:t> extends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 dirty="0"/>
              <a:t>is the subclass 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400" dirty="0"/>
              <a:t>is the superclass of </a:t>
            </a:r>
          </a:p>
          <a:p>
            <a:pPr eaLnBrk="1" hangingPunct="1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Dog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3434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/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/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the subclass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/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</p:txBody>
      </p:sp>
    </p:spTree>
    <p:extLst>
      <p:ext uri="{BB962C8B-B14F-4D97-AF65-F5344CB8AC3E}">
        <p14:creationId xmlns:p14="http://schemas.microsoft.com/office/powerpoint/2010/main" val="25869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26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Final version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4000" i="1" dirty="0" smtClean="0"/>
              <a:t>How do we find the shortest path from this?</a:t>
            </a:r>
            <a:endParaRPr lang="en-US" sz="4000" i="1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77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7874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7876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7877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8001000" y="3738563"/>
            <a:ext cx="1143000" cy="3119437"/>
          </a:xfrm>
          <a:prstGeom prst="borderCallout1">
            <a:avLst>
              <a:gd name="adj1" fmla="val 86866"/>
              <a:gd name="adj2" fmla="val -54906"/>
              <a:gd name="adj3" fmla="val 94565"/>
              <a:gd name="adj4" fmla="val 5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</p:spTree>
    <p:extLst>
      <p:ext uri="{BB962C8B-B14F-4D97-AF65-F5344CB8AC3E}">
        <p14:creationId xmlns:p14="http://schemas.microsoft.com/office/powerpoint/2010/main" val="17301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track of the parent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28891" name="TextBox 7"/>
          <p:cNvSpPr txBox="1">
            <a:spLocks noChangeArrowheads="1"/>
          </p:cNvSpPr>
          <p:nvPr/>
        </p:nvSpPr>
        <p:spPr bwMode="auto">
          <a:xfrm>
            <a:off x="3959225" y="1685925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parent</a:t>
            </a:r>
          </a:p>
        </p:txBody>
      </p:sp>
      <p:sp>
        <p:nvSpPr>
          <p:cNvPr id="28892" name="TextBox 8"/>
          <p:cNvSpPr txBox="1">
            <a:spLocks noChangeArrowheads="1"/>
          </p:cNvSpPr>
          <p:nvPr/>
        </p:nvSpPr>
        <p:spPr bwMode="auto">
          <a:xfrm>
            <a:off x="8064500" y="25685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table</a:t>
            </a:r>
          </a:p>
        </p:txBody>
      </p:sp>
      <p:sp>
        <p:nvSpPr>
          <p:cNvPr id="11" name="Bent Arrow 10"/>
          <p:cNvSpPr/>
          <p:nvPr/>
        </p:nvSpPr>
        <p:spPr>
          <a:xfrm flipH="1" flipV="1">
            <a:off x="8140700" y="293846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H="1" flipV="1">
            <a:off x="3962400" y="206851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0" y="5535613"/>
            <a:ext cx="1143000" cy="13223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track of the parent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29915" name="TextBox 7"/>
          <p:cNvSpPr txBox="1">
            <a:spLocks noChangeArrowheads="1"/>
          </p:cNvSpPr>
          <p:nvPr/>
        </p:nvSpPr>
        <p:spPr bwMode="auto">
          <a:xfrm>
            <a:off x="3959225" y="1685925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parent</a:t>
            </a:r>
          </a:p>
        </p:txBody>
      </p:sp>
      <p:sp>
        <p:nvSpPr>
          <p:cNvPr id="29916" name="TextBox 8"/>
          <p:cNvSpPr txBox="1">
            <a:spLocks noChangeArrowheads="1"/>
          </p:cNvSpPr>
          <p:nvPr/>
        </p:nvSpPr>
        <p:spPr bwMode="auto">
          <a:xfrm>
            <a:off x="8064500" y="25685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table</a:t>
            </a:r>
          </a:p>
        </p:txBody>
      </p:sp>
      <p:sp>
        <p:nvSpPr>
          <p:cNvPr id="11" name="Bent Arrow 10"/>
          <p:cNvSpPr/>
          <p:nvPr/>
        </p:nvSpPr>
        <p:spPr>
          <a:xfrm flipH="1" flipV="1">
            <a:off x="8140700" y="293846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H="1" flipV="1">
            <a:off x="3962400" y="206851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2438400" y="4038600"/>
            <a:ext cx="1905000" cy="2438400"/>
          </a:xfrm>
          <a:prstGeom prst="borderCallout1">
            <a:avLst>
              <a:gd name="adj1" fmla="val 90621"/>
              <a:gd name="adj2" fmla="val 133723"/>
              <a:gd name="adj3" fmla="val 80743"/>
              <a:gd name="adj4" fmla="val 998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You can backtrack to find the path from the smallest total path </a:t>
            </a:r>
            <a:br>
              <a:rPr lang="en-US" sz="2000" b="1" dirty="0"/>
            </a:br>
            <a:r>
              <a:rPr lang="en-US" sz="2000" b="1" dirty="0"/>
              <a:t>(in the last row)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04900" y="3171825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04900" y="19812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04900" y="1566863"/>
            <a:ext cx="0" cy="3381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04900" y="11430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04900" y="7620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79500" y="2776538"/>
            <a:ext cx="266700" cy="271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79500" y="2401888"/>
            <a:ext cx="266700" cy="271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9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11625"/>
            <a:ext cx="22225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4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do we pick a seam?</a:t>
            </a:r>
            <a:br>
              <a:rPr lang="en-US" b="1" dirty="0" smtClean="0"/>
            </a:br>
            <a:r>
              <a:rPr lang="en-US" b="1" dirty="0" smtClean="0"/>
              <a:t>(SUMMARY)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Fill out a 2D array “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800" smtClean="0"/>
              <a:t>” based upon the rules below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Fill out a 2D array “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800" smtClean="0"/>
              <a:t>” based upon which x value has the minimum path in the row above.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Pick the path with the minimum weight (in the last row) and backtrack through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800" smtClean="0"/>
              <a:t> to find the path.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371600" y="51054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What do the cells in </a:t>
            </a:r>
            <a:br>
              <a:rPr lang="en-US" sz="3200" b="1" smtClean="0"/>
            </a:br>
            <a:r>
              <a:rPr lang="en-US" sz="3200" smtClean="0">
                <a:latin typeface="Courier New" pitchFamily="49" charset="0"/>
                <a:cs typeface="Courier New" pitchFamily="49" charset="0"/>
              </a:rPr>
              <a:t>getEnergy</a:t>
            </a:r>
            <a:r>
              <a:rPr lang="en-US" sz="3200" b="1" smtClean="0"/>
              <a:t> and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3200" b="1" smtClean="0"/>
              <a:t> mean? </a:t>
            </a:r>
            <a:br>
              <a:rPr lang="en-US" sz="3200" b="1" smtClean="0"/>
            </a:br>
            <a:r>
              <a:rPr lang="en-US" sz="3200" b="1" smtClean="0"/>
              <a:t>SOLUTION</a:t>
            </a: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46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46322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46326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46327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41275" y="34925"/>
            <a:ext cx="1482725" cy="1946275"/>
          </a:xfrm>
          <a:prstGeom prst="borderCallout1">
            <a:avLst>
              <a:gd name="adj1" fmla="val 197394"/>
              <a:gd name="adj2" fmla="val 204839"/>
              <a:gd name="adj3" fmla="val 100534"/>
              <a:gd name="adj4" fmla="val 681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including this pixel in the path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7399338" y="4724400"/>
            <a:ext cx="1482725" cy="1946275"/>
          </a:xfrm>
          <a:prstGeom prst="borderCallout1">
            <a:avLst>
              <a:gd name="adj1" fmla="val -30394"/>
              <a:gd name="adj2" fmla="val -20462"/>
              <a:gd name="adj3" fmla="val 1326"/>
              <a:gd name="adj4" fmla="val 392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3"/>
          <p:cNvGrpSpPr>
            <a:grpSpLocks/>
          </p:cNvGrpSpPr>
          <p:nvPr/>
        </p:nvGrpSpPr>
        <p:grpSpPr bwMode="auto">
          <a:xfrm rot="5400000">
            <a:off x="1485900" y="-723900"/>
            <a:ext cx="6705600" cy="8153400"/>
            <a:chOff x="1526976" y="1606599"/>
            <a:chExt cx="6090047" cy="3644801"/>
          </a:xfrm>
        </p:grpSpPr>
        <p:sp>
          <p:nvSpPr>
            <p:cNvPr id="5" name="Freeform 4"/>
            <p:cNvSpPr/>
            <p:nvPr/>
          </p:nvSpPr>
          <p:spPr>
            <a:xfrm>
              <a:off x="1526976" y="2800387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Fib(5)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17500715">
              <a:off x="2134659" y="2556673"/>
              <a:ext cx="999198" cy="20185"/>
            </a:xfrm>
            <a:custGeom>
              <a:avLst/>
              <a:gdLst>
                <a:gd name="connsiteX0" fmla="*/ 0 w 999172"/>
                <a:gd name="connsiteY0" fmla="*/ 10217 h 20434"/>
                <a:gd name="connsiteX1" fmla="*/ 999172 w 999172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172" h="20434">
                  <a:moveTo>
                    <a:pt x="0" y="10217"/>
                  </a:moveTo>
                  <a:lnTo>
                    <a:pt x="999172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87306" tIns="-14762" rIns="487307" bIns="-1476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818804" y="1871885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Fib(3)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19457599">
              <a:off x="3698285" y="1960008"/>
              <a:ext cx="455600" cy="1987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6" tIns="-1146" rIns="228606" bIns="-1148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110632" y="1606599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2142401">
              <a:off x="3698285" y="2226130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6" tIns="-1148" rIns="228606" bIns="-1146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110632" y="2137171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Fib(2)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19457599">
              <a:off x="4990114" y="2226130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02460" y="1871885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Fib(0)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142401">
              <a:off x="4990114" y="2491542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02460" y="2402458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  <p:sp>
          <p:nvSpPr>
            <p:cNvPr id="16" name="Freeform 15"/>
            <p:cNvSpPr/>
            <p:nvPr/>
          </p:nvSpPr>
          <p:spPr>
            <a:xfrm rot="4099285">
              <a:off x="2134659" y="3484905"/>
              <a:ext cx="999198" cy="20185"/>
            </a:xfrm>
            <a:custGeom>
              <a:avLst/>
              <a:gdLst>
                <a:gd name="connsiteX0" fmla="*/ 0 w 999172"/>
                <a:gd name="connsiteY0" fmla="*/ 10217 h 20434"/>
                <a:gd name="connsiteX1" fmla="*/ 999172 w 999172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172" h="20434">
                  <a:moveTo>
                    <a:pt x="0" y="10217"/>
                  </a:moveTo>
                  <a:lnTo>
                    <a:pt x="999172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87306" tIns="-14762" rIns="487307" bIns="-14762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818804" y="3728888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Fib(4)</a:t>
              </a:r>
            </a:p>
          </p:txBody>
        </p:sp>
        <p:sp>
          <p:nvSpPr>
            <p:cNvPr id="18" name="Freeform 17"/>
            <p:cNvSpPr/>
            <p:nvPr/>
          </p:nvSpPr>
          <p:spPr>
            <a:xfrm rot="18289469">
              <a:off x="3602837" y="3685383"/>
              <a:ext cx="646498" cy="20185"/>
            </a:xfrm>
            <a:custGeom>
              <a:avLst/>
              <a:gdLst>
                <a:gd name="connsiteX0" fmla="*/ 0 w 646325"/>
                <a:gd name="connsiteY0" fmla="*/ 10217 h 20434"/>
                <a:gd name="connsiteX1" fmla="*/ 646325 w 646325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25" h="20434">
                  <a:moveTo>
                    <a:pt x="0" y="10217"/>
                  </a:moveTo>
                  <a:lnTo>
                    <a:pt x="646325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9704" tIns="-5942" rIns="319705" bIns="-5941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10632" y="3198316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Fib(2)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19457599">
              <a:off x="4990114" y="3286358"/>
              <a:ext cx="455600" cy="1987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6" tIns="-1146" rIns="228606" bIns="-1148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02460" y="2933030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Fib(0)</a:t>
              </a:r>
            </a:p>
          </p:txBody>
        </p:sp>
        <p:sp>
          <p:nvSpPr>
            <p:cNvPr id="22" name="Freeform 21"/>
            <p:cNvSpPr/>
            <p:nvPr/>
          </p:nvSpPr>
          <p:spPr>
            <a:xfrm rot="2142401">
              <a:off x="4990114" y="3551770"/>
              <a:ext cx="455600" cy="1987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402460" y="3463602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  <p:sp>
          <p:nvSpPr>
            <p:cNvPr id="24" name="Freeform 23"/>
            <p:cNvSpPr/>
            <p:nvPr/>
          </p:nvSpPr>
          <p:spPr>
            <a:xfrm rot="3310531">
              <a:off x="3602837" y="4216207"/>
              <a:ext cx="646498" cy="20185"/>
            </a:xfrm>
            <a:custGeom>
              <a:avLst/>
              <a:gdLst>
                <a:gd name="connsiteX0" fmla="*/ 0 w 646325"/>
                <a:gd name="connsiteY0" fmla="*/ 10217 h 20434"/>
                <a:gd name="connsiteX1" fmla="*/ 646325 w 646325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25" h="20434">
                  <a:moveTo>
                    <a:pt x="0" y="10217"/>
                  </a:moveTo>
                  <a:lnTo>
                    <a:pt x="646325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9703" tIns="-5941" rIns="319705" bIns="-5941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10632" y="4259460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Fib(3)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19457599">
              <a:off x="4990113" y="4348715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02460" y="3994174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  <p:sp>
          <p:nvSpPr>
            <p:cNvPr id="28" name="Freeform 27"/>
            <p:cNvSpPr/>
            <p:nvPr/>
          </p:nvSpPr>
          <p:spPr>
            <a:xfrm rot="2142401">
              <a:off x="4990113" y="4614127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7" tIns="-1147" rIns="228605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02460" y="4524747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Fib(2)</a:t>
              </a:r>
            </a:p>
          </p:txBody>
        </p:sp>
        <p:sp>
          <p:nvSpPr>
            <p:cNvPr id="30" name="Freeform 29"/>
            <p:cNvSpPr/>
            <p:nvPr/>
          </p:nvSpPr>
          <p:spPr>
            <a:xfrm rot="19457599">
              <a:off x="6281941" y="4614127"/>
              <a:ext cx="455600" cy="2058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5" tIns="-1147" rIns="228607" bIns="-1147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94289" y="4259460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Fib(0)</a:t>
              </a:r>
            </a:p>
          </p:txBody>
        </p:sp>
        <p:sp>
          <p:nvSpPr>
            <p:cNvPr id="32" name="Freeform 31"/>
            <p:cNvSpPr/>
            <p:nvPr/>
          </p:nvSpPr>
          <p:spPr>
            <a:xfrm rot="2142401">
              <a:off x="6281942" y="4878120"/>
              <a:ext cx="455600" cy="19870"/>
            </a:xfrm>
            <a:custGeom>
              <a:avLst/>
              <a:gdLst>
                <a:gd name="connsiteX0" fmla="*/ 0 w 454540"/>
                <a:gd name="connsiteY0" fmla="*/ 10217 h 20434"/>
                <a:gd name="connsiteX1" fmla="*/ 454540 w 454540"/>
                <a:gd name="connsiteY1" fmla="*/ 10217 h 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540" h="20434">
                  <a:moveTo>
                    <a:pt x="0" y="10217"/>
                  </a:moveTo>
                  <a:lnTo>
                    <a:pt x="454540" y="10217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228606" tIns="-1146" rIns="228606" bIns="-1148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694289" y="4790033"/>
              <a:ext cx="922734" cy="461367"/>
            </a:xfrm>
            <a:custGeom>
              <a:avLst/>
              <a:gdLst>
                <a:gd name="connsiteX0" fmla="*/ 0 w 922734"/>
                <a:gd name="connsiteY0" fmla="*/ 46137 h 461367"/>
                <a:gd name="connsiteX1" fmla="*/ 46137 w 922734"/>
                <a:gd name="connsiteY1" fmla="*/ 0 h 461367"/>
                <a:gd name="connsiteX2" fmla="*/ 876597 w 922734"/>
                <a:gd name="connsiteY2" fmla="*/ 0 h 461367"/>
                <a:gd name="connsiteX3" fmla="*/ 922734 w 922734"/>
                <a:gd name="connsiteY3" fmla="*/ 46137 h 461367"/>
                <a:gd name="connsiteX4" fmla="*/ 922734 w 922734"/>
                <a:gd name="connsiteY4" fmla="*/ 415230 h 461367"/>
                <a:gd name="connsiteX5" fmla="*/ 876597 w 922734"/>
                <a:gd name="connsiteY5" fmla="*/ 461367 h 461367"/>
                <a:gd name="connsiteX6" fmla="*/ 46137 w 922734"/>
                <a:gd name="connsiteY6" fmla="*/ 461367 h 461367"/>
                <a:gd name="connsiteX7" fmla="*/ 0 w 922734"/>
                <a:gd name="connsiteY7" fmla="*/ 415230 h 461367"/>
                <a:gd name="connsiteX8" fmla="*/ 0 w 922734"/>
                <a:gd name="connsiteY8" fmla="*/ 46137 h 4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734" h="461367">
                  <a:moveTo>
                    <a:pt x="0" y="46137"/>
                  </a:moveTo>
                  <a:cubicBezTo>
                    <a:pt x="0" y="20656"/>
                    <a:pt x="20656" y="0"/>
                    <a:pt x="46137" y="0"/>
                  </a:cubicBezTo>
                  <a:lnTo>
                    <a:pt x="876597" y="0"/>
                  </a:lnTo>
                  <a:cubicBezTo>
                    <a:pt x="902078" y="0"/>
                    <a:pt x="922734" y="20656"/>
                    <a:pt x="922734" y="46137"/>
                  </a:cubicBezTo>
                  <a:lnTo>
                    <a:pt x="922734" y="415230"/>
                  </a:lnTo>
                  <a:cubicBezTo>
                    <a:pt x="922734" y="440711"/>
                    <a:pt x="902078" y="461367"/>
                    <a:pt x="876597" y="461367"/>
                  </a:cubicBezTo>
                  <a:lnTo>
                    <a:pt x="46137" y="461367"/>
                  </a:lnTo>
                  <a:cubicBezTo>
                    <a:pt x="20656" y="461367"/>
                    <a:pt x="0" y="440711"/>
                    <a:pt x="0" y="415230"/>
                  </a:cubicBezTo>
                  <a:lnTo>
                    <a:pt x="0" y="4613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1293" tIns="31293" rIns="31293" bIns="31293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Fib(1)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4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4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371600" y="5029200"/>
            <a:ext cx="7620000" cy="1554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Animal myAnimal= new Animal();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myAnimal.becomeOlder();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myAnimal.eat();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934200" y="533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848600" y="1371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28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05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30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3622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362200" y="60150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5105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7200" y="5943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90600" y="23622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200400" y="381000"/>
            <a:ext cx="5410200" cy="990600"/>
          </a:xfrm>
          <a:prstGeom prst="borderCallout1">
            <a:avLst>
              <a:gd name="adj1" fmla="val 99904"/>
              <a:gd name="adj2" fmla="val 89842"/>
              <a:gd name="adj3" fmla="val 218398"/>
              <a:gd name="adj4" fmla="val 6269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override the parent’s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eat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method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257800" y="4038600"/>
            <a:ext cx="3886200" cy="2590800"/>
          </a:xfrm>
          <a:prstGeom prst="borderCallout1">
            <a:avLst>
              <a:gd name="adj1" fmla="val 904"/>
              <a:gd name="adj2" fmla="val 67110"/>
              <a:gd name="adj3" fmla="val -8126"/>
              <a:gd name="adj4" fmla="val 7007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access the variable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age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even though we didn’t include it in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class directly</a:t>
            </a:r>
          </a:p>
        </p:txBody>
      </p:sp>
    </p:spTree>
    <p:extLst>
      <p:ext uri="{BB962C8B-B14F-4D97-AF65-F5344CB8AC3E}">
        <p14:creationId xmlns:p14="http://schemas.microsoft.com/office/powerpoint/2010/main" val="398936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8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6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343400"/>
            <a:ext cx="8001000" cy="1782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myDog.eat();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dirty="0" smtClean="0">
                <a:latin typeface="+mj-lt"/>
                <a:cs typeface="Courier New" pitchFamily="49" charset="0"/>
              </a:rPr>
              <a:t>// ↓ does this work? ___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myDog.becomeOlder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4991</TotalTime>
  <Words>4499</Words>
  <Application>Microsoft Office PowerPoint</Application>
  <PresentationFormat>On-screen Show (4:3)</PresentationFormat>
  <Paragraphs>2299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ＭＳ Ｐゴシック</vt:lpstr>
      <vt:lpstr>Arial</vt:lpstr>
      <vt:lpstr>Calibri</vt:lpstr>
      <vt:lpstr>Courier New</vt:lpstr>
      <vt:lpstr>Times New Roman</vt:lpstr>
      <vt:lpstr>Trebuchet MS</vt:lpstr>
      <vt:lpstr>Wingdings</vt:lpstr>
      <vt:lpstr>Office Theme</vt:lpstr>
      <vt:lpstr>CS  60</vt:lpstr>
      <vt:lpstr>“YET” Survey</vt:lpstr>
      <vt:lpstr>Survey: Should fall break be longer? </vt:lpstr>
      <vt:lpstr>Administrative Stuff</vt:lpstr>
      <vt:lpstr>Inheritance &amp; Casting</vt:lpstr>
      <vt:lpstr>Inheritance Lingo</vt:lpstr>
      <vt:lpstr>PowerPoint Presentation</vt:lpstr>
      <vt:lpstr>PowerPoint Presentation</vt:lpstr>
      <vt:lpstr>PowerPoint Presentation</vt:lpstr>
      <vt:lpstr>Subclasses (Children) Can</vt:lpstr>
      <vt:lpstr>Prolog Quiz Review</vt:lpstr>
      <vt:lpstr>This isn’t legal Prolog – Why?</vt:lpstr>
      <vt:lpstr>Prolog Practice hasOlderCousin  from Simpson’s HW3</vt:lpstr>
      <vt:lpstr>Common Mistakes on the Prolog Quiz</vt:lpstr>
      <vt:lpstr>Homework 7 grayscale (use it as an example)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to Write</vt:lpstr>
      <vt:lpstr>int [][] table = new int[8][5];</vt:lpstr>
      <vt:lpstr>Seam Carving</vt:lpstr>
      <vt:lpstr>PowerPoint Presentation</vt:lpstr>
      <vt:lpstr>PowerPoint Presentation</vt:lpstr>
      <vt:lpstr>PowerPoint Presentation</vt:lpstr>
      <vt:lpstr>Definition of Seams (+ Demo)</vt:lpstr>
      <vt:lpstr>Seam Carving: The Big Picture</vt:lpstr>
      <vt:lpstr>PowerPoint Presentation</vt:lpstr>
      <vt:lpstr>Step 1: Convert to Luminosity</vt:lpstr>
      <vt:lpstr>Step 2: Calculate Energy</vt:lpstr>
      <vt:lpstr>Step 2: Calculate Energy</vt:lpstr>
      <vt:lpstr>Step 2: Calculate Energy</vt:lpstr>
      <vt:lpstr>Step 3: Find the minimum path  (from top to bottom)</vt:lpstr>
      <vt:lpstr>Step 4: Remove the pixels from the minimum path (2 carvings shown)</vt:lpstr>
      <vt:lpstr>Seam Carving: The Big Picture (End)</vt:lpstr>
      <vt:lpstr>Debugging Tip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Programming Intro</vt:lpstr>
      <vt:lpstr>Consider: Fibonacci  fib(X) = fib(X-1) + fib(X-2)</vt:lpstr>
      <vt:lpstr>Fibonacci with Memoization  Keep track of recursive calls you’ve made and store the result!</vt:lpstr>
      <vt:lpstr>Fibonacci with Dynamic Programming Work from the bottom-up!</vt:lpstr>
      <vt:lpstr>Consider: Fibonacci </vt:lpstr>
      <vt:lpstr>PowerPoint Presentation</vt:lpstr>
      <vt:lpstr>PowerPoint Presentation</vt:lpstr>
      <vt:lpstr>PowerPoint Presentation</vt:lpstr>
      <vt:lpstr>Write Recursive Pseudocode  to find the min path cost based upon getEnergy</vt:lpstr>
      <vt:lpstr>Write Recursive Pseudocode  to find the min path cost based upon getEnergy</vt:lpstr>
      <vt:lpstr>How do we pick a seam?</vt:lpstr>
      <vt:lpstr>Identify Minimal Paths Store Information in int[][] table</vt:lpstr>
      <vt:lpstr>Fill out the y=0 row of table  based upon the base case</vt:lpstr>
      <vt:lpstr>Fill out each row of table  based upon the 2nd rule</vt:lpstr>
      <vt:lpstr>Fill out each row of table  based upon the 2nd rule (cont.)</vt:lpstr>
      <vt:lpstr>What do the cells in  getEnergy and table mean?</vt:lpstr>
      <vt:lpstr>Final version of table  How do we find the shortest path from this?</vt:lpstr>
      <vt:lpstr>Keep track of the parent</vt:lpstr>
      <vt:lpstr>Keep track of the parent</vt:lpstr>
      <vt:lpstr>How do we pick a seam? (SUMMARY)</vt:lpstr>
      <vt:lpstr>What do the cells in  getEnergy and table mean?  SOLUTION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154</cp:revision>
  <cp:lastPrinted>2013-03-14T16:35:02Z</cp:lastPrinted>
  <dcterms:created xsi:type="dcterms:W3CDTF">2012-10-29T16:10:05Z</dcterms:created>
  <dcterms:modified xsi:type="dcterms:W3CDTF">2013-10-23T21:32:24Z</dcterms:modified>
</cp:coreProperties>
</file>