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0" r:id="rId3"/>
    <p:sldId id="282" r:id="rId4"/>
    <p:sldId id="283" r:id="rId5"/>
    <p:sldId id="281" r:id="rId6"/>
    <p:sldId id="284" r:id="rId7"/>
    <p:sldId id="286" r:id="rId8"/>
    <p:sldId id="285" r:id="rId9"/>
    <p:sldId id="288" r:id="rId10"/>
    <p:sldId id="287" r:id="rId11"/>
    <p:sldId id="278" r:id="rId12"/>
    <p:sldId id="279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5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3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0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1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4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5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9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F9F02-BC4F-4D47-8DB3-2D85BC4A3C95}" type="datetimeFigureOut">
              <a:rPr lang="en-US" smtClean="0"/>
              <a:t>2/21/13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Game Project cont.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4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Customer elicitation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Armstrong School Friday 1-3:  who is coming?</a:t>
            </a:r>
          </a:p>
          <a:p>
            <a:r>
              <a:rPr lang="en-US" dirty="0" smtClean="0"/>
              <a:t>Conference call with Robyn at </a:t>
            </a:r>
            <a:r>
              <a:rPr lang="en-US" dirty="0" err="1" smtClean="0"/>
              <a:t>Chiefess</a:t>
            </a:r>
            <a:r>
              <a:rPr lang="en-US" dirty="0" smtClean="0"/>
              <a:t> </a:t>
            </a:r>
            <a:r>
              <a:rPr lang="en-US" dirty="0" err="1"/>
              <a:t>Kamakahelei</a:t>
            </a:r>
            <a:r>
              <a:rPr lang="en-US" dirty="0"/>
              <a:t> Middle </a:t>
            </a:r>
            <a:r>
              <a:rPr lang="en-US" dirty="0" smtClean="0"/>
              <a:t>School:  when?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960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concrete learning objectives</a:t>
            </a:r>
          </a:p>
          <a:p>
            <a:r>
              <a:rPr lang="en-US" dirty="0" smtClean="0"/>
              <a:t>How will game achieve learning objective?</a:t>
            </a:r>
          </a:p>
          <a:p>
            <a:r>
              <a:rPr lang="en-US" dirty="0" smtClean="0"/>
              <a:t>Why will game be fun/engaging?</a:t>
            </a:r>
          </a:p>
          <a:p>
            <a:r>
              <a:rPr lang="en-US" dirty="0" smtClean="0"/>
              <a:t>Model game:</a:t>
            </a:r>
          </a:p>
          <a:p>
            <a:pPr lvl="1"/>
            <a:r>
              <a:rPr lang="en-US" dirty="0" smtClean="0"/>
              <a:t>Story boards</a:t>
            </a:r>
          </a:p>
          <a:p>
            <a:pPr lvl="1"/>
            <a:r>
              <a:rPr lang="en-US" dirty="0" smtClean="0"/>
              <a:t>Flow charts</a:t>
            </a:r>
          </a:p>
          <a:p>
            <a:pPr lvl="1"/>
            <a:r>
              <a:rPr lang="en-US" dirty="0" smtClean="0"/>
              <a:t>User stories</a:t>
            </a:r>
          </a:p>
          <a:p>
            <a:pPr lvl="1"/>
            <a:r>
              <a:rPr lang="en-US" dirty="0" smtClean="0"/>
              <a:t>Use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818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elicitation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Open-ended questions on</a:t>
            </a:r>
          </a:p>
          <a:p>
            <a:pPr lvl="1"/>
            <a:r>
              <a:rPr lang="en-US" dirty="0" smtClean="0"/>
              <a:t>Students</a:t>
            </a:r>
          </a:p>
          <a:p>
            <a:pPr lvl="1"/>
            <a:r>
              <a:rPr lang="en-US" dirty="0" smtClean="0"/>
              <a:t>Learning objectives</a:t>
            </a:r>
          </a:p>
          <a:p>
            <a:r>
              <a:rPr lang="en-US" dirty="0" smtClean="0"/>
              <a:t>Specific questions</a:t>
            </a:r>
          </a:p>
          <a:p>
            <a:pPr lvl="1"/>
            <a:r>
              <a:rPr lang="en-US" dirty="0" smtClean="0"/>
              <a:t>How game will be used in curriculum</a:t>
            </a:r>
          </a:p>
          <a:p>
            <a:pPr lvl="1"/>
            <a:r>
              <a:rPr lang="en-US" dirty="0" smtClean="0"/>
              <a:t>Logistical constraints</a:t>
            </a:r>
          </a:p>
          <a:p>
            <a:pPr lvl="1"/>
            <a:r>
              <a:rPr lang="en-US" smtClean="0"/>
              <a:t>Etc.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8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Organize, organize, </a:t>
            </a:r>
            <a:r>
              <a:rPr lang="en-US" dirty="0" smtClean="0"/>
              <a:t>organize</a:t>
            </a:r>
          </a:p>
          <a:p>
            <a:r>
              <a:rPr lang="en-US" smtClean="0"/>
              <a:t>Sprague lab set up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3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kickoff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46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kickoff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Setting goals</a:t>
            </a:r>
          </a:p>
          <a:p>
            <a:pPr lvl="1"/>
            <a:r>
              <a:rPr lang="en-US" dirty="0" smtClean="0"/>
              <a:t>What game will you build?</a:t>
            </a:r>
          </a:p>
          <a:p>
            <a:pPr lvl="1"/>
            <a:r>
              <a:rPr lang="en-US" dirty="0" smtClean="0"/>
              <a:t>How will you build it?</a:t>
            </a:r>
          </a:p>
          <a:p>
            <a:pPr lvl="1"/>
            <a:r>
              <a:rPr lang="en-US" dirty="0" smtClean="0"/>
              <a:t>What are you expected to deliver in the near term?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20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Mitigating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smtClean="0"/>
              <a:t>What game will you build?</a:t>
            </a:r>
          </a:p>
          <a:p>
            <a:r>
              <a:rPr lang="en-US" dirty="0" smtClean="0"/>
              <a:t>Find, play, and critique games for similar learning objective and/or audience. What is good about them?  What is not?</a:t>
            </a:r>
          </a:p>
          <a:p>
            <a:r>
              <a:rPr lang="en-US" dirty="0" smtClean="0"/>
              <a:t>Talk to customer/users</a:t>
            </a:r>
          </a:p>
          <a:p>
            <a:r>
              <a:rPr lang="en-US" dirty="0" smtClean="0"/>
              <a:t>Talk to </a:t>
            </a:r>
            <a:r>
              <a:rPr lang="en-US" dirty="0" err="1" smtClean="0"/>
              <a:t>grutors</a:t>
            </a:r>
            <a:r>
              <a:rPr lang="en-US" dirty="0" smtClean="0"/>
              <a:t> who built games last semester.  What did they learn?</a:t>
            </a:r>
          </a:p>
          <a:p>
            <a:r>
              <a:rPr lang="en-US" dirty="0" smtClean="0"/>
              <a:t>Brainstorm</a:t>
            </a:r>
          </a:p>
          <a:p>
            <a:r>
              <a:rPr lang="en-US" dirty="0" smtClean="0"/>
              <a:t>Develop design goals</a:t>
            </a:r>
          </a:p>
          <a:p>
            <a:r>
              <a:rPr lang="en-US" dirty="0" smtClean="0"/>
              <a:t>Develop concepts</a:t>
            </a:r>
          </a:p>
          <a:p>
            <a:r>
              <a:rPr lang="en-US" dirty="0" smtClean="0"/>
              <a:t>Model concepts (story boards, user stories, etc.)</a:t>
            </a:r>
          </a:p>
          <a:p>
            <a:r>
              <a:rPr lang="en-US" dirty="0" smtClean="0"/>
              <a:t>Critique your concepts with respect to design goals</a:t>
            </a:r>
          </a:p>
          <a:p>
            <a:r>
              <a:rPr lang="en-US" dirty="0" smtClean="0"/>
              <a:t>Test your concepts on users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12817" y="5748281"/>
            <a:ext cx="959893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Tuesday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015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Mitigating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will you build it?  </a:t>
            </a:r>
          </a:p>
          <a:p>
            <a:pPr lvl="1"/>
            <a:r>
              <a:rPr lang="en-US" dirty="0" err="1" smtClean="0"/>
              <a:t>Xcode</a:t>
            </a:r>
            <a:endParaRPr lang="en-US" dirty="0" smtClean="0"/>
          </a:p>
          <a:p>
            <a:pPr lvl="1"/>
            <a:r>
              <a:rPr lang="en-US" dirty="0" smtClean="0"/>
              <a:t>Cocos2d</a:t>
            </a:r>
          </a:p>
          <a:p>
            <a:pPr lvl="1"/>
            <a:r>
              <a:rPr lang="en-US" dirty="0" smtClean="0"/>
              <a:t>Box2d or Chipmunk?</a:t>
            </a:r>
          </a:p>
          <a:p>
            <a:pPr lvl="1"/>
            <a:r>
              <a:rPr lang="en-US" dirty="0" err="1" smtClean="0"/>
              <a:t>Trac</a:t>
            </a:r>
            <a:endParaRPr lang="en-US" dirty="0" smtClean="0"/>
          </a:p>
          <a:p>
            <a:pPr lvl="1"/>
            <a:r>
              <a:rPr lang="en-US" dirty="0" err="1" smtClean="0"/>
              <a:t>Github</a:t>
            </a:r>
            <a:endParaRPr lang="en-US" dirty="0" smtClean="0"/>
          </a:p>
          <a:p>
            <a:pPr lvl="1"/>
            <a:r>
              <a:rPr lang="en-US" dirty="0" smtClean="0"/>
              <a:t>Artist/art production tools?</a:t>
            </a: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5474037" y="2397290"/>
            <a:ext cx="350324" cy="2605274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54055" y="3152600"/>
            <a:ext cx="2889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you have adequate expertise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6970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 Deliverables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of concepts</a:t>
            </a:r>
          </a:p>
          <a:p>
            <a:r>
              <a:rPr lang="en-US" dirty="0" smtClean="0"/>
              <a:t>Concept test (paper prototypes and other models)</a:t>
            </a:r>
          </a:p>
          <a:p>
            <a:r>
              <a:rPr lang="en-US" dirty="0" smtClean="0"/>
              <a:t>Other?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1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kickoff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goals</a:t>
            </a:r>
          </a:p>
          <a:p>
            <a:r>
              <a:rPr lang="en-US" dirty="0" smtClean="0"/>
              <a:t>Documenting process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23838" y="3699927"/>
            <a:ext cx="6585081" cy="203132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Document what you did, decisions you’ve made, and their rationale.</a:t>
            </a:r>
          </a:p>
          <a:p>
            <a:r>
              <a:rPr lang="en-US" dirty="0" smtClean="0"/>
              <a:t>-- meeting notes</a:t>
            </a:r>
          </a:p>
          <a:p>
            <a:r>
              <a:rPr lang="en-US" dirty="0" smtClean="0"/>
              <a:t>-- other notes (e.g. customer elicitation notes)</a:t>
            </a:r>
          </a:p>
          <a:p>
            <a:r>
              <a:rPr lang="en-US" dirty="0" smtClean="0"/>
              <a:t>-- code (e.g. cocos2d prototype)</a:t>
            </a:r>
          </a:p>
          <a:p>
            <a:r>
              <a:rPr lang="en-US" dirty="0" smtClean="0"/>
              <a:t>-- images (e.g. of your concept models for Tuesday)</a:t>
            </a:r>
          </a:p>
          <a:p>
            <a:r>
              <a:rPr lang="en-US" dirty="0" smtClean="0"/>
              <a:t>-- individual work logs</a:t>
            </a:r>
          </a:p>
          <a:p>
            <a:r>
              <a:rPr lang="en-US" dirty="0" smtClean="0"/>
              <a:t>Link to </a:t>
            </a:r>
            <a:r>
              <a:rPr lang="en-US" dirty="0" err="1" smtClean="0"/>
              <a:t>trac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7230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380" y="658422"/>
            <a:ext cx="3836715" cy="49329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54858" y="897615"/>
            <a:ext cx="1832052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Student feedback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9078" y="3441588"/>
            <a:ext cx="1861961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Open-ended  process/product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1" y="3463481"/>
            <a:ext cx="1861961" cy="92333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Detailed, specific process/product requirements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97487" y="6261414"/>
            <a:ext cx="639764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We will provide feedback.  You need to ask questions/seek advice.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95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kickoff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goals</a:t>
            </a:r>
          </a:p>
          <a:p>
            <a:r>
              <a:rPr lang="en-US" dirty="0" smtClean="0"/>
              <a:t>Documenting process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01719" y="3086921"/>
            <a:ext cx="6585081" cy="2031325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Document what you did, decisions you’ve made, and their rationale.</a:t>
            </a:r>
          </a:p>
          <a:p>
            <a:r>
              <a:rPr lang="en-US" dirty="0" smtClean="0"/>
              <a:t>-- meeting notes</a:t>
            </a:r>
          </a:p>
          <a:p>
            <a:r>
              <a:rPr lang="en-US" dirty="0" smtClean="0"/>
              <a:t>-- other notes (e.g. customer elicitation notes)</a:t>
            </a:r>
          </a:p>
          <a:p>
            <a:r>
              <a:rPr lang="en-US" dirty="0" smtClean="0"/>
              <a:t>-- code (e.g. cocos2d prototype)</a:t>
            </a:r>
          </a:p>
          <a:p>
            <a:r>
              <a:rPr lang="en-US" dirty="0" smtClean="0"/>
              <a:t>-- images (e.g. of your paper prototype for Tuesday)</a:t>
            </a:r>
          </a:p>
          <a:p>
            <a:r>
              <a:rPr lang="en-US" dirty="0" smtClean="0"/>
              <a:t>-- individual work logs</a:t>
            </a:r>
          </a:p>
          <a:p>
            <a:r>
              <a:rPr lang="en-US" dirty="0" smtClean="0"/>
              <a:t>Link to </a:t>
            </a:r>
            <a:r>
              <a:rPr lang="en-US" dirty="0" err="1" smtClean="0"/>
              <a:t>trac</a:t>
            </a:r>
            <a:r>
              <a:rPr lang="en-US" dirty="0" smtClean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05309" y="5546379"/>
            <a:ext cx="530378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Did you check everything off from Tuesday’s checklist?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52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422</Words>
  <Application>Microsoft Macintosh PowerPoint</Application>
  <PresentationFormat>On-screen Show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Game Project cont.</vt:lpstr>
      <vt:lpstr>Project kickoff</vt:lpstr>
      <vt:lpstr>Project kickoff</vt:lpstr>
      <vt:lpstr>Mitigating risk</vt:lpstr>
      <vt:lpstr>Mitigating risks</vt:lpstr>
      <vt:lpstr>Tuesday Deliverables</vt:lpstr>
      <vt:lpstr>Project kickoff</vt:lpstr>
      <vt:lpstr>PowerPoint Presentation</vt:lpstr>
      <vt:lpstr>Project kickoff</vt:lpstr>
      <vt:lpstr>Customer elicitation</vt:lpstr>
      <vt:lpstr>Game concept</vt:lpstr>
      <vt:lpstr>Customer elicitation</vt:lpstr>
      <vt:lpstr>Today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</dc:creator>
  <cp:lastModifiedBy>Elizabeth Sweedyk</cp:lastModifiedBy>
  <cp:revision>72</cp:revision>
  <dcterms:created xsi:type="dcterms:W3CDTF">2012-09-26T14:24:49Z</dcterms:created>
  <dcterms:modified xsi:type="dcterms:W3CDTF">2013-02-21T16:27:27Z</dcterms:modified>
</cp:coreProperties>
</file>