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1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82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3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4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4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9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2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1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10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6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1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98E4C-EB1C-5042-B03F-19F1FB51F13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522DD-C3A8-DE49-93A1-F3EC3D447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3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5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igh risk code/behavior</a:t>
            </a:r>
          </a:p>
          <a:p>
            <a:r>
              <a:rPr lang="en-US" dirty="0" smtClean="0"/>
              <a:t>Medium risk code/behavior</a:t>
            </a:r>
          </a:p>
          <a:p>
            <a:r>
              <a:rPr lang="en-US" dirty="0" smtClean="0"/>
              <a:t>Low risk code/behavior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43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of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</a:t>
            </a:r>
          </a:p>
          <a:p>
            <a:r>
              <a:rPr lang="en-US" dirty="0" smtClean="0"/>
              <a:t>Integration </a:t>
            </a:r>
          </a:p>
          <a:p>
            <a:r>
              <a:rPr lang="en-US" dirty="0" smtClean="0"/>
              <a:t>System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65736" y="2048183"/>
            <a:ext cx="2988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White box (through interface)</a:t>
            </a:r>
          </a:p>
          <a:p>
            <a:r>
              <a:rPr lang="en-US" dirty="0" smtClean="0"/>
              <a:t>Black box (in code)</a:t>
            </a:r>
          </a:p>
          <a:p>
            <a:r>
              <a:rPr lang="en-US" dirty="0" smtClean="0"/>
              <a:t>Gray box (combination)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109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Leaks</a:t>
            </a:r>
          </a:p>
          <a:p>
            <a:r>
              <a:rPr lang="en-US" dirty="0" smtClean="0"/>
              <a:t>Zombies</a:t>
            </a:r>
          </a:p>
          <a:p>
            <a:r>
              <a:rPr lang="en-US" dirty="0" smtClean="0"/>
              <a:t>UI Automation</a:t>
            </a:r>
          </a:p>
          <a:p>
            <a:r>
              <a:rPr lang="en-US" dirty="0" smtClean="0"/>
              <a:t>Activity</a:t>
            </a:r>
          </a:p>
          <a:p>
            <a:r>
              <a:rPr lang="en-US" dirty="0" smtClean="0"/>
              <a:t>Time profiling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656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tests you’ll use</a:t>
            </a:r>
          </a:p>
          <a:p>
            <a:r>
              <a:rPr lang="en-US" dirty="0" smtClean="0"/>
              <a:t>Given the time you </a:t>
            </a:r>
            <a:r>
              <a:rPr lang="en-US" smtClean="0"/>
              <a:t>ahve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68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61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Test plan</vt:lpstr>
      <vt:lpstr>What to test</vt:lpstr>
      <vt:lpstr>Type of tests</vt:lpstr>
      <vt:lpstr>Instrumentation</vt:lpstr>
      <vt:lpstr>Rationalization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plan</dc:title>
  <dc:creator>Elizabeth Sweedyk</dc:creator>
  <cp:lastModifiedBy>Elizabeth Sweedyk</cp:lastModifiedBy>
  <cp:revision>2</cp:revision>
  <dcterms:created xsi:type="dcterms:W3CDTF">2013-04-09T21:34:20Z</dcterms:created>
  <dcterms:modified xsi:type="dcterms:W3CDTF">2013-04-09T21:47:03Z</dcterms:modified>
</cp:coreProperties>
</file>