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6" r:id="rId3"/>
    <p:sldId id="288" r:id="rId4"/>
    <p:sldId id="287" r:id="rId5"/>
    <p:sldId id="289" r:id="rId6"/>
    <p:sldId id="290" r:id="rId7"/>
    <p:sldId id="29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70C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4" autoAdjust="0"/>
    <p:restoredTop sz="94660"/>
  </p:normalViewPr>
  <p:slideViewPr>
    <p:cSldViewPr>
      <p:cViewPr varScale="1">
        <p:scale>
          <a:sx n="70" d="100"/>
          <a:sy n="70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F19CD-3229-408C-B3A0-17E1457A090C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49158-BC78-420D-A4BC-2BB0E3F3F5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5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OpenGL Tricks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722A-57FC-492D-BB78-513C755D3D2F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OpenGL tricks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reflections</a:t>
            </a:r>
          </a:p>
          <a:p>
            <a:r>
              <a:rPr lang="en-US" dirty="0" smtClean="0"/>
              <a:t>mirror</a:t>
            </a:r>
          </a:p>
          <a:p>
            <a:r>
              <a:rPr lang="en-US" dirty="0" smtClean="0"/>
              <a:t>shadows</a:t>
            </a:r>
          </a:p>
          <a:p>
            <a:r>
              <a:rPr lang="en-US" dirty="0"/>
              <a:t>b</a:t>
            </a:r>
            <a:r>
              <a:rPr lang="en-US" dirty="0" smtClean="0"/>
              <a:t>illboards</a:t>
            </a:r>
          </a:p>
          <a:p>
            <a:r>
              <a:rPr lang="en-US" dirty="0" smtClean="0"/>
              <a:t>textures</a:t>
            </a:r>
          </a:p>
          <a:p>
            <a:r>
              <a:rPr lang="en-US" dirty="0" smtClean="0"/>
              <a:t>bump mapping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24400" y="3276600"/>
            <a:ext cx="75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3733800" y="3048000"/>
            <a:ext cx="533400" cy="9906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OpenGL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There is lots of sample code online for many of the OpenGL tricks.  You are </a:t>
            </a:r>
            <a:r>
              <a:rPr lang="en-US" i="1" dirty="0" smtClean="0"/>
              <a:t>no</a:t>
            </a:r>
            <a:r>
              <a:rPr lang="en-US" dirty="0" smtClean="0"/>
              <a:t>t allowed to use any of it unless I give the okay (and I probably won’t).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2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Mirrors are just reflections! </a:t>
            </a:r>
          </a:p>
          <a:p>
            <a:r>
              <a:rPr lang="en-US" dirty="0" smtClean="0"/>
              <a:t>Reflect about the mirror plane, as opposed to the ground plane!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56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Shadows</a:t>
            </a:r>
            <a:endParaRPr lang="en-US" dirty="0"/>
          </a:p>
        </p:txBody>
      </p:sp>
      <p:pic>
        <p:nvPicPr>
          <p:cNvPr id="6" name="Picture 5" descr="r3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3848100" cy="4153975"/>
          </a:xfrm>
          <a:prstGeom prst="rect">
            <a:avLst/>
          </a:prstGeom>
        </p:spPr>
      </p:pic>
      <p:pic>
        <p:nvPicPr>
          <p:cNvPr id="7" name="Picture 6" descr="r4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00200"/>
            <a:ext cx="3811810" cy="411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00400" y="6248400"/>
            <a:ext cx="2870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Shadows are not reflections!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952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153400" cy="1447800"/>
          </a:xfrm>
        </p:spPr>
        <p:txBody>
          <a:bodyPr/>
          <a:lstStyle/>
          <a:p>
            <a:r>
              <a:rPr lang="en-US" dirty="0" smtClean="0"/>
              <a:t>Shadows are projections</a:t>
            </a:r>
          </a:p>
          <a:p>
            <a:r>
              <a:rPr lang="en-US" dirty="0" smtClean="0"/>
              <a:t>In our case, the project plane is the ground</a:t>
            </a:r>
          </a:p>
          <a:p>
            <a:endParaRPr lang="en-US" dirty="0"/>
          </a:p>
        </p:txBody>
      </p:sp>
      <p:pic>
        <p:nvPicPr>
          <p:cNvPr id="17" name="Picture 16" descr="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048000"/>
            <a:ext cx="3138866" cy="3378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15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triangle onto ground plane</a:t>
            </a:r>
          </a:p>
          <a:p>
            <a:r>
              <a:rPr lang="en-US" dirty="0" smtClean="0"/>
              <a:t>Draw projected triangle</a:t>
            </a:r>
          </a:p>
          <a:p>
            <a:r>
              <a:rPr lang="en-US" dirty="0" smtClean="0"/>
              <a:t>Deal </a:t>
            </a:r>
            <a:r>
              <a:rPr lang="en-US" smtClean="0"/>
              <a:t>with problems!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12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100</Words>
  <Application>Microsoft Macintosh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OpenGL tricks</vt:lpstr>
      <vt:lpstr>PowerPoint Presentation</vt:lpstr>
      <vt:lpstr>OpenGL tricks</vt:lpstr>
      <vt:lpstr>Mirrors</vt:lpstr>
      <vt:lpstr>Shadows</vt:lpstr>
      <vt:lpstr>Shadows</vt:lpstr>
      <vt:lpstr>Algorithm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OpenGL tricks</dc:title>
  <dc:creator>z</dc:creator>
  <cp:lastModifiedBy>Elizabeth Sweedyk</cp:lastModifiedBy>
  <cp:revision>14</cp:revision>
  <dcterms:created xsi:type="dcterms:W3CDTF">2011-10-22T14:27:02Z</dcterms:created>
  <dcterms:modified xsi:type="dcterms:W3CDTF">2013-03-26T16:18:00Z</dcterms:modified>
</cp:coreProperties>
</file>