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notesSlides/notesSlide36.xml" ContentType="application/vnd.openxmlformats-officedocument.presentationml.notesSlide+xml"/>
  <Override PartName="/ppt/ink/ink2.xml" ContentType="application/inkml+xml"/>
  <Override PartName="/ppt/notesSlides/notesSlide37.xml" ContentType="application/vnd.openxmlformats-officedocument.presentationml.notesSlide+xml"/>
  <Override PartName="/ppt/ink/ink3.xml" ContentType="application/inkml+xml"/>
  <Override PartName="/ppt/notesSlides/notesSlide38.xml" ContentType="application/vnd.openxmlformats-officedocument.presentationml.notesSlide+xml"/>
  <Override PartName="/ppt/ink/ink4.xml" ContentType="application/inkml+xml"/>
  <Override PartName="/ppt/notesSlides/notesSlide39.xml" ContentType="application/vnd.openxmlformats-officedocument.presentationml.notesSlide+xml"/>
  <Override PartName="/ppt/ink/ink5.xml" ContentType="application/inkml+xml"/>
  <Override PartName="/ppt/notesSlides/notesSlide40.xml" ContentType="application/vnd.openxmlformats-officedocument.presentationml.notesSlide+xml"/>
  <Override PartName="/ppt/ink/ink6.xml" ContentType="application/inkml+xml"/>
  <Override PartName="/ppt/notesSlides/notesSlide41.xml" ContentType="application/vnd.openxmlformats-officedocument.presentationml.notesSlide+xml"/>
  <Override PartName="/ppt/ink/ink7.xml" ContentType="application/inkml+xml"/>
  <Override PartName="/ppt/notesSlides/notesSlide42.xml" ContentType="application/vnd.openxmlformats-officedocument.presentationml.notesSlide+xml"/>
  <Override PartName="/ppt/ink/ink8.xml" ContentType="application/inkml+xml"/>
  <Override PartName="/ppt/notesSlides/notesSlide43.xml" ContentType="application/vnd.openxmlformats-officedocument.presentationml.notesSlide+xml"/>
  <Override PartName="/ppt/ink/ink9.xml" ContentType="application/inkml+xml"/>
  <Override PartName="/ppt/notesSlides/notesSlide44.xml" ContentType="application/vnd.openxmlformats-officedocument.presentationml.notesSlide+xml"/>
  <Override PartName="/ppt/ink/ink10.xml" ContentType="application/inkml+xml"/>
  <Override PartName="/ppt/notesSlides/notesSlide45.xml" ContentType="application/vnd.openxmlformats-officedocument.presentationml.notesSlide+xml"/>
  <Override PartName="/ppt/ink/ink11.xml" ContentType="application/inkml+xml"/>
  <Override PartName="/ppt/notesSlides/notesSlide46.xml" ContentType="application/vnd.openxmlformats-officedocument.presentationml.notesSlide+xml"/>
  <Override PartName="/ppt/ink/ink12.xml" ContentType="application/inkml+xml"/>
  <Override PartName="/ppt/notesSlides/notesSlide4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48.xml" ContentType="application/vnd.openxmlformats-officedocument.presentationml.notesSlide+xml"/>
  <Override PartName="/ppt/ink/ink16.xml" ContentType="application/inkml+xml"/>
  <Override PartName="/ppt/notesSlides/notesSlide49.xml" ContentType="application/vnd.openxmlformats-officedocument.presentationml.notesSlide+xml"/>
  <Override PartName="/ppt/ink/ink17.xml" ContentType="application/inkml+xml"/>
  <Override PartName="/ppt/ink/ink18.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9.xml" ContentType="application/inkml+xml"/>
  <Override PartName="/ppt/notesSlides/notesSlide52.xml" ContentType="application/vnd.openxmlformats-officedocument.presentationml.notesSlide+xml"/>
  <Override PartName="/ppt/ink/ink20.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21.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22.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23.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24.xml" ContentType="application/inkml+xml"/>
  <Override PartName="/ppt/notesSlides/notesSlide67.xml" ContentType="application/vnd.openxmlformats-officedocument.presentationml.notesSlide+xml"/>
  <Override PartName="/ppt/ink/ink25.xml" ContentType="application/inkml+xml"/>
  <Override PartName="/ppt/ink/ink26.xml" ContentType="application/inkml+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ink/ink27.xml" ContentType="application/inkml+xml"/>
  <Override PartName="/ppt/notesSlides/notesSlide77.xml" ContentType="application/vnd.openxmlformats-officedocument.presentationml.notesSlide+xml"/>
  <Override PartName="/ppt/ink/ink28.xml" ContentType="application/inkml+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ink/ink29.xml" ContentType="application/inkml+xml"/>
  <Override PartName="/ppt/notesSlides/notesSlide81.xml" ContentType="application/vnd.openxmlformats-officedocument.presentationml.notesSlide+xml"/>
  <Override PartName="/ppt/ink/ink30.xml" ContentType="application/inkml+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ink/ink31.xml" ContentType="application/inkml+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Lst>
  <p:notesMasterIdLst>
    <p:notesMasterId r:id="rId109"/>
  </p:notesMasterIdLst>
  <p:handoutMasterIdLst>
    <p:handoutMasterId r:id="rId110"/>
  </p:handoutMasterIdLst>
  <p:sldIdLst>
    <p:sldId id="861" r:id="rId5"/>
    <p:sldId id="829" r:id="rId6"/>
    <p:sldId id="970" r:id="rId7"/>
    <p:sldId id="971" r:id="rId8"/>
    <p:sldId id="959" r:id="rId9"/>
    <p:sldId id="972" r:id="rId10"/>
    <p:sldId id="865" r:id="rId11"/>
    <p:sldId id="864" r:id="rId12"/>
    <p:sldId id="863" r:id="rId13"/>
    <p:sldId id="867" r:id="rId14"/>
    <p:sldId id="869" r:id="rId15"/>
    <p:sldId id="763" r:id="rId16"/>
    <p:sldId id="657" r:id="rId17"/>
    <p:sldId id="870" r:id="rId18"/>
    <p:sldId id="887" r:id="rId19"/>
    <p:sldId id="889" r:id="rId20"/>
    <p:sldId id="890" r:id="rId21"/>
    <p:sldId id="717" r:id="rId22"/>
    <p:sldId id="659" r:id="rId23"/>
    <p:sldId id="914" r:id="rId24"/>
    <p:sldId id="904" r:id="rId25"/>
    <p:sldId id="905" r:id="rId26"/>
    <p:sldId id="721" r:id="rId27"/>
    <p:sldId id="993" r:id="rId28"/>
    <p:sldId id="957" r:id="rId29"/>
    <p:sldId id="969" r:id="rId30"/>
    <p:sldId id="956" r:id="rId31"/>
    <p:sldId id="935" r:id="rId32"/>
    <p:sldId id="624" r:id="rId33"/>
    <p:sldId id="672" r:id="rId34"/>
    <p:sldId id="673" r:id="rId35"/>
    <p:sldId id="674" r:id="rId36"/>
    <p:sldId id="933" r:id="rId37"/>
    <p:sldId id="932" r:id="rId38"/>
    <p:sldId id="732" r:id="rId39"/>
    <p:sldId id="774" r:id="rId40"/>
    <p:sldId id="769" r:id="rId41"/>
    <p:sldId id="985" r:id="rId42"/>
    <p:sldId id="984" r:id="rId43"/>
    <p:sldId id="986" r:id="rId44"/>
    <p:sldId id="987" r:id="rId45"/>
    <p:sldId id="988" r:id="rId46"/>
    <p:sldId id="989" r:id="rId47"/>
    <p:sldId id="990" r:id="rId48"/>
    <p:sldId id="991" r:id="rId49"/>
    <p:sldId id="992" r:id="rId50"/>
    <p:sldId id="978" r:id="rId51"/>
    <p:sldId id="979" r:id="rId52"/>
    <p:sldId id="980" r:id="rId53"/>
    <p:sldId id="981" r:id="rId54"/>
    <p:sldId id="982" r:id="rId55"/>
    <p:sldId id="983" r:id="rId56"/>
    <p:sldId id="954" r:id="rId57"/>
    <p:sldId id="960" r:id="rId58"/>
    <p:sldId id="961" r:id="rId59"/>
    <p:sldId id="962" r:id="rId60"/>
    <p:sldId id="963" r:id="rId61"/>
    <p:sldId id="964" r:id="rId62"/>
    <p:sldId id="965" r:id="rId63"/>
    <p:sldId id="966" r:id="rId64"/>
    <p:sldId id="967" r:id="rId65"/>
    <p:sldId id="968" r:id="rId66"/>
    <p:sldId id="958" r:id="rId67"/>
    <p:sldId id="955" r:id="rId68"/>
    <p:sldId id="949" r:id="rId69"/>
    <p:sldId id="950" r:id="rId70"/>
    <p:sldId id="951" r:id="rId71"/>
    <p:sldId id="952" r:id="rId72"/>
    <p:sldId id="953" r:id="rId73"/>
    <p:sldId id="944" r:id="rId74"/>
    <p:sldId id="945" r:id="rId75"/>
    <p:sldId id="946" r:id="rId76"/>
    <p:sldId id="947" r:id="rId77"/>
    <p:sldId id="948" r:id="rId78"/>
    <p:sldId id="941" r:id="rId79"/>
    <p:sldId id="942" r:id="rId80"/>
    <p:sldId id="939" r:id="rId81"/>
    <p:sldId id="940" r:id="rId82"/>
    <p:sldId id="847" r:id="rId83"/>
    <p:sldId id="934" r:id="rId84"/>
    <p:sldId id="843" r:id="rId85"/>
    <p:sldId id="916" r:id="rId86"/>
    <p:sldId id="917" r:id="rId87"/>
    <p:sldId id="931" r:id="rId88"/>
    <p:sldId id="929" r:id="rId89"/>
    <p:sldId id="930" r:id="rId90"/>
    <p:sldId id="901" r:id="rId91"/>
    <p:sldId id="902" r:id="rId92"/>
    <p:sldId id="906" r:id="rId93"/>
    <p:sldId id="907" r:id="rId94"/>
    <p:sldId id="908" r:id="rId95"/>
    <p:sldId id="909" r:id="rId96"/>
    <p:sldId id="910" r:id="rId97"/>
    <p:sldId id="911" r:id="rId98"/>
    <p:sldId id="912" r:id="rId99"/>
    <p:sldId id="913" r:id="rId100"/>
    <p:sldId id="882" r:id="rId101"/>
    <p:sldId id="919" r:id="rId102"/>
    <p:sldId id="921" r:id="rId103"/>
    <p:sldId id="922" r:id="rId104"/>
    <p:sldId id="923" r:id="rId105"/>
    <p:sldId id="891" r:id="rId106"/>
    <p:sldId id="892" r:id="rId107"/>
    <p:sldId id="924" r:id="rId10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FFCC"/>
    <a:srgbClr val="CC3300"/>
    <a:srgbClr val="CC0099"/>
    <a:srgbClr val="FFCCFF"/>
    <a:srgbClr val="1608F9"/>
    <a:srgbClr val="FFCCCC"/>
    <a:srgbClr val="008000"/>
    <a:srgbClr val="CCECFF"/>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79" autoAdjust="0"/>
    <p:restoredTop sz="94660" autoAdjust="0"/>
  </p:normalViewPr>
  <p:slideViewPr>
    <p:cSldViewPr>
      <p:cViewPr varScale="1">
        <p:scale>
          <a:sx n="84" d="100"/>
          <a:sy n="84" d="100"/>
        </p:scale>
        <p:origin x="-5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22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E67180-6E38-44A0-88B1-B893B9E8C092}" type="slidenum">
              <a:rPr lang="en-US"/>
              <a:pPr>
                <a:defRPr/>
              </a:pPr>
              <a:t>‹#›</a:t>
            </a:fld>
            <a:endParaRPr lang="en-US"/>
          </a:p>
        </p:txBody>
      </p:sp>
    </p:spTree>
    <p:extLst>
      <p:ext uri="{BB962C8B-B14F-4D97-AF65-F5344CB8AC3E}">
        <p14:creationId xmlns:p14="http://schemas.microsoft.com/office/powerpoint/2010/main" val="39447922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0:37:18.983"/>
    </inkml:context>
    <inkml:brush xml:id="br0">
      <inkml:brushProperty name="width" value="0.05292" units="cm"/>
      <inkml:brushProperty name="height" value="0.05292" units="cm"/>
      <inkml:brushProperty name="color" value="#FF0000"/>
    </inkml:brush>
  </inkml:definitions>
  <inkml:trace contextRef="#ctx0" brushRef="#br0">6218 3545,'-26'0,"26"0,0 0,0-26,26 0,1-1,-1 1,27-1,0 1,0-1,0 27,0-26,-1 26,-25 0,26 26,-27 1,1-1,-27 27,0 0,-27 0,1 0,-27 0,26 0,1 0,-27-1,27-52,26 53,-27 0,1-53,52 27,-26-27,27 26</inkml:trace>
  <inkml:trace contextRef="#ctx0" brushRef="#br0" timeOffset="252.0144">6588 4180,'0'27,"0"-27,0 26,0-26,0 0,0 0,0 27,0-27,0 0,0 0,0 0,0 0,0 0,0 0,0 0,0 0,0 0,0-53</inkml:trace>
  <inkml:trace contextRef="#ctx0" brushRef="#br0" timeOffset="834.0477">6932 3889,'0'0,"0"0,-26 0,26-26,0 26,26-27,1 1,-1 0,27-1,0 1,27-1,-1 1,0-1,27 1,-26 26,25-27,-25 27,26 0,-27 0,0 27,1-27,-54 26,27-26,-26 27,-1-27,0 0,-26 0,0 26,0-26,0 0,0-26,0 26,0 0,0-27,0 27,0-26</inkml:trace>
  <inkml:trace contextRef="#ctx0" brushRef="#br0" timeOffset="1175.0673">8097 3519,'0'0,"-27"-26,27 26,0 0,0 0,0 0,0 0,0 0,0 0,27 26,-1-26,1 0,-1 26,27-26,0 27,0-27,-27 26,1 1,-1-27,1 26,-27 1,0-1,-27 1,1-1,-1-26,1 53,-27-27,26 1,-26-1,27 1,0-27,-1 26,-26-26,53 0,0 0,27 0</inkml:trace>
  <inkml:trace contextRef="#ctx0" brushRef="#br0" timeOffset="1901.1088">15558 3466,'0'0,"0"0,0 0,26-26,1-1,-1 1,1 26,26-27,-27 1,1-1,25 27,-25 27,-1-1,1 1,-27-1,0 27,-27 0,27 0,-26-27,-1 27,1 0,0-26,26-1,-27 1,27 25,0-25,0-1,0 27</inkml:trace>
  <inkml:trace contextRef="#ctx0" brushRef="#br0" timeOffset="2047.1171">15743 4128,'27'26,"-27"0,0-26,0 0,26 27,-26-27,0 0,0 0,0 26,0-52,0 26,0-27,26 27</inkml:trace>
  <inkml:trace contextRef="#ctx0" brushRef="#br0" timeOffset="2602.1488">16140 3836,'0'0,"0"0,0-26,0 26,26-26,1-1,26 1,0-1,26 1,0-1,1 27,26-26,-27 26,27 0,0 0,-27 0,27 0,-27 26,-26-26,27 27,-28-27,1 26,-26-26,-1 0,-26 0,0 0,27 0,-54-26,54-1</inkml:trace>
  <inkml:trace contextRef="#ctx0" brushRef="#br0" timeOffset="2851.1631">17383 3413,'0'0,"-26"0,26 0,0 27,26-27,1 0,-1 0,27 26,0-26,-26 27,26-1,0 0,-27 1,0-1,-26 1,0-1,-52 27,25-26,-26-1,0 27,-26-27,26 27,26-53,1 27,52-54,27 27</inkml:trace>
  <inkml:trace contextRef="#ctx0" brushRef="#br0" timeOffset="3503.2004">23231 3043,'0'-53,"53"26,-27 1,54-1,-1 1,0 0,27 26,-27 0,1 0,-27 0,26 0,-52 26,-1 27,-26 0,0 0,-26 26,-27-26,0 26,0 1,0-27,0 26,0-26,27 0,-1 0,1-27,26 54,0-80,26 26,-26-26,27 0</inkml:trace>
  <inkml:trace contextRef="#ctx0" brushRef="#br0" timeOffset="3666.2097">23707 3889,'0'53,"-26"-53,26 53,26-26,-26-27,0 26,0-26,0 0,0 0,26-26,-26 26,0-27,27-26</inkml:trace>
  <inkml:trace contextRef="#ctx0" brushRef="#br0" timeOffset="3966.2269">24368 2884,'0'0,"0"26,0 1,0-1,-26 1,26 26,-26 0,26 0,-27 26,27-26,-26 26,-1 1,27-27,-26-1,52 1,-52-26,52-1,-26 1</inkml:trace>
  <inkml:trace contextRef="#ctx0" brushRef="#br0" timeOffset="4122.2357">24289 4022,'0'26,"0"1,0-1,0-26,0 0,0 0,27 0,-27-53,26 27,-26-1,26-26</inkml:trace>
  <inkml:trace contextRef="#ctx0" brushRef="#br0" timeOffset="4377.2504">24818 3043,'0'0,"0"26,0 1,-26-80,26 79,-27 27,27 26,-26 1,-1-27,27 26,-26-26,26 53,-26-80,26 27,0-26,0 26</inkml:trace>
  <inkml:trace contextRef="#ctx0" brushRef="#br0" timeOffset="4534.2594">24739 4128,'0'52,"26"-52,-26 27,0-27,0 0,0 0,27-27,-27 27,0 0,0-52</inkml:trace>
  <inkml:trace contextRef="#ctx0" brushRef="#br0" timeOffset="4966.2841">23628 4366,'0'26,"0"-26,26 27,27-54,79 27,-52 0,26 0,-1 0,1 27,26-27,1 0,-27 0,-1 26,-25-26,-1 0,1 26,-54-26,0 0,-26 27,0 26,-26-80,26 27,-26 0,26 0</inkml:trace>
  <inkml:trace contextRef="#ctx0" brushRef="#br0" timeOffset="224994.869">2858 9816,'0'0,"0"-26,0 26,0-27,0 1,0-1,0 1,0 26,-27 0,27-27,-26 27,-1 0,1 0,0 0,-1 0,-26 0,27 27,-1-27,-26 0,27 0,-1 26,1 1,-27-27,27 26,-1 1,1-27,26 26,-27 1,1-27,-1 26,1 0,26-26,-27 27,27-1,0 1,0-1,-26-26,26 27,0-1,0 1,0-1,0 1,0-27,0 26,0 0,26 1,-26-1,27 1,-27-1,26-26,-26 27,27-1,-27 1,26-27,-26 26,27-26,-27 27,26-1,-26-26,27 27,-1-1,1-26,-1 0,-26 0,26 26,1-26,-1 27,-26-27,27 26,-1-26,1 0,-1 0,-26 27,27-27,-1 0,1 0,25-27,-25 27,-1 0,1 0,-1 0,1-26,-1-1,1 27,-1-26,1 0,-1-27,1 26,-1-26,0 27,1-27,-1 0,1 0,-1 27,1-27,-27 0,0 26,0-26,-27 27,1-27,-1 27,-26-1,27 1,-27-1,0 1,27 26,-27-27,26 27,-26 0,53 0,-53 0,53 27,-26-27</inkml:trace>
  <inkml:trace contextRef="#ctx0" brushRef="#br0" timeOffset="229988.1546">5742 14261,'0'0,"0"0,0-26,0 26,0 0,26-27,1 27,-1 0,1 0,26 0,-27 27,27-27,0 26,0-26,0 0,0 27,0-27,-1 26,1-26,0 0,-26 0,-1 0,1 0,-1 0,1 0,-27 0,0 0,0-26,0 26,0 0,0 0</inkml:trace>
  <inkml:trace contextRef="#ctx0" brushRef="#br0" timeOffset="230391.1777">5901 14023,'-27'26,"27"-26,-26 0,26 27,-27-27,1 0,26 26,-27-26,1 27,26-1,0 1,-27 26,27-27,0 1,0-1,27 0,-27 1,26-1,-26-26,27 27,-27-27,26 26,-26-26,27-26,-27-1,26 1</inkml:trace>
  <inkml:trace contextRef="#ctx0" brushRef="#br0" timeOffset="232635.306">5451 6615,'0'0,"0"0,0 0,-27-80,27 80,27 0,-27 0,26-26,1 26,-1-27,1 27,26 0,-27 0,0 0,1 0,-27 0,26 27,-26-1,27-26,-27 27,0-1,0 1,-27 26,27-27,0 27,0-27,0 1,-26 26,26-27,0 1,0-27,0 26,0-26,0 0,0 0,53 0,-53-26,0 26,0-27,0 1</inkml:trace>
  <inkml:trace contextRef="#ctx0" brushRef="#br0" timeOffset="232880.32">5530 6694,'0'0,"27"26,-1-52,1 26,-27 0,26 0,0-26,1 26,-27 0,26 0,1 0,-27 0,0 0,0 26,0-26,26-26,-26 26</inkml:trace>
  <inkml:trace contextRef="#ctx0" brushRef="#br0" timeOffset="238946.667">3387 5477,'0'-27,"0"1,26 0,-26 26,0-27,0 27,27 0,-27 0,0 27,0-1,-27 0,27 1,0 26,0-27,0 1,27-1,26-26,0 0,26-26,27-1,0 1,26-1,0-26,1 27,-1-27,0 27,-52-1,25 1,-52-1,-26 27,-1 0,1 0,-27 0,0 0,0 0,0 0,26 0,-26 0,27 0,-1 0,27 0,0 0,26 0</inkml:trace>
  <inkml:trace contextRef="#ctx0" brushRef="#br0" timeOffset="239705.7104">5451 6456,'0'0,"-27"0,1 0,26 0,0-27,26 1,1 26,26-27,26 1,-26 26,26-26,-26 26,0 26,-26-26,-27 53,-27 0,-26-27,0 27,-26 0,0 0,26 0,0-27,26 27,27-53,27 0,52 0,-26 0,53 0,-53-26,26 26,-26 0,-26 0,-27 0,-53 26,0 1,0-1,0 1,0-1,27-26,26 0,26 0,27 0,0 0,0 0,0 0,0 0,-1 27,-52-1,-26 1,0-1,-27 0,0 1,0-27,26 0,1-27,26 1,0-27</inkml:trace>
  <inkml:trace contextRef="#ctx0" brushRef="#br0" timeOffset="240204.739">5874 5689,'0'0,"0"0,0 0,-26 26,26-26,-27 26,1 1,26-1,-27 1,27 26,27-27,-27-26,53 27,-27-1,27-26,0 0,26 0,-26-26,0-1,0 1,0 26,-27-53,1 26,-1 1</inkml:trace>
  <inkml:trace contextRef="#ctx0" brushRef="#br0" timeOffset="240441.7525">6324 5503,'-27'0,"27"27,0-1,-26 27,26-26,-26 52,26-26,-27 26,27 1,-26-27,26 26,-27 0,27-26,0 0,0-26,0-27,0 0,0 0,0 0</inkml:trace>
  <inkml:trace contextRef="#ctx0" brushRef="#br0" timeOffset="240792.7726">6324 5636,'53'-27,"0"-26,0 53,-27-26,27-1,-27 27,1 0,-1 27,-26-1,0 1,0 26,0 0,-26-1,-1 28,1-1,0-26,-27 27,26-28,1-25,-1 26,27-27,27-26,-27 27,26-27,27 0,0-27,0 27,-27 0,54 0,-27-26,0 26,0 0,-1 0,-25 0,26 26</inkml:trace>
  <inkml:trace contextRef="#ctx0" brushRef="#br0" timeOffset="243255.9135">3228 6615,'-26'0,"-54"0,28 26,-1 1,0-1,0-26,26 26,27 1,0-27,0 26,53-26,0 0,27 0,25 0,28 0,-1-26,27 26,-1-27,1 1,0 26,-27 0,-26-26,0 26,-27 0,-26-27,0 27,-53 0,0 0,-26 0,-1 0,-26 0,27 0,-54 0</inkml:trace>
  <inkml:trace contextRef="#ctx0" brushRef="#br0" timeOffset="243580.9321">3070 6906,'-27'0,"27"0,0 0,0 0,53 0,0-27,0 27,53 0,-27-26,27 26,26 0,-26-27,0 27,-27 0,1 0,-28 0,1 0,-53 0,0 0,0 0,0 27,27-27,-54 0,27 0,0 0,27 0</inkml:trace>
  <inkml:trace contextRef="#ctx0" brushRef="#br0" timeOffset="246799.1161">4128 13679,'0'0,"0"0,0 0,0 0,0 0,0 0,0 0,0 0,0 0,-27 0,27 0,-26 0,-1 0,27 0,-26 0,0 0,-1 0,-26 0,27 0,-1 0,-26 0,0 0,1 0,-1 0,0 0,-27 0,27 0,0 0,-26-26,26 26,0 0,0-27,0 27,1 0,-28-26,27-1,0 27,0 0,0-26,1 26,25 0,-26 0,0 0,0 0,0 0,1 0,25 0,-26 0,0 0,0 26,0-26,27 0,-27 0,0 0,0 27,0-27,0 0,0 0,1 26,-1-26,0 0,0 27,0-27,26 0,-26 26,1-26,25 0,1 26,-27-26,26 0,1 27,-1-27,1 0,-1 0,1 0,0 0,-27 0,26 0,1 0,-1 0,1 0,-1 26,1-26,-1 0,27 0,-26 0,26 0,-27 0,27 0,-26 27,26-27,0 26,0-26,0 27,-26-1,26 1,0-1,-27 1,27 25,-26 1,-1 0,27 0,-26 0,-1 0,27-26,0 25,0-25,0-1,27 1,-1-1,1-26,-1 0,27 27,0-27,0 0,0 0,26 0,-26 0,26 0,1 0,-27 0,26 26,-26-26,0 0,0 27,0-27,0 0,0 26,0-26,-1 0,1 0,27 27,-27-27,0 0,26 0,-26 0,26 0,-26 0,0 26,26-26,-26 0,27 0,-27 0,26 0,-26 0,26 0,-26-26,0 26,0 0,26 0,-26 0,27 0,-27 0,0 0,26 0,-26 0,26 0,1 0,-27 26,26-26,0 0,1 0,-1 0,0 0,1 0,-1 0,-26 0,26 0,1 0,-1 0,1 0,-28 0,1 0,0 0,0 0,27 0,-27 26,-1-26,1 0,-26 0,26 0,0 0,0 27,-27-27,27 0,0 0,0 26,-27-26,27 0,-26-26,-1 26,1 0,-1-27,0 27,1-26,-27-27,26 27,1-27,-27 0,26 0,-26 0,27 0,-27-26,0 26,0 0,0-27,0 54,-27-27,27 0,-26 0,26 0,-53 27,26-1,1 1,0 0,-1-1,-26 1,27-1,-27 1,0 26,0 0,-26-27,-1 1,27 26,-26-27,0 27,-27 0,0 0,26 0,-25 0,-1 0,26 0,1 0,0 0,-1 27,1-27,26 0,27 0,-1 0,-26 0,53 0,0-53,0 53</inkml:trace>
  <inkml:trace contextRef="#ctx0" brushRef="#br0" timeOffset="266309.2321">4287 14923,'0'0,"0"26,0-26,0 0,0 0,-27 0,27 0,0 26,-26-26,-1 0,1 27,-1-1,1 1,-1-1,1 27,-1-26,-25 26,52-27,-27 0,1 27,26-26,0-1,26 1,-26-1,27-26,-1 0,0 27,-26-1,27-26,-1 0,1 27,-27-27,26 0,-26 0,53 0</inkml:trace>
  <inkml:trace contextRef="#ctx0" brushRef="#br0" timeOffset="266712.2551">4181 15293,'0'0,"0"0,0 0,0 26,26-26,1 0,-1 27,27-27,0 0,26 0,1 0,26 0,-1 0,28-27,-1 27,-26 0,0-26,-1 26,-25 0,-27 0,0 0,0 26,-53-26,26 0,-26 0,27 0,-27 0,0 0,0 27,0-27,26 0,-26 0,26 0,1 0,-1 0</inkml:trace>
  <inkml:trace contextRef="#ctx0" brushRef="#br0" timeOffset="270980.4992">3387 16748,'0'27,"0"-27,26 0,-26 26,27-26,-1 0,27 27,-26-27,52 0,-26 0,26 26,-26-26,27 0,-1 0,0 0,1 0,-27 26,0-26,0 27,-27 26,1-27,-1 1,-26 26,0 0,26-1,-52 1,26 27,0-27,0 0,-26 0,26-27,0-26,-27 79,27-79,0 0,0 53,0-53,-26 53,26-53,0 0,26 0</inkml:trace>
  <inkml:trace contextRef="#ctx0" brushRef="#br0" timeOffset="271180.5107">3969 17357,'0'26,"0"-26,53 0,0-26,0 26,0 0,26-27,-26 54,0-54,26 27,1-26,-1 26</inkml:trace>
  <inkml:trace contextRef="#ctx0" brushRef="#br0" timeOffset="304585.4213">10742 8625,'0'-26,"0"26,0 0,0-53,0-26,0 79,0 26,0 1,27-1,-27 27,26 0,1 0,-1 26,1 1,-27-28,26 28,-26-1,27-26,-27 0,0 0,0 0,0-27,-27 1,27-1,0-26,0 0,0 27,0-27,0 0,0 0,0-27,0 27,0 0,0 0,0-26,0 26,-26-27,26 27,-27 0,1-26,26 26,-27-27,1 1,26 26,-27-26,27-1,-26 1,26 26,-26-27,26 27,0 0,0 0,0 0,0 27,0-1,26 1,0-1,1 0,-1 1,1-1,-1 1,1-1,-27 1,26-27,1 26,-27-26,0 0,0-53,26 27,-26-1,27 1,-1-27,0 27,1-27,26 26,-53 27,26-26,1 26,-27-27,26 1,-26 26</inkml:trace>
  <inkml:trace contextRef="#ctx0" brushRef="#br0" timeOffset="313277.9185">12039 13388,'0'0,"0"0,0 0,26-27,-26 27,0 0,0 0,0 27,0-27,27 26,-27-26,0 27,26-27,1 0,-1 0,27 0,0 0,26-53,1 26,52 1,-26-27,0 27,0-27,-27 26,0 1,1 26,-27-27,0 1,-53 26</inkml:trace>
  <inkml:trace contextRef="#ctx0" brushRef="#br0" timeOffset="320337.3223">9367 10769,'0'-27,"0"27,0 0,-27 0,27 0,-26 0,26 0,-27 0,27-26,-26 26,26 0,-27 0,27 0,-26 0,26 0,-27 0,1 0,26 0,-27 0,1 0,0 0,-1 0,1 0,-1 0,1 0,-1 0,1 26,-27-26,26 0,1 0,26 0,-26 27,-1-27,1 0,26 26,-27-26,27 0,-26 26,26-26,-27 27,27-27,0 0,-26 26,26-26,-27 27,27-1,0 1,0-1,-26 1,26-1,0-26,-27 27,27-1,0 1,0-27,27 26,-27 0,0 1,0-27,26 26,-26 1,0-1,27 1,-27-27,26 26,1 1,-27-27,26 26,1 1,-1-27,27 0,-27 26,1-26,26 0,-27 26,27-26,-26 0,-1 0,27 0,0-26,-27 26,27-26,-26 26,26-27,-27 1,27-1,-26 1,-1-27,0 26,1-26,-1 1,1-1,-27 26,26-26,1 0,-27 27,0-27,0 53,-27-27,1 1,-1 0,1-1,-1 27,-25-26,25 26,-26 0,27-27,-1 27,1 0,26 0,0-53,53 27</inkml:trace>
  <inkml:trace contextRef="#ctx0" brushRef="#br0" timeOffset="323601.509">13679 7408,'0'0,"-26"-26,26 26,-27 0,27 0,-26-27,26 27,-27 0,1 0,0 0,26-26,-27 26,1 0,-1 0,1 0,-27 0,26 0,1 26,-1-26,1 27,0-1,-1 1,27-1,-26 1,-1-1,1 1,26 26,0-27,-27 27,27-27,0 27,0-26,27-1,-27 27,26-26,1-1,-1 1,27-27,0 26,-27-26,27 26,0-26,27 0,-28 0,1 0,27 0,-27-26,-27 26,27 0,0-26,-27-1,27 1,-26-1,-1-26,1 27,-1-27,1 0,-27 0,0 0,0 0,0 0,0 27,-27-1,1 1,-1-1,-26 1,0 79,1-53,25 0,-26 0,27 0</inkml:trace>
  <inkml:trace contextRef="#ctx0" brushRef="#br0" timeOffset="345409.7564">8467 10213,'0'0,"0"0,-26 53,26-53,0 0,0 0,0 26,0-26,0 0,0 0,0 27,26-27,-26 0,26 0,1 0,-1 0,1 0,-1 0,-26 0,27-27,-1 1</inkml:trace>
  <inkml:trace contextRef="#ctx0" brushRef="#br0" timeOffset="345662.7708">8705 10160,'-26'53,"26"-53,0 26,0 27,0-26,0-1,26 1,-26-1,0 1,0-1,27 1,-27-27,0 26,0-26,0 0</inkml:trace>
  <inkml:trace contextRef="#ctx0" brushRef="#br0" timeOffset="345997.79">8811 10319,'26'0,"1"0,-27 0,26-27,-26 27,27 0,-27 0,0 0,0 0,26 0,-26 0,0 27,-26-27,26 26,0 1,-27-27,27 26,0-26,0 27,0-27,0 0,27 26,-1-52,-26 26,0-27,27 27,-27-26,26 26,-26-27</inkml:trace>
  <inkml:trace contextRef="#ctx0" brushRef="#br0" timeOffset="346252.8046">9023 10292,'0'0,"0"27,-27-1,54 1,-27-27,0 26,26-26,1 0,25 0,-25 0,26 0,-27-26,27-1,-26 1,-1 26,-26-27,0 1,-26-1,-1 27,1-26,-1 26,-26-27,53 27,-26 0,26 27,0-27</inkml:trace>
  <inkml:trace contextRef="#ctx0" brushRef="#br0" timeOffset="346486.8179">9367 10213,'26'0,"1"26,-27 1,26 79,-26-106,26 0,-26 0,27-27,-27 27,26-26,1 26,-27 0,26-27,-26 1,0 26,0-27,0 27,-26 27,26-27,0 26,0-26,26 27</inkml:trace>
  <inkml:trace contextRef="#ctx0" brushRef="#br0" timeOffset="346884.8406">9684 10345,'0'0,"27"0,-27 0,0 0,0-26,0 26,0 0,0 0,0 0,0 0,0 0,0 0,26 0,0 0,-26 0,27 0,-1 0,1 0,-27 0,0 0,26 0,-26 0,0 0,0 0,0 0,0 0,-26 0,26 0,0 0,26 0,-26 0,27 26,-1-26,1 0,-27 0,26 0,1-26,-1 26,-26 0,0-27,0 27,0-26,0-1,0 27,27 0,-54-26,54 26,-27 0,52 0</inkml:trace>
  <inkml:trace contextRef="#ctx0" brushRef="#br0" timeOffset="347600.8816">11457 11483,'0'0,"0"0,0 0,0 0,0 0,-27 26,27 1,-26-27,26 26,0-26,0 27,0-27,26 26,1-26,-27 0,26 0,-26 0,53 0,-53-26,27-1,-1 1,1-1</inkml:trace>
  <inkml:trace contextRef="#ctx0" brushRef="#br0" timeOffset="347789.8925">11668 11404,'0'0,"0"0,0 0,0 26,0 0,0 1,0-1,-26 27,26-26,0 26,0-27,0 27,0-26,0-27,0 26,0-26,26 0,-26-26</inkml:trace>
  <inkml:trace contextRef="#ctx0" brushRef="#br0" timeOffset="348790.9497">11854 11456,'26'0,"-26"0,0 27,27-27,-27 26,-27 1,27-1,0 1,-26-1,26 1,-27 26,27-27,27 1,-27-27,26 26,-26-26,27 0,-1-26,1 26,-1-27,0 27,1-26,-1-1,-26 1,0 26,27 0,-54-27,27 27,0 27,0-27,-26 0,26 26,0 1,26-1,-26-26,27 27,-1-27,-26 0,27 0,-1 0,1-27,-27 27,0-26,0-1,0 1,0 26,0-27,0 27,0 0,0-26,0 26,26 26,-26-26,27 27,-27-27,26 26,-26-26,26 27,-26-27,27 0,-27 0,26 0,-26 0,27-27,-27 1,0 26,0-27,0 27,0-26,0-1,0 27,0 0,0 0,0 27,0-1,26-26,1 27,-1-1,-26-26,27 27,-1-27,-26 26,0-26,27 0,-27 0,0-26,0-1,0 27,0-26,0 26,0 0,0-27,0 27,26 27,-26-27,27 0,-27 26,26 1,0-1,27-26,-26 0,-1 0,27 0,-26 0,-1-26,1-1,-27 1,0 26,0-27,0 1,0-1,0 27,0 0,-27 0,27 0,0 0,0 0,0-26,0 52,0-26,0 27,0-27</inkml:trace>
  <inkml:trace contextRef="#ctx0" brushRef="#br0" timeOffset="351004.0763">12938 6853,'0'26,"0"-26,-26 0,132 0,-133 0,27 0,-26 27,26-27,-27 26,27-26,0 0,0 27,27-27,-1 0,1 0,-1 0,27 52,-53-78,53 26,-53 0,27 0</inkml:trace>
  <inkml:trace contextRef="#ctx0" brushRef="#br0" timeOffset="351235.0895">13309 6800,'0'0,"0"0,0 26,-27 1,27-1,0-26,0 53,-26-26,26-1,0 0,0 1,0-27,0 26,0-26,0 0</inkml:trace>
  <inkml:trace contextRef="#ctx0" brushRef="#br0" timeOffset="351504.1049">13388 6879,'27'0,"26"-26,-27 26,1 0,-27 0,0 0,26 0,-26 26,-26-26,26 27,-27-1,27 1,-26-1,26-26,0 26,0 1,26-27,-26 0,27 0,-1 0,27-27,-27 1,27 26</inkml:trace>
  <inkml:trace contextRef="#ctx0" brushRef="#br0" timeOffset="352406.1565">13732 6853,'0'0,"-26"0,-1 26,107 1,-107-1,27 1,-26-1,52-26,-26 26,27-26,-1 0,-26 0,27 0,26 0,-27-26,0 26,-26-26,27-1,-27 1,0-1,0 27,-27-26,27 26,0-27,0 27,27 27,-27-1,26-26,-26 53,27-26,-1-1,1-26,-27 0,26 26,-26-26,0 0,0 0,0 0,0-26,0 26,0-26,-26-1,26 1,26 26,-26-27,0 27,27 0,-27 0,26 0,1 27,-27-1,26-26,0 27,1-1,-1-26,1 0,-1 0,-26 0,27 0,-27 0,0-26,0 26,0-27,0 1,-27-1,27 27,0 0,0 0,-26-26,26 26,26 26,-26-26,27 27,-27-1,26 1,1-1,-1-26,1 0,-1 26,-26-26,0 0,27 0,-27 0,0 0,0-26,26 26,-26 0,26-26,-26-1,27 27,-27-26,26 26,1 0,-27 0,26 26,1-26,-27 0,26 27,-26-27,27 0,-27 0,0 0,0 0,0-27,0 27,-27-26,27 52,-26-52,26 26,0-27,0 1</inkml:trace>
  <inkml:trace contextRef="#ctx0" brushRef="#br0" timeOffset="388396.215">13044 4313,'0'-27,"27"27,-27 0,0-26,0 52,0-26,-27 27,27 26,0-27,-26 1,52 25,-26-52,27 27,26-27,26-27,27 27,-27-52,54-1,-1 0,0 0,0 0,1 0,-27 27,-27-1,-26 1,0 26,-27 0,-26 0,27 26,-27-26,26 0,1-26,26 26,26-53</inkml:trace>
  <inkml:trace contextRef="#ctx0" brushRef="#br0" timeOffset="392355.4415">9499 5133,'-27'-27,"27"27,0 0,0 0,0 0,0 0,-26 0,26 0,-26 27,-1-27,1 0,-1 0,1 0,-1 0,1 0,-27 0,26 0,-26-27,1 27,25-26,1 26,-27 0,0-26,26 26,-26-27,27 27,0 0,-27 0,26 0,1 0,-1-26,1 26,-1 0,27 0,-53 0,27 0,-1 26,1-26,0 0,-1 0,1 0,-1 27,27-27,-26 0,26 26,0-26,0 0,-27 26,27 1,0-1,0 1,0-1,-26 1,26 26,0-27,0 27,0 0,-27-27,27 27,0 0,0 0,0-26,0 26,0-1,0-25,0-1,0 1,0-1,0 1,27-1,-27-26,0 27,0-27,26 26,-26-26,27 27,-27-27,26 0,-26 0,27 26,-1-26,1 0,-1 27,-26-27,26 0,1 26,-1-26,1 0,-1 0,1 0,-1 0,1 26,-1-26,1 0,-1 0,1 0,-1 0,0 0,1 0,-1 0,1 0,-1 0,1 0,26 0,-53 0,53 0,-27 0,0 0,27 0,-26 0,26 0,-27 0,27 0,0 0,-26 0,25 0,-25 0,26 0,0 0,0 0,0 0,-27 0,27 0,0 0,0 0,-27 0,27 0,0 0,-26 0,25 0,1 0,0 0,0 27,0-27,0 0,0 0,-27 0,27 26,0-26,-26 0,26 0,-27 0,27 27,-27-27,27 0,0 0,-26 0,26 0,-27 0,27 0,0 0,-27 0,27 0,0 0,0 0,0 0,0 0,0-27,0 27,-27 0,27-26,0 26,-26 0,25 0,-25-27,-1 27,1 0,-1 0,1 0,-1 0,1-26,-1 26,-26-26,27-1,-1 27,1-26,-27-1,26 1,0-1,-26-26,0 27,27-27,-27 26,0-25,0-1,0 26,0-26,0 27,0-27,0 26,0 1,0-27,0 53,0-53,0 27,0-1,0 27,-27-26,27-1,0 1,-26 26,26-27,-26 1,-1 26,1-27,-1 27,27-26,-53 26,27 0,-1 0,-26 0,0 0,27 0,-27 0,0 0,-26 0,52 0,-52 0,0 0,-1 0,1 0,-1 0,1 0,0 26,-27-26,27 0,-27 0,26 0,1 0,-27-26,27 26,-27 0,0 0,53 0,-53 0,27 0,0-26,-1 26,27 0,-26 0,52 0,-25 0,-1 0,26 0,-26 0,53 0,-26 0,26 0,53 0,-80 0,54-27,-27 1,53-1</inkml:trace>
  <inkml:trace contextRef="#ctx0" brushRef="#br0" timeOffset="401830.9835">9605 3387,'26'0,"-26"0,0 0,0 0,0 0,0 0,-26 0,26 26,0-26,-27 27,27-1,-26 1,-1 25,1-25,26 26,-27-27,1 27,0-26,-1-1,1 1,-1 25,27-52,0 27,0-27,0 26,27-26,-1 0,1 0,25 0,-25 0,26 0,26-26,1 26,-1-27,0 27,27 0,-26 0,-1 0,27 0,0 0,-27 0,0 0,1 0,26 0,-27 0,-26 0,26 0,-26 0,0 0,26 0,-52 0,26 0,-27-26,1 26,-1 0,-26-26,27-1,-27 27,26-26,-26-1,0 1,0-1,0 1,0-1,0 1,0-1,-26-25,-1 25,1 1,-1-1,-26 1,0 26,0-27,1 1,-1 26,0-27,-27 27,1 0,-27 0,0 0,0 0,1 27,-28-1,28-26,-1 27,0-27,26 26,1-26,26 0,0 27,27-27,-1-53,27 79,0-52,27 26,-27-27</inkml:trace>
  <inkml:trace contextRef="#ctx0" brushRef="#br0" timeOffset="402402.0161">10028 3466,'0'0,"0"0,0 27,0-1,-26-26,26 26,0 1,0-27,0 0,26 26,-26 1,27-27,-1 26,0-26,1 0,-1 0,1 0,-27 0,26 0,1-26,-1-1,1 1</inkml:trace>
  <inkml:trace contextRef="#ctx0" brushRef="#br0" timeOffset="402633.0293">10346 3440,'-27'26,"27"1,0-1,-26 27,26-53,0 53,-27-27,27 1,0-1,0 1,-26-1,52-26,-26 0,0 27,0-27</inkml:trace>
  <inkml:trace contextRef="#ctx0" brushRef="#br0" timeOffset="402910.0452">10504 3545,'27'-26,"26"26,-27-26,1 26,-27 0,26 0,-26 0,0 26,0 0,-26 1,26-1,0 1,-27-1,27 1,0-27,27 26,-27 1,26-27,1 26,25-26,-25 0,52 0,-26-26,-26-1,26 1,-1-1</inkml:trace>
  <inkml:trace contextRef="#ctx0" brushRef="#br0" timeOffset="403312.0682">11563 3307,'0'27,"-27"-27,27 53,0-27,0 1,-26 26,26-27,0 27,0-27,0 27,0-26,-27-1,54 1,-27-27,0 0</inkml:trace>
  <inkml:trace contextRef="#ctx0" brushRef="#br0" timeOffset="403864.0997">11510 3334,'26'-27,"1"1,-1-1,27 1,-106 26,132-27,27 27,0-26,0 26,26 0,1 0,-1 0,0 0,27 0,-53 26,0-26,-27 27,0-27,-26 26,-26 1,26-1,-53 1,0-1,26 1,-26 26,0-27,0 27,27-27,-27 27,0-26,0 26,0-27,0 27,-27-26,27-1,0 0,-26 1,-1-1,1 1,26-1,-27-26,-26 0,27 0,-27 0,0 0,-26-26,-1 26,-26-27,1 1,-28 26,27-27,-26 27,0 0,26 0,0 0,27 0,26 0,0-26,27 26,26-26</inkml:trace>
  <inkml:trace contextRef="#ctx0" brushRef="#br0" timeOffset="404168.117">11933 3334,'-26'26,"26"-26,-27 27,27-27,-26 26,26 1,0-1,0 1,26-1,1-26,-1 26,27-26,26 0,-52-26,26 26,-27-26,27-1</inkml:trace>
  <inkml:trace contextRef="#ctx0" brushRef="#br0" timeOffset="404366.1285">12145 3334,'-27'26,"27"1,0 26,0-27,106 1,-106-1,0 27,-26-53,26 26,0 1,0-1,0-26,-27 0,54 0</inkml:trace>
  <inkml:trace contextRef="#ctx0" brushRef="#br0" timeOffset="404646.1445">12356 3493,'53'-27,"-26"1,26-1,-27 27,27 0,-26 0,-27 27,26-1,-26-26,-26 53,26-27,-27 1,27 26,-26-27,26 1,0-1,0 1,0-27,26 26,1-26,-1 0,27 0,-27 0,27-26,0 26,0-27,0 1,0-1</inkml:trace>
  <inkml:trace contextRef="#ctx0" brushRef="#br0" timeOffset="417748.8939">14394 6535,'0'0,"0"0,-27-26,27 26,-26 0,26 0,-27-27,27 27,0 0,0 0,0 0,0 0,0 0,-26 0,26 0,0 0,0 0,0 0,0 0,0 0,0 0,0 0,0 0,0 0,0 0,0 0,26 0,-26 0,27 0,-1-26,1 26,-1-27,27-26,0 27,0-27,0 0,0 0,0-26,0 0,-1-1,1 1,0-1,0 1,-26-27,-1 27,1-27,-27 27,0-27,26 26,-26-25,0-1,-26 0,26 0,0 27,0-27,-27 0,27 0,-26 27,26-27,-27 0,1 27,26-27,-27 27,1-27,-1 26,1 1,-1-27,1 27,0-1,-1-25,-26 25,53 1,-53-1,27 28,-27-28,0 1,0-1,0 27,0-26,0 0,-26 26,26 0,-26-26,-1 26,1 26,0-26,-1 0,-26 0,27 27,-27-1,0-25,27 25,-27 1,0-1,0 1,1 26,25 0,-26-27,-26 54,26-27,0 0,1 26,-1 1,0-1,0 27,0 0,0 0,1-27,25 54,1-27,-1 0,1 26,0-26,-1 0,27 26,-26 0,53-26,-27 0,26 27,1-27,-1-27,27 27,0-27,-26 1,26-1,0-26,0 27,0-27,0 26,0-26,0 0,0 0,0 0,0 0,0 0,0 0,0 0,0 0,0 0,0 0,0 0,0 0,0 0,-27 27,27-27,-26 0,26 0,0 0,0 0,-27 0,27 0,-26 0,26 0,0 0,0-27,0 1,-26-1,26 1,0-1,0-25,-27 25,27-26,0 27,-26-27,26 26,0 1,-27-1,27 1,0 26,0 0,0 0,0 0,0 26,0-26,0 53,27-26,-27 26,0 0,26 0,-26-1,0 1,0 27,0-54,0 27,0-26,0 25,27-52,-27 27,0-27,26 0,0-27,1 27,-1-26,27-27,-26 53,26-53,-27 27,1 26,-1-27,0 27,1-26,-27 26,26 0,-26 0,27 0,-27 0,0 26,0-26,26 0,-26 0,0 0,0 0,0 0,-26 0,-1-26,1-1,-1 1,1 26,-27-53,27 27,-27-1,0-26,0 27,26 26,1-27,-27 1,53 26,-26-27,26 27,-27 0,27 0,27 27,-27-1,26 1,1 26,-1-27,0 27,1 0,-1-27,1 27,-1-26,1-1,-1 1,-26-27,0 0,0 26,0-26,0-26,0 26,-26-27,-1 1,1-1,-1 1,1-27,-1 53,1-27,0 1,26 52,0-26,0 27,0-1,0 27,0-26,0 26,0-27,26 1,-26-27,26 0,-26 0,27 0,-1-27,-26 27,27-53,-27 27,26-1,-26-26,0 27,0 26,-26-27,26 27,0 27,0-27,0 53,26-27,-26 1,0-27,0 26,27 1,-27-27,26 0,-26-27,0 1,0 26,0-53,0 26,0 1,0 26,-26-27,26 1,0 26,0 26,26 1,-26-1,0 1,27-1,-27 1,26-1,-26-26,0 0,0 0,0 0,0 0,27 0,-27-26,0 26,0 0,0-27</inkml:trace>
  <inkml:trace contextRef="#ctx0" brushRef="#br0" timeOffset="437788.0401">9393 13944,'27'0,"-27"-27,26 27,-26 0,26 0,-26 0,0 0,0 0,0 0,0 0,0 0,0 0,0 0,0 0,0 0,0 0,0 0,-26 0,26 0,0-26,0 26,-26 0,26 0,-27 0,1 0,26 0,-27-27,27 27,-26 0,26 0,-27 0,1 0,-1 0,-26 0,27 27,-1-27,-25 0,-1 0,26 26,-26-26,0 0,0 0,1 0,-1 0,0 0,0 0,26 27,-26-27,27 0,-1 0,-25 0,25 0,1 0,26 26,-27-26,1 26,26 1,0-1,0 1,-27-1,27 27,0 0,0 0,-26-26,26 25,0 1,-27 0,27-26,0 26,0-53,0 26,0 1,0-1,27-26,-27 0,26 26,1-26,-1 0,1 0,26 0,-27 27,27-27,0 26,-27-26,54 0,-27 27,0-27,26 0,0 0,-26 0,27 0,-28 0,28 0,-1 0,-26 0,0-27,26 27,-26 0,0 0,0 0,0 0,0 0,0-26,0 26,0 0,0 0,0 0,-27 0,27 0,0 0,0 0,0 0,0 0,0 0,-27 26,27-26,-27 0,27 0,0 0,-26 0,26 0,0 0,-1 0,1 0,0 0,27 0,-27 0,-1 0,28 0,-1 0,-26 0,0 0,26 0,-26 0,-26 0,26 27,0-27,-27 0,27 0,0 0,0 0,0 0,0 0,-27 0,27 0,26 0,-26 0,0 0,0 0,0-27,-26 27,25 0,1 0,-26 0,-1 0,1 0,26-26,-27 26,27 0,-26-27,-1 27,0 0,1-26,-1 26,1-26,-1-1,1 1,-1-1,1 1,-27-1,26-26,1 0,-27 27,0-27,0 0,26 27,-26-27,0 26,0 1,0-27,0 26,0 27,-26-26,26 0,0-1,0 27,0 0,0 0,-27-26,27 26,-26 0,-1 0,27 0,-26 0,-1 0,1 0,-27 0,26 0,-25 26,25-26,-26 0,0 0,27 0,-27 0,26 0,1 0,-27 0,27-26,-1 26,-26 0,27 0,-27 0,26 0,-26 0,1 0,-1 0,0 0,0 0,-27 0,27-27,1 27,-1 0,-27 0,54-26,-27 26,0 0,0 0,27-27,-27 27,0 0,0 0,0 0,-26 0,26 0,-27 0,1 0,0 0,-1 0,-26 0,27 0,0 0,-27 0,0-26,27 26,-1 0,-26 0,27 0,0 0,-1 0,1 0,26 0,26 0,1 0,0 0,-1 0,27 0,-26 0,26 0,-27-27,54 27,-27-26,0-1,26-52</inkml:trace>
  <inkml:trace contextRef="#ctx0" brushRef="#br0" timeOffset="444589.4291">15346 8996,'0'26,"-26"-26,26 0,0 0,-27 27,27-27,-26 0,26 0,0 0,-27 0,1 0,26 0,-27 0,1 0,0 0,-1-27,1 27,-1 0,-26 0,27 0,-1 0,-26 0,0 0,1-26,-1 26,0 0,-27 0,-25 0,25 0,-26 0,27 0,-53 0,26 0,0 0,-26-27,26 27,-26 0,-1-26,1-1,0 1,-1 0,1-1,0 1,26-27,-26 26,26-26,0 0,27 27,-27-27,26 0,1 27,0-27,26 0,-27 26,1 1,26-27,-26 27,26 26,-27 0,1-27,0 27,-1 0,1 0,0 27,-1-27,-26 0,27 0,-27 26,27-26,-1 26,-25-26,25 27,-26-1,27-26,0 0,-27 27,26-1,-25 1,-28-1,54 1,-53-1,-1 1,27 26,-26-27,26 0,-26 27,26-26,27 26,-1-27,-25 27,25 0,27 0,-26 0,26 26,0-26,-26 53,-1-27,27 1,-26-1,0 27,26 0,0-27,0 1,0 25,0 1,27 0,-1 0,1-27,-1 27,27-27,0 27,-26-26,26-1,0 0,0 1,0-1,26 1,-26-1,27-26,26 0,-27 0,27 0,26-1,-26-25,27 26,26-27,-27-26,27 27,0-1,-1-26,28 27,-27-27,26 0,-26 0,26 0,-26 0,26 0,-26 0,26 26,1-26,-28 0,1 0,26 0,1 0,-27 0,26 0,0 0,-26-26,26 26,-26 0,26 0,1 0,-27 0,-1 26,1-26,27 0,-28 27,1-27,26 0,-26 26,27-26,-28 27,54-27,-27 0,1 0,-1 26,27-26,-27 0,27 26,0-26,-27 0,27 27,-1-27,1 0,-27 0,27 26,0-26,-27 27,1-27,25 26,-25 1,-1-27,0 0,0 0,-26 0,27 0,-1 0,-26 0,-27-27,27 1,-27-1,1 1,-1-27,-26 0,0 0,0 0,0-26,-27 26,1-26,-1-27,1 26,-27-25,26 25,-26-26,-26 0,26 1,0-1,-27 0,1 0,-1 0,1 0,-27 1,26-28,-26 28,0 25,1-52,-1 26,-27 0,27 27,-26-27,0 27,-1 26,-26 0,1-27,25 54,-26-1,27 1,0 0,-1 26,1-27,52 1</inkml:trace>
  <inkml:trace contextRef="#ctx0" brushRef="#br0" timeOffset="448314.6421">10981 16775,'0'0,"26"0,-52-27,52 27,-26 0,26 27,1-27,-1 0,27 0,0 0,0 0,27 0,-28 26,1 1,-26-1,26 0,-53 54,26-27,-26 0,-26 26,26 0,-27 1,1-1,26-26,0 0,0-53,-27 79,27-52,0-27,-26 0,26-27,-27 1,27-27</inkml:trace>
  <inkml:trace contextRef="#ctx0" brushRef="#br0" timeOffset="448450.65">11139 17251,'0'0,"27"0,-27-27,53 27,0 0,0 0,-1 0,1 0,0 0,0 0,27 0</inkml:trace>
  <inkml:trace contextRef="#ctx0" brushRef="#br0" timeOffset="448594.6581">11933 17463,'0'52,"0"28,0-54,0-26,-53 159,53-159,-26 53,26-53</inkml:trace>
  <inkml:trace contextRef="#ctx0" brushRef="#br0" timeOffset="448826.6715">12409 16907,'27'0,"-1"53,-26-27,27 1,-27 26,0 26,0-26,0 0,0 0,0 0,26 0,-26-53,53 0</inkml:trace>
  <inkml:trace contextRef="#ctx0" brushRef="#br0" timeOffset="449004.6816">12965 16854,'26'53,"-26"0,0 26,0 1,-26-1,26 0,0-26,0 0,0-26,0-27</inkml:trace>
  <inkml:trace contextRef="#ctx0" brushRef="#br0" timeOffset="449270.6969">13547 16695,'53'-26,"26"26,-26 26,0 1,-26 26,26 0,-27 26,-26 0,26 27,-26 0,0-27,0 27,0-26,-26-1,26-26,-26 0,26-53,-80 53,27-80,0 27,-53 0,54-26,-54-1</inkml:trace>
  <inkml:trace contextRef="#ctx0" brushRef="#br0" timeOffset="449714.7223">10716 16880,'0'0,"-26"0,-1 27,-52-27,26 0,-27 0,27 26,1-26,-1 27,0-27,53 53,0 0,0 0,26 26,1 0,-1 1,1-1,-1 27,27-27,-27 1,27-27,0 26,-53-79,133 53,-81-53,28-27</inkml:trace>
  <inkml:trace contextRef="#ctx0" brushRef="#br0" timeOffset="474852.16">17595 10478,'0'0,"-26"0,26 0,26 0,-26 0,27 0,-1 0,1 0,-1 0,27 0,0-27,0 27,0 0,26 0,0 0,-26 0,27 0,-1 0,0 0,1 0,-27 0,26 0,-26 0,0 0,0 0,-27 27,1-27,-1 0,-26 0,27 0,-54-27,54 27</inkml:trace>
  <inkml:trace contextRef="#ctx0" brushRef="#br0" timeOffset="475980.2246">22225 7144,'0'-27,"0"27,0-26,0 26,0-27,0 27,27 0,-27 0,26 0,1-26,-1 26,1-27,26 27,-1 0,28-26,-27 26,53 0,-27 0,0-26,1 26,26 0,-27-27,27 27,-53 0,26 0,-26 0,0 0,-27 27,1-27,-27 0,0 0,26 0,-26 0,0 0,0 0,0 0,0 0,0 0,0 0,0 0,0 0,0 0,0 0,0 0,0-27,27 1,-27-1,26 1</inkml:trace>
  <inkml:trace contextRef="#ctx0" brushRef="#br0" timeOffset="478897.3914">23125 6562,'-27'0,"27"0,-26 0,26-80,0 80,-26 0,26 0,0 0,0 0,0 0,0 0,0 0,0 0,0-26,0-1,0 1,0-1,0 1,-27-27,27 27,0-27,0 26,0 1,-26-1,26 1,0-1,0 1,0 0,0 26,0-27,26 1,-26 26,27-27,25 1,-25 26,26-27,0 27,0 0,26 0,0 0,1 0,26 0,-27 0,27 0,-27 27,1-27,25 26,-25 1,-1-1,1 1,-1-1,-26 0,26 1,-26-1,0 1,26 26,-52-27,26 27,0-26,-27 25,27 1,-26 0,-1 0,0 0,1-26,-27 52,26-53,-26 54,0-27,27 0,-27 0,-27-1,27 1,0 27,-26-27,-1 0,1 26,0-26,-1 26,1-26,-27 27,0-28,0 28,26-27,-52 26,0-26,26 0,-53 26,27-26,-1 0,1 27,-27-28,27 1,-1 0,1 0,-1 0,1-26,0 26,-1-27,27 27,1-27,-1 1,0-1,0 1,26-1,-26-26,27 27,-27-1,27 1,-1-27,-26 26,27 0,-1 1,1-1,-27-26,26 27,-25 26,25-53,1 26,-1 1,1-1,-1 1,-26-1,27 1,-1-1,1 0,-1 1,1-1,0 1,-1 26,1-27,-1 1,1-1,-1 1,1-1,-1 27,1-27,26-26,-27 53,27-53,-26 27,26-1,-26-26,26 27,0-27,0 0,-27 26,27-26,0 0,0 27,0-27,0 0,0 0,0 0,0 0,0-27,0 27,-26-26,26-1,-27 1,27 26,-26-53,-1 26,1 1,26-1,-27 1,27 0,-26-1,26 27,0-26,0 26,0 0,-27-27,27 27,0 0,0 0,0 0,0 0,0 0,0 0,27 27,-27-1,0 1,26 25,-26-25,0 26,0 0,27-27,-27 27,0-26,0 26,0-27,0 0,0 1,0-27,0 26,0-26,0 0,26 0,1 0,-1-26,1-1,-1 27,1-26,25 0,-25-1,26 1,0 26,-27-27,27 1,-26 26,-1-27,0 27,-26 0,0 0,27 0,-27 0,0 0,0 0,0 0,0 0,0 0,0 0,0 0,0 0,0 0,26 27,1-54,-1 1</inkml:trace>
  <inkml:trace contextRef="#ctx0" brushRef="#br0" timeOffset="497180.4371">8361 6085,'0'0,"-26"-26,52 26,1-26,-1-1,1 1,25 26,1-27,0 1,27-1,-27 27,0 0,-1-26,-25 26,-1 0,-26 0,0 0,27 0,-27 0,0 0,0 26,0-26,-27 0,1 27,-1-1,-25 1,-1-27,-27 53,27-27,-26 0,0 1,26-1,-27 1,27-27,27 26,-1-26,27 0,27 0,26-26,26 26,1-27,-1-26,0 53,27-52,0 25,-27 27,-26-26,-26 26,-1 0,-26 0,0 0,-53 26,27 1,-54-1,28 0,-1-26,0 27,0-1,26 1,1-27,26 0,26 0,-26 0,27 0,-1 26,1-26,-27 27,-27-1,1 1,-1-1,-26 1,27-1,-27-26,27 0,-1 0,54 26,-27-26</inkml:trace>
  <inkml:trace contextRef="#ctx0" brushRef="#br0" timeOffset="500082.6031">18071 6033,'-26'0,"26"-27,-27 27,-105 0,132 0,-26 0,-1 0,27 0,-26 0,26 0,-27 0,27 0,-26 0,26 0,0 0,0 0,0 0,0 0,0 0,26-26,1 26,26 0,-27 0,27 0,26 0,-26 0,0 0,27 0,-27 0,26 0,-26 0,0 0,0 0,-27 0,1 0,-1 0,1 0,-27 0,0 0,0 0,0 0,0 0,0 0,0 0,0 0,0 0,0 0,0 0,0 0,-27 0,1 0,-1 0,1 0,-27 0,0 26,-26-26,26 0,-27 0,1 27,26-27,-26 0,26 26,0-26,26 0,-26 0,53 0,0 0,-26-26,26 26,53-27,-27 27,1-26,26 26,26 0,-26-27,26 27,1-26,-1 26,0 0,1-27,-1 27,1 0,-54 0,27 0,-27 0,1 0,-27 0,0 0,0 0,0 0,0 0,0 0,0 0,-27 0,1 0,-1 0,1 0,0 0,-54 0,27 0,-26 0,26 0,-26 0,-1 0,1 0,26 0,0 0,-26 0,52 27,-26-27,27 0,-1 0,27 0,0 0,-26 0,26 0,26 0,-26 0,27 0,26 0,-27 0,27 0,0-27,0 27,0 0,26 0,-26 0,27 0,-1 0,-26 0,-27 0,27 0,-26 0,-1 0,-26 0,0 0,0 0,-26 0,26 0,-27 0,1 0,-27 0,0 0,0 0,0 27,-26-27,-1 0,1 0,0 0,-1 26,1-26,26 0,0 0,0 27,53-27,0 0,27-27,25 54,-25-54,52 1,1-1</inkml:trace>
  <inkml:trace contextRef="#ctx0" brushRef="#br0" timeOffset="512415.3085">21379 10028,'0'0,"0"0,0 0,0 0,-27 0,27 0,-26 0,26 26,-27 1,27-1,-26-26,26 27,0-27,0 0,26 0,1 0,-1 0,1 0,26-27,-27 27,1 0,-1-26,-26 26,0 0,26 26,-52-26,0 27,-1-27,27 26,-26 0,-1 1,27-27,0 0,27 0,-1-27,53 1,-26 26,0-26,0 26,0 0,-53 0,0 0,-26 26,-27 27,0-27,-27 1,28 26,-1-27,26 1,-26-1,53-26,0 0,0 0,27 0,-1 0,1 0,-1-26,1-1,-27 1,52-1</inkml:trace>
  <inkml:trace contextRef="#ctx0" brushRef="#br0" timeOffset="513065.3456">20955 9525,'27'0,"-27"0,-27 26,27-26,0 0,0 0,0 27,-26-27,26 26,0-26,0 27,0-1,26-26,-26 27,27-27,26 0,-27 0,27 0,-26 0,25 0,-25 0,-1-27,1 1,-1 26,-52-27,52 27,-52-26</inkml:trace>
  <inkml:trace contextRef="#ctx0" brushRef="#br0" timeOffset="513360.3626">21299 9446,'0'0,"0"0,0 0,0-27,0-52,0 105,-26 1,26-1,0 27,0-26,0 52,0-26,-27 0,27 0,0 0,0 0,0-27,0 27,0-27,27-26,-27 0,53 27,-53-54,0 27,0-53,26 27</inkml:trace>
  <inkml:trace contextRef="#ctx0" brushRef="#br0" timeOffset="513698.3819">21379 9366,'26'-26,"1"26,-1-27,-26 27,27 0,-1 0,-26 0,0 27,0-1,0 1,0-1,0 27,-26 0,-1 0,27-27,0 27,0 0,0-26,0-1,0 1,0-27,27 26,-1-26,0 0,1 0,-1 0,1 0,-1-26,1 26,-1 26,1-26,-1 27,-26-54,53 54</inkml:trace>
  <inkml:trace contextRef="#ctx0" brushRef="#br0" timeOffset="516830.5611">23390 10239,'0'0,"-27"0,27 0,0-26,27-1,-1 1,0 0,27-1,0 1,27-27,-27 53,26-27,-26 1,-27-1,27 27,-26 0,-27 27,0-1,-27 1,1-27,-1 26,1 1,26-1,0 1,0-27,0 0,26 0,1 0,-1 0,27 0,-53 0,0 0,0 0,-53 0,27 26,-27-26,0 26,26 1,-25-27,52 0,0 0,26 0,27 0,0 0,0-27,26 27,-26-26,-26 26,-1 0,-52 0,-1 26,-26-26,0 27,0-1,27 1,-1-1,1-26,26 0,53 27,-27-27,1-27,26 27,-27-26,27-1,-26 1,-1-27,-52 0</inkml:trace>
  <inkml:trace contextRef="#ctx0" brushRef="#br0" timeOffset="517287.5872">23337 9313,'0'0,"0"27,-27-1,1 1,-1-1,27 1,-26-1,26 1,0-1,26 0,1 1,-1-1,27-26,0-26,0 26,0-27,0-25,0 25,-27 1,1-27,-1 0</inkml:trace>
  <inkml:trace contextRef="#ctx0" brushRef="#br0" timeOffset="517464.5973">23681 9208,'-27'26,"27"-26,-26 53,26-27,0 54,0-54,0 54,0-54,0 27,26 0,-26-27,0 1,0-1,0-26,0 27,0-54,0 27</inkml:trace>
  <inkml:trace contextRef="#ctx0" brushRef="#br0" timeOffset="517807.6169">23760 9340,'26'-27,"27"1,-26-1,26 1,0 26,-27 0,27 26,-27 1,-26-1,0 1,-26-1,0 27,-1 0,1-26,-1 25,1 1,26-26,0-1,0 1,53-27,-27 0,27 26,0-26,0 0,0 0,0 0,-27 0,1 0,-1 0,0 0,1 0,-27 0,0 0,0 0,53 0,-53-26</inkml:trace>
  <inkml:trace contextRef="#ctx0" brushRef="#br0" timeOffset="524256.9858">17860 7435,'-27'0,"27"0,0 0,27-27,-27 27,26 0,-26 0,27 0,26 0,-27 27,27-27,0 0,0 0,53 26,-27-26,27-26,0-1,26 1,0-1,1-25,-1-1</inkml:trace>
  <inkml:trace contextRef="#ctx0" brushRef="#br0" timeOffset="525804.0742">22014 13996,'0'0,"0"27,-27-1,-79-26,80 27,26-27,0 26,0 1,-27-1,54 1,-27-27,26 26,1-26,26 27,26-27,1-27,25 27,1-26,-26-1,52 27,-26-26,0-1,-27 27,0-26,-26 26,0 0,-26 0,-1 0,-26-27,0 27,-26-26,52-1,-52 1</inkml:trace>
  <inkml:trace contextRef="#ctx0" brushRef="#br0" timeOffset="526848.134">20955 11562,'0'0,"0"0,0 0,0-26,53 26,27-27,25 27,28-26,26 26,26-27,26 1,28 0,-1-1,0 1,0-1,-53 27,0-26,-26 26,-53 0,0 0,-53 0,-27 0,1 0,-27 0,-27 0,1 0,-1 26,27-26,-79 27,26-1,-26-26,-27 27</inkml:trace>
  <inkml:trace contextRef="#ctx0" brushRef="#br0" timeOffset="527194.1538">21167 11695,'-53'26,"-26"-52,52 26,54 0,-1-27,27 1,26 26,27-27,27 1,25-1,28 27,25-26,1-1,0 1,26 26,-27-27,1 1,-27 26,-52-26,-1 26,-53 0,1 0,-54 0,-26 0,0 0,0 0,-26 0,-1 0,1 0,26 0,-27 26,27 0</inkml:trace>
  <inkml:trace contextRef="#ctx0" brushRef="#br0" timeOffset="528574.2328">19024 16775,'26'-27,"-26"1,27 26,-27 0,0 0,-27 0,27 0,-26-27,26 27,-27 0,27 0,-26 0,0-26,26 26,-27 0,27 0,-26 26,-1 1,1 26,-1 0,1-1,-1 54,-26-26,27 25,-1-25,1 26,26-53,0 26,26 0,1-52,-27-27,79 79,-26-79,0 27,0-1,0-26,0 0,-53 0,79-26,-79 26,0 0,80 26,-80-26,0 0</inkml:trace>
  <inkml:trace contextRef="#ctx0" brushRef="#br0" timeOffset="528949.2542">19527 16960,'0'26,"0"27,0-26,0-1,0 1,26-1,1-26,-1 0,27 0,-27-53,27 27,0-1,-26-26,-1 27,1-1,-1 1,-26 26,0 0,0 26,0 1,0 26,-26 0,26 26,0 0,-27 1,27-1,0-26,0 26,0-26,0 0,0-53,0 0,27 27</inkml:trace>
  <inkml:trace contextRef="#ctx0" brushRef="#br0" timeOffset="529310.2748">20135 16933,'53'-53,"0"27,-27 26,27-26,0 52,-26-26,-27 53,0 0,0 26,-27 27,1-27,-27 1,26 26,1-27,26 0,0-26,0-53,53 53,-27-79,27 26,0-53,0 26,0-26,0 27,0 0,0-1,0 27,-53 0,79 53,-79-53,27 106,-27-80,0 27,0 27,0-54,0-26,-27 79,27-79</inkml:trace>
  <inkml:trace contextRef="#ctx0" brushRef="#br0" timeOffset="529736.2991">21299 16960,'0'26,"-26"1,-1-1,1 1,26 26,-27-1,54-25,-1-1,1 1,26-1,0-52,26-1,0 1,1-1,-27-25,26-1,-26 0,0 0,-27 53,-26-27,0 27,27 27,-54-1,1 27,26 0,-27 26,1 1,0 26,-1-27,27-26,-26 26,79-26,-53-53,0 53,0-53,26 0</inkml:trace>
  <inkml:trace contextRef="#ctx0" brushRef="#br0" timeOffset="530014.3151">22093 16960,'27'-53,"25"26,-25 1,-1 26,1 26,-1 1,1-1,-27 1,0 52,-27-26,27 0,-26 26,-1-26,27 27,0-27,0 0,27-1,-27-52,53 53,-27-26,27-27,-53 0,79-27,-26 1,0-27,-26 27</inkml:trace>
  <inkml:trace contextRef="#ctx0" brushRef="#br0" timeOffset="530311.3321">22913 16748,'27'-26,"-1"26,1 26,-1 1,1 26,-1-1,0 28,1-1,-1 27,1-27,-1 27,1-26,-1-1,1-26,-27 0,0-53,0 79,0-79,-80 53,80-53,-106 27,54-27,52 0,-53 0,79-27</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5:57.819"/>
    </inkml:context>
    <inkml:brush xml:id="br0">
      <inkml:brushProperty name="width" value="0.05292" units="cm"/>
      <inkml:brushProperty name="height" value="0.05292" units="cm"/>
      <inkml:brushProperty name="color" value="#92D050"/>
    </inkml:brush>
  </inkml:definitions>
  <inkml:trace contextRef="#ctx0" brushRef="#br0">7171 10689,'0'0,"0"0,0-26,26-1,-26 1,26-1,1 1,26-1,-27 1,1 26,-1 0,-26 0,27 0,-1 0,-26 0,0 26,0 27,0-26,0 26,-26 0,26-27,0 27,0 0,-27-27,27 1,0-1,0-26,0 0,27 27,-27-27,0 26,0-26</inkml:trace>
  <inkml:trace contextRef="#ctx0" brushRef="#br0" timeOffset="561.0319">7435 11377,'0'0,"-26"0,26 0,0 0,0 0,26-26,-26 26,27 0,-27 0,0-27,0 27,26-26,-26 26,0 0,0 26,0 1,-26-27,26 26,0-26,0 0,0 0,26 0,1 0,-27-26,26 26,-26 0,0 0,26-27,-26 27,-26 0,26 27,-26-27,26 0,0 0,-27 26,27-26,27-26,-1-1,0 1</inkml:trace>
  <inkml:trace contextRef="#ctx0" brushRef="#br0" timeOffset="12897.7377">7197 12303,'26'0,"-26"-26,27 26,-1-27,1 1,-1-1,1 1,-1-1,27 27,-26-26,26 52,-27-26,0 53,-26-26,27 26,-27 0,-27-27,27 53,0-52,-26 26,26-27,0 27,-26-53,26 27,0-1,26-26,-26 0,0 27,0-27,26 26</inkml:trace>
  <inkml:trace contextRef="#ctx0" brushRef="#br0" timeOffset="13302.7608">7647 13044,'0'26,"0"-26,26 0,-26 0,0 0,-26-26,26 26,0 0,0 0,0 0,0 0,-27 26,27-26,0 0,0 0,0 0,0 0,27 0,-27 0,0 0,0 0,0 0,0 0,0 27,0-27,0 0,0 0,-27 0,27 0,0 0,0 0,0 0,0 0,0 0,0 0,0 26,0-26,0 0,27-26,-27 26</inkml:trace>
  <inkml:trace contextRef="#ctx0" brushRef="#br0" timeOffset="31267.7884">10769 8864,'-27'0,"27"0,0 0,-26 0,26 0,0 0,0 0,0 0,26-27,1 27,-1-26,27-1,-26 1,26-1,0 27,-1-26,1 26,0-27,0 27,-26 0,26 0,-27 27,-26-1,0 27,0-26,0 26,-26-1,-1 28,1-27,-27 26,26 1,-26-28,27 1,-1 0,-25 0,52 0,0-26,-27-27,27 26,0-26,0 26</inkml:trace>
  <inkml:trace contextRef="#ctx0" brushRef="#br0" timeOffset="31678.8118">10928 9763,'0'27,"0"-27,0 0,0 0,0 0,0 0,0 0,0 0,0 0,0 0,0 0,0 0,0 0,0 0,0 0,0 0,26 0,-26 0,0 0,0 0,0 0,27 26,-27-26,0 27,0-27,0 0,0 26,0-26,0 0,0 0,0 0,0 0,0 0,0 0,0 0,0 0,-27-26,54 26,-27-27,26 1,0-27</inkml:trace>
  <inkml:trace contextRef="#ctx0" brushRef="#br0" timeOffset="34538.9755">9049 8837,'0'0,"0"-26,0 26,0-27,0 27,27 0,-1-26,0-1,27 1,-26 26,26 0,0-27,-27 54,27-27,-26 26,-1 1,-26-1,0 54,-26-28,-1 1,1 27,-1-27,1 0,-1 0,1-1,-1-25,1-1,26 1,0-27,0 0</inkml:trace>
  <inkml:trace contextRef="#ctx0" brushRef="#br0" timeOffset="34843.9929">9181 9684,'0'0,"27"26,-27-26,-27 0,27 0,27 0,-27 0,0 0,0 0,0 0,0 0,0 0,0 0,0 0,0 0,0 0,0 0,0-26,0 26,0 0,0 0,0 0,26 26,-26-26,0 27,0-27,27-27,26 1</inkml:trace>
  <inkml:trace contextRef="#ctx0" brushRef="#br0" timeOffset="38219.186">7409 8890,'-27'0,"1"0,-1 0,-79 0,106 0,0 0,27-26,-1 26,1 0,26-27,-27 27,27-26,0 26,0 0,0 0,-27 26,1-26,-27 27,26-1,-26 27,0 0,-26 0,-1 0,1 0,26 0,-53-1,27-25,26-1,-80 1,80-1,0-26,0 27,0-27</inkml:trace>
  <inkml:trace contextRef="#ctx0" brushRef="#br0" timeOffset="38559.2053">7462 9604,'0'0,"0"27,0-27,0-27,0 27,0 0,0 0,0 0,0 0,0 0,0 0,0 0,0 0,0 0,0 0,0 0,0 0,0 0,0 0,26 0,-26 0,0 0,0 0,0 27,0-27,0 26,0-26,0 0,0 0,0 0,0 0,27-26,-1 26,-26-27</inkml:trace>
  <inkml:trace contextRef="#ctx0" brushRef="#br0" timeOffset="42330.421">7223 8652,'0'0,"0"0,0 0,0 0,0 26,-26-26,26 27,-26-1,-1 27,1-26,-27 26,26-27,-26 27,27-27,26 1,0-27,26 0,1-27,26 1,26-27,-26 0,53 0,-27-26,1-1,-1 28,-26-1,0 26,0 1,-53 26,0 53,-53-27,0 53,0 1,-53 26,0-1,-26 28,26-54,0 27,1 0,25-27,27-52,27 26,26-53,26 0,27-53,27 0,25-27,1 1,0 0,26-1,1 1,-28 26,-52 0,27 27,-54 26,-26 0,-26 52,-54 1,1 53,-27-26,0 25,-26 28,0-27,26-27,27 0,-1-26,54 0,26-53,53-26,26-1,27-26,26-26,27-27,0 0,-1 0,-25 27,-1 0,-26-1,-27 27,-79 53,0 0,-26 80,-80-27,0 53,-26-1,-1 1,-25 0,25 0,28-27,52 1,26-54,27 1,53-27,0-27,79 1,1-54,25 27,-25 0,25-26,-52 53,-26-1,-27 27,-27 0,-79 53,0 0,-26 26,-27 1,0-1,0-26,27 26,26-52,53-1,26-26,27-26,27-1,26-26,-27 1,27 25,-27-26,1 27,-54-1,0 27,-26 0,-26 27,-27-27,27 26,-1-26,1 27</inkml:trace>
  <inkml:trace contextRef="#ctx0" brushRef="#br0" timeOffset="42833.4499">6853 10636,'0'0,"0"0,27 0,25 27,1-1,27 27,-1 26,-26 1,53 26,-27 0,-26-1,0-25,0 26,0-27,-27-26,1-80,-1 80,1-79,-1-1,-26-26</inkml:trace>
  <inkml:trace contextRef="#ctx0" brushRef="#br0" timeOffset="43044.462">7964 10345,'-26'0,"26"27,-53 26,-26 26,26 0,-27 54,1-1,-27-26,27 26,-27 0,53-26,-26-26,26-1,26-26,1 0,26-27</inkml:trace>
  <inkml:trace contextRef="#ctx0" brushRef="#br0" timeOffset="43545.4906">7197 12224,'-26'0,"26"0,26 26,0 27,1 0,26 26,-27 27,54 0,-27-27,26 27,-26-26,26-1,-26 0,27-26,-28-26,-25-1,26 1,-27-54,1 27,-1-53,1 27</inkml:trace>
  <inkml:trace contextRef="#ctx0" brushRef="#br0" timeOffset="43819.5063">7964 12118,'0'0,"-53"26,27 27,26 0,-79 27,26-1,-27 27,1 26,0-26,-1 0,27 26,0-53,0 1,27-27,-1 0,1-27,26 1,0-1,0-26,0 0,0-26,0 26,26-27,-26 1</inkml:trace>
  <inkml:trace contextRef="#ctx0" brushRef="#br0" timeOffset="45965.6289">7223 13864,'-26'-53,"26"27,0-1,0 1,0 26,0 0,0 0,0 0,0 0,-26 26,26 1,-27-1,27 1,-26-1,-1 27,1-53,26 27,0-1,0-26,26-26,1-1,-1 1,1-27,25 26,1-26,0 0,0 1,-26 25,-1 1,1-1,-27 27,0 53,-27-26,-26 52,0 0,0 1,0 25,1-25,-1-1,0-26,26 0,27-26,27-27,-1-27,54 1,-28-54,28 1,26-1,0 1,-1 0,-25-1,-1 1,0 26,-52 53,-27 0,-53 27,0 52,-53 0,0 27,1 26,-28 1,1-27,53-1,-1-25,54-27,-1 0,80-80,0 1,27-27,52-27,0-25,0-1,1 0,25 0,-52 27,0-1,-53 27,-26 27,-27 26,-53 53,0 0,-27 26,-52 0,26 27,-26 0,53 0,-27-27,53-26,26 0,27-53,27 0,52-53,1 0,-1-26,53 0,-26-1,0 1,-27 26,-26 0,0 27,-53 26,-26 26,-27 0,-27 54,-26 26,-26 26,0-26,0 0,26-1,26-25,1-1,53-52,52-27,27-27,0-26,53 0,0-26,-1 0,1-1,0 1,-53 26,0 27,-53 26,-27 26,-52 27,-27 26,0 1,1 25,-28-25,27 26,1-53,78 0,27-27,27-26,25-53,28 27,26-54,26 1,-26 26,-27 0,27 0,-53 27,-53 26,-27 26,-25 27,-1 0,-53 26,53-26,-26 27,26-27,26-1,54-52,26 0,26-52,27-1,0 26,-1-26,1 27,-53-1,-26 27,-54 27,1-1,-80 54,0-1,0-26,27 26,-1-26,54-26,26-27,53-27,26 1,27-27,26 0,-26 0,0 0,-27 27,-26 26,-53 0,-26 26,-27 27,-26 0,26 0,0 26,0-26,26-26,27-27,53-27</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7:30.790"/>
    </inkml:context>
    <inkml:brush xml:id="br0">
      <inkml:brushProperty name="width" value="0.05292" units="cm"/>
      <inkml:brushProperty name="height" value="0.05292" units="cm"/>
      <inkml:brushProperty name="color" value="#92D050"/>
    </inkml:brush>
  </inkml:definitions>
  <inkml:trace contextRef="#ctx0" brushRef="#br0">7144 10583,'-26'0,"26"0,0 0,0 0,0 0,0 0,26-26,-26-1,27 1,-1 0,0-1,27 1,0-1,-26 1,26 26,0-27,-27 27,1 0,-1 27,0-1,-26-26,0 53,0 0,0-27,-26 27,26 27,-26-27,-1-27,1 53,-1-52,27 26,0-27,0 1,0-1,0 1,27-1,-1 1,1-27,-1 26,-26 1</inkml:trace>
  <inkml:trace contextRef="#ctx0" brushRef="#br0" timeOffset="550.0314">7594 11404,'26'0,"-26"0,0-27,0 27,0 0,0 0,0 0,0-26,0 26,-26 0,26 0,-27 0,27 26,-26 1,26-27,-26 52,26-25,0-27,26 26,0 1,1-27,-27 0,26 0,27 0,-26-27,-1 1,1 26,-27-27,0 1,0 0,-27 26,1 0,26 0,-27 0,1 0,-1 26,27-26,0 26,0-26,27 0,-1 0,-26 0,27 0,-1 0,-26 0,0 0,0 0,0 27,-26-27,-27 0,53 0,0 0,0 0,0-27</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8:11.764"/>
    </inkml:context>
    <inkml:brush xml:id="br0">
      <inkml:brushProperty name="width" value="0.05292" units="cm"/>
      <inkml:brushProperty name="height" value="0.05292" units="cm"/>
      <inkml:brushProperty name="color" value="#92D050"/>
    </inkml:brush>
  </inkml:definitions>
  <inkml:trace contextRef="#ctx0" brushRef="#br0">6747 11060,'0'-27,"-26"27,26 0,0 0,0 0,0-26,0 26,-27 0,27 26,-26-26,-1 27,1 26,-27-27,27 27,-1-27,1 1,-1-1,27 1,0-27,0 0,53-27,-26 1,25-1,-25-26,26 1,0 25,0-26,0 27,-27-1,-26 1,0 26,0 26,0 27,-53-26,27 26,-1-1,-26 1,27-26,-1 26,27-53,0 0,0 0,53 0,-26-27,26-26,26 0,-26 1,26-1,-26 0,0 0,-26 26,-1 1,-26 26,0 26,-26 27,-27 0,-27 53,-25-27,-1 54,0-1,26-26,-25 0,52-27,0 0,26-26,27-53,27 0,26-26,26-27,0-26,27-1,27-26,-28 27,28-27,-27 27,-1-1,-25 27,-1 1,-52 52,-27 0,-27 52,-26 28,-26-1,-27 1,27 25,-27 1,0-26,27-1,26-26,0-27,53-26,53-26,0-1,26-25,27-54,0 26,-1-26,1 1,0 25,-26 1,-1 0,-53 52,1 27,-54 27,1-1,-53 53,-27 27,0 0,-26 26,-1-26,27 0,1-27,52 1,0-54,53-26,53-26,26-1,0-52,27 0,27-27,-28 0,28 0,-27 27,-27 26,-26 0,-27 26,-26 54,-26 26,-27 26,-53 27,0 0,-26 0,26 26,0-26,0-27,54 0,25-52,54-27,25 0,28-53,26 0,-1-26,1-27,27 27,-28-1,-25 27,-27 0,-27 27,-26 52,-53 1,0 26,-26 53,-27-27,0 0,27 1,0-27,52-27,27 0,27-52,25 0,54-27,-26 0,26 0,-1 0,-25 0,-27 27,-27 26,-52 26,-27 27,-27 26,1 1,-27-27,0 26,27 0,26-26,27-26,52-27,27-27,53-26,26 0,-26 0,26-26,-26 53,0-27,-53 26,-27 27,-26 27,-53 26,-26 0,-27-1,27 1,-1 27,1-27,26-27,53 1,27-54,52 27,-26-53,26 27,27-1,-27 1,-26-1,-26 27,-27 27,-53-1,0 1,0 26,0-27,-26 27,52-53,-26 27,53-27,0 0,27 0,-1 0,27-27,-26 27,-54-26,80-1,-53 1,27-1,-1-26</inkml:trace>
  <inkml:trace contextRef="#ctx0" brushRef="#br0" timeOffset="8605.4922">5557 12885,'0'-26,"-27"-1,27 1,-26-54,105 1,-105 53,-1 26,1 0,-1 0,1 0,-27 26,26-26,-26 0,1 27,-1-1,0 0,0 27,0 0,0-26,-26 52,26-26,0 26,0 1,26-1,1 1,-1 25,27-25,0-1,27 1,-1-1,1-26,52 0,1-27,25 1,1-1,27-26,-1 0,0-26,0-1,-26-26,27 0,-28 0,-25-26,-1 0,-26-27,-26 26,-1-52,-26 26,0 1,-53-1,0 26,0 1,-26 0,-1 52,-52-26,53 53,-1 0,28 0,-1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9:47.175"/>
    </inkml:context>
    <inkml:brush xml:id="br0">
      <inkml:brushProperty name="width" value="0.05292" units="cm"/>
      <inkml:brushProperty name="height" value="0.05292" units="cm"/>
      <inkml:brushProperty name="color" value="#FF0000"/>
    </inkml:brush>
  </inkml:definitions>
  <inkml:trace contextRef="#ctx0" brushRef="#br0">15796 11060,'26'0,"-26"0,0 0,27-27,-1-79,-26 106,0 0,0 0,27 0,-27-26,26 26,-26-53,27 26,-27 1,26-27,1 0,-27-26,0 26,0-26,0-1,-27 1,1-1,-1 1,1-27,-1 0,-26 1,1-1,25-27,-26 1,-26 0,26 0,-27-1,-25 1,-1-27,0 27,0 0,-26-1,-27 1,27 26,-27 0,-26 1,0 25,-27 1,0-1,-26 27,27 27,-54 0,53 26,-52 26,52 0,0 27,27 0,0 27,26-27,53 26,-26 0,53 1,-1-27,1 0,52-1,-25 1,25-26,27-1,-26 1,26-1,0-26,0 27,0-27,0 26,0-26,0 0,0 0,0 0,0-26,-27-1,27 27,0-26,0-1,0-26,0 27,27-53,-27 26,0 0,26-27,1 1,-1 26,0 0,-26 0,27 27,-27-1,0 27,0 0,-27 27,1-1,-27 27,0 0,0 26,-26 27,0 0,-1 0,1-27,26 1,0-1,26-26,1-27,26 1,26-1,27-26,0 0,53 0,0 0,0 0,0-26,-1 26,1 0,-26 0,-1 0,-26 26,0-26,-53 27,26-54,1 54,-27-1,0 1,0-1</inkml:trace>
  <inkml:trace contextRef="#ctx0" brushRef="#br0" timeOffset="981.056">10478 15293,'0'0,"26"26,-26 1,27-1,-1 1,1 26,-1 0,27 26,26 0,1 27,26-26,-1 25,28 1,26-26,-1 25,27-52,27 0,0 0,26-26,0-27,27-27,-1-26,1-26,26 0,0-54,-27 1,1-27,-27 0,0 1,-26-28,-27 28,0-1,-52 0,-27 53,-1-26,-25 53,-27-1,-27 27,1 1,-27 25,-27 1,1 26,-27 0,-27 26,1 1,0-1,-54 0,27 27,1 0,-1 0,26-26,1-1,26 1,27-27,52 0,1-27,52 1,27-27,0 0,26-27,27 28,-27-1,-26 0,0 26,-27 27,-26 0,-27 53,-52 27,-1 25,-52 1,0 26,-27 1,0-1,27 0,-27 1,26-54,28 27,-1-27,26-52,27-1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26:16.912"/>
    </inkml:context>
    <inkml:brush xml:id="br0">
      <inkml:brushProperty name="width" value="0.05292" units="cm"/>
      <inkml:brushProperty name="height" value="0.05292" units="cm"/>
      <inkml:brushProperty name="color" value="#FF0000"/>
    </inkml:brush>
  </inkml:definitions>
  <inkml:trace contextRef="#ctx0" brushRef="#br0">10742 4154,'53'-26,"-26"26,26-27,0 1,-27-1,27 1,26 26,-26-27,0 1,27 26,-54-27,27 54,-27-27,1 0,-1 26,-26 1,0-1,0 27,0-26,0 25,0 1,0 27,27-27,-27 52,0-25,26 26,-26 0,27 26,-1 0,1 27,-1-27,-26 27,27 0,-1-1,-26 28,26-28,1 28,-27-1,0 0,26 0,-26 27,0 26,0-26,0 26,0 0,0 0,27 27,-27-27,26 0,-26 0,27 27,-1-54,1 27,-1 0,1-26,-1 0,1-1,-27-25,0-1,0-26,-27-1,-26 1,27-27,-27 1,0-27,-27-27,1 27,0-27,26-26,-27 0,28-27,25 1,-26-54,27-25,26-1</inkml:trace>
  <inkml:trace contextRef="#ctx0" brushRef="#br0" timeOffset="845.0483">13282 5424,'-52'0,"-1"-26,-27-1,1 27,-1-26,1-1,-27 1,0-1,27 27,0 0,-1 0,27 0,0 0,1 0,25 27,1-1,-1 27,27 0,-26 26,26 1,0 26,0-1,0 28,0 25,0 1,26 26,-26 1,0-1,0 26,0 1,27 0,-27 26,0 0,0 0,0 27,0-27,26 0,-26 0,27-26,-27-1,26 1,0-27,1 1,-27-1,26-26,-26 26,27-53,-27 27,0-27,26 0,-26 1,0-28,0 1,0-26,0 26,0-27,0-26,0 0,0 0,27 0</inkml:trace>
  <inkml:trace contextRef="#ctx0" brushRef="#br0" timeOffset="1537.0879">10928 12806,'0'0,"-53"-27,53 27,0-26,0-1,26 1,1 0,26-1,26 1,0-27,1 26,26 27,-1-26,-25 26,-1 26,0 1,1 26,-27 26,0 0,0 54,-27-1,1 27,-1 26,-26 0,26 27,-26-1,0-25,0 52,-26-27,26 28,-26-1,26 0,-27-26,1-1,-1-26,27 1,-26-28,-27-25,26-1,1-53,-1 1,1-27,-1-27,54 1,-54-54,54 1,-27-80,53 26</inkml:trace>
  <inkml:trace contextRef="#ctx0" brushRef="#br0" timeOffset="2113.1207">13282 13282,'-26'0,"0"-26,-27 26,0 0,-27 0,1-27,0 27,-1-26,1 26,-27-27,53 27,-26 0,26 0,0 0,26 27,-26-1,27 27,26 53,-26 0,26 26,-27 27,27 26,0 0,-26 27,26 26,0 0,-27 0,27 0,0 1,-26-28,26 27,0-26,0-53,26-1,-26-25,0-27,27-1,-27-25,0-27,26 0,-26 0,0-27,27 27,-27-53,26 26</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9T21:28:19.894"/>
    </inkml:context>
    <inkml:brush xml:id="br0">
      <inkml:brushProperty name="width" value="0.05292" units="cm"/>
      <inkml:brushProperty name="height" value="0.05292" units="cm"/>
      <inkml:brushProperty name="color" value="#C0504D"/>
    </inkml:brush>
  </inkml:definitions>
  <inkml:trace contextRef="#ctx0" brushRef="#br0">19421 4604,'0'0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05T21:39:54.32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EA700D"/>
    </inkml:brush>
    <inkml:brush xml:id="br2">
      <inkml:brushProperty name="width" value="0.05292" units="cm"/>
      <inkml:brushProperty name="height" value="0.05292" units="cm"/>
      <inkml:brushProperty name="color" value="#9C4A09"/>
    </inkml:brush>
    <inkml:brush xml:id="br3">
      <inkml:brushProperty name="width" value="0.05292" units="cm"/>
      <inkml:brushProperty name="height" value="0.05292" units="cm"/>
      <inkml:brushProperty name="color" value="#C0504D"/>
    </inkml:brush>
  </inkml:definitions>
  <inkml:trace contextRef="#ctx0" brushRef="#br0">1852 10795,'0'0,"-26"0,0-26,26 26,-27 0,27 0,-26 0,-1 0,1 0,-1 0,1 0,-1 0,1 26,-1-26,1 0,-27 26,27-26,26 27,-53-27,26 26,27 1,-26-27,-1 26,1 1,-1-1,27 1,-26-1,26-26,-27 27,27-1,0 1,0-27,0 26,0 0,0 1,27-1,-27 1,0-1,26 1,-26-1,27 1,-27-1,26 1,-26-27,27 26,-1 0,1 1,-1-27,-26 26,27 1,-1-27,-26 26,26-26,1 0,-1 27,1-27,-1 26,27-26,-26 0,-1 0,27 27,-26-27,25 0,-25 0,26 0,0-27,-27 27,27 0,0 0,-27 0,27 0,-26 0,26-26,-27 26,1 0,-1 0,1-27,-1 27,1 0,-1 0,0-26,-26-1,27 27,-27-26,0-1,0 1,0 0,0-1,0-26,0 27,-27-27,27 26,-26-26,0 27,-1 0,1-1,-1-26,1 53,-27-26,0-1,0 27,0-26,0 26,0-27,27 27,-27 0,53 0,-27-26,27-1,27 1,-1-1</inkml:trace>
  <inkml:trace contextRef="#ctx0" brushRef="#br0" timeOffset="3516.2011">2540 11086,'0'0,"0"0,-26 0,26 0,0 0,0 0,0 0,0 0,0 0,0 0,0 0,0 0,0 0,0 0,26 0,1 0,-27 0,26-26,27-1,0 1,0-27,0 0,26 0,-26-53,27 53,-1-53,0 1,-26-1,27 0,-27 0,-1 0,-25 0,-1 1,1-28,-27 27,0-26,0 26,-27-26,1 26,-1 0,-25 0,25 1,-26-1,0 0,0 27,0-27,-26 53,26-27,-26 28,52-1,-26 26,0 1,27 26,0-27,-1 27,27 0,0 0,0 0,0 0,0 0,27 0,-27 0,0 27,26-1,-26-26,26 27,-26-1,27 1,-27-1,0 0,26 1,-26-1,0 1,0-27,0 0,0 0,-26-27,26 1,-27-27,1 27,0-27,-1 0,1 26,-1 1,1-1,26 1,0 26,0 0,0 26,26 1,1-1,-1 1,27-1,-27 1,27-27,-26 0,-1 0,-26-27,0 27,0-53,0 0</inkml:trace>
  <inkml:trace contextRef="#ctx0" brushRef="#br0" timeOffset="4197.24">1535 7646,'0'0,"-27"0,27 0,0 0,0 0,0 0,27 0,-27 0,26 0,27 0,-26 0,-1 0,27-26,0 26,-26 0,25 0,-25 26,-1-26,1 27,-1-1,1 1,-27 26,0-27,0 27,0 0,-27-26,27 25,0-25,0-1,-26 1,26-27,0 0,0 0,0 0,0 0,0 0,0-27,0 27,0-26</inkml:trace>
  <inkml:trace contextRef="#ctx0" brushRef="#br0" timeOffset="4426.2532">1747 7911,'0'0,"0"0,26 0,-26-26,27 26,-1 0,0 0,1 0,-1-27,27 27,-26 0,-1 0,-26-26,53 52,-26-26,-1 0,-26-26,26 26,1 0</inkml:trace>
  <inkml:trace contextRef="#ctx0" brushRef="#br0" timeOffset="10410.5954">3493 5292,'-27'-27,"27"27,-26 0,-1 0,1-26,0-1,-1 27,1-26,26-1,-53 1,26-1,-26 27,0-26,-26 0,0-1,-1 27,-26-26,1 26,-1-27,-26 27,26 0,-27 0,1 0,0 27,26-1,-53 1,27-1,26 0,-26 1,26 26,0-27,27 27,26-26,0 26,26-27,27 27,-26 0,52 0,-26 0,27 0,-1 0,27-1,0 1,27 0,-1 0,27-26,26-1,0 1,54-27,-28 26,28-26,52-26,-53 26,53 0,0-27,-26 1,-1-1,28 1,-54-27,0 26,-26-26,-27 1,-26-1,-27 0,-26 0,-26-27,-27 28,-53-28,-27 27,-25 27,-1-27,-53 26,0 27,0 0,27 0,-27 27,27-27,26 26,27 1,0-27</inkml:trace>
  <inkml:trace contextRef="#ctx0" brushRef="#br0" timeOffset="11434.654">1614 7408,'-26'0,"26"0,0 0,0 0,0 0,-27 27,27-27,-26 26,-1 27,-25-26,25 26,1-27,-1 27,1-27,26-26,0 0,26 0,27 0,-26-53,52 27,-26 0,26-27,-26 26,0 1,-26-1,-27 27,0 27,-27-1,1 1,-1 26,-26-27,27 0,-1 1,27-1,0-26,0 0,27-26,26-1,-27 1,27 0,0-1,-27 1,1 26,-27 0,-27 26,1 1,-27 25,0 1,0 0,0 0,0-26,27 26,26-53,26 0,27 0,0-27,27 1,25-27,-25 26,-27 1,26-1,-52 1,-1 52,-52-26,-1 27,-26 26,-26 0,26 0,0 0,0-27,27 0,26 1,26-27,1-27,25 1,1 26,0-53,27 27,-27 26,-27 0,-26 0,0 0,-26 53,-27-27,0 27,0 0,26-27,1 27,-1-53,27 0,27 27,-1-54,27 27,-26-53,52 27,-26-54</inkml:trace>
  <inkml:trace contextRef="#ctx0" brushRef="#br0" timeOffset="11968.6846">2329 7541,'0'0,"0"0,0 0,0 0,0 0,0 26,0 1,0-27,0 0,-27 26,27 0,-26 1,-1-1,27 1,0-27,0 26,0 1,27-27,-1 0,1 26,-1-26,27 0,0 0,0 0,-27 0,1 0,-1-26,1 26,-27 0,0 0,0 0,0 0,26-27,1 1</inkml:trace>
  <inkml:trace contextRef="#ctx0" brushRef="#br0" timeOffset="12255.701">2726 7567,'0'0,"-27"0,27 0,0 0,0 27,0-1,0 27,-26-27,26 27,-27 0,27 27,-26-27,26-27,0 27,-27 0,27-27,0 1,0-1,0-26,27 0,-1 0,-26-26,27-27,-1 26</inkml:trace>
  <inkml:trace contextRef="#ctx0" brushRef="#br0" timeOffset="12748.7292">2805 7567,'26'0,"1"-26,-1 26,27-27,-26 27,26 0,-27 0,1-26,-1 26,0 0,1 0,-27 0,0 26,0 1,0-1,-27 1,27 25,-26 1,0-26,-1 26,1 0,-1-27,1 1,26 26,-27-27,27-26,0 26,27-26,-1 0,27 0,-26 0,25-26,1 26,0 0,0 0,0-26,0 26,-27 0,27 0,-26 0,-1 0,-26 0,27 0,-27 0,26 26,-26-26,0 0,0-26,27 26,-27-27,0 1,26 26,-26-27</inkml:trace>
  <inkml:trace contextRef="#ctx0" brushRef="#br0" timeOffset="13536.7743">3466 6773,'-26'0,"26"0,0 0,53 0,0 0,26 0,-26 27,26-27,27 0,-26 0,25 0,-25 0,-1-27,1 1</inkml:trace>
  <inkml:trace contextRef="#ctx0" brushRef="#br0" timeOffset="17973.028">3281 16722,'0'0,"0"0,0 0,0-27,0 27,0 0,0 0,0-26,0 26,27 0,-27 0,26 0,1 26,-1-26,27 0,0 0,0 0,0 0,0 0,0 0,-1-26,-52 26,27 0,-1 0,-26 0,27 0,-27 0,0 0</inkml:trace>
  <inkml:trace contextRef="#ctx0" brushRef="#br0" timeOffset="18268.0449">3334 16801,'0'0,"0"0,0 0,0 0,27 0,-1 0,0 0,1 27,26-27,-27 0,1 0,26 0,-27 26,1-26,-1-26,1 26,-1 0,0 0,-26-27</inkml:trace>
  <inkml:trace contextRef="#ctx0" brushRef="#br0" timeOffset="24708.4133">5398 16722,'-27'0,"-26"0,27 0,0 0,-1 0,1-27,26 27,0 0,0 0,0 27,26-27,27 0,-27 26,27-26,27 0,-27 27,0-27,26 0,-53 0,27 0,-26 0,-1 0,1 0,-27 26,0 1,0-1,0 27,0 0,0 0,0 0,-27 0,27 26,0-26,0 0,-26 0,26 0,0 0,0-53,0 52,0-52,0 80,0-80,0 26,0-26,0 0,0 53,0-53,0 0</inkml:trace>
  <inkml:trace contextRef="#ctx0" brushRef="#br0" timeOffset="24950.4271">5398 17092,'53'0,"-53"0,26 0,1 0,-1 27,1-1,26-26,-1 0,-25 26,26-26,0 0,0-26,0 26</inkml:trace>
  <inkml:trace contextRef="#ctx0" brushRef="#br0" timeOffset="36663.0966">9658 11033,'0'27,"0"-27,-27 0,27 0,0 0,-26-27,26 27,-27 0,27 0,-26 0,26 0,-27-26,27-1,-26 27,26-26,0 26,-27-27,1 27,0 0,-1 0,-26 0,27-26,-27 26,26 0,-26 0,27-27,-27 27,27 0,-27 0,26 0,1 0,-27 0,26 0,-26 0,27 0,0 27,-1-27,-26 0,27 26,-1-26,1 0,-1 0,27 27,-26-1,26 1,-27-1,27 1,-26-1,26 1,0-1,-27 27,27-27,0 27,0-26,0-1,0 27,0-26,0-1,0 0,0 1,27-27,-27 26,0 1,26-27,-26 26,27-26,-1 27,-26-27,27 0,26 0,-27 26,1-26,26 0,-27 0,27 0,0 0,-27 0,27 0,-26 0,26 0,-1 0,1 0,0 27,0-27,0 0,0 0,0 0,0 0,0 0,0 0,0 0,0 0,-27 0,27-27,0 27,0 0,-27 0,27-26,-26 26,-1-27,1 27,-1-26,-26-1,26 1,1-27,-27 27,26-27,-26 0,0 26,0-26,0 27,0-1,0 1,-26 0,26-1,-27 1,1-1,0 1,-1-1,27 1,-26-1,-1 27,-26-26,27 26,-27-27,26 1,-26 26,1 0,25-27,-26 27,0 0,0-26,0 26,1 0,-1-26,26 26,-52 0,52 0,-26 0,0 0,-26 26,53-26,-27 26,0-26,0 27,-26-27,26 26,26 1,-26-1,27-26,-1 27,1-27,-1 26,27 1,0-1,27-26,-27 0,26 27,-26-27,27 0</inkml:trace>
  <inkml:trace contextRef="#ctx0" brushRef="#br0" timeOffset="47640.7244">10451 10081,'0'0,"0"0,0 0,0 26,0-26,0 0,0 0,0 27,0-27,0 0,-26 26,26-26,-27 26,27-26,0 27,0-27,0 0,0 0,0 26,0-26,27 0,-27 0,26 0,-26 0,27 0,-1-26,27 52,-26-52,-1 26,1 0,-1 0</inkml:trace>
  <inkml:trace contextRef="#ctx0" brushRef="#br0" timeOffset="48072.7492">10716 10028,'0'0,"0"0,0 0,0 26,0-26,-26 27,26-27,0 53,0-53,0 52,0-25,0-1,0 27,0-26,0-1,0 1,26-1,-26-26,0 27,0-27,0 0,0-27,0 27,26-53</inkml:trace>
  <inkml:trace contextRef="#ctx0" brushRef="#br0" timeOffset="48340.7645">10848 10107,'0'0,"0"0,0 0,0 0,0 27,0-27,0 26,0-26,0 26,0-26,0 27,27-27,-1 0,-26 26,27-52,-1 26,1 0,-1 0,0 0</inkml:trace>
  <inkml:trace contextRef="#ctx0" brushRef="#br0" timeOffset="48621.7808">11086 10081,'0'0,"0"0,0 26,0-26,-26 27,26-1,0 0,0 1,0-1,0 1,0-1,0 1,0-1,0 1,0-1,0-26,0 0,0 27,0-27,0 0,0 0</inkml:trace>
  <inkml:trace contextRef="#ctx0" brushRef="#br0" timeOffset="48962.8005">11298 10186,'0'0,"-26"0,26 0,0 27,-27-27,27 26,-26 1,26-1,0 1,26-27,-26 26,27-26,-1 0,-26 0,27 0,-1-26,0-1,1 1,-1-1,-26 1,0-1,0 1,0 0,-26 26,26-27,-27 27,27 0,0 0,0 0</inkml:trace>
  <inkml:trace contextRef="#ctx0" brushRef="#br0" timeOffset="49505.8315">11483 10213,'0'0,"0"26,0-26,27 27,-27-1,0 1,26-27,1 0,-1 26,1-52,-27 26,26 0,0 0,-26-27,27 1,-27-1,0 1,-27 26,27-27,0 1,-26 0,26 26,0 0,0 0,0 0,0 0,0 0,26 0,-26 0,27 26,-27 0,26-26,-26 0,27 27,-27-27,26 0,-26 0,27 26,-27 1,26-27,1 0,-1 0,-26 0,27-27,26 27,-27-26,0 26,-26-27,27 27,-27-26,-27 0,27 26,-26-27,0 27,-1-26,1 26,-1 0,1 0,26 0,0 0</inkml:trace>
  <inkml:trace contextRef="#ctx0" brushRef="#br0" timeOffset="50052.8629">12092 10134,'0'0,"0"0,0 0,-27 0,27 0,0 0,0 26,27-26,-27 26,26-26,-26 0,27 0,-1 0,-26 0,27 0,-27-26,0 26,0-26,0 26,0-27,0 1,0 26,0-27,0 27,0 0,0 0,0 0,26 27,1-27,-27 26,26-26,0 27,1-27,-27 26,26-26,-26 0,27 0,-27 0,26 0,-26-26,0 26,0 0,27-27,-27 27,0-26,-27-1,27 1,0 26,-26-27,26 1,-27 26,27 0,0 0,0 0,-26 26</inkml:trace>
  <inkml:trace contextRef="#ctx0" brushRef="#br0" timeOffset="50373.8812">12542 10054,'0'0,"-27"0,27 0,0 0,-26 27,26-1,0-26,0 27,0-1,0-26,26 26,1-26,-27 0,26 27,1-54,-1 27,-26-26,26 26,-26-26,0-1,0 1,0-1,0 27,-26-26,0 26,-1 0</inkml:trace>
  <inkml:trace contextRef="#ctx0" brushRef="#br0" timeOffset="52504.0028">10107 7064,'0'0,"0"-26,0 26,0-27,0 27,-26 0,26 0,0 0,0 0,0-26,0 26,0 0,0 0,0 26,0-26,-26 27,26-27,-27 26,27-26,0 27,0-1,0 1,0-27,0 26,27-26,-1 0,27 0,-27 27,27-54,0 27,-26 0,26 0,-27-26,0 26,1-27</inkml:trace>
  <inkml:trace contextRef="#ctx0" brushRef="#br0" timeOffset="52759.0175">10346 6959,'0'0,"0"0,0 26,0 0,0 1,0-1,0 27,0 0,0 0,0-26,-27 26,27-27,0 0,0 1,0-27,0 0,27 0,-1-27</inkml:trace>
  <inkml:trace contextRef="#ctx0" brushRef="#br0" timeOffset="53110.0372">10531 6959,'0'26,"0"-26,0 26,0 27,0-53,0 27,26-1,-26 1,27-27,-1 0,1 0,-1-27,27 27,-27-26,1-1,-1 1,-26-27,27 53,-27-26,0 26,0 0,0 0,0 26,0-26,0 53,-27-27,27 27,0 0,-26-26,26 26,0-27,0 1,0-27</inkml:trace>
  <inkml:trace contextRef="#ctx0" brushRef="#br0" timeOffset="54092.0935">10928 7038,'0'0,"0"0,-27 26,27 1,-26-1,26 1,0-1,26 1,-26-27,27 26,-1-26,1 0,-1-26,27 26,-53-27,26 1,1-27,-27 26,0 1,0-1,-27 1,27 0,0 26,0 0,0 0,0 26,0-26,0 53,27-27,-27 1,26-1,1 27,-1-53,-26 27,27-27,-1 0,1 0,-1-27,-26 27,0-26,0-1,0 1,0-1,-26 1,26-1,-27 1,27 0,0 26,0 0,0-27,0 27,27 0,-1 27,-26-27,27 26,-27-26,26 26,-26 1,0-1,0 1,26-1,-26 1,27-27,-1 0,1 0,-1 0,1 0,-1-27,-26 1,27-1,-27 1,0-1,-27 1,27 0,-26-1,26 1,-27-1,27 27,0 0,0 0,0 0,0 0,27 0,-1 0,1 27,-1-27,1 26,-1-26,0 27,1-27,-1 26,-26-26,27 0,-27 26,26-26,-26 27,27-27,-1 0,-26 0,27 0,-1 0,-26 0,0-27,27 27,-27-26,0 26,0-26,-27-1,27-26,-26 53,-1-26,1-1,-1 1,1 26,26 0,0 0,0 0,0 0,0 0</inkml:trace>
  <inkml:trace contextRef="#ctx0" brushRef="#br0" timeOffset="54831.1362">12145 6853,'0'-27,"-27"27,1 0,-1 0,27 0,-53 0,27 27,0-27,-1 26,27-26,-26 0,52 27,-26-1,27-26,-1 27,0-27,1 0,-1 26,1-26,-1 0,1 0,-1 0,-26-26,27 26,-1 0,-26-27,27 27,-27-26,0-1,26 27,-26 0,0 0,0 0,-26-26,26 26,-27 26,27-26,-26 0,26 27,0-1,-27-26,27 27,0-1,0-26,0 0,0 0,27 26,-27-26,26 0,1 0,-27-26,26 26,0 0,1-26,-27-1,26 27,-26-26,0-1,0 1,27-1,-27 27,0-26,-27 26,27 0,0-27,0 27,-26 0,-1 27,1-27,26 0,-26 0,26 26,-27-26</inkml:trace>
  <inkml:trace contextRef="#ctx0" brushRef="#br1" timeOffset="90103.1536">12806 16563,'0'0,"-26"0,26 0,0 0,26 0,-26 0,53 0,-26 0,-1 0,27 0,0 0,26 0,-26 0,0 26,-26-26,25 53,-25-26,-27 52,26-26,-26 26,0 1,0-1,0 27,0-27,-26-26,26 0,0 0,-27-26,27-1,0-26,-26 0,26-26,-26-1</inkml:trace>
  <inkml:trace contextRef="#ctx0" brushRef="#br1" timeOffset="90254.1621">12991 16960,'0'0,"0"0,0 0,27 0,-1 0,27 26,-26-26,52 0,-52 0,25 0,-25 0</inkml:trace>
  <inkml:trace contextRef="#ctx0" brushRef="#br1" timeOffset="90465.1743">13653 17251,'26'53,"1"26,-1-26,-26 0,0 0,0 0,-26-27,26-26,0 80,0-80,0 0</inkml:trace>
  <inkml:trace contextRef="#ctx0" brushRef="#br1" timeOffset="90803.1937">14050 16669,'26'0,"-26"26,0 1,0-1,0 27,0 0,0 0,0 26,0-26,27 0,-27 0,0 0,26-27,-26 27,0-26,27-27,-27 0,26-27</inkml:trace>
  <inkml:trace contextRef="#ctx0" brushRef="#br1" timeOffset="91036.2067">14500 16589,'0'-26,"26"52,-26 1,26-1,-26 27,27 27,-27-27,0 26,26 0,-26-26,0 27,0-28,0 1,0-26,27 26,-27-53,0 0,0-27</inkml:trace>
  <inkml:trace contextRef="#ctx0" brushRef="#br1" timeOffset="91510.2341">14843 16431,'0'0,"-26"0,26 0,0-27,26 1,1-1,-1 1,1 26,26 0,0 0,0 26,26 1,-26 26,0 0,26 26,-26 0,0 1,0 26,0-27,-27 0,-26 1,27-1,-27 0,0 1,-27-27,27 0,-26 0,-1-1,27-52,-53 80,53-80,-52 53,52-53,-53 26,53-26,-53 0,53 0,0 0,-80 27,80-27,0 0,-53-27,27 27,-27-26</inkml:trace>
  <inkml:trace contextRef="#ctx0" brushRef="#br1" timeOffset="92123.2691">12515 16166,'0'-26,"-26"26,26 0,-27 0,1 0,-1 0,-26 26,27 1,-27 25,0-25,0 26,27-27,-1 27,1 0,26 0,26 0,-26 0,27 26,-1 1,1-1,-1 27,1-27,-27 27,0-27,0 27,0-26,0-1,26-53,-26-26,53 80,-53-80,106 26,-53-26,26 0,-26 0,26 0,-26 0,-53 0,80 27,-80-27,0 0,53 26,-53-26</inkml:trace>
  <inkml:trace contextRef="#ctx0" brushRef="#br1" timeOffset="95407.4567">12568 5265,'0'0,"0"0,0 0,27 27,-54-27,27 0,0 0,0 0,0 0,-26 0,26 0,0 0,0 0,-27 0,27 0,-26 0,26-27,-27 27,1 0,-1 0,27 0,-53 0,53 0,-26 0,-27 0,27 0,-1-26,1 26,-1 0,-26 0,27 0,-1 0,1 0,-27 0,27 0,-27 0,26 0,-26 0,0 0,27 0,-27 0,0-27,0 27,27 0,-27 0,0 0,0 0,0 0,0-26,0 26,0 0,-26 0,26 0,0 0,0 0,0-27,0 27,0 0,0 0,-26 0,26-26,0 26,-26 0,26 0,0-27,-26 27,-1 0,1 0,0 0,26 0,-27 27,1-27,26 0,-26 26,-1-26,1 0,-1 27,1-27,0 0,-1 26,1-26,0 0,26 27,-27-27,27 26,-26-26,0 27,26 26,-27-27,54 1,-54-1,28 27,-1-27,0 27,26-26,-26 26,27-27,-1 1,27-1,-26 0,26 1,-26-1,26-26,0 27,26-1,-26-26,26 27,-26-27,27 26,26-26,-27 0,27 27,0-27,0 0,0 0,26 0,-52 0,52 0,-26 0,0 0,-27 0,27 0,0 0,-26 0,26 0,-27 0,1 0,25 0,-25 0,26 0,0 0,0 0,0 0,0 0,-1 0,-25 0,26 0,0 26,0-26,-27 0,27 0,0 0,-27 0,27 0,0 0,0 0,0 0,26 0,-26 0,27 0,-27 27,26-27,-26 0,0 0,26 0,-26 0,27 0,-28 0,1 26,27-26,-27 0,0 0,-1 27,28-27,-27 0,0 0,26 0,-26 0,0 0,0 0,26 0,1 0,-28 0,28 0,-1 0,1 0,-1-27,0 27,1 0,-1-26,0 26,-26 0,27-27,-1 27,-26-26,26-1,-26 27,27-26,-27-1,0-26,-27 53,0-26,1-1,-1-25,1 25,-27 1,26-27,-52 26,26-26,-27 0,27 27,-26-27,-1 27,1-1,0 1,-1-1,-26 27,27-26,-27 26,26 0,-26 0,27 0,0 26,-27-26,53 27,-27-27,27 0,-26 0,26 0,26 0</inkml:trace>
  <inkml:trace contextRef="#ctx0" brushRef="#br1" timeOffset="106217.0753">12595 7461,'-27'0,"27"0,-26-26,26 26,-27-27,27 27,0 0,0 0,0 0,0 0,0-26,0 26,0 0,0 0,27 0,-27 0,0 0,26 0,1 0,-27 0,26-27,-26 27,26 0,1 0,-27 0,0 0,26 0,-26 0,0 0,0 0,0 0,0 0,0 0,0 0,0 0,0-26,0 26,0 0,0 0,0 0,0 0,-26 0,26 0,0 0,0 0,0 0,0 0,0 0,0-26,0 26,0 0,0 0,0 0,0 0,0 0,0 0,0 0,0 0,0 0,0 0,0 0,0 0,0 0,0 0,0 0,0 0,0 0,0 0,26 0,-26 0</inkml:trace>
  <inkml:trace contextRef="#ctx0" brushRef="#br1" timeOffset="110319.3099">12595 7355,'0'0,"0"0,0 0,0 0,0-26,0 26,0 0,0 0,0 0,0 0,0 0,0 0,0 0,0 0,0 0,-27 0,27 0,0 0,0 0,0 0,0 0,0 0,0 0,0 0,0 0,0 0,-26-26,26 26,0 0,0 0,0 0,0 0,0 0,0 0,0 0,0 0,0 0,0 0,0 0,0 0,0 0,26 0,1 0,-1 0,27 0,0 0,0 0,26 0,-26 0,26 0,27 0,-26 0,25 0,-25 0,-1-27,1 27,-28 0,28 0,-54 0,1 0,-1 0,1 0,-27 0,0 0,0 0,0 0,0 0,0 0,0 0,0 0,0 0,0 0,0 0,0 0,0 0,0 0,0 0,0 0,0 0,0 0,0 0,0 0,0 0,0 0,0 0,0 0,0 0,0 0,0 0,0 0,0 0,0 0,-27 0,27 0,0 0,-26 0,-1-26,1 26,-27 0,0 0,0 0,0 0,-26 0,26 0,-26 0,-1 0,1 0,-1 0,1 0,26 0,0 0,0 0,0 0,27 0,-1 0,27 0,0 0,-26-27,26 27,0 0,26 27,1-27,-1 0,1 0,26 0,26 0,-26 0,53 0,-27 0,27 0,-27 0,1 0,26 0,-27 0,-26 0,0 0,0 0,-27 26,1-26,-1 0,-26 0,0 0,0 0,0 0,0 0,0 0,0 0,0 0,0 0,0 0,0 0,0 0,0 0,0 0,0 0,0 0,0 0,0 0,0 0,0 0,0 0,0 0,0 0,0 0,0 0,0 0,0 0,0 0,0 0,0 0,0 0,0 0,0 0,0 0,0 0,0 0,0 0,0 0,0 0,0 0,0-26,0 26,0 0,0 0</inkml:trace>
  <inkml:trace contextRef="#ctx0" brushRef="#br1" timeOffset="111299.3659">12595 7382,'26'0,"-26"0,0-27,0 27,0 0,0 0,0 0,0 0,0 0,0 0,0 0,0 0,0 0,-26 27,26-27,-27 26,1 1,-1-1,1 27,-27 27,26-28,-26 28,27-27,-27 53,0-27,0-26,0 0,27 26,-27-26,26-26,1 25,0-25,-1-1,27-26,0 0,0 0,0 0,0-26,27-27,-1 27,0-54,27 1,-26-1,26 1,0 0,0-1,-1 1,1 0,-53 26,53 26,-53 1,27-1,-27 27,0 0,-27 53,1-26,-1 26,1-1,-27 28,0-1,0 1,0-1,0 27,0-53,27 0,0 0,-1-27,1 0,-1 1,27-27,0 0,0 0,27-27,-1 27,1-26,-1 0</inkml:trace>
  <inkml:trace contextRef="#ctx0" brushRef="#br1" timeOffset="112411.4296">13679 7461,'27'-26,"-27"26,0 0,26 0,-26-27,27 27,-27 0,26-26,-26 26,27 0,-27-27,26 27,1 0,-27 0,26 0,-26 0,0 0,26 0,-26 0,27 0,-27 27,0-1,0 1,0 26,-27 0,27 0,-26 26,26-26,-26 26,-1 1,1-1,-1-26,27 0,-26-27,26 27,-27-53,27 27,0-27,0 26,0-26,0-26,0 26,0-27,27 1,-27-27,26 0,-26 0,27-26,-27 26,26-27,1 27,-1-26,0 26,-26 0,27 27,-27-1,0 1,0 26,0 26,0 1,-27 26,27 0,-26-1,-27 28,27 26,-1-27,-26 0,27 1,-27-1,26 1,-26-28,27 1,0-26,26-1,-27 1,27-27,0 0,0 0,27-27,-1-26,0 0,27 1,0-28,0-26,-26 27,26 0,-27-1,1 27,-1 0,0 53,-26 0,0 0,-26 53,0 0,-1 27,1-1,-1 0,-26 1,27-1,-27-26,26 26,1-52,-1-1,27 1,0-27,0 0,0 0,0-27,0 1,0-1</inkml:trace>
  <inkml:trace contextRef="#ctx0" brushRef="#br1" timeOffset="112956.4606">12065 8573,'-53'0,"27"0,26 0,0-27,53 27,0-26,26 26,53 0,-26-27,27 27,25 0,1 0,-27 0,1 0,-1 0,-26 0,0 0,-53 0,-1-26,-25 26,-27 0,-27 0,-25 0,-28-27,-26 27,27 0,-53-26,-1 26,1 0,0 0,0 0,-1-27,27 27,27 0,26-26,0 26,27 0,52 0,27 0,26 0,1 0,26 0,26 0,27 26,-27-26,0 0,-26 0,0-26,-27 52,1-52,-54 26,1 0,-27 0</inkml:trace>
  <inkml:trace contextRef="#ctx0" brushRef="#br1" timeOffset="113590.4967">11642 8599,'0'-26,"0"-1,26 27,1 27,-1-1,1-26,26 53,-27 0,1 26,-1-26,1 0,-27 26,26 1,-26-1,0-26,0 0,0-27,0 27,27-26,-27-27,26 0,27 0,0 0,0-27,53 27,-27-53,27 27,26 26,0-26,1-1,-1 1,0-1,1 27,-1 0,-26-26,-27 26,0 0,-26-27,-26 27,-1 0,-26 0,0-26,0 26,0 0,0-53,-26 26,26 1,0-27,-27 0,54 27,-54-27,27 26,0-26,-26 27</inkml:trace>
  <inkml:trace contextRef="#ctx0" brushRef="#br1" timeOffset="114094.5259">12595 7805,'-27'27,"27"-27,0 26,0 1,0-27,27 26,-1 1,0-27,1 26,26-26,-27 0,27-26,0-1,-26 1,-1 26</inkml:trace>
  <inkml:trace contextRef="#ctx0" brushRef="#br1" timeOffset="114301.5377">12938 7567,'0'27,"0"-1,0 27,0-27,-26 27,52 0,-26 27,0-27,0-1,0 1,0 0,-26 0,26-26,0-1,0-26,0 0</inkml:trace>
  <inkml:trace contextRef="#ctx0" brushRef="#br1" timeOffset="114627.5562">12991 7726,'27'-27,"-1"-26,1 53,-1-26,1 26,-1 0,1 0,-1 26,-26 1,27-1,-27 27,0 0,-27 0,27-26,0 26,-26-1,26-25,0-1,0 1,0-27,26 26,1-26,-1 0,0-26,1 26,26-27,0 1,0-1,0 1,26 0</inkml:trace>
  <inkml:trace contextRef="#ctx0" brushRef="#br1" timeOffset="115381.5994">14685 7382,'0'0,"-27"0,27 0,27 0,-1 0,1 0,52 0,0 0,1 0,26-27,26 27,-26-26,26 26,-26 0,0-26,0 26,-27 0,0 0,-26 26,0-26,-26 0,-1 0,-26 0,0 26,0-26,0 0,0 0,0 0,-26 27,26-27,0 0,0 0,-27 53,27-53,-26 53,-1-27,1 54,-27-1,0 0,26 1,-25-1,-1 27,0-27,26 1,-26-1,0 0,27-26,-1 0,1 0,0-26,-1 26,27-27,-26-26,26 26,0-26,0 0,0-26,0 0,0-1,0-26</inkml:trace>
  <inkml:trace contextRef="#ctx0" brushRef="#br1" timeOffset="115847.6261">14711 7514,'-26'0,"26"0,0 0,0 27,0-1,0 1,0 52,0-26,-27 26,1 1,-1-1,1 0,-1 1,-25-1,25-26,-26 0,27-27,-1 1,27-1,0-26,0 0,0 0,27-26,26 26,-27 0,53 0,1 0,-1 0,27 0,0 0,26 0,0 0,-52 26,26-26,-1 0,-52 27,0-27,-26 0,26 26,-53-26,-27 0,1 0,-1 0</inkml:trace>
  <inkml:trace contextRef="#ctx0" brushRef="#br1" timeOffset="116470.6618">14420 8414,'0'0,"0"0,-26 26,52 1,-52-1,26 1,0-1,0 1,0 25,0-25,0 26,-27 0,27-27,0 27,-26 0,26 0,0-27,-27 27,27-26,0-27,0 26,0 1,0-27,0 0,0 0,0 0,27 0,-1 0,1 0,26-27,0 27,-1-26,28 26,-1 0,1-27,-1 27,-26 0,26 0,-26 0,0 0,0 0,0 27,-53-27,26 0,-26 0,0 0,27 0,-1-27,-26 1,27-1,-27 1,0-27,26 27,-26-27,0 0,0 0,0 26,-26-26,-1 27,1-27,26 27,-27-1</inkml:trace>
  <inkml:trace contextRef="#ctx0" brushRef="#br1" timeOffset="116937.6885">14711 7726,'0'0,"27"26,-27-26,0 27,-27-27,27 53,0-27,0 1,0-1,0 27,0-27,27 1,-1-1,1-26,25 27,-25-27,26 0,-27-27,27 1,-26-1,-1 1,1 0</inkml:trace>
  <inkml:trace contextRef="#ctx0" brushRef="#br1" timeOffset="117151.7007">15082 7673,'0'26,"0"1,0-1,-27 27,27-26,-26 26,26 0,-27-1,27 1,-26-26,26 26,0-27,0 1,0-1,0-26,0 0,0 27</inkml:trace>
  <inkml:trace contextRef="#ctx0" brushRef="#br1" timeOffset="117546.7232">15214 7699,'26'0,"27"-26,-26-1,26 1,-27 26,1-26,-1 26,0 0,-26 0,0 26,0-26,0 26,-26 27,0-26,26 26,-27 0,1 0,-1 0,1-1,26-25,0 26,-27-53,54 26,-27 1,26-27,-26 0,27 0,-1 0,1 0,-1 0,0-27,1 27,26 0,0 0,-27 0,27-26,0 26</inkml:trace>
  <inkml:trace contextRef="#ctx0" brushRef="#br2" timeOffset="137596.8701">9446 7170,'0'-53,"0"0,0 53,0 0,0 0,0 27,0 26,0 0,26 26,-26 0,0 1,0-1,0-26,27 0,-27-27,0 1,0-27,0 0,0-27,0-25,-27-1,27 0,0-27,0-25,0 25,-26 1,26-1,0 27,0 27,0 0,0 52,0 0,0 27,0 27,-26-1,26 1,0-1,0-26,-27 26,27-52,0-1,0-26,27-26,-1-1,0-26,1-26,-27 0,26-27,1 0,-27 0,0 0,0 27,0 26,0 0,0 53,0 26,0 1,26 52,-26-26,27 53,-27-27,0 1,26 26,-26-53,27-1,-27-25,26-1,1-26,-1-26</inkml:trace>
  <inkml:trace contextRef="#ctx0" brushRef="#br2" timeOffset="140444.0329">9446 6773,'0'0,"0"0,0 0,0 0,0 0,0 0,0 0,0 0,0 0,0 0,0 0,26 0,-26 0,27 0,-1-26,1 26,-1 0,27 0,-26 0,-1 0,1 0,-1 0,0 0,27 0,-26 0,-1 0,1 0,-1 26,1-26,-1 0,1 27,-1-27,1 0,-1 0,0 26,1-26,26 27,-27-27,27 0,-26 26,26-26,-1 27,1-1,-26-26,26 27,0-1,0 0,0-26,-1 27,28-1,-27-26,0 27,-27-1,27 1,0-27,0 26,26-26,-26 27,0-1,0 1,0-27,0 26,0 1,0-27,0 26,-1 0,1 1,0-1,0 1,-26-1,26 1,-27-1,27-26,-27 27,1-1,-1 1,1-27,-1 26,-26-26,27 26,-27-26,0 0,0 0,0 0,0 0,0 0,0 0,0 0,0-26,-27 26,27-26,-26 26,-1-27,1 1,-1-1,1 27,0-26,-1-1,1 1,-1-1,1 1,26-1,-27 1,1 26,-1-26,27-1,0 27,0 0,-26-26,26 26,0 0,0 0,0 0,0 0,26 0,-26 26,27 1,-1-1,1-26,-1 26,27 1,-26 26,25-53,-25 26,26 27,-27-53,1 27,-27-1,26-26,-26 27,0-27,27 0,-27 0,0 0,0 0,0 0,-27-27,27 27,-26-26,-1-1,1 1,-1-1,1 1,-1-1,-25-26,25 27,1 26,-1-26,1-1,26 27,-27 0,27 0,0-26,0 26,0 0,0 0,0 26,27 1,-27-1,26-26,1 26,-1 27,1-26,-1 26,0-27,1 1,-1 26,1-27,-1 0,1 27,-27-53,26 27,-26-1,27 1,-27-27,0 0,0 0,0 0,0 0,0 0,0 0,0 0,-27 0,27 0,-26 0,-1 0,-26-27,27 27,-27 0,0 0,0 0,27 0,-1 0,-26 0,27 0,-1 0,27 0,0 0,0 0,27-26,-1 26,1-27,26 27,-27 0,27-26,0-1,0 1,0 0,-27 26,1 0,-1 0,-26-27,0 27,0 0,0 0,0 0,0 0,0 0,-26 27,-1-27,1 0,-1 0,-26 26,1 0,-1-26,0 27,0-27,0 26,0-26,26 0,1 0,26 0,0 0,26 0,1 0,-1 0,27 0,0-26,0 26,-26 0,26-27,-1 27,-25 0,26 0,-53 0,26 0,1 0,-27 0,0-26,0 26,0 0,0 0,26 0,-26-26,0 26,-26-27,26 27,0-26,-27-1,27 1,-26-27,26 26,-27 1,27-1,-26 1,-1 26,27-26,-26 26,26 0,0-27,0 27,0 0,-26 0,26 0,0 27,26-1,-26-26,26 26,1 27,-27-26,26-1,1 27,-1-26,1-1,-1 1,-26-1,27 0,-27 1,0-1,0-26,0 0,0 0,0 0,0 0,-27 0,27-26,-26-1,-1-25,1 25,-1-26,-26 27,27-27,26 26,-26 27,-1 0,27 0,0 27,0-1,27 27,-27-26,26 26,0-1,1 1,-27 0,53-26,-27-1,1 1,-1-27</inkml:trace>
  <inkml:trace contextRef="#ctx0" brushRef="#br2" timeOffset="154525.8383">14870 10901,'-27'0,"27"0,-26 0,26 0,-26-27,26 27,-27-26,1 26,-1-27,27 1,-53 0,0-1,27 1,-53-1,26-26,-27 27,1-1,-1-26,-25 27,-1-27,-26 27,26-27,-53 0,0 26,27 1,-53-27,-27 26,27-25,-27 25,0 1,-26-1,27 1,-54 26,53-27,-26 27,0 0,0 27,0-27,0 53,26-27,0 27,1 0,26 0,-1 0,28 26,-28-26,28 26,25 1,28 26,-28-27,27 27,1-27,25 27,1 0,26 0,-26-27,52 27,-26-27,27 1,26 26,0-27,26 0,27 1,0-1,0-26,26 26,27-26,-26 0,52 0,0 26,0-52,1 26,25 0,28 0,-28 0,28-1,-1-25,26 26,1-27,0 1,-1 26,1-27,26 1,-26-1,26 1,0-27,0 0,0 26,1-26,-1 0,26-26,-26 26,1-27,-1 1,26-1,-26 1,0-27,1 0,-1 0,0 0,-26-26,-1-1,1 1,-27 0,-26-1,0-26,-27 27,0-27,-52 0,-1 27,-26-27,-27 0,-26 0,0 27,-26-27,-27 0,-26 27,-1-27,-26 27,0-1,-26-25,0 52,-27-27,0 1,-26 26,26-26,-26 26,-26 0,-1 26,-26 1,26-1,-52 1,-28 26,1-27,-53 54,1-27,-1 0,-53 26</inkml:trace>
  <inkml:trace contextRef="#ctx0" brushRef="#br3" timeOffset="170135.7312">18495 11113,'0'0,"0"0,-27-27,27 1,-26-1,-1 1,-26-27,27 26,-27 27,0-53,-26 53,26-26,0 26,-26 0,26 0,-27 0,27 0,-26 26,26 1,0-1,27 1,-1-1,-26 27,27-26,-1 26,1-27,26 27,-27 0,27 0,0-27,0 27,27 0,-27 0,53-27,0 1,0-1,0 27,26-26,0-27,27 26,-26 1,25-1,1-26,0 27,0-27,0 0,0 0,-1 26,1-26,0 0,-27 0,1 0,-1 0,-26-26,26 26,-52 0,26-27,-27-26,-26 27,27-1,-27-26,-27 0,27 27,-26-53,-1 26,1 0,-1 26,-25-26,-1 0,0 27,0 0,0-1,0-26,-26 53,-1-26,1-1,-1 1,28 26,-28-27,1 27,-1 0,1 0,0 0,26 0,0 0,26 0,27 0,0 0</inkml:trace>
  <inkml:trace contextRef="#ctx0" brushRef="#br3" timeOffset="171857.8292">18204 7858,'0'0,"0"27,0-27,0 0,0-27,0 1,26 26,-26-53,0 26,0-26,27 0,-27 1,0-28,0 1,0 26,0-26,0 26,0 0,0 0,0 0,0 26,0 1,0-1,0 1,0 26,0 26,0 1,-27-1,27 27,0 0,-26 0,26 0,-27 26,27 1,-26-27,26 0,-27 0,27-1,0-25,-26-1,26-26,0-26,0-1,0-25,26 25,-26-26,0-26,0-1,0 1,0 26,0-26,0 26,0 0,0 26,0 1,0 26,0 0,0 26,0 1,0 26,0 0,0 26,0-26,-26 26,26-26,0 0,0 0,0-53,0 0,0 0,0-53,26 27</inkml:trace>
  <inkml:trace contextRef="#ctx0" brushRef="#br3" timeOffset="172850.886">18257 7461,'0'-26,"-27"-1,27-26,-26 27,26-53,-27 52,1-26,26 0,-27 0,27 27,-26-1,26 1,0 26,-27 26,27 1,0-1,27 27,-27 0,0 27,0-27,0 26,26 0,-26-26,0 27,0-28,0-25,-26-1,26-26,0 0,0 0,0-53,0 1,0-28,0 1,0-27,0 27,0-1,0 1,0 26,0 0,26 27,-26-1,0 27,0 27,0-1,0 27,0 26,0 1,0-1,0 27,0 0,0-27,0 0,0 1,0-27,0-27,0 1,0-27,0-53,0 0,0 0,0-26,27-27,-27-27,0 28,0 25,0-26,0 53,0 1,0 25,0 27,0 27,0 25,0 1,0 0,0 27,26-27,-26 26,0-26,0 0,27 0,-27-53,26 0,-26-27,27 1</inkml:trace>
  <inkml:trace contextRef="#ctx0" brushRef="#br3" timeOffset="175399.0323">18204 6932,'0'0,"0"-26,0 26,0 0,-27-27,27 27,0 0,0 0,0 0,0 0,0 0,0 0,0 0,0 0,0 0,0 0,0 0,0 27,0-27,0 0,0 0,0 26,0-26,0 27,0-27,0 26,0-26,0 0,0 0,0 26,0-26,0 0,0 27,0-27,0 26,27-26,-27 27,26-1,1 1,-27-1,53 1,-27 26,0-53,27 53,-26-27,26 0,-27 27,27-26,-26-1,25 27,-25-26,26-1,-27 1,27-1,-26 27,-1-27,27 1,-26 26,25-27,-52 1,53-1,-26 1,-1 26,1-27,26 0,-27 1,1-1,-1 1,0 26,27-27,-26 1,-1-1,1 27,-27-27,26 27,1-26,-1-1,1 1,-27 26,26 0,1-27,-1 27,0-27,1 27,-1-26,1-1,-27 27,26-26,1 26,-1-27,-26 0,27 27,-1-26,1-1,-1 1,0 26,1-27,-1 27,1-26,-1-1,-26 27,27-27,-1 27,1 0,-1-26,1-1,-1 27,-26-27,27 27,-1-26,0 26,1-27,-1 27,1-26,-1 26,1-27,-1 27,-26 0,27 0,-1-27,1 54,25-54,-25 27,-1 0,1 0,-1 0,1-27,-1 27,1 0,-1 0,1-27,-1 27,1 0,-1-26,0-1,1 27,-1-27,-26 1,27-1,-1 1,-26-1,27-26,-27 27,0-27,0 0,26 26,-26-26,0 0,0 0,0 0,0 0,0 0,0 0,0 0,-26-26,26 26,-27-27,1 27,-1-26,1-1,-1 1,-25-1,-1 1,26-27,-26 27,0-1,27 1,-27-1,26 1,1-1,26 27,-26-26,26 26,0 0,-27 0,27 0,0 0,0 0,27 26,-1-26,0 27,1-1,-1 1,27-1,-26 27,26-26,0 25,0-25,-27-1,27 1,-27-1,1-26,-1 27,-26-27,27 26,-27-26,0 0,-27-26,27-1,-26 27,-1-53,-26 27,1-27,-1 0,0 0,-27 27,27-27,27 26,-27 1,27-1,26 27,-27 0,27 0,0 0,0 0,0 0,27 27,-1-1,0 1,1-1,26 27,-27-26,27 26,0-1,0-25,-26-1,25 27,-25-26,-1-1,1-26,-1 27,-26-54,27 27,-27-26,0-1,0-26,0 0,0 1,0-28,0 27,0 0,0 0,0 27,26-27,-26 27,0-1,0 1,0 26,0 0,0 0,0 0,0 0,27 26,-27 1,0 26,0-27,0 53,0-26,0 0,0 0,0 0,-27 0,27-27,0 27,0-53,0 0,0 0,-26-53,26 27,0-27,0 0,0-26,-27-1,27 1,0-27,0 53,0-26,0 26,0 26,0 27,0 0,0 0,0 27,0 26,0 0,0 26,0 1,-26-1,26 0,0 1,0-1,0-26,0 26,-27-52,27-1,0 1,0-1,0-26,0 0,0 0,27-26,-27-1,0 1,0-27,0 0,0 0</inkml:trace>
  <inkml:trace contextRef="#ctx0" brushRef="#br3" timeOffset="177608.1585">18204 7250,'0'0,"-27"-27,27 1,-26-1,-1 27,27-26,-26 26,26-27,0 27,-27-26,27 26,0-27,0 27,0 0,-26 0,26 0,0 0,0 0,0 0,0 0,0 0,0 0,0 0,0 0,0 0,0 0,0 0,0 0,0 0,0 0,26-26,-26 26,0 0,0 0,0 0,0 0,0 0,27 26,-27-26,26 0,-26 0,27 27,-1-1,1-26,-1 27,1-1,-1-26,1 27,25-1,-25 1,-1-27,1 26,-1 1,27-1,-26-26,-1 26,-26 1,27-27,-27 26,26 1,0-27,-26 26,27 1,-1-1,-26 1,27-1,-27 1,26-27,1 26,-27 0,26 1,1-1,-27 1,26-1,1-26,-27 27,26-1,-26-26,27 27,-27-1,26 1,-26-27,26 0,-26 26,27 1,-27-1,26-26,1 26,-1 1,-26-1,27-26,-1 27,1-1,-1-26,1 27,-1-1,-26 1,26-1,1 1,-1-1,1 0,-1 1,1-1,-1 1,-26-1,27 1,-1-27,-26 26,27 27,-27-26,26-1,-26 1,27-1,-27 0,26 1,0-1,1 1,-27-1,26 1,1-1,-27 1,26-1,-26-26,27 27,-27-1,26 0,-26-26,27 27,-1-1,-26 1,27-1,-1 1,-26-1,26 1,1-1,-27 1,26-1,1 1,-1-1,-26 0,27 1,-27-1,26 1,-26 26,27-27,-1-26,-26 27,27 26,-27-53,26 26,-26 0,27 27,-27-53,26 27,-26 26,0-53,26 53,-26-27,27 1,-27-27,26 26,-26 1,0-1,27 0,-27 1,26-1,-26 1,27-1,-27 1,26-27,-26 26,0 1,27-1,-27 1,26-1,-26 0,27 1,-27-1,26 1,0-1,-26 1,0-27,27 26,-27 1,0-1,26-26,-26 27,0-27,27 26,-27 1,0-27,26 26,-26-26,0 26,27 1,-27-27,0 26,26-26,-26 0,27 27,-27-27,0 26,26-26,-26 27,0-27,27 26,-27-26,0 0,0 27,0-1,26-26,-26 0,0 27,0-27,0 26,0 0,27-26,-27 0,0 0,0 27,0-27,0 0,0 0,0 0,0 26,0-26,0 0,0 0,0 27,0-27,0 0,26 26,-26-26,0 0,0 0,26 0,-26 0</inkml:trace>
  <inkml:trace contextRef="#ctx0" brushRef="#br3" timeOffset="198057.3282">21088 5106,'0'0,"0"-26,-27 26,27 0,-26-26,-1-1,-26 1,53 26,-53 0,1 0,-1-27,0 27,0 0,0-26,0 26,0 0,0 0,0-27,0 27,0 0,-26-26,26 26,-26 0,-1 0,27 0,-26 0,0-27,26 27,-27 0,27 0,-26 0,26 0,-26 0,-1 27,1-27,0 0,-1 0,27 26,-26-26,26 27,-26-27,26 26,0-26,-27 27,28-27,-1 0,0 0,0 26,-27-26,28 27,-1-1,-27-26,27 26,27 1,-27-1,-26 1,26-1,0 27,0-26,0 26,26-27,-25 27,-1-27,26 27,1 0,-1-26,1-1,26 1,0-1,0 1,0-1,26 0,1-26,-27 0,26 27,27-27,-26 26,-1-26,27 0,0 27,-27-27,27 26,0 1,0-27,0 0,-27 26,27-26,0 0,0 0,0 0,0 27,0-27,0 0,26 0,-26 0,0 0,0 0,26 0,-26 0,0 0,27 0,-28 0,1 0,27 0,-1 0,-26-27,26 27,27 0,-26 0,-1 0,0 0,1 0,-1 0,27 0,-27 0,1 0,26 0,-27 0,27 0,-27 0,0 0,27 0,-26-26,26 26,-27-27,0 27,1-26,-1 26,0-27,1 1,-27-1,26 1,-52-27,25 27,-25-27,-1 0,-26 0,0 0,-26 0,-1 0,-25 0,25 0,-52 27,26-1,-27 1,27-1,1 1,-1 26,26 26,1-26,-1 27,1-27,26 53,0-27</inkml:trace>
  <inkml:trace contextRef="#ctx0" brushRef="#br3" timeOffset="199138.3898">21352 11113,'0'0,"0"0,-26 0,26 0,0 0,0 0,-27 0,27 0,0 0,0 0,0 0,0 0,0 0,-26 26,26-26,0 26,-27 1,27-1,-26 1,-1-1,27-26,0 0,0 0,27 0,-1-26,1-1,26 1,0-27,-27 27,27-1,-26 1,-27 26,0 0,26 0,-52 26,-1 1,27-1,-26 27,-27-27,26 27,1-26,26-1,-27-26,27 0,27 27,-1-54,1 27,-1-26,27 26,-53-27,27 27,-1-26,-26 26,0 26,-26 1,-1-27,27 0,-26 26,26 1,0-27,0 0,0 0,26 0,-26-27,27 27,-1-26,0 26,1 0,-1 0,-52 26,26 27,-27-26,1-1,0 27,-1-53,27 53,-26-53,26 0,0 0,0 0,26 0,-26-27,0 1,27-1,-27 1,0-27,26 0</inkml:trace>
  <inkml:trace contextRef="#ctx0" brushRef="#br3" timeOffset="199601.4165">21458 10425,'0'0,"0"26,0-26,0 27,0-1,-26-26,26 26,0 1,-27-1,27 1,27-27,-27 26,26 1,-26-27,53 26,-27-26,1 0,-1 0,1 0,-1 0,1 0,-1 0,1-26,-1-1,1 27,-1-26,0-1</inkml:trace>
  <inkml:trace contextRef="#ctx0" brushRef="#br3" timeOffset="199901.4336">21855 10372,'-27'-27,"27"27,0 27,0-1,0-26,0 27,-26 26,26-1,0 1,0 0,-26 27,26-27,0 26,0-26,0-27,0 27,0-26,0-1,0-26,0 0,26 0,-26 0,26 0,-26-26,0-1,0 27,0-26</inkml:trace>
  <inkml:trace contextRef="#ctx0" brushRef="#br3" timeOffset="200421.4633">21987 10530,'27'-26,"-1"-27,1 27,26-1,-27 27,0-26,1-1,-1 1,-26 26,27 0,-1-27,-26 27,27 0,-27 0,0 0,26 27,-26-1,0 1,-26 26,26 0,-27 26,1-26,-27 26,26-26,-25 26,25-26,-26 0,27-26,-1-1,1 1,26-1,0-26,0 0,0 0,26 0,1 0,-1 0,27-26,-26 26,25 0,-25-27,26 27,0 0,-27 0,27 0,-53 0,27 0,-1 0,0 0,-26 0,27 0,-27 0,26 0,-26 0,0 0,0 0,27 0</inkml:trace>
  <inkml:trace contextRef="#ctx0" brushRef="#br3" timeOffset="213603.2174">21088 6218,'-27'-27,"1"27,-1-26,1-1,-1 1,1-1,-27 1,27 0,-27-1,0 1,-27-1,27 1,-26-1,0 1,26 26,-27-27,-25 27,-1 0,26-26,-26 26,1 0,-1 26,0-26,0 27,-26-27,0 26,-1 1,27-1,1 1,-28 26,27-27,1 0,-1 1,26-1,-25 1,25-27,1 26,26 1,0-1,0 1,0-27,27 26,-1 1,1-1,26 0,0 27,0-26,26 26,-26 0,53 0,-26 26,26-26,-1 0,1 0,0 0,27 26,-1-53,27 27,26 0,-26-26,53-1,0 1,-1-1,27-26,27 0,-27 0,27-26,0 26,-1-27,1 1,0-27,-27 0,-26 0,-1-26,-25 26,-54-27,0 1,-52-27,-27 27,-27-27,1 27,-53-1,-1 1,-26-1,1 54,-1-27,26 27,-25 52,25-26,27 27,27-1,26 0</inkml:trace>
  <inkml:trace contextRef="#ctx0" brushRef="#br3" timeOffset="214612.2751">23760 11113,'0'0,"-27"0,27 0,-26-27,0 27,-1 0,1 27,-1-27,1 0,-1 0,1 26,-1-26,1 0,26 0,0 0,0 0,26-26,1 26,-1-27,27 1,0-1,-26 1,25 26,-25-27,-27 54,0-27,-27 26,1 1,0-1,-27 1,26 25,1-25,26-1,0-26,26 0,27 0,26 0,1 0,-27-26,26 26,1-27,-28 27,1 0,-53 0,0 27,-26-1,-1-26,1 27,0-27,-1 26,1-26,26 0,-27 27,27-27,27 0,-27 0,0 0,0 26,0 1,0-1,0-26,-27 27,27-27,0 0,0 0,0 0,0 0,27 0,-27-27,26 1,1-27,-27 53</inkml:trace>
  <inkml:trace contextRef="#ctx0" brushRef="#br3" timeOffset="215079.3018">23681 10425,'0'0,"0"26,0-26,0 0,0 27,-27-1,27-26,0 26,-26 1,26-1,26-26,-26 27,27-1,-1 1,0-27,1 26,26-26,-27 0,27-26,-26 26,26-27,-27 1,1-1,-1 27,0-53</inkml:trace>
  <inkml:trace contextRef="#ctx0" brushRef="#br3" timeOffset="215312.3152">24130 10213,'0'0,"0"0,-26 0,26 53,0-27,0 27,0 0,0 53,0-27,0 1,-27-1,27 0,0-26,0 0,0 27,0-54,27 1,-27-27,0 0,26 0</inkml:trace>
  <inkml:trace contextRef="#ctx0" brushRef="#br3" timeOffset="215687.3363">24316 10213,'26'-53,"27"27,-27-1,27 1,-26-1,-1 1,27 26,-53 26,27 1,-27-1,0 27,0 0,-27 26,1-26,-1 27,1-1,-1 0,1-26,26 0,-27 0,27-26,0-1,27-26,-1 26,-26-52,53 26,-26 0,26-26,-27-1,27 27,0-26,0-1,0 1,-27-1,27 27,0-26,0 26,0 0</inkml:trace>
  <inkml:trace contextRef="#ctx0" brushRef="#br3" timeOffset="220325.6019">16934 13309,'0'0,"26"0,1-27,52 1,0 26,1 0,52 0,-26-27,26 27,27 0,-27 0,27 0,0 0,-1 0,28-26,-1 26,0-27,0 27,53 0,-26-26,0 26,26-27,-26 27,26 0,-27 0,27 0,-26-26,0 26,-1 0,1 0,0 0,-1 0,1-27,-27 27,27-26,-27 26,27-26,-27-1,0 1,0-27,1 26,-1 1,-26-27,-1 0,1 26,-27-52,-26 26,27 0,-28-26,-25 0,26-1,-53-26,26 27,-26-27,0-26,0 26,-27-26,1-1,-27 1,0-27,0 27,-27-27,1 1,-1 25,-26 1,-26-27,0 27,-1 0,-52 26,-27 0,0 27,-26-1,-27 27,-26 27,0-1,-26 1,-27 26,0 26,0 1,-27-1,27 27,-27 0,-25 0,25 26,1 1,-27-27,26 53,27-54,-26 28,25-27,28 26,-1-26,54 0,-27 0,26-27,53 27,0 0,1 0,52 0,0 0,27 0,-1-27,27 54,27-27,-27 26,53 0,-27 1,54-1,-27 27,26-27,1 27,26 0,0 0,26 0</inkml:trace>
  <inkml:trace contextRef="#ctx0" brushRef="#br3" timeOffset="221727.6821">21670 16325,'0'0,"0"0,-27 0,27 0,-26 0,-27 0,26 0,-25 0,25 0,-26 0,27 0,-1 0,1 0,-1 0,27 0,0 0,0 0,0 0,0 0,0 0,0 0,-26 26,26-26,0 27,-27-1,27 1,-26 26,26-1,-27 1,1 27,26-27,-53 26,27 0,-1 1,27-1,-26 27,26-53,0 26,0-52,26 26,1-27,26 1,-27-1,27 1,0-27,0 26,-27-26,27 0,-26 0,-1 26,1-26,-1 0,0 0,1-26,-1 26</inkml:trace>
  <inkml:trace contextRef="#ctx0" brushRef="#br3" timeOffset="222018.6988">21749 16775,'0'0,"-26"0,26 0,-27 26,27 1,-26-1,26 0,26 1,-26-1,27 1,26-27,-27 26,27-26,-27 0,27 0,0-26,0-1,0 1,-26-27</inkml:trace>
  <inkml:trace contextRef="#ctx0" brushRef="#br3" timeOffset="222218.7102">22252 16616,'-27'0,"27"26,-26 1,26 26,-27 0,27 26,-26 0,26 1,-26-1,26 0,0 1,-27-1,27 1,0-54,27 27,-27-53,0 0,26-26</inkml:trace>
  <inkml:trace contextRef="#ctx0" brushRef="#br3" timeOffset="222542.7287">22358 16642,'26'0,"-26"0,53 0,-27 0,1 0,-1 0,1 27,-1-27,-26 53,0 0,0 0,-26-27,-1 53,1-26,-1 0,1 0,26-26,-26-1,26 0,26 1,-26-1,26-26,1 0,-1 0,1 0,26 0,0 0,-27-26,27 26</inkml:trace>
  <inkml:trace contextRef="#ctx0" brushRef="#br3" timeOffset="222876.7478">23125 17251,'26'0,"-26"26,27 1,-54-1,27 1,0 26,-26 26,26-26,-27 0,27 0,0-53</inkml:trace>
  <inkml:trace contextRef="#ctx0" brushRef="#br3" timeOffset="223176.765">23098 16589,'0'53,"0"-26,0-1,0 1,0 26,27-27,-1 27,1-27,26 1,0-27,-27 0,27-27,0 1,0 0,0-27</inkml:trace>
  <inkml:trace contextRef="#ctx0" brushRef="#br3" timeOffset="223356.7753">23707 16431,'-26'0,"26"53,-27-27,54 53,-54-26,27 27,0 26,0-27,0 0,0 27,0-53,0 26,27-26,-54-26,54-1,-27-26</inkml:trace>
  <inkml:trace contextRef="#ctx0" brushRef="#br3" timeOffset="223701.795">23707 16563,'26'-53,"1"27,-1 26,-26-27,27 27,-1 0,1 0,-27 27,26-27,-26 52,0-25,0-1,0 27,-26 0,26 0,-27 0,1 0,26-27,-27 27,27-26,0-1,0 1,0-1,27-26,-1 0,1 0,-1 27,27-27,-26 0,-1 0,1 0,25 0,-52 0,27 0</inkml:trace>
  <inkml:trace contextRef="#ctx0" brushRef="#br3" timeOffset="224257.8265">24130 16140,'0'0,"0"0,27 0,-27-27,53 27,-27 0,1 27,26-27,-27 53,27-1,0 28,-27-1,1 1,26 52,-53-26,26 0,-26-1,0-25,0-1,0 0,-26-26,-27 27,26-54,-26 27,0-26,1 26,25-27,-26 0,27-26,26 0</inkml:trace>
  <inkml:trace contextRef="#ctx0" brushRef="#br3" timeOffset="265997.2142">10584 7250,'-53'0,"0"0,26 0,1 0,-1 0,1 0,26 0,0-27,26 27,1 0,26-26,26 26,27 0,26-27,1 27,-28-26,28 26,-27-27,-1 1,-25 26,-27-27,-27 27,1-26,-27 26,-27-27,-26 27,-26 0,0 0,-27 0,-27 27,-25-27,25 26,1 1,0-1,52-26,-25 27,52-1,26-26,27 0,27 0,26-26,52 26,1-27,27 1,25-1,1 1,0-1,-27 1,0 26,-26-26,-26-1,-1 27,-26-26,-27 26,-26 0,-26 0,-27 0,-26 26,-1-26,-52 27,0-1,-27 0,-26 27,52-26,-25-1,25 27,27-53,27 27,26-1,53-26,27 0,52 0,0-26,80-1,0 1,26-27,27 0,-27 0,0 27,0-27,-26 26,-27-26,-26 27,-26 26,-27-27,-27 27,-26 0,-53 0,27 0,-54 0,1 27,0-27,-1 26,1 27,-1-53,1 27,26-1,53 1,0-27,0 26,27-26,52-26</inkml:trace>
  <inkml:trace contextRef="#ctx0" brushRef="#br3" timeOffset="283733.2286">13335 5662,'0'-26,"27"26,-27-53,26 26,1 27,-1-26,-26-1,27 27,-1 0,1 0,-1-26,0 52,54-26,-27 0,26 0,53 0,1 0,-1-26,0 26,27 0,0-27,-27 27,0 0,-26-26,0 26,-27 0,-26 0,0-26,0 26,-53 0,0 0,0 0,0 0,0 0,0 0,-53-27,27 27,-27 0,0 0,-26 0</inkml:trace>
  <inkml:trace contextRef="#ctx0" brushRef="#br3" timeOffset="284268.2592">13600 5239,'0'0,"0"0,0 0,-27 0,1 26,0-26,-27 27,0 26,0-27,0 1,0 25,0-25,0 26,0-27,27 1,-1-1,27 1,0-1,0 1,27-1,26 0,0-26,0 27,26-1,-26-26,26 27,1-27,-1 26,-26 1,0-27,-27 0,1 26,-1-26,-26 0,0 27,0-27,0-27,-26 27,26-53,0 0</inkml:trace>
  <inkml:trace contextRef="#ctx0" brushRef="#br3" timeOffset="285169.3106">13309 5027,'0'0,"0"0,0 0,0 0,0 0,0 0,0 0,0 0,0 0,0 0,0 0,0 0,0-26,26 26,27 0,0-27,0 1,26-27,27 26,0-26,0 1,26-1,1 0,-1-27,0 27,-26 0,0 27,-27-27,1 27,-28 26,1-27,-26 1,-1 26,-26 0,0 0,27-27,-27 27,0 0,0 0,0 0,0 0,0 0,0 0,-27 0,1 0,-27 0,0 27</inkml:trace>
  <inkml:trace contextRef="#ctx0" brushRef="#br3" timeOffset="285683.3399">13441 4895,'0'0,"27"0,-27 0,0 0,0 0,0 0,-27 0,27 0,-26 0,26 0,-53 0,26 26,1-26,-1 27,1-1,0 1,-1-27,1 26,-1 1,27-1,0 0,0 1,27-1,-1-26,1 27,-1-27,27 0,-27 0,27 0,-26 0,26 0,-27-27,27 27,-27-53,27 27,-26 0</inkml:trace>
  <inkml:trace contextRef="#ctx0" brushRef="#br3" timeOffset="286068.3617">13944 4048,'26'0,"-26"0,27 0,-27 0,26 27,-26-1,0 1,27-1,-27 27,0-27,26 1,-26-1,0-26,0 27,0-27,27-27,-27 1,0-27</inkml:trace>
  <inkml:trace contextRef="#ctx0" brushRef="#br3" timeOffset="286212.3704">13917 3731,'0'-27,"-26"27,26 0,0 0,0 0,0 0,0 27,26-27,-26 26,27-26</inkml:trace>
  <inkml:trace contextRef="#ctx0" brushRef="#br3" timeOffset="286548.3896">14314 3836,'0'27,"0"-27,0 0,0 26,-26-26,-1 27,1-1,-1 1,1 26,26-27,-26 27,52-26,-26-1,26 0,1-26,-1-26,1 0,-1-1,-26-26,27 27,-27-54,-27 27,27-26,-26 26,-27 0,26 0,1 0,-27 27,27-1,-1 1,27 26,0-26,0 26,0-27,27 27</inkml:trace>
  <inkml:trace contextRef="#ctx0" brushRef="#br3" timeOffset="286781.403">14500 3387,'26'-27,"0"27,-26 0,0 0,0 0,0 27,-26 26,26-27,-26 53,-1-26,27 0,0 27,0-1,0-26,0 26,27-26,-27-26,26-1,-26 1,26-1,1-52,-27 26</inkml:trace>
  <inkml:trace contextRef="#ctx0" brushRef="#br3" timeOffset="287037.4176">14658 3598,'27'0,"-27"27,0-1,0-26,0 53,0-26,0-1,0 1,26-1,-26 0,27-26,-1 0,1 27,-1-54,27 27,-27 0,1-26,-1 26,1-53,-1 53,-26-53</inkml:trace>
  <inkml:trace contextRef="#ctx0" brushRef="#br3" timeOffset="287277.4313">15029 3228,'0'0,"26"-27,1 54,-1-27,1 26,-1 1,0 26,-26 0,27 26,-1 0,-26-26,27 0,-1 27,-26-27,0-27,27 27,-1-53,1 26,-27-26,26 0</inkml:trace>
  <inkml:trace contextRef="#ctx0" brushRef="#br3" timeOffset="288180.483">8864 12621,'0'0,"0"0,53-27,-27 27,54-26,-27-1,26 1,27-27,-27 26,27 1,-27 0,1-1,-27 1,0-1,-1 27,-52 0,0 0,0 0</inkml:trace>
  <inkml:trace contextRef="#ctx0" brushRef="#br3" timeOffset="288413.4963">8943 12700,'0'0,"0"0,27 0,26-26,-27-1,53 27,1-26,26-27,-27 26,-26 27,0-26,0-1,0 54,-27-54,1 27,-27 0,0 0</inkml:trace>
  <inkml:trace contextRef="#ctx0" brushRef="#br3" timeOffset="290640.6236">14817 6191,'0'0,"0"0,0 27,-26-27,26 26,0 1,0 26,0-27,0 27,-27-27,27 27,0-26,0-1,0 1,0-27,0 0,0 0,27 0</inkml:trace>
  <inkml:trace contextRef="#ctx0" brushRef="#br3" timeOffset="290881.6375">14764 5980,'-26'-27,"-1"27,27 0,0-26,0 26,0 0,0 26,0-26,27 27</inkml:trace>
  <inkml:trace contextRef="#ctx0" brushRef="#br3" timeOffset="291152.6527">15002 6376,'0'80,"-26"-27,26-27,-27 27,54-26,-27-27,26 0,-26-27,53-26,-53 0,27 0,-27-26,0 0,0-1,-27 1,1 0,-1-1,1 27,-1 0,1 0,-1 27,27 26,0-27,27 27</inkml:trace>
  <inkml:trace contextRef="#ctx0" brushRef="#br3" timeOffset="291351.6644">15267 5768,'0'26,"0"1,-27 52,27-26,-26 0,26 26,-27 27,27-26,0-1,0 27,0-53,27 0,-27 0,26-27,1 1,-1-27,1 0</inkml:trace>
  <inkml:trace contextRef="#ctx0" brushRef="#br3" timeOffset="291585.6775">15452 5980,'0'-27,"0"27,-26 27,26 26,0-1,0 1,0 0,0 0,26 0,-26 0,26-27,1 1,26-1,-27-26,1-26,26-1,-27 1,1-27,-1 0</inkml:trace>
  <inkml:trace contextRef="#ctx0" brushRef="#br3" timeOffset="291815.6908">15875 5741,'0'0,"0"0,0 27,27-1,-27 27,0 0,26 27,-26-1,0 0,27 1,-27-27,0 26,0-26,0 0,0-27,0 1,0-1,0-26</inkml:trace>
  <inkml:trace contextRef="#ctx0" brushRef="#br3" timeOffset="359216.5456">21617 7461,'0'27,"-27"-1,27-26,0 0,0 0,-26 0,-1-26,27-27,0 26,-26-26,26 1,26-1,-26 0,53 26,-26-26,26 0,0 53,0-26,-1-1,-25 1,26 26,-27 0</inkml:trace>
  <inkml:trace contextRef="#ctx0" brushRef="#br3" timeOffset="359529.5639">21987 7250,'0'26,"27"-26,-1 0,-26 0,27-26,-1 26,1-27,-27-26,0 27,-27-1,27 1,-26-1,-1 27,1 0,-1 0,-26 53,53-26,-26 26,26 0,0 26,0-26,26 0,1 0,-1-27,1-26,-1 0</inkml:trace>
  <inkml:trace contextRef="#ctx0" brushRef="#br3" timeOffset="359848.5822">22252 6562,'0'-27,"0"27,0 0,0 80,0-1,0 0,0 27,0 26,0 1,0-27,26-1,-26-25,0-1,-26-52,26-27,-27-27,27 1,-26-27,-1 0,27 0,0-26,0 52,27-26,-27 53,26-26,27 26,-26 26,26 1,-27-27,1 26,-1-26</inkml:trace>
  <inkml:trace contextRef="#ctx0" brushRef="#br3" timeOffset="360448.6165">22463 7329,'27'79,"-27"-52,-27 26,54-27,-27 1,26-27,-26-27,27 27,-1-53,1 27,-1-54,1 28,-27-1,26 26,-26-26,0 27,0 26,0 0,27 0,-1 26,-26 1,27 26,-27-27,26 27,-26-27,0 1,0-1,0-26,0 0,26-26,-26-1,27 1,-27 0,26-1,-26 1,0 26,27 0,-27 0,0 26,0 1,0-27,0 26,26-26,1 0,-1-26,1-1,-1 27,27-26,-27 26,1 0,-1 0,-26 0,27 26,-27-26,26 27,-26-1,27-26,-27 0,26-26</inkml:trace>
  <inkml:trace contextRef="#ctx0" brushRef="#br3" timeOffset="361095.6535">23786 6641,'0'-26,"0"-1,27 1,-27 26,0 0,0 0,0 53,0-27,0 27,-27 53,1-53,-1 53,27-27,-26-26,0 0,-1 0,27-27,0-26,0 0,27 0,-1-26,27 26,0-27,0 27,0 0,0 0,0 0,-27 27,0-27,1 0,-1 26,1-26</inkml:trace>
  <inkml:trace contextRef="#ctx0" brushRef="#br3" timeOffset="362162.7145">18071 15822,'0'0,"0"27,0-27,0 0,27-27,-27 27,26 0,27-26,0 26,0 0,-26-27,25 27,1 0,-26 0,-1-26,1 26</inkml:trace>
  <inkml:trace contextRef="#ctx0" brushRef="#br3" timeOffset="362341.7248">18098 15954,'26'0,"1"27,26-27,0 0,0-27,-1 27</inkml:trace>
  <inkml:trace contextRef="#ctx0" brushRef="#br3" timeOffset="365494.9051">17278 14975,'26'0,"1"0,-27 0,0 0,0 0,0 27,26-1,-52 1,26 52,0-26,0 53,-27-27,1 1,26 26,-27-27,1-26,-1 26,27-52,0 26,-26-27,52-26,-26 0,27 0,-1 0,27-26,-26 26,25-27,1 1,0-1,0 1,-26-1</inkml:trace>
  <inkml:trace contextRef="#ctx0" brushRef="#br3" timeOffset="365696.9167">17754 15293,'0'26,"26"-26,1 0,-1 0,27 0,-26-26,26 26,-27-27,0 27</inkml:trace>
  <inkml:trace contextRef="#ctx0" brushRef="#br3" timeOffset="365863.9262">17807 15478,'0'27,"26"-1,1-26,-1 27,1-27,-1 26,27-26,-27-26</inkml:trace>
  <inkml:trace contextRef="#ctx0" brushRef="#br3" timeOffset="390669.3446">318 15663,'0'-26,"0"-1,26 1,1 26,-27-26,26-1,1 27,-1-26,1 26,-1-27,1 27,-27-26</inkml:trace>
  <inkml:trace contextRef="#ctx0" brushRef="#br3" timeOffset="435673.9191">9896 14870,'0'0,"0"0,0 0,0 0,-27 0,27 0,0 26,27 1,-1-1,-26 0,27-26,-1 27,-26-1,27 1,-27-1,26-26,-26 27,-26-1,26-26,-27 27,-26-27,27 0,-27 26,0 1,26-1,-25-26,25 0,1 26,-1 1,1-1</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01T21:06:56.4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17 20,'0'0'19,"4"-17"-9,-4 17-9,0 0-18,0 0-6</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05T22:02:55.030"/>
    </inkml:context>
    <inkml:brush xml:id="br0">
      <inkml:brushProperty name="width" value="0.05292" units="cm"/>
      <inkml:brushProperty name="height" value="0.05292" units="cm"/>
      <inkml:brushProperty name="color" value="#C0504D"/>
    </inkml:brush>
  </inkml:definitions>
  <inkml:trace contextRef="#ctx0" brushRef="#br0">14526 8440,'0'0,"0"0,0-26,0 26,0 26,0 1,0-1,0 1,0-1,0 27,0 0,26 26,-26 1,0-1,27 0,-27 27,0 0,0 0,26 0,-26 0,0-27,0 0,0 1,0-27,0 0,0 26,0-53,0 1,27-1,-27 1,0-27,0 0,26 0,-26 0,0 0,0 0,0 0,0 0,0 0,-26 0,26 0,0-27,-27 1,27 26,-26-27,-1 1,1-1,0 1,-1 0,1-27,-1 26,1 1,-1-27,1 53,26-27,0 1,-27-1,27 27,0 0,0 0,0 27,27-1,-1 1,-26 26,27 0,-1 0,1-1,-27 1,26 0,-26-26,27-1,-27 27,0-53,26 27,-26-27,26-27,1 1,-1-1,1 1,26-54,-27 27,27 1,0-1,0 0,-27 0,27 0,0 26,-26 27,-1-26,-26 26,27-27,-27 27,0 0,0 0,0 0,0 0,0 0,0 0,0 27,0-27,0 0,0 0,0 0</inkml:trace>
  <inkml:trace contextRef="#ctx0" brushRef="#br0" timeOffset="3395.1941">21061 11562,'-26'0,"-1"-26,1 26,-1 0,1 0,-1 0,1 0,26 0,-26 0,26 0,0 0,0 0,26-27,27 27,-27-26,27 26,27 0,-1 0,0 0,27 0,-26 0,-27 0,26 26,0 1,-26-1,0 1,0 26,-27 26,1 0,-1 1,-26 52,27-26,-27 53,-27-1,27 28,-26-1,-1 27,1-1,0 1,-1 0,-26 26,27-27,-1-25,1 25,-1-26,1-26,-1-27,1 27,0-53,26 0,-27-27,27 1,0-54,-26 27,26-27,-27 1,1-27,-1 26,1-52,-27 26,-27-27,1 27,0-26,-1 26,-25 0,25 0,27 0,0 0</inkml:trace>
  <inkml:trace contextRef="#ctx0" brushRef="#br0" timeOffset="11596.6633">6721 13176,'0'-26,"0"26,26-27,-26 27,0 0,0 0,0 0,0 0,0 27,-26-1,26-26,0 0,0 27,0-27,26 0,1 0,-1-27,27 27,0-26,0-1,26 1,-26-1,-26 27,26 0,-53 0,26 27,-26-27,26 26,-26 1,0-1,0-26,27 27,-1-27,27-27,0 27,0-26,0 26,26-27,-26 1,0 26,0 0,-26 26,-1-26,1 27,-1-1,0 1,1-27,-1 26,27-26,0-26,0-1,0 27,0-26,0-1,26 27,-26 0,-26 0,-1 0,1 0,25 27,-25-27,-1 0,27 0,0 0,27-27,-1 1,0 26,27-27,-53 27,26-26,-26 26,-26 0,26 0,-27 0,-26 26,0-26,27 0,-1-26,27 0,-26-1</inkml:trace>
  <inkml:trace contextRef="#ctx0" brushRef="#br0" timeOffset="12784.7313">15452 13388,'0'0,"0"0,0 26,0-26,-26 27,26-27,-27 26,27 1,-26-1,26 1,0-27,0 0,26 0,1 0,-1 0,27-27,0 1,0 26,0-27,-27 1,27 26,-53 0,27 0,-1 0,0 0,1 0,26 0,26 0,-26-27,26 1,1-1,26 27,-27-26,0 26,1-26,-27 52,0-26,-27 26,1 1,-1-1,0 1,1-1,26-26,26 0,-26 0,27 0,-1-26,0 26,-26 0,27-27,-28 27,-25 0,-1 0,1 0,-1 27,27-27,-26 0,-1 0,54-27,-28 27,28-26,-1 26,1 0,-28 0,28 0,-54 0,27 26,0 1,0-27,0 0,0 26,26-26,1 0,-1 0,27 0,-27-26,27 26,-27 0,-26 0,27 0,-54 0,27 0,-26 0,-1 0,-26 0,0 0,26 0,-26 0,0 0,0 0,27-27,-1 27,-26-26</inkml:trace>
  <inkml:trace contextRef="#ctx0" brushRef="#br0" timeOffset="18788.0745">22649 11642,'0'0,"0"-53,0 53,-27-27,27 27,-26 27,26-1,-27 27,27 0,-26 26,-1 27,1-26,-1 25,1 1,26 0,-26-53,26 26,0-26,0 0,0-26,26-27,0 0,27-27,-26 27,26-53,0 27,-27-1,1 1,-1 26,-26 0,0 0,0 53,0-53,-26 53,26-27,26 1,-26-1,27-26,-27 0,26 0,0-26,-26-1,0 1,0-1,0 1,0-27,-26 27,26-1,0 1,0 26,0 0,0 26,26 1,1-1,-1 0,1 1,-1 26,27-27,0-26,0 0,0 0,0 0,0-26,-27-1,1 1,-27-27,0 0,-27 0,1 27,-27-27,0 26,0 1,0-1,27 1,-1 26,1 0,26 0,26 0,1 0,-1 53,27-27,0 27,0 27,0-1,0 27,0 0,0-1,-1 1,-25 0,-1-26,1-1,-1-26,-26 0,0-53,0 0,0-27,-26 1,26-27,-27-53,1 0,-1 0,1-26,26 0,-26 26,26 0,26 27,-26 26,53 26,-27 27,27 0,0 27,0 26,-26 0,-1 0,0-27,-26 53,0-26,-26 0,0-26,-1-1,1 1,-1-27</inkml:trace>
  <inkml:trace contextRef="#ctx0" brushRef="#br0" timeOffset="19454.1122">22331 14420,'27'0,"-1"-27,-26-26,53 27,-27-27,27 0,-26 0,26-26,-27 26,1 26,-1-25,1 25,-1 1,-26 26,0 0,0 26,0 27,-26-27,26 54,0-1,-27 1,27-1,0 0,-26-26,26 27,0-27,0-1,0-25,0 26,0-53,0 26,0-26,0 0,0 0</inkml:trace>
  <inkml:trace contextRef="#ctx0" brushRef="#br0" timeOffset="19687.1261">22411 14790,'-27'27,"27"-27,-26 26,26-26,26 0,1 0,25 0,1-26,27 26,-27-27,26 27,0 0,1-26,-54 26,27 0,-26-27,-1 54,1-27,-27 0,0 0</inkml:trace>
  <inkml:trace contextRef="#ctx0" brushRef="#br0" timeOffset="20365.1648">23204 14288,'-26'0,"-1"-27,27 27,-26 27,26-1,-27 0,27 27,0 0,0 27,0 25,0-25,0-1,27 1,-27-27,26-1,1 1,-1-26,1-27,-1 0,1-27,-27 1,26-1,1-25,-1 25,1 1,-27-1,26 1,-26 26,0 26,0-26,0 27,0-1,0 1,0-1,0 0,0-26,0 0,0 0,0 0</inkml:trace>
  <inkml:trace contextRef="#ctx0" brushRef="#br0" timeOffset="20544.1751">23469 14393,'0'0,"0"0,0 0,0-26,0 26,0 0,0 0,0 26,0-26,0 27,0-1</inkml:trace>
  <inkml:trace contextRef="#ctx0" brushRef="#br0" timeOffset="21142.2091">23601 15028,'0'27,"0"-54,27 27,-27-53,0 27,0-27,0 27,0-27,0 26,0 1,0-1,0 27,0 0,0 0,26 27,-26-1,27-26,-1 53,0-26,1-27,-1 26,1-26,-27 0,26 0,-26-26,27-1,-27 1,0-1,-27 27,27-26,0 26,0 0,0 0,27 0,-1 0,27-27,-26 27,26-26,-1-1,1 1,0-1,0-25,-26-1,-27 26,26 1,-52-1,26 27,-53 27,26-1,1 27,-1 0,1 26,-1 1,27-27,0 26,0 0,27-26,-1 0,1 0,-1-26,-26-27,27 26,-27-26,26-26,-26 26</inkml:trace>
  <inkml:trace contextRef="#ctx0" brushRef="#br0" timeOffset="24727.4143">24871 3254,'0'0,"0"0,-26 0,26 0,0 0,0 0,-27 0,27 0,-26 0,26 0,-27 0,27 0,0 0,0 0,-26 0,26 0,0 0,0 0,-27 0,27 0,0 0,-26-26,0 26,26 0,-27 0,1 0,-1 0,1 0,-1 0,1 0,-1 0,1 0,-27 0,26 0,-25 0,25 0,-26 0,0 0,0 0,0 0,1 0,-1 0,0 0,0 0,0 0,26 0,-26 0,27 0,-27 0,0 0,27 0,-27 0,26 0,-26 0,27 26,0-26,-27 0,26 0,1 0,-1 0,-26 0,27 0,-1-26,1 26,-27 0,27 0,-1 0,1 0,-1 0,1 0,-1 0,1 0,-1 0,1 0,-1 0,1-27,0 27,-1 0,-26 0,27 0,-1 0,-26 0,27 0,-1 0,-26-26,27 26,-27 0,27 0,-1 0,1 0,-27 0,26 0,1-26,-1 26,1 0,0 0,-1 0,1 0,-27 0,26-27,1 27,-1 0,-26 0,27 0,-1 0,-25-26,-1 26,0 0,0 0,26 0,-26-27,-26 27,53 0,-27 0,0 0,-27 0,27-26,1 26,-28 0,27 0,0 0,-26 0,0 0,-1 0,1 26,-1-26,1 0,0 0,-1 0,1 0,-27 27,27-27,-1 0,1 0,-27 26,27-26,-1 0,-25 0,52 0,-53 0,26 0,1 0,26 0,-26 0,-1 0,28 0,-1 0,-27 0,27 0,-26 0,26 0,0-26,-26 26,26 0,-27-27,28 27,-28 0,1-26,26 26,-27 0,1 0,0-27,-1 27,1 0,0 0,-1-26,1 26,-27 0,27 0,-27 0,26 0,1 0,-27 0,27 0,-27 0,27 0,-27 0,0 0,0 0,0 0,27 26,-27-26,0 0,0 0,27 0,-27 27,0-27,1 0,-1 0,0 0,27 0,-27 0,0 26,0-26,0 0,0 0,1 0,-1 0,26 0,-26 0,1 0,-1 0,0 0,0 27,27-27,-27 0,27 0,-27 0,0 0,27 26,-27-26,26 0,-26 0,54 0,-28 27,1-27,-1 0,28 26,-1-26,26 26,-26-26,27 27,-1-27,1 26,-1 1,27-27,0 53,-26-27,26 27,-27 0,1-26,26 25,-26-25,26 26,-27 0,27 0,-26-27,26 1,0 25,0-52,0 53,0-53,26 27,1-1,-1-26,27 0,-27 0,27 0,0 0,27 0,-27-26,26 26,0 0,1 0,-1-27,0 27,27 0,-26 0,25 0,-25 0,26 0,-1 0,1 0,0 0,0 27,0-27,0 0,-1 26,1-26,0 0,26 27,-26-27,0 26,26-26,-26 27,27-27,-28 0,28 26,25-26,-25 0,-1 27,27-27,-27 0,0 0,27 0,-27 26,1-26,-1 0,0 0,1 0,-1-26,0 26,0 0,1 0,-1-27,0 27,1-26,-1 26,-26-27,52 27,-25-26,-1 26,0-27,27 27,-27-26,27-1,0 27,0-26,-1-1,1 27,0 0,0-26,-27 0,27 26,-27-27,27 27,-27 0,0 0,1-26,-1 26,0 0,-26 0,26-27,-26 27,0 0,26 0,-26 0,0 27,0-27,-27 0,27 0,0 0,0 26,-1-26,-25 0,26 0,-1 0,-25 27,26-27,-27 0,27 0,-27 0,1 0,25 0,-25-27,-27 27,26 0,1-26,-1-1,0 27,-26-26,27-1,-54 27,0-26,27-1,-53 1,27 26,-1 0,-26 0,0-27,0 27,0 0,0 0,0 0,0 0,0-26,0 26,-26-26,-27-1,0 1,-26-1</inkml:trace>
  <inkml:trace contextRef="#ctx0" brushRef="#br0" timeOffset="25368.451">10055 3625,'0'0,"26"0,-52-27,26 27,0-26,0 26,-27 0,27 0,-53 0,27 26,-1-26,1 27,-1-1,27 1,0-1,27 27,26-26,0 25,0-25,-1 26,1-27,0 27,0-26,-26-1,-27 27,26-26,-52-1,-1 0,1 1,-27-1,26 1,-26-27,27 0,-27-27,27-26</inkml:trace>
  <inkml:trace contextRef="#ctx0" brushRef="#br0" timeOffset="25542.461">9869 3757,'27'-26,"26"-1,0 1,0-1,-1 27,1-26,27-27,-27 53,0-27,-1-25,-25 25,-1 1,27-1</inkml:trace>
  <inkml:trace contextRef="#ctx0" brushRef="#br0" timeOffset="25740.4723">10742 3466,'0'53,"0"0,0 0,0 0,27 0,-27 0,0-1,0 1,0-26,26-1,-26-26,0 0</inkml:trace>
  <inkml:trace contextRef="#ctx0" brushRef="#br0" timeOffset="26352.5073">10610 3810,'0'0,"27"0,-1 0,1-26,25-1,1 27,27-53,-27 27,-27-1,27 1,0-1,-27 1,1 26,-27 0,0 0,-53 0,26 53,-25-27,-1 1,0 26,-27-27,27 1,1 25,-1-52,0 27,53-27,-27-27,54 27,-1-26,1-27,26 27,-1-27,1 0,0 0,0 26,-26 1,26 0,-53-1,0 27,0 0,0 27,-27-1,1 0,-27 1,0-1,0 1,-26-1,26-26,0 27,26-27,1 26,-1-26,27 0,0 0,0 0,27 0,-1 27,1-27,26 26,-27 1,27-1,-27 0,1-26,-1 27,1-1,-1 1,1-1,-1-26,-26 0,27-26</inkml:trace>
  <inkml:trace contextRef="#ctx0" brushRef="#br0" timeOffset="28152.6098">12118 3863,'0'0,"-26"0,26 0,0 0,-27 0,1 0,-1 26,1-26,-27 27,27-27,-1 26,-26-26,0 27,-26-1,26 1,0-1,0 1,0 26,27-27,-54 27,28 0,-1-27,-27 54,27-27,-26-1,0 28,26-1,0 1,0-27,0 26,0 0,0-26,27 27,-1-54,27 27,0 0,0-27,27 1,-1-1,1-26,25 0,-25 0,52-26,-26 26,0-27,26 1,-26-1,27 1,-1-1,1 1,-1 0,-26-27,0 53,26-53,-26 26,0 1,0 26,-27-27,1 1,-1 26,1 0,-27 0,0 0,0 0,0 0,0 0,0-27,0 27,0-26,0 26,0 0,-27-26,27 26,-26-27,26 27,-27 0,1 0,-1-26,1 26,-1 0,27 0,-26 0,26 0,0 0,0 0,0 0,26 0,1 0,-1 0,27 0,-26-27,26 27,-27-26,27 26,0-27,-27 27,27-26,-26 26,-27 0,26 0,-26 0,27 0,-27 26,-27-26,27 27,0-1,-26 27,26-26,-27-1,1 27,-1-27,27 1,-26 26,0-27,26 1,-27-1,27 1,-26-27,26 26,0-26,-27 0,27 0,0 0,0 0,0 0,0 0,0 0,0 0,0 0,27 0,-27 0</inkml:trace>
  <inkml:trace contextRef="#ctx0" brushRef="#br0" timeOffset="488720.9533">5953 11906,'0'0,"0"0,0 0,0-26,27-27,-27 26,0 1,0-27,0 0,0 27,0-27,0 26,0-26,-27 53,27-26,0 26,0 26,27 1,-27-1,26 27,1 0,-1 0,1 0,-1 0,1 0,-1-27,1 1,-27-27,26 0,-26 0,0 0,-26 0,-1-27,1 1,-27-1,0 1,0 26,0-27,0 1,27 0,-1 26,27 0,27 0,-27 0,53-27,-27 27,27-26,-27 26,27-27,-26 27,-1 0,-26 27,0-1,-26 1,-1 25,1-25,-27 26,26 0,27-27,-26-26,26 0,26 0</inkml:trace>
  <inkml:trace contextRef="#ctx0" brushRef="#br0" timeOffset="490048.0292">14341 11959,'0'0,"0"0,26-26,-26-1,27-26,-27 27,26-53,1 52,-27-26,26 0,-26 0,0 27,0 26,0 0,27 0,-27 26,26 1,0 26,-26 0,27 0,-1 26,1-53,-1 54,1-54,-1 1,-26-1,0-26,0 0,-26 0,-27-26,0 26,0-27,0 1,0-1,0 1,27-1,-1 1,27 26,0-27,27 27,-1-26,27 0,0 26,0-27,-27 27,27-26,-26 26,-27 0,0 26,0 1,-27-27,1 26,-1 0,1 1,0-1,-1 1,27-1,-26 1,26-27,0 0,0 0,0 0,26 26,-26-26,0 0,0 27,0-27,0 0</inkml:trace>
  <inkml:trace contextRef="#ctx0" brushRef="#br0" timeOffset="503357.7904">11510 3201,'0'0,"0"0,0 0,0 0,0 0,26 0,1 27,-1-27,27 0,0 0,0 0,26 0,-26 0,0 0,0 0,-27 0,27 0,-26-27,-27 27,26-26,-26 26,0-26,0 26,-26-27,26 27,-27 0,27 0,0 0,0 0,27 0,-27 27,26-27,-26 26,27-26,-27 26,0 1,0-1,0 1,-27-27,1 26,26 1,-27-1,27-26,0 0,0 0,0 0,27-26</inkml:trace>
  <inkml:trace contextRef="#ctx0" brushRef="#br0" timeOffset="504922.88">14288 3942,'0'0,"0"0,0 0,26 0,27 0,-26 0,52 0,0 0,1 0,26 0,26 0,-26 0,26 0,-26-26,0 26,-27 0,0 26,1-26,-54 0,1 0,-1 0,1 0,-1-26,27 26</inkml:trace>
  <inkml:trace contextRef="#ctx0" brushRef="#br0" timeOffset="505410.9078">17357 3889,'0'0,"-26"0,26 0,0 0,0 0,0 0,26 0,0 0,1 0,26 0,0 27,0-27,0 0,26 0,0 0,1 0,-1 0,-26-27,0 27,0 0,0-26,-27 26,27-27,0 27,26-26</inkml:trace>
  <inkml:trace contextRef="#ctx0" brushRef="#br0" timeOffset="505931.9377">20215 3836,'0'0,"0"27,0-27,0 0,26 26,0-26,27 0,0 0,0 0,27 0,-1 0,0 0,27 0,-26 0,25-26,-25 26,-1 0,-26 0,26 0,-26-27,-26 27,26 0,-27 0,27 0,0 0,0 0</inkml:trace>
  <inkml:trace contextRef="#ctx0" brushRef="#br0" timeOffset="506444.967">23231 4048,'0'0,"0"0,26 0,1-26,52 26,-26 0,26 0,1-27,26 27,-1-26,-25 26,-1 0,1 0,-28 0,28 0,-54 26,27-26,-26 27</inkml:trace>
  <inkml:trace contextRef="#ctx0" brushRef="#br0" timeOffset="508717.097">7197 12144,'0'0,"0"0,0 0,26 27,-26-27,0 26,0-26,0 0,0 0,0 0,0 0,-26-26,26 26,0-27,-26 1,26 26,-27 0,1 0,-27 0,26 0,-26 26,0 1,27 26,-27 0,27-27,-1 27,1 26,26-52,0 52,26-52,27 26,-26-27,25 1,1-27,0 26,27-52,-27 26,-27-27,53 1,-26-1,0-26,0 27,27-27</inkml:trace>
  <inkml:trace contextRef="#ctx0" brushRef="#br0" timeOffset="509358.1336">7753 12250,'0'0,"-27"0,1 27,-27-1,26-26,1 53,-27-26,27-1,-1 27,1-27,26 1,0-1,26 1,27-1,0 1,0-27,0 0,26 0,0 0,-26-27,0 1,0-1,-26-26,-27 27,0-27,-27 27,1-1,-1 1,1-1,-1 27,1-26,26 26,0 0,26-27,27 1,0-1,27 1,-1-27,0 0,1 0,-1-26,0-1,1 1,-27 0,0-27,-27 0,1 0,-27 0,0 0,0 54,-27-28,-26 54,27-1,-1 54,-26-1,0 54,1 25,-1 1,0 26,26 27,-26 0,27 0,26-1,0-25,0-1,53 0,-27-52,1-1,26 0,0-52,-1-1,-25 1,-1-27,1 0,-1 0,-26-27,0 1,0-1</inkml:trace>
  <inkml:trace contextRef="#ctx0" brushRef="#br0" timeOffset="521981.8556">15743 11404,'0'-27,"0"27,0-26,0 26,0 0,0 0,0 0,-26 0,26 0,0 0,0 26,0-26,0 27,-27-1,27 27,0-27,0 27,0 27,0-1,0 0,-26 27,26 0,0 0,0-27,0 27,-27-26,27-1,0-26,0 0,0 0,27-27,-27 1,0-1,0-26,0 0,0-26,26 26,-26-27,0 1,27-27</inkml:trace>
  <inkml:trace contextRef="#ctx0" brushRef="#br0" timeOffset="523296.9309">15875 12224,'-26'0,"26"0,0 0,26 0,-26 0,27 0,-27 26,26-26,1 0,-1 0,1 0,-1 0,1-26,-1 26,0 0,-26 0,0 0,27 0,-27 0,0 0,0 0,0 0,0 0,0 0,0 0,0 0,0 0,0 0,0 0,0 0,0 0,0 0,0 0,0 0,0 0,0 0,0 0,0 0,0 0,0 0,0 0,0 0,0 0,0 0,0 0,0 0,0 0,26 0,-26 0,0 0,27-27,-27 27,26 0,1 0,-1-26,-26-1,27 1,-1-1,1 1,-27 0,0-1,0 1,0-1,0 1,-27 26,1-27,-1 27,1 0,-27 0,26 27,1-1,-1 27,-25-26,25 25,1 1,-27 0,53 0,-27 0,27-26,0 26,0-27,27 0,-27 1,26-27,1 26,-1-26,27 27,-27-27,1-27,-27 27,53 0,-27 0,1 0,-1-26,1 26,-27 0,26 26,1-26,-27 0,26 0,-26 0,27 27,-27-27,0 0,0-27,0 27,0-26,26-1,-26 1,0-27,26 0,-26 0,0 0,27 27,-27-27,0 26,0 1,0 26,26 26,-26 1,27-1,-27 27,26-26,1 52,-1-52,27 26,-26-1,-1-25,27-27,-27 26,1-26,-1-26,1 26,-1-53,-26 27,0-27,0 26,0-26,0 0,-26 0,26 27,0-1,0 1,0 0,0-1,26 1,-26-1</inkml:trace>
  <inkml:trace contextRef="#ctx0" brushRef="#br0" timeOffset="523619.9494">17410 11483,'26'-27,"-26"1,0 26,0 0,-26 26,26 1,-27 52,1 1,0-1,-1 27,-26 0,27 0,26 26,-27-26,27 0,0-27,27 0,-27 1,26-54,1 27,-27-27,26-26,1 0,-1 0,-26-26,26 0</inkml:trace>
  <inkml:trace contextRef="#ctx0" brushRef="#br0" timeOffset="524036.9732">17410 12541,'26'-26,"-26"-1,27 1,-1-27,1 0,-1 0,1-53,-1 27,1 0,-1-1,1 1,-1 26,0-26,1 52,-27-26,26 27,-26 26,0 0,0 0,0 0,0 53,0 0,0-1,27 1,-27 27,0 26,0-27,0 0,0 1,26-1,-26-26,0 0,0-27,27 27,-27-26,0-27,0 0,0 0,0-27</inkml:trace>
  <inkml:trace contextRef="#ctx0" brushRef="#br0" timeOffset="524216.9835">17648 12303,'0'0,"0"0,0 0,27 0,-1 0,-26 0,53 0,-27 0,1 0,-1 27,1-54,-1 27,1 0,-1 0</inkml:trace>
  <inkml:trace contextRef="#ctx0" brushRef="#br0" timeOffset="524675.0094">18495 11695,'0'0,"0"0,0-27,0 27,0 0,-27 0,1 0,-27 0,26 27,-25-27,25 26,-26-26,27 27,-1-27,1 26,-1 0,27 1,0-1,0 1,0 26,0 26,-26 0,26 1,0-1,0 1,-27-1,27 0,0-26,0 27,27-54,-27 27,26-27,-26 1,27-1,-1-26,1 0,-27 0,26-26,-26-1,27 27,-1-52</inkml:trace>
  <inkml:trace contextRef="#ctx0" brushRef="#br0" timeOffset="525030.03">18521 12118,'0'0,"0"0,-26 0,-1 53,1-27,26 27,-27 0,27 0,0 0,27 0,-27-27,26 1,27-1,-26-26,26 0,-27 0,0-26,1-1,-1 1,1-1,-1-52,-26 53,0-27,0-27,-26 54,-1-27,27 26,-26 1,-1 26,1-26,26 26,0 0,0 0,26 0,1 0</inkml:trace>
  <inkml:trace contextRef="#ctx0" brushRef="#br0" timeOffset="525593.0622">19156 11748,'-26'0,"26"0,0 0,0-27,0 27,26-26,-26 26,27 0,-1-27,1 27,-1 0,0-26,1 26,-27 0,26 26,-26 1,0-1,0 27,0 0,0 26,0 1,0-1,0 27,0-27,0 1,0-1,0 0,27-26,-27 27,0-54,-27 27,27-27,-26 1,-1-27,-25 0,25 26,-26-52,27 26,-1 0,1 0,-1-27,27 27,0-26,0 26,27-26</inkml:trace>
  <inkml:trace contextRef="#ctx0" brushRef="#br0" timeOffset="526268.1008">19527 11298,'0'0,"-27"0,27 0,0 26,0 1,0-1,27 27,-1 0,-26 0,53 26,-27 27,-26-27,27 27,-1 0,-26 0,0-27,-26 27,26-53,-27 26,1-26,26 0,-26 0,-1 0,27-26,-26 25,26-52,0 27,0-1,0-26,0 0,0 27,0-27,0 0,0 0,0 0,0 0,0 0,0 0,0 0,0 0,0 26,0-26,0 0,0 0</inkml:trace>
  <inkml:trace contextRef="#ctx0" brushRef="#br0" timeOffset="535944.654">14023 4789,'0'0,"0"0,27 0,-1-26,27 26,0 0,26-27,1 27,-1-26,27 26,0-27,-27 1,53 26,-26 0,-26-27,-1 27,0-26,-26 26,-26 0,26 0,-53 0,0 0,0 0,26 0,-26-27,27 27,-1-26,27 26</inkml:trace>
  <inkml:trace contextRef="#ctx0" brushRef="#br0" timeOffset="536490.6851">17040 4657,'0'0,"0"26,0-26,0 27,0-27,0 0,26 0,0 0,27 0,0 0,27-27,25 27,1-26,0 26,26 0,-26-27,0 27,-27 0,1-26,-54 26,1 0,-1 0,1 0,-27 0,0 0,0 0,26 0,27-27,0 27,26-26</inkml:trace>
  <inkml:trace contextRef="#ctx0" brushRef="#br0" timeOffset="536970.7128">20056 4736,'-27'0,"27"0,0 0,0 0,0 27,53-27,0-27,27 27,25 0,1-26,26-1,-26 27,27-26,-28 26,-25 0,26 0,-53 0,-1-27,-25 27,-1 0,1 0,-1 0,1-26,-1-1,27 27,0-26</inkml:trace>
  <inkml:trace contextRef="#ctx0" brushRef="#br0" timeOffset="537479.7419">23257 4842,'-26'26,"26"-26,0 27,0-27,26 0,1 0,52 0,-26 0,53 0,-27 0,53 0,-26 0,27 0,-28 0,28 0,-27 0,-27 0,0 0,-26 0,-26 0,26 26,-53-26,0 0,26 0,-26 0,0 27,0-1,0 1,0 26</inkml:trace>
  <inkml:trace contextRef="#ctx0" brushRef="#br0" timeOffset="554853.7358">5213 13758,'26'-26,"-26"-1,27 1,-27 0,0 26,0 0,0 0,-27 26,1 0,26 1,-27 52,1-26,-1 53,1-27,-27 27,26 0,1 0,-27 0,0 0,27-1,-27 1,26-26,1-27,-1-1,27 1,-26-26,26-1,0 1,0-27,26-27,-26 1,27-1,-27-26,53-26</inkml:trace>
  <inkml:trace contextRef="#ctx0" brushRef="#br0" timeOffset="555121.7512">5213 13653,'26'-27,"-26"27,0 0,0 27,27 52,-27-26,0 26,26 27,-26 26,0 1,0-1,26 0,-26 0,27-26,-27 27,26-54,1 0,-27-26,26 0,1 0,-27-26,0-27,0 0,0-27</inkml:trace>
  <inkml:trace contextRef="#ctx0" brushRef="#br0" timeOffset="555286.7606">4948 14764,'0'26,"27"-26,-1 0,27 0,26 0,-26 0,27-26,-1-1,0 1</inkml:trace>
  <inkml:trace contextRef="#ctx0" brushRef="#br0" timeOffset="555853.7925">6033 13811,'0'0,"0"0,-27 0,1 0,-1 0,1 0,0 0,-1 0,1 0,-1 27,27-27,-26 0,26 26,26 27,-26-26,0 25,0 28,0-1,-26 27,-1 0,1 26,26-26,-27 0,1-27,-1 27,1-27,26-26,0 0,26-26,1-1,-1 1,1-27,-27 26,26-26,1-26,-1 26,1 0,-1 0,1-27,-1 1,0-1</inkml:trace>
  <inkml:trace contextRef="#ctx0" brushRef="#br0" timeOffset="556341.8209">6192 14102,'0'0,"0"0,26-26,1 26,-1 0,-26 0,26-27,27 27,-26 0,-1 0,1 0,-1 27,1-27,-27 26,0 27,0-26,-27 52,1-26,-27 0,26 0,-26 0,1 0,25 0,1-1,-1-25,27 26,0-53,0 26,27-26,-1 0,1 0,25 0,-25 0,26 0,0-26,0 26,0 0,-27-27,27 27,-53-26</inkml:trace>
  <inkml:trace contextRef="#ctx0" brushRef="#br0" timeOffset="556976.8573">6747 13864,'0'0,"0"0,0 0,0 0,0 0,0 0,27-26,-1 26,1 0,-1-27,27 27,-27 0,27 0,-26 0,-1 0,1 53,-1-26,-26 26,0-1,-26 28,26-1,-27 27,27-27,0 27,-26-26,26-1,0 0,26 1,-26-27,0 0,27-27,-27 27,0-27,-27 1,1-1,-1 1,1-27,-1 0,-25 26,25-26,-26 0,27 0,-1-26,1 26,26-53,0 26</inkml:trace>
  <inkml:trace contextRef="#ctx0" brushRef="#br0" timeOffset="557477.8858">7647 13838,'0'0,"-53"0,53 0,-53-27,27 27,-27 0,0 27,0-27,26 0,1 0,-1 26,27 1,-26-1,26 1,0 25,0 1,-27 0,27 27,-26 26,26-27,-26 27,26-27,-27 27,27-27,0-26,0 27,27-27,-27-1,52 1,-25-26,-1-1,27 1,-26-1,26 1,-27-27,1 0,-1 0,27 0,-27-27</inkml:trace>
  <inkml:trace contextRef="#ctx0" brushRef="#br0" timeOffset="557790.9038">7673 14446,'0'0,"-26"0,26 0,-27 0,1 0,-1 0,1 27,0-27,-1 53,1-27,-1 1,27 25,0-25,27 26,-27-27,26 27,1-53,25 27,-25-1,-1-26,1 0</inkml:trace>
  <inkml:trace contextRef="#ctx0" brushRef="#br0" timeOffset="558396.9385">7964 14631,'0'0,"-26"0,26 0,-27 27,1-27,-1 26,27 1,0-27,0 26,0-26,27 27,26-27,-27 26,27-52,0 26,-26 0,-1-27,-26 1,27-1,-54 1,1-1,-1 27,1-26,-1 0,1 26,-1-27,27 27,0 0,27 0,-1-26,27 26,-26-27,52 1,-26-1,0 1,0-27,-27 0,27 0,-26 0,-27 0,26 0,-26 0,-26 0,26-26,-27 53,1-27,-1 26,27 1,-26 26,-1 26,27 27,0 0,-26 26,26 1,0 26,0 0,-27-1,27 1,0 0,0-27,0-26,27 0,-27 0,0-26,26-27,1 0,-27-27</inkml:trace>
  <inkml:trace contextRef="#ctx0" brushRef="#br0" timeOffset="558892.9669">8652 13864,'0'-26,"0"-1,0 27,27-26,-1 26,-26-27,27 27,-1-26,1 26,-27 0,26 0,-26 26,26 1,-26 26,0 26,-26-26,26 53,0 0,0 26,0 0,0-26,26 26,-26-26,27 0,-1-27,-26 1,27-1,-54-52,27 26,-26-27,-1-26,-25 0,-1 0,0 0,0 0,26 0,1 0,-1 0,1 0,26 0</inkml:trace>
  <inkml:trace contextRef="#ctx0" brushRef="#br0" timeOffset="575781.9329">6297 15425,'0'0,"0"27,0-27,0 53,0-27,0 27,0-27,0 54,27-27,-27 26,0 0,26-26,-26 53,0-53,0 0,0 26,0-26,0-26,0 26,0 0,0-53,0 26,0 1,0-27,0 0,0-27</inkml:trace>
  <inkml:trace contextRef="#ctx0" brushRef="#br0" timeOffset="576252.9598">6192 15399,'0'0,"0"0,0 0,-27 26,27 1,-26-1,26 27,-27-26,1-1,-1 27,27-27,-26 1,26-27,0 0,0 0,0-27,26 1,1-27,-1 27,1-1,-1-26,1 0,-1 27,1 26,25 0,-25 0,-1 26,1 1,-1 26,1-27,-1 27,1 0,-1 0,1-27,-1 1,0-1,-26 1,27-1,-27-26,0 0</inkml:trace>
  <inkml:trace contextRef="#ctx0" brushRef="#br0" timeOffset="576739.9874">5636 16695,'0'0,"0"0,0 0,0 0,0 0,-26 27,26-1,0 1,-27 26,27-1,-26 1,26 0,0 27,-27-27,27-27,0 27,0 0,0-27,0 1,0-27,0 0,0 0</inkml:trace>
  <inkml:trace contextRef="#ctx0" brushRef="#br0" timeOffset="577083.007">5504 16775,'0'-27,"26"1,1 26,-1 0,1 0,-1 0,0 0,27 0,-53 26,27 1,-27-1,0 1,0-1,0-26,-27 53,1-27,26-26,-27 27,1-27,26 26,0 1,0-27,0 26,26-26,1 0,-1 0,1 27,-1-27,1 0,-1 0,1 0,-1 0</inkml:trace>
  <inkml:trace contextRef="#ctx0" brushRef="#br0" timeOffset="577828.0498">6059 16933,'0'0,"-26"27,-1-27,1 26,-1 1,1-1,26 27,-26-26,26-1,26 0,-26 1,26-1,1-26,-1 0,27 0,-26-26,-1-1,1 1,-1 0,-26-27,27 26,-27 1,0-1,-27 1,27-1,0 1,-26 26,-1-27,27 27,-26 0,26 0,0 0,0-26,0 26,26 0,-26 0,27-26,-27 26,0 0,26 26,-26-26,0 0,0 26,27 27,-27-26,0 26,0-27,0 27,0-26,0-1,0-26,26 26,-26-52,27 26,-27-26,26-1,0-26,1 27,-27-1,26 1,-26 26,27 0,-27 0,0 26,26-26,1 53,-1-53,1 27,-1-1,1 1,-1-1,0-26,-26-26,27 26,-27-27,26 1,-26-1,0-26,0 27,0-1,0-26,-26 27,26 0,0-1,26 27,-26 0</inkml:trace>
  <inkml:trace contextRef="#ctx0" brushRef="#br0" timeOffset="578441.0848">6906 16510,'26'0,"-26"-26,27 26,-27-27,0 27,26 0,-26 0,27 0,-27 27,26-1,-26 0,27 27,-27 0,0 0,-27 0,1 0,-1 0,1 26,-27-26,27 0,-1-26,1-1,-1 27,1-53,26 26,26-26,-26 27,27-27,-1 0,27 26,0-26,-27 0,27 0,0 0,0 27,-26-27,-1 0,0 0,1 0</inkml:trace>
  <inkml:trace contextRef="#ctx0" brushRef="#br0" timeOffset="579082.1216">8176 15505,'0'-27,"0"27,0 0,0-26,0 26,0 0,0 0,0 26,0 1,0-1,0 1,26 25,1 28,-1-27,1 26,-1-26,1 26,26 1,-27-1,1-26,-1 0,0-27,1 27,-1-26,1-1,-27 27,0-53,26 27,-26-27,0 0,0 0</inkml:trace>
  <inkml:trace contextRef="#ctx0" brushRef="#br0" timeOffset="579581.1502">8202 15584,'0'0,"0"0,-26 0,26 0,0 26,-26 1,-1-1,27 1,-26-1,26 1,-27-1,27 1,0-27,0 0,0 0,0 0,0 0,0-27,0 1,0-1,0 1,0-27,0 0,0 27,0-1,0 1,0-1,27 1,-27 26,26-27,-26 27,27 27,-1-27,27 26,-27 1,27-1,-26 1,26-1,-27 27,1-27,-1 1,0-27,1 26,-1-26</inkml:trace>
  <inkml:trace contextRef="#ctx0" brushRef="#br0" timeOffset="580263.1888">8414 16854,'-53'0,"27"0,-1 26,1 1,-1-1,1 1,-1-1,27 27,0 0,0 0,27-27,-27 27,26-26,27-1,-26 1,26-27,-27 0,27 0,-27-27,27 1,-26-1,-1-26,1 27,-1-27,-26 0,0 0,0 27,-26-27,-1 26,1 1,-1 26,1 0,-1 26,-25-26,52 27,-27-1</inkml:trace>
  <inkml:trace contextRef="#ctx0" brushRef="#br0" timeOffset="580598.208">8811 17145,'26'26,"-26"-26,0 0,0 0,0 0,0 0,0 27,0-27,0 0,0 0,27 26,-27-26,0 0</inkml:trace>
  <inkml:trace contextRef="#ctx0" brushRef="#br0" timeOffset="580856.2228">8996 17145,'0'0,"0"0,0 0,0 0,0 0,0 0,0 0,0 0,0 0,0 0,0 0,0 0,27 0,-27 0</inkml:trace>
  <inkml:trace contextRef="#ctx0" brushRef="#br0" timeOffset="581090.2364">9155 17145,'0'0,"0"0,0 0,0 0,0 0,0 0,0 0,0 0,0 0,0 0,26 0,-26 0,0 0,0-26</inkml:trace>
  <inkml:trace contextRef="#ctx0" brushRef="#br0" timeOffset="582134.296">9287 16748,'0'0,"0"0,0 0,0 0,0 0,0 0,27-26,-27 26,0 0,0 0,0 0,26-27,1 27,-27 0,26-26,1 26,-1 0,0 0,-26 0,27 0,-27 0,26 0,-26 0,0 26,0-26,0 27,0-1,-26 1,26-27,0 26,-27 1,1-27,26 26,-26-26,26 26,0 1,0-27,0 0,26 26,0-26,1 27,-27-27,26 0,1 26,-1-26,1 27,-1-27,1 26,-27-26,26 27,-26-1,0 1,-26-1,26-26,-27 26,1 1,-1-1,1-26,-1 0,1 27,-1-27,1 26,0-26</inkml:trace>
  <inkml:trace contextRef="#ctx0" brushRef="#br0" timeOffset="584586.4364">12065 14155,'27'-53,"-1"0,-26 0,0 1,0-1,0 26,0 1,-26 26,26-27,-27 27,27 27,-26-1,-1 1,1 26,0-1,-1 28,-26-1,27 27,-27-27,26 27,-26-26,27 25,-1-52,1 0,0 0,-1 0,27-26,0-27,0 0,0 0,0 0,27-27,-1-26,0 0,1-26,26-27,-27 0,27 0,0 1,-26-28,-1 54,1-27,-1 53,0 0,-26 0,27 27,-27 26,0 0,0 0,26 53,-26 0,27 0,-1 26,1 0,-1 27,1 0,-1-27,1 27,-1 0,0-27,1 1,-27-1,26-26,-26 0,0 0,0-27,27-26,-27 0,0 0,-27 0</inkml:trace>
  <inkml:trace contextRef="#ctx0" brushRef="#br0" timeOffset="584772.447">11801 14526,'26'26,"1"-26,-1 27,1-27,26 0,-1 0,1-27,0 27,0-26</inkml:trace>
  <inkml:trace contextRef="#ctx0" brushRef="#br0" timeOffset="585265.475">12991 13811,'0'0,"0"0,-26 0,-1 0,-25 0,25 27,-26-27,-26 26,26-26,26 27,-25-27,25 26,27 1,0-1,0 27,27 0,-1 0,-26 26,26 1,-26 25,27-25,-27 26,0-27,0 0,0-26,26 27,1-27,26-27,-27 0,27 27,0-53,0 27,0-27,0 0,-27 0,27 0,-26-27</inkml:trace>
  <inkml:trace contextRef="#ctx0" brushRef="#br0" timeOffset="586888.5681">13177 14208,'0'0,"0"0,0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27,0-1,0-26,0 53,26-27,-26 1,0 26,0-27,0 27,27-26,-27 26,0-27,0 0,0-26,0 27,0-1,0-26,0 0,0 27,0-27,0 0,0 0,0 0,0 0,0 0,26 0,-26-27,26 27</inkml:trace>
  <inkml:trace contextRef="#ctx0" brushRef="#br0" timeOffset="587466.6012">13494 13891,'-26'0,"26"-27,0 27,-27 0,27 0,-26-26,26 26,26 0,1-27,-1 27,1 0,-1-26,27 26,-27 0,27 0,-26 0,-1 26,1 1,-1-1,-26 27,27-26,-27 25,0 1,0 27,0-27,0 0,0 26,0-26,26 0,-26 0,27 0,-27 0,0-1,26-25,-26 26,-26-53,26 53,-27-53,1 26,-1-26,27 27,-53-27,27 0,-1 26,1-26,26 0,-27 0,27 0,0 0,0 0,0-26,27-1</inkml:trace>
  <inkml:trace contextRef="#ctx0" brushRef="#br0" timeOffset="588078.6362">14235 13838,'0'-27,"0"27,-27 0,27-26,-26 26,0 0,-27 0,26 26,1-26,-1 0,1 0,26 0,-27 27,27-1,0-26,27 27,-27-1,0 27,0 0,0 0,26 26,-26-26,-26 27,26-1,0 0,0 1,0-1,0-26,0 0,0 26,0-26,0-26,0 26,0-1,0-25,0-1,26 1,-26-1,27-26,-27 27,26-1,1-26,-1 0,1 0,-1 0,0 0,1 0,-1 0,1-26,-27 26,0-27</inkml:trace>
  <inkml:trace contextRef="#ctx0" brushRef="#br0" timeOffset="589045.6914">14473 14393,'0'0,"0"0,0 0,-26 27,-1-27,27 0,-26 0,-1 26,1 1,-1-1,1 1,26-1,-27 27,27-27,0 27,27-26,-27-1,26 27,-26-53,27 27,-1-27,27 0,-26 26,-1-52,1 26,-1-27,0 27,1-26,-1-27,-26 53,27-27,-27 27,0 0,-27-26,27 52,-26-26,-1 27,27-1,-26 1,26-1,26 1,-26-1,27-26,26 27,-27-27,27 0,-26-27,-1 27,1-26,-1-1,0 27,-26-26,0-1,-26 1,26 26,0 0,-26-27,26 27,26-26,-26 26,26-27,1 1,26 0,-27-1,27 1,-26-27,26 26,-27-26,1 0,-1 1,-26-1,0 0,0 26,-26-26,26 27,-27-1,1 1,26 26,-27 0,1 26,-1 1,1-1,-1 27,27 27,-26-1,26 0,0 1,26-1,-26 0,27 1,-1-27,1-27,-1 1,-26 26,27-53,-27 0,26 26,-26-26,27-26,-27 26,26-27</inkml:trace>
  <inkml:trace contextRef="#ctx0" brushRef="#br0" timeOffset="589821.7358">15452 13996,'0'0,"0"0,-26 0,26 0,0 0,26 0,-26 0,26 0,1 0,-1 0,27-26,-26 26,26 0,-27 0,1 0,-1 0,-26 0,27 0,-27 26,0 1,0-1,0 27,0 0,0 27,0-1,0 0,0 1,0-1,0 0,0 1,26-27,-26 0,0 0,26-27,-26 27,0-27,0-26,-26 27,0-27,26 26,-27-26,-26 0,27 0,-27 0,0 27,26-27,-26 0,27 0,0 0,26 0,0 0,0 0</inkml:trace>
  <inkml:trace contextRef="#ctx0" brushRef="#br0" timeOffset="598713.2442">16378 14208,'0'0,"27"27,-27-1,0 1,0-1,-27 27,27 0,0 0,-26 0,26-27,0 27,0-27,0 1,0-1,0 1,0-27,0 0,0 0</inkml:trace>
  <inkml:trace contextRef="#ctx0" brushRef="#br0" timeOffset="599055.2639">16113 14499,'0'0,"0"0,27-26,-1-1,1 27,26-26,-27-1,54 1,-54-1,27 1,0 0,-27-1,1 27,-1 0,-26 0,27 0,-27 0,-27 0,27 27,-26-1,-1 0,1 1,26 26,-27-27,1 1,0-1,-1 1,1-1,-1 1,27-27,-26 0,-1 0,27 0</inkml:trace>
  <inkml:trace contextRef="#ctx0" brushRef="#br0" timeOffset="599523.2905">16457 14182,'0'0,"27"0,-27 0,-27 26,27 1,-26-1,26 1,-26-1,-27 27,26-27,1 27,-1-26,-26-1,27 1,-1-27,27 0,-26 0,26 0,0-27,0 1,0-1,0-26,0 27,0-27,0 27,0-1,0 27,0 0,0 0,0 0,26 0,1 27,-1 25,1-25,-1-1,1 27,26-26,-27 26,1-53,-1 53,0-53,1 26,-1 0,-26-26,27 0,-1 0</inkml:trace>
  <inkml:trace contextRef="#ctx0" brushRef="#br0" timeOffset="600490.3461">17463 13970,'0'0,"26"26,-26-26,0 0,-26 0,26 0,-27 0,27 0,-53-26,27 26,0 0,-1 0,1 0,-1 0,1 0,26 0,-27 0,27 0,-26 0,26 26,0-26,-27 27,1 26,26-27,-27 1,1-1,26 27,-26-26,26-1,26-26,-26 0,26 0,1 0,-1 0,1 27,-1-54,1 27,-1 0,-26 0,27 0,-1 0,-26 0,27 0,-27 27,26-27,0 0,-26 0,27 26,-1-26,1 0,-27 26,26-26,1 27,-1-27,-26 53,27-27,-1 1,-26-1,27 27,-1 0,1-27,-27 27,0-26,26 26,-52-27,26 27,-27-26,1-27,-27 26,26 1,-26-27,0 26,0-26,1-26,-1 26,0-27,26 27,1-26,-1 26,1 0,-1-27,1 27,26 0,0-26,0 26,-26 0</inkml:trace>
  <inkml:trace contextRef="#ctx0" brushRef="#br0" timeOffset="611306.9648">13415 15452,'0'-27,"0"27,0 0,-27 0,27 0,0 0,0 0,0 0,0 27,0-1,0 1,0 26,0-1,0 1,0 27,0-1,0 0,0 27,0-26,0-1,-26 0,26 1,0-27,0 0,0 0,0-27,-27 0,27 1,0-27,0-27,0 1,27-27</inkml:trace>
  <inkml:trace contextRef="#ctx0" brushRef="#br0" timeOffset="611717.9882">13256 15531,'0'0,"0"-26,0 26,-26 26,26-26,-27 27,27-1,-26 27,-1-27,27 1,0-1,-26-26,26 0,26-26,-26 26,27-53,-1 0,-26 0,27 0,-1 0,0 27,1-1,-27 1,26 26,1 26,-27 1,53-1,-27 1,1 26,-1 0,1-1,-1 1,0-26,1 26,-27-27,26-26,-26 27,27-27,-27 0</inkml:trace>
  <inkml:trace contextRef="#ctx0" brushRef="#br0" timeOffset="612214.0167">12991 16854,'0'26,"0"27,0-26,0-1,-26 27,26 0,0 0,0-27,-27 27,27 0,0-26,0-1,0-26,0 0,-26 0</inkml:trace>
  <inkml:trace contextRef="#ctx0" brushRef="#br0" timeOffset="612558.0363">12991 16828,'27'-27,"26"1,-27-1,1 27,-1 0,-26 0,0 0,0 27,0-1,-26 1,-1-1,1 27,-1 0,1 0,-1-27,1 27,26 0,26-27,-26 1,27-1,-1-26,27 27,-26-27,-1 0,27 0,-53 0,53 0,-53 0,26 0,-26-27</inkml:trace>
  <inkml:trace contextRef="#ctx0" brushRef="#br0" timeOffset="613324.0797">13388 16960,'0'0,"-26"0,-1 26,1-26,26 27,-27-1,27 1,-26 26,26-27,26 27,1-27,-27 1,26-1,27-26,-26 27,26-54,0 27,-27-26,27-1,-27 1,1-27,-27 27,0-1,0-26,-27 27,1-27,26 26,-27-26,1 27,26 0,0 26,0-27,26 1,1 52,-1-26,-26 27,27-1,-1 27,-26 0,27 0,-27 0,26 26,-26-53,0 27,0-26,27-1,-27-26,26 0,-26-26,27-1,-1 1,-26-1,27 1,-27 0,26-1,-26 1,0 26,0 0,26 26,-26-26,27 27,-1-1,1-26,26 0,0 0,-27 0,27-26,-27-1,1-26,-1 27,1-1,-54 1,27-27,-26 26,-1 1,1 0,0-27,-1 53,1-27,-1 1,27-1</inkml:trace>
  <inkml:trace contextRef="#ctx0" brushRef="#br0" timeOffset="615531.2064">14976 15452,'0'0,"0"0,0 0,0 26,0 27,0-26,0-1,26 53,1-26,-1 27,1-1,-1 0,1 1,-1-27,-26 0,26 0,1-1,-27-52,0 27,0-27,0-27</inkml:trace>
  <inkml:trace contextRef="#ctx0" brushRef="#br0" timeOffset="615874.226">14949 15478,'-26'0,"-1"-26,27 26,-26 26,-1-26,1 27,26-1,-26 1,-1-1,27-26,0 0,0 0,0-26,27-1,-27 1,26-27,-26 26,26 1,-26-1,0 27,27 27,-27-1,26 1,-26 26,27 0,-27-1,26 1,1-26,-1 26,1-27,-1-26</inkml:trace>
  <inkml:trace contextRef="#ctx0" brushRef="#br0" timeOffset="616436.2582">15135 16589,'-27'27,"1"-1,-1 1,1-1,26 27,-27-26,54 26,-27-27,26 27,27-27,-26 1,25-27,1 0,0-27,0 1,0-27,-26 27,-1-1,0-26,-26 27,0-27,-26 26,0 1,-1-1,1 27,-1 0,1 0,-1 0,1 27,26-1,0 1,0-1</inkml:trace>
  <inkml:trace contextRef="#ctx0" brushRef="#br0" timeOffset="616648.2699">15558 16907,'0'0,"26"26,-26-26,0 0,0 0,0 0,0 0,0 0,0 0,0-26,0 26,0 0,0 0,0 0,0 0</inkml:trace>
  <inkml:trace contextRef="#ctx0" brushRef="#br0" timeOffset="616836.2807">15770 16828,'0'0,"0"0,0 26,0-26,0 0,0 0,0 0,0 0,0 0,0 0,0 0</inkml:trace>
  <inkml:trace contextRef="#ctx0" brushRef="#br0" timeOffset="617062.2936">15928 16854,'0'0,"0"0,0 0,0 0,0 0,0 0,0 0,27 26,-27-26</inkml:trace>
  <inkml:trace contextRef="#ctx0" brushRef="#br0" timeOffset="617617.3257">16008 16378,'0'0,"0"0,0 0,26 0,-26 0,0 0,0-27,27 27,-27-26,26 26,0 0,1 0,-27-27,26 27,-26 27,27-27,-27 0,0 26,0 1,0 26,0-53,0 53,0-53,0 52,0-25,0-27,26 26,-26-26,27 27,-1-27,27 26,-26-26,-1 0,1 27,-1-27,-26 0,0 0,26 26,-26-26,-26 27,26-27,-26 26,-1 1,-26-27,27 26,-1-26,1 27,-1-27</inkml:trace>
  <inkml:trace contextRef="#ctx0" brushRef="#br0" timeOffset="624888.7416">5874 9340,'0'0,"0"0,0-27,0 27,0 0,0 27,0-27,0 26,0 27,0-26,0 26,0-1,0 1,27 27,-27-27,0 0,0-27,0 1,0 25,0-25,0-1,0-26,0 0,0 0,-27 27</inkml:trace>
  <inkml:trace contextRef="#ctx0" brushRef="#br0" timeOffset="625141.756">5715 9922,'0'-27,"0"27,0 0,0 27,0-1,27-26,-27 27,0-1,26 1,-26-27,27 26,-1-52,1 26,-1 0,1-53,-1 26,27 1,-27-27,1 27,-1-27</inkml:trace>
  <inkml:trace contextRef="#ctx0" brushRef="#br0" timeOffset="625889.7986">8943 9446,'0'0,"-26"0,26 0,0 26,0 1,0-1,0 27,0-27,0 27,0 0,0 0,0-26,0 26,0-27,0 0,0 1,0-1,0-26,0 0</inkml:trace>
  <inkml:trace contextRef="#ctx0" brushRef="#br0" timeOffset="626149.8137">8811 9843,'0'0,"0"0,0 26,0-26,0 26,0 1,26-1,-26 1,0-27,0 26,0-26,27 0,-1 0,1-26,-1-1,1 27,-1-26,1-1,-27 1,26 0,-26-1</inkml:trace>
  <inkml:trace contextRef="#ctx0" brushRef="#br0" timeOffset="627016.8633">5530 9049,'0'0,"-26"0,26-27,0 1,0-1,0 1,26-27,-26 27,0-27,0 26,0-26,0 27,27-27,-27 0,0 53,0-26,0-1,0 27,0 0,0 27,0-1,26 0,-26 27,27-26,-27 26,26-27,0 1,-26-27,27 0,-1 0,1-27,-1 1,1-27,-1 0,1 0,-27-26,26-1,1 27,-1 0,0 27,-26-1,27 27,-27 27,26 26,-26 0,27 0,-27 26,26 0,-26 1,0-27,27 0,-27 0,0-27,26 0,-26 1,0-27,27 0,-27-27</inkml:trace>
  <inkml:trace contextRef="#ctx0" brushRef="#br0" timeOffset="628899.971">9102 8493,'0'0,"0"0,0 0,0 0,0 0,-26 0,26 0,0-26,0 26,-27-27,27 27,-26-26,26 26,0 0,-27-27,1 27,-1-26,1 26,-1 0,1 0,-1 0,1 0,0 26,-1-26,1 27,-1-1,27 1,-26-1,26 1,0-1,0 1,0-1,26 0,1 1,-1-1,27 1,-27-27,27 26,-26 1,26-1,-27-26,1 27,-1-1,1 1,-27-27,26 26,-26 0,0-26,0 27,-26-27,26 26,-27-26,1 0,-1 0,1 0,-27 0,26 0,1 0,-27 0,27 0,-1 0,1 0,-1 0,1 0,26 0,0 0,0-26,0-1</inkml:trace>
  <inkml:trace contextRef="#ctx0" brushRef="#br0" timeOffset="630012.0346">13124 9499,'0'0,"0"0,0 0,0 0,0 0,0 0,-27 0,27 26,0 0,0 1,0-1,0 1,0 26,0-27,0 27,0 0,0-26,0 25,0-25,0-1,0 27,-26-53,26 27,0-27,0 0</inkml:trace>
  <inkml:trace contextRef="#ctx0" brushRef="#br0" timeOffset="630291.0506">12886 9869,'0'0,"0"0,0 0,-27 0,27 26,0 1,27-1,-27 1,0-1,0 1,26-27,-26 26,26-26,-26 0,27 0,-1-26,1 26,-1-27,1 1,-27-1,26 1,1 26,-27-27,0 27,0-26</inkml:trace>
  <inkml:trace contextRef="#ctx0" brushRef="#br0" timeOffset="630842.0818">12859 8705,'27'26,"-27"1,0-27,0 26,0-26,0 27,0-1,0 1,0-27,26 0,-26 0,0 0,0 0,0 0,0 0,0 0,0 0,0 0,0 0,0 0,0 26,0 0,0 1,0-1,0 1,26-1,-26 1,0-1,0 1,0-1,0-26,0 0,27 0,-27 0,0 0,0 0,0 0,0 0,0 0,0 0,0 0</inkml:trace>
  <inkml:trace contextRef="#ctx0" brushRef="#br0" timeOffset="631248.105">12806 8731,'-26'-26,"26"26,26 0,-26 0,27-27,-27 27,26-26,1 26,-1 0,27 0,-27 0,27 0,-26 26,26 1,-27-27,1 53,-1-27,1 27,-1-26,-26 25,0 1,0-26,-26 26,-1-53,1 53,-1-27,1 1,-1-27,1 26,-1 1,-26-27,53 0,-26 26,26-26,0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05T22:14:05.333"/>
    </inkml:context>
    <inkml:brush xml:id="br0">
      <inkml:brushProperty name="width" value="0.05292" units="cm"/>
      <inkml:brushProperty name="height" value="0.05292" units="cm"/>
      <inkml:brushProperty name="color" value="#C0504D"/>
    </inkml:brush>
  </inkml:definitions>
  <inkml:trace contextRef="#ctx0" brushRef="#br0">3996 767,'0'0,"26"-53,-26 53,0 0,0 0,0 0,-26-53,26 53,0 0,0 0,-53-52,53 52,0 0,-80-53,80 53,-79-27,79 27,-106-26,53-1,-26 1,-1-1,1 27,0 0,26-26,-27 26,1-27,-27 27,27 0,-1 0,1 0,0 0,-1 0,1 0,0 27,-1-27,27 26,-26-26,26 27,0 26,53-53,-79 53,79-53,-53 53,53-53,-53 79,53-79,-27 53,27-53,0 53,0-53,0 0,0 53,0-53,0 0,27 53,-27-53,0 0,53 79,-53-79,0 0,53 79,-53-79,0 0,79 53,-79-53,0 0,53 53,-53-53,79 27,-79-27,53 26,-53-26,80 27,-80-27,79 26,-79-26,106 26,-80 1,54-27,-27 0,-1 26,1-26,0 27,27-27,-27 26,0-26,26 27,-26-27,0 0,0 0,26 0,0 0,1 0,-1 0,1-27,-28 27,28-26,-1 26,1-27,-28 1,1 26,-53 0,80-53,-80 53,79-53,-79 53,53-79,-53 79,27-80,-27 80,26-79,-26 79,-26-79,26 79,-27-80,27 80,-79-79,79 79,-106-53,53 26,0 27,-26 0,26 0,0 0,0 27,53-27,-53 26,53-26,0 80</inkml:trace>
  <inkml:trace contextRef="#ctx0" brushRef="#br0" timeOffset="1345.0769">4022 15690,'0'0,"0"0,-26-27,26 27,-27 0,1 0,-1 0,1 0,-1-26,27 26,-53-27,27 27,-1-26,1 26,-27-26,0-1,0 27,0-26,0-1,-26 27,0-26,26 26,-27-27,1 27,0 0,-1 0,27 0,-26 0,0-26,-27 26,26 26,1-26,0 0,-1 0,1 27,-1-1,1 1,0-1,26 27,0-27,0 27,0 0,27 0,-27 27,26-28,27 1,-26 27,26-27,26 0,1 26,-1-26,27 0,0 26,0-52,53 26,-27-1,53-25,-26-1,27 1,25-1,1-26,0-26,26 26,0-27,-26-26,26 1,-26-1,26 26,-53-52,1 26,-27 0,-27 0,-53 0,1 27,-27-1,-53-26,0 27,0 26,0 0,-53 0,27 0,0 26,26-26</inkml:trace>
  <inkml:trace contextRef="#ctx0" brushRef="#br0" timeOffset="4841.2768">1720 503,'-79'26,"26"1,0 26,0-1,27 28,-27-1,26 27,27 0,0-27,27 27,-1-27,27-26,26 27,1-54</inkml:trace>
  <inkml:trace contextRef="#ctx0" brushRef="#br0" timeOffset="5455.312">15426 529,'0'0,"0"0,0 0,0 0,79 80,-53-28,1 1,26 0,-27 27,1-27,-27 0,26-1,-26-52,0 53,0-53,0 0,-26 53,26-53</inkml:trace>
  <inkml:trace contextRef="#ctx0" brushRef="#br0" timeOffset="5856.335">16008 609,'26'-80,"-26"80,0 0,0 0,0 0,27 53,-27-53,26 53,-26-53,0 53,0-53,0 0,0 0,53 26,-53-26,53-26</inkml:trace>
  <inkml:trace contextRef="#ctx0" brushRef="#br0" timeOffset="6033.3451">16510 370,'0'0,"0"0,0 80,-26-1,-1-26,1 26,-27-26,27 0,-27 0,26 0,27-53,-53 80,53-80</inkml:trace>
  <inkml:trace contextRef="#ctx0" brushRef="#br0" timeOffset="6281.3593">16537 820,'106'-26,"-106"26,53 0,-53 0,26 53,-26-53,-26 79,26-79,-27 79,27-79,-79 80,79-80,-27 53,27-53,0 53,0-53,80 26,-27-26,26 0,0 0,1 0,-1-26,0 26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0:54:49.776"/>
    </inkml:context>
    <inkml:brush xml:id="br0">
      <inkml:brushProperty name="width" value="0.05292" units="cm"/>
      <inkml:brushProperty name="height" value="0.05292" units="cm"/>
      <inkml:brushProperty name="color" value="#FF0000"/>
    </inkml:brush>
  </inkml:definitions>
  <inkml:trace contextRef="#ctx0" brushRef="#br0">3308 9287,'0'0,"0"0,0 0,-80 26,80-26,0 0,27 0,-1 0,1 27,-1-27,1 0,25 26,1-26,27 0,-27-26,26 26,0-27,-26 1,27-27,-1 27,0-54,-26 27,0-26,0 26,-26-26,-1-1,-26 1,0 26,-26 0,-27 0,0 0,0 27,-26-27,-27 53,26 0,-25 0,-1 0,0 26,0 1,27 26,-27-27,26 27,1 26,0-26,26 27,26-27,27 52,0-52,0 27,0-1,53-26,-26 0,26-27,0 27,-27-26,27-1,-27-26,1 0,-1 0,1 0,-1 0,-26 0,-53 0,53 0,0 0,0-26,-26-54</inkml:trace>
  <inkml:trace contextRef="#ctx0" brushRef="#br0" timeOffset="782.0447">1932 3281,'0'0,"0"-53,-27 79,1 1,-27-1,27 1,-54 26,27 26,-26 27,-1 53,1-27,26 53,-26 0,26 53,26-52,1 52,26-53,0 0,53-26,0-27,26-26,1-27,-1-26,27-26,0-27,-1-27,28-26,-27-52,-1-28,1-25,0-28,-27 1,-26-26,0-1,-26 27,-27-1,-27 28,-26 25,0 28,-26-1,-27 53,0 26,1 27,-1 27,0-1,53 27,-26 27,52 25</inkml:trace>
  <inkml:trace contextRef="#ctx0" brushRef="#br0" timeOffset="5817.3327">5213 4207,'-27'0,"27"0,0 0,0 0,0 0,0-27,0 1,0 0,0-1,27 1,-1-1,27-26,-27 27,27-27,27 26,-27-26,26 27,0 0,1-1,-1 27,27-26,-27 26,27 0,-26 0,25 26,-25-26,-1 27,27-1,-53 0,26 1,1-1,-1 27,-26-26,0-1,26 1,-26-27,0 26,-26-26,25-26,1 26,0-27,0 1,0-1,-26-26,-1 0,1 27,-1-27,0 27,1-1,-27 1,0 26,0 0,0-27,0 27,26 27,1-27,-1 26,27 1,-26-1,26-26,-1 27,28-27,-1 26,-26-26,53 0,0-26,0 26,-1-27,1 27,27 0,-28 0,28 0,-27 0,-1 27,1-1,0 0,-27 1,-26 26,0-27,0 1,0 26,-26-53,-1 26,0-52,1-1</inkml:trace>
  <inkml:trace contextRef="#ctx0" brushRef="#br0" timeOffset="6432.3679">6483 3413,'-27'27,"27"-1,-26 1,-27-27,53 0,26-27,-26 1,27-27,-1-27,1 1,26-27,-1 27,-25-54,26 1,0 26,0 0,-27 1,27 25,0 1,0 0,-27 52,1 1,-1 26,1 0,-1 26,-26 27,27 26,-27-26,0 53,0 0,26 0,-26 0,27-1,-27 1,0-53,26 27,0-28,-26-25,27-27,-27 0,26 0,-52-53</inkml:trace>
  <inkml:trace contextRef="#ctx0" brushRef="#br0" timeOffset="6579.3763">6880 2858,'0'0,"26"0,0 0,27-27,0 27,0-26,0-1,-26 1</inkml:trace>
  <inkml:trace contextRef="#ctx0" brushRef="#br0" timeOffset="7010.4009">7911 2275,'0'0,"-26"-26,-1 26,-25 0,-1-26,0 26,0 0,26 0,1 0,-1 0,27 26,-26 27,26-27,-26 27,26 27,-27-1,1 27,-1-27,27 27,-26-27,26 27,0-53,0 27,0-1,26-26,-26-27,27 27,-1-26,-26-27,53 26,-53-52,26 26</inkml:trace>
  <inkml:trace contextRef="#ctx0" brushRef="#br0" timeOffset="7342.4199">7938 2752,'0'0,"-27"0,1 53,-1-27,1 1,0 25,-1 1,27 0,0-26,27 26,-1-27,27 1,0-1,26-26,-26 0,27-26,-28-1,1-26,-26 0,-1 0,1-26,-54 26,1-26,-1 52,1-26,-1 27,-25-1,25 1,1 26,26 0</inkml:trace>
  <inkml:trace contextRef="#ctx0" brushRef="#br0" timeOffset="7672.4387">8546 2408,'53'0,"-26"-27,26 27,0 0,-27 0,27 0,-27 0,1 27,-1 26,-26 0,27-1,-27 54,0-26,26-1,-26 0,27 1,-27-1,26-26,-26 26,27-52,-27 26,-27-27,27 1,-26-1,-27 1,0-27,26 0,-25 0,-1-27,53 27,-27-26,54-1,-1 1</inkml:trace>
  <inkml:trace contextRef="#ctx0" brushRef="#br0" timeOffset="11149.6377">13626 6562,'0'0,"-26"0,26-27,0 1,0-1,0-26,26-26,1 26,-27-26,26-1,1 27,-1-26,1 26,-1 0,-26 27,0-1,0 27,27 27,-27-27,26 53,-26 0,27 0,-1-1,-26 28,26-1,1-26,-27 26,0-26,-27-26,27 26,-26-27,26-26,-26 0</inkml:trace>
  <inkml:trace contextRef="#ctx0" brushRef="#br0" timeOffset="11291.6458">13679 6376,'0'-26,"53"26,-26 0,-1-26,54 26,-54-27,27 1</inkml:trace>
  <inkml:trace contextRef="#ctx0" brushRef="#br0" timeOffset="11683.6682">14235 5953,'-27'-26,"1"52,-27-52,27-1,-1 27,1 0,26 0,-27 0,27 0,0 53,-26-26,26 26,0-1,-27 28,27-1,0 1,-26-1,26-26,0 26,0-26,0 0,0 0,26-27,-26 27,27-26,-27-27,26 26,-26-26,27 0,-27-26,26 26</inkml:trace>
  <inkml:trace contextRef="#ctx0" brushRef="#br0" timeOffset="12024.6877">14208 6403,'0'-27,"-26"27,0 0,26 0,-27 0,1 27,26-1,0 1,0-1,26 1,1-1,25 1,-25-1,26-26,-27 0,27-26,-26 26,-1-27,-26 1,0-1,-26 1,-1-27,1 26,-1 1,-26-27,27 53,-1-26,27-1,0 1</inkml:trace>
  <inkml:trace contextRef="#ctx0" brushRef="#br0" timeOffset="12394.7089">14605 5927,'27'-27,"-1"27,1 27,-1-54,-26 54,27-27,-1 26,1 1,-27-1,0 27,0 0,0 26,0 1,0-27,26 26,-26-26,0 0,26-27,-26 27,27-26,-27-27,0 0,-27 26,1-26,0-26,-1 26,1 0,-1 0,1 0,-1 0,1-53,26 53,0 0,26 0,-26 0</inkml:trace>
  <inkml:trace contextRef="#ctx0" brushRef="#br0" timeOffset="13904.7953">15214 6085,'0'-26,"0"0,0-1,0 1,0 26,-27-27,-25 27,25-26,-26 26,27 26,-27-26,26 27,-26-1,27 1,26-1,0 27,0 0,0 0,0 0,0 0,0-1,0 28,0-27,0 0,0 0,26 0,-26-27,27 27,-1-27,1-26,-1 27,-26-27,27 0,-1-27,1 1,-1-27</inkml:trace>
  <inkml:trace contextRef="#ctx0" brushRef="#br0" timeOffset="14126.808">15399 6191,'0'-26,"0"52,0-26,0 53,-26-26,26-1,0 27,0 0,0-27,0 1,0 26,-27-53,54 26,-27-26,26 0,-26 0</inkml:trace>
  <inkml:trace contextRef="#ctx0" brushRef="#br0" timeOffset="14516.8303">15637 5953,'27'-26,"-1"26,1-27,-1 27,1 0,-1 0,0 0,1 0,-1 0,-26 27,27-1,-27 27,0 0,0 0,0 0,0 26,0-26,26 0,-26 26,0-52,0 26,0-27,0 1,-26-1,-1-26,1 27,-1-27,-25 0,25 0,27-27,0 27,-26 0</inkml:trace>
  <inkml:trace contextRef="#ctx0" brushRef="#br0" timeOffset="15114.8645">13494 8837,'-26'0,"26"27,0-27,26-27,1 27,-1-26,53 26,1 0,-1-27,27 27,0-26,26-1,-26 27,0-26,-27 26,1 0,-28 0,1 0,-26 26,-27-26,26 27,-26-27,0 0</inkml:trace>
  <inkml:trace contextRef="#ctx0" brushRef="#br0" timeOffset="15366.8788">13521 8943,'0'26,"0"-26,26-26,27-1,26 27,27-26,0 0,26-1,1 1,-28 26,28-27,-27 27,-27 0,0 0,-26 0,0 0,-26 0,-1 0</inkml:trace>
  <inkml:trace contextRef="#ctx0" brushRef="#br0" timeOffset="18152.0382">16616 6376,'0'0,"0"-26,27 0,-1 78,1-104,-1-28,27 1,-27-1,1-25,26 52,-27-27,1 27,-1 0,-26 53,27 0,-27 0,26 27,-26 26,27 26,-27 1,26-1,-26 27,26-53,1 26,-27-26,26 0,-26-27,27 1,-27-27,0 0,-27-27,1 27</inkml:trace>
  <inkml:trace contextRef="#ctx0" brushRef="#br0" timeOffset="18278.0454">16828 6218,'-27'0,"1"-27,26 1,26 26,1 0,-1-27,27 27,0-53,0 53,0-52</inkml:trace>
  <inkml:trace contextRef="#ctx0" brushRef="#br0" timeOffset="18829.0769">17489 5689,'-26'0,"-27"0,0 0,0 79,0-53,0-26,27 0,26 0,0 27,0-1,0 27,0-26,26 26,-26 26,27 0,-27 1,0-1,0 0,-27 1,27-27,0 0,0-27,0 1,27-27,-1 0,-26-27,27 1,26-1,-27-26,0 0,1 0,-1 27,-26 0,27-1,-27 27,-27 0,27 27,-26-1,-1 0,27 1,0-1,0 1,27-1,-1-26,1 0,26-26,0 26,-27-27,1-26,-1 27,-26 0,-26-27,-1 26,1 1,-1-1,1 1,-1 26,1-27,26 1,0-1,26 27</inkml:trace>
  <inkml:trace contextRef="#ctx0" brushRef="#br0" timeOffset="19108.0929">17754 5900,'26'0,"1"0,-1-26,-26-54,27 80,-27 0,26 53,-26 0,27-26,-27 52,26-26,-26 26,27 1,-1-27,-26 0,26-1,-26-25,27 26,-27-53,0 0,-27 0,1 0,0 0,26-27,-27 1,27-1,-26 1</inkml:trace>
  <inkml:trace contextRef="#ctx0" brushRef="#br0" timeOffset="19476.1138">18415 5609,'0'0,"-26"0,-1 27,-25-27,-1 0,26 26,-26-26,53 27,-26-27,26 26,0 0,26 1,-26-1,27 54,-27-27,0 0,-27 52,27-25,-26-27,26 26,-27-26,27 26,27-52,-1-1,1 1,26-1,-27-52,53-1,-52 1,26-27</inkml:trace>
  <inkml:trace contextRef="#ctx0" brushRef="#br0" timeOffset="19767.1305">18495 5847,'0'-26,"0"-1,26 27,1 0,-27 0,26 0,-26 0,27 27,-27 26,0-27,-27 1,27 26,-26 0,26-1,-27 1,27-26,0 26,0-27,27 1,-27-27,26 0,1 0,-27-27,26 27,0-53,27 27,-26-1</inkml:trace>
  <inkml:trace contextRef="#ctx0" brushRef="#br0" timeOffset="20173.1538">18865 5636,'0'0,"27"-27,-1 27,1-26,-1 26,0-27,-26 27,27 0,-1 0,1 0,-27 53,0-26,26 26,-26-1,0 28,0-1,0 1,27-1,-27 0,0-26,26 0,-26 0,-26-26,26-1,-27 0,-26 1,27-1,-1 27,1-26,0-27,26 0,52 0</inkml:trace>
  <inkml:trace contextRef="#ctx0" brushRef="#br0" timeOffset="24978.4287">20453 10848,'0'0,"0"0,0 0,0 0,0 0,0 0,0 0,0 0,0 0,0 0,26 0,-26 0,0 0,0 0,0 0,0 0,27 26,-27-26,0 0,0 0,0 0,0 0,0 0,0 0,0 0,0 0,0 0,0 0,0 27,0-27,0 0,26-27,-26 27</inkml:trace>
  <inkml:trace contextRef="#ctx0" brushRef="#br0" timeOffset="27126.5515">20585 11033,'0'0,"0"0,-27-26,27-1,-26 1,26-1,-26-52,-1 26,1-26,-1-1,1 1,-1 0,-26-1,27 27,-1 0,27 0,-26 27,26 26,0 0,26 0,1 0,-1 53,27 0,0 26,0 1,26-1,-26 0,27-26,-1 27,-26-28,0 1,-27-26,27-1,-53-26,0 0</inkml:trace>
  <inkml:trace contextRef="#ctx0" brushRef="#br0" timeOffset="27261.5591">20400 10689,'-27'0,"54"-26,26-1,-53 1,53-1,-27-26,27 27</inkml:trace>
  <inkml:trace contextRef="#ctx0" brushRef="#br0" timeOffset="27736.5864">20797 9922,'-27'-27,"1"27,-1 0,-26 27,27-27,-1 26,-26-26,53 53,-26-26,52-1,-26 27,27-26,-1 52,1-26,26 26,-27 1,27-1,0 0,-26 27,25-53,-25 0,26 0,-27-27,27 27,-26-53,-1 27,1-27,-1 0,-26-27,0 27,0-53,0 27,-26-1</inkml:trace>
  <inkml:trace contextRef="#ctx0" brushRef="#br0" timeOffset="28047.6042">20929 10239,'26'-26,"-26"-1,0 1,0 26,27-26,-1 26,-26-27,27 27,-27 27,26-27,-26 26,0 27,0-27,0 27,27 0,-27 0,26-26,-26-1,27 1,25-1,-25-26,-1 0,1 0,26 0,-27-53,1 27,-27-27,0 0</inkml:trace>
  <inkml:trace contextRef="#ctx0" brushRef="#br0" timeOffset="28350.6215">21141 9843,'0'0,"26"-27,-26 1,26 26,-26 0,27 0,-1 26,1 1,-1-1,27 27,-26 0,26 0,-27 26,27-26,-27 0,27 0,-26 0,-1-27,1 27,-1-53,-26 27,0-1,-26-26,-1 0,1-26,-1 26,-26-27,53 1,-52-27</inkml:trace>
  <inkml:trace contextRef="#ctx0" brushRef="#br0" timeOffset="28718.6426">21537 9604,'0'0,"0"0,0 0,0 27,-26-27,26 26,-26-26,-1 27,27-27,0 0,0 26,0 1,27-1,-1 27,0 0,1 26,-27 27,26-26,1 25,-1 1,1-26,-1-1,1-26,26-27,-27 27,0-26,1-54,-1 27,1-26,-27-1</inkml:trace>
  <inkml:trace contextRef="#ctx0" brushRef="#br0" timeOffset="29086.6636">21776 9737,'26'-27,"0"1,1-1,-27 27,26-26,1 52,-27 1,0-1,-27 1,27 26,0 0,0-1,27 1,-1-26,27-1,0 1,27-27,-28 26,1-26,0 0,-26 27,-27-27,-27 26,-26 1,0 25,-26-52,26 27,-26-1,26 27,0-53</inkml:trace>
  <inkml:trace contextRef="#ctx0" brushRef="#br0" timeOffset="29460.685">22172 9419,'27'-53,"-1"27,-26-1,0 27,27 27,-1-1,1 27,-1 0,1 0,-1 26,27 27,0-26,0-1,0 0,0 1,0-1,-27-26,-26 0,-26 26,-1-26,1 0,-27-26,0 26,0-27,0-26,27 0,26 0,0 0,26-26</inkml:trace>
  <inkml:trace contextRef="#ctx0" brushRef="#br0" timeOffset="30526.746">5398 5662,'-27'0,"1"0,-1-26,27 26,0 0,-26 0,26 0,26 0,1 0,-27 0,26 0,27 0,0 0,0 0,27 26,-1-26,27 0,26 0,0 27,27-27,0 0,26 0,0 0,27 0,0 0,-1-27,1 27,0 0,-1 0,-26 0,27 0,-27 0,-26 0,0 0,-53 0,26 0,-26 27,-27-27,-26 0,0 0,-27 26,1-26,-27 0,0 0,0 0,-27 26,27-26,0-26,0 26,0-26</inkml:trace>
  <inkml:trace contextRef="#ctx0" brushRef="#br0" timeOffset="31155.782">11748 5477,'-27'0,"1"0,26 0,0 0,0 26,26-26,27 0,27 0,26 0,26 0,27-26,26 26,0-27,0 27,0 0,1-26,-28 26,-25 0,-1 0,-53 0,-26 0,0 0,-53 0,0 0,0 26,0-26,0 0,0 27,0-27,0-27,27 27,-1 0,53-26</inkml:trace>
  <inkml:trace contextRef="#ctx0" brushRef="#br0" timeOffset="31860.8223">15743 5503,'27'0,"-1"0,27-26,0 26,0 0,0-27,26 27,0 0,1-26,26 26,26 0,0-26,0 26,54 0,-1-27,27 27,26 0,26 0,1-26,26 26,26-27,27 27,0 0,27 0,-27 27,-27-27,27 26,-26-26,-27 0,-53 27,0-27,-53 26,0-26,-52 26,-28-26,-25 0,-27 0,-27 0,1 0,-27 0,0 0,0 0,-27 0,1 0,-1-52,1 52,-27-53,0 0,-26-27</inkml:trace>
  <inkml:trace contextRef="#ctx0" brushRef="#br0" timeOffset="32545.8615">16325 3122,'0'0,"27"0,-27 0,26 27,-26-1,0 27,0 0,0-27,0 54,0-1,0-26,0 26,0 1,-26-1,26-26,0 0,0 0,0-27,-27 27,1-53,52 27,-52-27,26 0,-27-27</inkml:trace>
  <inkml:trace contextRef="#ctx0" brushRef="#br0" timeOffset="32774.8746">16193 3863,'0'53,"26"-27,-26 27,27 0,-27-26,26-1,-26 1,27-1,-1-52,1 26,-1-27,1-52,25 52,-25-26,26-26,0 0</inkml:trace>
  <inkml:trace contextRef="#ctx0" brushRef="#br0" timeOffset="33240.9012">17595 3360,'0'-26,"0"-27,0 53,-26 0,26 0,0 0,-27 26,27 27,0 0,0 0,0 26,0 1,0-1,0 1,0-28,0 28,0-54,0 27,-26-26,26-1,0-26</inkml:trace>
  <inkml:trace contextRef="#ctx0" brushRef="#br0" timeOffset="33441.9127">17383 3916,'-26'0,"26"0,0 26,0 1,0-1,0 27,26-26,-26-1,27 27,-27-27,26-26,1 0,-1-26,27 0,27-27,-27 0,26-27,-26-26,26 27</inkml:trace>
  <inkml:trace contextRef="#ctx0" brushRef="#br0" timeOffset="34208.9566">18627 3254,'0'-26,"0"26,0 0,0-27,0 27,0 0,0 0,0 0,0 0,0 0,0 27,0-1,0 1,0 26,0 0,0 26,0 0,0-26,0 27,0-1,0-26,-26-27,26 27,0-26,0-1,0 1,0-27,0 0,0 0</inkml:trace>
  <inkml:trace contextRef="#ctx0" brushRef="#br0" timeOffset="34453.9706">18442 3784,'0'0,"0"0,0 0,0 0,0 26,0 0,0 1,26-1,-26 27,27-26,-1-1,1-26,-1 27,1-27,-1 0,0-27,1 27,-1-26,1-1,-1 1,1-54,26 54</inkml:trace>
  <inkml:trace contextRef="#ctx0" brushRef="#br0" timeOffset="35600.0362">20241 3228,'0'-27,"-26"1,-1 26,1-26,-1 26,1-27,-1 27,27 0,-26 0,26 0,-27 27,27-1,0 27,0 0,0 0,0 0,0 26,0 0,0 1,0-27,0 26,0-26,0-27,0 1,0-1,0 1,-26-1,26-26,-27 0,1 0,-1-26,1-1,26 27,-26-26,-1-1,27 27,-26-26,26 26,0 0,0 26,26-26,-26 53,27-26,-1-1,0 1,1-1,26 1,-27-27,1 0,26 0,-27-27,27 1,0-1,0-26,-27 0,27 1,-26 25,-1 1,1-27</inkml:trace>
  <inkml:trace contextRef="#ctx0" brushRef="#br0" timeOffset="36572.0917">20320 4207,'0'-27,"0"27,0 0,80 0,-107 0,-26 0,0 0,1 27,-1-27,-27 26,1-26,-1 27,28-27,-28 0,1 0,26 0,0-27,0 27,27-26,-1 26,1-27,-1 27,1 0,-1 0,27 0,0 0,-26 0,26 27,0 26,0-27,26 27,-26-26,27 52,-1-26,-26 0,27 53,-1-53,-26 26,27 0,-27 1,0-1,0 0,0 1,0-27,0 0,0 0,0-27,26-26,1 27,25-27,-25-27,52 27,-26-26,27-1,-1 1,0-1,1 27,26-26,-27 26,0-27,-26 27,27 0,-28-26,1 26,-26 0,-1 0,1 0,-27-27,26 1,-26-1,0 1,0 0,0-27,0 0,0-27,0 27,-26-26,26 0,-27-1,1 1,-1 26,1-26,-1 52,1-26,-27 27,53-1,-26 1,26-1,0 27,0-26,53 0</inkml:trace>
  <inkml:trace contextRef="#ctx0" brushRef="#br0" timeOffset="37419.1402">22649 9578,'0'-27,"0"27,26-26,1 0,-1-80,1 79,25 27,-25-26,-27 26,26 0,-26 26,0-26,27 27,-54-27,27 26</inkml:trace>
  <inkml:trace contextRef="#ctx0" brushRef="#br0" timeOffset="37583.1495">22728 9551,'27'27,"-27"-27,-27 26,80-26,-53 0,0 0,26-26,-26 26,27-27,-1 1,1 0,-27-1,26 1,1-1,-1 1,1-1</inkml:trace>
  <inkml:trace contextRef="#ctx0" brushRef="#br0" timeOffset="37861.1654">23178 8969,'-27'27,"27"-1,-26-26,26 27,0 26,26-27,-26 1,27-1,-1 1,1-1,-1-26,1 0,26-26,-27-54,27 54,-27-27,27 0,-53 0</inkml:trace>
  <inkml:trace contextRef="#ctx0" brushRef="#br0" timeOffset="38041.1758">23575 8758,'0'0,"0"0,0 26,0 1,0 26,0 26,26-26,-26 26,27 27,-27-27,26 1,-26-1,27-26,-27-26,26 25,-26-52,26 0,-26-26</inkml:trace>
  <inkml:trace contextRef="#ctx0" brushRef="#br0" timeOffset="38305.1908">23733 8916,'0'-52,"27"25,-1 1,1-1,-1 27,1 27,-27-1,26 1,-26 25,0 1,0 27,0-27,0 26,0-26,0 0,27 0,-1-27,1 1,26-27,-27 0,27-27,53 1,-80-1,27-26,-26-26,-1-27</inkml:trace>
  <inkml:trace contextRef="#ctx0" brushRef="#br0" timeOffset="39545.2617">20003 4577,'0'-26,"0"-1,26 1,-26 26,-26 26,-1 1,-26 26,1 0,25 0,-26 0,0-1,27 1,-1-26,27-27,27-27,-1 1,27-27,27 0,-28 0,28 27,-27-27,0 26,-27 27,1 27,-27 26,0 0,-27-27,1 53,26-52,0-1,26 1,1-27,-1-27,27 1,0 26,0-27,0 27,-27 0,-26 27,0-1,0 1,0 26,0-27,0-26,0 0,0-26,0-27,0-53</inkml:trace>
  <inkml:trace contextRef="#ctx0" brushRef="#br0" timeOffset="40096.2932">19606 2355,'-26'0,"26"0,0 0,0 26,0-26,0 53,26-26,-26-1,0 27,26 0,1 0,-1-27,1-26,26 0,-27 0,27 0,-26-53,25 0,-25 27,-1-53,27 26,-26 0,-1 0,-26-26,27 52,-27-26,0 27,0 26,-27 0,1 0,26 26,0 1,0 26,0 26,0 0,26 1,-26 25,0-25,0-1,0 1,0-27,0-1,0-25,0-27</inkml:trace>
  <inkml:trace contextRef="#ctx0" brushRef="#br0" timeOffset="40396.3105">20294 2302,'26'-79,"27"52,-26-26,-1 53,1 0,-1 0,-26 53,0-26,0 52,0-26,-26 26,-1 1,27-28,0 28,0-27,0 0,0-27,53 1,-26-1,52-26,-26 0,0 0,0-26,0 26,0 0,-1-27,1 54,-53-54,27 27,-1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05T22:14:18.150"/>
    </inkml:context>
    <inkml:brush xml:id="br0">
      <inkml:brushProperty name="width" value="0.05292" units="cm"/>
      <inkml:brushProperty name="height" value="0.05292" units="cm"/>
      <inkml:brushProperty name="color" value="#C0504D"/>
    </inkml:brush>
  </inkml:definitions>
  <inkml:trace contextRef="#ctx0" brushRef="#br0">4710 3916,'0'0,"-27"0,27 0,0 26,0-26,-26 0,26 0,0 0,0 0,0 0,0 0,0 0,0 0,0-26,0 26,26 0,1-27,-1 1,1 26,-1-27,27 27,-26-26,26 26,0-26,26 26,-26-27,0 27,0 0,0 0,26 0,-26 0,0 0,0 0,0 27,0-27,-1 0,1 0,-26 0,26 0,-27 0,1 0,-27 0,26 0,-26 0,0 0,0 0,0 0,0 0,0 0,0 0,0 0,0-27,0 27,-26 0,-1-26,27-1,-26 27,-1-26,1-1,-1 27,1 0,-27-26,27 26,-1 0,1 0,26 0,0 0,0 0,0 0,26 0,1 0,-1 26,27-26,-27 0,1 0,26 27,-27-27,27 26,-26-26,-27 27,26-27,-26 0,26 26,-52-26,26 0,0 27,-26-1,-1 0,1 1,-27-1,26 1,1-1,-27-26,26 27,1-1,0-26,-1 27,1-27,26 0,0 0,0 0,0 0,0 0,0 0,0 0,0 0,0 0,0 0,0 0,0 0,0 0</inkml:trace>
  <inkml:trace contextRef="#ctx0" brushRef="#br0" timeOffset="2379.1361">1879 3916,'0'0,"0"0,0 0,0 0,0 0,0 0,0 26,-27-26,27 0,-26 0,0 27,26-27,-27 26,1 1,-1-1,1 1,-1-1,1 27,-1 0,1 0,-1 0,1 0,26 0,-27-1,27 28,0-27,0 0,0 26,0-52,27 52,-27-53,0 1,26 26,-26-27,0 1,0-1,27 1,-27-27,0 26,0-26,0 0,0 0,0 0,0 0,0 0,0 0,0 0,0 0,0 0,0 0,0 0,0 0,-27-26,27 26,-26-27,-1 1,1 26,26 0,-26-27,-1 1,1 26,26-27,-27 1,1 26,-1 0,1-27,26 27,-27-26,27 26,0 0,-26 0,26 0,0 0,0-27,0 27,0 0,0 0,0 0,0 27,0-27,0 0,26 26,-26 1,27-27,-1 26,1 27,-27-26,26-27,1 53,-1-27,1-26,-27 26,26 1,-26-1,26-26,-26 0,0 27,0-27,0 0,0 0,27 0,-27 0,0-27,0 1,26-1,-26 1,27 0,-27-27,26 26,1-26,-27 27,26-27,1 26,-27 1,26 0,-26-1,27 27,-27 0,0-26,0 26,0 0,0 0,0 0,0 0,0 0,0 0,0 0,0 0,0 0,0 0,0 0,0 0,0 0,0 0,0 0,26 26,-26-26,0 0,0 0</inkml:trace>
  <inkml:trace contextRef="#ctx0" brushRef="#br0" timeOffset="9078.5192">7462 15769,'-27'-26,"27"-1,-53 1,27-27,-27 26,0 1,0 0,0-1,-26 27,-1 0,1 0,0 0,-27 0,26 27,1-27,-27 26,27 27,-27 0,27 0,26 0,-27 0,27-1,0 1,27 27,26-27,0 0,26 0,27-1,0 1,0-26,27 26,25-27,1 1,0-27,26 0,1 0,-1 0,0 0,1-27,-1 1,-26-27,26 26,-53-26,27 1,-26-1,-28-27,-25 27,-27 0,0 0,-53 27,0-27,-53 27,27-1,-27 27,-26 0,-1 0,28 0</inkml:trace>
  <inkml:trace contextRef="#ctx0" brushRef="#br0" timeOffset="9909.5664">3519 16616,'27'0,"-27"0,0 0,0 0,-27-27,1 27,-1-26,1 26,-1-27,-25 1,-1 26,0 0,0 0,-27 0,-25 0,25 0,-26 26,1 1,-1-1,0 1,0-1,0 1,0 26,27 0,0-27,26 1,26-1,1 27,26 0,53-53,0 53,52-27,1 1,27-1,25 1,1-1,26-26,-26 0,26 26,0 1,1-27,-28 0,-25 0,-1-27,-26 1,0 26,-53-26,-27-27,1 26,-27-26,-27 0,1 0,-54 27,1-27,-27 27,-26-1,26 1,0 26,0-27,27 27,26 0</inkml:trace>
  <inkml:trace contextRef="#ctx0" brushRef="#br0" timeOffset="46053.6342">1456 3387,'0'0,"0"0,0 0,0 0,52-27,1 27,0-26,0 26,0 0,0 0,-26 26,-27 1,0-27,0 53,-27-27,27 1,-26 25,26-25,0-1,0-26,0 27,26-1,-26-26,27 27,-27-27,0 26,-27-26,1 0,-27 27,26-27,-26-27,27 27,-1 0,1-26,26-1,-27 27,54 0,-27-26,26-1</inkml:trace>
  <inkml:trace contextRef="#ctx0" brushRef="#br0" timeOffset="46664.6688">2064 3334,'0'0,"0"0,0 26,-26-26,26 27,0 26,0-27,0 27,0-27,-27 1,27-1,-26 1,26-1,-27-26,1 0,-1 0,1 0,-1-26,1 26,26-27,0 1,0 26,26 0,1-27,26 27,-27 0,27 0,-26 0,-1 27,1-27,-1 0,-26 0,0 0,0 0,-26 0,26 0,-27 0,27 0,0-27,0 27,0-26,27 0,-1-1,0 27,1-26,-1 26,1-27,-27 27,0 0,-27 27,-26-27,27 26,-27 1,0-1,0 0,0 1,27-1,26 1,0-1,0 1,0-27,53 26,-27-26,27 0,27 0</inkml:trace>
  <inkml:trace contextRef="#ctx0" brushRef="#br0" timeOffset="48855.7939">3996 4710,'-27'-27,"1"27,-1-26,-26-1,0 27,0-53,1 53,-28-26,1-1,-1 1,-25-1,25 27,-26-26,1 26,-1 0,26 0,-26 0,1 26,-1 1,0-1,0 1,27 52,-1-26,27 0,-26 26,53-26,26 0,0 27,26-27,53-1,1 1,26-26,26 26,27-27,-1-26,28 0,-1 0,0 0,27-26,-27-27,-26 26,26-26,-26 1,-53-1,-27-27,0 27,-52 0,-1-26,-52 26,-1 0,-52 0,26 27,-26-1,-27 1,0-1,27 27,-27 0,26 27,1-27,26 26,0-26,0 27,27-27,26 0,0 0,26 0,-26 0,27 0</inkml:trace>
  <inkml:trace contextRef="#ctx0" brushRef="#br0" timeOffset="49383.8245">4101 5477,'0'-27,"-26"-25,-1 25,-25-26,-28 0,1 27,-1-27,-25 53,-28-27,-25 27,25 0,-52 27,26-1,-26 27,26 0,1 27,25 25,27 1,27 0,26 0,53 0,53 0,26-27,54-26,-1 0,80-27,26-26,-26 0,52-53,-26 27,0-54,0 28,-26-28,-53 1,-27-27,-52 27,-54-1,-52 1,-27-1,-53 28,0 25,0 1,-53 26,54 26,25 1,27 25</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05T21:54:56.029"/>
    </inkml:context>
    <inkml:brush xml:id="br0">
      <inkml:brushProperty name="width" value="0.05292" units="cm"/>
      <inkml:brushProperty name="height" value="0.05292" units="cm"/>
      <inkml:brushProperty name="color" value="#C0504D"/>
    </inkml:brush>
  </inkml:definitions>
  <inkml:trace contextRef="#ctx0" brushRef="#br0">4022 5689,'0'-27,"0"27,0 0,0 0,0 27,0-1,-26 27,26 0,0 0,-27 26,27-26,0 26,0 1,-26-27,26 26,0-26,0-27,0 1,0-1,0-26,0 0</inkml:trace>
  <inkml:trace contextRef="#ctx0" brushRef="#br0" timeOffset="256.0146">4340 5662,'26'27,"-26"-1,-26 27,-1 0,1 26,-1 27,-26 0,0 0,0 26,0-26,1 0,25-27,-26 27,27-27,-1-26,27 0,0 0,0-27,0-26,27 0</inkml:trace>
  <inkml:trace contextRef="#ctx0" brushRef="#br0" timeOffset="543.0308">4234 6350,'79'-26,"-26"-27,26 26,-26 1,0 26,0 0,-26 53,-1-27,-52 27,-1 0,-26 26,0 1,0-27,0 26,1 0,25-26,27 0,0-26,27-1,-1 1,53-27,-26 0,27 0,-27-27,26 1,-26-1,0 27</inkml:trace>
  <inkml:trace contextRef="#ctx0" brushRef="#br0" timeOffset="898.0513">5795 5636,'-53'26,"0"1,0 25,-26 1,-1 53,1-26,-1 52,28 0,-1-26,26 26,27 1,27-54,52 0,27-26,53 0</inkml:trace>
  <inkml:trace contextRef="#ctx0" brushRef="#br0" timeOffset="1513.0865">14764 5768,'0'0,"27"0,25 0,-25 26,-1 27,1 0,26 27,-27-1,-26 27,27 0,-27-27,0 27,0 0,0-27,-27-26,1 26,26-52,-27-1,27-26</inkml:trace>
  <inkml:trace contextRef="#ctx0" brushRef="#br0" timeOffset="1953.1116">17092 5715,'0'0,"-26"0,0 26,-1 1,1 26,-54 26,27 1,0 25,0 1,1 27,25-1,27-26,0 0,27-1,-1-25,53-27,1 0</inkml:trace>
  <inkml:trace contextRef="#ctx0" brushRef="#br0" timeOffset="2280.1304">18336 5715,'0'0,"26"26,27 1,0 26,27 26,-1 1,0 25,-26 1,0 27,-26-28,-1 1,-26 0,-26-27,-27 1,26-54,-26 1</inkml:trace>
  <inkml:trace contextRef="#ctx0" brushRef="#br0" timeOffset="2624.1501">19236 5583,'26'0,"-26"26,26 27,-26 0,-26-27,26 54,0-27,-26 0,26 0,0-27,0 1</inkml:trace>
  <inkml:trace contextRef="#ctx0" brushRef="#br0" timeOffset="2835.1621">19791 5530,'27'0,"-27"26,-27 54,1-27,-1 26,-26 27,0 0,1-27,-1 27,-27-27,27 1,0-1,0-26,27 0</inkml:trace>
  <inkml:trace contextRef="#ctx0" brushRef="#br0" timeOffset="3094.177">19659 6324,'79'-27,"1"1,-27 26,-27 26,0 1,-26-1,-26 27,0 0,-1 26,-26-52,0 26,27 0,26-27,0 0,0 1,26-1,27-26,27 0,-28 0,28 0,-27 0,26 0,1 0,-28 0,1 27</inkml:trace>
  <inkml:trace contextRef="#ctx0" brushRef="#br0" timeOffset="9701.5547">9499 13203,'0'0,"-27"26,27-26,-26 0,26 0,0 0,26-26,-26 26,27-27,-1 27,1 0,26 0,0 0,0-26,26 26,0 0,27 0,-26 0,52 0,-26 0,52 0,-25 0,25 26,1-26,26 0,1 0,-1 0,0 0,27-26,-1 26,1 0,0 0,-1 0,1 0,0 0,-1 0,1 0,26 0,-53-27,53 27,-52 0,52-26,-27 26,1 0,0-27,-1 27,28-26,-28 26,1-26,-27 26,27 0,-1 0,-25 0,-1 0,0 0,0 0,-26 0,26 0,0 0,-52 26,52-26,-26 0,-27 26,27-26,-27 0,0 27,-26-27,0 0,0 0,-27 0,1 0,-27 0,-27 0,27 0,-27 0,1-27,-27 1</inkml:trace>
  <inkml:trace contextRef="#ctx0" brushRef="#br0" timeOffset="11412.6527">20770 6059,'0'0,"0"26,0-26,0 0,0 0,27 0,-1-26,27 26,0 0,0-26,26 26,1-27,25 27,28 0,-27 0,26 27,0-27,0 52,1-25,-1-1,0 27,1 0,-28 27,1-28,-26 28,-1-1,0 1,-52-1,26 0,-53 1,26-1,-52 0,-1 1,1-1,-27 1,-26-27,-1-27,1 27,-27 0,0-53,-26 53,0-27,-27-26,0 27,0-1,1 1,-28-27,1 26,26-26,-26 26,26-26,-26 0,53 0,0 0,-1 27,54-27,0 0,-1 0,27 0,27 0,-1 0,27 0,0 0,0 0,0 0,0 0,0-27,0 27,27 0,-1-26,1 0,-1 26,1-27,26 1,-1-1,1-26,0 27,0-1,0 1,-26-1,26 1,-27 26,0-26,1-1,-27 27,0 0,0 0,0 0,0 27,0-1,-27-26,-25 53,-1-27,-27 27,1 0,-1-26,-25 26,25-1,-26 1,27-26,26-1,0 1,0-27,27 26,26-26,26 0,1 27,-1-27,54 26,-27-26,26 27,0-27,1 26,25 1,-25-1,-27 0,0 1,0-1,0 1,-27-27,0 26,-26-26,27 27,-27-27,0 0,0 0</inkml:trace>
  <inkml:trace contextRef="#ctx0" brushRef="#br0" timeOffset="22063.2619">20506 4948,'-80'-80,"-52"1,-27-53,0 26,-52-26,-27-1,-53 1,0 0,-53-27,-80 27,1-27,-80 27,-26-27,-53 27,-27 26,-52 0,-1 0,-78 27,25 26,-52 0,0 53,-54 26,1 1,27 79,-1 26,0 27,27 26,52 27,27 52,53 1,53 79,80-27,52 1,53-1,106 1,53 26,53 0,79-27,79-26,54 27,79-27,26 0,106-27,53 1,53-27,53-26,79-1,53-25,27-1,26-27,27-25,52-1,53 0,1-52,26 26,-27-27,133 0,-54-26,1-26,79-1,-105 1,78-27,1-27,-53-26,-27-26,53-27,-53 0,-79-53,0 1,-26-54,-107 0,1-26,-106 0,-53-26,-27-28,-79 1,-53-26,-79-1,-53-26,-80 1,-52-1,-80 0,-53 0,-105 0,-27 53,-80 0,-79 26,-26 27,-53 53,-53 79,0 26,-53 28,26 52,-26 52,27 1</inkml:trace>
  <inkml:trace contextRef="#ctx0" brushRef="#br0" timeOffset="28162.6107">13494 10054,'-26'0,"26"0,-27-26,27 26,-26 26,-1-26,1 53,-27-26,26 52,-25 0,-1 27,-27 0,1 53,26 26,-26 0,-1 0,27 53,-26-26,26 26,0-26,0 26,27-26,-1-1,1-25,26-1,0-53,0 0,0-26,26-26,-26-27,27-27,-27 0,26-26,-26-26,0-27,0-26,0-1</inkml:trace>
  <inkml:trace contextRef="#ctx0" brushRef="#br0" timeOffset="28585.6349">13256 10821,'53'-158,"26"-1,-26 53,-26 27,26 26,-53 0,0 26,0 27,-27 27,1-1,-27 54,0-1,0 27,0 53,-26-1,26 28,0 25,-27 1,27 0,27 26,-27 0,27-26,-1-1,-26 1,27 0,26-27,-27-26,1-27,26 0,0 0,0-52,0-27,0 0,0 0,0-27,0-26,0 0,0 0,-27-26,27-1,-26 1,26-27</inkml:trace>
  <inkml:trace contextRef="#ctx0" brushRef="#br0" timeOffset="28999.6586">11986 13388,'-26'-27,"26"27,0 0,0 0,0 0,-27 27,27-1,27 1,-1 26,0 0,1 26,-1 27,27-27,-26 27,26-27,-27 27,1-26,-1-1,0-26,1 0,-1-27,1-26,-1-26,27-1,27-52,-1 0,0-1,27-26,-26 27,25-27,1 27,0 26,-27 0,-52 27,52-1,-52 1,-1 52,-26-26,0 27</inkml:trace>
  <inkml:trace contextRef="#ctx0" brushRef="#br0" timeOffset="111028.3505">5980 15981,'-27'-27,"-25"1,-28-1,54 1,-27 0,0 26,26 0,1 0,26 0,-26 26,-1 0,-26 27,53 0,-53 27,53 26,0 52,-26-52,26 26,26 1,1-54,-1 0,27-26,0 0,26-26,-26-27,27 0,-1 0,27 0,26 0,27-80,0 27,-54-26,28 26,-54 0,27 0,-80 27,27-27,-53 0,0-26,0-1,0-26,-26-52,-27-1,27 80,-80-54,-27 54,80 26,-52 0,52 27,26-1,-26 27,27 0,-27 0,-26 0,26 0,26 0,-26 0,27 0,-54 0,28 0,25 27,-52-1,79-26,-27 27,1-1,-1-26,27 26,-26-26,26 0,-27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05T21:58:19.384"/>
    </inkml:context>
    <inkml:brush xml:id="br0">
      <inkml:brushProperty name="width" value="0.05292" units="cm"/>
      <inkml:brushProperty name="height" value="0.05292" units="cm"/>
      <inkml:brushProperty name="color" value="#C0504D"/>
    </inkml:brush>
  </inkml:definitions>
  <inkml:trace contextRef="#ctx0" brushRef="#br0">2567 13600,'0'0,"0"0,0 0,0 0,0 0,0 0,-27 0,27 0,0-27,0 27,0-26,0 26,0 0,0 0,27-27,-27 1,26-1,1 1,26-1,0 1,26-1,-26 1,0 26,0 0,0 26,-27-26,-26 53,0 0,-26 0,26 27,-27-27,27-1,27 1,-1 0,27-26,0-1,0 27,0-26,0-1,0 0,-53 27,0-26,-27 26,1-27,-27 27,0 0,-27 0,1-27,0 27,-1-53,27 27,0-1,27-26,26 0</inkml:trace>
  <inkml:trace contextRef="#ctx0" brushRef="#br0" timeOffset="688.0394">11616 16087,'-27'53,"1"-53,-1 53,1-27,26 0,-27 27,27-26,27-1,-1 1,27-1,0 1,0-27,26 0,27 0,-53-27,26 1</inkml:trace>
  <inkml:trace contextRef="#ctx0" brushRef="#br0" timeOffset="933.0534">12277 15849,'-26'0,"26"0,-27 0,27 26,-26 53,26-26,0 27,0-1,-27 27,27 0,0-27,-26 27,26-27,0 1,-27-1,27-26,0 0,0-27,27 1,-27-27</inkml:trace>
  <inkml:trace contextRef="#ctx0" brushRef="#br0" timeOffset="1865.1067">12674 16431,'-27'26,"1"1,0-27,-27 26,26 0,1 27,26-26,-27-1,27 1,0-1,27 1,-1-1,27-26,0 0,0 0,0-26,0-1,0 1,-27 26,1 0,-27 0,0 0,0 26,0 1,0 26,-27-53,54 26,-27-26,0 27,26-54,0 1,27-1,-26 1,-1-27,-26 0,27-27,-27 28,0-1,0-27,0 27,0-26,0 0,-27 26,27-27,0 27,0 0,0 27,0 26,0 0,-26 0,26 26,0 27,0 53,0-26,0 25,0-25,26 26,-26-27,27 0,-1-26,1-26,-1-1,1-26,26-26,-1-27,-25 26,-1-26,27 1,0-1,-26 26,26 1,-53 26,26 0,-26 26,0 1,0-1,0 1,0 25,0-25,53-27,0 26,26-26</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2:25:22.130"/>
    </inkml:context>
    <inkml:brush xml:id="br0">
      <inkml:brushProperty name="width" value="0.05292" units="cm"/>
      <inkml:brushProperty name="height" value="0.05292" units="cm"/>
      <inkml:brushProperty name="color" value="#C0504D"/>
    </inkml:brush>
  </inkml:definitions>
  <inkml:trace contextRef="#ctx0" brushRef="#br0">3770 10765,'0'0,"0"0,0 0,0-49,0 24,25-25,0-49,-25 25,25-26,0-24,-1 25,1 0,0 24,0 1,-25 24,25 1,-25 49,24 25,1 24,-25 26,25-1,25 1,-26-1,1 0,25-24,-50 0,25-26,-1 1,-24-25,0 0,-49-25,24 25,0-49,-49 49,24-50,1 25,-1 1,0-1,26 0,-1 25,25 0,49 0,-24 25,0 0,25-1,-1 26,1-25,-25 24,-1 1,1 0,-25-1,-25 1,1-1,24 1,-50 0,25-1,-24-24,24 25,0-26,0 51,0-50</inkml:trace>
  <inkml:trace contextRef="#ctx0" brushRef="#br0" timeOffset="555.0317">3944 14412,'-25'-25,"25"-25,-25 0,25 26,0-51,25-24,-25 0,25 0,-25-25,25 0,-25 0,25 24,-25 1,0 25,0 24,24 50,-24 0,25 50,0 24,-25 25,50-24,-26 24,1 0,0-24,0-1,0-24,-25-26,0 1,-25-25,0 0,0-25,-49 1,24-1,-24 0,-1 25,26-25,-26 0,26 25,49-24,0 24,0-25,49-25</inkml:trace>
  <inkml:trace contextRef="#ctx0" brushRef="#br0" timeOffset="1202.0687">7293 12179,'24'0,"1"0,-25-25,0 0,0-24,0-1,-25 1,25-1,-24-24,24 24,0 0,-25 26,25-1,0 25,25 25,-1 24,1 26,0-1,0 0,24 26,-24-26,0 25,0-49,0-25,-1 0,-24-1,0-24,-24-24,-1-1,-25 0,25-25,-49 1,24-1,1 0,24 26,0-1,0 0,25 0,0 0,25 25,25 0,-25 0,24-24,1 48,-1-24,1 0,-25 25,0 0,-25 0,0 24,-25-24,25 25,-25 24,-25-49,26 50,-1-51,0 26,0-25,25 0,25-25</inkml:trace>
  <inkml:trace contextRef="#ctx0" brushRef="#br0" timeOffset="1790.102">9153 15007,'-50'-99,"1"49,-1-24,0 24,1 25,24 0,0 1,0 24,1 0,24 24,0 26,0 24,24 1,1 49,0 25,0 24,24 1,-24 24,0 1,0-26,25 26,-26-50,1 0,25-25,-25 0,-1-50,-24 0,25-24,-25-25,0-25,0-25,0-25</inkml:trace>
  <inkml:trace contextRef="#ctx0" brushRef="#br0" timeOffset="2138.1221">9500 14362,'25'-25,"-25"25,0 25,-25 25,0 24,25 25,-24 50,-26 0,0 49,1 1,-1 24,-24 0,24-24,1-26,-1 1,0 0,1-50,24 0,-25-50,25 0,1-24,-1 0,25-1,-25-49,0 25,25-25,0 0,0 0,0 0,0-25</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2:02:47.199"/>
    </inkml:context>
    <inkml:brush xml:id="br0">
      <inkml:brushProperty name="width" value="0.05292" units="cm"/>
      <inkml:brushProperty name="height" value="0.05292" units="cm"/>
      <inkml:brushProperty name="color" value="#C0504D"/>
    </inkml:brush>
  </inkml:definitions>
  <inkml:trace contextRef="#ctx0" brushRef="#br0">19149 546,'0'0,"0"0,0 0,0 0,0 0,0 0,0 0,0 0,0 0,-25-25,25 25,-49 0,49 0,-99 0,49 0,25 0,-49 0,-1 0,1 0,0 25,-1-25,-24 25,24-1,1 1,-25-25,24 25,1 0,0 0,-1 24,26-24,-26 0,26 24,-1 1,0 0,26-1,-26 1,25-1,-25 26,26-1,-1-24,0 24,0 1,0 24,1-25,24 1,-25-1,25 1,-25 24,25-25,0 1,0-1,25 0,-25 1,25-1,-1 1,1-1,25 0,-1-24,1 25,25-26,-26 1,26-1,24 1,-25 0,25-1,1-24,-1 25,0-26,0 26,25 0,-24-26,-1 26,25-25,-25 24,25 1,-25-25,25 24,-25-24,25 0,1 25,-26-50,25 49,0-24,-25 0,25 0,0 0,25-25,-25 0,0 24,0-24,25 25,0-25,-1 0,-24 0,25 0,0 0,0 0,-25 0,0 0,0 0,0 0,0 0,0 0,-25 0,1 0,-1-25,0 25,0 0,-24 0,-1 0,25 0,-24-24,-1 24,0 0,1-25,-1 0,-24 25,24-25,-24 0,24 0,1 1,-26-1,26-25,-26 25,1-24,0 24,-1-25,-24-24,25 24,-26 1,26-1,-25-24,0 24,24 1,-49-26,25 26,0-26,0 1,-25-1,24 1,-24-25,0 49,0-49,-24 24,24 1,0 0,-25-1,0 1,0 24,25-24,-49 24,24 1,0-1,-25 0,1 1,-1-1,1 0,-1 26,0-26,-24 0,0 1,-1 24,26-25,-51 26,26-26,-25 25,24 0,-24 1,0-1,0-25,24 25,-24 1,25-1,-26 0,26-25,-25 26,24-1,1 0,-25 0,-1-24,1 24,25 0,-25 0,-1 0,1 1,0-1,0 0,-25 0,24 0,-24 25,25-25,0 1,-25 24,25-25,-25 25,0 0,24-25,-24 25,0 25,25-25,-25 0,25 25,-25-25,25 24,0-24,-1 25,1-25,0 0,24 0,-24 25,25-25,24 0,-24 25,24-25,25 0,25 0,-49 0,49 0,0 0,0 0,0 0,0 0,0 0,0 0,0 0,0 0,0 0,0 0</inkml:trace>
  <inkml:trace contextRef="#ctx0" brushRef="#br0" timeOffset="13407.7667">1960 9004,'0'0,"0"0,0 0,0 0,0 0,0 0,0 25,0-25,-25 25,25 0,25-25,-25 0,24 0,-24 0,50-50,0 25,24-49,25-1,0 1,1-25,24 24,-25-24,25 0,-25 24,0 26,-24-26,-26 26,1 49,-25-25,-25 0,0 25,25 0,-25 0,0 0,0 0,0 0,-25 0,25 0,25 25,-25 0,0-25,-25 25</inkml:trace>
  <inkml:trace contextRef="#ctx0" brushRef="#br0" timeOffset="14234.814">1786 9798,'0'0,"25"25,-25-25,0 24,0-24,0 25,0 0,0 0,0 0,25-1,-25 1,0 0,24 0,-24-25,25 25,0-25,0 0,24-25,1 0,0 0,24 0,-24 1,24-26,0 0,1 26,-26-1,1 0,0 25,-26-25,1 25,0 0,0 0,-25 0,0 0,0 0,0 0,0 0,0 0,0 0,0 0,0 0,0 0,0 0,25 25,-25-25,0 25,0-25,0 0,0 0</inkml:trace>
  <inkml:trace contextRef="#ctx0" brushRef="#br0" timeOffset="67152.8407">18827 6871,'0'0,"0"0,0 0,0 0,0 0,0 0,0 0,0 0,0 0,0 0,0 0,0 0,0 0,0 0,25 0,-25 0,24 0,1-25,-25 25,25 0,0 0,0 0,-25 0,24 0,1-25,0 25,-25 0,25 0,0 0,-25 0,24 0,-24 0,25 0,-25 0,25 0,-25 0,25 0,-25 0,25 0,-25 0,24 0,-24 0,25 25,0-25,-25 0,25 0,0 0,-1 0,1 0,0 25,-25-25,25 0,0 0,-1 0,26 0,-25 0,0 0,0 0,-1 0,1 0,0 0,0 0,24 0,-49 0,25 0,25 0,-25 0,-1 0,1 0,0 0,0 0,-25-25,25 25,-1 0,1 0,0 0,0 0,0 0,-1 0,1 0,0 0,0 0,0 0,-25-25,24 25,1 0,0 0,0 0,0 0,-25 0,49 0,-49 0,50 0,-50 0,25 0,24 0,-49 0,50 0,-25-25,-1 25,26 0,-25 0,25 0,-26 0,26 0,-25 0,24 0,-24 0,25 0,-1 0,-24 0,25 0,-1 0,-24 0,25 0,-1-24,1 24,0 0,-1 0,1 0,-1 0,1-25,-25 25,24 0,1 0,0-25,-1 25,1-25,0 25,-1 0,-24 0,25 0,-1 0,1-25,-25 25,24 0,-24 0,0 0,24 0,-24 0,0 25,0-25,0 0,24 0,-24 0,0 0,24 0,-24 0,0 25,0-25,0 0,-1 0,26 0,-25 25,0-25,24 0,-24 0,25 0,-25 0,24 0,-24 25,0-25,24 0,1 0,0 0,-26 0,1 0,25 0,-25 0,24 0,-24 0,0 0,0 0,-1 0,1 24,0-24,0 0,-25 0,25 0,-1 0,-24 0,25 0,-25 0,25 25,0-25,-25 0,0 0,25 0,-25 0,0 0,0 0,24 0,-24 0,0 0,0 0,0 0,0 0,0 0,0 0,0 0,0 0,0 0,0 0,0 0,0 0,-24-25,-1 1,25-1,-25 0,0 0,25 0,-25 1,1-1,24 0,-25-25,25 50,-25-24,25 24,-25 0,25-25,0 25,0 0,0 0,0 0,0 0,0 0,0 25,25-25,-25 24,25 1,0 0,-1 25,1-26,0 1,0 0,0 0,-1 0,1-1,-25 1,25-25,0 25,-25-25,0 0,0 25,0-25,0 0,0 0,-25 0,0 25,25-25,-25 25,1-1,-1 1,0 0,0 0,0 0,1-25,24 0,0 24,0-24,-25 0,25 0,0 0,0 25,0-25,0 0,0 0,0-25,0 25,0-24,25 24,-25-50,0 25,24 0</inkml:trace>
  <inkml:trace contextRef="#ctx0" brushRef="#br0" timeOffset="68726.9304">18479 7218,'0'0,"0"-25,0 25,0 0,0 0,0 0,-24 25,24-25,24 25,-24 0,0 24,0 1,0 0,25-1,-25 26,0-1,0 25,25 0,-25-24,0 24,0 0,25 1,-25-26,0 0,0 26,0-26,25-24,-25 24,0-24,0-1,0 1,0 24,0-49,0 49,0-24,0 0,0-1,0 1,0-25,25 24,-25 1,0-25,0 0,0-1,0-24,0 25,0-25,0 25,0-25,0 0,-25-25,25 25,0-25,-25 25,0-24,25 24,-25-25,25 0,-25 0,1 0,24 1,0-1,-25 0,25 25,0 0,0 0,0 25,0 0,0-1,0 1,25 25,-25-25,0 24,0 1,24-25,-24-1,25 1,-25-25,0 0,25 0,-25-25,25 25,0-24,0-26,-1 0,-24 26,25-1,0-25,0 25,-25 1,25-1,-1 0,-24 0,25 0,0 1,-25-26</inkml:trace>
  <inkml:trace contextRef="#ctx0" brushRef="#br0" timeOffset="70014.0044">20166 7417,'0'0,"0"0,0 0,0 0,0 0,-25 24,25 1,0 25,0-25,-24 49,24-24,0 49,0-25,-25 50,25-49,0 49,-25-50,25 25,0 1,-25-26,0 25,25-24,0-1,-24 0,24-24,0 0,0-1,-25-24,25 0,0 25,0-26,0-24,0 25,0-25,0 25,0-25,0 0,0 0,0 0,0 0,0 0,0-25,0 25,0-25,0 25,-25 0,25 0,0 0,0 0,-25-24,25 24,0 0,0 24,0-24,0 25,0 0,0-25,0 50,0-1,25-24,-25 25,0-26,25 26,-25-25,0 0,25-1,-25-24,0 0,0 25,0-25,0-25,0 25,-25-24,25-26,-25 0,25 26,-25-51,0 26,1-1,-1-24,25 24,-25 25,25 0,-25-24,25 24,0 25,-25-25,25 25,0 0,0 0,0 0,0 25,0 0,0-1,0 1,25 0,-25 25,0-1,0-24,0 25,25-1,-25-24,25 25,-25-25,0-1,0 1,0 0,0-25,0 0,0 25,0-25,25 0,-1-25,-24 25,0-25,25 25,0-25,0 1,-25 24,49-25,-24 0,0-25,0 1,0 24</inkml:trace>
  <inkml:trace contextRef="#ctx0" brushRef="#br0" timeOffset="70665.0417">21630 7466,'0'-49,"0"24,0 0,0 25,0 0,0 0,0 25,0 0,0 24,0 26,0-1,24 25,-24 0,25 25,-25-24,0 24,25-25,-25 0,0 0,0-24,0-1,0 1,0-26,0 1,0-1,-25-24,25 0,0 0,0 0,0-25,0 24,0-24,0 0,-25-24,25 24,0-25</inkml:trace>
  <inkml:trace contextRef="#ctx0" brushRef="#br0" timeOffset="70922.0564">21580 8830,'0'0,"0"0,0 0,0 25,0-25,0 25,0 25,0-26,0 26,0 0,0-1,0 1,0-25,0 24,0-24,25-25,-25 0,0 0,25-25,-25 1,24-26,-24 25,25-24,0-1,-25 0,50 1,-25-26</inkml:trace>
  <inkml:trace contextRef="#ctx0" brushRef="#br0" timeOffset="71590.0947">23093 7342,'25'-25,"-25"1,0 24,0 0,0 0,0 0,0 24,0 1,0 25,-25-1,25 26,0 24,0 0,-25 25,50 25,-25-25,0 0,0 25,0-25,0 0,-25 0,25-25,0-24,0-1,0 1,-24-26,24 1,0-25,-25 24,25-49,0 25,0-25,0 0,0 0,-25-25,25 25,0 0,0 0,0-49,-25 49,25-25</inkml:trace>
  <inkml:trace contextRef="#ctx0" brushRef="#br0" timeOffset="71845.1093">22920 9128,'0'0,"0"0,0 0,0 25,0-25,0 25,0 0,0-1,0 1,0 0,24 25,-24-50,0 24,0 1,25-25,-25 0,25 0,-25 0,25-25,-25 1,49 24,-49-25,25 0,0 25,0-25,0 0,-25 1</inkml:trace>
  <inkml:trace contextRef="#ctx0" brushRef="#br0" timeOffset="73611.2099">19323 7987,'0'0,"0"0,0 0,0 0,0 0,25-25,-25 25,24 0,-24 0,25 0,0-25,0 25,24 0,-24-24,25 24,-25 0,24-25,1 25,0-25,-1 25,1 0,-1-25,1 25,-25 0,24 0,1 0,0-25,-1 25,1 0,-1-24,1 24,0 0,-26 0,26 0,0-25,-26 25,26 0,-25 0,24 0,-24 0,25 0,0 0,-26 0,26 0,0-25,-26 25,26 0,-25 0,24-25,1 25,0 0,-1 0,1 0,-1 0,1 0,0 0,24 0,-24 0,-1 0,1 0,24 0,-24 0,24-25,-24 25,24 0,-24 0,24 0,1 25,-26-25,26 0,-26 0,26 0,-26 25,26-25,-26 0,26 0,-26 25,26-25,-25 0,-1 0,1 25,-1-25,1 0,0 0,-1 24,1-24,-1 25,-24-25,25 0,-1 0,1 0,-25 25,24-25,-24 0,25 25,-25-25,24 0,-24 0,25 0,-26 25,1-25,25 0,-1 0,-24 0,0 0,0 0,0 0,0 0,-25 0,24 0,1 0,-25 0,0 0,0 0,0 0,0 0,0 0,0 0,0-25,-25 25,25-25,-24 0,-1 25,0-49,0 24,0 0,0 0,-24 0,24 1,0 24,0 0,25 0,0 0,0 24,0-24,0 25,25 0,0 0,0 0,24-1,1-24,-25 25,25-25,-1 25,-49-25,50 25,-50-25,74 25,-74-25,0 0,25 74,-25-74,0 50,-25-25,25-1,-25 1,1 25,-1-50,0 25,0-1,25-24,-25 25,25-25,-24 0,24 0,-25 0,0-25</inkml:trace>
  <inkml:trace contextRef="#ctx0" brushRef="#br0" timeOffset="75236.3031">19397 8905,'0'0,"-25"0,25-25,25 25,-25-25,0 25,25 0,-25-25,25 25,0-24,-1 24,1 0,25-25,-25 25,24 0,1 0,-25 0,24 0,1 0,0-25,-1 25,1 0,-1 0,1 0,0 0,24 0,-24 0,24 0,-24 0,-1 0,26 0,-26-25,26 25,-1 0,1-25,-26 25,26 0,-1-24,0 24,1 0,-1-25,1 25,-1 0,0-25,1 25,-1 0,-24 0,24-25,1 25,-1 0,1 0,-1 0,0 0,1 0,-1 0,1 0,-1 25,0-25,-24 0,24 0,1 0,-26 0,26 0,-25 25,24-25,0 0,-24 0,24 0,-24 0,0 0,24 0,-24 0,-1 0,1 25,-25-25,24 0,1 24,-25-24,24 25,-24-25,0 25,24-25,-24 25,25-25,-25 25,-1-25,26 24,-25-24,-25 0,50 25,-26-25,-24 0,50 0,-50 0,50 0,-50 0,49 0,-49 0,50 0,-50 0,0 0,49 0,-49 0,0 0,0 0,0 0,0 0,0 0,0 0,-49-74,24 74,0-25,-24 0,24 0,25 25,-25-24,0 24,25 0,-25 0,25 0,0 0,25 0,-25 24,0-24,0 0,75 25,-75-25,49 25,-49-25,99 25,-99-25,50 25,-50-25,50 24,-50-24,0 0,49 25,-49-25,0 0,0 0,-25 50,25-50,0 0,-49 74,49-74,-50 25,50-25,0 0,-49 75,49-75,0 0,-25 49,25-49,0 0,0 0,0 0,0 0,0 0,0 0,0 0</inkml:trace>
  <inkml:trace contextRef="#ctx0" brushRef="#br0" timeOffset="92556.2934">1116 11658,'0'0,"0"0,-25 50,25-50,0 74,0-74,0 75,0-26,0 1,0-1,25 1,-25-50,0 74,0-74,0 0,25 75,-25-75,0 0,0 0,0 0,0-75,0 75,-25-74,25 24,-25 1,25-1,0 50,-24-99,24 99,0-50,0 50,0-74,0 74,49-50,-24 26,0 24,24-25,-24 0,25-25,-25 26,-1-1,1 0,0 25,0-25,-25 25</inkml:trace>
  <inkml:trace contextRef="#ctx0" brushRef="#br0" timeOffset="93391.3415">1463 11782,'0'0,"0"0,0 25,-24-25,24 0,-25 25,25 0,-25-1,0 26,25-25,0 0,0 24,25-24,-25 0,25 0,-25-25,25-25,-1 25,1-25,0 0,-25-24,0 24,25-25,-25 1,0-26,0 50,0-24,0-1,0 25,0 1,0-1,0 25,0 0,0 0,25 25,-25-25,24 49,-24-24,0 25,0-26,0 1,0 0,25 0,-25 0,0-1,0-24,25 0,-25 0,0-24,25-1,-25 0,25 0,-25 0,0-24,0 24,25 0,-25-24,0 49,0 0,24 0,-24 24,25 1,-25 0,25 0,0 0,0-1,-1-24,1 0,0 0,0 0,0-24,-25-1,0 0,0-25,0 26,-25-26,25 25,-25-24,0-1,0 25,1 0,-1 1,25-1,-25 0,25 25,25-25,-25 25,0 0,25-25</inkml:trace>
  <inkml:trace contextRef="#ctx0" brushRef="#br0" timeOffset="93631.3554">2034 11237,'0'0,"25"0,0-25,-1 25,1-25,0 25,-25-25,25 0,0 25,-25 0,24 0,-24 0,25 0,-25 0,0 0,0 0,0 0</inkml:trace>
  <inkml:trace contextRef="#ctx0" brushRef="#br0" timeOffset="93879.3696">2084 11385,'0'25,"24"-25,-24 0,25 0,0-25,-25 25,50 0,-50 0,24 0,1 0,0-24,0 24,-25 0,25 0,-25-25,0 25,24-25</inkml:trace>
  <inkml:trace contextRef="#ctx0" brushRef="#br0" timeOffset="94316.3945">2679 10815,'0'-25,"0"0,0 25,0-25,-25 50,0-25,0 25,1 0,-1 49,-25-24,50-1,-25 26,25-1,25-24,0 0,0-1,0-24,24-25,1 0,24 0,-24-25,0 0,24-24,-24-26,-1 26,1-26,-25 1,-1-1,-24 1,-24 0,-1 24,0 0,-25 26,1-1,-1 25,25 25,-24-1,-1 1,25 0,25 25,0-26,25 26</inkml:trace>
  <inkml:trace contextRef="#ctx0" brushRef="#br0" timeOffset="106778.1073">16818 13965,'0'0,"-25"-25,25 25,-25 0,0-25,25 25,0 0,0 0,0 0,0 25,25-25,0 0,24 25,1-25,24 0,-24 25,24-25,1 0,-1 0,1 0,-26 0,1 0,-1 0,1 0,-25 0,0 0,-25 0,0 0,25 0,-25 0,0 0,0-25,0 25,0 0,-25-25,25 25,-25-25,25 1,-25-1,0 0,0 0,1 0,-1 1,0 24,0 0,0-25,25 25,0 0,0 0,25 25,0-25,0 0,24 24,-24 1,25 0,-50 0,25 0,0-1,-50 1,25 0,-25 0,-25 24,25-24,-24 0,24 0,0 0,-24-25,49 24,-25-24,0 25,25-25,0 0,0 0,25-25,-25 25,25-24,-1-26</inkml:trace>
  <inkml:trace contextRef="#ctx0" brushRef="#br0" timeOffset="110372.3127">18678 13593,'0'0,"0"0,0 0,0 0,-25 0,25 0,0 0,0 0,0 0,25 0,-25 0,0 0,0 0,25 0,-25 0,0 0,25 0,-1 0,-24 0,25 0,0 0,-25 0,25 0,0 0,-25 0,24 0,1 0,-25 0,25 0,-25 0,0 0,25 0,-25 0,25 25,-25-25,0 0,24 0,-24 0,0 0,0 0,25 0,-25 0,0 0,0 0,0 0,0 0,0 0,0 0,25 0,0 0,-25 0,0 0,25 0,-1 0,-24 0,25 0,-25 0,25 0,0 0,-25 0,25 0,-1-25,-24 25,25 0,-25 0,25 0,0 0,-25 0,25 0,-1 0,-24 0,25 0,0 0,-25 0,25 0,-25 0,25 0,-1 0,-24 0,25 0,0 0,-25 0,25 0,-25 0,25 0,-25 0,25 0,-25 25,24-25,1-25,-25 25,25 0,-25 0,25 0,0 0,-25 0,24 25,-24-25,25 0,-25 0,25 0,0 0,-25 25,25-25,-1 0,-24 24,25-24,0 0,0 25,-25-25,25 0,-1 25,-24-25,25 0,0 0,-25 25,25-25,0 0,-1 0,1 0,-25 0,25 25,0-25,0 0,-1 0,1 0,0 0,0 0,0 0,-25 0,24 0,1 0,0 0,0 0,0 0,-25 0,24 0,1 0,0 0,0 0,0 0,-1 0,1 0,25 0,-25 0,0 0,24 0,-24 0,0 0,0 0,24 0,-24-25,0 25,0 0,-1 0,1-25,25 25,-25 0,-1-25,26 25,-25 0,0 0,-1-25,1 25,0 0,25 0,-26-24,-24 24,50 0,-25 0,0-25,-1 25,1 0,0 0,25 0,-26-25,1 25,0 0,25 0,-50 0,49 0,-24 0,0 0,0 0,0 0,-1 0,-24 0,50 0,-50 0,25 0,0 0,-1 0,1 0,0 0,0 0,-25 25,25-25,-1 0,1 0,0 0,0 0,0 0,-1 0,1 0,25 0,-25 0,-1 0,26 0,-25 0,0 0,-1-25,1 25,0 0,0 0,-25 0,25 0,-1 0,1 0,0 0,-25 0,25 0,0 0,0 0,-25 0,24 0,1 0,0 0,0 0,0 0,-1 0,1-25,0 25,0 0,0 0,-1 0,26 0,-25 0,0 0,-1 0,26 0,-25 0,0 0,-1 0,1 0,25 0,-25 0,-25 0,49 0,-49 0,50 0,-50 0,25 25,-1-25,-24 0,25 0,-25 0,0 0,0 0,0 0,0 0,0 0,0 0,0 0,0 0,0 0,0 0,0 0,0 0,0 0,0 0,0 0,0 0,0-25,0 25,0-25,-25 25,25-24,-24 24,24-25,-25 0,25 0,-25 25,0-25,0 25,1-24,24 24,-25-25,25 25,-25 0,0-25,25 25,0 0,0 0,0 0,0 0,0 0,0 0,0 25,0 0,25-25,0 24,0 1,-1 0,1 0,25 0,-25 24,-1-24,26-25,-25 25,24 0,-24-1,0-24,0 25,-25-25,25 0,-25 0,0 0,0 0,0 0,0 0,0 0,-25 25,25-25,-25 0,0 0,0 0,-24 0,24 25,-25-25,26 25,-26-25,0 0,26 24,-1-24,-25 25,50-25,-25 0,25 0,0 0,0 0,0 0,0 25,0-25,0 0,0 0,0 0,0 0,0 0,0 0,0 0,0 0,0-25,0 0</inkml:trace>
  <inkml:trace contextRef="#ctx0" brushRef="#br0" timeOffset="111455.3748">16197 13667,'0'0,"0"0,0 0,0 0,-24 0,24 0,-25 25,25 0,0 0,-25 0,0 24,25 1,-25-1,25-24,0 25,25-1,-25-24,50 0,-25-25,-1 0,26-25,0-24,-26-1,26 25,0-24,-25-26,-1 26,1-1,-25 0,0 26,-25-26,1 50,-1 0,-25 0,0 25,1 24,-1-24,25 25</inkml:trace>
  <inkml:trace contextRef="#ctx0" brushRef="#br0" timeOffset="113698.5031">3646 13246,'-25'0,"25"0,-24-25,24 25,0 25,24 0,-24-1,25 26,0 0,-25 24,50 0,-25 26,-1-1,26 25,-25 0,0 0,-1 25,1 0,0 24,-25-24,0 0,-25 0,0-1,1 1,-1 0,0-25,-25 0,1 0,-1-25,0 1,1-26,-1 0,1-24,-26 0,26-26,-26-24,1-24,-1-1,1-25,24 1,-24-26,0 1,24-25,0-25,26 24,-26-48,50-1,0-25,0 25,25-49,24 24,-24-24,50 24,-26-24,1 24,24 0,1 26,-26 24,1 0,-1 24,1 1,0 25,-26 49,1-25,0 25,-25 1,0 24,25 0,-25 0,0 0,-25 0,25 0,0 24,-25-24,25 0,-25 0,25 0,-24 0,-1 0,0 0,-25 0,1 0,24 0,0 25,-24 0,24-25,-25 25,50-25,-25 0,25 0,0 0,-24 25,24-25,0 0,24-25,-24 25,25 0,25-25,-25 0,24-24,1 24,-1-25,1 25,0-24,-1 24,-24 0,25 25,-26-25,-24 50,25 0,-25 0,0 24,-25 1,25 24,0 1,-24-1,24 26,-25-26,25 0,-25 1,25-26,0 1,-25 0,25-26,0 1,0 0,0 0,0-25,25 0,-25 0,25 0,0-25,-1 25</inkml:trace>
  <inkml:trace contextRef="#ctx0" brushRef="#br0" timeOffset="586089.5224">18529 13940,'0'-25,"25"25,-25 0,0 0,0-24,0 24,0 0,0 0,0 0,0 24,0-24,-25 25,25 0,0 0,-25 0,25-1,0 26,-25-50,25 25,0 0,25-1,-25 1,25-25,25 0,-25 25,24-25,1-25,-1 25,-24 0,25 0,-25-25,-1 25,1 0,0-24,-25 24,25-25,-25 25</inkml:trace>
  <inkml:trace contextRef="#ctx0" brushRef="#br0" timeOffset="586402.5402">19050 13618,'0'0,"0"25,0-25,0 49,-25 1,25 24,-25 1,1-1,24 25,-25 0,0 1,0-26,25 1,-25-1,1-24,24-1,0-24,0-25,0 0,0 0,24-25,1-24,-25-1</inkml:trace>
  <inkml:trace contextRef="#ctx0" brushRef="#br0" timeOffset="586690.5567">19124 13816,'25'-49,"25"-1,-1 25,-24 0,25 1,-25 48,-1-24,1 50,-25 0,-25-1,25 26,-24-26,-26 50,25-24,0 24,1-49,-1 24,25-24,25-1,-1-24,26-25,0 25,-1-50,1 25,24-25,-24 25,0-24,-1-1,1 0</inkml:trace>
  <inkml:trace contextRef="#ctx0" brushRef="#br0" timeOffset="587390.5968">19968 14635,'0'25,"0"-1,-25 1,50 0,-50-25,25 50,0-26,0 1,25 0,-25-25,25 25,-1-25,1 0,0 0,25 0,-26-25,26 25,-50-50,50 26,-26-26,1 25,0-24,0 24,-25-25,0 50,0-25,0 1,0 24,0 24,0 1,-25 25,25-1,-25 1,25 24,0 1,-25 24,25-25,0-24,0 24,0-24,0-25,0 0,0-1,0-24,25-24,-25-1</inkml:trace>
  <inkml:trace contextRef="#ctx0" brushRef="#br0" timeOffset="587667.6124">20588 14684,'49'-24,"-24"24,25-25,0 25,-26 0,1 25,-25-1,0 1,0 25,-49 24,24-24,0 24,-25 1,25-1,25 0,-24-24,24-25,24 24,1-24,25-25,0 25,-1-50,1 0,24 1,1-1,-26 0</inkml:trace>
  <inkml:trace contextRef="#ctx0" brushRef="#br0" timeOffset="588099.637">21530 15627,'-24'25,"24"0,0-1,0 1,0 0,0 0,0 24,24-24,1 0,0 0,0 0,0-25,24 0,-24 0,25 0,-25-25,-1 25,1-50</inkml:trace>
  <inkml:trace contextRef="#ctx0" brushRef="#br0" timeOffset="588296.6486">21853 15478,'0'50,"-25"-1,25 1,0 0,-25 24,25 25,0-24,0 24,-24-50,24 26,0-1,0-49,0 0,0 0,0-25</inkml:trace>
  <inkml:trace contextRef="#ctx0" brushRef="#br0" timeOffset="588588.6652">22051 15553,'25'-25,"25"0,-25 25,24 25,-24 0,0 24,-25 1,-25 24,0-24,25 49,-49-25,49 1,-25-1,25 1,0-26,25 1,-1-25,1 24,25-24,-1-25,1 0,0 25,-1-25,-24 25,0 0</inkml:trace>
  <inkml:trace contextRef="#ctx0" brushRef="#br0" timeOffset="593363.9384">20216 13742,'0'0,"0"0,0 0,0 0,0 0,0 0,0 0,0 0,0 0,25 0,-1 0,1 0,0 0,0-25,0 25,24 0,-24 0,25 0,-26 0,1 0,-25 0,25 0,-25 0,25 25,-50 0,25-25,-25 24,0 1,1 0,-1 0,0 0,0-1,25 1,-25 0,1 0,24-25,0 25,24-25,1 24,-25 1,25-25,0 25,0-25,-1 0,1 25,0-25,0 0,0 25,-25-25,24 24,-24-24,0 25,-24-25,24 25,-25 0,25-25,-50 25,50-1,-49-24,24 25,0 0,0-25,-24 25,24-25,0 0,0 0,-24 0,24 0,0 0,25 0,-25 0,25 0,0 0,0 0,0 0,0 0,0 0,0 0,0 0,0-25,0 25,0-25,25 0,0 1</inkml:trace>
  <inkml:trace contextRef="#ctx0" brushRef="#br0" timeOffset="593979.9736">21878 13841,'0'0,"0"0,0 0,-25 25,25-25,0 25,-25-1,25 1,0-25,0 25,0 0,0 0,0-1,25 1,-25 0,25 0,0-25,-25 25,24-25,1 0,0 0,0-25,0 0,-25 0,49 0</inkml:trace>
  <inkml:trace contextRef="#ctx0" brushRef="#br0" timeOffset="594248.9888">22175 13742,'0'0,"-24"0,24 25,0-1,-25 26,25 0,0-1,-25 1,25 24,-25-24,25 24,0 1,-25-26,25 1,-24 0,24-1,0-24,0 25,0-50,0 24,0-24,24 0,-24 0,0 0,25-24,-25-1</inkml:trace>
  <inkml:trace contextRef="#ctx0" brushRef="#br0" timeOffset="594992.0316">24061 13791,'-25'0,"25"25,-25-25,0 0,-24 25,49-25,-50 25,25-25,25 25,-25-25,25 24,0 1,25-25,-25 25,25 0,0 0,0-1,-1 1,1 0,-25-25,0 25,0 0,0 24,-25-24,1 0,24 0,-25-1,0 1,0 25,25-25,-25-25,0 25,25-25,0 0,0 0,0 0,0-25,0 25,0-50</inkml:trace>
  <inkml:trace contextRef="#ctx0" brushRef="#br0" timeOffset="595248.0462">23961 13767,'0'0,"0"0,25 0,-25 0,0 0,50-25,-50 25,74-25,-24 25,24-25,-24 0,-1 1,26-26,-26 50,26-50,-26 50,1-24,0-1,-1 0,-49 25</inkml:trace>
  <inkml:trace contextRef="#ctx0" brushRef="#br0" timeOffset="595661.0698">24284 14089,'0'25,"0"-25,0 0,0 0,-25 74,25-74,0 0,0 0,0 0,0 0,0 0,0 0,0 0,0 0,0 0,0 0,50-25,-50 25</inkml:trace>
  <inkml:trace contextRef="#ctx0" brushRef="#br0" timeOffset="595872.0818">24581 14139,'0'0,"0"0,0 0,0 0,0 0,25 24,-25-24,0 0,0 0,0 0,0 0,0 0,0 0,0 0</inkml:trace>
  <inkml:trace contextRef="#ctx0" brushRef="#br0" timeOffset="596158.0982">24854 14114,'0'0,"0"0,50 0,-50 0,0 0,0 0,0 0,0 0,0 0,25 25,-25-25,0 0,0 0,0 0,0 0,49 24,-49-24</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01T21:06:56.4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16 20,'0'0'19,"3"-16"-9,-3 16-9,0 0-18,0 0-6</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2:05:55.475"/>
    </inkml:context>
    <inkml:brush xml:id="br0">
      <inkml:brushProperty name="width" value="0.05292" units="cm"/>
      <inkml:brushProperty name="height" value="0.05292" units="cm"/>
      <inkml:brushProperty name="color" value="#C0504D"/>
    </inkml:brush>
  </inkml:definitions>
  <inkml:trace contextRef="#ctx0" brushRef="#br0">7293 11683,'0'0,"0"-25,0 25,0 0,0 0,-25 0,25 0,0 0,0 0,0 0,0 0,0 0,0 0,0 0,0 0,0 0,25 0,-25 25,24-25,-24 25,25-25,-25 25,25-25,-25 24,25-24,-25 0,0 25,0-25,0 0,0 0,0 0,0 0,0-25,0 25,0-24,-25-1,25 0,-25 0,25 0,-25 1,25 24,0-25,-24-25,24 25,0 1,0-1,24 0,-24 25,25-25,-25 25,25 0,0-25,-25 25,25 0,-25 0,24-24,-24 24,0 0,0 0,25 0,-25 0</inkml:trace>
  <inkml:trace contextRef="#ctx0" brushRef="#br0" timeOffset="1565.0895">7640 11534,'0'0,"0"-25,0 25,0 0,0 0,-25-24,25 24,-25 0,25 0,0 0,0 0,-25 0,25 0,0 24,0-24,-24 25,24-25,0 25,0 0,-25 0,25-25,25 24,-25 1,0 0,0-25,24 25,-24 0,0-25,25 0,-25 0,25 0,-25 0,25-25,-25 0,0 0,25 0,-25 1,0-1,24 0,-24 0,0 0,0 25,-24-24,24 24,0 0,0 0,-25-25,25 25,0 0,0 0,-25 0,25 0,0 0,0 0,0 0,25 0,-25 0,0-25,25 25,-25 0,24 0,-24 0,25 0,0 0,-25 0,25 0,0 0,-25 25,24 0,-24-25,25 24,-25-24,25 25,-25 0,0 0,25 0,-25-1,0 1,0 0,0 0,0 0,0-1,0-24,0 0,25 25,-25-25,0-25,0 25,0-24,0-1,0 0,0 0,0 0,0 1,0-1,24 0,-24 0,0 25,0-25,0 1,0 24,0 0,0-25,0 25,0 0,0 0,0 0,0 0,0 0,0 25,0-25,0 24,25-24,-25 25,0 0,25 0,-25 0,0-25,25 24,-25 1,25 0,-25-25,0 25,0-25,25 0,-25 0,0 25,0-25,24 0,-24 0,0-25,0 25,25-25,-25 25,0-25,0 0,0 1,25 24,-25-25,0 0,0 0,0 0,0 1,0 24,0-25,0 25,-25 0,25 0,0 0,0 0,0 0,0 0,0 0,0 0,0 0,0 0,0 0,0 0,-25 0,25 0,0 25,0-25,0 0,0 0,0 0</inkml:trace>
  <inkml:trace contextRef="#ctx0" brushRef="#br0" timeOffset="2977.1703">9550 11460,'0'0,"-25"-25,25 25,0 0,0 0,0 0,-25-25,25 25,-25 0,25 0,0 0,-24 0,24-25,0 25,0 0,-25 0,25 0,0 0,-25 25,25 0,0-25,0 25,-25 0,25-1,0 1,0 0,0 25,25-26,-25 1,0 0,0 25,25-26,-25-24,25 25,-25-25,0 25,24-25,-24 0,0 0,0 0,25 25,-25-25,25 0,-25 0,0-25,0 25,25-25,-25 25</inkml:trace>
  <inkml:trace contextRef="#ctx0" brushRef="#br0" timeOffset="3860.2206">9674 11658,'0'0,"0"0,-25 0,25 0,0 25,0-25,0 25,0-25,25 25,-25-1,25 1,-25-25,24 0,1 25,0-25,0 0,0 0,-25-25,24 25,-24 0,0-25,25 1,-25-1,-25 0,25 0,-24 25,24-25,-25 1,25 24,-25 0,25-25,-25 25,25 0,0 0,0 0,0 25,0-25,25 0,-25 0,25 0,0 0,-25 0,24-25,1 25,-25-25,25 0,-25 0,25 1,0-1,-25 0,0-25,24 26,-24-26,0 25,0-24,0-1,0 0,0 25,-24-24,24-1,-25 25,25 1,-25-26,0 25,25 25,-25-25,1 25,24 25,-25-25,25 50,0-25,-25 24,50 1,-25 24,0-24,25 24,-25 1,24-1,1-24,0 24,0 1,-25-26,25 1,-25-1,24-24,1 0,-25 0,25 0,-25-1,0-24,0 0,25 25,-25-25,0 0,0 0,0 0,0 0,0 0</inkml:trace>
  <inkml:trace contextRef="#ctx0" brushRef="#br0" timeOffset="427473.4501">15329 3200,'25'-25,"-25"0,25 0,-25 1,25 24,-25-25,0 25,0 0,0 0,0 0,0 0,-25 0,25 0,-25 0,25 0,-25 0,0 0,1 0,24 0,-50 0,25 0,0 25,-24-25,24 0,0 0,-24 0,24 0,-25 0,25 0,-24 0,-1 0,25 24,-24-24,-1 0,1 0,-1 0,-24 0,24 0,0 25,1-25,-1 0,0 0,-24 0,49 25,-49-25,24 25,1-25,-1 25,0-25,1 24,-1-24,25 25,-24 0,24 0,-25 0,26-1,-1 1,-25 0,25 0,1 0,-1-1,0 26,0-25,25 0,0-1,0 1,0 0,0 0,25 0,0 0,0-25,-1 24,26-24,0 25,-26-25,51 0,-26 25,1-25,24 0,-24 0,0 0,24 0,-24 0,-1 0,1 0,-1 0,26 0,-50 0,24 0,26 0,-26 0,1 0,24 0,-24 0,24-25,-24 25,0 0,24 0,-24 0,-1 0,1 0,24 0,-24 25,-1-25,26 0,-1 0,-24 0,24 0,-24 25,24-25,1 0,-1 0,1 0,-26 0,26 0,24 0,-25 25,1-25,-1 0,1 0,24 0,-25 0,25 0,1 0,-26 0,25 0,0 24,1-24,-1 0,0 0,0 0,-24 0,24 0,0 0,0 0,1 0,-1 0,-25 0,25 0,1 0,-26 0,25 0,1 0,-1 0,-25 0,25 0,-24 0,24 0,-25 25,1-25,24 0,-25 0,1 0,24 25,-24-25,24 25,-25-25,25 0,-24 25,24-25,0 0,-24 0,49 24,-25-24,0 0,0 0,25 0,-24-24,-1 24,25 0,0 0,-25-25,0 25,25 0,-25 0,1-25,-1 25,25 0,-25 0,-24 0,24 0,-25-25,25 25,-24 0,-1 0,1 0,-1 0,1 0,-1 0,0 0,1 0,-1 0,1 0,-1 0,0 25,1-25,-1 0,1 0,-1 0,0 0,1 0,24 0,-24 0,-1 0,0 0,1 0,24 0,-25 0,1 0,-1-25,25 25,-24 0,-1-25,1 25,-26-24,1-1,0 0,-50 25,74-25,-74 25,0 0,25-74,-25 74,-25-50,25 50,-25-50,25 50,-49-49,49 49,-75-50,1 25,24 1,-24 24,-1-25,1 0,-25 25,24 0,-24-25,0 25,0 0,-1 0,1 0,0 0,24 0,-24 0,25 0,-25 0,24 0,-24-25,25 25,-26 0,26-24,0-1,-26 25,1-25,0 25,24-25,-24 25,-25-25,25 25,-25 0,0 0,0-24,-25 24,25 0,0 0,0-25,-25 25,25 0,-25 0,1 0,23 0,-23 0,24 0,0 0,0 0,-25 0,25 0,0 0,-25 25,25-25,0 0,0 0,0 24,-25-24,50 0,-25 0,0 0,0 0,0 0,0 0,0 0,0 0,0 0,0 0,0 0,-1 0,1-24,0 24,0-25,0 0,0 25,0-25,0 0,0 25,0-24,0-1,0 25,0-25,0 25,-25-25,25 25,0 0,-25-25,25 25,0 0,25 0,-25-24,25 24,25 0,-1 0,26 0,-1 0</inkml:trace>
  <inkml:trace contextRef="#ctx0" brushRef="#br0" timeOffset="429358.5576">13891 4217,'0'0,"24"-25,-24 25,0 0,0-25,0 25,0 0,0 0,0-25,0 25,-24-24,24-1,-25 25,0-25,0 25,0 0,1-25,-1 25,-25 0,25 0,-24 25,24-25,-25 0,26 25,-26 0,25-1,-24 26,-1-25,25 24,0-24,1 25,-1-1,0-24,0 25,25-1,0-24,0 25,0-25,25 24,-25-24,50 0,-26 0,1-1,0 1,25 0,-1 0,1 0,-25-25,49 25,-24-25,24 0,-24 0,24 24,-24-24,24 0,0 0,1-24,-1 24,1 0,24 0,-25-25,26 25,-1-25,0 25,0-25,0 25,-24-25,24 25,0 0,0 0,-24-25,24 25,-24 0,-1 0,25 0,-24 0,-1 0,0 0,1-24,-1 24,25 0,-49 24,24-24,1 0,24 0,-24 0,-1 0,0 0,1 25,-1-25,1 0,-1 25,25-25,-24 0,-1 25,0-25,1 25,24-25,-24 0,-1 25,25-25,-24 0,24 0,0 0,-25 0,26 0,-1 0,-25 0,25 0,1 0,-1 0,-25 0,26 0,-26 0,25 0,0 0,-24 0,24 0,0-25,-24 25,-1 0,25 0,-24 0,-1-25,25 25,-24 0,-1 0,1 0,-1 0,0 0,1 0,-1 0,1 0,-1 0,0 0,1 0,24 0,-24 0,24 0,-25 0,25 0,1 0,-26 0,25 0,0 0,1 0,24-25,-25 25,0 0,0-25,1 25,24 0,-25-25,0 25,0-24,0 24,-24-25,24 25,-24 0,-1-25,0 25,26 0,-51-25,26 25,-1 0,-24 0,-1 0,1 0,-1 0,1 0,-25 0,24 0,-24 0,-25 0,25 0,0 0,-25 0,0 0,0 0,0 0,0 0,0 0,0 25,0-25,0 0,0 0,0 25,0-25,0 0,-25 0,25-25,0 0</inkml:trace>
  <inkml:trace contextRef="#ctx0" brushRef="#br0" timeOffset="448231.6374">7962 12601,'0'0,"0"0,0-25,0 25,0 0,0 0,0-25,0 25,-25 0,25 0,0-25,0 25,0 0,0 0,-24-24,24 24,-25 0,0 0,25 0,-25 0,0 24,1-24,-1 25,0 0,-25 0,26 0,-1 24,25 1,-25-25,0 24,25 1,0-25,25 24,-25-24,25 0,0 24,-1-24,1 0,0 0,25 0,-26-1,1 1,0 0,25 0,-26 0,-24-25,50 25,-50-1,50-24,-50 0,25 0,-1 0,1-24,0-1,-25 25,25-25,-25 0</inkml:trace>
  <inkml:trace contextRef="#ctx0" brushRef="#br0" timeOffset="448808.6704">8409 12774,'0'-24,"0"24,-25-25,25 25,-25-25,25 25,-25 0,1 0,-1 0,0 25,-25-25,50 49,-49-49,49 50,-25 0,25-1,0-24,0 25,0-1,25 1,0-25,24-1,-24 1,25 0,-1-25,1 0,-1-25,1 0,0 1,-1-1,-24 0,0-25,0 1,-1-1,-24 1,-24-1,-1 0,25 1,-50-1,25 25,-24 1,24-1,-25 25,26 0,-26 0,25 0,0 0,1 25,24-25,0 0,0 24,24-24</inkml:trace>
  <inkml:trace contextRef="#ctx0" brushRef="#br0" timeOffset="449680.7203">8731 12626,'0'0,"0"24,25-24,0 0,0-24,-1 24,1-25,0 25,0-50,24 25,-24-24,0 24,0-49,0 24,-25 0,25-24,-25-1,0 26,0-26,-25 26,0-1,25-24,-25 49,25 0,-25 0,0 1,25 24,-24 0,-1 0,25 24,0 1,-25 25,0 24,25-24,-25 49,1-25,-1 26,25-1,-25 0,25-24,0 24,0 0,0-25,25 1,-25-1,49-24,-24-1,0 1,0-25,24 24,1-24,-25 0,0 0,24 0,-24-25,0 0,0 25,-25-25,25 0,-25 0,0 0,24 24,-24-24,0 0,0 0,0 0,0 0,0 0,0 0,0 0,-24 0,24 0</inkml:trace>
  <inkml:trace contextRef="#ctx0" brushRef="#br0" timeOffset="454714.0081">14461 1265,'0'-74,"0"74,0 0,-49-50,49 50,-50-25,50 25,-75 25,51 25,-26-1,50-24,-25 49,0 1,25-1,25 1,-25-1,25 1,0-26,24-24,1 25,0-26,-1-24,26 0,-26-24,1-1,24 0,-24 0,-25-24,24-26,-24 25,-25 1,0-26,0 26,-25-1,1 1,-1-1,-50 25,26 0,-1 25,1 0,-26 0,26 25,24 0,25-25,-75 25,75 0,0-25,0 0,50 24</inkml:trace>
  <inkml:trace contextRef="#ctx0" brushRef="#br0" timeOffset="455458.0506">17388 1265,'0'0,"74"-50,-74 50,75-74,-50 24,-25 50,74-74,-74 74,75-74,-75 74,74-75,-74 75,0 0,25-74,-25 74,0 0,0 0,0 0,0 99,0-99,-25 74,25 1,-25-26,25 26,0-1,-25 1,25-1,-24-24,24-1,0 1,0-1,0-24,0 0,0 0,0-25,0 25,0-25,0 0,0 0,0 0,0 0</inkml:trace>
  <inkml:trace contextRef="#ctx0" brushRef="#br0" timeOffset="455684.0636">17388 1736,'0'25,"25"-25,0 0,49 0,1-25,-1 25,25 0,-24-24,24 24,0 0,-25-25,1 25,-26 0,1-25,0 0,-1 0,26 25</inkml:trace>
  <inkml:trace contextRef="#ctx0" brushRef="#br0" timeOffset="456427.1061">20439 1414,'0'0,"50"-75,-50 75,49-74,-49 74,50-99,-50 99,74-75,-74 75,50-49,-50 49,74-50,-74 50,50 0,-50 0,50 25,-50-25,24 74,1 1,-25-1,-25 1,1-1,-1 25,0-24,-25 24,1-25,-26 1,1-1,24-24,-24-1,-1-24,26 0,-1-25,1-25,-1 0,25 1,25-1,0-25,0 1,25-1,-25 25,50-24,-1 24,1 25,-1 25,1-1,0 1,-1 0,1 0,-25 24,24 1,-24-25,0 0,0-1,0 1,24 0,-24-25,0-25,24 25,1-49</inkml:trace>
  <inkml:trace contextRef="#ctx0" brushRef="#br0" timeOffset="457512.1679">22622 1984,'0'0,"0"0,0 0,0 0,0 0,0 0,0 0,0 0,25 0,-25 0,24 0,1 0,0 0,25 0,-25 0,-1 0,1 0,0 25,0-25,-25 0,0 25,0-25,0 25,-25 0,0-1,-24-24,49 25,-25-25,-25 25,50-25,-25 0,25 0,0 25,0-25,25 0,0 25,0-25,0 24,-25-24,49 25,-49-25,25 0,0 25,-25 0,0-25,25 25,-50-1,25-24,0 25,-25-25,0 25,0 0,1-25,-1 25,-25-25,25 0,0 0,1 24,-1-48,0 24,25 0,0 0,0-25,0 25,0 0,0-25,0 0,25 0,-25 1</inkml:trace>
  <inkml:trace contextRef="#ctx0" brushRef="#br0" timeOffset="458622.2317">12551 1067,'0'0,"-49"-25,49 25,-50 25,50-25,-25 24,25-24,-49 100,49-26,0-24,0 24,0-24,24 24,-24 0,25-24,0 0,0-25,0 24,-1-49,1 25,25-50,-25 25,-1-25,1-24,25 24,-25-25,-25 25,24 1,1-1,-25 25,0 0,-25 25,25-25,-24 24,24 1,0 0,24 0,1-25,-25 0,25 0,0 0,0-25,-1 0,-24 0,0 1,0-1,0 0,0 0,-24 0,24 1,0 24,0-50,0 50,24-74,1 24,0 0,0-24,0 0,-25 24,24-24,-24-1,0 1,-24 24,24 1,0 49,-50-75,50 75,-50 25,50-25,-24 74,24 1,0-1,0 1,24 24,1-25,25 25,-25-49,-1 24,1-24,25 0,-25-26,-1 1,1-25</inkml:trace>
  <inkml:trace contextRef="#ctx0" brushRef="#br0" timeOffset="458917.2485">13395 1414,'0'25,"-25"-1,0 1,-25 0,1 25,-26-1,26-24,-26 25,1-1,24 1,-24 0,24-1,1-24,24 0,0 0,25-25,-25 24,25-24,0 0,0-24,25 24,-25-25,25 25</inkml:trace>
  <inkml:trace contextRef="#ctx0" brushRef="#br0" timeOffset="476352.2457">16173 11237,'-25'24,"25"-24,0 25,0 0,0 25,-25-1,25 1,-25 24,25 1,-25 24,1 0,24 0,-25 0,25 25,-25-24,0-1,25 25,0-50,0 1,0-1,25 1,0-26,0 1,-1-25,26-1,0-24,-26 0,26-24,0-1,-1 0,1-25,0 26,-26-26,1 0,0 1,-25-1,25 1,-50-1,25 25,-25 0,0 25,1-24,-26 24,25 24,0 1,0 0,-24 0,24 24,0 1,25-25,0 24,0 26,0-26,0-24,0 25,25-25,0 24,0-49,-1 25,1 0,0-25,0 0,0-25,0 0,-1 25,1-49,0 24,0-25,-25 25,25-24,-25-1,24 1,-24 24,25 0,-25 25,0 0,0 0,0 0,0 25,0 24,0-24,0 25,0-1,0 1,0 0,0-26,0 1,25-25,-25 0,25 0,-25 0,25-49,-1 24,1-25,0 1,0-1,0 0,-1 26,-24-1,25 25,-25 0,25 0,-25 25,0 24,25 1,-25-1,0-24,25 25,-25-25,0 24,24-49,-24 0,0 25,25-50,0 25,-25-49,25 24</inkml:trace>
  <inkml:trace contextRef="#ctx0" brushRef="#br0" timeOffset="476676.2643">17562 11460,'0'0,"0"49,-25-24,0 50,0-1,-24 25,-1 25,25 25,-24-25,-1 25,25 0,0 0,25-1,0-24,25-24,-25-1,25-25,0-24,0 0,-1-26,1-24,0-24,0-1,0 0,-1-50,1 1</inkml:trace>
  <inkml:trace contextRef="#ctx0" brushRef="#br0" timeOffset="476954.2802">17760 11807,'0'0,"25"50,-50-26,25 51,-25-26,1 51,-1-26,0 50,0-25,-24 25,24-24,0 24,-25-50,25 25,1-24,-1-26,25 1,-25-25,25-1,0-24,0-49,25 24,-25-49</inkml:trace>
  <inkml:trace contextRef="#ctx0" brushRef="#br0" timeOffset="477210.2949">17735 11832,'25'-25,"-25"0,25 50,-25 0,0 24,0 26,0-1,0 25,0 26,0-1,25 0,-25 0,0 0,0-25,25-25,-25 25,24-24,-24-50,25 24,-25-24,0-25,0-25,0 0</inkml:trace>
  <inkml:trace contextRef="#ctx0" brushRef="#br0" timeOffset="477374.3043">17661 12502,'0'0,"25"24,0-24,24 25,-24-25,25 25,-1-25,1 0,-1 0,-24-25,0 0</inkml:trace>
  <inkml:trace contextRef="#ctx0" brushRef="#br0" timeOffset="477766.3266">18231 12030,'-24'0,"24"0,-25 0,0 25,0 0,-24 0,24-1,0-24,0 50,0-25,25 25,-24-1,24 1,-25 24,25 1,0 24,0-25,0 25,0-24,-25-1,25-24,25 24,-25-24,0-25,25-1,-25-24,24 0,-24 0,25-24,0-1,-25-25</inkml:trace>
  <inkml:trace contextRef="#ctx0" brushRef="#br0" timeOffset="478121.3465">18256 12502,'0'0,"-25"0,25 24,0 26,-24-25,-1 49,25-24,0-1,0 1,0 0,25-1,-1-49,26 25,-25-25,24-25,1 25,-25-49,0 24,-1-25,1 1,-25-1,0 0,-25 1,1-1,24 1,-50-1,25 50,0-25,1 0,24 25,0 0,0-24,0 24,0 0,24 0,1-25</inkml:trace>
  <inkml:trace contextRef="#ctx0" brushRef="#br0" timeOffset="478532.3705">18479 12055,'0'0,"25"-25,-25 0,25 25,0-24,0 24,24 0,1 0,-25 0,0 24,-1 1,-24 25,25-1,-25 1,0 25,0-26,0 26,0-1,0 0,25 1,-25-26,0 1,0 0,0-26,0 1,0 0,0 0,0-25,-25 25,0-25,1 0,-1 0,0 0,25 0,-25 0,0 0,25 0,0 0,0-25,0 0</inkml:trace>
  <inkml:trace contextRef="#ctx0" brushRef="#br0" timeOffset="478976.3959">18926 11286,'-25'0,"25"25,0 25,0-1,25 1,0 49,0 25,-1 0,1 25,0 24,0 1,-25-25,25 25,-25-26,-25 1,25 0,0-50,-25-24,0-1,0-24,1-1,24-24,-25-25,0 25,25-25,0 0,0 0,0-25,25 25,-25-25,25 25,-25-24</inkml:trace>
  <inkml:trace contextRef="#ctx0" brushRef="#br0" timeOffset="510823.2174">8632 14263,'0'24,"-25"1,25 0,-25-25,1 50,-1-25,25-1,-50 1,25 50,1-26,-26 26,0-1,26 25,-26 25,0-25,1 25,-1-24,25 24,-24-25,24-25,0 26,25-26,-25-24,25-26,-25 26,25-25,0-25,0 0,0 0,0 0,0 0,0 0,0 0,25 0,-25-25,25-25,-25 26,25-26,0-24</inkml:trace>
  <inkml:trace contextRef="#ctx0" brushRef="#br0" timeOffset="511250.2418">8682 14213,'0'0,"0"0,0 0,0 0,0 0,-25 25,25 0,0-1,25 26,-25 0,0 24,0 1,24 24,-24 0,25 25,0-25,0 25,0 0,-1-25,-24 26,25-26,0 0,-25 0,25-24,-25-1,0 0,0 1,0-26,0-24,0 25,0-25,0-1,0-24,0 0,0 0,0 0,-25-24,25-26</inkml:trace>
  <inkml:trace contextRef="#ctx0" brushRef="#br0" timeOffset="511657.2651">8161 15156,'0'24,"0"1,0-25,25 0,-1 0,-24 25,50-25,-25 0,24 0,1 0,0 0,24 0,-24 0,-1 0,26 0,-51 0,26 0,-25 25,-25-25,25 0,-25 0,0 0,0 0,0 0,0 0,-25 0,25 0,0 0,0 0,0 0,0-25,0 25</inkml:trace>
  <inkml:trace contextRef="#ctx0" brushRef="#br0" timeOffset="512784.3296">9426 14238,'0'0,"0"0,0 0,0 25,0-25,-25 0,25 0,-25 0,0 0,25 0,-24 0,-1 0,0 0,0 0,0 0,25 0,-24 24,24-24,0 0,-25 0,25 0,0 0,0 0,0 0,0 25,0 0,0-25,0 25,0 25,0-26,0 26,-25 0,25-1,0 26,0-1,-25 25,25-24,0 24,0-25,0 1,0-1,0 0,0 1,0-1,0-24,0 0,0-1,0-24,0 25,0-26,0 1,0 0,0-25,0 25,0-25,25 0,-25 0,0 0,0 25,0-25,0 0,0 0,0 0,25 24,-25 1,25-25,-1 25,-24-25,25 25,0-25,0 0,0 0,-1 25,1-25,0 0,0 0,-25 24,25-24,-25 0,0 0,0 0,0 0,0 0,0 0,0 0,0 0,0-24,0 24,0-25</inkml:trace>
  <inkml:trace contextRef="#ctx0" brushRef="#br0" timeOffset="516573.5462">12650 11013,'0'0,"-24"0,24 0,0 0,0 0,0 0,24 0,1 0,0 0,0 25,49-25,-24 0,24 25,25-25,1 0,24 25,-25-25,25 24,0-24,0 0,-25 0,0 0,1 0,-26 0,0 0,-24-24,-25 24,0 0,-1 0,-24 0,0 0,0 0,0 0,-24 0,24 0,-25-25,25 50,-25-50,0 25,-24 0,24 0</inkml:trace>
  <inkml:trace contextRef="#ctx0" brushRef="#br0" timeOffset="517221.5834">12601 11212,'0'0,"25"0,-25 25,49-25,-24 0,25 0,-1 24,26-24,-1 0,25 25,0-25,1 0,-1 0,0 0,0 25,1-25,-26 0,25 0,-24 0,-26 25,1-25,-1 0,-24 0,0-25,0 25,-25 0,0 0,0 0,25 0,-25 0,0 0,0 0,0 0,0 0,0-25,0 25,0 0,-25 0,25 0,0 0,0 0,0 0,0 0,0 0,0 0,0 0,0-25,0 25,0 0,0 0,-25 0,25 0,0 0,0 0</inkml:trace>
  <inkml:trace contextRef="#ctx0" brushRef="#br0" timeOffset="519064.6885">9475 14734,'0'0,"0"0,0 0,25 0,-25-25,0 25,25-25,-25 1,25-1,0 25,-1-25,1 0,0 25,0-25,0 1,-1 24,1-25,0 25,-25 0,25 0,-25 0,0 0,25 25,-25-1,0 1,0 0,0 49,0-24,0 24,0 26,-25-26,0 25,25-24,-25 24,0-25,1 1,-26-26,25 1,0 0,1-26,-26 1,25-25,0 0,1 0,24-25,-25 1,25-1,0-25,0 1,0 24,25-25,-25 0,24 1,-24 24,25 0,0 0,0 25,0 0,24 0,-24 25,0-25,0 25,24 0,-24 0,25-1,-26 1,1 0,0-25,0 25,-25 0,0-25,25 0,-25 25,0-25,0 0,0 0,0 0,0-25</inkml:trace>
  <inkml:trace contextRef="#ctx0" brushRef="#br0" timeOffset="520000.7423">10145 14114,'0'0,"0"0,0 0,-25 0,25 0,0 0,25 0,-25 0,25 0,-25 0,0 0,25 0,-25 0,25 0,-25 0,24 0,-24 0,25 25,-25-1,25-24,-25 50,25-25,0 0,-25 24,0 1,24 24,-24-24,0 49,0-24,0-1,0 0,-24 26,24-1,0-25,-25 25,25-24,0 24,-25-24,25-1,0 0,0-24,0 24,0-24,0 0,0-1,0 1,0-25,0-1,0 1,0 0,0 0,0 0,0-25,0 24,0-24,0 0,0 0,0 0,0 0,0 0,0 0,0 0,0 0,-25 0,25 0,-25-24,1 24,24 0,-50 0,50 0,-25 0,0 0,1 24,24-24,-25 0,25 0,-25 0,25 0,0 0,0 0,0 0,25 0</inkml:trace>
  <inkml:trace contextRef="#ctx0" brushRef="#br0" timeOffset="522609.8916">8458 16321,'-24'25,"24"-25,0 0,24 0,1 0,0 0,25 25,-1-25,26 0,-1 0,25 0,25 0,-24 0,24-25,0 0,0 1,-25-26,0 25,-25 0,-24 1,0-1,-1 0,-49 25,0 0,0 0,0 0,-25 0,1 25,-1 0,-25-25,25 24,-24 1,-1 0</inkml:trace>
  <inkml:trace contextRef="#ctx0" brushRef="#br0" timeOffset="522883.9073">8632 16321,'-25'0,"0"0,1 0,48 0,1-24,25 24,24 0,1 0,-1-25,25 25,1 0,-1 0,0 0,-25 0,1 0,-26 0,1 0,0 0,-1 25,-49-25,25 0,-25 0,0 0,0 0</inkml:trace>
  <inkml:trace contextRef="#ctx0" brushRef="#br0" timeOffset="558701.9559">8706 16272,'0'0,"-24"25,24-25,-25 0,25 0,0 0,0 0,0 0,25 0,-1 0,1 0,25 0,24 0,1-25,-1 0,25 25,25-25,-24 25,24-25,-25 1,0-1,0 25,-24 0,-1 0,0 0,-49 0,25 0,-25 25,-25-1,0 1,-25-25,25 25,-25-25,0 25,-24 0,24-1,-25-24,-24 0,24 25,-24-25,-1-25,1 25,-25-24,0 24,-1-25,26 0,-25 0,-1 0,26 25,0-24,-1-1,26 25,-1-25,25 25,0 0,1 0,24 0,0 0,24 25,1-25,25 25,-25-1,24 1,26-25,-1 25,0-25,26 25,-26-25,25 25,1-25,-26 0,0 0,26 0,-51 0,1 0,-25 0,24 24,-49-24,0 0,0 0,-25 0,1 25,-26-25,25 0,-49 0,-1 25,1-25,-25-25,0 25,-1 0,1 0,-25-25,25 25,0 0,-1-24,26 24,0 0,24 0,25 0,-24 0,49 0,0 0,0 0,49 24,-24-24,25 0,-1 25,1-25,49 25,-25-25,26 0,-1 0,25 0,-25 25,0-25,1 0,-1-25,-25 25,1 0,-26 0,-24 0,0 0,0 0,-25 0,0 0,0 0,0 0,0 0,-25 0,25 0,-25 0,0 0,-24 0</inkml:trace>
  <inkml:trace contextRef="#ctx0" brushRef="#br0" timeOffset="560307.0476">14759 14213,'0'0,"-25"0,25 0,0 0,-25 0,25 0,-25 25,25-25,-24 25,24 24,-25 26,0-26,0 75,-24-24,24-1,-25 25,25 25,-24-25,24 0,-25-25,1 0,24 0,0-24,0-1,0-49,25 25,-24-26,24-24,0 0,0 0,0 0,0 0,0-49,24 24,1-25,-25-49,25 25,0-50,0 0,-1 0,26-25,-25 0,0 0,24 25,-24-25,25 25,-25 50,-1-1,1 1,-25 49,25 0,-25 50,25 0,0 25,-25 24,24 0,1 26,0-1,0 25,24 0,-24 0,25 0,-25-25,-1 25,26-49,-25 24,0-49,-1 24,-24-24,25-26,-25 1,0-25,0 0,-25 0,25-25,-24 1</inkml:trace>
  <inkml:trace contextRef="#ctx0" brushRef="#br0" timeOffset="560496.0586">14312 15081,'50'0,"-25"25,24 0,26-25,-1 0,1 0,-26-25,26 0,-26 0</inkml:trace>
  <inkml:trace contextRef="#ctx0" brushRef="#br0" timeOffset="561021.0886">15751 14039,'0'25,"-25"-25,0 0,1 25,-51-25,26 25,-1-25,0 0,1 25,-1-25,25 0,0 24,25 1,0 0,0 25,25 24,-25 1,0 24,-25 25,25 0,-24 25,24-1,-25 1,25 0,-25-25,50 0,0 0,-25-49,49 24,-24-50,25 26,-1-50,1-1,-25 1,24-25,1 0,-25-25,0 1,-1-1,-24-25,25 1</inkml:trace>
  <inkml:trace contextRef="#ctx0" brushRef="#br0" timeOffset="561351.1072">15900 14536,'25'24,"-25"-24,24 25,-24 0,25 49,-25-24,0 24,0 1,0 24,0-25,-25 26,25-26,0 0,0 1,0-25,25-1,-25 1,0-25,0-1,0-24,0 0,0 0,0 0,0-24,25-26,0 25</inkml:trace>
  <inkml:trace contextRef="#ctx0" brushRef="#br0" timeOffset="561941.1412">16222 14287,'0'-24,"25"24,0 0,-25 0,49 0,-24 0,0 0,25 0,-25 0,24 0,-24 49,25-24,-26 50,1-26,0 50,0-24,0 24,-1 0,-24 0,0 25,25-24,-25-26,0 25,0 1,0-26,-25 0,1 1,-1-26,0 1,0 0,0-26,1 26,-26-50,25 25,-24-25,24 0,0 0,0 0,0 25,0-25,25 0,-24 0,24 0,0 0,0 0,0 0,0 0,0 0,0 0,0 0,0 0,0 0,0 0,0 0,0 0,0 0,0 0</inkml:trace>
  <inkml:trace contextRef="#ctx0" brushRef="#br0" timeOffset="571327.6777">10641 14163,'0'0,"0"-24,0 24,0 0,25-25,-25 25,0 0,0 0,0 0,0 0,0 0,-25 0,25 0,-25 0,25-25,-24 25,-1 0,0 0,0 25,25-25,-25 0,25 0,-24 0,24 0,-25 0,25 0,0 0,0 0,0 25,0-25,0 0,25 0,-25 0,0 0,0 24,0-24,0 0,0 25,0-25,0 0,0 0,0 25,0-25,0 0,0 0,0 25,0-25,0 25,0-25,0 0,0 24,0-24,0 25,24-25,-24 25,0 0,0 0,0 0,0 24,0 1,0 24,0-24,0 24,0 1,-24-1,24 25,0 0,0-24,0 24,0-25,-25 1,25-1,0-24,0 24,0-24,0 0,0-26,0 26,-25-50,25 25,0 0,0-1,0-24,0 0,25 25,-25-25,0 0,0 0,0 25,0-25,0 25,0-25,0 0,0 0,0 25,0-25,0 0,0 0,0 0,0 0,25 0,-25 24,24-24,-24 0,25 0,0 0,0 0,-25 25,25-25,-25 0,0 0,24 0,-24 0,0 0,0-25,0 1,0-1,25 25</inkml:trace>
  <inkml:trace contextRef="#ctx0" brushRef="#br0" timeOffset="571949.7136">10840 14833,'0'0,"0"0,0 25,0-25,0 0,0 0,0 0,0 0,0-25,0 25,-25 0,25-25,-25 25,25 0,-25 0,0-24,25 24,-24 0,-1 0,25 24,-25-24,25 25,-25 0,0 0,25 24,0 1,0 0,0-1,0 1,0-1,0 1,25-25,0 24,-25-24,25 25,-25-25,25-25,-1 25,-24-25,0 0,25 0,-25-25,25 25,0-25,0 0</inkml:trace>
  <inkml:trace contextRef="#ctx0" brushRef="#br0" timeOffset="572682.7556">11013 15106,'0'0,"-25"0,1 25,24 0,-25-1,0 1,25 0,-25-25,25 50,0-26,25 1,-25 0,25 0,0-25,24 0,1 0,-25 0,24-25,-24 0,0 0,0 1,0-26,-1 25,-24-24,-24 24,24-25,-25 25,0 1,0-1,25 0,-25 25,25 0,0 0,0 0,0 0,0 0,25 0,-25-25,25 25,0-25,0 1,-1-1,1-25,0 1,25-1,-50 0,24-24,1 24,0-49,-25 25,0-1,0 1,-25-1,25 26,-25-1,25 25,0 25,-24 0,24 50,-25-25,25 24,-25 1,25 24,0 26,-25-26,25 25,0 1,0-26,25 25,-25-24,0-1,25 0,-25-24,25 0,-25-1,0-24,24 0,-24 0,0-1,0-24,0 0,0 0,0 0,0-24,25-1,0 0</inkml:trace>
  <inkml:trace contextRef="#ctx0" brushRef="#br0" timeOffset="573353.7936">11782 14139,'0'-25,"0"0,0 25,-25-25,25 25,0-25,0 25,0 0,0 0,0 0,25 0,-25-24,50 24,-25 0,-1 0,1 0,25 0,-25 0,-1 0,1 24,0 1,-25 25,0 24,0 1,-25-1,25 25,-25 25,25 0,0-24,0 24,0 0,0-25,0 0,0 0,25-24,-25-1,25 1,-25-26,0 26,0-26,0-24,0 25,-25-26,0 1,25 0,-49 0,24-25,0 0,0 25,1-25,-1 24,0-24,0 0,0 0,25 0,-24 0,24 0,0 0,0 0,0 0,0 0,0 0,-25-24,50 24,-50-25,50 25</inkml:trace>
  <inkml:trace contextRef="#ctx0" brushRef="#br0" timeOffset="574031.8328">9748 16743,'0'0,"-25"0,25 0,0 0,-24 0,24 0,0 0,0 0,0 0,0 50,-25-25,25-1,-25 1,25 50,0-26,-25 26,25-1,0 0,-25 1,25 24,0-49,-24-1,24 1,0-50,0 74,0-74,0 0,0 0,0 0,0 25,0-50,0-24,0 24</inkml:trace>
  <inkml:trace contextRef="#ctx0" brushRef="#br0" timeOffset="574505.8599">9674 16743,'0'0,"0"0,-25 0,0 25,25 0,-49 0,24 24,0-49,0 50,0-25,1-25,24 24,0-24,0 0,0-24,0-1,24 0,-24 0,25-24,0-1,0 0,0 26,-1-26,1 25,-25 0,25 1,0 24,-25 0,25 24,-1-24,-24 50,25-25,0 0,-25 24,25-24,0 25,-25-26,24 1,-24 0,25 0,-25 0,0-25,0 0,0 24,0-24,0 0,25 0,-25 0,25-24,-25-1</inkml:trace>
  <inkml:trace contextRef="#ctx0" brushRef="#br0" timeOffset="575017.889">11013 16321,'25'0,"-25"0,25 25,0 0,-25 0,0 25,0 24,0-24,0 49,-25-25,25 25,-25-24,25 24,0-25,-25 1,25-1,0 1,0-26,-25 1,25-1,0-24,-24 0,24-25,0 0,0 0,0-25,0-24,0 24,0-25</inkml:trace>
  <inkml:trace contextRef="#ctx0" brushRef="#br0" timeOffset="575436.9131">10964 16222,'-25'0,"25"50,-25-25,0 49,-24-49,24 49,0-24,-25 0,26-1,-1-24,25 0,0-25,25-25,-1 0,1-24,0 24,25-50,-1 26,-24-1,25 0,-1 26,-24-1,-25 25,50 0,-50 49,49-24,-49 25,25 24,0-24,0 0,24-1,-24 1,0-25,-25-1,25-24,0 0,-25 0,0-24</inkml:trace>
  <inkml:trace contextRef="#ctx0" brushRef="#br0" timeOffset="578331.0786">17115 14238,'0'0,"0"0,0 0,-25 0,25 0,-24 0,24 0,-25 0,0 0,0 0,-24-25,24 25,-25 0,25 0,-24 0,24 0,0 0,25 0,-25 0,25 25,0-25,0 25,0-1,0 26,0 0,0 24,0 25,0-24,0 49,0 0,0 0,0 25,-24-25,24 0,0 0,0-25,0 25,0-50,0 1,0-26,0 1,0 0,24-26,-24-24,25 25,0-25,0 25,24-25,1 0,0 0,-1 0,1 0,-1 0,-24 0,0 0,0 0,0 0,-25-25,0 25,0-25,0 1,0-1</inkml:trace>
  <inkml:trace contextRef="#ctx0" brushRef="#br0" timeOffset="579299.1339">17214 14858,'0'0,"-24"25,24-25,-25 0,0 0,25 0,-25 25,-24-1,49 1,-25 0,0 25,0-26,25 26,0 24,0-24,0 0,25-26,-25 26,25-25,-25 0,25 0,-25-25,49 0,-49-25,25 25,0-25,0 0,24-25,-24 26,0-26,0 25,24 0,-49 1,25 24,-25 0,25 0,-25 0,-25 24,25 1,-25 0,25 25,0-26,0 1,0 0,25-25,0 0,0 0,-1-25,1 0,-25 1,25-1,-25 0,0 0,0 0,-25 25,25-24,0 24,0 0,0-25,0 0,0 0,25 0,0 25,25-49,-26-1,1 1,0-1,25 0,-50-24,24 0,1-1,-25 26,0-26,0 26,-25-26,25 50,-24-24,-1 49,0 0,25 24,-25 26,0 25,25-1,0 25,-24 0,24 25,24-24,-24-1,0 0,25 0,0-49,-25 24,25-24,0-25,-25 0,24-25,1 24,-25-24,0-24,25-1,-25 25,25-50</inkml:trace>
  <inkml:trace contextRef="#ctx0" brushRef="#br0" timeOffset="579954.1712">18132 14089,'-25'0,"25"0,0-25,0 50,0-25,25-25,0 25,-25 25,50-25,-26 0,-24 0,50 25,-50 24,25 1,0 0,-25 49,0 0,0 25,0-25,0 25,0 0,0 0,0 0,24 0,-24-24,25-1,0 0,0-24,-25-1,25-24,-25 24,0-49,0 24,0-24,0 0,0-25,-25 25,0-25,0 25,0-25,1 0,-1 0,0 24,-25-24,26 0,-1 0,0 0,25 0,-25 0,25 0,0 0,0 0,0 0,0 0,0 0,0 0,0 0,0 0,0 0,0 0,0 0,0 0,0 0,0 0,0 0</inkml:trace>
  <inkml:trace contextRef="#ctx0" brushRef="#br0" timeOffset="585960.515">19546 14660,'0'0,"0"0,0 0,0 24,0 26,0 0,0 24,0 0,-25 50,25-24,0-1,0 0,-25 0,25-24,0-1,0-24,25-25,-25-1,0-24,0-24,-25-26,25 0</inkml:trace>
  <inkml:trace contextRef="#ctx0" brushRef="#br0" timeOffset="586670.5557">19372 15255,'-49'-25,"49"0,0 25,0-25,0 1,49-1,-24 0,25 0,-1 0,26-24,-25 24,-1-25,-24 26,0 24,-25 0,0 24,0 1,-25 0,0 25,-24-26,-1 26,25 0,-25-26,26 1,-1 0,0-25,25 0,-25-25,50 0,-25 1,25-26,24 0,1 1,-25-1,49-24,-24 49,-25-49,24 49,-24 0,-25 0,0 25,0 0,-25 25,1 25,-26 24,0-24,1 24,-1 0,0 26,1-26,-1-24,25-1,-24 1,49-25,-25-25,25 0,0-25,-25-25,25 1,0-1,0 0,0-24,-25 0,25-1,-24 26,24-1,-25 25,25 25,0 0,25 50,-1-25,1 49,25 0,-25-24,24 49,1-49,-25 24,24 1,-24-50,0-1,0 1,0 0,-25-50,24 25,-24-25,25-24,-25 24,25-25</inkml:trace>
  <inkml:trace contextRef="#ctx0" brushRef="#br0" timeOffset="587075.5788">20414 14709,'0'0,"0"0,-25-25,1 25,24 25,-25-25,-25 25,50 0,0 24,0 1,25 0,0 24,24 0,1-24,0 24,-1 1,-24-1,0-24,-25 0,-25 24,-25 0,1-49,-26 50,1-26,0-24,24 0,0 0,1-1,24-24,25 0,0 0,25-49,0 24,-1-25,26 1</inkml:trace>
  <inkml:trace contextRef="#ctx0" brushRef="#br0" timeOffset="587387.5966">20315 14585,'25'-25,"0"-24,24 24,1 0,24 0,1-24,-1-1,25 0,1 26,-26-26,25 0,-24 1,24-1,-25 25,1 1,-26-1,1 0,-25 0,24 25,-49 0,25 0,-25 0,0 0,0 0,-25 25,25-25,0 25,-25 0,1-25</inkml:trace>
  <inkml:trace contextRef="#ctx0" brushRef="#br0" timeOffset="595197.0433">19968 17041,'0'0,"0"0,0 0,0 25,0-25,0 24,0-24,0 25,0-25,0 25,0-25,0 0,0-25,0 0,0-24,0 24,0-25,25 1,-25-1,24 1,-24-26,0 26,0-1,25-24,-25 49,0 0,25 0,-25 25,25 25,-25 0,25 0,-1 24,1 26,-25-51,25 51,-25-26,25-24,0 0,-25 0,0-25,24 0,1-25,-25 0,25 25,-25-49,25-1,0 0,-25 26,24-26,1 25,-25-24,25 49,0-25,-25 25,25 25,-1-1,1 1,-25 25,25-25,0 24,0-24,-25 25,24-1,1-24,-25 0,0 24,25-24,0 0,-25 0,0-25,0 25,25-25,-25 24,0-24,25 0,-25-24,0-1</inkml:trace>
  <inkml:trace contextRef="#ctx0" brushRef="#br0" timeOffset="598466.23">16024 16694,'0'0,"0"0,0 0,0 0,0 0,0 0,0 0,0 0,0 0,0 0,0 0,0 0,0 0,0 0,0-25,25 25,-25-25,0 25,0-25,0 0,0 1,0-1,-25 25,25-25,0 0,0 25,0-25,-25 1,25 24,0 0,-25-25,25 25,-25 0,25 0,-24 0,24 0,-25 0,25 0,-25 25,0-1,0-24,1 25,24 0,-25 0,0-25,25 25,-25-1,25 1,0 0,0 0,0-25,25 25,-25-25,0 24,25 1,0 0,-1-25,1 25,0 0,0-25,0 24,-1-24,1 25,25-25,-25 25,-25-25,24 25,1-25,0 25,0-25,-25 24,0 1,25-25,-25 25,0 0,0-25,0 0,-25 25,25-1,0-24,-25 25,0-25,0 25,1-25,-1 0,0 25,0-25,0 0,1 25,-1-25,0 0,0-25,0 25,25 0,-24 0,24-25,-25 0,25 25,-25-25,25 1,0 24,0-25,0 25,0-25,0 0,25 0,0 25,-1-24</inkml:trace>
  <inkml:trace contextRef="#ctx0" brushRef="#br0" timeOffset="600863.3674">9947 12923,'0'0,"-25"0,25 0,0 0,0 25,0-25,0 25,0-25,0 25,0-1,0 26,0 0,0-1,0 1,0 24,0-24,25 24,-25-24,0 24,0-24,0 0,0-26,0 26,0-25,0 0,0-1,0 1,0-25,0 0,0 25,0-25,0 0,0 0,0 0,0 0,0 0,0 0,0 0,0-25,0 25,0 0,0-25,-25 1,25 24,0-25,-25 0,25 0,-25 25,0-25,1 1,24-1,-25 0,0 25,25 0,-25 0,25 0,-25 0,1 0,24 0,0 25,-25-25,25 25,0-1,-25-24,25 25,0 25,0-25,0-25,-25 24,25 1,0 0,0 0,0 0,0-1,0 1,0-25,25 0,-25 25,0-25,0 25,25-25,-25 0,25 0,-25 0,24 0,1 0,0 0,-25-25,25 25,0 0,-1-25,1 25,-25 0,25 0,0-25,-25 25,25-24,-25 24,24-25,-24 25,0 0,25 0,-25 0,0 0,0 0,0 0,0 0,0 0,0 0,0 0,0 0,0 0,0-25</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1:03.559"/>
    </inkml:context>
    <inkml:brush xml:id="br0">
      <inkml:brushProperty name="width" value="0.05292" units="cm"/>
      <inkml:brushProperty name="height" value="0.05292" units="cm"/>
      <inkml:brushProperty name="color" value="#C0504D"/>
    </inkml:brush>
  </inkml:definitions>
  <inkml:trace contextRef="#ctx0" brushRef="#br0">20737 2034,'25'-25,"-25"0,0 1,24-1,-24 25,0 0,0-25,-24 25,24 0,-50 25,50 0,-50-1,25 26,1 24,-1-24,-25 24,25 1,1-1,-1-24,0-1,0 1,25-25,0-25,0-25,25 0,0-24,0-1,-1-49,1 24,25-49,-25 50,24-25,-24 0,0 24,0 1,0 24,-1 25,-24 25,25 0,-25 50,0 0,25 24,-25 25,25 0,0 1,-25 24,24-25,1 25,0-50,0 1,0-1,-1-24,-24-1,25-24,-25-25,0 0,-25-25,25 1,-49-26,24 0,-25 1,1 24,-1-25,-24 25,24 1,0 24,1 0,-1 0,25 0,1 0,24 0,0-25</inkml:trace>
  <inkml:trace contextRef="#ctx0" brushRef="#br0" timeOffset="500.0284">21406 1637,'25'-25,"-25"25,0 0,-25 0,25 0,-24 0,-1-25,0 25,-25 0,26-24,24 24,-25 0,0 0,25 0,0 24,0 1,0 0,0 25,-25 24,0 1,25 24,-24 0,-1 0,0 25,0 0,0-25,25 25,-24-24,24-1,0 0,24-49,-24 24,25-24,0-25,0 24,0-24,-1-25,1 25,0-25,0 0,0-25,-25 0,0 0,24 1,-24-1</inkml:trace>
  <inkml:trace contextRef="#ctx0" brushRef="#br0" timeOffset="958.0548">21431 2208,'0'0,"25"-25,-25 0,50 0,-50 0,49 25,-49-49,25 24,0 0,0 0,-1 1,-24-1,25 25,-25 0,0 0,0 0,0 0,0 25,0-1,0 1,0 25,0-1,0-24,0 50,0-26,0-24,0 25,0-1,0 1,0-25,-25-1,25 1,0 0,0-25,0 0,0 0,0 0,-24 0,24 0</inkml:trace>
  <inkml:trace contextRef="#ctx0" brushRef="#br0" timeOffset="1200.0687">21456 2629,'-25'25,"25"0,0-25,25 25,0-50,24 50,-24-50,0 25,25 0,-1-25,-24 25,0 0,0-25,0 25,-1 0,-24-25,25 25,0-24,-25 24,0-25,25 0</inkml:trace>
  <inkml:trace contextRef="#ctx0" brushRef="#br0" timeOffset="1679.096">22027 1637,'0'-25,"0"0,0 1,0 24,24-25,1 0,25 25,-25-25,24 25,-24 25,25 0,-26 0,1 24,-25 26,25-1,-25 25,0 1,25 24,-25 0,0 0,0-25,25 25,-25-25,24 0,-24-24,0-1,0-24,0-1,-49 1,24-25,0 0,-24-1,-1-24,25 25,-24-25,24 0,0 0,0 25,25-25,0 0,0 0,0-25</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1:22.773"/>
    </inkml:context>
    <inkml:brush xml:id="br0">
      <inkml:brushProperty name="width" value="0.05292" units="cm"/>
      <inkml:brushProperty name="height" value="0.05292" units="cm"/>
      <inkml:brushProperty name="color" value="#C0504D"/>
    </inkml:brush>
  </inkml:definitions>
  <inkml:trace contextRef="#ctx0" brushRef="#br0">8508 16495,'0'0,"-25"25,25-25,0 0,0 0,0 0,0 0,0 0,25-25,-25 0,25 1,-25-1,25-25,-1 25,1-49,0 24,0 1,0-26,-1 26,-24-26,25 1,-25 24,0-24,0 49,0-25,0 26,0-26,0 25,0 25,0-25,0 25,0 0,0-24,0 24,0 0,0-25,0 25,0-25,0 25,25-25,-25 25,0 0,0-25,0 1,0 24,0-25,0 25,0 0,0 0,0 0,0 0,0 0,0 0,0 0,0 0,-25 25,25-25,0 24,-25 1,25-25,-24 25,-1 0,25-25,0 25,0-25,-25 0,25 0,0 0,0 0,0 0,0 0,0 0,0 0,0 0,25-25,-25 0,0 25,0-25,25 25,-25-25,24 1,-24 24,0-25,0 25,25-25,-25 0,0 25,0-25,0 0,0 25,25-24,-25-1,0 25,0 0,0-25,0 25,0 0,0 0,0 0,0 0,0 0,0 0,0 0,0 0,0 0,0 0,25 0,-25 0,0 25,0 0,25-25,-25 24,24 1,-24 0,25 0,-25 0,25 0,0 24,-25-24,0-25,0 25,25 0,-25-25,0 0,0 24,0-24,0 0,0 0,0 0,0 0,0 0,-25-24,25 24,0 0,-25 0,0 0,25 0,-25 0,1 0,-1 0,0 0,0 24,0-24,1 0,-1 0,25 25,-25-25,0 0,25 25,0-25,-25 0,25 0,0 0,0 0,0 0,25 0,-25 0,0 0,25 0,-25-25,25 25,-25-25,25 25,-1-24,-24 24,25-25,-25 0,0 25,25-25,-25 0,0 25,0 0,25-24,-25 24,0 0,0 0,0 0,0 0,0 0,0 0,0 0,-25 24,25-24,0 25,0-25,-25 0,25 0,0 0,0 0,0 0,0 0,25-25,-25 25,0 0,0-24,0 24,25-25,-25 25,0 0,0 0,0 0,0 0,0 0,0 0,0 0,0 0,0 0,-25 25,25-25,0 0,0 0,0 0,0 0,0 0,0 0,0 0,0 0,0 0,25 24,-25-24,0 0,0 0,0 0,0 25,0-25,0 0,0 0,25 0,-25 0,0 0,24-25,-24 25,0-24,0 24,25-25,-25 25,0 0,0 0,25-25,-25 25,0 0,0 0,0 0,0 0,-25 0,25 0,0 25,0-25,-25 0,25 0,0 0,0 0,0 25,0-25,0 0,0 0,0 0,0 24,0-24,25 0,-25 0,0 25,0-25,0 0,0 0,25 0,-25 0,0 0,0 25,0-25,0 0,0 0,0 0,0 0,0 0,0 0,0 0,0 0,0 0,0 0,0 0,0 0,0 0,0 25,0-25,0 0,0 0,0 0,0-25</inkml:trace>
  <inkml:trace contextRef="#ctx0" brushRef="#br0" timeOffset="3073.1757">9103 13667,'0'0,"0"-24,0 24,0-25,0 25,-24-25,24 25,0 0,0 0,0-25,0 25,-25-25,25 25,-25 0,25 0,0-24,0-1,-25 25,25-25,0 0,0 0,0 25,0-24,0-1,0 0,0 0,0 25,0-25,0 25,0-24,0 24,0-25,25 25,-25 0,0-25,25 25,0-25,-25 25,24 0,1 0,-25 0,25 0,0-25,0 25,-1 0,1 0,25 0,-25 0,24 0,-24 0,25 0,-26-25,26 25,-25 0,0 0,24 0,-24 0,0 0,0 0,-1 25,1-25,0 0,0 0,0 25,-1-25,1 0,0 25,25-25,-26 25,1-25,25 0,-25 0,24 25,-24-25,0 0,25 24,-1-24,-24 0,25 25,-1-25,-24 0,25 25,-26-25,26 0,-25 25,24-25,1 0,-25 25,24-25,1 0,-25 24,24-24,1 0,-25 0,24 0,1 25,0-25,-26 0,26 0,-25 25,0-25,24 0,-24 0,0 25,0-25,0 0,-25 25,24-25,-24 0,25 0,0 0,-25 0,25 0,-25 0,0 0,25 0,-25 0,0 0,0 0,0 0,0 0,0 0,0-25,0 25,0-25,0 0,0 0,-25 25,25-24,-25-1,25 0,-25 0,0 0,25-24,-24 49,24-25,-25 0,0 25,25-25,0 25,0 0,0 0,0 0,0 0,0 0,25 25,-25 0,25-25,-25 25,24-25,1 25,0-1,25 1,-50 0,49-25,-24 25,0 0,-25-1,25-24,-25 0,0 25,24-25,-24 25,0-25,0 0,0 0,0 25,0-25,0 25,0-25,-24 0,24 24,-25-24,25 25,-25 0,0-25,-24 25,24 0,-25-1,25 1,1 0,-26 0,25-25,0 25,25-25,-24 24,24-24,0 0,0 0,-25 0,25 0,0 0,0 0,0 0,0 0,0 0,0 0,0 0,0 0,0 0,0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2:11.602"/>
    </inkml:context>
    <inkml:brush xml:id="br0">
      <inkml:brushProperty name="width" value="0.05292" units="cm"/>
      <inkml:brushProperty name="height" value="0.05292" units="cm"/>
      <inkml:brushProperty name="color" value="#C0504D"/>
    </inkml:brush>
  </inkml:definitions>
  <inkml:trace contextRef="#ctx0" brushRef="#br0">18256 12849,'-25'0,"25"0,0-25,0 25,0-25,0 25,0 0,-24-25,24 25,0 0,0 0,24-24,-24 24,50 0,-25 0,24 0,1 0,49-25,-24 25,49 0,-25-25,25 25,0 0,0-25,-25 25,25 0,-25 0,-24 0,-1 0,1 0,-26 0,-24 0,0 0,0 0,0 0,-25 0,24 0,-24 0,0 0,0 0,0 0,0 0,0 0,0 0,0-25,0 25,-24 0,-1 0</inkml:trace>
  <inkml:trace contextRef="#ctx0" brushRef="#br0" timeOffset="451.0258">18380 12948,'-25'25,"1"-25,-1 0,25 25,-25-25,25 0,0 0,25 24,0-24,24 0,26-24,-1 24,50 0,-25-25,50 25,0-25,0 0,0 25,-1-25,1 1,-25-1,-24 0,-1 25,-25-25,1 25,-51 0,1 0,-25-25,0 25,0 0,0 0,0 25,0-25,0 0,0 0,-25 25,1-50,24 25</inkml:trace>
  <inkml:trace contextRef="#ctx0" brushRef="#br0" timeOffset="13267.7587">18802 12626,'0'0,"25"0,-25 0,0 0,0 0,0 0,-25 0,25 24,0-24,0 25,0 0,0 25,0-26,0 26,0 0,0-1,0 1,0 24,0-24,0 24,0-24,25 0,-25-1,0 1,0-1,0-24,0 0,0 25,25-26,-25-24,0 25,0 0,0-25,0 0,0 0,0 0,-25 0,25-25,0 0,0-24</inkml:trace>
  <inkml:trace contextRef="#ctx0" brushRef="#br0" timeOffset="13775.7878">18777 12849,'0'0,"0"0,-25 0,25 25,-24-25,-1 24,25 1,-25-25,0 25,25 0,-25-25,25 25,0-25,0 0,0-25,0 0,0 0,25 25,-25-49,25 24,-25 0,25 0,-25 0,25 1,-25 24,24-25,-24 25,0 0,0 0,25 25,-25-25,25 0,-25 24,25-24,0 0,-25 25,24 0,1 0,0 0,0 24,0-49,-1 25,1 0,-25 0,25-25,0 0,-25 0,0 0,25 0,-25-25,0 0</inkml:trace>
  <inkml:trace contextRef="#ctx0" brushRef="#br0" timeOffset="15089.863">18554 14238,'0'25,"0"24,0-24,25 0,-25 0,0 0,0-25,0 0,0 0,0-25,0 0,0-25,0 1,0-1,0-24,0 24,0-24,0 24,0 0,0 1,25 24,-1 0,-24 25,25-25,-25 25,25 25,-25-25,0 25,0 0,0 0,0-1,-25 1,25 0,-25 0,25 0,-24-1,24 1,0 0,0-25,0 0,24 25,-24-25,25 25,0-25,0-25,0 25,-1 0,1-25,0 25,0 0,0-25,-25 25,0 0,0 0,0 25,-25 0,25 0,-25-1,25 1,0 0,0 0,0-25,25 25,0-25,-25 0,24 0,1 0,0-25,-25 0,0 0,25 0,-25 1,0-26,0 25,0 0,0 1,0-26,0 25,-25 25,25 0,0 0,0 0,0 0,25 0,-25 25,0 0,0 0,25-1,-25 1,0 0,24-25,-24 25,25 0,-25-25,25 0,-25 0,25-25,-25 25,25-25,-25 25,0 0,0 0,24-25,-24 25,0 25,25-25,-25 25,25 0,0-25,-25 24,25-24,-1 25,1-25,0-25,0 25,-25-24,25-1,-1 0,-24 25,0-25,0-24,0 24,0 0,0 0,0 25,-24-25,24 25,0-24,0 24,-25-25,25 25,25-25</inkml:trace>
  <inkml:trace contextRef="#ctx0" brushRef="#br0" timeOffset="15771.902">19670 12700,'0'0,"0"-25,0 25,0-25,0 25,0 0,0 0,0 25,0 0,0 0,0 0,0-1,25 26,-25 0,25 24,0-24,24 24,1-24,24 24,1-24,24-1,0 1,25 0,0-26,0 26,25-25,-25 0,25-1,-25 1,0 0,-25-25,25 25,-50-25,-24 25,0-25,-26 24,-24-24,25-24,-50-1,-24 0,24-25</inkml:trace>
  <inkml:trace contextRef="#ctx0" brushRef="#br0" timeOffset="16525.9452">19546 12750,'25'-25,"-25"25,0 0,0-25,0 25,0-25,0 25,0 0,0 0,0 25,0 0,0 0,-25-1,25 26,0-25,0 24,0-24,0 0,0-25,0 0,0 0,0 0,25-25,-25 0,0 1,0-26,25 0,0 26,-25-26,0 0,24 26,-24-1,25 0,-25 25,25-25,-25 25,25 25,0-25,-1 0,1 25,0-25,0 0,24 25,-49-25,25 24,0-24,0 0,-25 0,0 0,25 0,-25 0,0-24,0-1,24 25</inkml:trace>
  <inkml:trace contextRef="#ctx0" brushRef="#br0" timeOffset="17673.0108">22126 13345,'0'0,"0"-25,-25 25,25-25,-25 25,0-24,1 48,-1-24,0 50,0-25,0 24,1 26,-1-1,0-24,25 24,0 1,0-26,0 1,25-1,0-24,-1-25,1 0,25 0,-1-25,1-24,0 24,-26-25,26 26,-25-1,0 25,-1-25,-24 25,0 25,0 0,0-1,0 1,25 0,-25 25,25-50,0 24,0-24,-1 0,1-24,0-1,-25 0,0 0,-25 0,0 1,25 24,-24-25,-1 25,25-25,0 0,25 25,-1-25,26-24,-25 24,24-25,1 1,-25-26,24 26,1-50,0 24,-25-24,-1 0,1-1,-25-24,0 50,0-25,-25 24,25 1,-24 24,-1 26,25 24,-50 24,50 26,-25 24,0 1,25 49,-24 0,24 25,0-25,0 25,0-1,24-24,-24-24,25-1,0-50,25 26,-50-26,25-24,-1 0,1-25,-25 25,0-25,0-25,0 0,0 25</inkml:trace>
  <inkml:trace contextRef="#ctx0" brushRef="#br0" timeOffset="39150.2385">10294 16222,'0'0,"0"0,0 0,0 0,0 0,0 0,0 25,-25 0,25 0,0-1,0 1,0 0,0 0,0 0,0 0,25-1,0 1,0-25,-1 25,26-25,0-25,-1 25,1-25,24 25,1-24,-1-1,25 0,-24 25,49-25,-50 25,50 0,-25-25,25 0,0 25,0-24,0 24,0 0,0-25,1 25,-1 0,0 0,0 25,24-25,-24 0,0 24,25-24,-25 25,25 0,-25-25,25 25,0 0,0 0,-1-1,1 1,0 0,0-25,25 25,-1-25,1 25,-1-1,1-24,0 25,-1-25,26 0,-26 0,26 0,-1 0,-24-25,24 1,-24 24,24-25,-24 0,0-25,-1 26,1-26,-25 25,0-25,-25 1,25-1,-50 1,25-1,-25 0,0 1,-24-1,-1-24,0 24,-49-24,25 24,-25-49,-1 49,1-49,-25 25,0-1,0-24,0 49,0-49,-25 25,25-1,0 26,-24-26,24 26,-25 24,25-25,0 26,0-1,0 25,0 0,0 0,-25 0,25 25,0-1,0 1,-25 0,25 25,0-1,0-24,-25 0,25 24,0-24,0 25,-24-50,24 25,0-25,0 0,0 0,0 0,0-25,0 0,0-25,24 1,-24-1,0 1,25-1,-25 0,0 1,25-1,-25 25,0 25,0 0,0 0,25 25,-25 25,0-1,25 1,-1 0,1 24,25-24,-25 24,-1-24,26-26,-25 1,-25 0,25-25,-25-25,-25 0,25 1</inkml:trace>
  <inkml:trace contextRef="#ctx0" brushRef="#br0" timeOffset="42870.452">11609 15280,'0'0,"0"0,0-25,0 25,24-25,-24 25,0-25,25 0,-25 1,0-1,25-25,0 25,-25 25,25-24,-1 24,1-25,25 0,-25 25,24 0,1 0,-1 0,1 0,0 0,24 0,-24 0,24 25,25-25,-24 25,24-1,0-24,-24 25,49 0,0 0,-25 0,50-1,-25 1,25 0,-1 0,26-25,0 25,-1-1,26-24,-26 25,26-25,24 25,-25-25,1 25,-1 0,26-25,-1 25,-25-1,26 1,-26 25,25-25,-24-1,-1 1,25 25,1-25,-1 24,-25-24,25 0,1 0,-1 24,0-24,0-25,-24 25,24-25,-24 0,-1 0,0 0,-24 0,0-25,-1 0,-24 0,0-24,-25-1,0 1,0-1,-25-24,-24 24,-1-24,1-1,-26 1,1-1,-1-24,-24 25,0-1,0 1,0-25,-1 24,-24-24,25 25,-25-26,25 26,-25-1,25 1,-25 0,25-1,-25 26,24-26,1 50,-25-24,0-1,25 1,-25 49,0-25,0 25,0 0,-25-25,25 50,-25 0,1-25,24 24,-25 1,-25 25,25-25,1-1,-1 1,0 0,0 0,0 0,1-25,24 0,0 0,0 24,0-24,0 0,0-24,0 24,0-25,0 25,24-25,-24 0,0 25,25-25,-25 1,0 24,25-25,-25 25,0 0,0 0,0 0,-25 0,25 0,-25 0,25 25,-24-1,-1 1,0 0,-25 0,26 0,-1 24,0-24,0 0,0 0,0-1,1 1,24 0,0 0,0-25,-25 0,25 0,0 0,0 0,25 0,-25 0,0-25,0 25,24-25,1 25,0-25,0 1,0-1,24 0,-24 25,0-25,25 0,-26 25,1-24,0 24,-25-25,25 25,-25 0,0 0,0 0,0 0,0 0,0 0,0 0,0 0,0 0,0 0,0 0,0 0,0 0,0 0,0 0,0 0,0 0,0 0,0 0,0 0,0 0,0 0,0 0,0 0,0 0,0 0,0 0,0 0,0 0,0 0,0 0,0 0,0 0,0 0,0 0,0 25,-25-25,25 24,-25 1,0 0,1-25,-26 50,25-26,0 1,-24 0,24 0,0-25,25 25,-25-25,25 0,0 0,0 0,0 0,0 0,25 0,0-25,0 0,0 0,24 0,-24 1,25-1,-1 0,-24 0,25 0,-26 25,1-24,0-1,0 25,0 0,-25 0,0 0,0 0,24 25,-24-1,0 26,25-25,-25 24,25 1,-25 0,25-1,-25 26,0-50,25 24,-25 1,0-1,24-24,-24-25,0 25,0 0,0-25,0 0,0 0,0 0,0 0,0-25,0 25,0-25,0 25,0-25,0-24,0 24,-24 0,24 0,-25 1,25-1,-25-25,0 25,0 0,1 1,-1 24,0-25,-25 25,26-25,-26 25,25 25,-24-25,-1 25,0-25,26 24,-26 1,25 0,-25 0,26 0,-1-25,0 25,25-25,-25 0,25 0,0 0,0 0,0 0,0 0,25 0,-25 24,50-24,-26 0,1 25,25-25,0 25,-1-25,1 25,-25 0,24-25,1 24,-25-24,24 0,-49 25,25-25,0 0,-25 0,0 0,25 0,-25 0,0 0,0 0,0 0,-25 0,25-25,-25 25,0-24,0 24,1-25,-26 0,25-25,-24 26,-1-1,25 0,-24 0,24 0,25 0,0 25,0 0,0 0,25 0,-1 25,26 0,0-25,-1 25,1-25,-1 25,-24-25,25 0,-25 0,-25 0,24-25,-24 25,0 0,0-25,-24 0,-1 25,-25-25,25 1,-24 24,-1 0,25 0,1 0,-1 0,0 0,25 0,25-25,0 0,-25 0,24 25,1-25,0 1,0-1,0 25,-1-25,-24 25,0 25,-24 0,24 24,0-24,-25 25,0-26,25 26,-25-25,25-25,0 25,-25-25,25-25,0 0,0 0</inkml:trace>
  <inkml:trace contextRef="#ctx0" brushRef="#br0" timeOffset="46020.6322">22002 13370,'0'25,"0"-25,0 0,0 0,25-25,-25 25,0 0,0 0,0 0,0-25,0 25,0-25,0 25,-25 0,25-25,0 25,0-24,0 24,-25-25,25 25,0 0,0 0,-25 0,0 0,25 0,0 0,-24 25,-1-25,25 49,-25-24,25 25,-25-26,25 26,0 0,0-26,25 26,-25-50,25 25,0 0,-1-1,-24-24,50 0,-50 0,25 25,0-25,-25 0,24 0,-24 0,0 0,25 0,-25 0,0 0,0 0,25-25,-25 25,25 0,-25 0,0 0,0 0,0 0,0 0,0 0,0 0,0 0,0 0,0 0,0 0,0 0,0 0,0 0,0 0,0 0,0 0,0 25</inkml:trace>
  <inkml:trace contextRef="#ctx0" brushRef="#br0" timeOffset="50476.887">8235 13568,'0'0,"0"0,0 0,-25 0,25 0,-24 0,-1 0,25-25,-25 25,0 0,0 0,-24 0,24 0,0 0,-25 0,26 0,-26 0,0 0,26 0,-26-24,0 24,1 0,24 0,-25-25,1 25,-1 0,1 0,-1-25,25 25,-24 0,-1 0,0 0,1 0,24 25,-25-25,1 0,-1 25,1-25,-1 24,0 1,25-25,-24 25,24 0,-25-25,26 25,-26-1,25 1,0 25,1-25,-1-1,0 1,0 0,0 25,25-1,-24-24,24 25,0-1,-25 1,25 24,-25-24,25-1,0 26,-25-25,25 24,0-24,0-1,0 1,0-1,0 1,0-25,0 24,25-24,-25 25,25-50,0 49,-25-24,24 0,-24 0,25 0,0-1,0-24,0 25,-1 0,1-25,0 25,25 0,-26-25,26 24,0-24,-26 0,26 0,0 0,-1 0,1-24,24 24,-24-25,24 25,-24-25,24 0,1 0,-1 25,1-24,-1 24,0-25,1 0,-1 25,1 0,-1-25,25 25,-49 0,24 0,1 25,-1-25,1 0,-1 0,0 25,1-25,-1 0,1 25,-1-25,0 24,1-24,-1 0,1 0,-1 25,1-25,-1 25,-24-25,24 25,0-25,1 25,-1-25,1 0,-26 0,50 24,-24-24,-1 0,26 0,-1 0,0 0,0 0,0 0,25 0,-24 0,24 0,0 0,-25 25,25-25,0 0,0 0,0 0,0 0,25 25,-25-25,0 0,0 0,0 0,0 0,0 0,0 0,25 0,-25 0,0 0,0 0,-25 0,25 0,0 0,0 0,0 25,0-25,-25 0,25 0,1 25,-26-25,25 0,-25 0,0 0,0 0,25 0,-49-25,24 25,-25-25,1 0,-1 0,-24-24,24-1,-24 1,-25-1,24-24,-24 24,0-24,-25-1,0-24,0 25,0-26,0 26,-25-25,0 24,1-24,-1 25,-25-1,1 1,-1-1,0 1,-24 24,-1-24,1 49,-25-24,24-1,-49 25,25 0,-25 1,0-1,25 25,-50-25,25 25,0 0,-25 0,25 0,-25 0,1 25,24-25,-25 0,0 0,0 0,-25 0,26 0,-26 0,25-25,-25 25,1 0,-1-25,1 25,-1 0,0-25,-24 25,24 0,-24 0,24 0,1 0,-26 0,25 0,-24 25,24-25,-24 0,24 25,1 0,-1-25,25 25,-24-1,49-24,-25 25,25 0,0 0,24 0,1-1,25-24</inkml:trace>
  <inkml:trace contextRef="#ctx0" brushRef="#br0" timeOffset="84746.847">14610 4192,'0'25,"0"-25,0 0,0 0,0 25,-25-25,25 24,0 26,0-25,0 24,0 1,0 24,0-24,0 49,0-24,0 24,0 0,0 0,0-24,0-1,0 1,0-26,0 1,0-1,0-24,0 0,0-25,0 0,0 0,-25 0,25-25,-24 0,24 1,-25-26,25 25,-25-24,0-1,0 0,1 26,-1-26,25 25,-25 0,25 1,-25 24,25-25,0 25,0 0,0 0,0 25,0-25,25 49,-25-24,0 25,25-1,-25 1,25-1,-1 1,-24 0,0-1,25 1,-25-25,25 24,-25-49,0 0,25 0,0 0,-25 0,49-49,-24-1,0 0,0 26,-1-26,1 0,25 1,-25 24,-1 0,-24 25,0-25,25 25,-25 0,0 0,0 0,0 0,0 0,0 0,0 25,0 0,0 0,0 0,25-1</inkml:trace>
  <inkml:trace contextRef="#ctx0" brushRef="#br0" timeOffset="88198.0443">14486 7317,'0'0,"25"-24,-25-1,0 0,0 25,0 0,25-25,-25 25,0 0,0 25,0 0,0 0,0 24,0 1,0-1,0 1,24 0,-24-1,0 26,0-51,0 26,0-25,0 0,0-1,0 1,0-25,0 0,0 25,0-25,0 0,0 0,-24-25,24 25,0 0,0-25,-25 1,0-1,25 0,-25 0,0 0,25 1,-24 24,24-25,-25 0,25 25,0 0,0 25,0 0,0-25,25 49,-25-24,24 25,-24-1,0-24,25 25,0-26,-25-24,25 0,0-24,-1-1,1-25,0 25,25-24,-26-1,1 25,0 1,-25-1,25 0,-25 25,0 0,0 0,0 0,0 25,0-25,0 25,0-25</inkml:trace>
  <inkml:trace contextRef="#ctx0" brushRef="#br0" timeOffset="99925.7154">17636 7615,'50'-25,"-25"0,-1 1,1 24,0 0,0-25,-25 25,0 0,0 0,-50 25,50-25,-49 0,-1 0,0 24,1-24,-26 0,1 0,-25 0,-1 0,-24 0,0 0,0 0,0 25,-24-25,24 25,-1 0,1 0,0-25,25 24,25 1,24-25,-24 25,49 0,-25-25,50 0,0 0,0 25,0-25,0 0,25 24,0-24,-25 25,25 0,0 25,-1-1,-24 26,25-1,-25 25,0 1,0 24,-25-25,25 50,-24-1,-1-24,0 1,0-1,0 0,25-25,-24 0,24-25,0-24,24 0,-24-1,50-24,-25 0,24-25,26 0,-1 0,50 0,-25-25,50 25,-25-25,25 0,0 1,25-26,-50 50,24-25,-48 0,24 1,-25 24,-49-25,24 25,-49 0,24 0,-24 0,-25 25,25-25,0 24,-25-24,25 0,-25 0,24 0,1 0,-25-24,25-1,0 0,0-25,-1-49,-24 25,25-50,0 0,-25-50,25 25,-25-24,0-1,-25 25,25 0,-50 25,26 0,-1 50,0-1,0 51,0-1,25 50,-24-1,24 1,0 50,24-26</inkml:trace>
  <inkml:trace contextRef="#ctx0" brushRef="#br0" timeOffset="104101.9541">16644 8210,'0'-24,"25"24,-25 0,0-25,25 25,-1 0,-24 0,0 0,0 0,25 0,-25 0,25 0,-25 0,0 0,0 0,25 0,-25 0,-25 25,25-25,-25 24,25-24,0 25,0-25,-25 0,25 0,25 0,0-25,0 1,0-1,-1 25,26-25,-25 0,0 0,-25 25,0 0,0 25,-25 25,0-50,0 49,0-24,-24 25,49-25,-25-1,25-24,0 0,25-24,24-1,1 25,-25-25,24 0,-24 0,0 25,-25 0,0 0,-25 25,0 25,1-25,-1-1,0 1,-25 0,50 0,0-25,50 0,-25 0,24-25,1 25,-25-25,24 25,-24 0,0 0,-25 25,-25 25,0-26,-24 26,24 0,-25-26,26 26,-1-25,0 0,25-25,0 0,25 24,0-48,-1 24,1-25,0 0,0-25,0 1,-1 24,1-25</inkml:trace>
  <inkml:trace contextRef="#ctx0" brushRef="#br0" timeOffset="104612.9831">17363 7987,'0'0,"0"0,0 0,0 25,-25-25,25 25,-24 0,24-1,0-24,-25 25,25 0,-25 0,25 0,0-1,0-24,0 25,25-25,0 25,-25-25,24 0,1 0,0 0,-25 0,25 0,-25 0,0 0,25 0,-25 0,0-25,0 0,0 25,24-24,-24 24,25-25</inkml:trace>
  <inkml:trace contextRef="#ctx0" brushRef="#br0" timeOffset="104896.9997">17512 8062,'0'-25,"0"25,0 0,0 0,-25 25,25-1,0 1,0 0,0 0,0 0,0 24,0 1,0-1,0 1,0 0,0-26,0 26,0-25,0-25,0 0,0 25,0-25,0-25,0 25,0-25,25 0</inkml:trace>
  <inkml:trace contextRef="#ctx0" brushRef="#br0" timeOffset="105299.0227">17611 8086,'0'0,"0"0,25 0,0 0,-25 0,25 0,0 25,-25-25,0 0,24 25,-24-25,0 25,25-25,-25 25,-25-1,25 1,-24 0,24 25,-25-26,0-24,25 25,-25 0,0 0,25 0,-24-25,24 24,0-24,0 0,0 25,24-25,-24 0,25 0,-25 25,25-25,0 0,-25 0,25-25,-25 25,24 0,-24 0,25 0</inkml:trace>
  <inkml:trace contextRef="#ctx0" brushRef="#br0" timeOffset="119966.8617">15453 17239,'0'0,"-24"0,24 0,-25 0,25 0,0 0,0-25,0 25,0-24,0-26,25 0,-25 1,0-26,0 26,24-1,-24 1,0 24,0 0,0 0,0 25,25 0,-25 25,0 0,25 24,-25 1,25 24,0 1,24-26,-24 26,25-26,-26 1,26 0,0-26,-26-24,1 0,0-24,0-1,0-25,-25 1,0-26,0 1,0-1,-25 1,25 24,-25-24,0 24,25 26,0-1,0 25,0 0,0 0,0 0,25-25,0 25,-25 0</inkml:trace>
  <inkml:trace contextRef="#ctx0" brushRef="#br0" timeOffset="120318.8818">16197 16594,'0'25,"-24"0,-1 0,25 24,-25 1,0 24,25-24,0 24,0-24,25 0,0-1,24-24,-24 0,25-25,-1 0,26-25,-25-25,-26 1,26 24,-25-49,-25 24,0-24,0 24,0 0,-25 1,0 24,0 0,1 0,24 25,0 0,0 25,24 0,-24 0</inkml:trace>
  <inkml:trace contextRef="#ctx0" brushRef="#br0" timeOffset="120755.9064">16570 17066,'0'24,"0"-24,24-24,1-1,-25 0,0-25,25 1,0-1,-25-24,25 24,-25 1,24 24,-24 0,0 50,25 0,-25-1,0 26,25 0,0-1,0-24,-1 0,26 0,-25-25,24-25,1 0,-25 0,0-24,24-26,-49 26,25-1,-25 25,25 0,-25 25,0 0,-25 50,25 0,0 24,0 0,0 1,-25-1,25 1,25-26,-25 1,0-25,0-1,25-48,0-1,-25-25,49-24</inkml:trace>
  <inkml:trace contextRef="#ctx0" brushRef="#br0" timeOffset="121244.9347">17462 16545,'0'49,"0"1,-24 0,24 24,0-24,0-1,-25 26,25-1,0-49,0 24,0-24,0-25,0 0</inkml:trace>
  <inkml:trace contextRef="#ctx0" brushRef="#br0" timeOffset="121597.955">17413 16694,'0'-75,"0"1,25 49,-1-49,26 49,-25 0,25 0,-1 25,1 0,-1 25,-24 0,-25 0,25 24,-25 1,-25-25,0 24,1 1,-1-1,0 1,0 0,0-1,25-24,-24 25,48-26,-24 26,25-25,0-25,0 25,0-1,24 1,-24-25,25 0,-26 0,1-25,0 1,0-1,0 25,-1-50</inkml:trace>
  <inkml:trace contextRef="#ctx0" brushRef="#br0" timeOffset="122265.9928">18083 16619,'-25'25,"25"0,-25 0,0 24,0 1,25 24,0-24,0-1,0 1,25 0,0-26,0 1,24 0,-24-25,0 0,0-25,0 0,-1-24,-24 24,0-25,0 1,0-1,0 1,0-1,0 0,0 26,0-1,0 0,0 25,0 25,0-25,25 25,-25-1,25 26,-25-25,0 24,25-24,0-25,-25 25,0-25,24 0,1 0,0-25,-25 0,25 1,0-1,-25 0,24 0,1 25,-25 0,25 0,-25 25,25 25,0-26,0 1,-1 25,1-25,0-25,0 24,24-24,-24-24,0-1,-25 0,25 0,-25-24,-25 24,25-25,-25 1,0 24,1 0,-1 0,25 0,0 25,0 0,0 0,25-24,-1 24</inkml:trace>
  <inkml:trace contextRef="#ctx0" brushRef="#br0" timeOffset="122569.0104">18976 16446,'49'-25,"-49"0,25 25,-25-25,0 25,-25 0,-24 25,24-25,0 25,0 0,25 24,0-24,25 25,-25-26,50 26,-1 0,1-1,-1 1,-24-1,-25 1,25 0,-50-1,25-24,-25 0,-24 0,24-1,-25-24,26 0,-1-24,25 24,0-25,25-25,-25 25,49-24,-24-1</inkml:trace>
  <inkml:trace contextRef="#ctx0" brushRef="#br0" timeOffset="122854.0267">19447 16470,'0'25,"0"-25,25 25,-1-25,26 0,0 0,-1 25,1-25,24 0,-24 0,24 0,-24 0,0 0,-26 0,26 0,-25 0,0 0,-25 0,0 0,0 25,-25-1</inkml:trace>
  <inkml:trace contextRef="#ctx0" brushRef="#br0" timeOffset="123236.0486">19447 16892,'0'25,"0"-25,0 0,25 0,-1 25,-24-25,50 0,-25 0,25 0,-1-25,1 25,24 0,-24 0,-1-25,1 25,0 0,-1 0,-24 0,0 0,0 0,-25-25,0 25,0 0,0 25,0-25,0 0,0-25,0 25</inkml:trace>
  <inkml:trace contextRef="#ctx0" brushRef="#br0" timeOffset="130385.4575">20340 15255,'0'0,"0"0,0 25,0-1,0 1,0 25,0 24,0 26,-25-1,25 0,0 50,-25 0,25-1,0-24,25 25,-25 0,25-25,-25 0,25-25,-1 1,1-26,0-24,25-1,-26-24,26-25,0-25,-1 0,26 1,-26-26,1-24,0 24,-1-49,1 49,-25-49,-1 25,-24-1,0 1,0 49,-24-25,-1 26,0 24,-25 0,1 49,24-24,-25 49,1 1,24-1,0 1,0-1,25 25,0-24,25-1,0-24,0-26,0 26,24-50,1 0,-1-25,1 0,-25-24,24-1,1-24,0 24,-26-49,26 49,-50-24,25 0,0 49,-25-25,24 25,-24 25,0 25,0 25,0-1,0 1,-24 24,24 1,0-1,0-24,0-1,0-49,24 25,-24-50,25 1,0-1,0-25,0 1,-1-26,1 50,0-24,0 24,0 25,-1 0,-24 50,25-1,-25 1,25-1,0 26,-25-26,25 1,-1-25,1 0,-25-25</inkml:trace>
  <inkml:trace contextRef="#ctx0" brushRef="#br0" timeOffset="130671.474">22151 15553,'24'-25,"-24"25,0 25,-24 24,-1 50,0 1,-25 48,26 1,-26 25,0-25,26 24,-26-24,50 0,0-25,0-25,0 0,0-24,25-50,0 24,-25-49,24-25,1-24</inkml:trace>
  <inkml:trace contextRef="#ctx0" brushRef="#br0" timeOffset="130942.4894">22572 15602,'0'0,"0"25,0 25,-25-1,1 26,-1 24,0 25,0 25,-24-25,24 25,0-25,0 0,0 0,25-25,0-25,0-24,0 24,0-49,0-25,0-25</inkml:trace>
  <inkml:trace contextRef="#ctx0" brushRef="#br0" timeOffset="131182.5032">22473 15875,'25'-99,"-25"49,25 1,-1 49,-24 24,25 26,0 24,-25 26,25 24,-25 0,25 24,-1 1,-24-25,0 25,25-25,0-25,-25 1,0-26,0-24,0-26,0-24</inkml:trace>
  <inkml:trace contextRef="#ctx0" brushRef="#br0" timeOffset="131363.5135">22448 16520,'0'25,"25"0,0-1,24 1,1 0,24-25,-24 0,0-25,24 0,-49 1,25-1</inkml:trace>
  <inkml:trace contextRef="#ctx0" brushRef="#br0" timeOffset="131618.528">23068 15652,'75'-25,"-1"25,1 50,-26 24,1 25,-25 25,-25 0,24 25,-48 25,-1-25,25-1,-50-24,25 0,1-49,-1-26,0-24</inkml:trace>
  <inkml:trace contextRef="#ctx0" brushRef="#br0" timeOffset="150909.6313">15354 18380,'0'0,"0"0,0 0,0 0,0 0,0 0,-25-49,25 49,0-75,0 75,0-99,0 99,25-99,-25 99,0-50,0 50,0-74,0 74,0 0,0 0,0 0,0 0,0 0,25 49,0 1,-25 0,25 24,-1-24,-24-1,0-49,50 75,-50-75,25 0,-25 0,49-75,-49 26,25-1,0 0,-25-24,0 24,0-24,0 24,0 50,0-49,0 49,0 0,0 0,0 0,0 0,0 0,0 0</inkml:trace>
  <inkml:trace contextRef="#ctx0" brushRef="#br0" timeOffset="151201.6482">15801 17810,'0'0,"0"74,-25-24,25-1,-25 26,25-26,0 26,0-26,25 26,-25-75,49 49,-49-49,75 25,-75-25,74-49,-74 49,50-50,-25-24,-25 49,24-50,-24 26,-24-1,24 1,0 49,-25-75,25 75,0 0,0 0</inkml:trace>
  <inkml:trace contextRef="#ctx0" brushRef="#br0" timeOffset="151644.6736">16197 18256,'0'0,"50"0,-50 0,25-74,-25 24,25 1,-25-1,0 50,24-99,-24 99,0 0,0 0,0 0,0 0,0 0,25 99,-25-99,25 74,-25-74,50 25,-50-25,74-25,-74 25,75-74,-51 24,1 1,0-26,0 51,-25 24,0-75,0 75,0 0,0 75,0-26,0 26,0-1,0 0,25 1,-1-1,-24-24,0-50,50 49,-50-49,50-24</inkml:trace>
  <inkml:trace contextRef="#ctx0" brushRef="#br0" timeOffset="152099.6993">17537 17835,'0'-75,"0"75,-75-49,51 49,-26-25,0 50,1-25,-1 49,1 1,-1-1,25 26,-24-1,49 25,0-24,0-1,0 1,49-26,-24 1,-25-50,50 74,-50-74,74-25,-24 1,-1-1</inkml:trace>
  <inkml:trace contextRef="#ctx0" brushRef="#br0" timeOffset="152646.7309">17760 17983,'0'0,"0"0,-25 50,25-50,-49 99,24-49,25-1,0-49,0 75,0-75,74 25,-24-25,0-25,-1 0,26 0,-26-24,1-1,-25 0,-25 50,24-74,-24 74,-49-74,24 49,-25 0,1 25,-1-25,50 25,-49 0,49 0,0 0,0 0,0 0,49 0,1-25,-1 25,1-24,24-1,-24 0,-25 25,-25 0,49-25,-49 25,0 0,25 50,-25-50,-49 74,49 1,-25-26,0 1,25 24,0-24,0-50,50 74,-50-74,74 50,-24-50,-1 0,1 0,-50 0,74-25,-74 25</inkml:trace>
  <inkml:trace contextRef="#ctx0" brushRef="#br0" timeOffset="153179.7613">18926 17810,'-25'-25,"25"25,-49 0,49 0,-50 0,50 0,-50 25,50-25,0 0,0 49,0-49,50 50,-50-50,50 50,-50-50,74 74,-74-74,0 0,50 50,-50-50,0 0,-50 24,50-24,-50 0,50 0,-74 0,74 0,-50 0,50 0,0 0,-49-24,49 24,0 0</inkml:trace>
  <inkml:trace contextRef="#ctx0" brushRef="#br0" timeOffset="153525.781">19348 17810,'0'0,"0"0,49 25,-49-25,0 0,50 0,-50 0,74-25,-74 25,50-25,-50 25,50 0,-50 0,0 0,0 0,0 0</inkml:trace>
  <inkml:trace contextRef="#ctx0" brushRef="#br0" timeOffset="153691.7906">19447 17835,'-50'24,"50"-24,0 0,0 0,50 25,-50-25,74 0,-74 0,50 0,-50 0,74 0,-74 0</inkml:trace>
  <inkml:trace contextRef="#ctx0" brushRef="#br0" timeOffset="154847.8558">20117 17314,'0'0,"0"0,0 0,0 24,0 1,0 0,0-25,-50 74,25 1,0-25,25 49,-49-25,49 25,0-24,-25 24,25-25,25 1,-25-1,25 1,-1-51,-24-24,75 75,-26-75,1 0,0 0,-1-50,1 25,-25-24,24-1,1 1,-25-1,-25 0,24 1,-24-1,0 50,0-74,0 74,0 0,-49-50,49 50,-75 25,75-25,-49 50,49-50,-25 74,25-74,-25 74,25-74,0 75,0-75,25 74,-25-74,50 50,-50-50,24 25,-24-25,50 0,-50 0,50 0,-50 0,49-50,-49 50,50-74,-50 74,49-50,-49 50,25-74,-25 74,25-50,-25 50,0 0,25-74,-25 74,0 0,0 0,0 0,0 0,0 0,0 0,50 74,-50-74,24 50,-24-50,25 49,-25-49,0 50,0-50,0 0,0 0,0 0,0 0,50 25,-50-25,25-50,-25 50,49-50,-49 50,25-74,-25 74,0 0,50 0,-50 0,0 0,49 50,-49-50,0 74,0-74,25 50,-25-50,25 74,-25-74,0 0,0 50,0-50</inkml:trace>
  <inkml:trace contextRef="#ctx0" brushRef="#br0" timeOffset="155179.8758">21506 17711,'0'0,"49"0,-49 0,0 0,-49 24,49-24,-50 75,0-26,26 1,-26 24,25 1,0-1,1 1,24-1,0 0,0 1,0-1,24-49,-24-25,25 75,-25-75,50-25,-50 25</inkml:trace>
  <inkml:trace contextRef="#ctx0" brushRef="#br0" timeOffset="155504.8938">21654 17735,'0'0,"0"0,0 0,0 0,0 0,0 0,0 0,0 75,0-75,-24 99,24-49,0 24,0-24,-25-1,25 1,0-1,0-49,0 75,0-75,0 49,0-49,0 0,0 0</inkml:trace>
  <inkml:trace contextRef="#ctx0" brushRef="#br0" timeOffset="155803.9113">21704 17587,'-25'0,"25"0,0 0,0 0,0 0,25 49,-25-49,25 75,0-26,0 26,-1-1,-24 0,25-24,0 24,0 1,0-26,-25 1,0-50,24 50,-24-50,0 0,0 0,0 0</inkml:trace>
  <inkml:trace contextRef="#ctx0" brushRef="#br0" timeOffset="156001.9228">21679 18157,'0'0,"75"0,-75 0,49 0,-49 0,75-25,-75 25</inkml:trace>
  <inkml:trace contextRef="#ctx0" brushRef="#br0" timeOffset="156746.9653">22299 17785,'0'0,"0"0,0 0,0 0,-24-25,24 25,-75-25,75 25,-49 0,49 0,-50 0,50 0,-50 0,50 0,0 0,0 0,0 0,0 0,0 0,-24 75,24-75,0 49,0-49,0 75,0-75,0 74,0-74,0 75,0-75,0 74,0-74,24 50,-24-50,0 0,25 74,-25-74,0 0,0 0,50 50,-50-50,0 0,0 0,25 24,-25-24,0 0,0 0,0 0,0 0,0 0</inkml:trace>
  <inkml:trace contextRef="#ctx0" brushRef="#br0" timeOffset="157172.9888">22349 18008,'0'0,"0"0,0 0,0 0,0 0,0 0,0 0,-25 50,25-50,-25 74,25-74,0 75,0-75,0 49,0-49,0 0,75 50,-75-50,49 0,-49 0,50-50,-50 50,50-74,-50 74,24-75,-24 75,0-49,0 49,-49-50,49 50,-50-25,50 25,-25 0,25 0,-49 0,49 0,0 0,0 0,0 0</inkml:trace>
  <inkml:trace contextRef="#ctx0" brushRef="#br0" timeOffset="157705.0201">22597 17711,'0'0,"0"0,0 0,25 0,-25 0,0 0,49-25,-49 25,50 0,-50 0,50 0,-50 0,0 0,49 0,-49 0,0 0,0 0,25 74,-25-74,-25 50,25-50,0 74,0-74,-24 75,24-75,24 74,-24-74,0 50,0-50,25 49,-25-49,0 0,0 50,0-50,0 0,0 0,-49 49,49-49,0 0,-25 50,25-50,0 0,0 0,-50 0,50 0,0 0,0 0,0 0</inkml:trace>
  <inkml:trace contextRef="#ctx0" brushRef="#br0" timeOffset="158106.0431">22895 17438,'0'0,"25"0,-25 0,24 74,-24-74,50 99,-50-24,25-1,0 1,-25 24,0 0,0-25,-25 26,25-26,0 0,-25-24,25-50,0 99,0-99,0 0,0 0,0 0,0 0,0 0,0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0:56:08.395"/>
    </inkml:context>
    <inkml:brush xml:id="br0">
      <inkml:brushProperty name="width" value="0.05292" units="cm"/>
      <inkml:brushProperty name="height" value="0.05292" units="cm"/>
      <inkml:brushProperty name="color" value="#FF0000"/>
    </inkml:brush>
  </inkml:definitions>
  <inkml:trace contextRef="#ctx0" brushRef="#br0">12409 13785,'0'0,"0"0,0 0,0 0,0 0,0 0,0 0,0 0,0 0,0 0,0 0,0 0,0 0,0 0,0 0,0 0,0 0,0 0,0 0,0 0,0-27,0 1,27 26,-1-27,-26-25,53 25,-26 1,26-1,-1 1,1-1,27-26,26 27,-27-1,27 1,53-1,-27 1,27 0,26-1,0 1,53-1,-26 1,26-1,0 27,27 0,-1-26,1 26,-27 0,26 0,-25 0,-28 0,1 26,-27-26,-26 0,-27 0,0 27,-26-27,-53 0,0 0,-26 26,-27-52,-27 26,-26-27,-26 27</inkml:trace>
  <inkml:trace contextRef="#ctx0" brushRef="#br0" timeOffset="648.037">12409 13414,'0'0,"0"0,-26 0,26 0,-27 27,27-27,0 53,0-27,-26 1,26 26,0-27,0 1,0 25,0-25,26-27,-26 26,27 1,-27-27,26 0,1 26,-1-26,1 0,52 0,-79-26,53 26,-27 0,27-27</inkml:trace>
  <inkml:trace contextRef="#ctx0" brushRef="#br0" timeOffset="1664.0952">13282 13811,'0'0,"0"0,0 0,0 0,0 0,0 0,0 0,27 0,-1 0,1 0,-1-26,27 26,0-27,0 27,26-26,1 26,-1-27,1 1,25 0,28-1,-1 1,0-1,27 1,0-1,26 1,0-27,0 53,27-27,-27 1,27-1,-27 27,0 0,27 0,-27 0,0 0,1 0,-1 0,-26 27,-1-27,-25 26,25 1,-25-27,-1 26,0 1,-26-1,0 1,-27-27,1 26,-27 1,-1-1,1-26,-26 0,-1 27,-26-27,0 0,-53-27,27 27,-27 0,-26-26,-27-1</inkml:trace>
  <inkml:trace contextRef="#ctx0" brushRef="#br0" timeOffset="2404.1375">13468 13494,'0'0,"-27"0,27 0,0 0,-26 26,-1-26,1 27,26-27,-27 26,1-26,26 27,-27-1,27-26,-26 27,26-27,26 26,-26 0,0 1,27-1,-27 1,26-1,-26-26,27 0,-1 27,27-27,-26 26,-1-26,27 0,-27 0,1 27,26-27,-27 26,1-26,-27 27,26-1,1-26,-27 26,0-26,0 0</inkml:trace>
  <inkml:trace contextRef="#ctx0" brushRef="#br0" timeOffset="6288.3597">5424 6826,'0'0,"-26"0,52 0,27 0,0 0,27-26,25 26,1-27,0 27,26-26,-26-1,26 27,-52-26,-1 26,-26 0,-26 0</inkml:trace>
  <inkml:trace contextRef="#ctx0" brushRef="#br0" timeOffset="6720.3844">5186 9578,'53'0,"53"-53,0 27,53-1,-27 1,0-1,-26 27,0 0,-27 0,-26 0,-53 27</inkml:trace>
  <inkml:trace contextRef="#ctx0" brushRef="#br0" timeOffset="7049.4032">5080 11986,'27'26,"-1"-52,27 26,132-27,-52 1,25-27,28 0,52 0</inkml:trace>
  <inkml:trace contextRef="#ctx0" brushRef="#br0" timeOffset="7934.4538">18045 13097,'-27'0,"54"26,-54 1,-52-1,79-26,0 53,27-26,-27-27,0 26,0-26,26 0,-26 0,0 0,-26-26,26 26,0-27,0-26,26 27,-26-1,0 1,26-27,1 27,-27 26,26-27,1 27,-1 0,-26-26,53 52,-53-26,53 0</inkml:trace>
  <inkml:trace contextRef="#ctx0" brushRef="#br0" timeOffset="8522.4875">18389 13070,'26'27,"-52"-27,-1 0,1 26,0 1,-1-1,1 1,26 26,0-53,26 26,1 1,-1-1,27-26,0-26,0 26,-27-27,27 1,-53 26,27-53,-27 26,-27 1,1-1,26 1,-27-1,1 1,26 26,0 0,-27 0,27 0,0 26,27-26,-27 27,26-27,1 26,-27-26,26 27,-26-27,27 0,-27 0,26 0,-26 0,26 0,1 0,-1 26,1-26,-1 27,1-1,-1 1,1-27,-1 0,1 0,-1 0,1 0,-27 0,26 0,-26-27,-26 1,26-1,-27 1,1-1,-1 1,27-1,-26 1,26 26,-27 0,54 0,-27-26,53 26</inkml:trace>
  <inkml:trace contextRef="#ctx0" brushRef="#br0" timeOffset="8913.5098">19474 12965,'26'0,"-26"0,0 0,0-27,-26 27,26 0,-27 0,1 0,-1 0,1 0,-1 27,27-27,0 26,27 1,-1-1,27 0,-26 1,26-1,0 27,-27-53,0 53,-26-26,-26-27,-27 26,27 1,-27-1,-27 0,27-26,0 0,53 0,-26 0,26 0,0-26,26 26</inkml:trace>
  <inkml:trace contextRef="#ctx0" brushRef="#br0" timeOffset="10221.5846">12171 4180,'0'0,"0"27,0-1,0 27,0 27,0-27,0 52,0-25,27 26,-27-27,0 0,0-26,53 27,-27-80,0 26,1-52,26-27</inkml:trace>
  <inkml:trace contextRef="#ctx0" brushRef="#br0" timeOffset="10580.6052">14738 4657,'0'0,"0"0,0 0,0 53,0 0,0 26,0-26,0 53,0-27,26 0,-26-26,27 0,-1-53,27 27</inkml:trace>
  <inkml:trace contextRef="#ctx0" brushRef="#br0" timeOffset="10971.6275">17172 4683,'26'-26,"1"-1,-27 27,0-26,0 26,26 0,-26 53,0-27,27 27,-27 26,0 1,0 26,0-27,0 53,0-79,26 0,1-26,25-1</inkml:trace>
  <inkml:trace contextRef="#ctx0" brushRef="#br0" timeOffset="11334.6483">20347 4551,'0'0,"0"0,26 26,-26 27,-26-26,26 52,0 0,0 1,0-1,0 1,0-1,0-26,0 26,0-26,0 0</inkml:trace>
  <inkml:trace contextRef="#ctx0" brushRef="#br0" timeOffset="12067.6902">19077 13679,'0'26,"-27"-26,27 27,-26-27,-1 26,1 1,0-1,-1 1,1 26,-1-27,1 27,26 0,0 0,26-27,1-26,26 27,-27-27,27 0,0-27</inkml:trace>
  <inkml:trace contextRef="#ctx0" brushRef="#br0" timeOffset="12325.705">19394 13944,'0'0,"-26"26,-1 0,27 27,-53-26,27 26,0-27,26 1,0-1,26 1,0-27,27-27,0 1,-26-1,-1 1,1-1,-1 1,-26-1,0 1,0-1,-26 27,26 0,0 0,53-26,-53 0,53 26,-27-27,27-26</inkml:trace>
  <inkml:trace contextRef="#ctx0" brushRef="#br0" timeOffset="12549.7178">19897 13600,'26'-53,"1"-27,-27 27,26 0,-26 53,-26-52,26 52,-27 0,1 0,0 52,26-25,0 26,-27 53,27-27,0 0,0 27,0-26,0 25,0-52,0 27,53-27,-53-27,26 1,-26-27,27 0</inkml:trace>
  <inkml:trace contextRef="#ctx0" brushRef="#br0" timeOffset="12807.7326">20215 13838,'0'26,"0"1,0-1,-27-26,54 27,-27-1,26 0,27 1,0-1,0-26,-27 27,27-1,-53 1,0-1,-26 1,-1-1,-26 27,0 0,0-53,27 26,0-26,26 0</inkml:trace>
  <inkml:trace contextRef="#ctx0" brushRef="#br0" timeOffset="18015.0304">9314 14790,'-27'0,"27"0,0 0,0 27,0-27,0 0,0 0,0 0,0 0,27 0,-27 0,0 26,0-26,26 0,-26 0,27 27,-27-27,26 0,27 0,-27 26,1-26,26 0,26 0,-26 0,26 0,1 0,-1 0,1 0,25 0,-25 0,26 0,-1-26,-25 26,52 0,-26 0,0 0,0-27,-27 27,27-26,0 26,0 0,-1 0,-25 0,-1 0,0 0,1 0,-1 0,1 26,-27-26,26 0,0 27,-26-27,27 0,-28 0,1 0,27 0,-27 26,26-26,-26 0,26 0,1 0,-27 0,26 0,0 0,1-26,-1 26,1 0,-1 0,-26 0,26 0,1 0,-1 0,0 0,-26 0,0 0,0 0,0 0,-27 0,1 0,-1 0,1 0,-1 0,1 0,-27 0,26 0,1-27,-27 27,26-26,1-1,-1-26,-26 27,26-27,1 0,-1 0,-26 0,27 0,-27-26,26 26,-26 0,0 0,0 0,0 27,0-1,-26 1,26-27,-27 26,1 1,-1 0,27-1,-26 1,0-1,-1 1,1-1,-1 1,1-1,-1 1,1 26,-27-27,26 1,-25 26,-1-26,26 26,-52-27,26 27,-27 0,1 0,0 0,-27 0,27 0,-27 27,0-27,0 26,27-26,-54 26,28-26,-1 0,0 27,0-27,0 0,0 0,1 0,-1 0,0 0,0 0,-26 0,52 0,-25 0,-28 0,27 0,1 0,-1 0,0 0,0 0,-26 0,52 0,-25 0,-1 26,0-26,27 0,26 0,-27 0,27 0,0 0,27 0,-1 0,1 27,0-27,-1 0,1 0,26 0,-27 0,27 0,-26 26,-1-26,27 0,0 27,-26-1,26 1,-27-1,27-26,-26 27,26-1,-27 0,27-26,-26 27,26-1,-26 1,-1-27,27 26,-26 1,-1-27,1 26,-1-26,1 27,26-27,-27 26,1 1,-1-1,1 1,-1-1,27 0,-26 1,26 26,-26 0,26-27,0 27,0 0,0-27,0 1,0 26,26-27,-26 1,0-1,26-26,-26 27,0-27,0 0,27 26,-27-26,0 0,0 0,0 0,0 0,0 0,26 0,-26 0,0 0,-26 0</inkml:trace>
  <inkml:trace contextRef="#ctx0" brushRef="#br0" timeOffset="34269.96">15743 9419,'0'0,"0"0,0 0,0 0,0 0,0 0,0 0,-26 27,26-1,-27 1,1-1,-1 27,27 0,-26 0,-1 0,1 0,26 0,-27-27,27 0,-26 1,26-1,26-26,-26 0,27-26,-27-27,26 27</inkml:trace>
  <inkml:trace contextRef="#ctx0" brushRef="#br0" timeOffset="34473.9718">15664 9419,'0'0,"0"-26,0 26,0 26,0 1,0-1,26 27,-26 0,0 0,27 0,-27 0,26 0,-26 0,53-27,-53 0,26 1,-26-27,27 0</inkml:trace>
  <inkml:trace contextRef="#ctx0" brushRef="#br0" timeOffset="34607.9795">15690 9763,'0'0,"0"0,0 0,0 0,53 0,0 0,-27 0,1-26,-1-1,27 27</inkml:trace>
  <inkml:trace contextRef="#ctx0" brushRef="#br0" timeOffset="34977.0006">16113 9472,'-26'-26,"26"26,-53 0,53-27,-53 27,27 0,-1 0,27 0,-26 27,26-1,0 1,0-1,26 27,-26 0,0 0,0 26,0-26,0 26,0-26,0 0,27 0,-27 0,26-26,-26-27,27 0,-1 0,1 0,-27 0,52-27,-52-26</inkml:trace>
  <inkml:trace contextRef="#ctx0" brushRef="#br0" timeOffset="35201.0133">16246 9604,'0'27,"0"-1,-27 1,27-1,0 1,0 26,-26-27,26 1,0 25,0-25,0-1,26-26,-26 0,0 0,27 0,-1 0</inkml:trace>
  <inkml:trace contextRef="#ctx0" brushRef="#br0" timeOffset="35575.0348">16352 9525,'0'0,"26"-26,-26 26,0 0,53 0,-27 0,1 0,-1 0,1 0,-1 26,1 0,-27 27,26 0,-26 0,0 0,0 27,0-28,0 1,0 0,0-26,0-1,0 1,0-1,0-26,-26 27,-1-27,27-27,-26 27,-1 0,27-26,-26-1,26 1,0 26,0-27</inkml:trace>
  <inkml:trace contextRef="#ctx0" brushRef="#br0" timeOffset="35922.0546">16854 9525,'0'0,"-26"0,-1 0,1 0,-1 0,-25 26,25-26,27 27,-26-27,26 26,26 1,-26 26,0-27,0 27,0 0,27 0,-27 0,0 0,0 0,0-27,26 27,-26-26,0-27,26 0,1 0,-1-27,1 27,-27-53</inkml:trace>
  <inkml:trace contextRef="#ctx0" brushRef="#br0" timeOffset="36264.0742">17040 9684,'0'0,"26"0,0-27,1 27,-1-26,1 26,-27 0,26 0,-26 26,0 1,-26-27,26 53,0-27,-27 27,1-26,26-1,-27 27,27-27,0-26,27 27,-27-27,26 0,1 0,-27 0,26 0,-26-27,27 27,-1-26,1-1,-27 1,53 26</inkml:trace>
  <inkml:trace contextRef="#ctx0" brushRef="#br0" timeOffset="36751.102">17516 9551,'0'0,"26"0,-26-26,0 26,0-26,27 26,-1 0,1-27,-1 27,1 0,-1 27,0-27,-26 0,27 26,-1 27,-26-27,0 27,27-26,-27 26,0 0,0-27,0 1,0 25,0-25,-27-1,1 1,-1-1,1 1,0-27,-27 26,26-26,1 27,-1-27,1 0,-1 26,27-79,0 53,0 0,27 0,-27 0</inkml:trace>
  <inkml:trace contextRef="#ctx0" brushRef="#br0" timeOffset="50936.9134">14526 16960,'-26'0,"52"0,-26 0,0 0,26-27,27 1,-26-1,26 1,26 0,0-1,54-26,-1 27,27-27,26 0,27 26,-1-26,27 1,27-1,0 26,-27-26,26 27,-52 26,0-27,-1 27,-52 0,-27 0,-26 27,-26-27,-1 0,-53 26,1 1,-27-1,0-26,0 27,-27-27,27 0,-26 0,26 0,-26 0,-1 0,27-27,-26 1,26-1,-27 1,27-27,-26 26,-1 1,1-27,-1 27,1-27,-27 26,0 27,27-26,-27-1,26 27,1 0,26 0,0 0,26 27,27-27,0 26,26-26,1 0,26 27,-27-1,0 1,1-27,-27 26,0 27,-53-27,-27 1,1 26,-27 0,0 0,-27-27,28 27,-1 0,0-27,26 1,27-27,27 26,-1-26,27 0</inkml:trace>
  <inkml:trace contextRef="#ctx0" brushRef="#br0" timeOffset="62115.5528">19024 15558,'0'-53,"0"0,-27 26,27 27,0 0,-26 27,26-1,-26 27,26 0,0 53,0 0,0-1,0 28,26-1,0-26,-26 0,53 0,-26-27,26-26,0-27,0 1,-1-27,1 0,0-27,-26-26,-1 27,1-53,-1 26,-26 0,-26 0,-1 0,1 26,-27 27,26 0,-26 27,27-1,0 27,-1 27,27-27,0-1,27 1,-1 0,27-26,0-1,-27-26,27 0,0-26,-26 26,26-53,-27 0,0 0,27 0,-53 0,27 0,-1 27,-26-1,0 27,27 0,-27 27,26-1,-26 27,27-26,-1-1,1 1,-1-27,27 0,-27-27,27 1,-53 26,27-27,-1 1,1 26,-1 26,-26 1,0-27,27 26,-1 1,-26-1,27-26,-1-26,27-1</inkml:trace>
  <inkml:trace contextRef="#ctx0" brushRef="#br0" timeOffset="62495.5745">20691 15081,'0'0,"-27"0,27 27,-26-1,-1 1,1 26,-1-1,1 28,0-1,-1 27,1 0,26 26,0-26,0 0,26 26,-26-26,27-27,-1 1,0-27,1-27,-27 1,26-1,1-52,-1 26,-26-53</inkml:trace>
  <inkml:trace contextRef="#ctx0" brushRef="#br0" timeOffset="62795.5916">20982 15319,'26'0,"-26"0,0 53,-26 0,-1 0,1 27,-1 25,1 1,0 0,-1-27,1 27,26-26,0-27,-27-1,54-25,-27-1,0-26,26 0,-26-53</inkml:trace>
  <inkml:trace contextRef="#ctx0" brushRef="#br0" timeOffset="62994.603">21035 15452,'26'-53,"-26"26,0 54,0-1,0 54,27-1,-27 0,0 27,26 0,1-27,-27 27,26-53,27 0,-53-26,26 25,-26-52</inkml:trace>
  <inkml:trace contextRef="#ctx0" brushRef="#br0" timeOffset="63160.6126">20797 15954,'0'0,"-27"0,54 27,-1-27,27 0,0 0,-27-27,80 1,-53-27,26 27,1-27</inkml:trace>
  <inkml:trace contextRef="#ctx0" brushRef="#br0" timeOffset="63433.6282">21458 15028,'0'-26,"0"26,27 26,-1 27,27 27,0 25,-27 1,27 27,-26-1,-1 0,-26 0,0 1,0-27,-26-27,52-26,-26 0,53-27,0-26</inkml:trace>
  <inkml:trace contextRef="#ctx0" brushRef="#br0" timeOffset="65780.7623">14791 18177,'0'0,"0"0,0 0,-106-53,106 53,0 0,0 0,0 0,0 0,0 0,0 0,0 0,53-26,-53 26,53-27,26 1,-26 26,53-53,-27 26,27 1,0-1,26-26,27 27,-27-1,0 1,27 0,0 26,0-27,-1 1,1 26,0-27,0 27,-1 0,1 0,0 0,-27 27,0-27,1 0,-1 26,-26-26,0 27,0-27,-27 0,-26 26,0-26,-53 0,79 26,-79-26,0 0,0 0,0 0,0 0,0 0,0 0,0 0,0 0,0 0,0 0,0 0,0-52,0 52,0-53,-26 26,26 27,-27-26,1-27,26 26,-27 1,1-1,-27 1,26 0,1-1,-27 1,27 26,-1 0,-26 0,27 0,-1 0,1 0,26 0,0 0,0 26,0 1,26-27,27 26,0-26,0 26,26 1,1-1,-1-26,1 27,-1-27,-26 0,26 26,-79-26,80 0,-80 0,0 0,0 0,0 0,0 0,-27 53,27-53,-106 53,53-26,0-1,1 27,-28-27,27 1,53-27,-106 0,106 0,0 0,0 0,0 0</inkml:trace>
  <inkml:trace contextRef="#ctx0" brushRef="#br0" timeOffset="74998.2896">19394 16933,'-26'0,"-1"0,27 0,-26 27,-1-1,1 27,26 0,0 0,-26 26,26 27,0 0,26 0,0-27,1 27,-1-27,1 1,26-27,-53-53,106 79,-80-52,27-27,26-27,-26 1,-53 26,80-80,-54 27,1-26,-1 26,-26 0,-26 0,-1 27,27-1,-53 1,53 26,-53 26,53-26,0 0,-53 53,53-53,0 106,0-106,27 79,-27-79,26 80,-26-80,80 53,-80-53,53 0,-53 0,79-27,-79 27,53-79,-53 79,53-79,-27 26,-26 53,27-53,-27 53,0 0,0 0,0 0,53 26,-53-26,0 106,0-106,53 79,-53-79,0 0,52 27,-52-27,80-27,-80 27,26-105,1 78,-1-26,-26 27,0 26,0 0,0 0,0 0,53 0,-53 0,53 79,-53-79,79 79,-79-79,53 53,-53-53,80 0</inkml:trace>
  <inkml:trace contextRef="#ctx0" brushRef="#br0" timeOffset="75410.3131">21273 16907,'-27'-53,"54"27,-54-1,1 1,26 26,-27 0,27 26,-26 1,26 25,-26 28,26-1,0 27,0 26,0-26,0 26,26-26,0 0,1-27,-27 1,26-27,-26-53,53 26,-53-26,80 0,-80 0</inkml:trace>
  <inkml:trace contextRef="#ctx0" brushRef="#br0" timeOffset="75712.3305">21723 17013,'0'0,"0"0,0 0,0 26,-27-26,27 53,-26 0,26 0,-27 26,27 1,-26-1,26-26,0 53,-27-53,27 0,0-53,0 0,27 53,-27-53,0 0</inkml:trace>
  <inkml:trace contextRef="#ctx0" brushRef="#br0" timeOffset="75944.3437">21723 16986,'0'-53,"26"0,-26 27,0 26,27 26,-27 1,26 26,0 26,1 1,-27-1,53 27,-27-27,1 1,26-28,-27 28,-52-54,26-26,53 53,-53-53,0 0</inkml:trace>
  <inkml:trace contextRef="#ctx0" brushRef="#br0" timeOffset="76078.3514">21723 17436,'0'0,"-27"27,54-27,-1 0,27 0,0 0,-27 0,27-27,-26 1</inkml:trace>
  <inkml:trace contextRef="#ctx0" brushRef="#br0" timeOffset="76570.3796">22437 16669,'0'0,"-26"0,26 0,-27 0,1 0,-1 0,27 0,-26 0,-1 0,27 26,0 1,0-1,0 27,0 0,0 26,0 27,0 0,0-27,0 27,0-26,27-1,-27 0,26-26,-26-53,53 80,-53-80,0 0,53 53,-53-53,0 0,53 26,-53-26,0 0,0 0,53 0,-53 0</inkml:trace>
  <inkml:trace contextRef="#ctx0" brushRef="#br0" timeOffset="76912.3991">22728 17039,'-26'0,"26"0,-27 27,-26 26,27-27,26 27,-27 0,27 0,0 0,27 0,-1-53,27 26,0-26,0 0,0-26,0 26,0-53,-27 26,1-26,-1 27,-52-27,-1 26,1 1,-27-27,0 27,26 26,-25 0,25-27,27 27,-26 0,52 0</inkml:trace>
  <inkml:trace contextRef="#ctx0" brushRef="#br0" timeOffset="77568.4366">23046 16563,'0'-27,"26"27,-26-26,0 26,0 0,26 0,1 0,-27 26,26 1,1-1,-1 1,1-1,-1 27,1 0,-1-26,1-1,26 27,-27-53,-26 26,26 1,1-1,-27 1,26-27,-26 26,0 1,0-1,0-26,0 53,0-26,0 25,-26-25,26 26,0 0,0 0,-27 0,27-53,-26 79,26-79,-26 79,26-79,-53 53,53-53,0 0,-53 27,53-27,0 0,-53 26,53-26,0 0,0 0,-53-26,53 26,0 0,0 0,0 0,0 0,0 0,0 0,0 0,0 0</inkml:trace>
  <inkml:trace contextRef="#ctx0" brushRef="#br0" timeOffset="79057.5218">22887 16669,'0'0,"0"0,0 0,0 0,53 0,-27 0,27-27,0 27,0-26,0 26,0 0,0 0,-27-27,27 27,-26 0,-27 27,26-27,-26 0,0 0,0 0,0 0,0 0,0 26,0-26,0 27,0-27,0 26,-26 27,26 0,0 0,0 26,0 1,-27-1,27 27,-26-27,26 1,0-1,-27-26,27 0,0 0,0-53,0 79,0-79,0 0,0 0,0 0,0 27,0-27,0 0,0 0,0 0,0 0,0 0,0 0,0 0,0 0,0 0,0 0,0 0,-53 0,53 0,0 0,-79 0,79 0,0 0,-53 0,53 0,0 0,0 0,0 0,-79 26,79-26,0 0,0 0,0 0,0 0,0 0,0 0,0 0,0 0,0 0,0 0,0 0,0 0,0 0,0 0,0 0,0 0,0 0,0 0,-27-53,27 53,0 0,0 0,0 0,0 0,0 0,79-26,-79 26,53 0,-53 0,80-27,-80 27,53 0,0-26,-27 26,1 0,-1 0,0 0,-26-27,27 27,-27 0,0-26,26-1,-26 1,0 26,0-53,0 27,-26-27,26 26,0-26,-27 0,27 0,-26 27,26-27,-26 0,26 27,-27-27,27 26,-26-26,26 27,0-27,-27 27,27-1,0 1,0-27,0 53,0-27,0 1,0-1,0 27,0 0,0 0,-26 0,26 0,-27 0,1 0,-1 0,1 27,-1-27,1 26,-1-26,1 0,26 0,-26 0,26 0,-27 0,27 0</inkml:trace>
  <inkml:trace contextRef="#ctx0" brushRef="#br0" timeOffset="79493.5467">23522 16166,'0'0,"0"27,26 25,1-25,26 26,0 26,-1 1,1 25,-26 1,-1 27,-26-1,0 0,-26 0,-1-26,1 0,-1 0,-25-27,25-26,27 0,0-53,-26 53,26-53,0 0,0 0,0 0,53 53,-53-53</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26:08.75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89440"/>
    </inkml:brush>
    <inkml:brush xml:id="br2">
      <inkml:brushProperty name="width" value="0.05292" units="cm"/>
      <inkml:brushProperty name="height" value="0.05292" units="cm"/>
      <inkml:brushProperty name="color" value="#C0504D"/>
    </inkml:brush>
  </inkml:definitions>
  <inkml:trace contextRef="#ctx0" brushRef="#br0">5507 9599,'0'0,"0"0,0 0,0 0,0 0,0 0,0 0,0 0,0 0,0 0,0 0,0 0,0 0,0 0,0 0,0 0,0 0,0 0,0 0,0 0,0 0,0 0,0 0,0 0,-25-24,25 24,0 0,0 0,-25 0,25 0,0 0,0 0,0 0,0 0,0 0,0 0,0 0,25 0,-25 0,25 0,-25 0,49 0,-49 0,25 24,0-24,24 0,-24 0,0 0,0 0,0 0,-1 0,1-24,-25 24,25 0,0 0,-25 0,0 0,0 0,0 0,0 0,0 0,0 0,0 0,0 0,0 24,0-24,0 25,0-25,0 25,0 0,0 0,0-1,0 1,0 0,-25 0,25 0,0-1,0 1,0 0,-25 0,25 0,0-25,0 0,0 24,0-24,0 0,0 0,0 0,0 0,0 0,0-24,0 24,25-25,-25 25</inkml:trace>
  <inkml:trace contextRef="#ctx0" brushRef="#br0" timeOffset="544.0308">6052 9773,'0'0,"0"0,0 0,0 0,0 0,0 0,0 0,0 0,0 0,0 0,0 0,-24-25,24 50,-25-50,25 25,-25 0,0 0,0 0,1 25,-1-25,0 0,-25 0,25 0,25 25,-49-25,49 0,-25 0,0 0,25 25,0-25,0 0,0 0,0 0,0 0,0 0,0 0,0 0,0 0,0-25,0 25</inkml:trace>
  <inkml:trace contextRef="#ctx0" brushRef="#br0" timeOffset="6136.351">5358 6598,'0'0,"0"0,0 0,0 0,0 0,0 0,0 0,0 0,0 0,0 0,0 0,0 0,0 0,0 0,0-25,0 25,0 0,0 0,-25-25,25 25,0-24,0 24,0 0,0 0,-25-25,25 25,0 0,0-25,0 25,0 0,0 0,0 0,0 0,25 0,-25 0,25 0,0 0,-1 0,1 0,25 0,-25-25,24 25,-24 0,0 0,24 0,-24 0,-25 0,25 0,-25 0,0 0,0 0,25 25,-25-25,0 0,0 25,0 0,0-25,0 24,0 1,-25 0,25 0,0 0,-25 24,25-49,0 50,0-25,-25-1,25 1,0 25,0-50,0 25,0 0,0-25,0 24,0-24,0 0,0 0,0 0,0 0,0 25,0-25,0 0,0-25,0 25,0-24</inkml:trace>
  <inkml:trace contextRef="#ctx0" brushRef="#br0" timeOffset="6862.3925">5482 6747,'0'0,"0"0,0 0,0 0,0 0,0 0,0 0,0 0,0 0,0 0,0 0,0 0,0 0,25 0,-25 0,24 0,1-25,-25 25,25 0,0 0,24-25,-24 25,0 0,0 0,0 0,-1 0,-24 0,25 0,-25 0,0 0,0 0,0 0,0 0,0 0,0 0,0 0,0 0,0 0,0 0,0 0,0 0,0 0,0 0,0 0,0 0,0 0,0 0</inkml:trace>
  <inkml:trace contextRef="#ctx0" brushRef="#br0" timeOffset="145034.2955">5234 6127,'0'0,"0"0,-25 0,25 0,0 0,0 25,0-25,0 24,0-24,0 25,0 0,0 0,25 24,0-24,-1 25,1-1,0 1,0 0,0 24,24 0,-24-24,25 24,-26 1,26-25,0-1,-26 26,26-51,-25 26,24 0,-24-26,-25 1,25 0,0 0,-25 0,25-25,-25 24,0-24,0 0,0 25,0-25,0 0,0 0,-25-25,25 25</inkml:trace>
  <inkml:trace contextRef="#ctx0" brushRef="#br0" timeOffset="145513.3228">5879 6152,'0'0,"0"0,25-25,-25 25,0 25,-25-1,25 1,-25-25,25 50,-25-1,0 1,0 0,25 24,-49-24,24 49,-25-25,1 1,24-1,-25 1,1-1,-1-24,25-1,1 1,-26-1,50-24,-25 0,25 0,0-25,0 0,0 25,0-25,0 0,0-25,0 25,25-25,-25 0,25 0</inkml:trace>
  <inkml:trace contextRef="#ctx0" brushRef="#br0" timeOffset="146244.3638">6176 6573,'0'0,"0"0,0 0,0 0,25 0,-25 0,0 0,0 0,0 0,0 0,0 25,0-25,-25 25,25-25,0 25,-24-1,24-24,-25 25,25-25,0 0,0 0,0 25,0-25,25 0,-1 25,-24-25,25 0,0 0,-25 0,25 0,-25 25,25-25,-1 0,-24 0,0 0,25 0,-25 0,25-25,-25 25,0-25,25 25,-25-25</inkml:trace>
  <inkml:trace contextRef="#ctx0" brushRef="#br0" timeOffset="146594.3835">6400 6548,'0'0,"0"0,0 0,0 0,0 25,0-25,0 25,0 0,0 0,0-1,0 1,0 0,-25 25,25-1,0 1,0-25,-25 0,25 24,0-24,0 0,0 0,0-25,0 0,0 0,0 0,0 0,0 0,0-25,0 0,0 0,25 0</inkml:trace>
  <inkml:trace contextRef="#ctx0" brushRef="#br0" timeOffset="147504.4367">6548 6623,'0'0,"0"0,25 0,-25 0,0-25,25 25,-25 0,25-25,0 25,-25-25,24 25,1 0,-25 0,0-24,25 24,-25 0,0 24,0-24,25 0,-25 25,25-25,-25 25,0-25,0 25,24 0,-24-25,0 24,25 1,-25 0,0 0,-25 0,25-1,-24 1,24 0,-25 0,0 0,25 0,-25-1,0 1,1 0,-1 0,0 0,0-25,25 0,-25 0,1 24,24-48,-25 24,25 0,-25 0,25-25,0 25,0-25,0 25,0-25,0 25,25-25,0 25,-25 0,24-24,1 24,-25 0,25 0,0-25,0 25,-25 0,24 25,1-25,-25 0,0 24,25-24,-25 25,25-25,0 25,-25 0,24-25,-24 25,25-25,-25 0,25 0,0 24,-25-24,0 0,0 0,0 0,25 0,-25 0,0 0,0 0,25 0,-25-24,0 24,24 0,-24-25,0 25,0-25</inkml:trace>
  <inkml:trace contextRef="#ctx0" brushRef="#br0" timeOffset="304736.4299">5283 6300,'0'-24,"0"-1,0 0,0 25,0-25,0 25,-24 0,-1 0,0 25,25-25,-25 0,25 25,-25-25,25 0,0 25,0-25,0 24,0-24,0 25,25-25,0 25,-25 0,25-25,0 25,-25 24,24-24,1 0,0 0,25 24,-26 1,1-1,25 1,-25 0,-1-1,1 1,0 0,0-1,0 26,-1-51,1 26,-25 0,25-26,0 26,0-25,-25 0,24-1,-24-24,0 0,0 25,0-25,0-25,-24 1,24-1,-25-25</inkml:trace>
  <inkml:trace contextRef="#ctx0" brushRef="#br0" timeOffset="305199.4564">5804 6226,'25'-25,"-25"25,0 0,0 0,0 0,0 0,25 0,-25 0,-25 25,25 0,0 24,-25 1,25 0,-25-1,1 26,-1-26,-25 26,25-1,-24 0,-1-24,25 25,-24-26,24 1,0-1,0 1,1-25,24 0,0-1,0-24,0 0,0 25,0-25,0 0,0 0,0 0,0 25,0-25,0 0,0 0,0 0,0 0,24 0</inkml:trace>
  <inkml:trace contextRef="#ctx0" brushRef="#br0" timeOffset="305989.5016">6375 7466,'-25'25,"0"-50,25 25,0 0,0 0,-25-25,25 25,25-24,-25 24,0-25,0 25,0 0,0 0,0 0,0-25,0 25,0 0,0 0,0 0,25 0,-25 0,25 0,0-25,-1 25,26 0,-25-25,24 25,1 0,0-24,-1 24,1-25,-1 25,1 0,0-25,-1 25,-24 0,0 0,0 0,-25 0,0 0,0 0,0 25,0-25,0 25,-25-25,25 0,-25 24,0-24,25 25</inkml:trace>
  <inkml:trace contextRef="#ctx0" brushRef="#br0" timeOffset="306647.5392">6300 7590,'0'0,"0"0,0 0,0 0,0 0,0 0,0 0,25-25,-25 25,25 0,-25-24,25 24,0 0,-1-25,26 25,0 0,-1 0,1-25,-1 25,1-25,0 25,-1-25,1 25,-25 0,24-24,-24 24,0 0,-25 0,0 0,0 0,25 0,-25 0,0 0,0 0,0 0,0 0,0 0,0 0,0 0,0 0,0 0,0 0,0 0,0 0,0 0,0 0,0 0,0 0,0 0,0 0,0 0,0-25,0 25,0 0,0 0,-25 0,25 0,0 0</inkml:trace>
  <inkml:trace contextRef="#ctx0" brushRef="#br0" timeOffset="330472.902">1687 13072,'0'0,"0"0,0 0,0 25,0-25,0 0,0-25,-25 25,25-25,-25 25,25-25,-25 1,0 24,1-25,-1 25,0 0,0 0,0 0,1 0,-1 0,0 25,0-25,0 0,25 24,-24 1,-1-25,0 25,25-25,-25 50,25-50,-25 74,25-74,-49 75,49-75,0 99,0-99,0 74,0-74,-25 75,25-75,25 74,-25-74,0 74,0-74,0 50,0-50,25 50,-25-26,0-24,24 25,-24 0,0 0,0 0,25-25,-25 24,25 1,-25-25,25 0,0 25,-1-25,-24 25,25-25,0 25,0-25,0 0,-1 0,-24 0,50 0,-25 0,0 0,-1-25,1 25,0 0,0 0,0-25,-25 25,25 0,-25 0,0 0,24 0,-24 0,25 0,-25 0,25-25,-25 25,25 0,-25 0,25 0,-1 0,1 0,0 0,-25 0,25 0,-25 0,25 0,-1 0,-24 0,25 0,0 0,-25 0,25 0,0 0,-25 0,24-25,1 25,0 0,0-24,0 24,-1 0,1-25,0 25,25 0,-26 0,1-25,0 25,0 0,0 0,24-25,-24 25,0 0,0 0,-1-25,-24 25,25 0,0 0,-25 0,25-24,-25 24,0 0,0 0,25 0,-25 0,25 0,-25 24,0-24,24 0,1 0,-25 0,25 25,-25-25,25 0,0 0,-1 25,1-25,0 25,0-25,0 25,-1-25,1 24,0-24,0 25,0-25,-1 25,1-25,0 25,0-25,24 25,-24-25,25 0,-25 24,24-24,1 0,-1 0,1 25,0-25,-1 0,-24 0,50 0,-26 0,1 25,-25-25,24 0,1 0,-1 0,1 0,0 0,-1 0,-24 0,25 0,-1 0,1 0,-25 0,24-25,1 25,-25 0,24 0,-24-25,25 25,-1 0,-24-24,25 24,-26 0,26-25,0 25,-1 0,-24-25,25 25,-25 0,24 0,-24-25,25 25,-26 0,26 0,-25 0,24-25,-24 25,25 0,-25 0,24 0,-24 0,25 0,-26 0,1 0,0 0,0 0,24 0,-49 0,25 0,0 0,0-24,-25 24,25 0,-1-25,-24 25,25-25,-25 0,25 0,-25 1,25 24,-25-50,25 25,-25 0,0-24,25 24,-25-25,0 26,0-26,0 0,-25 26,25-1,0-25,-25 25,25-24,-25 49,25-50,-25 25,25 0,-25 1,1-1,-1 0,25 0,-25 0,0 1,0-1,25 0,-49 0,49 25,-50-25,25 1,1 24,-1-25,0 25,0-25,-24 25,-1 0,25-25,-24 25,24 0,-25 0,1 0,24 0,-25 0,1 0,-1 0,0 0,1 25,-1-25,-24 0,24 0,0 0,1 25,-1-25,-24 25,24-25,1 24,-1 1,0-25,-24 0,0 25,24 0,-24 0,24-25,-24 24,24-24,0 25,-24-25,24 0,-24 0,24 0,1 0,-26 0,26-25,-1 25,0 0,-24-24,24 24,1-25,-1 25,-24 0,24 0,-24-25,24 25,1 0,-26 0,25 0,1-25,-26 25,26 0,-1 0,-24 0,24 0,1 25,-1-25,0 0,1 0,24 0,-25 0,1 0,24 25,-25-25,26 0,-1 0,-25 0,25 0,1 0,-1 0,0 0,0 0,25 0,0 0,0-25,25 0,25 25</inkml:trace>
  <inkml:trace contextRef="#ctx0" brushRef="#br0" timeOffset="331122.9391">6028 12452,'0'0,"0"-25,0 25,0 0,0 0,0 0,0 25,0-25,-25 25,25 0,0-1,-25 1,25 0,0 0,0-25,0 25,25-1,-25-24,25 0,-1 25,1-50,25 25,-25 0,-1 0,1-24,0-1,0 25,0-25</inkml:trace>
  <inkml:trace contextRef="#ctx0" brushRef="#br0" timeOffset="331389.9544">6300 12402,'0'-24,"0"24,0 0,-24 24,24 1,0 0,-25 0,25 0,0 24,-25 1,25-25,0 49,-25-24,25-1,-25 1,25-1,0-24,0 0,0 0,0-25,0 0,25-25,-25 0</inkml:trace>
  <inkml:trace contextRef="#ctx0" brushRef="#br0" timeOffset="331765.9759">6350 12402,'50'-24,"-26"-1,1 0,0 25,25-25,-26 25,1 0,-25 0,0 25,0 0,-25 0,1 24,24-24,-50 25,25-1,0 1,1-25,24 24,-25-24,25 25,-25-26,50-24,-25 0,25 25,-1-25,-24 0,50 0,-25 0,0-25,24 25,-24 0,0 0,0 0,-25 0,24 0,-24 25,25-25,-25 0,0 0</inkml:trace>
  <inkml:trace contextRef="#ctx0" brushRef="#br0" timeOffset="395950.6463">471 13146,'0'0,"-25"-74,25 74,-24-50,24 50,-25-74,25 74,0 0,0 0,-50-25,50 25,0 0,0 0,-25 50,25-50,0 99,0-49,0 24,0 1,0-1,0 25,-24 0,24-24,0 24,0-25,0 26,0-51,0 26,0-75,24 74,-24-74,0 0,0 0,0 0,0 0,0 0</inkml:trace>
  <inkml:trace contextRef="#ctx0" brushRef="#br0" timeOffset="396137.6573">322 13593,'-24'-25,"24"25,0 0,0 0,0 0,0 0,49-25,-49 25,50 0,-50 0,25 0,-25 0,49-24,-49 24</inkml:trace>
  <inkml:trace contextRef="#ctx0" brushRef="#br0" timeOffset="396762.6935">595 13419,'0'0,"0"0,0 0,50 0,-50 0,0 0,0 0,50 50,-50-50,24 74,-24-74,0 50,0-50,0 0,25 50,-25-50,0 0,0 0,0 0,0 0,-49-25,49 25,-50 0,50 0,-25 0,25 0,0 0,0 0,-49 74,49-74,0 0,0 0,0 0,49 50,-49-50,0 0,0 0,0 0,25-75,-25 75,25-49,-25 49,0 0,0-50,0 50,0 0,0 0,49-25,-49 25,0 0,50 50,-50-50,0 50,0-50,25 74,-25-74,0 0,25 50,-25-50,0 0,0 0,0 0,24-75,-24 75,0-49,0 49,0-75,0 75,0-74,0 74,0-50,0 50,0 0,0-49,0 49</inkml:trace>
  <inkml:trace contextRef="#ctx0" brushRef="#br0" timeOffset="396982.7061">967 13345,'0'0,"50"0,-50 0,50-25,-50 25,24-25,-24 25,0 0,0 0,0 0,0 0,0 0</inkml:trace>
  <inkml:trace contextRef="#ctx0" brushRef="#br0" timeOffset="397173.717">992 13395,'0'0,"0"0,0 0,75 24,-75-24,49 0,-24 0,0 0,0 0,-1 0,-24 0,0-24,0 24,25 0</inkml:trace>
  <inkml:trace contextRef="#ctx0" brushRef="#br0" timeOffset="399300.8386">6747 12030,'0'0,"0"0,0 0,0 0,0 0,0 0,25-25,-25 1,0-1,24 0,1-25,0 1,0-1,-25-24,25-1,0-24,-1 0,-24 0,0 0,25-1,-25-49,-25 25,25 0,-24 0,-1 0,0 0,0 0,0 25,0 0,1 24,-26 1,25 24,25 1,-25 24,1 0,24 0,0 25,0 0,0 0,0 25,0 0,0 0,0 24,0-24,0 25,-25-1,25 1,0-25,-25 25,25-26,0 1,0-25,0 0,0 0,-25-25,50 1,-25-26,0 0,0 1,0-26,0 26,0-1,0 0,0 1,0 24,0 25,25 0,-25 25,25 0,-1 24,1-24,0 0,0 24,24-24,-24 0,0 0,0-25,-25-25,25 25,-25-25</inkml:trace>
  <inkml:trace contextRef="#ctx0" brushRef="#br0" timeOffset="399953.8759">6276 9203,'0'0,"0"0,0 24,0 1,0 0,0 0,0 0,0 24,24-24,-24 0,0 0,25-25,0 0,0 0,0-25,-25 0,24 0,-24-24,25 24,0 0,-25-25,0 26,25 24,-25-25,0 25,0 25,0-1,-25 1,25 25,0-1,0 1,0 24,0-49,0 50,0-51,-25 26,25-50,0 0</inkml:trace>
  <inkml:trace contextRef="#ctx0" brushRef="#br0" timeOffset="400280.8947">6598 9128,'25'-49,"0"24,24 0,-24 25,0 25,0 0,-25-1,24 1,-24 25,0-1,-24 1,-1 0,0-1,25 1,-25-1,25-24,0 0,0 0,0 0,0-25,25 0,0 0,0 0,-1 0,1-25,25 25,-25 0,0 0,-1 0,1 25,0-25</inkml:trace>
  <inkml:trace contextRef="#ctx0" brushRef="#br0" timeOffset="529378.2783">13841 11187,'0'0,"-25"-25,25 25,-25 0,1 0,24-25,-25 25,25 0,0 0,0 0,0 0,25 0,24 0,26 0,-26 0,50-25,1 25,-1 0,0 0,0 0,1 0,-26 0,0 0,1 0,-26 0,-24 0,-25 25,25-25,-25 0,25 0,-25 0,-25 0,0 0,25 0,-25 0</inkml:trace>
  <inkml:trace contextRef="#ctx0" brushRef="#br0" timeOffset="529716.2969">13965 11212,'-25'0,"25"0,-25 0,25 0,0 0,25 0,0 0,-25 25,50-25,-1 0,-24 24,49-24,1 0,-1 25,1-25,-1 0,1 0,-1 0,0 0,-24 0,-25 0,24 25,-24-25,-25 0,0 0,0 0,0-25,25 0</inkml:trace>
  <inkml:trace contextRef="#ctx0" brushRef="#br0" timeOffset="530314.3322">22870 11237,'0'24,"25"-24,0 0,24-24,26 24,-1 0,50-25,-25 25,25-25,-25 0,1 25,-1 0,-25-25,-24 25,0 0,-26 0,1 0,-25 0,-25 0,1 0,-26 0,25 0,-25 25</inkml:trace>
  <inkml:trace contextRef="#ctx0" brushRef="#br0" timeOffset="530614.3494">23192 11336,'0'0,"0"0,0 0,0 0,50 0,-25 0,24 0,1 0,24 25,1-25,-1 24,1-24,-1 25,0-25,-24 25,0-25,-25 0,24 25,-24-25,-25 0,0 0,25 0,-25 0,0 0,0 0,0 0,0 0</inkml:trace>
  <inkml:trace contextRef="#ctx0" brushRef="#br0" timeOffset="832063.5912">13791 9054,'0'0,"0"0,0 0,0 25,-24-1,-1 1,25 0,-25 25,25 24,-25-24,0 24,25 0,0 1,0-1,0 1,0-26,25 1,0-25,0 24,24-49,1 25,-25-25,24-25,1 0,-25-24,24 24,-24-25,0 1,-25 24,0-25,0 26,-25-1,0 0,1 25,-1 25,0 0,-25 24,50-24,-24 25,24-1,-25 1,25-25,25-1,-25 1,24 0,-24-25</inkml:trace>
  <inkml:trace contextRef="#ctx0" brushRef="#br0" timeOffset="832464.6139">14287 9277,'-24'-25,"-1"0,0 25,0 0,0 25,-24 25,24-25,0 49,0 0,1-24,24 24,0 1,24-1,1-24,0-1,25-24,-1-25,1 0,-1 0,1-25,0 1,-25-1,-1-25,1 1,-25-1,25 0,-25 1,-25 24,25-25,-25 50,25-24,0 24,-24-25,24 25,-25 0,25 0,0 0,0 0,-25 0</inkml:trace>
  <inkml:trace contextRef="#ctx0" brushRef="#br0" timeOffset="833964.6997">14709 9252,'0'-25,"0"1,0-26,0 50,0-50,-25 26,25 24,-24-25,-1 25,0 25,0-1,-24 1,49 25,-25-25,0 49,25-49,0 24,0-24,25 0,0-25,-1 0,1 0,0-25,25 0,-26 1,1-1,0 0,-25 0,25 0,-25 25,0 0,0 25,0 25,0-1,0 1,0 24,0-24,0 24,0-24,0 0,0-1,0-24,0-25,0 0,0 25,25-25,-25-25,24 25,-24 0,25-25,-25 25,25 0,0 25,-25 0,0-25,0 25,0 24,0-24,0 25,0-26,0 1,0 0,-25 25,25-50,0 25,0-25,0 0</inkml:trace>
  <inkml:trace contextRef="#ctx0" brushRef="#br0" timeOffset="835062.7628">15230 9153,'0'-50,"-50"26,50-1,-49 25,49 25,-25-1,-25 26,50 24,-24 1,24-26,0 51,0-26,24-24,1-1,25-24,-1 0,1-25,-25 0,24-25,-24 0,0-24,0-1,-25 0,0-24,-25 0,25 24,-50 0,26 1,-1 24,-25 25,25 0,1 0,-1 25,25-25,0 0,25 25,-1-1,26-24,-25 0,0 0,24 0,-24 0,0 25,0 0,-25 0,0 24,0 1,0 24,25-24,-25 24,24-24,-24 0,25-26,25 1,-25-25,24 0,-24-25,0 1,0-26,-1 0,-24 1,25-26,-25-24,-25 50,25-51,-24 26,24 24,-25 1,0 24,0 0,25 25,-25 0,25 0,0 0,0 0,0 0,0 0,0 0,0 0,0 0,0 0,0 0,0 0,25 0,-25 0,25 25,-25 0,25 0,0 24,-25-24,0 49,0 1,24-1,-24 25,0-49,0 24,25-24,0 0,0-26,0-24,24 0,1 0,-25-24,-1-26,1 0,25-24,-50 0,25-26,-25 26,-25-25,25 24,-25-24,0 49,0 1,-24 24,24 25,0 0,0 25,1 0,24 24,-25-24</inkml:trace>
  <inkml:trace contextRef="#ctx0" brushRef="#br0" timeOffset="850293.6339">13370 9773,'0'0,"0"0,0 0,0 0,0 0,0 0,0 0,0 0,0-25,0 25,0 0,0-25,-25 25,25-24,0 24,0-25,0 0,0 25,0-25,-25 0,25 1,0-26,-25 25,25 0,0-24,0-1,-24 1,24 24,0 0,0 0,0 0,0 1,0-1,0 0,0 25,0 0,0-25,0 0,0 25,0-24,0 24,0-25,0 0,0 25,0 0,0 0,-25-25,25 25,0 0,0 0,0 0,0 0,0 0,0 0,0 0,0 0,0 0,0 0,0 0,0 0,0 0,0 0,0 0,-25 0,25 0,0 0,0 0,-25 0,25 0,-25 0,25 0,-25 25,1-25,-1 0,0 25,0-25,0 25,1-25,-1 24,0 1,0-25,-24 25,24-25,-25 25,25 0,-24-1,-1-24,1 25,-1 0,0 0,1 0,-26-25,26 24,-26 1,26 0,-26 25,1-26,24-24,-24 25,24 0,1-25,24 25,-25-25,25 25,1-25,-1 0,0 24,0-24,25 0,-25 0,25 0,0 0,-24 0,24 0,0 0,0 0,0 0,0 0,0 0,0 0,0 0,0 0,0 0,0 0,0 0,0 0,0 0,0 0,0 0,0 0,0 0,0 0,0 0,0-24,24-1,-24 25,25-25,-25 0,50 0,-50 1,49-1,-49-25,25 25,0 1,0 24,0-25,-25 25,24-25,-24 25,0 0,0 0,0 0,0 0,0 25,0-25,-24 0,-1 25,0-25,0 24,0 1,-24 0,24 0,-25 0,1-1,-1 26,1-25,-1 0,0-1,26 26,-1-50,0 25,0-25,25 25,0-25,0 0,25 0,-25 0,25 0,0 0,-1 0,26 0,-25 0,24 0,-24 0,25 0,-25 0,24 24,-24-24,0 25,24-25,-49 25,25-25,0 25,0-25,-25 0,0 0,0 25,0-25,0 0,0 0,0 0,0 0,0 0,0 0,0 0,0-25,0 25,0-25,0 0,0 0,-25 1,25-26,0 25,-25 0,25-24,0-1,0 25,0 1,0-1,0 0,0 0,0 25,0 0,0-25,0 25,0 0,0 25,0-25,0 25,-25 0,1 0,-1-1,0 1,0 25,-24-25,24 24,0-24,0-25,0 25,1-25,24 0,0 0,0 0,24 0,1-25,0 25,0-25,0 25,-1-25,1 1,0 24,-25 0,0 0,0 0,0 0,-25 0,25 24,-49-24,49 25,-25-25,0 25,25-25,0 0,0-25,25 25,0 0,-1-25,26 1,-25-1,24 25,-24-25,0 25,0 0,-25 0,0 0,-25 25,0-25,25 25,-25-1,1 1,-1 0,25-25,-25 0,25 0,0 0,25 0,-25-50,49 26,-49-1</inkml:trace>
  <inkml:trace contextRef="#ctx0" brushRef="#br0" timeOffset="851377.6958">8533 10120,'0'0,"0"-24,0 24,0 0,0 0,0 0,0 24,-25 1,25-25,-25 25,25 25,0-26,-25 26,25-25,-24 0,24-1,0 1,0 0,24-25,1 0,-25 0,50 0,-25 0,24 0,-24-25,49 25,-24 0,24-25,1 25,-1-24,26 24,-26-25,25 25,0-25,1 25,-26-25,25 25,-24 0,-1 0,0 0,1 0,-50 25,24-25,1 25,-50-25,25 0,0 0,-25 0,0 0,0 0,0 0,0-25,0 0,0 0,0-24,0-1,0 25,0-24,0-1,0 25,0 0,0 1,0-1,-25 25,25 0,0-25,0 25,0 0,0 0,0 0,0 25,0-25</inkml:trace>
  <inkml:trace contextRef="#ctx0" brushRef="#br0" timeOffset="852179.7419">8136 10368,'0'-24,"-25"24,0-25,25 25,-24 25,-1-1,0 1,25 0,-25 49,25-24,0 24,25 1,-25 24,25-25,-25 26,0-1,25-25,-25 26,0-26,0 0,-25-24,25 0,0-1,-25 1,0-25,25-25,0 0,-25 0</inkml:trace>
  <inkml:trace contextRef="#ctx0" brushRef="#br0" timeOffset="852336.7508">7913 11187,'0'-50,"0"25,24 1,26-1,-25 0,0 0,24 0,-24 1,25 24,-25-25,-1 0,1 0,0 0,0 25</inkml:trace>
  <inkml:trace contextRef="#ctx0" brushRef="#br0" timeOffset="853205.8006">8260 10790,'0'0,"0"25,0-25,25 0,-25 25,25-25,-25 24,24 26,1-25,0 0,-25-25,0 24,25 1,-25-25,0 0,0 0,-25 0,25-25,-25 25,0-24,1 24,-26 0,25 0,0 24,25 1,-24 0,24 25,0-26,0 1,0 0,24 0,-24 0,25-25,0 0,0 0,0 0,-1-25,1 0,0 0,-25-24,25 24,0-25,-25 1,0 24,24-25,-24 25,0 1,0-1,0 25,0 0,0 25,0-1,25 1,-25 0,25 25,0-26,-25 26,25-25,-25 0,0-1,24-24,-24 0,25 0,-25 0,0-24,0-1,0 0,0-25,0 26,0 24,0-25,0 0,25 25,0 0,-25 0,25 0,-1 0,1 0,0 0,0-25,-25 25,25-25,-25 1,0 24,0-25,-25 0,25 25,-25 0,0 0,25 0,-25 25,25-25,-24 49,24-24,0 25,0-25,24-1,-24 26,25-25,-25-25,25 0,0 0,0-25</inkml:trace>
  <inkml:trace contextRef="#ctx0" brushRef="#br0" timeOffset="853524.8188">9004 10716,'-25'-25,"0"25,25 25,-24-25,-1 24,25 1,0 0,0 0,0 0,0-1,25 1,-1 0,1 0,0 0,0-1,-25-24,25 25,-50 0,25-25,0 25,-25-25,0 0,0 0,1 0,-1 0,0 0,25-25,-25 25,25-25,0 0</inkml:trace>
  <inkml:trace contextRef="#ctx0" brushRef="#br0" timeOffset="853894.84">9401 10468,'0'0,"-25"-25,0 25,25 0,-49 0,24 25,0-25,0 24,1-24,24 0,0 25,0 0,24 25,-24-26,0 26,25 0,-25 24,0 0,-25 1,25-1,0 1,-24-26,24 1,-25 0,50-1,-25-49,24 25,-24-50,25 25,0-25,0-24</inkml:trace>
  <inkml:trace contextRef="#ctx0" brushRef="#br0" timeOffset="854192.857">9475 10815,'0'-25,"0"25,-24-25,24 50,-25 0,0 24,25 1,0 0,0-26,0 26,50-25,-26 0,26-25,0 0,-1-25,-24 0,0 0,0 0,-25 1,0-26,-25 25,0 0,0 1,-24-1,-1 25,25-25,0 25,25 0,0 0,0-25,0 25,25-25</inkml:trace>
  <inkml:trace contextRef="#ctx0" brushRef="#br0" timeOffset="854514.8754">9699 10542,'24'0,"1"-25,0 0,25 25,-26-24,1 24,25 0,-25 0,-25 24,24 1,1 0,-25 25,0-1,25 1,0 24,-25-24,25-1,-25 1,25 0,-25-50,0 24,0 1,0 0,-25-25,0 0,-25 25,25-25,1 0,-1 0,0 0,25-25,0 25,0-25,25 0</inkml:trace>
  <inkml:trace contextRef="#ctx0" brushRef="#br0" timeOffset="855237.9168">10393 9971,'0'25,"0"0,0 0,0 0,-25 0,1-1,-1 26,0-25,25 24,-25-24,25 0,0 0,0 0,25-25,0 24,0-24,24 0,1 0,24 0,-24 0,24 0,1 25,-1-25,25 0,-24 0,24 25,0-25,-24 0,24 0,-25 0,25 0,-24 0,-1 0,-24 0,-1 0,1 0,0 25,-26-25,1 0,-25-25,25 25,-25 0,0-25,0 0,0 1,0-1,0-25,-25 1,25-1,0 0,-25 1,25 24,0 0,0 0,0 0,0 25,0 0,0 0,0 0,0 0</inkml:trace>
  <inkml:trace contextRef="#ctx0" brushRef="#br0" timeOffset="855671.9416">10666 10468,'-25'-25,"25"25,-25 0,1 0,-1 25,25-1,-25 1,0 25,25-1,0 26,0 24,25-25,-25 26,25-1,-25-25,0 26,0-51,0 26,0-26,-25 1,0-25,25-25</inkml:trace>
  <inkml:trace contextRef="#ctx0" brushRef="#br0" timeOffset="856664.9984">10418 11063,'25'-25,"0"-25,-1 26,1 24,0-25,0 0,24 0,-24 0,0 25,0 0,0 0,-1 0,1 25,0 0,-25 0,25 0,0-1,-25 1,0 0,0 0,0-25,0 0,0-25,-25 25,0-25,0 0,0 25,1-24,-1 24,0 0,0 0,25 0,-25 0,25 24,0 26,0-25,0 0,0-1,25 1,0 0,-25 0,25-25,0 0,-1 0,-24-25,50 25,-25-25,0 0,-1 1,-24 24,50-25,-50 0,25 0,0 25,-25 0,0 0,0 25,24 0,-24-25,0 25,25-1,-25 1,0-25,25 0,-25 0,0 0,0-25,0 1,0-1,0-25,0 25,0 1,0-1,0 0,0 25,25-25,0 25,-25-25,24 25,1 0,0-24,-25 24,25 0,-25 0,0 0,0 0,0 0,-25 0,25 24,0 26,0-25,0 0,0-1,0 1,25 0,-25-25,25 0,-25 0,25-25,-1 0,1 1,0 24,-25-25,25 0,-25 25,0 0,25-25,-25 25,0 25,0 0,0 0,0-1,0 1,0-25,24 25,-24-25,0 25,25-25,0-25,-25 25,0-25</inkml:trace>
  <inkml:trace contextRef="#ctx0" brushRef="#br0" timeOffset="856995.0172">11559 10740,'0'-24,"0"24,0 0,0 0,-25 0,0 0,1 0,24 0,-25 0,0 24,25-24,0 25,0 0,0 0,0 0,0-1,0 26,0 0,25-26,-25 26,0 0,0-1,0-24,0 25,25-25,-25-25,0 24,0-24,24 0,-24 0,25 0,-25-24,25-1</inkml:trace>
  <inkml:trace contextRef="#ctx0" brushRef="#br0" timeOffset="857218.03">11708 10914,'0'0,"0"25,0-25,0 25,0-1,0 1,0 0,0 0,0 0,0-25,0 24,0-24,0 0,0 0,0 0</inkml:trace>
  <inkml:trace contextRef="#ctx0" brushRef="#br0" timeOffset="857606.0522">11832 10716,'25'-25,"-1"25,-24-25,0 50,25-25,0 0,-25 25,0-1,25 1,-25 0,0 0,25 24,-1 1,-24-25,0 0,0 24,25-24,-25 0,25 0,-25-1,0 1,0-25,0 25,0-25,0 0,0 25,-25-25,0 25,25-25,-24 25,-1-1,0-24,25 0,-25 25,25-25,0 0,0 0,0 0,0 0</inkml:trace>
  <inkml:trace contextRef="#ctx0" brushRef="#br0" timeOffset="859886.1824">8880 9128,'-25'0,"25"0,25 0,0-25,0 25,24-24,1-1,0 25,-1-25,1 25,-1 0,1 25,0 24,-26 1,1 0,-25-1,25 26,-25 24,0-50,0 51,0-26,0-24,0-1,0 1,0-1,0-24,0-25,0 0,-25-25,25 1</inkml:trace>
  <inkml:trace contextRef="#ctx0" brushRef="#br0" timeOffset="860040.1914">9153 9550,'-25'-25,"0"25,25 0,0 0,25 25,25-25,-1 0,-24 0,50 0,-1-25,0 0,1 0</inkml:trace>
  <inkml:trace contextRef="#ctx0" brushRef="#br0" timeOffset="860568.2216">10740 9103,'25'25,"-25"0,0 0,0 24,25 26,-25-26,0 26,0-1,0 1,0-1,25 0,-25 1,0-26,0 1,0-25,0 0,0-25,0 0,25-25,-25 0</inkml:trace>
  <inkml:trace contextRef="#ctx0" brushRef="#br0" timeOffset="860844.2374">11088 8830,'0'-24,"0"24,24 0,-48 49,24 1,0 24,0 26,0-1,0 25,0-25,0 0,-25 25,25-49,0 24,0-50,0 26,0-26,0-24,0 0,0 0,0-25,0 0,0 0,0 0</inkml:trace>
  <inkml:trace contextRef="#ctx0" brushRef="#br0" timeOffset="878788.2638">14139 6226,'0'-25,"0"25,0 0,-25-25,0 25,25 0,-25 0,0 25,1 0,-26 25,0-1,26 26,-26-1,25 25,0 0,25-24,0 24,0-49,25 24,25-24,-25-25,24-25,1 0,-1 0,1-50,0 25,-50-24,24-1,-24 25,-24-25,24 26,-50 24,25 0,-24 24,-1 26,0-25,26 25,-1-26,25 26,0-25,25-25,-1 0</inkml:trace>
  <inkml:trace contextRef="#ctx0" brushRef="#br0" timeOffset="879134.2834">14337 6548,'-25'25,"0"50,1-26,-1 26,25-1,-25 1,25-1,25-24,0-26,-1 26,26-50,0 0,-1-25,1-24,-25 24,24-50,-24 1,-25 24,0-49,-25 49,-24-24,-1 24,1 26,-1-1,0 25,1 0,24 25,0-1,25 1,0 0,50 25,-26-50</inkml:trace>
  <inkml:trace contextRef="#ctx0" brushRef="#br0" timeOffset="879545.307">14957 6449,'25'-25,"-25"1,25-1,-50 0,25 0,-25 25,0-25,-24 50,-1-25,25 25,-24-25,24 25,25 0,0-1,0-24,25 25,24-25,-24-25,25 25,-25 25,24-25,-24 25,-25 25,0-26,0 51,-25-1,0-24,25 24,-24-24,24 0,0-1,-25 1,50-25,-25-25,0 0,24 0,-24-25,50 0,-50-25,25 26</inkml:trace>
  <inkml:trace contextRef="#ctx0" brushRef="#br0" timeOffset="879715.3168">15205 6871,'25'25,"-25"24,0-24,0 25,-25-25,25 24,-25 1,1-1,-1-49,25 25,0-25,0 0,25 0</inkml:trace>
  <inkml:trace contextRef="#ctx0" brushRef="#br0" timeOffset="880878.3832">15478 6276,'-25'-25,"25"25,-24 0,-1 25,25 24,-25-24,25 49,-25 1,50-1,-25 1,25-1,0-24,-1-1,26-24,0-25,-26 0,26-25,0 0,-50-24,24-1,-24 1,-24-26,24 1,-50-1,25 1,-24 24,24 1,-25-1,25 50,25-25,0 25,0 25,0-25,25 25,25 0,-1 0,1-1,-25 1,24 0,-24 0,0 0,0 24,0 1,-25-25,0 49,0-24,0-1,0 1,24-25,1-1,0 1,25-25,-26 0,1-25,25-24,-25-1,-1 1,-24-26,0 1,0-1,-24 1,-1-25,0 49,0-24,-24 24,24 25,-25 25,25 0,1 25,-1 0,25 0,-25 0,25-1,25 1,-25-25</inkml:trace>
  <inkml:trace contextRef="#ctx0" brushRef="#br0" timeOffset="882694.4871">16148 6102,'0'-25,"0"25,0 0,0-25,0 25,-25 0,0 25,25-25,0 25,-25 0,1 24,24 1,0 0,-25 24,25 0,25 1,-25-1,24 1,1-26,0 1,0-1,24-24,-24-25,0 0,25-25,-26 1,1-26,25 25,-25-49,0 24,-1-24,-24-1,0 1,0 24,-24-24,-1 24,0 26,-25-1,25 0,1 25,-1 0,0 0,0 0,0 25,25-25,0 0,0 0,0 0,25 0,-25 0,25-25</inkml:trace>
  <inkml:trace contextRef="#ctx0" brushRef="#br0" timeOffset="888478.8181">13320 6921,'0'0,"0"0,0 0,0 0,0 0,0 0,0 0,0 0,0 0,0 0,0 0,0 0,0 0,0 0,0 0,0-25,0 25,0 0,0 0,0-25,-25 25,25-25,0 0,0 0,0 1,0-1,0-25,0 25,0 1,0-26,0 25,0-24,0 24,25 0,-25-25,0 26,0-1,0 0,0 0,-25-24,25 24,0 0,0 0,0 25,0-25,0 1,0 24,0-25,0 25,0-25,0 25,0-25,0 25,0-25,0 1,0 24,-24 0,24-25,0 25,0 0,0 0,0 0,0 0,0 0,0 0,0 0,0-25,0 25,0 0,0 0,0 0,0 0,0 0,0 0,0 0,0 0,0 0,0 0,0 0,0 0,0 0,0 0,0 0,0 0,0 0,0 0,0 0,-25 25,25-25,-25 0,25 0,-25 25,0-25,25 0,-25 24,1-24,-1 25,25-25,-25 25,0-25,25 25,-49-25,49 25,-25-1,-25 1,25-25,1 25,-1-25,-25 25,1 0,24-1,-25 1,25-25,1 25,-26-25,25 25,0-25,1 25,-1-25,25 0,0 24,0-24,-25 0,25 0,0 25,0-25,-25 0,25 0,0 25,0-25,0 25,0-25,0 0,0 0,-25 25,25-25,0 0,0-25,0 25,0-25,-24 25,24-25,0-24</inkml:trace>
  <inkml:trace contextRef="#ctx0" brushRef="#br0" timeOffset="888985.8471">12402 6276,'-24'-25,"24"25,0 0,0 0,0 0,-25 0,25 0,0 25,-25-25,0 24,25-24,-25 25,1 0,-1-25,25 25,0 0,-25-1,25 1,0 0,25 0,-25 0,25-1,-25-24,24 25,1 0,0-25,0 25,0-25,-1 25,-24-25,25 24,0-24,-25 0,25 0,-25 0,25 0,-1 0,-24 0,0 0,25-24,0-1,-25 0</inkml:trace>
  <inkml:trace contextRef="#ctx0" brushRef="#br0" timeOffset="889552.8794">13395 5333,'-25'-25,"25"25,0 0,-25-25,25 25,25 0,-25-24,25 24,-1-25,1 25,25 0,-25 0,-1 0,26 0,-25 25,0-1,-1 26,-24 0,0-26,0 51,0-26,-24 1,-1 0,25 24,-25-49,0 24,25-49,-25 25,25 0,0 0,0-25,0 0</inkml:trace>
  <inkml:trace contextRef="#ctx0" brushRef="#br0" timeOffset="889788.893">13568 6028,'0'24,"0"1,0-25,0 0,0 0,0 0,25 0,-25 0,0 0,0 0,0 0,0 0,0 0,0 0,0 0,0-25,25 25</inkml:trace>
  <inkml:trace contextRef="#ctx0" brushRef="#br0" timeOffset="896268.2636">13295 6028,'0'0,"-24"0,24 0,0 24,0-24,-25 0,25 0,-25 25,25-25,0 0,0 0,0 0,0 0,-25 0,25 0,0 25,0-25,-25 0,25 0,-25 0,25 25,-24-25,-1 0,25 25,-25-25,0 0,0 24,1-24,-1 25,0-25,0 0,0 25,1 0,24-25,-25 25,25-25,-25 24,0-24,25 25,0-25,-25 25,1-25,24 0,-25 0,0 25,25-25,-25 25,0-25,1 0,-1 24,0-24,0 25,0-25,1 0,-1 25,0-25,0 25,0-25,1 0,-1 25,25-25,-25 0,0 24,0-24,1 0,24 25,-25-25,0 25,0-25,0 25,0-25,25 25,-24-25,-1 24,25 1,-25-25,25 0,-25 25,0 0,1 0,-1-1,25 1,-25 0,25 0,-25-25,0 25,25 0,-24-1,24 1,-25 0,25 0,0 0,0-25,0 24,-25-24,25 25,0-25,0 25,0-25,0 25,0 0,0-25,0 24,0-24,0 0,0 25,0 0,0 0,0 0,0-1,0 1,0 0,-25 0,25 0,0-1,0 1,0 25,-25-50,25 49,-24-24,24 25,-25-25,25-1,-25 26,0-25,0 24,1-24,-1 25,0-1,0-24,0 25,1-25,-26 24,25 1,0-25,1 0,-1 24,0-24,0 0,0 0,1-1,-1 1,25 0,0-25,-25 25,25-25,0 25,0-25,-25 24,25-24,0 0,0 0,0 25,0-25,0 0,0 0,0 0,0 25,0-25,0 0,0 0,0 0,0 0,0 25,0-25,0 0,-25 0,25 0,0 0,0 0,0 0,0 0,0 0,0 0,0 0,0 0,0 0,0 0,25-25,-25 25,0-25,0 0,0 1,0-1,0-25,0 25,0 1,0-1,0 0,0 0,25 0,-25 1,0-1,0 25,0-25,0 0,0 0,0 25,0-24,0-1,25 0,-25 0,0 25,0-25,0 25,0 0,-25-25,25 25,0 0,0-24,0 24,0 0,0 0,0 0,0 0,0 0,0 24,0-24,-25 25,25 0,0 0,-25 0,25 24,-25 1,1 0,24-1,-25 1,0-1,25 1,0 0,-25-1,25-24,0 0,0 0,0-1,0 1,0-25,0 25,0-25,-25 25,25-25,0 0,0 0,0 0,0 0,0 0,0 25,0-25,0 0,0 0,0 0,0 0,0 0,0 0,0 0,0 0,-24 24,24-24,0 0,0 0,0 0,0 0,0 0,0 0,0 0,0 0,0 0,0 0,0 0,0 0,0 0,0 0,0 0,24 0,-24 0,25-24,-25 24,25 0,0 0,0-25,24 25,-24-25,25 25,-1-25,-24 25,0-25,25 25,-26 0,1-24,0 24,-25 0,0 0,0 0,25 0,-25 0,0 0,0 0,0 0,0 0,0 0,0 0,0 0,0 0,0 0,0 0,0 0,0 0,-25 0,25 0,0 0,-25 24,0-24,25 0,-24 0,-1 25,0-25,25 0,-25 0,0 0,25 0,0 0,-24 0,24 0,0 0,0-25,0 25,0 0,0-24,0-1,24 0,-24 25,0-50,0 1,0-1,-24 25,24-24,0-26,-25 26,25-1,0 1,-25-1,0 0,25 25,0-24,0 24,-25 0,25 25,0 0,0 0,0 0,25 25,-25 25,0-26,25 26,0 0,-25-1,25 1,-1 0,26-1,-50 1,50-25,-50-1,24 1,1 0,-25 0,25-25,-25 0,0 25,0-25,0 0,0-25,0 25,-25-25,0-25,25 26,-24-1,-1-25,0 25,0 1,0-1,1 25,-1-25,25 25,-25 25,0-25,25 25,0 24,0-24,-25 25,25-1,0 1,-25-1,25-24,-24 0,24 0,0 0,0-25,0 0,0 0,0-50,0 50,0-50,24 26,-24-26,0 0,0 26,0-1,0 25,0 0,0 0,-24 25,24-1,0 1,0 0,-25 25,25-26,-25 1,25 0,0-25,0 0,0 0,0 0,0 0,25 0,-25-25,25 0,-25 25,24-24,1 24,0 0,-25 0,50 0,-50 0,25 0,-1 24,-24-24,25 0,0 25,-25-25,0 0,0 0,0 0,0 0,0 0,0 0,0-25,-25 25,25 0,-25-24,1 24,-1-25,25 25,-25 0,25 0,0 0,0 0,0 0,0 25,25-25,0 0,-1 0,-24 24,50-24,-50 0,25 0,0 0,-25 0,24-24,-24 24,0 0,0 0,0 0,0 0,0 0,-24 24,24-24,0 25,0-25,0 0,0 0,0 25,0-25,0 0,0 0,0 0,0 25,0-25,24 0,-24 0</inkml:trace>
  <inkml:trace contextRef="#ctx0" brushRef="#br0" timeOffset="918042.5089">11609 4118,'0'0,"0"0,0 0,0 0,0 0,0 0,0 0,0 0,0 0,0 0,-25-25,25 25,0 0,-25 0,0 0,25 25,-25-25,1 0,-1 0,0 0,25 0,-25 0,25 0,-25-25,1 25,24 0,-25 0,0-25,0 25,0 0,1 0,-1 0,-25 0,25 0,0 0,1-25,-26 25,25 0,0 0,-24-25,24 25,-25-24,26 24,-26 0,25-25,-24 25,-1 0,25 0,-24 0,-1 25,0-25,1 0,24 24,-25-24,26 25,-26-25,25 25,-24-25,24 25,-25-25,25 25,1-25,-26 24,25-24,0 25,-24-25,24 25,25-25,-50 0,50 0,-25 0,1 0,-1 0,0 25,0-25,0 0,1 0,-1 0,0 25,0-25,-24 0,24 24,0-24,0 25,0-25,1 25,24-25,-25 25,0-25,25 0,-25 25,0-1,25-24,-24 25,24-25,-25 25,25 0,0 0,-25-1,25 1,0 0,-25 0,25 0,0 24,0-24,0 0,0-25,0 25,0-1,0 1,25 0,-25 0,25-25,-25 25,25 0,-25-25,24 0,1 24,0-24,0 25,0-25,-1 0,1 25,0-25,0 0,0 0,24 0,-49 25,25-25,25 0,-26 0,1 0,0 0,0 0,0 25,-1-25,1 0,0 0,0 0,0 0,24 0,-24 0,0 0,25 0,-26 0,1 0,0 0,25 0,-1 0,-24 0,0 0,0 0,24 0,-24 0,0 0,24 0,-24 0,0 0,0 0,24 0,1 0,-25 0,0 0,24 0,-24 0,25 0,-26 24,26-24,0 0,-26 0,26 0,0 25,-26-25,26 0,0 0,-25 0,24 0,1 0,-25 0,24 0,1 0,-25 0,24 0,1 0,-1 0,-24 0,25 0,-25 0,24 0,-24 0,0 0,24 0,-24 25,0-25,25 0,-26 0,26 0,-25 0,24 0,-24 0,0 25,25-25,-25 0,-1 0,1 0,0 25,0-25,0 0,-1 0,26 24,-50-24,25 25,24-25,-24 0,0 25,25-25,-1 0,-24 0,25 0,-26 0,26 0,0 0,-1 0,-24 0,25 0,-1 0,-24-25,25 25,-1 0,1-25,-25 25,24-24,1 24,0-25,-1 25,-24 0,25-25,-26 25,26-25,-25 25,24 0,-24 0,0-25,0 25,24-24,-24 24,0-25,0 25,0-25,-1 0,1 25,0-25,0 1,0-1,-1 0,-24 0,25-25,-25 26,0-1,0-25,0 25,0-24,0 24,-25 0,25 0,-24 1,-1-26,0 25,0 0,0 25,1-24,-1-1,0 0,-25 0,1 25,24-25,-25 25,1-24,-1 24,-24 0,24 0,1 0,-26 0,26 0,-26 0,1 0,-1 0,1 0,-1 0,26 0,-26 0,1 0,24 0,-24-25,24 25,1 0,-26 0,26 0,-1 0,-24 0,24 0,0 0,-24 0,24-25,-24 25,24 0,1 0,-26 0,26 0,-1 0,1 0,24 0,-25 0,25 0,1 0,-1 0,0 0,25-25,0 25,0 0,0 0,0 0,0 0,0 0,0 0,0 0,0 25,0-25,0 25,0-25,0 0</inkml:trace>
  <inkml:trace contextRef="#ctx0" brushRef="#br1" timeOffset="927704.0616">8409 2431,'0'0,"0"0,0 0,25 0,-25 0,0 0,-25 0,25 0,0 25,0-25,0 24,-25 1,25 0,0 25,0-50,0 24,0 1,-25 0,25-25,0 0,0 25,0-25,25 0,-25 0,25 0,0 0,-1 0,26 0,0 0,-1 25,26-25,-26 0,26 0,-1 0,25 0,-24 0,24 0,-25 25,26-25,-26 0,25 0,-24 0,-1 0,0 24,1-24,-1 0,-24 0,-1 0,1 0,0 0,-25 0,-1 0,1 0,0 0,-25 0,25 0,0 0,-25 0,0 0,0-24,24 24,-24-50,0 25,0-25,0 26,0-26,-24 0,24 1,0 24,0 0,0 0,0 1,0-1,0 25,0 0,0 0,0 0,0 0,-25-25,25 25,0-25,0 25,25 0</inkml:trace>
  <inkml:trace contextRef="#ctx0" brushRef="#br1" timeOffset="928482.106">10616 2257,'0'0,"0"0,0 0,0 0,0 0,0 25,-24 0,-1 0,25 24,0 1,-25-25,25 24,-25 1,25-25,25-1,-25 1,25 0,24-25,-24 0,25 0,-1-25,26 25,-26 0,51-25,-26 25,25 0,-24 0,24 0,-25 0,26 0,24 25,-25-25,-25 0,25 0,-24-25,24 25,-25 0,1 0,-25 0,-1 0,1 0,-25 0,-1 0,-24 0,25 0,-25 0,0-24,0-1,0 0,0-25,-25 1,25-1,0 1,-24-1,24 25,-25-24,25-1,0 25,-25 25,25-25,0 25,0 0,0 0,0 0,0 25,0-25,-25 0,25 0</inkml:trace>
  <inkml:trace contextRef="#ctx0" brushRef="#br1" timeOffset="929274.1514">9103 1935,'0'0,"0"0,0 0,-24 0,24 0,0 25,-25-25,25 24,0 1,0 0,0 25,0-26,25 1,-25 0,24 0,1-25,0 0,0 0,0-25,-1 0,1 0,0 1,0-26,-25 0,25 1,-25 24,24 0,-24 0,0 1,0-1,0 25,0 25,0-1,0 26,-24 0,24-1,0 26,-25-1,25 0,0-24,-25 24,25 1,-25-50,25 24,0-24,0 0,0-25,25-25,0 0,-25-24</inkml:trace>
  <inkml:trace contextRef="#ctx0" brushRef="#br1" timeOffset="929564.168">9426 1935,'49'-25,"-24"0,25 25,-25-25,24 25,1 0,-25 0,-1 25,-24 0,0 25,0-1,-24 1,-1-1,0 1,25 0,0-26,0 1,0 25,25-50,0 25,-1-25,26 0,0-25,-1 25,1-25,24 0,-24 0,24 1,1-26</inkml:trace>
  <inkml:trace contextRef="#ctx0" brushRef="#br1" timeOffset="930227.2058">11038 1885,'0'0,"0"25,0 0,-25-25,25 0,0 25,0-1,0 1,0 0,25-25,-25 25,50-25,-26 0,1 0,0 0,25-25,-25 0,-1 0,1 1,0-1,0 0,0 0,-25 0,0 1,24-1,-24 25,0 0,-24 0,24 25,-25 24,25 1,-25-1,25 26,0-26,-25 26,25-1,0-24,0-1,0 1,0-25,0 0,0-25,0 0,25-25,-25 0</inkml:trace>
  <inkml:trace contextRef="#ctx0" brushRef="#br1" timeOffset="930526.2229">11509 1836,'25'-25,"25"0,-25 25,-1-25,1 25,25 0,-50 25,0 0,0 0,0 24,-50 1,25 24,-24-24,24-1,-25 26,26-26,24-24,0 25,0-25,24-25,1 0,25 0,-1 0,1 0,0-25,-1 0,1 25,-1-25,1 0,0 1</inkml:trace>
  <inkml:trace contextRef="#ctx0" brushRef="#br1" timeOffset="935699.5189">14337 6300,'-25'0,"25"-24,-25 24,1 24,-1 1,0 0,-25 25,-24-1,24 26,-24-26,0 26,24-26,-24 26,24-26,25-24,25-25,25-25,0 0,49-24,1-1,-1-24,50-1,-25 1,0 0,1 24,-1-24,-49 49,-1 0,-24 25,-25 25,-25 24,-24 1,-51 49,26 0,-25 25,-1-24,1-1,0-25,49 1,1-50,49-25,25 0,24-25,26-50,24 1,25-25,0 24,25-24,-50 25,25-1,-50 26,1 24,-26 25,-49 25,-24 49,-26-24,-24 49,-1 0,1 0,-1-24,1-1,24 1,26-51,48-24,1 0,50-24,-1-26,50-24,0-1,0-24,0 24,0 1,-25 24,-24 26,-26 24,-49 0,0 49,-49 1,-1 24,-24 1,-1 24,1-49,24-1,25 1,25-50,50 0,0-25,24-49,50 24,0 0,-25-49,25 49,-24-24,-1 24,-25 26,-49 24,-25 0,-25 49,0 1,-24-1,-1 1,1 0,-1-1,25-24,25-25,25 0,25-25,-1 0,26-24,-1-1,-24 25,-1 1,1 24,-25 0,-1 24,-24 1,-24 0,-1 25,0-1,0 1,25-25,-25-25,25 25,-24-50,24 25,0-50,0 0</inkml:trace>
  <inkml:trace contextRef="#ctx0" brushRef="#br1" timeOffset="936315.5542">14089 5184,'0'0,"0"-25,0 25,0 0,-25-24,25 24,0 49,-25-24,1 0,-1 49,0-24,25 24,-25 25,25-49,25 24,-25-24,25 0,0-1,24-49,1 0,-1 0,1-49,-25 24,24 0,-24-49,0 24,0 25,-25-24,-25 24,25 0,-25 0,-24 25,24 25,-25 0,25 0,1 24,-1-49,0 25,25-25,0 0,0-25,0 0,25 1</inkml:trace>
  <inkml:trace contextRef="#ctx0" brushRef="#br1" timeOffset="936633.5722">14362 4986,'0'25,"0"-1,0 1,-25-25,25 50,-25-25,25 24,0-24,0 0,0 0,25 24,0-24,0-25,0 25,24-50,-24 25,25-25,-1 0,-24-24,0 24,0-25,-1 1,1-1,-25-24</inkml:trace>
  <inkml:trace contextRef="#ctx0" brushRef="#br1" timeOffset="936866.5856">14759 4688,'0'-25,"0"25,0 0,-25 25,25 0,0 49,0 1,0-1,-25 25,25 1,0-1,0 0,0-25,0 26,0-26,0 0,0-24,0-25,0 24,0-24,0-25,0 0,0-25,25-24,-25 24</inkml:trace>
  <inkml:trace contextRef="#ctx0" brushRef="#br1" timeOffset="937435.6182">15032 5011,'0'0,"0"0,-25-25,25 25,0 0,0 0,0-25,0 25,-25-25,25 25,-25 0,0-25,1 25,-1 25,0 0,0 0,0 24,25 1,-24 0,24-1,0-24,24 0,1 0,0-25,0-25,24 25,-24-25,0 0,0-24,0 24,-1 0,-24 0,0 25,25 0,-25 25,0 0,0 49,0-24,0-1,0 26,0-1,-25-24,25-1,0-24,0 25,0-50,0 25,0-25,25-25,-25 25</inkml:trace>
  <inkml:trace contextRef="#ctx0" brushRef="#br1" timeOffset="937560.6254">15205 5680,'25'25,"-25"25,0-1,0 1,-25 0,25-26,-25 1,25 0,0-25</inkml:trace>
  <inkml:trace contextRef="#ctx0" brushRef="#br1" timeOffset="938113.657">15478 5085,'0'-25,"0"25,-25 0,1 0,-1 25,-25 49,25-24,0 24,25 1,-24-26,24 26,24-26,1-24,25 0,0 0,-1-50,1 0,-1 0,1-24,-25-1,0 1,-25-26,0 1,-25-1,0 1,0 24,0 1,-24 24,24 0,0 25,25 0,0 25,25-25,0 25</inkml:trace>
  <inkml:trace contextRef="#ctx0" brushRef="#br1" timeOffset="938426.6746">15850 5085,'0'25,"0"0,0 24,-25 1,25-25,-24 49,24-24,0-1,24 1,1-1,25-24,-25-25,24 25,1-50,-25 25,-1-25,1 1,0-26,-25 0,-25-24,0 0,1 24,-26-24,25 24,-24 0,-1 26,25-1,0 25,1 0,24 25,0-25,24 24,1 1</inkml:trace>
  <inkml:trace contextRef="#ctx0" brushRef="#br1" timeOffset="939224.7206">16197 5035,'0'-49,"0"24,0 0,-24 0,-1 25,25 0,-25 25,0 25,0 24,25 1,0-1,0 25,25 0,-25-24,50-1,-1-24,-24-1,25-24,-1-25,1 0,0-25,-25-24,-1-1,1-24,-25-1,-25-24,1 0,-1 0,0 0,-25 24,25 26,-24-1,24 0,-25 25,26 25,-1-24,25 24,0 0</inkml:trace>
  <inkml:trace contextRef="#ctx0" brushRef="#br1" timeOffset="941493.8504">15478 4316,'-25'0,"25"0,0 0,0 0,0 0,25 0,-25-25,0 0,0 1,0-26,25 0,0 1,-25-1,25-24,-1-1,1 1,-25 0,25-1,-25-24,0 24,-25-24,0 25,1-25,-1-1,-25 26,1 0,-26-1,25-24,-24 49,0-24,-1-1,1 26,-1-26,-24 26,0 24,0 0,0 0,-1 1,-24 24,25 0,-25 0,25 0,0 0,-25 24,24-24,1 0,-25 0,25 25,25-25,-26 0,51 0,-26 0,26-25,-1 25,25 0,0 0,1 0,24-24,0 24,0 0,0 0,0 0,0 0,0 0,0 0,0 0,0 0,0 0,0 0,0 0,0 24,0-24,0 0,0 0,0 0,0 0,0 0,0 0,0 0,0 0,0 0,24-24,1 24,-25-25,25 0,0 0,0 25,-1-25,26-24,-25 24,0 0,-1 0,1 25,0-24,-25 24,0 0,25-25,-25 25,-25 25,0-25,25 24,-25-24,1 25,-26 0,25 0,-24 0,24-1,-25 1,25-25,1 25,-26 0,25-25,25 25,-25-1,25-24,0 25,0 0,25 0,0 0,0-1,0 26,24 0,1-26,-1 1,1 25,0-25,-1 24,-24-49,0 25,0 0,0 0,-25-25,0 0,24 0,-24 0,0 0,-24 0,24-25,-25 0,0 0,25 1,-25-26,0 0,25 1,-25-26,25 1,0 24,0-24,0-1,0 26,0-1,0 1,0 24,25 0,-25 25,0 0,0 0,0 0,0 25,-25 24,25-24,-24 50,24-26,-25 26,0-1,0-24,0-1,1 1,24-25,0-1,-25 1,25-25,0-25,25 1,-25-26,24 0,1 1,-25-1,25-24,0 24,-25 25,25 1,-25-1,0 25,-25 0,25 25,-50-1,50 1,-49 0,49 25,-25-26,0 26,25-50,0 25,0-25,25 0,-25-25,25 0,24 25,-24-49,0 24,0 25,-25-25,24 0,-24 25,0 25,0 0,-24 0,24-1,-25 26,25-25,0 0,-25-1,25 1,0-25,0 0,0-25,0 1,25-1,-25 0,-25 0,25 0,0 1,0-1,0 25,-25 0,25 0,0 49,0-24,0 25,-25-1,25 1,25 0,-25-26,0 1,0 0,0-25,0-25,0 25,25-49,-25 24,0-25,0 25,0-24,0 24,0 0,0 0,0 25,0 25,25 0,-25 0,0 24,0-24,0 25,0-25,25-1,-25-24,0 0,24 0,-24-24,0 24,25-50</inkml:trace>
  <inkml:trace contextRef="#ctx0" brushRef="#br1" timeOffset="943847.9849">11013 8260,'0'-25,"0"25,0 0,0 0,0 0,0 25,0 0,25 24,-25-24,25 50,0-26,-25 1,24-1,1 1,-25-50,25 0,-25 0,0-50,0 1,0-1,-25-49,25 0,-25-25,1 25,24 24,-25-24,0 49,25 25,0 25,0 50,0 24,50 26,-50 24,49 0,-24 25,0-50,0 0,0-25,-1-49,-24 0,25-50,0-24,-25-1,0-74,-25 0,25-25,-25 0,1-24,-1 24,0 0,0 25,25 25,-25 49,25 25,0 75,25 0,0 49,0 25,0-25,24 25,-24 0,25-25,-26-24,26-26,-25-24,0-50,-1 1,1-51,-25-24,0-25,0-25,0-25,0 26,0-26,-25 50,25 25,-24 0,24 74,0 25,24 49,1 51,-25 24,25 24,0 1,-25 0,25-25,-1-25,1-24,25-26,-25-49,-1-25,1-49,0-25,0-25,-25-25,0-25,0 1,0-1,0 0,-25 50,25 0,-25 25,25 50,0 49,0 49,0 26,0 24,0 25,25 0,-25 25,25-25,-25-25,49 0,-49-74,50 0,-25-25,0-25,-1-49,26-26,-25-24,0 0,-1-25,-24 1,25-1,-25 25,25 25,-25 24,0 50,0 25,25 50,-25 24,0 26,25 24,-25 0,0-25,25 25,-25-50,49 1,-49-50,50-1,-25-48,-1-1,26-50,-25-24,0 0,-1-25,-24 0,25-25,0 50,-25 24,0 1,0 49,0 25,0 50,0 24,0 1,-25-1,25 25,0 0,0-24,25-26,0-24,0 0,24-50,-24 25,25-49,-1-26,-24 1,25-25,-26-1,1 26,25 0,-50 24,0 0,0 50,25 25,-50 25,25-1,-25 1,25 24,-25 1,25-1,0-24,0-25,25-25,0 0,24 0,-24-50,25 0,-1 1,1-1,-25-24,25 24,-50 25,24-24,1 49,-50 0,25 49,-24-24,-26 50,25-1,0 0,-24 1,24-26,0 1,0-25,25 0,25-25,0 0,24-25,1 0,0 0,-1 0,-24 1,25-1,-25 0,-1 25,-24 0,0 0,-24 25,-1 0,-25-1,25 26,1-25,-1 24,0-49,25 25,0-25,50 0,-26 0,1 0,25-25,-25 25,-1 0,1 0,-25 25,0-25,-25 25,1 0,-1 24,0-24,0 0,0 0,1 0,24-25,0 25,0-25,0 0,24-25,1 25,0 0</inkml:trace>
  <inkml:trace contextRef="#ctx0" brushRef="#br1" timeOffset="968974.4222">11311 15577,'0'0,"0"0,0 0,0 0,0 0,0 0,25 0,-25-24,0 24,0-25,0 0,-25-25,25 26,0-1,0-25,0 0,0 26,-25-1,25 0,0 0,0 25,0 0,0 0,0-25,25 25,0 25,0-25,24 0,1 0,24-25,-24 25,24 0,-24-24,-1 24,1 0,0-25,-26 25,1 0,0 25,-25-1,0 1,0 25,25-1,-25 26,0-1,0 26,0-1,0 0,0 0,0 0,0 25,0-24,0-26,0 0,0 1,0-1,0-24,0-25,0 0,0-1,0-24,0 0,0 0,0-24,0-1</inkml:trace>
  <inkml:trace contextRef="#ctx0" brushRef="#br1" timeOffset="969193.4346">11609 16049,'24'24,"1"-24,25 0,-1 0,1 0,24 0,-24-24,0 24,-1-25,1 0,-25 0</inkml:trace>
  <inkml:trace contextRef="#ctx0" brushRef="#br1" timeOffset="969626.4594">12477 16619,'25'25,"-25"0,0 0,-25 24,25 1,-25 24,25-24,-25 24,0-24,25-25,0 24</inkml:trace>
  <inkml:trace contextRef="#ctx0" brushRef="#br1" timeOffset="970082.4854">13171 15404,'0'0,"0"25,0-1,0 1,0 25,0-1,0 1,0 49,0 0,0 1,0 24,0-25,0 0,0 0,0-24,0-1,0-24,0-1,0-24,0-25,0-25,0 1,25-26</inkml:trace>
  <inkml:trace contextRef="#ctx0" brushRef="#br1" timeOffset="970337.5">13444 15379,'25'-50,"0"50,-25 25,25 25,-25-1,0 26,0 24,0 25,0 25,0-25,0 0,-25 0,25-25,0 0,0-24,0-1,0-24,-25-25,25-25,0 0,25-50,-25 0</inkml:trace>
  <inkml:trace contextRef="#ctx0" brushRef="#br1" timeOffset="970795.5263">14039 15081,'0'0,"25"0,0 0,0 0,0 0,24 0,-24 0,25 25,-1 0,-24 0,0 24,0 26,0 24,-1 0,-24 0,25 50,-25-25,25 0,-25 0,25 0,0-25,-1 1,1-26,0-24,-25 24,0-24,0-25,0 24,0-24,-25 0,0 0,1-1,-26 1,0-25,26 0,-1 25,0-25,0 0,0-25,25 25,-25-49</inkml:trace>
  <inkml:trace contextRef="#ctx0" brushRef="#br1" timeOffset="971540.5689">11088 14932,'-50'0,"25"-24,0 24,1-25,-26 25,0 0,-24 25,24-1,26-24,-26 25,25 25,0-25,25-1,-24 26,24 24,0-24,24 49,-24 1,0 24,0-25,0 25,-24 0,24 25,-25-25,0 0,0-25,25 25,0-50,-25 1,50-1,-25-24,25-1,0 1,0-25,24 0,1-1,24 1,1-25,-26 0,1 25,24-25,-49 0,25 0,-50 25,24-25,-24 0,0 0</inkml:trace>
  <inkml:trace contextRef="#ctx0" brushRef="#br1" timeOffset="972449.6208">4514 15304,'0'-24,"0"-1,0 25,0 0,25 0,0 0,0 25,24-25,26 24,-1-24,1 25,-1-25,25 0,1 0,-26-25,0 25,1-24,-26 24,-24 0,0 24,0-24,-50 50,25 0,-25 24,0 1,1 24,-26 0,25 50,0-25,1 0,-1 0,0 0,25 0,-25-25,25 0,0-24,-25-1,25-24,0-1,0-24,0 0,0-25,25-25,-25 0,0-24</inkml:trace>
  <inkml:trace contextRef="#ctx0" brushRef="#br1" timeOffset="972674.6338">4936 16024,'0'25,"0"-1,0-24,25 0,0 25,24-25,1 0,0 25,24-25,-24-25,-1 25,1 0,-1-25,1 25,0-24</inkml:trace>
  <inkml:trace contextRef="#ctx0" brushRef="#br2" timeOffset="984801.3274">23192 9674,'0'0,"0"0,25 0,-50 0,25 0,0 0,0-25,0 25,0-25,0 0,0-24,0-1,25 1,-25-26,0 1,25-1,-25 1,0-25,0 24,0 1,0 24,0-24,0 24,0 25,0 1,0 24,0 0,0 0,0 0,0 0,-25 0,0 24,25-24,-24 25,-1 0,0 0,-25-25,1 25,-1-1,1-24,-26 25,26-25,-26 0,25 25,-24-25,24 0,1 0,-1 0,25 0,-24 0,49 0,-25 0,25 0,-25 0,25 0,0 0,0 0,0 0,0 0,0 25,0-25,0 0,-25 0,25 0,0 0,0 0,0 0,0 0,0-25,0 25,0-25,0 25,0-25,0 1,0-1,0 0</inkml:trace>
  <inkml:trace contextRef="#ctx0" brushRef="#br2" timeOffset="985146.3471">22324 8607,'0'0,"25"-25,-25 25,0 0,0 25,-25-25,0 0,1 25,-1 0,-25 0,1-1,-1 26,-24 0,24-1,0-24,26 25,-1-26,0 26,25-25,0-25,25 25,24 0,-24-25,25 0,-1 0,26 24,-50-24,24 0,1 0,-25 0,-1 0,-24 0,0 0,0 25,0-25,0 0,0 0,-24 0,-1 0,25 0</inkml:trace>
  <inkml:trace contextRef="#ctx0" brushRef="#br2" timeOffset="986030.3976">17314 9872,'0'0,"24"0,-24 0,0 25,0 0,-24 0,24-1,0 1,0 0,-25 0,25 0,0 0,0-25,25 24,-1-24,1 25,25-25,24 0,1 0,24 25,0-25,25 25,-25-25,50 25,-25-25,25 0,-25 0,25 0,-25-25,0 0,-25 0,0 0,-24-24,-1 24,-24-25,-1 1,-24 24,0-25,0 1,-25 24,0 0,0 0,-25 0,25 1,0 24,-25-25,25 25,-25-25,25 25,-24 0,-1 0,0 0,-25 0</inkml:trace>
  <inkml:trace contextRef="#ctx0" brushRef="#br2" timeOffset="986753.439">17934 8855,'0'0,"0"0,0 0,0-25,0 25,25 0,-1 0,26-24,0 24,-1-25,26 0,-26 25,26 0,-26 0,1 25,-25 0,24 24,-49 26,0-1,-25 25,1-24,-1 24,-25 0,25-24,-24-1,24 0,-25 1,26-26,-1 1,0-25,25-25,-25 0,25 0,0-25</inkml:trace>
  <inkml:trace contextRef="#ctx0" brushRef="#br2" timeOffset="986917.4484">18008 9426,'-25'-25,"25"25,25 0,0 0,0 0,0 0,24-25,26 25,-26 0,1 0,-1-25,26 25,-1-24,-24 24</inkml:trace>
  <inkml:trace contextRef="#ctx0" brushRef="#br2" timeOffset="987600.4874">19645 9823,'0'0,"0"0,0 0,25 24,-25 1,0 25,0-25,-25 24,25-24,-24 25,24-1,0-24,0 0,0 0,0 0,49-25,-24 0,25 0,-1 0,26 0,-1-25,0 25,26 25,-26-25,25 0,0 24,1-24,-26 25,25-25,-24 0,-1 0,1 0,24 0,-50-25,26 1,-26-1,1 0,-25 0,0-24,-1 24,-24-25,0 0,-24 26,24-1,-25 0,0 0,25 0,-25 1,0 24,25-25,-24 25,-1-25,0-25,0 26</inkml:trace>
  <inkml:trace contextRef="#ctx0" brushRef="#br2" timeOffset="988016.5113">19968 9004,'0'0,"0"0,0-25,0 25,0 0,0 25,0 0,0 0,0 24,0 1,0 24,0 1,0-26,25 26,-25-26,0 26,0-26,0 1,0-50,0 25,0 0,0-25,0 0,0-25,0 0,24 0,-24-24,25-26,-25 26</inkml:trace>
  <inkml:trace contextRef="#ctx0" brushRef="#br2" timeOffset="988263.5254">20241 8855,'24'0,"-24"25,25 0,-25 24,0 1,0 0,0 49,0-25,25 1,-25-1,0 1,0-26,0 26,0-26,0-24,0 0,0 0,0-25,0 0,25 0,-25-25,0 0,-25 25</inkml:trace>
  <inkml:trace contextRef="#ctx0" brushRef="#br2" timeOffset="990102.6306">23589 9376,'0'0,"0"0,0 0,0 0,0 0,0 0,0 0,0 0,0 25,0-25,0 0,0 0,0 25,-25 0,25-1,0-24,0 50,-24-25,24 0,0 24,0-24,0 0,0 0,0 24,0-24,24 0,-24-25,25 25,-25-1,25 1,0 0,-25-25,25 0,-1 25,1-25,-25-25,25 25,-25-25,25 0,-25 1,0-1,0 0,0 0,0-24,0 24,0 0,0 0,-25 25,25-25,-25 25,25 0,-25 25,25-25,-24 25,-1 0,0 0,25-1,-25 26,25-25,0-25,0 25,-25-1,25-24,0 0,0 0,0 0,25-24</inkml:trace>
  <inkml:trace contextRef="#ctx0" brushRef="#br2" timeOffset="990660.6624">23862 9500,'25'-25,"-25"25,0 0,0 0,0 0,0 0,-25 25,25-25,0 25,0 25,0-26,0 26,0-25,25 24,-25-24,25 0,0 0,-25-25,24 25,1-50,-25 25,25 0,0-25,-25 0,0 0,0-24,0 24,0 0,0-24,-25 24,0 0,25 0,-25 0,1 25,-1 0,0 25,25-25,-25 25,25-25,0 25,0-25</inkml:trace>
  <inkml:trace contextRef="#ctx0" brushRef="#br2" timeOffset="991112.6883">24160 9500,'0'0,"0"0,49-49,-49 49,0 0,0 0,-49-50,24 75,0-25,25 25,-25-1,25-24,-24 50,24-50,24 74,-24-74,25 25,-25-25,50 25,-50-25,49-25,-49 25,0 0,25-49,-25 49,0 0,0 0,0 0,0 0,0 0,0 0,0 0,-25 49,25-49,0 75,0-75,0 49,0-49,0 0,25 50,-25-50,0 0,0 0,0 0,0 0</inkml:trace>
  <inkml:trace contextRef="#ctx0" brushRef="#br2" timeOffset="991291.6986">24358 9798,'0'0,"0"0,25 49,-25-49,0 75,0-75,0 49,0-49,0 50,0-50,0 0,-25 50,25-50</inkml:trace>
  <inkml:trace contextRef="#ctx0" brushRef="#br2" timeOffset="992081.7438">24457 9599,'0'0,"0"0,0 0,25 75,-25-75,0 74,0-74,25 50,-25-50,0 0,50 25,-50-25,0 0,49-25,-49 25,25-25,-25 25,0-74,0 74,-25-75,25 75,0-99,0 99,-25-50,25 50,0 0,0 0,0 0,0 0,50 75,-50-75,25 74,-25-74,49 50,-49-50,50 74,-50-74,0 0,50 25,-50-25,0 0,0 0,49-50,-49 50,-25-74,25 74,0-99,0 99,-24-75,24 75,0-49,0 49,0 0,0 0,0 0,24 49,-24-49,50 75,-50-75,25 74,-25-74,50 25,-50-25,49 50,-49-50,0 0,50 0,-50 0,0 0,49-75,-49 75,0-74,0 24,-24 1,24 49,-25-100,25 100,-50-24,50 24,-25-25,25 25,0 0,-49 0,49 0</inkml:trace>
  <inkml:trace contextRef="#ctx0" brushRef="#br2" timeOffset="1.00444E6">23118 6921,'0'0,"0"0,0 0,0 0,0 0,0 0,0 0,0 0,0 0,0 0,0 0,0 0,0 0,0 0,0 0,0 0,0 0,0 0,0 0,0 0,0 0,0 0,0 0,0 0,0 0,0-25,0 25,0 0,0-25,0 25,0-25,25 0,-25-24,0 24,0-25,25 25,-25-49,0 24,0 1,24-1,-24-24,0 24,25-24,-25 24,0 1,25-26,-25 26,0-1,0 0,0 1,-25-1,25 0,0 26,0-26,-25 25,25-24,0 24,0-25,0 25,-24 1,24-26,0 25,0 0,0 25,0-24,0-1,-25 0,25 25,25-25,-25 25,-25 0,25 0,0 0,0 0,0 0,0 0,0 0,0 0,0 0,0 0,0 0,0 0,0 0,0 0,0 0,0 0,0 0,0 0,0 0,0 0,0 0,-25 0,25 25,-25-25,0 25,25-25,-49 25,49-1,-25 1,-25 0,26 0,-1 0,0-1,0 1,0-25,1 25,24 0,-25 0,25-25,-25 24,25-24,0 25,0-25,-25 0,25 0,0 25,0-25,-25 0,25 0,0 0,0 0,0 0,-25 0,25 0,0 25,0-25,0 0,0 0,-24 25,24-25,-25 24,25-24,0 0,-25 25,25-25,0 0,0 0,0 0,0 0,0 0,0 0,0 0,0 0,0 0,0 0,0 0,0 0,0 25,0-25,0 0,0 0,0 0,0 0,-25 0,25 0,0 0,-25 25,25-25,0 0,-24 25,24-25,-25 0,25 0,-25 25,25-25,0 0,-25 0,25 0,0 24,0-24,-25 0,25 0,0 0,0 0,0 0,0 0,0 0,0 0,0 0,0 0,0 0,0 0,0-24,0 24,0-25,0 0,0 0,0 0,0-24,25 24,-25-25,0 25,25 1,-25-26,0 25,0 25,0 0,0 0,0 0,0 0,0 25,-25 0,25 24,-25 1,1-25,-1 49,0 1,0-26,0 1,1 0,-1-1,0 1,25-25,0-1,0-24,0 25,25-25,24-25,-24 25,25 0,-1 0,1-24,-25 24,24 0,1 0,-25 0,0 0,-1-25,1 25,-25 0,0 0,25-25,-25 0,0 0,0 1</inkml:trace>
  <inkml:trace contextRef="#ctx0" brushRef="#br2" timeOffset="1.00494E6">23192 4738,'0'-25,"0"25,0-50,0 50,0-25,25 1,0-1,0 0,24 0,1 25,0-25,24 1,-24 24,24-25,-24 25,-1 25,-24-1,-25 1,0 25,-25-1,0 26,-24-1,-1 1,1-1,-26 1,26-26,24 1,-25-1,25 1,1-25,24 0,0-25,0 24,24-24,-24 0,25 0,-25 25</inkml:trace>
  <inkml:trace contextRef="#ctx0" brushRef="#br2" timeOffset="1.00538E6">23391 5556,'0'0,"0"0,0 0,25 0,-25 0,0 0,0 0,0 0,0 0,0 0,-25 0,25 0,0 0,0 0,0 0,0 0,0 0,0 0,0 0,0 0,25-25,-25 25,0 0,0 0,0 0,-25-24,25 24,0 0,0 0,0 0,0 0,0 0,0-25,0 25,25-25,-25 25,0 0,0 0,-25 0,25 0,0 0,-25 0,25 0,0 0,0 0,0 0,0 0</inkml:trace>
  <inkml:trace contextRef="#ctx0" brushRef="#br2" timeOffset="1.00657E6">23564 6524,'-24'0,"24"0,0-25,0 25,-25 0,25 25,-25-25,0 24,25 1,-25 25,25-1,-24-24,24 50,0-1,0-24,0 24,0-24,24-25,1 24,0-49,0 25,0-25,-1-25,1 0,0 1,0-1,-25-25,0 1,0 24,-25 0,25 0,-25 0,0 25,1 0,-1 0,0 0,0 25,25-25,0 25,0-25,0 0,0 0,25-25</inkml:trace>
  <inkml:trace contextRef="#ctx0" brushRef="#br2" timeOffset="1.0069E6">23713 6548,'-25'0,"25"25,0 25,-24-25,24 24,-25 1,25-1,25 1,-1-25,-24 0,25 0,0-1,25-24,-26 0,1-24,0 24,-25-25,0 0,0 0,0-25,-25 1,0 24,1 0,-1 0,0 1,0-1,0 0,25 25,0 0,25 0,0 0,0 0</inkml:trace>
  <inkml:trace contextRef="#ctx0" brushRef="#br2" timeOffset="1.00729E6">23986 6548,'25'-24,"0"24,-25 0,0-25,-25 25,0 0,25-25,-25 50,1-25,-1 25,25-25,-25 24,25-24,25 25,0-25,-1 0,1 0,-25-25,25 25,0-24,-25 24,0 0,0 0,0 0,0 0,0 24,-25 1,25 25,0-1,25-24,-25 25,0-50,0 74,0-74,25 50,-25-50,0 0,0 0,49 0,-49 0,0 0,25-50</inkml:trace>
  <inkml:trace contextRef="#ctx0" brushRef="#br2" timeOffset="1.00745E6">24284 6796,'0'0,"25"75,-25-75,0 74,0-74,0 75,0-75,-25 49,25-49,0 0,0 50,0-50,0 0,0 0</inkml:trace>
  <inkml:trace contextRef="#ctx0" brushRef="#br2" timeOffset="1.00827E6">24408 6424,'0'0,"0"0,0 0,25 75,-25-75,-25 49,25-49,0 100,0-100,25 74,-25-74,24 50,-24-50,50 0,-50 0,0 0,50-50,-50 50,0-50,0 50,-25-74,25 74,-25-74,25 74,-50-100,50 100,0 0,0-49,0 49,0 0,25 74,-25-74,25 75,-25-75,50 74,-50-74,74 99,-74-99,50 50,-50-50,74 25,-74-25,50 24,-50-24,0 0,0 0,0-99,0 99,0-49,0 49,-50-100,50 100,-50-49,50 49,0 0,-49-75,49 75,0 0,0 0,0 0,49 25,-49-25,75 25,-75-25,49 50,-49-50,50 49,-50-49,50 75,-50-75,74 49,-74-49,50 25,-50-25,0 0,25-25,-25 25,0 0,0-49,0 49,-25-100,25 100,-50-49,50 49,-74-75,74 75,-50-49,50 49,-50-25,50 25,0 0,-49 0,49 0</inkml:trace>
  <inkml:trace contextRef="#ctx0" brushRef="#br2" timeOffset="1.0102E6">22771 5606,'0'0,"25"-25,-25 25,0 0,0 0,0 0,0-25,0 25,0 0,0 0,0 0,0 0,0 0,0 25,0-25,-25 25,25 0,-25-25,25 49,-25-24,0 0,0 0,1 24,-1-24,0 25,0-25,0 24,-24 1,24-1,-25 1,26 0,-26-1,25 1,-24-1,-1 1,25 24,-24-24,-1 0,0-1,1 26,24-26,-25 1,26-1,-26 1,25-25,0 25,1-1,-1 1,25-1,-25 1,0-25,0 24,25-24,-49 25,49-25,-25-1,0 26,0-25,0 0,1-1,-1 26,0-25,0 0,0-1,1 26,-1-25,0 0,-25 24,26 1,-1-25,0 24,0-24,0 25,-24-1,24-24,0 0,0 25,1-26,-1 26,0-25,0 0,0-1,1 1,-1 0,0 25,0-26,0-24,1 25,24 0,-25 0,0 0,0-1,0-24,25 25,-25 0,25-25,-24 25,24 0,-25-25,25 24,0-24,0 25,-25-25,25 25,0-25,0 25,0-25,0 0,-25 0,25 0,0 0,0 0,0 0,0 0,0 0,0 0,0 0,0 0,0 0,0 0,0 0,0 0,0 0,0 0,0 0,0 0,0-25,0 25,0-25,0 25,25-49,-25 24,0 0,0-25,0 1,0-1,0 1,0-1,0 25,0-24,0 24,0 25,0-25,0 25,0 0,0 0,0 25,0-25,0 49,-25-24,25 25,0-1,-25 1,1 0,24-1,0-24,-25 25,25-26,0 1,-25 0,25-25,0 25,0-25,25 0,-25 25,25-25,-25 0,24 0,1 0,25 0,-1 24,-24-24,25 25,-25-25,0 0,24 25,-24-25,-25 25,25-25,0 0,-25 25,0-25,24 0,-24 0,0 0,0-25,25 25,-50-25,25 0</inkml:trace>
  <inkml:trace contextRef="#ctx0" brushRef="#br2" timeOffset="1.01146E6">20538 8285,'0'0,"0"0,0 0,0 0,0 0,0 25,0-1,25-24,-25 25,25 25,0-1,-1 1,-24-25,25 24,25 1,-50 0,25-26,0 1,-25 0,0 0,0-25,24 25,-24-25,-24-25,24 0,-25-25,0 26,25-26,-50 0,25 1,1-1,-1-24,-25 24,50 1,-25 24,1-25,24 25,0 25,0 0,0 0,0 25,24 25,1-25,25 24,-25 1,-1-1,1 1,25 0,-25-1,0 1,-1-25,-24-1,25-24,-25 25,0-25,0 0,0-25,-25 1,25 24,-24-50,24 0,-25 1,0-1,0-24,0 24,0 1,25-1,-24 25,24 0,0 25,0 0,0 25,0 0,24 25,-24-26,25 51,0-26,0 1,0 0,0-26,-25 26,0-50,24 25,-24-25,0 0,0 0,0-25,-24 0,24 0,-25-24,0-1,0 1,0-26,0 50,1-24,-1-1,25 25,-25 25,25 0,0 25,0 25,0-25,25 24,-25 1,0 24,0-49,0 25,0-1,-25 1,25-25,0-25,0 0,0 0,0 0,0 0,0-25,0-25,25 25,-25 1,0-26,0 50,0-25,0 25,0 0,0 0,0 25,0 0,0 0,0-1,0 1,25 0,-25 0,0 0,24-25,-24 0,0 0,0 0,25 24,-25-24,0 0,0 0,0 0,25-24,0 24,-25-25,0 25,25-50</inkml:trace>
  <inkml:trace contextRef="#ctx0" brushRef="#br2" timeOffset="1.03241E6">18231 8880,'0'-25,"-24"-24,24-26,0 26,-25 24,0-25,25 1,-25 24,0 0,25 25,0 0,-24-25,24 25,-25 0,25 25,0 0,-25 0,25 24,-25-24,0 25,25-1,-24 1,-1-25,25-1,25-24,-1 0,1 0,25-24,-1-1,1-25,24 25,-24 1,0-1,-1 0,1 0,-25 25,-25 0,-25 25,0 25,-25-1,1 1,-26 24,26 1,-26-1,26-24,-1 24,25-49,1 25,24-50,24 0,1-25,25 0,-1 0,1 0,0-24,-1 24,-24 0,25 25,-50 0,0 25,-25 25,-25 24,1 0,-1 26,0-26,-24 0,49 1,-24-1,49-49,0-25,24 0,26-25,0-24,24-1,0 0,26-24,-26 0,0 24,-24 0,0 26,-50 24,0 24,-25 26,0 0,-25 24,1 0,-1 1,1-1,-1 1,25-26,0-24,25 0,0 0,0-25,0-25,0 0,25-25,-25-24,0 0</inkml:trace>
  <inkml:trace contextRef="#ctx0" brushRef="#br2" timeOffset="1.03288E6">17438 7565,'0'25,"0"0,0-25,0 25,-25 0,25-1,0 26,0 0,0-1,0-24,0 25,25-1,-1-24,1 0,25 0,0-25,-1 0,1 0,-1-25,-24-25,25 25,-25-49,-1 24,1-24</inkml:trace>
  <inkml:trace contextRef="#ctx0" brushRef="#br2" timeOffset="1.03311E6">17959 7193,'0'50,"-25"0,25 24,-25 0,25 26,-25 24,0 0,25-25,-24 0,24 25,0-49,0-1,0 0,0-49,0 0,0 0,0-25,24-25,-24 0,25-24</inkml:trace>
  <inkml:trace contextRef="#ctx0" brushRef="#br2" timeOffset="1.03344E6">17983 7491,'50'-50,"0"-24,-1 49,26 0,-1 1,-24-1,24 25,-24 25,-1-1,-49 1,25 25,-50 49,-24-25,-1 26,0-1,26-25,-26 25,0-24,26-1,24-24,0 0,24-26,26 1,0-25,-1 0,1 25,-1-50,1 25,0-25,-1 25,-24-24,25-1,-25 0,24 0</inkml:trace>
  <inkml:trace contextRef="#ctx0" brushRef="#br2" timeOffset="1.03446E6">20117 9103,'-25'-24,"25"-1,0 0,25 0,-25 25,24-25,1 0,-25 25,0-24,0 24,0 0,0 24,-49 1,24 0,0 25,-25-1,1 1,24-25,0 0,25-1,0-24,0 0,25-24,0-1,0 0,24 0,-24-24,25 24,-26-25,1 50,0 0,-50 0,25 25,-25 25,-24 24,24-24,-25 24,1 0,24 1,0-26,25 1,25-25,0-25,24 0,26-25,-1 0,-24-24,24-1,1 25,-26-24,-24 24,0 25,-25 0,-50 0,1 49,24-24,-50 25,26-1,-1 1,25-25,1 0,48-25,1 0,0 0,25 0,-1-25,1 25,-25 0,24 0,-49 0,0 25,0-1,-49 26,49-50,-25 50,0-26,0 1,0-25,25 0,0 0,0-25</inkml:trace>
  <inkml:trace contextRef="#ctx0" brushRef="#br2" timeOffset="1.03527E6">19769 7665,'0'0,"0"0,0 0,-24 0,24 0,-25 0,25 24,0 26,-25-25,25 24,0-24,25 25,-25-1,25-24,-1 0,1 0,0-25,0 0,24-25,-24 25,0-50,25 1,-26-1,26 1,-50-26,50 26,-50-26,24 1,1-1,-25 1,0 49,0-24,25 24,-50 25,25 0,0 49,0 1,0 0,-25 24,1 25,24 0,-25 1,0 24,25-25,-25 0,0 0,25 1,0-51,-24 1,24 24,-25-49,25-25,0 0,0-25</inkml:trace>
  <inkml:trace contextRef="#ctx0" brushRef="#br2" timeOffset="1.03562E6">20166 7441,'50'-49,"-25"24,24 25,-24-25,25 25,-26 0,1 25,-25 25,0-1,-25 1,1 49,-1-25,-25 26,1-1,-1 0,25-24,0-1,1-24,24 24,24-49,-24 0,25-1,0-24,0 25,0-25,24 0,-49 0,50 0,-50 0,25 0,-25 0,0-25,0 25,24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9:12.660"/>
    </inkml:context>
    <inkml:brush xml:id="br0">
      <inkml:brushProperty name="width" value="0.05292" units="cm"/>
      <inkml:brushProperty name="height" value="0.05292" units="cm"/>
      <inkml:brushProperty name="color" value="#C0504D"/>
    </inkml:brush>
  </inkml:definitions>
  <inkml:trace contextRef="#ctx0" brushRef="#br0">2059 9426,'-25'0,"25"25,-25-25,25 0,0 0,-25 24,25-24,0 25,0 0,0 0,25 0,0-25,25 24,24 1,-24-25,24 0,0 0,26 0,-26-25,0 1,1 24,24-25,-49 0,-1 25,1-25,0 25,-26-25,1 25,-25 0,0 0,0 0,0 0,0 0,0 0,0 0,0 0,0 0,0 0,0-24,0 24,-25-25,1 0,-1 0,-25 0,1 1,-1-1,0 0,1 0,24 25,-25-25,25 25,1 0,24 0,0 0,24 25,1-25,25 25,24 0,-24 0,24-25,1 0,-1 24,-24-24,-1 25,1-25,-25 25,-25-25,0 25,0 0,-25-1,-25-24,1 50,-1-25,1 0,-1 24,0-24,1 0,-1 24,25-24,1 0,24 0,-25-25,25 0,0 0,0 25,0-25,0 0,0 0,0 0,0 0,0 0,0 0,0 24,0-24,0 0,-25 0,25 0,0 0,50 0</inkml:trace>
  <inkml:trace contextRef="#ctx0" brushRef="#br0" timeOffset="1709.0978">13791 11088,'0'-25,"25"25,0 0,-25 0,0 0,0 0,0 0,0 0,0 0,0 0,0 0,0 0,0 0,0 0,-25 0,0 0,25 0,-24 0,-1 0,0 0,-25 0,1-25,-1 25,1-25,-26 0,1 25,-1-24,1 24,-25-25,-25 0,24 0,1 0,-25 25,-25-24,25-1,0 25,-25-25,25 0,-24 0,-1 1,0-1,0 25,-24-25,24 25,-25 0,0 0,-24 0,24 25,-24 0,24-25,-24 24,-1 1,1 0,24 0,-24 0,24-1,1 1,24 0,0 0,-25 0,50-25,-25 24,25 1,-24 0,24 0,0 0,0-1,24 1,-24 25,0-25,50 24,-50-24,49 25,1-1,0 1,-1-25,26 24,-1-24,25 25,0-1,25 1,-24-25,24 24,0 1,0 0,24-1,-24 1,25-1,0 1,0 0,0-26,24 51,1-25,24-26,-24 26,24-25,1 24,24-24,-25 0,50 0,-24-25,24 25,0-25,24 24,-24-24,50 0,-25 0,25 0,-1 0,1 0,-1 0,1 0,0 0,24 0,1 0,-26 0,1 0,24 0,-24 0,24 25,-24-25,24 0,-24 0,0 0,-1 25,1-25,24 0,-24 0,0 25,-1-25,1 0,-25 0,49 0,-49 0,25 0,-1-25,-24 25,25-25,-1 25,-24-25,0 1,25-1,-26 0,1 0,0-24,-25-1,0 25,-25-24,1-1,-26-25,-24 51,-1-51,1 26,-25-1,-25-24,-25-1,0 26,0-26,-49 26,24-26,-24 1,-1 24,-24 1,0-26,-25 50,0-24,-25 24,0 0,-24 25,-1 0,0 25,-24 0,0 0,-1-1,1 1</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0:57:51.747"/>
    </inkml:context>
    <inkml:brush xml:id="br0">
      <inkml:brushProperty name="width" value="0.05292" units="cm"/>
      <inkml:brushProperty name="height" value="0.05292" units="cm"/>
      <inkml:brushProperty name="color" value="#FF0000"/>
    </inkml:brush>
    <inkml:context xml:id="ctx1">
      <inkml:inkSource xml:id="inkSrc5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3-30T21:04:39.708"/>
    </inkml:context>
  </inkml:definitions>
  <inkml:trace contextRef="#ctx0" brushRef="#br0">14632 7250,'26'26,"1"1,-1-27,27 0,26-27</inkml:trace>
  <inkml:trace contextRef="#ctx0" brushRef="#br0" timeOffset="339.0194">14976 7938,'0'26,"-27"0,27 27,80-26,-27-27,52 0,1-27</inkml:trace>
  <inkml:trace contextRef="#ctx0" brushRef="#br0" timeOffset="877.0501">19156 9763,'0'27,"53"-1,-26 27,-1-27,0 27,-26-26,27-1,-1 1,27-27,-53 0</inkml:trace>
  <inkml:trace contextRef="#ctx0" brushRef="#br0" timeOffset="1053.0601">20797 9816,'0'53,"0"26,26-52,-26-1,27 1</inkml:trace>
  <inkml:trace contextRef="#ctx0" brushRef="#br0" timeOffset="1222.0699">22093 9843,'27'79,"-1"-53,-26 27,26-26,1-54</inkml:trace>
  <inkml:trace contextRef="#ctx0" brushRef="#br0" timeOffset="4830.2762">2223 2910,'-27'0,"1"-26,26 26,-27 0,27 0,0 0,0 0,0 0,27 0,-1 0,1 0,52 0,-26 0,53 0,26 0,53 0,-26 0,79 0,0-26,27 26,26 0,27-27,-1 27,27-26,26 26,27-27,0 27,0 0,0-26,26 52,1-26,-27 0,26 27,-26-27,0 26,-1 1,-25-27,-27 26,26-26,-26 26,-53-26,27 27,-54-27,1 0,-27-27,-26 27,-54 0,1 0,-26 0,-54 0,0 0,-26 0,-26 0,-1 27,1-27,-27 26,0 27,0-26,-27 26,27 26,-26 0,26 1,-27-1,27 53,0-26,0 27,0 25,0 1,27 26,-27 0,0 54,0-28,0 27,26 27,-26 0,0-1,27 1,-27 26,26 0,-26-27,26 54,-26-1,0 1,27-1,-27 27,0 0,0-26,0 26,0-53,0 26,0-26,-27-26,27 26,-26-53,26 0,-26-26,26-27,-27-26,27-27,-26 0,26-52,-27-1,27 1,-26-28,26-25,-27 26,27-27,-26 1,26-1,-27 1,1-27,26 53,-27-27,1 1,0-27,26 26,-27-52,27 26</inkml:trace>
  <inkml:trace contextRef="#ctx0" brushRef="#br0" timeOffset="7252.4148">11298 12859,'0'-27,"0"1,27 26,-27 0,0 0,0 0,0 0,0 26,26-26,-26 27,0 26,26-27,-26 1,0 26,0-1,0 1,-26 0,0 27,-27-27,0 26,-27 27,1-27,-53 27,26 0,0 0,-26-1,-1 1,1-26,26 26,0-27,27 0,0 1,-1-27,27-1,0 1,27-26,-27-1,53 1,-26-1,26-26,0 0,0 0,0 0,0 0,0 0,0 0,0 0,0 0,-27-26,27-1,27 1,-27-1,0-26,0 1,26-28,-26 27,0-26,27 26,-27 0,0 27,0-27,0 26,0 1,0-1,0 27,0 0,0 0,0 0,0 0,0 27,0-1,0 1,-27 52,27-26,-26 26,-1 1,1-1,-1 0,-26 1,27-1,26-52,-27 26,27-27,-26 1,26-27,0 0,0 26,0-26,26 0,-26 0,27 0,-27 0,53 0,-27 0,27 0,27-26,-28 26,28 26,-1-26,1 0,-27 26,26-26,-26 0,26 27,-26-27,0 0,-27 0,1 26,-1-26,-26-26,0 26,27-27,-54 1,27-27,0 27,-26-54,-27 1,27 26,-27-53,26 27,-26-1,0 27,27-26,-1 0,1 26,0 0,-1 26,27 1,-26-1,26 27,0 0,0 27,0 26,-27 0,27 26,0 27,0 0,-26 0,26-1,-27 1,27-26,0-1,-26-26,26-27,0-26,0 0,0 0,0-52,0-1,0-27,0 1,0-1,0-25,0 25,-27 1,27 26,0 0,-26 27,26 26,-27 26,1 1,-1 25,1 28,0-27,-1 26,1-26,-1 0,1 0,26-53,0 0,0 0,26-27,1-26,-27 1,26-1,-26-27,27 27,-27 0,0 1,26 25,-26 27,0 0,0 53,0 26,-26 1,26-1,0 0,0 27,0-26,0-27,26-27,-26-26,26-26,27-1,-26-26,-1-26,1-1,-27 1,26 0,-26-1,0 1,0 26,0 0,0 53,0 0,0 53,0 0,0 0,0 26,0 1,0-1,0 0,27-26,-27-26,26-1,1-52,-1-1,-26 1,27-27,-1 26,-26-25,26-1,-26 0,0 26,0 27,0 0,0 27,0 26,27-27,-27 27,0 0,26-27,-26 1,27-27,-1-27,1 1,-1-27,1-26,-27 26,26-27,1 27,-27 27,26 26,-26 0,0 53,26 0,-26 26,27 27,-27-27,26 27,1-79,26 26</inkml:trace>
  <inkml:trace contextRef="#ctx0" brushRef="#br0" timeOffset="26236.5006">9737 14790,'0'27,"0"-27,0 0,-26 0,26 0,0-27,26 1,-26-27,26 0,-26 0,27-26,-1-1,1 1,-1 26,1-26,-27-1,26 1,1 26,-27 26,0-25,0 25,0 27,0 0,0 27,0-1,0 0,-27 27,27 0,-26 0,26 27,-27-27,1-1,26 1,0 0,0-53,0 0,-27-53,27 0,27 1,-27-28,0 27,0-26,0 26,0 0,0 0,-27 53,27 0,-26 27,-1 25,-25-25,25 52,1-26,-1 27,1-27,-1-1,1 1,26-53,0 0,26 0,-26-53,27 27,-27-27,26 27,1-27,-27 26,26 27,-26 0,0 27,0 26,0 0,0 26,-26 0,26 1,0-27,0-1,0-25,0-27,26-27,-26 1,27-27,-1-26,0-1,1 1,-1 0,1-1,-1 1,-26 26,0 26,0 27,0 0,0 53,0 0,0 53,-26 0,26 0,0 0,0-27,0 0,26-26,-26-26,27-1,-1-52,27-27,-26 0,-1 0,-26-26,27-1,-27 27,0 0,0 1,0 25,0 27,-27 27,27 25,0 1,27 27,-27-27,26 26,0-26,27 0,-26-27,-1 1,1-27,-1-53,1 26,-1-26,-26-26,0 26,-26-26,-1-1,1 28,-27-1,26 0,-26 53,27 0,0 26,26 27,0 0,0 26,26 1,0-27,-26 26,27-26,-1-27,1 1,-1-27,-26 0,0-53,0 26,0-52,-26 0,26 26,-27-27,1 1,-1 26,1 0,0 53,26 0,0 27,0 26,0 0,26 26,-26 0,26 1,1-1,-1 0,1-52,-1 26,1-27,-27-26,26-26,-26-1,0 1,0-1,-26-26,-1 27,27 0,-26-1,-1 1,27 26,0 26,0 1,27 25,-27-25,26 26,1-27,-1 27,-26-26,27-27,-27 0,0 0,0-27,-27 27,1-53,-1 27,1-27,-27 26,0 1,27-27,-1 27,1 26,26 0,0 0,26 26,-26 1,27 25,25-25,1 26,-26-27,26 1,-27-1,-26-26,0 0,0 0,0 0,-53 0,0 0,0 0,1 0,-1-26,0 26,0 0,26 0,27 0,0 26,27-26,26 27,-27-1,27 1,26-27,-26 26,0-26,0 27,-26-27,-1 0,-26 0,-26 0,-1 0,-26-27,-26 27,26 0,0-26,-26 26,26 0,0 0,53 0,0 0,0 0,26 0,27 26,27-26,-27 0,-1 27,28-27,-27 0,0 0,-27 0,-26 0,0-27,-26 1,-27 26,-27 0,1-27,0 27,-1-26,1 26,26-27,0 27,27 0,26 0,0 0,26 0,27 0,0-26,0 26,26 0,-26 0,-26-27,-1 27,-26 0,0 0,-26 0,-1 0,-26 0,0 27,0-27,0 0,27 26,-1-26,27 0,27 0,-1 0,27 0,27 0,-27 0,0-26,-1-1,28-26</inkml:trace>
  <inkml:trace contextRef="#ctx0" brushRef="#br0" timeOffset="32732.8722">12515 9366,'0'0,"0"0,0 0,-26 106,26-106,0 0,0 0,0 0,0 0,0 0,0 0,0 0,26 0,1 0,-1 0,1 0,-1 27,27-27,0 0,-27 0,27 0,-26 0,26 26,-53-26,26 0,0 0,-26 26,27-26,-27 0,26 27,-26-27,0 26,0-26,0 27,27-1,-27 1,0 26,0 0,0-27,0 27,0 26,0 1,0-1,-27 27,27-27,0 27,-26 0,26-27,-27 27,27 0,-26-27,0 27,26 0,0-27,-27 27,27-26,-26-1,26 0,-27 1,27-1,0 1,0-28,0 1,0 0,0 0,0 0,0-26,0 25,0-25,0 26,0-27,0 1,0-1,0 27,0-26,0-1,0-26,0 53,0-27,-26 1,26-27,0 26,0 1,0-1,-27-26,27 0,0 0,0 27,0-27,0 0,0 0,-26 0,26 0,-27-27,1 27,-27 0,0-26,0 26,0-27,0 27,0 0,0 0,27 27,-27-27,27 0,-1 26,1-26,-1 0,27 0,27-53,-1 27</inkml:trace>
  <inkml:trace contextRef="#ctx0" brushRef="#br0" timeOffset="35587.0353">22755 14949,'0'0,"0"0,0 0,0-26,0 26,0 0,0 0,0 0,-27-27,27 27,0 27,0-27,-26 0,26 0,0 0,0 0,0 0,-27 26,27-26,0 0,0 0,-26 0,-1 0,1 0,-1 0,1 0,-1 0,-26 0,1 0,-1 0,-27 0,1 26,0-26,-27 0,0 27,26-27,-25 26,-28-26,28 27,-1-27,-27 0,1 0,0 0,0 0,-27 0,0 0,27 0,-27 26,-26-52,26 52,0-26,-26 0,0 0,0 0,-1 0,28 0,-28 0,1 0,0 0,-27 27,27-27,-26 26,25-26,-25 27,25-27,-25 0,-1 26,27-26,-27 27,27-27,0 0,0 0,-1 0,1 0,0 0,26-27,0 27,27 0,0-26,26 26,27 0,-1 0,27 0,0 0,1 0,25 26,27 1,-26-1,26 27,0 0,0 26,0 1,0 25,0 1,0 27,0-28,0 54,0-27,0 1,0-1,26 0,1 1,-27-28,26 28,27-27,-27-1,1-25,-1 26,27-27,0-26,0 0,0 26,0-52,26 26,-26-53,0 52,26-25,-26-1,27 1,-1-1,1 1,-1-27,0 53,1-27,-1 1,27-1,-27 1,27-1,-27 0,27 1,0-1,0-26,0 27,0-1,-1-26,1 27,0-1,0-26,0 27,26-27,-26 26,0-26,26 0,-26 27,0-27,0 0,-1 0,1 0,0 0,0 0,0 0,0 0,-1 0,1 0,0 0,-27 0,27 0,0 0,0-27,0 27,-27 0,27 0,0 0,0 0,-27 0,27 0,-27 0,27 0,0 0,0 0,26 0,-26 0,0-26,-1 26,28 0,-1-27,-26 27,0 0,26-26,0 26,1 0,-28-27,28 27,-1 0,-26 0,26-26,0 26,-26 0,27 0,-28 0,28 0,-27 0,26 0,-26 26,-1-26,28 0,-27 0,-1 27,1-27,0 0,0 26,-27-26,27 0,-26 27,-1-27,0 0,1 0,-1 0,-26 26,26-52,-26 26,27 0,-27-27,-1 27,-52 0,80-26,-80 26,106-53,-106 53,79-53,-79 53,106-79,-106 79,79-80,-52 27,-1 0,1 0,-1 0,-26-26,27 0,-1-1,-26-25,0-1,26 0,-26 0,-26-26,26-1,0 1,0-27,-26 27,26 0,-27 0,1-1,26-26,-53 27,26 26,1-26,-1 26,-26 0,27 1,-27 25,27 1,-27-1,0 54,0-27,0 27,0-1,-26 1,-1 26,-26 0,1 0,-1 0,-27 26,1-26,0 27,-27-27,0 0,27 0,-27 0,27 0,-27 0,53 0,-26-27,26 27,27-26,26-1</inkml:trace>
  <inkml:trace contextRef="#ctx0" brushRef="#br0" timeOffset="42580.4353">24474 14737,'0'0,"0"0,0 0,0-26,0-80,0 106,0 0,0-26,0 26,0-27,0 1,0-27,0 26,27-26,-27 0,0 1,0-28,0 27,0-26,0 26,0 0,0-26,0 26,-27 0,27 0,0-26,-26 52,26-52,0 26,0 0,0 0,0 0,0-26,0 26,0-27,26 27,-26 1,0-28,27 1,-27 26,26 0,-26 0,0 0,0 0,0 0,0 27,0-1,0 1,0-1,-26 1,26 26,0-26,-27-1,27 27,0-26,-26 26,26-27,0 27,-27-26,27 26,-26-27,26 1,-27-1,1 27,26-26,-26-1,26 27,-27-26,1 26,26 0,-27-27,1 27,-1-26,1 26,-1 0,1 0,-1-26,1 26,0 0,-27 0,26 0,-26 0,27 0,-1 0,1 0,-1 0,1 0,-1 0,1 0,0 0,-1 26,1-26,-27 0,26-26,27 26,-26 0,-1 0,1 0,-1 0,-25-27,25 27,1 0,-27 0,26 0,-26 0,0 0,0 0,1 0,-1 0,0-26,0 26,0 0,0 0,0 0,0 0,-26 0,26 0,-27 0,28 0,-1 0,-27 0,27 0,-26 0,0 0,26 0,-27 0,27 0,0 0,-26-27,0 27,26 0,-27 0,1 0,26-26,-26 26,26 0,-27 0,1 0,0 0,-1 0,-25 0,25-27,1 27,-27 0,0 0,27 0,-27 0,27 0,-27 0,0 0,26 0,-25 0,-1 0,0 0,27 0,-27 0,0 0,0-26,0 26,27 0,0 0,-27 0,0 0,26 0,1 0,-27-27,27 27,-27 0,27 0,-1 0,1 27,-27-27,27 0,-27 0,0 26,27-26,-27 0,0 27,0-27,0 0,1 26,-1 1,0-27,0 26,0-26,0 0,1 0,25 27,-26-27,0 0,27 0,-27 26,27-26,-27 0,27 0,-1 0,1-26,0 26,-1 0,27 0,-26-27,26 27,0 0,0 0,0-26,27 26,-27 0,26 0,1 0,-1 0,1 0,26 0,-26 0,26 26,-27-26,27 27,0-1,-26 27,26-27,-27 27,27 27,0-27,-26 26,26 27,-27-27,27 27,0 26,0-52,0 52,0-26,0 0,0 26,0-26,0 0,0-1,27 1,-27-26,26 25,-26-25,0-1,27-26,-27 27,26-28,-26 28,0-1,0-26,27 0,-27 26,0-26,0 0,0 0,0-26,0 26,0-1,0-25,0 26,0-53,26 26,-26 1,0-1,0-26,0 0,0 27,26-27,-26-27,0 1,-26-27,26 53</inkml:trace>
  <inkml:trace contextRef="#ctx0" brushRef="#br0" timeOffset="67128.8395">20770 6059,'0'-26,"0"26,-26-27,26 27,0 0,-27-26,27 26,-26 0,26 0,0 0,-27 0,27-27,-26 27,26 0,-27 0,27 0,0 0,-26 0,26-26,-27 26,27 0,-26 0,26 0,-26 0,-1 0,27 0,-26 26,26-26,-27 0,27 0,0 0,-26 0,-1 0,27 27,-26-27,-1 0,27 0,-26 0,-1 26,27-26,-26 0,0 27,26-27,-27 0,27 0,0 26,-26-26,26 26,-27-26,27 27,-26-27,26 26,-27 1,27-27,-26 26,26 1,-27-27,27 26,0 1,0-27,0 26,-26 1,26-1,0-26,0 26,0-26,-27 27,27-1,0 1,0-27,0 26,0-26,0 27,27-1,-27-26,0 0,0 27,26-27,-26 26,0 1,27-27,-27 0,26 26,1-26,-27 27,26-27,-26 26,27-26,-1 26,-26-26,27 27,-1-1,-26-26,26 27,1-27,-1 0,-26 26,27 1,-1-27,-26 26,27-26,-1 0,-26 0,27 27,-1-27,1 0,-1 0,0 0,1 0,-1 26,-26-26,27 0,-1-26,1 26,-1 0,1 0,-1 0,1 0,-1-27,27 27,-27 0,1-26,-1 26,1-27,-1 27,1-26,-1 26,1-27,-1 27,1-26,-27-1,26 27,-26-26,26 0,-26-1,0 1,0 26,27-27,-27-26,0 27,0-1,0 1,0-1,0 1,0-1,0 1,0 0,0-27,0 53,0-53,-27 26,27 1,0-1,-26 1,26-1,0 1,-26 26,26-26,-27-1,1 1,26 26,-27 0,1-27,-1 1,1 26,-1-27,1 27,-1 0,1 0,0 0,-1-26,1 26,-1 0,1 0,-27 0,26 0,1 26,-1-26,27 0,-26 0,-1 0,27 27,0-27,0 0,0 0,0-27</inkml:trace>
  <inkml:trace contextRef="#ctx0" brushRef="#br0" timeOffset="74081.2371">21088 5821,'-27'0,"27"0,0 0,-26 26,26-26,0 0,0 0,0 0,0-26,26 26,-26-27,0 27,27-26,-27-1,26 27,-26-26,27 0,-27-1,26 1,0-1,1 1,26-1,-27 1,27-1,0-26,0 53,0-26,26 0,1 26,-27-27,26 27,-26 0,26 0,-26 0,27 27,-54-1,27 0,-27 1,27-1,-53 27,27-26,-27-1,26 1,-26 26,0-27,0 0,0 1,0-27,27 26,-27-26,0 0,0 27,0-27,0 0,0 0,0 0,0 0,0 0,0 0,0 0,0 0,0 0,0 0,0 0,0 0,0 0,0 0,0 0,0 0,0 0,0 0,0 0,0 0,0 26,0-26,0 0,0 0,0 27,0-27,0 26,0-26,0 0,0 0,0 0,0 0,0 0,0 0,-27-26,1-1,-1 1,1 26,26-27,-27 27,1-26,26 26,-26-27,26 27,-27 0,27 0,0 0,0 0,0 0,0 0,0 0,0 0,0 0,0 0,0 0,0 0,27 27,-27-1,26-26,-26 53,26-26,1-1,-27 1,26-1,1 1,-27-27,26 26,-26 1,27-27,-27 26,0-26,26 0,-26 0,27-26,-27 26,26-27,-26 1,0-27,27 26,-27 1,26-27,-26 26,0 1,0-1,0 27,0-26,0 26,0 0,0-26,0 26,26-27,-26 27,0 0,0 0,0-26,0 26,0 0,0 0,0 0,0 0,0 0,0 0,0 0,-26 26,0-26,-1 0,27 27,-53-27,27 26,-1 0,-26-26,27 0,-1 0,27 27,0-27,-26 0,26 0,0 0,26 0,-26-27,27 27,-1 0,-26 0,27-26,-1 26,1-26,-27 26,0 0,26 0,-26 0,-26 0,26 26,-27 0,1-26,26 27,-27-1,1 1,26-1,-27 1,27-27,0 0,0 26,0-26,27-26,-1 26,1-27,-27 27,26-26,1-1,-27 27,0 0,26 0,-26 0,0 0,0 27,-26-1,26 1,-27-1,27-26,-26 27,26-27,0 0,0 0,26 0,-26 0,27-27,-27 27,26-26,-26-1,27 1,-27 26,0 0,0 0,0 0,-27 0,27 26,-26 1,26-1,-27-26,27 27,0-1,0-26,0 0,27-26,-1 26,-26-27,27 1,-1 26,-26-27,0 1,27-1,-27 27,0 0,-27 53,27-26,0-1,0 1,-26 26,26 0,0-27,0 0,0 1,0-27,26 0,-26-27,0 1,53-27,-27 0</inkml:trace>
  <inkml:trace contextRef="#ctx0" brushRef="#br0" timeOffset="78032.4631">20850 15425,'0'0,"0"0,0 0,-27 0,27 0,-26 27,26-27,0 0,-27 0,1 0,26 0,-27 0,1 0,-1 0,1 26,-1-26,1 0,-1 0,1 27,0-1,-1-26,1 27,-1-1,1 0,26 1,-27-1,1 1,26 26,-27-27,1 1,26 26,-27-27,27 0,-26 27,26-26,0-1,-26 27,26-26,0-1,0 1,0-1,26 1,-26-27,0 26,26 0,-26-26,27 27,-27-27,26 26,1-26,-1 27,1-27,-27 26,26-26,1 27,-1-1,1-26,-1 0,0 27,1-27,-1 0,1 0,26 0,-27 26,1-26,-1 0,1 0,-1 0,27 0,-27 0,1 0,-1 0,1-26,-1 26,1 0,-1-27,1 1,-1-1,-26 27,27-26,-1-1,-26 1,26-1,-26-25,0-1,27 0,-27 0,0 0,26 0,-26 0,0-26,0 26,0 0,0 0,-26 0,26 27,-27-27,27 26,-26-26,0 27,26-1,-27 1,27 26,-26-27,26 27,0 0,-27 0,27 0,-26 0,26 0,0 27,0-27,-27 26,27-26,0 80,0-80,0 26,0-26,0 27</inkml:trace>
  <inkml:trace contextRef="#ctx0" brushRef="#br0" timeOffset="80407.599">22384 7964,'0'0,"0"0,-26-26,-1 26,27 0,-26-27,26 27,0 0,0 0,0-26,0 26,-27 0,27 0,-26-27,26 27,-27-26,27 26,-26 0,26-27,-27 27,1 0,0 0,-1 0,27 0,-26 0,-1 0,1 0,-1 0,1 0,-1 27,1-27,-1 0,1 26,26-26,-27 27,1-27,0 0,26 26,-27 1,1-1,26-26,-27 26,27 27,0-26,-26-1,26 1,0-1,0 1,0 26,-27-27,27 0,0 27,27-26,-27-1,0 1,26-1,-26 1,27 26,-1-53,1 26,-1 1,27-1,-27-26,1 26,26-26,-27 27,27-27,0 0,0 0,-27 0,27 0,0-27,-26 27,26-26,-27 26,1-26,-1-1,0 1,1-1,-1-26,1 27,-1-27,1 0,-27 0,0 27,0-54,0 54,-27-27,1 26,-1 1,1-1,-27 1,27 26,-1 0,1-26,-1 26,1 0,-1 0,27 26,-26-26,52 0,-26-26,27 26</inkml:trace>
  <inkml:trace contextRef="#ctx0" brushRef="#br0" timeOffset="82346.7099">22411 8784,'0'0,"0"0,-27-26,27 26,0 0,0 0,0 0,0-27,0 27,0 0,0 0,0 0,0 0,0 0,0 0,0 27,0-27,27 26,-27 1,26-1,-26 1,26-27,1 52,-1-25,1-1,-1 1,1-1,-1 1,1-27,26 26,-27 1,1-27,25 26,-25-26,-1 0,1-26,26-1,0 1,-27 26,27-53,-27 26,27 1,-26-27,-1 27,1-27,26 26,-53 1,26-1,1 1,-1-1,1 27,-27-26,26-1,-26 27,0 0,0 0,0 0,0 0,0 0,26 0,-26 0,0 0,-26-26,26 26,-26 0,26 0,-27 0,-26 0,27 0,-1 0,-26 26,27-26,-1 0,1 27,-1-27,27 0,0 0,0 0,27 0,-1-27,1 27,-1-26,27 26,-26-26,-1 26,1-27,26 1,-27 26,-26 0,26 0,-26 0,0 0,0 0,27 0,-27 0,0 26,0 1,0-1,0 0,0 1,0 26,0-27,0 1,0-1,0-26,26 27,-26-1,0-26,0 0,0 27,0-27,0 0,0 0,0 0,0 0,0 0,0 0,0 0,0 0,0 0,0 0,0 0,0 0,0 0,0 0,-26 0,26 0,-27 0,27 0,-26 0,0-27,-1 1,1-1,-1 27,1-26,-1-1,-26 1,27 26,26-27,-27 27,27 0,0 0,-26-26,26 26,0 0,0 0,0 0,26 26,-26-26,27 27,-27-27,26 0,1 26,-1 1,1-1,-1-26,1 0,-27 27,26-27,1 0,-27 0,0 0,0 0,0 0,0-27,0 27,-27-26,27-1,-26 1,-1 26,27-27,-26 1,26 26,0 0,0 0,0 0,0 0,0 0,0 0,0 0,0 0,26 0,-26 0,27 0,-1 0,-26 0,0 0,0 0,0 0,-26 0,79 0,-53 0,0-27,0 1</inkml:trace>
  <inkml:trace contextRef="#ctx0" brushRef="#br0" timeOffset="86023.9203">22278 17621,'0'0,"0"0,-26-26,26 26,0 0,0 0,0 0,0 0,0 0,0 0,0 0,-27 0,27 0,0 0,0 0,-26-27,-1 1,27 26,-26-27,0 1,26 26,-27 0,1-26,-1 26,1-27,-1 27,1 0,-1 0,1 0,-1 0,1 0,26 0,-27 0,1 0,0 0,-1 0,1 0,-1 27,1-1,26-26,-27 0,27 26,0-26,0 0,-26 53,26-53,0 0,-27 53,27-53,0 0,-26 53,26-53,-27 53,27-53,0 0,0 53,0-53,0 0,-26 53,26-53,0 0,0 0,26 53,-26-53,0 0,0 0,27 53,-27-53,0 0,0 0,26 53,-26-53,0 0,0 0,27 53,-27-53,0 0,0 0,26 53,-26-53,0 0,0 0,0 0,53 26,-53-26,0 0,0 0,0 0,53 53,-53-53,0 0,0 0,0 0,53 26,-53-26,0 0,0 0,0 0,53 27,-53-27,0 0,0 0,0 0,53 26,-53-26,0 0,0 0,0 0,0 0,79 0,-79 0,0 0,0 0,53 0,-53 0,0 0,0 0,53 0,-53 0,0 0,79 0,-79 0,0 0,53-26,-53 26,0 0,0 0,80-27,-80 27,0 0,0 0,53-26,-53 26,0 0,0 0,26-53,-26 53,0 0,53-53,-53 53,0 0,53-79,-53 79,0 0,26-53,-26 53,0 0,27-53,-27 53,0 0,26-53,-26 53,0 0,0-79,0 79,0 0,27-53,-27 53,0 0,-27-53,27 53,0-27,0 1,0 26,0 0,0-27,-26 27,26-26,0-1,-27 27,27-26,-26 26,26 0,-27 0,1 0,0 0,26 26,-27-26,27 0,0 0,-79 53,79-53,0 0,0 0,-27 27</inkml:trace>
  <inkml:trace contextRef="#ctx0" brushRef="#br0" timeOffset="347826.8945">3070 9604,'26'-26,"-26"26,26 0,1 0,79 0,-106 0,0 0,0 0,0 0,0 0,0 0,0 0,-27 0,1 0,26 0,-53 0,26 0,1 0,-27-27,27 27,-27 0,26 0,1 27,-1-27,27 0,0 0,-26 0,26 0,0 0,0 26,0-26,0 27,-27 26,27 0,-26 0,-1 26,1 0,0 1,-1 26,1-27,-1 0,27 1,-26-1,26 0,-27-26,27 0,27 0,-27 0,26-26,27-1,-26 0,25 1,-25-27,26 26,0 1,0-27,-27 0,27 26,-26-26,-1 0,0 0,-26 0</inkml:trace>
  <inkml:trace contextRef="#ctx0" brushRef="#br0" timeOffset="349513.991">821 9313,'52'-26,"-25"-1,52 1,1 0,-1-1,0 1,-26 26,27 0,-27 26,0 27,-53 0,0 26,-27 27,1-27,-27 1,0 26,-27-27,54 27,-27-53</inkml:trace>
  <inkml:trace contextRef="#ctx0" brushRef="#br0" timeOffset="349654.9991">1270 10319,'27'53,"-1"-27,-26 27,0 0,0-27,-26 1,26-1,-27-26,27-26,0 26,0-53,27 27</inkml:trace>
  <inkml:trace contextRef="#ctx0" brushRef="#br0" timeOffset="350380.0406">3017 11298,'-27'0,"27"0,-26-27,-1 1,-26 26,27-27,-1 27,-26 0,27 0,0 0,-1 27,27-27,-26 26,26-26,0 27,0 26,0 0,0-1,0 28,-27-1,27 1,-26-1,-1 0,1 27,26-26,-27-1,27 0,-26 1,26-27,0 26,0-26,26 0,-26-27,53 27,-26-26,-1-1,27-26,-26 27,25-27,1 0,-26 0,-1 26,1-26,-27 0,0-26,0 26,0 0</inkml:trace>
  <inkml:trace contextRef="#ctx0" brushRef="#br0" timeOffset="353021.1916">979 11615,'0'-26,"27"-1,26 1,-27-1,27 1,0-1,-27 27,27 0,-26 0,-1 27,-26 26,-26 26,-1 1,1-1,-1 27,-25 26,-1-26,26-27,1 27,-1-26,27-28,0 1,0 0,0-26,27-1,-1-26,-26 0,53 0,-26-53,25 27,1-27</inkml:trace>
  <inkml:trace contextRef="#ctx0" brushRef="#br0" timeOffset="356646.399">8917 9446,'0'0,"0"0,0 0,0 0,0 0,0 0,0 0,0 0,0 0,0 0,0 0,0 0,0 0,-27 0,27 0,0 26,0-26,-26 0,26 0,-27 0,27 27,-26-27,0 0,26 0,-27 0,-26 0,27 0,-1 0,-26 0,27 0,-27 0,26 0,-25 0,25 0,-26 0,27 0,-1 0,1 0,-27 0,26 0,1 0,-27 0,27 0,-27 0,26 0,-26 0,0 0,0 0,1 0,-1-27,0 27,0 0,26 0,-26-26,27 26,-27 0,0 0,27 0,-27 0,0 0,0 0,0 0,27 0,-27 0,0 26,0-26,0 0,-26 0,26 0,0 0,0 0,0 0,0 0,0 0,0 0,0 0,0 0,0 0,27 0,-27-26,27 26,-27 0,26 0,1 0,-1-27,1 27,-27 0,26 0,1 0,-1 0,1 0,0 0,-27 0,26 0,1 0,-1 0,1 0,-1 0,1 27,-1-27,1 0,0 0,26 26,-27-26,1 0,-1 27,27-27,-26 0,26 0,-27 0,1 26,26-26,-27 0,27 0,-26 26,26-26,-27 27,27-27,0 26,0-26,0 27,-26-1,26 1,0-1,0 1,0 26,0-27,-27 1,27-1,0 27,0-27,-26 1,26 26,0-53,0 53,0-27,0 1,0-27,0 26,0-26,0 26,0 1,26-27,-26 0,27 26,-1-26,-26 0,27 27,-1-27,1 26,26-26,-27 0,1 27,26-27,-27 0,27 0,-27 0,1 0,26 0,0 0,0 0,-1 0,28-27,-27 27,0 0,0-26,0 26,-1 0,1-27,0 27,0 0,0-26,0 26,0 0,0 0,0 0,0 0,0 0,0 0,-1 0,-25 0,26 0,0 0,-27 0,27 0,-26 0,-1 0,0 0,27 0,-26 0,26 0,-27 26,27-26,0 0,0 0,-27 27,27-27,-26 0,26 0,0 0,-27 0,27 26,0-26,-27 0,27 0,0 0,-26 0,-1 0,27 0,0 0,0 0,-27 0,27 0,-26 0,26 27,-27-27,1 0,25 0,-25 0,-1 0,1 0,-1 0,1 0,26 0,-27-27,27 27,-26 0,25 0,1 0,-26 0,26 0,-27 0,1 0,26 27,-27-27,27 0,-27 0,27 0,-26-27,26 27,0 0,-27 0,27 0,0 0,-27 0,27 0,0 0,-26 0,26-26,-1 26,1 0,-26 0,26 0,0-27,-27 27,27 0,-26 0,-1 0,27 0,-27 0,1 0,26 0,-27 0,1 0,-1 0,1 0,25 0,-25 0,-1 0,1 0,26 0,-27 0,27 0,-26 0,26-26,-1 26,-25 0,26 0,0 0,0 0,-27 0,27 0,0 0,0 0,-27-27,27 27,-26-26,-1 0,1 26,-1-27,1 1,-1-1,-26 1,26-27,-26 26,0 1,0-27,0 27,0-1,-26 1,26-1,-26 27,26-26,0-1,-27 27,1-26,26 26,-27 0,1 0,26-27,-27 27,1 0,-1 0,-26 0,27-26,-27 26,27 0,-27 0,0 0,0-27,0 27,0 0,-26 0,26 0,-27 0,27 0,-26 0,0 0,-1 0,1 0,0 0,26 0,-27 0,27 0,-26 0,26 0,-26 0,26 0,0 0,0 0,0 0,-26-26,26 26,0 0,0 26,-27-26,28 0,-1 0,26 0,-26 0,0 0,0 27,27-27,0 0,-1 0,1 26,-1-26,27 0,0 0,-26 0,26 0,0 0</inkml:trace>
  <inkml:trace contextRef="#ctx0" brushRef="#br0" timeOffset="359029.5353">11457 10345,'-27'27,"27"-1,0 27,0-53,0 27,27-1,-27 0,26 1,27-27,-26 0,26 0,-1-27,1 1,-26-27,26 0,-27 0,-26 0,27 0,-27 0,-27-26,27 26,-26 0,-1 0,1 0,-27 1,26 52,1-27,0 27,26 0,-27 27,27-1,-26 27,26-27,0 54,26-1,-26 0,0 27,27-26,-1 26,-26-27,26 27,1-27,-1-26,1 0,-27 26,26-52,1-1,-54 1,54-27,-27 0,0-27,-27-26</inkml:trace>
  <inkml:trace contextRef="#ctx0" brushRef="#br0" timeOffset="359196.5449">11430 10239,'-26'0,"-1"-26,27 52,-26-26,26 0,-26 0,26 0,26-26,-26 26,26 0,1-27</inkml:trace>
  <inkml:trace contextRef="#ctx0" brushRef="#br0" timeOffset="359622.5692">12065 9895,'0'0,"0"0,0 27,0-27,-26 26,26 1,-27-1,27 1,0-1,0 1,0-1,27 1,-27-27,53 26,-27-26,27 0,-26 0,26-26,-27 26,0-27,27 1,-53-27,53 53</inkml:trace>
  <inkml:trace contextRef="#ctx0" brushRef="#br0" timeOffset="359876.5837">12462 9790,'-26'0,"26"0,0 26,0 1,-27-27,27 52,27 1,-27-26,0 52,0-26,0 26,0-26,0 27,26-27,-26 0,0 0,27-27,-1 0,-26 1,27-27,-1 0,1-27</inkml:trace>
  <inkml:trace contextRef="#ctx0" brushRef="#br0" timeOffset="363732.8043">2276 15266,'0'27,"0"-27,0 0,0 0,0 0,0 0,0 0,0 0,0 0,0 0,0 0,0 26,0-26,0 27,0-1,0 1,0-1,0 27,0-26,0 26,0-27,0 27,0-27,0 1,0-1,0 1,-27-1,27 1,0-27,27 26,-27-26,0 0,0 0,0 0,0 53,0-53,0 0,0-26,26-1</inkml:trace>
  <inkml:trace contextRef="#ctx0" brushRef="#br0" timeOffset="364567.852">5371 16087,'0'0,"0"0,0 0,0 26,0-26,0 27,0 26,0-1,0-25,0 26,0 26,27-26,-27 0,0 0,0-27,26 27,-26-26,27-27,-27 0,26 0,1-27,52 1,-52-1</inkml:trace>
  <inkml:trace contextRef="#ctx0" brushRef="#br0" timeOffset="364924.8725">7091 16060,'0'0,"27"0,-27 0,0 27,0-27,0 26,0 1,0-27,0 26,0 1,0 25,0-25,0 26,0 0,26 0,-26-27,0 27,0-27,0 27,0-26,0-1,0-26,0 27,0-27,27 0,-27-27,0 27,-27-26</inkml:trace>
  <inkml:trace contextRef="#ctx0" brushRef="#br0" timeOffset="365491.9049">3810 17039,'0'0,"27"0,-27 0,-27 27,27 26,0-27,0 27,0 0,0 0,0 26,0-26,0 0,0 0,0-53,27 79,-27-79,106 53,-106-53,53 0,-53 0,105-26</inkml:trace>
  <inkml:trace contextRef="#ctx0" brushRef="#br0" timeOffset="365816.9235">5266 16960,'0'0,"0"26,0-26,0 27,0-1,-27 27,27 0,0 0,-26-27,26 54,0-27,0 0,0-27,26 27,-26-53,0 0,27 79,-27-79,0 0,26 27,-26-27,0-27,26-26</inkml:trace>
  <inkml:trace contextRef="#ctx0" brushRef="#br0" timeOffset="370528.193">10822 12012,'26'-26,"1"26,-27 0,26-27,-26 27,27-26,-27 26,0 0,0-27,0 27,0-26,0 26,0-27,-27 27,1 0,-1 0,1 0,-27 27,26-27,1 53,0-27,26 27,-27-26,27 25,0-25,27 26,-1-27,0 27,1-26,-1-1,1-26,26 27,-27-27,1-27,-1 27,1-26,25-1,-25-26</inkml:trace>
  <inkml:trace contextRef="#ctx0" brushRef="#br0" timeOffset="371330.2389">11113 11959,'0'0,"0"-26,0 26,0 0,0 0,0 26,26 1,-26-1,27 1,-1 25,1-25,-1-1,-26 1,27-1,-1-26,1 0,-27 0,26 0,-26-26,0-27,0 26,0-25,0 25,0 1,0-27,0 53,0-27,0 1,26 26,-26 0,27 0,-1 0,-26 0,27 0,-27 0,26 0,-26 0,0 0,27-27,-27 1,0 26,0-27,-27 27,27 0,-26-26,26 26,0 26,-27-26,27 27,0-1,0 1,0 26,0-27,0 1,0-1,0 1,0-1,27 0,-27 1,0-27,0 0,26 0,-26-27,27 27</inkml:trace>
  <inkml:trace contextRef="#ctx0" brushRef="#br0" timeOffset="372322.2956">11748 12065,'0'26,"0"-26,0 27,0-27,0 0,0 0,0 0,0-27,0 1,0-27,-27 53,27-53,-26 27,-1-1,27 1,0-1,-26 1,52 26,-26 0,0 0,27 0,-1 0,1 26,-27 1,26-1,1 1,-1-1,-26 1,27-1,-1-26,-26 27,27-27,-1 0,-26-27,27 27,-1-26,-26-1,26 1,-26-1,27-26,-27 27,0 26,0-27,0 27,26 27,-26-27,27 53,-27 0,26 0,27 0,-26 26,-1 0,1-26,-1 27,-26-27,26-1,-26-25,-26-1,0 1,-1-27,-26 0,27 0,-27-27,26 27,-26-26,27 26,0-27,26 1,0-27,26 0</inkml:trace>
  <inkml:trace contextRef="#ctx0" brushRef="#br0" timeOffset="372921.3299">12145 11642,'0'-53,"26"0,-26 26,0 1,106 26,-106 26,0 1,0-1,0 27,0 27,26-27,-26 26,27 0,-27-26,26 0,-26-26,0-1,0 0,0-26,0-26,-26 0,-1-1,1-26,0 0,26 0,-27-26,1 26,26-26,0 26,0 0,0 0,26 26,-26 27,27 0,-1 0,0 27,-26 52,27-26,-1 0,-26 27,27-1,-27 0,26-26,-26 0,27-26,-1-1,1-26,-27 0,26-26,1-1,-27-26,53 27,-53-1,26 1,-26-1,26 27,1 0,-27 27,0-1,26 1,-26-27,0 26,0 1,0-27,0 0,0 0,27-27,-27 1,26 26</inkml:trace>
  <inkml:trace contextRef="#ctx0" brushRef="#br0" timeOffset="373508.3634">12012 12912,'27'0,"-27"0,26-27,-26 27,0-26,0-1,0 27,0 0,-26 0,-1 0,1 27,0 26,-27-27,26 54,27-28,-26 28,26-27,0 0,0 0,26-27,1 0,26-26,-27 0,27-26,0-53,0 52</inkml:trace>
  <inkml:trace contextRef="#ctx0" brushRef="#br0" timeOffset="374130.399">12330 12647,'26'-26,"-26"-1,0 54,-26-1,26 1,0 52,0 0,0 1,0-1,0 0,-27 1,27-1,0-52,0 26,0-27,0-26,27 26,-27-52,26 0,-26-1,27 1,26 26,-27-27,1 1,-1 26,1 0,-1 26,1 1,-27-27,0 26,0 1,-27-27,27 26,-26-26,-1 0,27 0,-26 0,26 0,0-26,0-1,0 27,0-26,26 26,1 0,26-27,-27 1,27-1,-27 1,27-1,-26 1,26-27,-27 0,1 0,-27 27,0-27,0 26,0 1,0-1,0 27,-27 27,27-1,0 27,0 0,0 27,0-28,0 1,0 0,27 0,-27-26,0-1,0-26,26 27,-26-54,0 27</inkml:trace>
  <inkml:trace contextRef="#ctx0" brushRef="#br0" timeOffset="374964.4466">8837 12594,'0'0,"27"0,26 27,26-27,1 0,25 0,54 0,-27 0,27-27,0 27,0 0,-53 0,26-26,-26 26,-27 0,-26 0,-27 0,-26 0,0-53,0 79,-53-26,1 0,-1 0</inkml:trace>
  <inkml:trace contextRef="#ctx0" brushRef="#br0" timeOffset="375173.4586">9234 12753,'-53'0,"53"0,53 0,27 0,26 0,-27 26,53-26,0 0,1 0,-27 27,-27-27,0 26,1-26,-27 27,0-54,-1 27</inkml:trace>
  <inkml:trace contextRef="#ctx0" brushRef="#br0" timeOffset="376287.5224">3731 15134,'0'-26,"0"52,-26-26,52 0,-26 0,0 0,26 0,-26 0,27-26,-1 26,1 0,-1 0,27 0,-26 0,-1 26,-26-26,0 27,0-1,-26 27,-1-27,27 27,-26 0,-1-26,27 26,0-27,27 27,-1-26,27-1,-26-26,-1 53,0-27,-26 1,0-1,-26 1,-27-1,0-26,0 27,0-1,0 1,1-27,25 0,1-27,52 1,-26-1,53 1,-27-27</inkml:trace>
  <inkml:trace contextRef="#ctx0" brushRef="#br0" timeOffset="376780.5506">5054 15161,'53'26,"-27"-52,27 52,106-26,-159 0,26 27,-52-1,-1 0,1 27,0-26,-1 26,27-27,0 27,0-26,53-1,-27 1,27-1,-26-26,26 26,-53-26,0 27,-27-1,1-26,-27 27,26-27,-25 0,25 0,27 0,0-53,27 26,25-25</inkml:trace>
  <inkml:trace contextRef="#ctx0" brushRef="#br0" timeOffset="377281.5793">6668 14975,'26'0,"1"0,-1 0,1 0,26 0,-27 0,1 0,-27 27,0 26,0-27,0 1,0 26,0 0,26-27,0 0,1 27,52-26,-26-1,0 1,-26-1,-1-26,-26 27,0 26,-26-27,-27 1,-27-1,1 0,26 1,-26-27,52 26,1-52,-1 26,1-53,26 53</inkml:trace>
  <inkml:trace contextRef="#ctx0" brushRef="#br0" timeOffset="377888.614">3493 16245,'0'0,"26"27,1-54,26 27,-27 0,1 0,-1 0,-26 27,27-27,-27 26,0 1,0-1,26 1,0-1,1 1,26-27,26 26,-26-26,0 27,-27-27,1 0,-27 26,-53 0,0 27,0-26,-26-1,-1 1,28-1,-1 1,0-27,79 26,-52-26,26 0,0-53,0 53</inkml:trace>
  <inkml:trace contextRef="#ctx0" brushRef="#br0" timeOffset="378359.6408">2038 16245,'26'0,"1"27,-27-27,26 0,-26 0,0 26,-26 1,-1-1,1 1,26-1,-27 1,54 26,-1-53,1 0,52 26,-26-26,0 0,-27 0,1 26,-27-26,0 27,-53-1,0 1,0 26,26-27,-25 1,25-1,27 1,-26-1,52 1,-26-27</inkml:trace>
  <inkml:trace contextRef="#ctx0" brushRef="#br0" timeOffset="378749.6632">2064 17224,'0'0,"53"0,-53 0,26 0,1 0,-27 0,0 0,0 27,0-1,-27 1,27-27,0 53,0-27,0 1,27-27,-1 26,27-26,0 27,-26-27,-1 26,1-26,-54 26,27-26,-26 27,26-27,-106 53,106-53,-53 26,53-26,26-26,27-27,27 0</inkml:trace>
  <inkml:trace contextRef="#ctx0" brushRef="#br0" timeOffset="379455.7036">6641 17251,'27'0,"-1"-27,27 27,0-26,-26 26,26-27,-53 27,0 0,0 27,-27-1,1 1,-1 26,1-27,26 1,0-1,26 1,1-1,26-26,-1 27,1-1,-26-26,-27 26,0-26,0 53,0-53,-80 53,80-53,-105 80,105-80,-80 53,80-53,0 0,-53 52,53-52,0 0,53-26,0 0</inkml:trace>
  <inkml:trace contextRef="#ctx0" brushRef="#br0" timeOffset="384579.9967">3969 7620,'-26'-26,"26"26,-27-27,1 27,-27 0,26-26,1 26,-1 0,-25 0,25 0,-26 0,0 0,0 26,0-26,0 0,-26 0,26 27,-26-27,26 0,-53 0,27 0,-1 0,1 0,0 0,-1 0,-26 0,53 0,-26 0,0-27,52 27,-52 0,26 0,0-26,0 26,0 0,0 0,27 26,-27-26,26 0,-25 27,25-27,1 26,-1 0,1 1,-1-1,1 1,26-1,-27 27,27 0,-26 0,26 0,0 26,0 1,26 26,1-27,-27 27,26 0,1-1,-1 28,1-27,-1-1,1 28,-1-27,-26-27,26 27,1-27,-27-26,0 0,0 0,0-27,0 1,0-27,26 26,-26-26,0 0,0 0,0 0,0 0,0 0,0 0,0 0,0 0,0 0,27 0,-27 27,26-27,1 0,-1 0,1 0,-1 0,27 0,-27 26,27-52,-26 26,26 0,0 0,-27-27,27 27,0-26,0 26,-27 0,27-27,0 27,0-26,0 26,-27-27,27 27,0 0,-26 0,-1-26,27 26,-26 0,-1-27,27 27,-27 0,1 0,26-26,-27 26,1 0,-1 0,1 0,-1 0,1 0,-1 0,27 0,-27 0,27 0,0 0,-26 0,26 0,0 0,-1 0,-25 0,26 0,0-26,0 26,-27 0,27 0,0 0,0 0,0 0,0 0,0 0,0 0,-1 0,1 0,0 0,27 0,-27 0,-1-27,1 27,0 0,0 27,0-27,-26 0,26 0,-1 0,1 0,0 0,0 26,-26-26,26 26,-1-26,1 0,0 27,0-27,0 0,-26 0,26 0,-1 26,1-26,-26 0,26 0,0 0,-27 0,27 0,0 0,-27 0,27 0,0 0,0 0,0 0,0 0,0 0,0 0,0 0,0 0,0 0,-1 0,1-26,27 26,-27 0,26 0,0-27,-26 27,27 0,-1 0,-26 0,0 0,26 0,-26 0,27 0,-27 0,-1 0,28 27,-27-27,26 0,-26 0,26 0,1 0,-27 0,26 0,-26 0,26 0,1 0,-1 0,0 0,-26 0,27 0,-1-27,1 27,-1 0,0 0,1 0,-1 0,27-26,-27 26,27 0,0-26,-27 26,1 0,25 0,-25-27,-1 27,1 0,-1-26,0 26,1 0,-1 0,0 0,-26 0,27-27,-27 27,0 0,26 0,-26 27,0-27,0 0,-27 26,27-26,0 0,-27 27,27-27,0 0,0 26,0-26,27 26,-28-26,28 0,-27 27,26-27,-26 0,53 0,-27 0,-26 0,53 0,-27 26,1-26,-1 0,27 0,-53-26,26 26,1 0,-1 0,0-27,1 27,-1-26,-26 0,0 26,0-27,0 1,-27-1,27 1,-26-27,-1 26,27-26,-27 1,1-28,-1 27,1-26,-1 26,-26-26,27-27,-27 26,-27 1,27-27,-26 27,-1-1,1-25,-27 25,27 27,-27 0,-27-26,27 26,-26 27,26-27,-26 0,-1 26,-26 1,1-1,-1 27,0-26,-26 26,-1 0,1 26,0-26,-1 0,-25 27,-1-27,0 26,0-26,27 27,-53-27,26 0,-26 0,0 0,0 0,-1-27,-25 27,-1-26,-26-1,26 27,-26-26,26-1,-26-25,27 52,-27-53,-1 26,28 1,-1-1,-26 1,0 26,53-27,-27 27,0 0,27 0,0 0,0 27,52-27,1 26,53-26,-1 0,54 0,52-26,27-27,27-26</inkml:trace>
  <inkml:trace contextRef="#ctx0" brushRef="#br0" timeOffset="391083.3686">8414 11721,'0'0,"-26"-26,26 26,53 0,-53 0,-27 0,27 0,-26-27,-1 27,27 0,-26 0,-1-26,1 26,-1 0,-26 0,27 0,-27-27,27 27,-1 0,-26-26,27 26,-27-27,0 27,0 0,0 0,0-26,0 26,27 0,-27-27,0 27,0 0,0 0,0-26,0 26,0 26,0-26,-26 0,26 0,-26 27,-1-27,-25 26,25-26,1 0,-1 27,-25-27,-1 26,26-26,-25 27,25-27,1 0,-1 26,1 1,0-27,26 26,0 1,0-27,27 26,-27 27,26-53,-26 26,27 1,-1 26,27-53,-26 53,-1-27,1 1,26 25,-27-25,27-1,-26 27,26-26,0-1,0 27,0-26,26-1,1 27,-1-27,27 1,0 26,0-27,27 1,-1-1,0 1,27-1,0 1,0-1,-27 0,53-26,-26 27,0-1,0 1,0-1,0-26,-1 27,1-1,0 1,0-27,0 0,-27 0,27 0,-27 0,1 0,-1 0,0-27,-26 27,27-26,-27 26,-27-27,27 27,-26-26,25-1,-25 1,-1-1,27 27,-26-26,-1 0,27-1,-26 1,-1-27,0 26,-26 1,27-27,-27 26,0-52,0 26,0 0,0 0,0 0,-27 0,27 1,-26-1,0 26,26 1,-27-27,27 53,-26-27,26 1,0 26,0 0,-27-27,27 27,0 0,0 0,0 0,-26 0,26 0,0 0,0 0,-27-26</inkml:trace>
  <inkml:trace contextRef="#ctx0" brushRef="#br0" timeOffset="404530.1377">15531 12409,'0'0,"0"0,0 0,0 0,-53 26,27-26,0-26,-54 26,27-26,-26-1,0-26,-27 27,0-54,0 1,0 0,27-27,-27 0,0-26,27-1,26-25,0-28,0 1,0-53,27 26,-1-26,1 0,-1-26,1-1,26 0,-27-26,27 0,0 0,-26 0,26 0,0 0,0 0,0 0,0 0,0 0,0 0,0-27,0 54,-27-54,27 27,-26 27,0-27,-1 26,27 0,-26 54,-1-27,27 52,-26 28,-1-27,27 52,-26 1,-1 53,1-1,-1 27,27 27,-26 26,-1 0,1 26,0 27,-1 27,1-28,-1 54,-26-26,27-1,-1 0,1 1,-1-27,27 0,-26-27,0-26,26 0,0-26,26-54,-26 1,26-27,1 0,-1-26,1 26,26 0,-27 27,1 26,-27 0,26 53,27 27,-27-1,1 53,26 1,0-1,26 0,-26 27,26-26,-26-27,27-27,-27-52,0-27,-53-27,-27-26</inkml:trace>
  <inkml:trace contextRef="#ctx0" brushRef="#br0" timeOffset="405289.1812">5742 1270,'-27'53,"1"0,-1 0,27 26,-105-26,131-26,1-1,25 0,28-52,-27 0,26-1,27-26,-27-26,-26-1,0-25,0-1,-26 0,-27 0,-27 0,1 0,-1 27,1 26,-27 0,53 53,-80-53,80 53,0 0,-26 106,26-53,0 53,26 0,-26 0,27 26,-1 27,1-27,-1 0,1-26,-1 26,1-26,-27 0,26-27,-26-26,0 0,-53-53,53 0,0 0,-26-53,-1-26</inkml:trace>
  <inkml:trace contextRef="#ctx0" brushRef="#br0" timeOffset="405427.1891">5768 529,'-26'-53,"26"53,0 0,0 0,0 53,0-53,79 27</inkml:trace>
  <inkml:trace contextRef="#ctx0" brushRef="#br0" timeOffset="407104.285">7409 820,'0'0,"0"0,0 0,0 106,-53-53,26 26,-26 1,0 26,1-1,-28 1,1 0,26 0,0-27,0-26,80 0,-54-26,54-27,-27-27,26 1</inkml:trace>
  <inkml:trace contextRef="#ctx0" brushRef="#br0" timeOffset="407334.2982">7382 767,'0'0,"27"-53,-27 53,0 0,0 80,26-1,-26 27,0 0,27 26,-1 0,1 1,-1-27,0 26,1-26,26-27,-27-26,27 0,-53-27,27-26</inkml:trace>
  <inkml:trace contextRef="#ctx0" brushRef="#br0" timeOffset="407491.3072">7303 1588,'0'0,"26"0,1-27,-27 27,132-53,-79 0,0 27,0-27</inkml:trace>
  <inkml:trace contextRef="#ctx0" brushRef="#br0" timeOffset="407848.3276">8044 900,'-27'-27,"27"27,-79-26,79 26,0 0,0 0,0 0,0 0,0 0,-53 79,79-26,-26 26,0 27,27 26,-27 1,-27-27,27 26,0 0,0-26,0 0,0-27,27 1,-1-27,1-27,-1 0,27-26,-26-52,26 52,-53-53,52 26,-52-52</inkml:trace>
  <inkml:trace contextRef="#ctx0" brushRef="#br0">8150 1667,'26'0,"-26"26,0 1,0-1,26 1,1-1,-27 1,26-1,-26-26,0 0,27 0,-27 0,0-26,-27-27,27 26,0-26,0 27,0-27,0 27,0-1,27 1,-1 26,1-27,-27 27,53-26,0-1,-1 1,1 26</inkml:trace>
  <inkml:trace contextRef="#ctx1" brushRef="#br0">13106 3978 0</inkml:trace>
  <inkml:trace contextRef="#ctx0" brushRef="#br0" timeOffset="408791.3815">8679 953,'0'0,"0"0,0 0,0 0,0 0,106-53,-106 53,79-53,-79 53,106-53,-106 53,53 0,-53 0,79 0,-79 0,0 0,26 53,1 0,-27 0,-27 26,27 27,0 0,-26-1,26 1,0 0,0 0,-26 0,26 0,26-27,-26 0,-26-26,26 0,0-26,-27-1,27 1,-26-1,26-26,-27 0,27 0,-26 0,26 0,0-26,0-1,0 1,0-1,53-26</inkml:trace>
  <inkml:trace contextRef="#ctx0" brushRef="#br0" timeOffset="409324.412">9605 1032,'0'-53,"0"53,0 0,-80-53,80 53,-79-26,79 26,-79-27,79 27,-53 0,53 0,0 0,0 53,0-53,0 106,0-53,26 26,-52 1,26 25,0 1,0 0,-27-27,27 27,0-26,0-1,0-26,27 0,-27 0,0-27,26 27,1-53,-1 27,-26-1,27 1,-1-27,0 0,1-27,-1 27,-26-26,53 26,-53-27</inkml:trace>
  <inkml:trace contextRef="#ctx0" brushRef="#br0" timeOffset="409791.4387">9843 1455,'0'0,"-27"-26,1 26,-27 0,27 0,-1 26,-26 1,27-1,-1 1,27 26,-26-1,52 1,-26 0,53 0,-26 0,-1-26,27-1,-53-26,53 0,0 0,0-26,0-1</inkml:trace>
  <inkml:trace contextRef="#ctx0" brushRef="#br0" timeOffset="410060.4541">10213 1244,'0'0,"0"26,0 0,0 133,0-132,0 26,0 0,0-27,0 27,27-27,-27 27,0-26,-27-27,54 0,-27 0,0 0,-27-27</inkml:trace>
  <inkml:trace contextRef="#ctx0" brushRef="#br0" timeOffset="410217.4631">10081 1614,'0'0,"0"0,26 26,1-26,-1 0,1 0,26-26,-27 26,1-26,-1 26,27-27,-53 1,26-1</inkml:trace>
  <inkml:trace contextRef="#ctx0" brushRef="#br0" timeOffset="410504.4795">10690 1296,'0'0,"0"0,0 0,0 0,-27 27,27 26,0 0,0-27,-26 27,26 0,0 0,0 0,0 0,0 0,0-27,26 1,-26-27,27 0,-27-27,26 1</inkml:trace>
  <inkml:trace contextRef="#ctx0" brushRef="#br0" timeOffset="411091.5131">10663 714,'0'0,"53"-26,-53 26,79 0,-79 0,106 26,-106-26,27 80,-1-1,-26 1,27 25,-27-25,26 52,-26-26,26 0,-26 0,27-1,-1-25,-26-1,27 0,-27-26,-27 0,1 0,-1-26,1-1,0-26,-27 27,53-1,-27-26,1 27,-1-54,27 54,0-27,27 0</inkml:trace>
  <inkml:trace contextRef="#ctx0" brushRef="#br0" timeOffset="412727.6066">11272 1164,'0'0,"0"0,0 0,0 0,0 0,0 0,79 53,-79-53,79 0,-79 0,80 0,-27 0,0-26,26 26,-26 0,-53 0,132-27,-132 27,53 0</inkml:trace>
  <inkml:trace contextRef="#ctx0" brushRef="#br0" timeOffset="412982.6212">11272 1561,'0'0,"26"0,1 0,25 0,1-26,0 26,0 0,27-27,-28 27,1 0,0 0,0 0,0 0,-53-26,53 26</inkml:trace>
  <inkml:trace contextRef="#ctx0" brushRef="#br0" timeOffset="413253.6366">12065 1244,'0'0,"53"0,-53 0,80-27,-80 27,105 0,-105 0,80 0,-80 0,79 0,-79 0,53-26,-53 26,0 0</inkml:trace>
  <inkml:trace contextRef="#ctx0" brushRef="#br0" timeOffset="413417.646">12171 1588,'-26'26,"52"-26,1 26,-1-52,27 26,0-26,-27 26,27-27,0-26,0 27</inkml:trace>
  <inkml:trace contextRef="#ctx0" brushRef="#br0" timeOffset="413731.6641">13124 979,'0'0,"0"-53,0 53,0 0,0 0,-53 53,26 0,1 26,-1 1,-26 25,1 28,25-27,-26 26,27-26,-27-27,26 27,1-53,26 0,53-27,-53-26,0-26,26-27,1 0</inkml:trace>
  <inkml:trace contextRef="#ctx0" brushRef="#br0" timeOffset="413951.6766">12938 1085,'27'-132,"-1"52,-26 27,0 53,0 0,0 0,53 53,-53 27,27 25,-1 1,-26 26,53 1,-53-27,53-1,-26 1,-1-26,0-54,1 27,-27-53,26 0,-52 0</inkml:trace>
  <inkml:trace contextRef="#ctx0" brushRef="#br0" timeOffset="414094.6848">12859 1588,'-26'26,"-1"-52,27 26,27 52,-1-78,27 26,0-26,0-1,0 1,26-1</inkml:trace>
  <inkml:trace contextRef="#ctx0" brushRef="#br0" timeOffset="414433.7042">13626 873,'0'0,"0"0,0 0,-79-53,79 53,-79 0,79 0,-106 53,106-53,-27 80,1-1,26 0,0 1,0-1,0 27,0 0,-27 0,27-27,0 27,0-27,27-26,-27 0,0 0,26-27,1-26,26 0,-27 0,1 0,-1-26</inkml:trace>
  <inkml:trace contextRef="#ctx0" brushRef="#br0" timeOffset="414750.7224">13626 1667,'0'26,"-26"1,26-1,0 1,-27-27,27 26,0-26,0 0,0 0,0 0,0-26,0 26,0-27,0-26,27 27,-27-27,0 27,26-1,-26 1,27-1,-1 1,1 26,-1-27,27 27,-53 0,80-53,-80 53,79-53,-79 53</inkml:trace>
  <inkml:trace contextRef="#ctx0" brushRef="#br0" timeOffset="415140.7447">14076 847,'0'0,"0"0,0 0,53-53,-53 53,0 0,53 26,-53-26,53 53,-53 0,0 0,26 26,-26 27,0 0,27 0,-27 0,26 0,-26-27,0 27,0-27,0-26,0 0,-26-27,-1 27,1-53,-27 27,27-27,-1 26,27-26,-26-26,26 52,0-26,53-26,-53 26</inkml:trace>
  <inkml:trace contextRef="#ctx0" brushRef="#br0" timeOffset="418534.9388">14632 953,'0'0,"0"0,0 0,0 0,-53-27,53 27,-106-26,106 26,-79 0,79 0,-53 0,53 0,0 0,0 0,0 0,0 53,0-53,0 105,0-25,-27 26,27-27,0 53,-26-26,26 0,0 0,0-27,0 0,26 1,1-27,-1 0,27-27,-26 27,26-26,-27-27,27 0,-27 0,1 0,-1-27,-26 1,27-1,-1-26</inkml:trace>
  <inkml:trace contextRef="#ctx0" brushRef="#br0" timeOffset="418821.9552">14949 1508,'0'0,"0"0,-53 27,0-27,1 26,25 1,1-27,-1 52,1 1,26 0,0-26,0 26,26-27,-26 1,53-1,-26-26,25-26,1-1,0 1,-26-1</inkml:trace>
  <inkml:trace contextRef="#ctx0" brushRef="#br0" timeOffset="419314.9834">15108 1085,'0'0,"0"-53,0 53,0 0,0 0,79-27,-79 27,27-26,-27 26,53 0,-53 0,53 79,-53-79,26 80,-26-1,0 0,0 1,0-1,0 27,0-27,27 27,-1-26,-26-27,27 26,-27-26,26 0,-52 0,26-27,-27 27,-26-26,27-27,-27 0,26 0,1 26,-53-52,79 26,-27 0,54 0,-1-27</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05:30.077"/>
    </inkml:context>
    <inkml:brush xml:id="br0">
      <inkml:brushProperty name="width" value="0.05292" units="cm"/>
      <inkml:brushProperty name="height" value="0.05292" units="cm"/>
      <inkml:brushProperty name="color" value="#FF0000"/>
    </inkml:brush>
  </inkml:definitions>
  <inkml:trace contextRef="#ctx0" brushRef="#br0">4736 9551,'0'0,"0"0,0 0,0 0,0 0,0 0,0 0,0 0,-26 0,-1 0,27-26,-26 26,0 0,-1 0,1 0,-1 0,1 0,-27-26,26 26,-26 0,27 0,-27 0,27 0,-1 0,27 0,-26 0,-1 26,27-26,0 0,0 0,-26 0,26 26,0 1,0-1,-27 1,27-1,-26 27,26 0,-27 0,1 0,26 0,-27 0,27 0,-26 0,26 0,0-1,0-25,0-1,0 1,0-1,0 1,26-27,-26 0,27 0,-27 26,26-52,1 26,26 0,-27 0,27 0,-26 0,26 0,-27 0,27 0,0 0,-27 0,27 0,-26 0,-1 0,1 0,25 0,-25 0,-1 0,1 0,-1 0,1 0,-1 0,27 0,-26 0,26 0,-27 0,27 0,0 0,-27 0,27 0,0-27,0 27,-27 0,27-26,0 26,0 0,0 0,0 0,-26 0,25 0,-25 0,-1 0,1 0,-1 0,1 0,-1-27,27 27,-26 0,-1 0,27 0,-27 0,27 0,-26 0,26 0,-27 0,27 0,-26 0,25 0,-25-26,26 26,-27 0,1 0,26 0,-27 0,1 0,-1 0,0 0,1 0,-1 0,1 0,-1 0,27 0,-26 0,-1 0,27-27,-26 27,-1 0,0 0,27 27,-26-27,-1 0,1 0,26 0,-27 0,1 0,-1 0,27 0,-27 0,1 0,26 0,-27 0,1 0,-1 0,1 0,-1 0,1 0,25 0,-25 0,-1 0,1 0,26 0,-27 0,27-27,-26 27,25 0,-25 0,26 0,-27-26,27 26,-26 0,-1 0,1 0,26 0,-27-26,27 26,-27 0,1 0,26 0,-27 0,1 0,-1 0,27 0,-27 0,1 0,-1 0,1 0,-1 0,1 0,-1 0,1 0,-1 0,1 0,-1 0,1 0,-1 0,0 0,27 0,-26 0,-1 0,1 0,-1 0,-26 0,27 0,-27 0,26 0,1 0,-27 0,26 26,-26-26,26 0,1 0,-1 0,1 0,-27 0,26 0,1 0,-1 0,1 0,-1 0,1 0,26 26,-27-26,0 0,1 0,-1 0,1 0,26 0,-27 0,1 0,26-26,-27 26,0 0,27 0,-26 0,-1 0,-26 0,27 0,-1 0,1 0,-27-26,26 26,1 0,-1 0,-26-27,27 27,-27-26,26-1,-26 1,26-1,1 1,-27-1,0-26,26 1,-26 25,0 1,0-1,27-26,-27 27,0-1,0 1,0-1,0 27,0-26,0-1,0 27,-27-26,27 0,0 26,0 0,-26 0,26 0,-27 0,1 0,26-27,-26 27,-1 0,1 0,-1 0,1 0,-1 0,-26 0,0 0,27 27,-27-27,0 0,27 0,-27 0,26 0,-26 0,27 0,-1 0,-25 0,-1 26,26-26,-26 0,0 0,0 0,0 0,27 0,-27 0,27 0,-27 0,26 0,-26 0,27 0,-1 0,-25 0,25 0,-26 0,27 0,-27 0,26 0,-26 0,27 0,-27 0,0 0,27 0,-27 0,0 26,26-26,-26 0,27 0,-27 0,27 27,-1-27,1 0,-1 0,-26 0,27 0,-27 0,0 0,0 0,0 0,0-27,0 27,0 0,1 0,-1 0,0 0,0 0,0 0,0 0,0 0,27 0,-27 0,0-26,0 26,0 0,0 0,0 0,0-26,0 26,0 0,0 0,27 0,-1-27,-25 27,-1-26,26 26,-26 0,27-27,-27 27,0 0,0 0,0-26,27 26,-27 0,0-27,0 27,0 0,0 0,0 0,0 0,0 0,0 0,1 0,25 0,-26 0,0 0,27 0,-27 0,26 27,-26-27,27 0,-27 0,27 0,-1 0,-26 0,27 0,-27 0,26 0,1 0,0 0,-27 0,26 0,1 0,-1 26,1-26,-1 0,1 0,-1 0,27 0,-26 0,26 0,-27 0,27 0,0 0,0 0,0 0,27 0,-1-26,-26-27,53 26</inkml:trace>
  <inkml:trace contextRef="#ctx0" brushRef="#br0" timeOffset="19646.1237">15082 10874,'26'-26,"-26"-53,27-1,-27-26,26 27,-26-27,26 0,1 27,-27 0,26-1,-26 27,27 0,-1 53,1 0,-1 0,27 53,-26-26,25 52,1-26,-26 26,26 1,0-1,-27-26,1 0,-1 0,-26 0,0-27,-26 27,-1-53,1 27,-1-27,-26 0,0 0,0-27,1 1,25-1,1-26,-1 27,1-27,52 27</inkml:trace>
  <inkml:trace contextRef="#ctx0" brushRef="#br0" timeOffset="19837.1345">15611 9948,'26'27,"1"-1,-1 27,1 0,-1-26,1 52,25-26,-25 53,-1-80,27 27,-26-26,-1-1</inkml:trace>
  <inkml:trace contextRef="#ctx0" brushRef="#br0" timeOffset="20039.1461">15849 9710,'0'0,"0"-26,0 79,0 0,26 0,1 26,-1 0,-26 1,27-1,26 0,-53-26,53 0,-53-26</inkml:trace>
  <inkml:trace contextRef="#ctx0" brushRef="#br0" timeOffset="20207.1558">16246 10213,'53'26,"-27"27,1-26,-1 26,-26-27,27-26,-1 27,27-27,-27-27</inkml:trace>
  <inkml:trace contextRef="#ctx0" brushRef="#br0" timeOffset="20407.1672">16748 10001,'0'0,"0"27,27 52,-27-26,0 53,0 0,0 26,0-26,-27 26,27-26,-26 0,26 0,-26-27,26 0,-27-26,27 0</inkml:trace>
  <inkml:trace contextRef="#ctx0" brushRef="#br0" timeOffset="21829.2485">4419 13838,'-27'26,"27"-26,0 53,0-53,27 0,-1 0,27 0,-26 0,-1 0,1 0,26-26,-53 26,26-27,-26 1,0-1,0 27,-26 0,-1-26,-26 26,0 0,0 26,0-26,1 53,25 0,-26 0,53 0,-26 0,52 0,1 0,-1 26,27-52,26-1,-26 0,27 27,-27-79,-1-1,1-25,0 25</inkml:trace>
  <inkml:trace contextRef="#ctx0" brushRef="#br0" timeOffset="22104.2643">4948 13361,'0'53,"0"0,0 0,-106 0,106 27,0-1,0 0,0 1,0-27,0-1,0 28,0-27,0-27,27-26,-27 0,26 0</inkml:trace>
  <inkml:trace contextRef="#ctx0" brushRef="#br0" timeOffset="22504.2871">5160 13838,'-27'-27,"1"27,-27 0,26 0,1 27,26-1,-26 1,26-1,26 1,-26 25,53-25,-27 26,1 0,-1-27,1 27,-27 0,0-26,-27-1,-26 0,27-26,-27 0,27 0,-1 0,1-26,26-27,0 27,26-27,27 26,0-26</inkml:trace>
  <inkml:trace contextRef="#ctx0" brushRef="#br0" timeOffset="22808.3044">5504 13944,'0'26,"0"-26,26-26,-26 26,-26-27,26 1,0-1,-27 27,1 0,-1 0,1 27,26-1,-27 27,1-27,26 27,0 0,0 0,26 0,-26 0,27-26,-1-1,1-26,-27 26,26-52,1 26,-27-53,26 27</inkml:trace>
  <inkml:trace contextRef="#ctx0" brushRef="#br0" timeOffset="23029.3171">5742 13626,'26'0,"-26"27,0-27,80 0,-80 0,-27 0,27 26,0-26,0 0,0 0</inkml:trace>
  <inkml:trace contextRef="#ctx0" brushRef="#br0" timeOffset="23193.3266">5874 14023,'-26'26,"26"-26,0 0,0 0,0 0,0 0,0-26,0 26,0 0</inkml:trace>
  <inkml:trace contextRef="#ctx0" brushRef="#br0" timeOffset="23775.3597">5477 13864,'0'0,"0"0,0 0,0 0,0 0,0 0,0 0,0 0,27 27,-27-27,0 26,26-26,-26 0,0 27,0-27,0 0,27 26,-27-26,-27 26,27-26,0 0,-26 27,26-27,-27 0,1 26,26-26,-27 0,1 27,26-27,-27-27,27 27,-26 0,26 0,0 0</inkml:trace>
  <inkml:trace contextRef="#ctx0" brushRef="#br0" timeOffset="36729.1008">8864 14923,'0'26,"26"-26,1 0,-27-26,0-1,0-26,-27 0,27 0,-26 0,-1-26,-25 0,25-1,1 1,26 26,-27 0,27 0,27 0,-1 27,27 26,0-27,0 1,26 26,-26 0,26-27,-26 27,0 0,0-26</inkml:trace>
  <inkml:trace contextRef="#ctx0" brushRef="#br0" timeOffset="36929.1122">8811 14526,'26'26,"1"-26,26 0,0 0,0-26,0 26,-1-27,1 1,0 26,-26-27</inkml:trace>
  <inkml:trace contextRef="#ctx0" brushRef="#br0" timeOffset="37264.1313">9499 14420,'26'0,"1"0,26 0,-27 0,1 26,-27-26,26 53,1-26,-27 26,0-27,0 27,0-27,-27 1,27-27,-26 0,26 0,-27 0,-26-27,27 1,-27-1,0 27,0-26,0 26,27 0,-1 26,1 1,26-1,0 1,53 26,-27-27,27-26,0 27,0-27,0 0,0-27,26-26,-52 0,52 0</inkml:trace>
  <inkml:trace contextRef="#ctx0" brushRef="#br0" timeOffset="37471.1432">9843 13864,'0'0,"-27"53,27-26,80 131,-80-78,0-1,-27 0,27 1,0-1,0 1,0-28,0-25,27 26,-27-53,26 0,-26-27</inkml:trace>
  <inkml:trace contextRef="#ctx0" brushRef="#br0" timeOffset="37888.167">10107 14473,'27'-27,"-27"27,0 0,26 0,-26 27,0 26,27-27,-27 27,0 0,0 0,0-27,-27 27,1-53,-27 27,27-27,-1 26,-26-26,27-26,26 26,0-27,53 27,-27-26,53-1,1 1,26-1,-1-26,-25 1,-1-1,1-27,-27 27,-27 0,0 27,-26 0,-26-1,0 27,-27 27,0-1,26 27,-26 0,27 0,26 26,-27 0,54-26,-27 0,26 0,1 0,-27-26,26-1,-26-26,27 27</inkml:trace>
  <inkml:trace contextRef="#ctx0" brushRef="#br0" timeOffset="52508.0032">22331 7144,'0'-27,"0"1,0 26,-26-27,26 27,0-26,-27 26,27-27,-26 27,26-26,0 26,-27 0,27-26,-26 26,26 0,-27-27,27 27,0 0,-26-26,0 26,26 0,-27 0,1 0,26 0,-27 0,1 0,-1 0,27 0,-26 0,-1 0,27 0,-26 0,-1 26,1-26,26 0,-27 27,27-27,-26 26,0-26,-1 26,1-26,-1 27,1-1,-1 1,1-1,-1 1,1-1,-1-26,1 27,26-27,-26 26,26 1,0-27,0 26,-27 1,54-1,-27-26,0 26,0 1,26-1,-26 1,26-1,-26 27,27-53,-1 27,1-1,-1 1,1-1,26 0,-27-26,27 27,0-27,-27 0,27 0,0 0,27 0,-27-27,-1 1,1 0,0-1,0-26,0 27,-26-1,25 1,-25-27,26 0,-27 27,1-27,-27 0,26 26,-26-26,0 0,-26 0,26 27,-27 0,1-27,-27 26,0 27,0 0,0-26,0 26,-26 0,0 0,-1 26,1-26,-1 0,1 27,0-27,-1 26,27 1,0-27,1 26,25 0,1 1,-1-1,1-26,26 53,0 0,0-26,0 26,0 0,26-27,1 53,-1-52,1 26,25-27,1 27,0-26,0-1,27-26,-28 26,28-26,-27 0,26 0,-26 0,0-26,0 0,0 26,-27-53,27 26,-26 1,-1-27,1 0,-1 0,0 27,-26-27,27 0,-27 0,-27 0,27 0,-26 0,-27 27,27-27,-27 26,0 27,-27-26,28 26,-1 0,0 0,0 26,26 1,1-1,52 27,-26-53,27 53</inkml:trace>
  <inkml:trace contextRef="#ctx0" brushRef="#br0" timeOffset="53129.0388">22199 7620,'0'0,"0"0,0 0,0 0,26 26,-26 1,27-1,-1 27,-26 0,27 27,-1-1,-26 0,27 27,-27 0,0 0,26 26,-26-26,-26 26,26 1,0-1,0 0,-27-26,27 26,0 1,0-28,-26 1,26 0,0-27,0 1,0-27,0 26,0-52,0-1,0 0,0-26,0 0,0-26,0 0,-53 26,53 0,0-27,0 27,0 0</inkml:trace>
  <inkml:trace contextRef="#ctx0" brushRef="#br0" timeOffset="53674.07">21961 11060,'0'0,"0"0,26-53,80 26,-106-26,27 27,-1-27,-26-26,26 26,1 0,-27-27,26 27,-26 1,27 25,-27-26,0 53,26 0,-26 0,27 27,-1 26,1-27,-27 53,26-26,1 0,-1 0,0 26,1-26,-1 0,1-26,-1-1,1 1,-27-1,26-26,1 0,-27 0,0 0,26 0,-52-26</inkml:trace>
  <inkml:trace contextRef="#ctx0" brushRef="#br0" timeOffset="53852.0801">22278 10769,'0'0,"0"0,27-27,-1 27,1-26,-1 26,27-27,0 27,-27 0</inkml:trace>
  <inkml:trace contextRef="#ctx0" brushRef="#br0" timeOffset="54275.1043">23019 10319,'0'0,"0"0,-26 0,-1 0,1 0,-27 0,26 26,-26-26,27 27,0-1,-1 1,27-1,0 27,0 0,27 0,-27 26,0-26,26 26,-26 1,0-27,0 26,0-26,26-26,-26 25,27-25,-27-1,26-26,1 27,-27-54,26 54,-26-54,27 27,-27-26</inkml:trace>
  <inkml:trace contextRef="#ctx0" brushRef="#br0" timeOffset="54574.1213">23019 10901,'0'0,"0"0,-26 0,26 26,0-26,0 27,0-1,26-26,-26 27,0-27,0 0,27 0,-27 0,0-27,0 1,0-1,-27-26,27 27,0-1,27 1,-27-27,26 53,-26-26,26-1,1 27,26-53,-27 53,1-26,26-1,-27 27</inkml:trace>
  <inkml:trace contextRef="#ctx0" brushRef="#br0" timeOffset="55065.1495">23522 10319,'0'0,"26"0,-26-27,0 27,27 0,-27 0,26 0,-26 27,27-1,-27 27,26 0,-26 0,0 26,0 27,0-26,0-1,0 0,-26 1,26-27,-27 0,27-1,-26-25,-1-1,27-26,-26 0,-1 0,1 0,26 0,26 0,-52-26,26-1,-27 1,54 0</inkml:trace>
  <inkml:trace contextRef="#ctx0" brushRef="#br0" timeOffset="55453.1716">23972 10372,'0'0,"-27"-27,27 27,-53 0,27 0,-1 0,1-26,26 26,-27 0,27 26,-26 1,26-1,0 1,0 26,-27-1,27 28,-26-1,26 1,0-1,0 0,0 1,0-27,26 0,-26-27,27 27,-1-53,1 26,-1-26,-26 0,27 0,-27-26,26 26</inkml:trace>
  <inkml:trace contextRef="#ctx0" brushRef="#br0" timeOffset="55751.1888">24104 10769,'26'0,"-26"-27,0 27,-26 0,-1 0,1 0,0 0,-1 27,1-1,-1 0,27 1,0-1,0 1,27-1,-1 27,1-26,-1-27,0 26,1-26,26 0,-27 0,1 0,-1-26</inkml:trace>
  <inkml:trace contextRef="#ctx0" brushRef="#br0" timeOffset="56233.2163">24501 10478,'0'-27,"26"1,-26-1,0 27,27 0,-1 0,1-26,-27 26,26 26,-26-26,0 53,0 0,0 0,0 26,0 1,0-1,0 27,0-27,27 1,-27-27,0 26,0-53,0 27,0-26,-27 26,1-27,-1-26,1 27,-27-27,26 0,1 26,-1-52,27 26,0 0,0 0</inkml:trace>
  <inkml:trace contextRef="#ctx0" brushRef="#br0" timeOffset="58448.343">21643 5980,'0'0,"0"0,27 0,-27 0,26 0,1 0,-1 0,1 0,-1 0,0 53,1-53,-1 0,1 0,-1 0</inkml:trace>
  <inkml:trace contextRef="#ctx0" brushRef="#br0" timeOffset="58801.3632">22146 5874,'26'26,"-26"-26,0 0,27 0,-1 0,-26 0,27 0,-1 0,1 0,-1 0,27 0,-53-26,53 26,-27-27</inkml:trace>
  <inkml:trace contextRef="#ctx0" brushRef="#br0" timeOffset="59204.3863">22596 6033,'0'0,"0"26,0 0,0-26,0 27,0-1,0 1,0-1,0 1,0-1,0-26,0 27,0-1,0-26,0 27,0-27</inkml:trace>
  <inkml:trace contextRef="#ctx0" brushRef="#br0" timeOffset="59590.4083">22543 6376,'0'27,"0"-1,0-26,0 106,0-79,0-1,0 1,0-27,0 26,0-26,0 27,0-27,0 0</inkml:trace>
  <inkml:trace contextRef="#ctx0" brushRef="#br0" timeOffset="60056.435">22305 6641,'0'0,"-27"0,27-26,-26 26,-1 0,1 0,-1 26,-25-26,25 0,1 0,26 0,-27 0,27 27,-26-27,52 0,-26 0,0 0</inkml:trace>
  <inkml:trace contextRef="#ctx0" brushRef="#br0" timeOffset="60657.4694">21643 6694,'0'0,"0"-26,0 26,-26 0,26 0,0-27,0 27,-27 0,27 0,-26-26,26 26,0 0,-27 0,27 0,0 0,-26 0,26 0,-26 0,26 26,-27-52,27 26,0 0,0 0</inkml:trace>
  <inkml:trace contextRef="#ctx0" brushRef="#br0" timeOffset="61039.4912">21564 6535,'0'0,"0"-26,0-1,0 27,0-26,0 26,0-27,0 27,0-26,-27-1,27 1,0 26,27-26,-27-27</inkml:trace>
  <inkml:trace contextRef="#ctx0" brushRef="#br0" timeOffset="68588.923">21035 6271,'0'0,"0"0,0 0,-27-53,1-80,-1 133,27-26,-53-27,1 27,-28-27,1 26,-54-26,1 0,-27 0,-26 27,0-27,-80 0,27 0,-53 27,0-1,0-26,0 53,-26-26,26 0,26-1,0 1,27 26,27-27,25 27,28-26,25 26,54 26,-27-52,53 26,0 0,27 0</inkml:trace>
  <inkml:trace contextRef="#ctx0" brushRef="#br0" timeOffset="69388.9687">11483 6429,'0'0,"-26"-26,26 26,0-53,-27 27,27-27,0-27,0 1,0-27,0 27,0-54,0 54,0-27,0 0,0 1,0 25,0 27,27-26,-27 52,0 1,0 26,0 0,26 26,1 27,-1 27,27-1,-26 27,25 0,28 26,-27-26,0 0,0 26,0-53,-1 1,1-27,0 0,0-1,-26-52,-1 0,-26-26</inkml:trace>
  <inkml:trace contextRef="#ctx0" brushRef="#br0" timeOffset="69543.9777">11695 5953,'0'0,"0"0,26 0,1-26,-1-1,1-26,26 27</inkml:trace>
  <inkml:trace contextRef="#ctx0" brushRef="#br0" timeOffset="69966.0018">12118 5054,'0'0,"-26"0,-27 0,26 0,-25 0,-1 0,26 26,1-26,-1 0,27 26,0 27,0-26,27 52,-27 1,26 25,-26 1,27 0,-1 26,1-26,-1 0,0 0,1 0,-1-27,1-26,-1 0,27 0,-26-27,-1 1,27-1,-27-26,1 0,-27 0,26-26,-26-1,0 1</inkml:trace>
  <inkml:trace contextRef="#ctx0" brushRef="#br0" timeOffset="70398.0264">12383 6085,'0'0,"0"0,0 0,0 0,0 0,-27-26,27 0,-26-1,26 1,-27-27,1 26,26-26,0 27,0-1,0 1,0-1,26 1,1 0,-1-1,1-52,26 105,-27-79,27 53,-26-26</inkml:trace>
  <inkml:trace contextRef="#ctx0" brushRef="#br0" timeOffset="70646.0407">12780 5662,'26'0,"-26"0,27-26,-1 131,1-131,-27 0,26-1,-26 27,53-26,-53 26,26 0,1-53,-1 53</inkml:trace>
  <inkml:trace contextRef="#ctx0" brushRef="#br0" timeOffset="70970.0592">13150 5186,'0'26,"0"-26,0 27,0-27,0 26,0 27,0 0,27 0,-27 0,26 26,-26-26,0-26,27 26,-27-1,0-52,0 27,0-27,26 26,-26-52,26 26,-26-27</inkml:trace>
  <inkml:trace contextRef="#ctx0" brushRef="#br0" timeOffset="71389.0831">13309 4789,'-27'0,"27"0,0-26,0-1,0 27,27 0,-27-26,26-1,1 27,-1 0,1 0,-1 27,27 26,-26-1,-1 28,0 26,27-27,-26 27,26 0,0 0,-27-1,1-25,26-1,-27 0,0-26,1 27,-27-27,-27 0,1-27,0 1,-1-1,-26 0,0-26,27 0,-27 0,53-26,-27 0</inkml:trace>
  <inkml:trace contextRef="#ctx0" brushRef="#br0" timeOffset="71857.11">14023 4551,'-26'0,"26"0,-53 0,26 26,1-26,-27 27,0-1,27-26,-1 27,1-1,26 27,0-26,0 52,26-26,1 26,-1 27,-26 0,27-27,-1 54,1-28,-1 1,0-26,1-1,26 0,-27-26,1 0,-1-26,27-1,-26 1,-1-27,0 26,-26-52,27-1,-27 1</inkml:trace>
  <inkml:trace contextRef="#ctx0" brushRef="#br0" timeOffset="72147.1266">14314 5106,'0'0,"0"-26,0 26,-26 26,-1-26,-26 27,27 26,0-27,26 27,-27-26,27 52,27-52,-27 25,26 1,0-26,27-1,-26-26,-1 27,1 26,-1-80,1 1,-1-1,1 1</inkml:trace>
  <inkml:trace contextRef="#ctx0" brushRef="#br0" timeOffset="72591.1519">14473 4471,'-26'-26,"26"0,0-1,26 1,-26 26,27-27,-27 27,26-26,-26 26,26 26,1 1,-27-1,26 53,1 1,-1-1,1 27,-1 0,1 26,26-26,-27 0,27-27,-27 27,1-53,-1 26,-26-26,0 27,0-54,-26 27,-27 0,26-27,1 1,-27-1,27-26,-1 27,1-80,26 53,0 0,0 0,0 0</inkml:trace>
  <inkml:trace contextRef="#ctx0" brushRef="#br0" timeOffset="82495.7184">20929 6112,'0'0,"-27"26,27-26,0 0,0 27,0-27,0 0,-26 26,26-26,0 0,0 0,0 0,0 0,0 0,0 0,-26-26,26 26,0-27,0 27</inkml:trace>
  <inkml:trace contextRef="#ctx0" brushRef="#br0" timeOffset="82984.7463">20770 6403,'27'0,"-54"0,27 0,53-27,-53 27,0-26,0 26,0 0,0 0,0 0,0 0,0 26,27 1,-1-27,-26 26,26-26,1 0,-27 27,26-27,-26 0,0 0,0-53,0 26,27 1,-27 0,0-27,26 26,-26 1,27-27,-27 26,26 1,-26-1,27 27,-27 0,0 0,26 0,-26 0,0 0,0 0,27 0,-27 0,0 0,0 0</inkml:trace>
  <inkml:trace contextRef="#ctx0" brushRef="#br0" timeOffset="84624.8401">21537 7435,'0'0,"0"0,0 0,0 0,-26-27,26 27,0 0,0 27,0-27,-26 26,26 1,-27-1,1 1,-1 26,1-1,-27 1,26-26,-26 26,27-27,-1 27,1-26,0-27,26 26,0-26,0 0,-27 27,27-27,0 0,0 0,0 0,0 0,0 0,0 0,-26 0,26 0,0-27,0 27,0-26,-27 26,27 0,0-27,-26 1,26-1,-27 1,27 26,-26-27,26 27,0-26,0-1,0 27,0 0,0 0,0 0,0 0,0 0,0 0,-27 0,27 27,0-1,0 1,0 26,-26-27,26 1,-27 26,27-27,0-26,27 0,-27 0,26 0,27 0,-26 0,26-26,0 26,-27-27,27 27,-27 0,27 0,-53-26,27 52</inkml:trace>
  <inkml:trace contextRef="#ctx0" brushRef="#br0" timeOffset="87655.0135">21141 7832,'0'0,"0"-27,0 27,-27-26,1 26,26 0,-27-27,1 1,26 26,-27-27,1 27,-1-26,27 26,-26-27,-27 1,27 26,-1-26,-26 26,27 0,-27-27,26 27,-26-26,27 26,-27-27,27 27,-27 0,26 0,1 0,-27 0,26 0,-26 27,27-27,-27 26,27 1,-1-27,1 26,-27 0,26 1,27-1,-26-26,26 27,-27 26,1-53,26 26,-27 27,27-26,-26-27,26 53,-26-27,26 0,-27 1,27-1,-26 1,26-1,0 27,0-53,0 27,0-1,0 1,0-1,0 0,0 1,0-1,0 1,0-1,0 1,26-27,-26 26,27 1,-27-1,26 1,0-1,1 1,-1-1,1-26,-1 26,-26 1,27-1,-1 1,1-1,-27 1,26-27,1 26,-1 1,1-27,-1 26,0-26,1 27,-1-27,1 0,-1 0,1 26,-1-26,1 0,26 0,-27 0,0 0,27-26,-26 26,26 0,-27 0,1-27,-1 1,27 26,-26-27,-1 27,27-53,-27 27,1 26,-1-53,27 26,-26 1,-1-27,1 27,-1-1,0 1,1-27,-1 26,1-26,-27 27,26-1,-26-25,0 25,0-26,0 27,0-27,-26 26,26-26,-27 27,1 0,26-1,-27 1,1-1,26 1,-26 26,26-27,-27 27,27 0,-26-26,26 26,0 0,0 0,-27 0,27 0,0 0,0-27,0 54,-26-27,26 0,0 0</inkml:trace>
  <inkml:trace contextRef="#ctx0" brushRef="#br0" timeOffset="106002.0628">6059 14446,'27'-26,"-54"-1,27 1,0-1,-26 1,26 26,-27 0,27 0,-26 26,-1-26,27 53,-26 0,0 0,-1 0,1 26,-1 1,1-1,-1-26,1 0,26 26,-27-52,1-1,26 1,0-27,0 0,0-27,0 1,26-1,1-52,-27 26,26-26,27 26,-26-27,-1-25,1 52,-1-27,-26 27,26 27,-26 0,0 26,0 0,27 26,-27 0,0 27,26 0,-26 27,27-27,-1 26,1 0,-1-26,-26 27,27-27,-1-1,-26-25,0-1,0-26,0 27,0-54,0 27</inkml:trace>
  <inkml:trace contextRef="#ctx0" brushRef="#br0" timeOffset="106140.0708">5874 14870,'-26'-27,"26"27,0 0,26-26,27 26,-53-27,79 27,-26-26,0-1,0 1</inkml:trace>
  <inkml:trace contextRef="#ctx0" brushRef="#br0" timeOffset="106562.095">6668 14129,'-27'0,"1"0,26 0,-27 0,-25 0,25 0,1 0,26 0,-27 26,27 1,-26-1,26 27,0 26,-27 1,27-1,-26 27,26-27,0 27,0-26,0-1,0-26,26 0,1 0,-1-27,-26 1,27-27,-1 0,-26 0,27 0,-27-53,26 26,-26 1</inkml:trace>
  <inkml:trace contextRef="#ctx0" brushRef="#br0" timeOffset="106882.1133">6721 14764,'0'0,"0"26,0-26,0 0,-27 27,27-27,0 26,0-26,0 0,0 0,0 0,0 0,0-26,0-1,0 27,0-53,0 27,0-1,27-26,-27 53,26-52,-26 52,27-27,-1 27,1-26,-1 26,27 0,-27 0,1-27,-1 27,1-26</inkml:trace>
  <inkml:trace contextRef="#ctx0" brushRef="#br0" timeOffset="107263.1351">7091 14129,'27'0,"-27"0,26 0,1-27,-27 54,0-1,0 1,0 26,0-27,0 53,0-26,0 27,0-1,0 0,26 1,-26-1,26 1,1-27,-27-1,0 1,0-26,0 26,-27-27,27 1,-26-27,0 26,26-26,-27-26,27 26,0 0,-26-27,26 27,-27-53,27 27</inkml:trace>
  <inkml:trace contextRef="#ctx0" brushRef="#br0" timeOffset="107672.1585">7488 14235,'27'0,"-27"0,-27-27,27 27,-26 0,-1-26,1 26,-1 0,27 26,-26 1,26-1,0 1,-27 25,27 28,0-27,0 26,0 0,-26 1,52-1,-26 1,0-1,27-26,-1 0,-26 0,27-27,26 1,-27-1,1 1,-1-27,27 0,-27 0,1-27,-1 1,1 26</inkml:trace>
  <inkml:trace contextRef="#ctx0" brushRef="#br0" timeOffset="107963.1751">7806 14737,'-27'-26,"1"26,-1 0,1 0,-1 0,1 0,-1 26,1 1,26-1,0 27,0-26,0 26,26-27,1 0,-1 1,1-1,-1 1,-26-27,27 0,-1 0,1 0,-1 0,0-27,-26 1</inkml:trace>
  <inkml:trace contextRef="#ctx0" brushRef="#br0" timeOffset="108453.2031">7885 14235,'0'-27,"26"27,-26 0,27-26,-27 26,26 0,-26 0,0 0,27 26,-27 1,26-1,-26 27,0 26,27-26,-27 53,26-27,-26 1,0 26,0-27,0 0,-26-26,26 27,-27-27,1-27,26 1,-27-1,1 0,26-26,0 0,-27 0,27-26,27 26,-27-26,26-1,-26 1,27-1</inkml:trace>
  <inkml:trace contextRef="#ctx0" brushRef="#br0" timeOffset="108707.2177">8282 14711,'0'0,"0"0,26-27,1-78,-27 105,26 0,1 0,-1 0,1-27,-27 27,52 0,-52 0,0 0,0 0,0 0</inkml:trace>
  <inkml:trace contextRef="#ctx0" brushRef="#br0" timeOffset="108865.2267">8308 14711,'27'26,"-1"-26,27 0,0 0,-27 0,27 0,-26-26,-1 26,1-27,-1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09:09.683"/>
    </inkml:context>
    <inkml:brush xml:id="br0">
      <inkml:brushProperty name="width" value="0.05292" units="cm"/>
      <inkml:brushProperty name="height" value="0.05292" units="cm"/>
      <inkml:brushProperty name="color" value="#FF0000"/>
    </inkml:brush>
  </inkml:definitions>
  <inkml:trace contextRef="#ctx0" brushRef="#br0">5795 12197,'0'0,"-27"0,27 27,27-27,-1 0,1 0,-1 0,53 0,1 0,-1 0,1 0,25 0,28 0,-1 0,-26 0,26 26,-26-26,0 0,0 0,-53 27,26-27,-26-27,-27 27,1 0,-27 0,-27 0,1 0,-1-26,1 26,-53 0,52 0</inkml:trace>
  <inkml:trace contextRef="#ctx0" brushRef="#br0" timeOffset="286.0163">6218 12383,'-53'0,"27"0,26 0,26 0,1-27,26 27,52 0,1 0,0-26,26 26,1-27,-1 27,0 0,-26 0,-27 0,1 0,-27 27,0-27,-53 0,0 0,0 0,0 26,0-26,0 0,26-53,1 27</inkml:trace>
  <inkml:trace contextRef="#ctx0" brushRef="#br0" timeOffset="7698.4404">8441 12039,'0'0,"-27"0,27 0,-26 0,26 0,0 0,0-27,0 27,0 0,0 0,0 0,0 0,0 0,0 0,0 0,0 0,-27 27,27-27,0 0,0 26,0-26,0 26,0 1,0-27,0 26,0-26,0 27,0-1,0-26,0 0,27 27,-27-27,26 26,1-26,-1 0,27 27,-27-27,27 0,0 0,0 0,27 0,-28 26,28-26,-27 0,0 0,26 0,-26 0,0 0,0 0,0 27,0-27,0 0,-27 0,0 26,1-26,-1 0,1-26,-1 26,1 0,-27-27,26 27,1-26,-1-27,-26 26,27 1,-27-1,0 1,0-1,0 1,0-27,0 0,26 0,27-53</inkml:trace>
  <inkml:trace contextRef="#ctx0" brushRef="#br0" timeOffset="11495.6575">10954 12277,'0'0,"0"0,0 0,0 0,0 26,0-26,0 27,27-1,-27 1,0 25,0-25,0 26,0 0,26-27,0 27,-26-26,27-1,-1-26</inkml:trace>
  <inkml:trace contextRef="#ctx0" brushRef="#br0" timeOffset="11764.6729">12356 12303,'27'27,"-1"-1,-26 27,0 0,0-27,0 27,0 0,0 0,0 0,0-27,0 1,27 26,-27-53</inkml:trace>
  <inkml:trace contextRef="#ctx0" brushRef="#br0" timeOffset="13171.7534">6139 5715,'-27'0,"27"0,-26 0,26 0,0-26,0 26,0 0,26 0,-26 0,53 0,-26 0,-1 0,27 0,0 0,0 0,-27 0,27 0,-26 26,-1-26,1 0,-27 0,0 0,26 0,-26 0,0 0,0 0,0 0,0 0,0 0,-26 0,26 0,0 0,0-26,0 26</inkml:trace>
  <inkml:trace contextRef="#ctx0" brushRef="#br0" timeOffset="32873.8803">9023 4763,'0'-27,"-27"1,27-1,-132 1,79-1,0 1,0-1,0 1,0 26,-26-27,0 27,26-26,-27 26,1 0,0-27,26 27,0 0,-27 0,27 0,-26 27,26-27,0 0,0 26,0 1,27-27,-27 26,27 1,-27 26,26-27,1 27,-1-26,1 52,-1-26,1 0,-1 0,1 0,26-1,0 28,0-27,0 0,0 0,26 0,1-1,-27 1,26 0,1 0,-1 0,1 0,26-27,-27 27,1-26,25 26,-25-27,-1 1,27 26,0-27,-26 1,26-1,-1 0,1 1,0-1,0 1,0-27,0 0,0 0,26 26,-26-26,27-26,-27 26,26 0,0-27,-26 27,27-26,-27-1,26 1,0 0,-26-27,0 26,0 1,0-27,0 0,-27 0,27 0,-26-26,-1-1,-26 1,27 0,-54-27,27 26,-26 1,-1 0,1 26,-1-27,-26 27,27 27,-27-27,27 27,-27-1,53 27,-27 0,1-53,26 80,-27-27,27 26,0-26</inkml:trace>
  <inkml:trace contextRef="#ctx0" brushRef="#br0" timeOffset="35445.0273">12436 12012,'0'0,"-27"27,1-27,26 26,-27 0,27 1,-26 26,-1-27,1 1,0-1,-1 27,27-53,-26 27,26-27,0 0,0 0,26-27,1 27,-27-26,26-1,0 1,-26-1,27 27,-27-26,0 26,26 0,-26 26,27-26,-1 53,1-26,26-1,-27 1,27-1,-26 1,-1-1,0 0,1-26,-27 0,53 0,-80 0</inkml:trace>
  <inkml:trace contextRef="#ctx0" brushRef="#br0" timeOffset="36574.0919">11219 4630,'-27'-26,"-26"-1,0 27,-26 0,0 0,26 27,-53-1,0 1,27 26,-27 26,0 0,27 1,-1 26,27 26,27-53,26 27,0 0,53 0,26-27,27 0,26-26,1 0,25 0,1-53,0 27,0-1,-1-26,1-26,-27-1,-26 1,0-1,-27-26,-26 0,0-26,-53 0,0-27,0 27,-26-27,-27 0,-26 0,-1 27,1 26,-1 0,-25 0,25 53,-26-27,53 27,-26 0,53 27</inkml:trace>
  <inkml:trace contextRef="#ctx0" brushRef="#br0" timeOffset="37349.1363">13600 4763,'0'-27,"0"-26,-27 27,1-1,0 1,-1-1,-26 1,-26 26,26 0,-26 26,-1 1,-26-1,27 1,-27 52,0-26,27 26,0 27,-1 0,27 0,27-27,26 27,26 0,54 0,-1-27,27 0,53-26,-27 0,27-26,-1-1,28-26,-28 0,1-26,-27-1,1-26,-1 0,-53-52,-26 25,0-26,0 1,-53-1,0 0,-26 0,-27 0,0 27,-27 0,1 26,0 0,-27 53,0-27,27 27,-27-26</inkml:trace>
  <inkml:trace contextRef="#ctx0" brushRef="#br0" timeOffset="38351.1935">8837 5556,'0'-26,"0"26,0-53,27 26,-27 1,53 0</inkml:trace>
  <inkml:trace contextRef="#ctx0" brushRef="#br0" timeOffset="39383.2526">8229 6191,'0'0,"-27"0,27 0,0 53,-105-53,105 27,-27-27,27 26,0-26,0 27,27-1,-1-26,1 0,-1 0,53 0,-26-26,27-1,25 1,-25-1,-1 1,1-1,-27 1,-1 26,1-27,-26 27,-27 0,0 0,0 0,26 27,-26-54,27 27,26-26</inkml:trace>
  <inkml:trace contextRef="#ctx0" brushRef="#br0" timeOffset="39894.2818">11086 5980,'-26'26,"26"1,-53-1,53 0,-26 27,26-26,0 26,26-53,27 26,0-52,26 26,27-53,0 26,-27 1,27-27,26 0,-52 27,-1-54,27 80,-27-53,27 27,-26-27</inkml:trace>
  <inkml:trace contextRef="#ctx0" brushRef="#br0" timeOffset="40235.3013">13653 6006,'-27'0,"27"0,-26-26,26 26,-27 0,27 0,0 26,0-26,0 27,0-1,0 0,0-26,27 0,26 0,0 0,0 0,26-26,27 0,0-27,0 26,-1-26,28 0,-1 0,27 0</inkml:trace>
  <inkml:trace contextRef="#ctx0" brushRef="#br0" timeOffset="40830.3353">20294 11774,'0'-26,"0"26,-27 26,1-26,26 26,-26 1,26 26,0 0,-27 26,27 27,-26-27,26 1,-27 26,27-54,0 1,-26-26,-1-1</inkml:trace>
  <inkml:trace contextRef="#ctx0" brushRef="#br0" timeOffset="41014.3459">19606 11933,'0'-80,"0"1,79 0,1 26,26 0,26 0,-26 0,52 26,-25 1,-27 0,-1-1,-25 27,-27 0,0 27</inkml:trace>
  <inkml:trace contextRef="#ctx0" brushRef="#br0" timeOffset="41827.3923">20400 12541,'0'53,"0"-26,0-27,106-27,-106-26,26 0,0 0,1-26,26 0,-27-27,27 53,0-26,0 26,-26 0,25 53,-25 0,-1 0,-26 26,-26 27,26 0,-27 0,1 26,0-26,-1 0,27-26,27-1,-1-26,27 0,-27 0,54-26,-27-1,26-26,-26 0,0 0,0 0,-27 1,1-1,-27 26,26 1,-26 26,0 0,0 53,0-27,0 1,0 25,27 1,-27-26,26-1,-26 1,27-1,-1-26,0-26,1-1,-1 27,1-26,-1-27,-26 53,0-27,0 27,27 0,-27 27,26-27,1 0,26 26,-1-26,-25 0,52-26,1-1,-1-25,-26 25,26-52,-26 26,-26-27,-1 1,1 0,-27 52,-27-26,-26 27,27 26,-27 26,0 27,0 27,27-1,-27 27,26-27,27 27,0-27,27 1,26-1,-27-52,1 26,-27-27,0 0</inkml:trace>
  <inkml:trace contextRef="#ctx0" brushRef="#br0" timeOffset="42048.405">20479 12806,'106'0,"26"0,53-27,1-26,25 27,-25-27,-1 27,-27-1,-25 1,-27-1,-27 1,27 26</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0:18.420"/>
    </inkml:context>
    <inkml:brush xml:id="br0">
      <inkml:brushProperty name="width" value="0.05292" units="cm"/>
      <inkml:brushProperty name="height" value="0.05292" units="cm"/>
      <inkml:brushProperty name="color" value="#FF0000"/>
    </inkml:brush>
  </inkml:definitions>
  <inkml:trace contextRef="#ctx0" brushRef="#br0">17675 12726,'-27'0,"1"0,26-26,26 0,-26-1,27 1,25-1,1 1,0-1,0 1,0-1,26 1,-26 26,-26 26,-1 1,1 26,-27 26,0 0,-27 1,1 26,-1 0,-26-1,1 1,-1 0,0 0,26-27,-26 1,0-1,27-26,-27 26,27-26</inkml:trace>
  <inkml:trace contextRef="#ctx0" brushRef="#br0" timeOffset="210.012">17675 14235,'26'0,"-26"0,26 26,-26-26,0 0,0 0,27 27,-27-27,26 0,-26 0,53-27</inkml:trace>
  <inkml:trace contextRef="#ctx0" brushRef="#br0" timeOffset="3792.2169">19871 3201,'-27'0,"1"27,-27-27,0 0,0 26,0-26,0 0,0 27,-26-27,-1 0,-25 0,25 0,1 0,-1 0,-25 0,25 0,1 0,-1 0,1 0,0 0,26 0,0 0,0 0,0 0,27 0,-1 0,1 0,26 0,0 0,0 0,0 26,0 1,0-1,0 1,0 26,0 26,0 0,0 1,0 26,26-1,-26 1,0 27,0-1,-26 27,26-27,0 53,-27-26,27 0,-26-1,26 1,-27 26,27-52,-26 25,26-25,0-1,0 0,-27-26,27 0,0 0,0 0,0-27,27-26,-27 26,0-26,26 0,1-27,26 1,-27-1,27-26,0 0,0 0,26-26,1 26,-1-27,0 1,27 0,0 26,0-27,0 1,26 26,-26-27,0 27,-27 0,27 27,-27-27,-26 26,0 1,0-27,-27 26,1-26,-1 26,1-26,-27 0,26-26,-26 0,0-27,0-27,0-26,27 1,-27-81,26-25,-26-27,27-1,-27-52,26 27,-26-27,27 0,-27 26,0 27,0 26,0 1,-27 52,1 27,-1 26,-26 26,27 28,-1-1,1 53,-1-27,27 80,0-26,27 52</inkml:trace>
  <inkml:trace contextRef="#ctx0" brushRef="#br0" timeOffset="4347.2486">21326 12912,'26'0,"1"0,-27 0,0 26,-106 27,132 0,-26 26,0 1,27 26,-27-1,0 1,26 0,-26-27,27 1,-27-27,0-27,26 1,-52-27,26-27</inkml:trace>
  <inkml:trace contextRef="#ctx0" brushRef="#br0" timeOffset="4547.2601">20691 13176,'-53'-26,"26"-1,54 1,-1-1,54-25,52 25,-26-26,53 0,-1 0,1 27,-27-27,1 26,-28 1,1 26,-26-26,-1 26,-26-27</inkml:trace>
  <inkml:trace contextRef="#ctx0" brushRef="#br0" timeOffset="11275.6449">17145 6138,'0'0,"0"0,0 0,80 0,-80 0,0 0,0 0,0 0,0 0,0 0,0 0,0 0,0 0,0 0,0 0,0 0,0 0,0 0,0-26</inkml:trace>
  <inkml:trace contextRef="#ctx0" brushRef="#br0" timeOffset="12625.7221">13309 15769,'0'27,"26"-54,1 27,-1 0,1 0,-1 0,27 0,-26 0,25 0,-25 0,-1 0,1 27,-1-27,1 0,-1 0,1 0,-1-27,1 27,-1-26</inkml:trace>
  <inkml:trace contextRef="#ctx0" brushRef="#br0" timeOffset="13122.7506">14711 16140,'0'0,"0"0,0 0,27-106,-27 106,26 0,1 0,-1 0,0 0,27 0,0-27,0 27,0 0,0 0,0 0,-27 0,1 0,-1 0,1 0,-27 0,0 0,0 0,0 0,0 0,-27-26</inkml:trace>
  <inkml:trace contextRef="#ctx0" brushRef="#br0" timeOffset="16226.9281">17119 6138,'0'0,"0"27,0-27,-27 0,27 0,0 0,0 0,-26-27,0 27,-1 0,1 0,-1-26,1 26,-27 0,0 0,-27-27,28 27,-1 0,-27 0,27 0,-26 0,26 0,-26 0,-1 0,27 0,0 0,-26 0,26 0,-26 0,26 0,26 0,-25 0,25 0,1 0,-1 0,27 27,-26-27,26 0,0 26,-27-26,27 27,0-1,0 1,0 26,-26 0,26-1,0 1,-27 0,27 27,-26-27,26 26,0 0,0-26,0 0,0 27,0-28,26-25,-26 26,27-27,-1 1,1-1,-1-26,27 0,-53 27,53-1,-27-26,27 27,0-27,0 26,0-26,0 27,0-27,26 26,-26-26,27 0,-1 0,0 0,1 0,-1 0,0-26,1 26,-27 0,26 0,1 0,-28 0,1 0,0 0,0 0,-26-27,26 27,-27-26,0 26,27-27,-26 1,-1-27,-26 0,27 26,-1-52,-26 0,0 26,0-27,0 1,0 0,0 26,-26 0,26 26,0 1,-27-27,27 26,0 27,-26-26,26 26,0 0,0 0,-27 0,27 0,0 0,27-26,-54 26,54 0</inkml:trace>
  <inkml:trace contextRef="#ctx0" brushRef="#br0" timeOffset="19743.1291">17489 7355,'0'0,"0"0,0 0,0 0,0 0,0 0,0 0,0 0,0 0,27 27,-1-27,1 26,-27 1,53-27,-27 26,27 27,-27-53,27 53,0-26,0-1,-26 0,26 1,-27-1,0 1,1-1,-1 1,1-27,-27 26,26-26,-26 0,0 27,0-27,0 0,0 0,0 26,0-52</inkml:trace>
  <inkml:trace contextRef="#ctx0" brushRef="#br0" timeOffset="20104.1498">18098 8043,'0'0,"0"0,0 0,-106-79,106 79,0 0,26 0,1 0,-27 0,53 0,-53 0,53 26,0 1,0-1,0 1,-27-27,27 0,-27 0,1 0,-1 0,-26-27,0-26,-26 27,-1-27,27 0,-26 0,-1 0,27 0,-26 0</inkml:trace>
  <inkml:trace contextRef="#ctx0" brushRef="#br0" timeOffset="24814.4192">21326 15769,'26'80,"-26"-54,0 27,0-27,0-26,0 27,0-1,0-26,0 0,0-26,0-1,-26-26,26 1,-27-28,1 27,-1-53,1 27,-1-27,1 27,0-1,26 1,0 0,0 26,0-27,26 28,0-1,1-27,26 54,0-27,26 26,1 1,-1 26,0 0,27 0,-27 26,1-26,26 0,-27 27,0-27,1 0,-1 0,-52 0,26 26,-27-26,0 0</inkml:trace>
  <inkml:trace contextRef="#ctx0" brushRef="#br0" timeOffset="25251.4443">21167 15240,'0'0,"-26"0,26 0,0 106,0-106,0 0,0 0,26 0,0 0,27 0,-26 0,26-27,0 27,26 0,-26 0,0-26,26 26,-26-27,0 27,0 0,-27 0,1 0,-1 0,-26 0,27 0,-27 0,26 0,-26 0,27 0,-27 0</inkml:trace>
  <inkml:trace contextRef="#ctx0" brushRef="#br0" timeOffset="27713.5851">14129 4763,'0'0,"0"0,0 0,-26 0,26-27,-27 27,27 0,-26-26,26 26,-27-53,1 53</inkml:trace>
  <inkml:trace contextRef="#ctx0" brushRef="#br0" timeOffset="28598.6357">13521 4577,'-27'27,"1"-1,-1-26,1 27,-1-27,1 0,-1 0,1 26,-1-26,1 0,0 0,-1 0,1 0,-1 0,1 0,-1 0,1 27,-1-27,27 0,-26 0,-1 26,27-26,-26 27,-1-27,27 26,-26 0,0 1,26-1,0 1,-27 26,27-27,-26 27,26-26,0 25,-27 1,27 0,0 0,0 0,0 0,0 0,0 0,-26 0,26 0,0 0,0 0,0-1,0 1,26 0,-26-26,0 26,27-27,-1 1,-26-1,27-26,-1 27,27-27,0 0,-27 0,54 0,-27 0,0 0,26-27,-26 27,26 0,-26 0,26 0,1 0,-1 0,1-26,-1 26,0 0,1 0,-1 0,27 0,-27 0,1 0,-1 0,0 0,1 0,-27 0,0 0,0 0,-27 0,27-27,-27 27,1-26,-1-27,1 0,-27 0,26-26,-26-1,0 1,0-27,-26 0,-1 0,1 0,-1 27,1 0,-1 26,1 26,-27-26,53 53,0-52,27 52</inkml:trace>
  <inkml:trace contextRef="#ctx0" brushRef="#br0" timeOffset="39885.2812">11933 7355,'0'0,"-26"0,26 0,-27 0,1-26,-1 26,1 0,-27 0,0 0,0 0,0 0,-26 0,26 26,0-26,-26 27,-1-27,1 26,-1-26,1 0,26 0,0 0,0 0,0 0,0 0,27 0,0-26,-1 26,1 0,-1 0,27 0,-26-27,26 27,0 0,0 0,-27 0,27 0,-26 27,26-27,0 26,-27-26,27 27,-26-27,26 26,-27 27,27-26,-26-1,26 1,-27 25,27 1,-26-26,26 26,-26-27,26 27,-27-26,27 26,0-27,0 0,0 27,0-26,0-1,27 1,-27-1,0 1,26 26,-26-27,26 27,-26-27,27 1,-1 26,-26-27,53 27,-26-26,-1-1,1 27,26-53,-27 26,27 1,-27-1,27 1,0-27,-26 0,26 26,-27-26,27 0,0 0,0 0,0 0,-27 0,27 0,0 0,0 0,0-26,0 26,-27 0,27 0,0 0,0 0,0 0,0 0,0-27,0 27,-27 0,27 0,-26 0,25 0,-52 0,27 0,-1-26,-26 26,0-27,0 1,27-27,-27 27,0-54,0 27,0-26,-27 0,27-1,0 1,-26-1,26 1,0 26,0 0,0 0,-27 0,27 27,0-1,0 1,0 26,0-26,0 26,0-27,27 27,-54-26,54-1,-27 1</inkml:trace>
  <inkml:trace contextRef="#ctx0" brushRef="#br0" timeOffset="43970.5149">12092 7620,'0'0,"0"0,0 0,0 0,0 0,0 0,0 0,0 0,0 0,0 0,0 0,0 0,0 0,26-26,-26 26,27 0,-1-27,27 1,-26-1,25 27,1-26,0-27,27 26,-27 1,26-27,0 27,27-27,-26 26,-1-26,27 0,-27 0,27 27,0-27,0 0,-1 0,-25 0,26 0,0 0,-27 1,27-1,0 0,-27 0,0 0,27-27,-26 28,25-1,1-27,-26 27,25-26,1 0,0 26,0-27,0 27,26 0,-26-26,26 0,-26 26,26-27,1 1,-28 26,28-26,-1 26,0-27,1 28,-1-28,0 27,0-26,-26 26,27-26,-1 26,-26-27,26 27,-26 0,26-26,0 26,-26 0,0 0,0 0,0 1,0-1,-27 0,27 0,-27 26,1-26,-1 0,-26 27,26 0,-26-1,26 1,-52-1,26 1,-27-1,27 27,-26-26,-27 26,26-27,1 27,-27-26,0 26,26 0,-26 0,0 0,0 0,0 0,0 0,0 0,0 0,0 0,0 0,0 0,0 0,0 0,0 0,0 0,0 0,0 0,0 0,0 0,0 0,0 0,0 0,0-27,0 27,-26 0,26-26,-27 26,1-26,-1-1,1 27,-1-26,-26 26,0-27,1 1,-1 26,0-27,0 1,0 26,26 0,1 0,0 0,-1-27,27 27,0 0,27 27,-1-27,27 0,0 0,26 0,1 0,25-27,1 27,-26 0,-1-26,0 26,-26 0,0 0,0 0,-26 26,-1-26,0 0,-26 27,27-1,-27-26,-27 27,27-1,-26 1,26-1,-26 27,-27 0,26 0,-26-27,27 27,-27 0,0 0,27 0,-27-27,53 27,-27-53,1 27,-1-1,27-26,0 0,-26 27,26-27,0 0,0 0,0 0,26-27,-52 27,52 0,-26-26,27 26</inkml:trace>
  <inkml:trace contextRef="#ctx0" brushRef="#br0" timeOffset="48958.8003">11933 16748,'0'0,"-26"27,-1-27,27-27,-26 27,-27 0,26-26,1 26,-27 0,0-27,27 27,-27 0,0 0,0 0,26 0,-26 27,1-27,-1 26,0 1,0-1,0 1,0-1,0 0,0 1,0 26,0-27,0 27,27 0,-27 0,0 0,0 0,27 0,-1 26,1-26,26 0,-27 26,54-26,-27 0,26 0,1-26,-1 52,27-53,-26 54,25-27,1 0,0 0,0-27,0 27,0-27,26 1,1 26,-27-53,26 26,27-26,-53 0,53 0,-27-26,27-1,-27-26,1 27,25-27,-25 0,-1 0,1 0,-1-26,-26 26,0-26,0-1,0 1,0-1,-27 1,0 0,-26-1,0 1,-26 0,0-1,-1 1,-26 26,0 0,-26 27,26-1,-26 27,-1 53,1-53,26 53,0-27,53 1</inkml:trace>
  <inkml:trace contextRef="#ctx0" brushRef="#br0" timeOffset="50344.8795">21405 17806,'0'53,"0"-53,0 0,0 53,0-53,0 0,0 0,0 0,0 0,-26-53,26 53,-27-105,1 52,-1-53,1 26,-1 1,1 0,-1-27,-25 26,25 1,27 26,-26-26,26 26,0 0,26 27,1-27,25 53,1-27,0 1,27-1,-1 27,-26 0,53 0,-27 0,1 0,-1 0,-26 0,26 27,-52-27,26 0,-27 0,1 0</inkml:trace>
  <inkml:trace contextRef="#ctx0" brushRef="#br0" timeOffset="50556.8916">21379 17251,'0'0,"53"26,0-52,-1 26,81 26,-27-52,-1 26,-25 0,52 0</inkml:trace>
  <inkml:trace contextRef="#ctx0" brushRef="#br0" timeOffset="53295.0483">11616 17119,'-27'0,"27"0,-53 0,27 26,-1-26,1 26,-1 1,1-1,-1 27,1 0,0 0,26 0,-27 0,27 0,0-53,27 106,-27-106,26 26,-26-26,0 0,79 27,-79-27,27-27,26 1,-27-1,1 1,-1-1,1-26,-27 1,26-1,-26 26,0-26,0 27,0-27,-26 26,26 1,-27-1,1 1,-1 26,27 0,-26 0,-1 0,1 26,26 27,-27-26,1 26,26 0,0 0,0 0,0-1,0 28,26-54,-26-26,27 80,-27-80,79 53,-79-53,53 0,-53 0,53-53,-27 26,1 1,-1-27,1 0,-27 0,26 0,-26 0,0 0,-26 0,26 0,-27 27,1-27,-27 53,27-26,-27 26,26 0,-26 26,27-26,-1 26,27 27,-26-26,26 26,0 0,0 0,26-27,1 1,-1-1,1-26,-1 0,27 0,-26 0,-1-53,0 27,1-1,-1-26,1 27,-27-27,-27 0,27 26,-26 1,-1 0,1-1,-27 27,27 27,-1-1,1 0,-1 27,27 0,-26-26,52 26</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3:30.547"/>
    </inkml:context>
    <inkml:brush xml:id="br0">
      <inkml:brushProperty name="width" value="0.05292" units="cm"/>
      <inkml:brushProperty name="height" value="0.05292" units="cm"/>
      <inkml:brushProperty name="color" value="#FFFF00"/>
    </inkml:brush>
  </inkml:definitions>
  <inkml:trace contextRef="#ctx0" brushRef="#br0">6800 10954,'0'0,"27"0,-27 0,0 26,0 1,-27-1,27 1,0-1,0 1,0 25,27 1,-27-53,26 27,-26-1,53-26,-27 0,1-26,26-1,0 1,26-27,-26 0,0 0,26-26,1 26,-1 0,-26 0,0 0,-27 27,27-1,-26 1,-27 26,0 0,26-27,-26 27,0 0,0 0,0 0,0 0,0 0,0 0,0 0,0 0,0 0,0 0,0 0,0 0,0 0,0 0,0 27</inkml:trace>
  <inkml:trace contextRef="#ctx0" brushRef="#br0" timeOffset="1488.0851">5742 9446,'-53'0,"26"26,-25 1,-1 25,26 1,27 27,0-1,0-26,53 0,0 0,26-27,1-26,-1 0,27-53,0 1,-27-1,-26 0,0 0,-27-27,-26 27,0 1,-52 25,-1 27,0-26,-27 52,1 1,52 25,-52-25,79 26,-26 0,52-27</inkml:trace>
  <inkml:trace contextRef="#ctx0" brushRef="#br0" timeOffset="1911.1093">7303 9049,'-106'26,"0"1,0 26,-79 26,106 0,-1 1,54 26,26-27,0 0,26-26,54-26,-1-1,53-52,1-1,-27-26,52 0,-52-26,26 0,-52 26,-27-27,-27 27,-52 27,-1 0,-26 26,0 26,-26-26,26 26,0 1,27 26</inkml:trace>
  <inkml:trace contextRef="#ctx0" brushRef="#br0" timeOffset="2270.1299">8520 9393,'-27'-27,"-25"-26,-1 53,-27-26,27 52,-26 1,26 26,27 0,26 0,26-1,27 1,26-26,27-1,26-26,-26 0,0-26,0-1,-27-26,-26 27,-53 0,-53-1,0 1,-26 26,-53 26,26 1,-26-1,26 53</inkml:trace>
  <inkml:trace contextRef="#ctx0" brushRef="#br0" timeOffset="2628.1503">8520 10769,'0'-27,"-53"1,53-1,-26 27,-1 27,1 26,26-1,26 28,27-27,0 26,26-52,54-1,-28 1,28-54,-27-26,-1 27,-52-54,0 1,-53 26,-26-26,-27 26,-27-27,-25 54,-1 26,0 0,0 26,27 1,52 52</inkml:trace>
  <inkml:trace contextRef="#ctx0" brushRef="#br0" timeOffset="2969.1697">8652 11986,'-26'53,"-1"-27,27 27,0 0,-26 0,-1 26,27-26,27 26,-1-26,27 0,27 0,-1-53,0 0,1-26,-1-1,-26 1,0-27,-27-26,-52 26,-1 0,-52-27,0 27,-1 27,-25-1,-1 1,26 52,-26-26,54 27,-28-1</inkml:trace>
  <inkml:trace contextRef="#ctx0" brushRef="#br0" timeOffset="3361.1923">7065 12435,'-53'-26,"0"52,0 1,53 26,0 0,0 26,53 0,26 1,1-27,-1-27,27 1,26-27,-52-53,-1 26,-26-52,0 26,-80 0,1-26,-27 26,-53 0,0 0,-26 27,26-1,0 27,0 0,27 0,26 27,0-27</inkml:trace>
  <inkml:trace contextRef="#ctx0" brushRef="#br0" timeOffset="3759.215">5742 12144,'-53'0,"-26"53,26 0,26 27,1-1,26 0,0 1,26-1,27 0,26-26,1-26,-27-27,53-27,-27 1,0-27,-26 0,-26-26,-27 26,-27 0,-26-26,-26 52,0 1,-27-1,26 27,1 0,26 0,0 0,53 0,-26-53,52 0</inkml:trace>
  <inkml:trace contextRef="#ctx0" brushRef="#br0" timeOffset="4131.2362">5239 10769,'-79'52,"26"54,0-26,26 26,1-1,52 1,1 0,26 0,0-53,26 0,27-53,0 0,0-53,-1 0,-25-27,-1 1,-26-27,-26-26,-27 26,-27 0,-26 27,-26 0,26 52,-53 1,27 26,-27 26,26 53,28 1,-1 26</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3-30T21:14:29.272"/>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EA700D"/>
    </inkml:brush>
  </inkml:definitions>
  <inkml:trace contextRef="#ctx0" brushRef="#br0">23337 9657,'0'0,"-27"0,27 0,0 0,0 0,0 0,0 0,0 0,0 0,0 0,0 0,0 0,0 0,0 0,0 0,0 0,0 0,0 0,0 0,0 0,0 0,0 0,27 0,-1 0,1 0,-1 0,0 0,1 0,26 0,-27 0,27 0,-26 0,26 0,-27 0,0 0,1 0,-1 0,1 0,-27 0,26 0,-26 0,27 0,-1 27,-26-27,27 0,-27 0,26 0,-26 0,27 0,-1 0,-26 0,27 0,-27 0,26 0,-26 0,0 0,26 0,-26 0,0 0,0 0,0 0,0 0,0 0,0 0,0 0,0 0,0 0,0 0,0 0,0 0,27 0,-27 0,0 26,-27-26,27 27,0-1,0 1,0 26,0-27,0 27,-26 0,26 0,0 26,-26 0,26 1,-27 26,27-27,-26 27,26 0,-27-27,27 27,-26-27,26 27,-27-26,27-1,-26 0,26-26,-27 27,1-28,26 1,0-26,0-1,-27 1,27-27,0 0,0 26,0-26,0 0,0 0,0 0,0-26,0 26,0-27,0 27,0 0,-26-26,26-1,0 27,-27-26,1 26,0-27,-1 1,-26 0,27 26,-27 0,0-27,-26 27,26 0,0 0,0 0,0 0,26 0,-26 0,27 27,26-27,-26 0,26 0,0 0,0 0,0 0,0 0,0 0,0 0,0 0,0 0,0 0,0 0,0 0,0 0</inkml:trace>
  <inkml:trace contextRef="#ctx0" brushRef="#br1" timeOffset="26545.5183">9128 12965,'0'26,"0"-26,0 0,0 0,0 0,0 0,0 0,0 0,0 0,0 0,0-26,0-1,0 1,0-1,0 1,0-27,0 0,0 0,0 0,0 0,0 0,0 0,0 27,-26-1,26 1,0 0,0-1,0 27,-26 0,26 0,0 0,26 27,-26-1,26 0,1 1,-1-1,1 27,-1 27,27-27,-26-1,26 28,0-27,-27 0,0 0,1-27,-1 1,1 25,-27-52,26 27,-26-27,0 0,0 0,0 0,-26-27,26 27,-27-52,1 25,-1 1,-25-27,-1 26,0-26,-27 27,27-1,0 27,1-26,-1 26,26 0,27 0,0 0,0 0,0-27,27 27,26-26,-1 0,28-1,-1-26,1 0,-1 27,-26-1,0 1,0-1,-27 1,-26 26,0 0,0 26,-26 1,-27 26,26-27,-26 54,1-27,25-1,-26 28,0-27,27 0,-27-27,53 27,-27-26,1-1,26 0,0 1,-27-27,27 53,0-53,0 26,0-26,0 0</inkml:trace>
  <inkml:trace contextRef="#ctx0" brushRef="#br1" timeOffset="29114.6652">7885 10848,'-27'0,"27"0,0 26,0 1,0-1,27 1,-27 26,0-27,0 27,26-26,-26 25,0 1,0-53,27 53,-27-26,0-1,0 27,0-26,26 25</inkml:trace>
  <inkml:trace contextRef="#ctx0" brushRef="#br1" timeOffset="29577.6917">7779 12726,'27'-26,"-27"0,26-1,-26 1,26-27,1 53,-1-27,-26 27,27 0,-1 27,1-27,-1 26,-26 1,27-1,-27 27,0 0,0 0,-27-27,27 27,-26-26,26 26,-27-27,27 1,0-27,27 0,-1 0,1 0,-1 0,1 0,26-27,-1 1,1-1,-26-26,26 27,-27-27,27 0</inkml:trace>
  <inkml:trace contextRef="#ctx0" brushRef="#br1" timeOffset="30182.7263">9420 11007,'0'-53,"0"26,0 1,0-1,26 1,-26-1,26 1,1 0,-27-1,26 27,-26-26,27 26,-27 0,0 0,0 26,0 1,0-1,0 0,0 1,0 26,0-27,0 27,26-26,1-1,-1 1,1 26,-1-27,1 0,-1 27,-26-53,0 53,0-26,0-1,-26 1,-1-1,-26 1,27-27,-27 26,26-26,1 0,-1 0,1 0,0 0,26 0,-27 0,27 0,-26-26,26 26,0 0,0 0,0 0,0 0</inkml:trace>
  <inkml:trace contextRef="#ctx0" brushRef="#br1" timeOffset="31228.7861">5715 11165,'0'27,"0"-27,0 0,0-27,0 1,0 0,0-1,0-26,0 27,0-54,0 1,0 26,0 0,-26-26,26 26,0 26,-27-26,27 27,0 26,0 0,27 53,-27-27,26 27,1 27,-1-27,27 26,0 0,0 1,0-27,0 0,-27-27,1 0,-1 1,1-1,-27-26,-27 0,-26 0,0-26,0 26,-26-27,0 1,-1 0,27 26,-26-27,26 1,27 26,-1 0,27 0,27-27,26 27,0-26,-1-1,28 1,-1-1,1-26,-1 0,0 27,-26-27,0 53,-53-26,0 26,0 26,-26-26,-27 79,0-26,0 0,-26 53,-1-26,27-1,27 0,-27 1,0-27,53 26,-26-79,52 26,-26-26,0-26</inkml:trace>
  <inkml:trace contextRef="#ctx0" brushRef="#br1" timeOffset="31726.8146">7144 10821,'-26'27,"52"26,-52-27,26 27,0 0,0 0,-27 0,27 26,0-26,27 0,-54-26,54 26,-54-53,54 52</inkml:trace>
  <inkml:trace contextRef="#ctx0" brushRef="#br1" timeOffset="32291.8469">6959 12250,'0'0,"26"0,1 0,-1 27,1-27,-1 26,1-26,-1 0,1 27,-1-27,0 26,1 1,-27-1,0 27,-27 0,1-27,0 54,-1-27,-26-1,27 1,-1 0,1-26,26-1,26 1,1-27,-1 0,27 26,-26-26,25-26,-25 26,26 0,-27-27,1 27,-27-26</inkml:trace>
  <inkml:trace contextRef="#ctx0" brushRef="#br1" timeOffset="33027.889">5583 12568,'0'-27,"27"27,-1-26,-26-1,26 1,1 26,-1-27,1 27,-27 27,26-27,1 26,-27 1,26-1,-26 27,27-26,-1-1,1 27,-1-27,0 1,1-1,-27 1,26-1,-26 1,0-1,-26 1,-1 26,1-27,-27 1,0-1,27 0,-27-26,26 27,1-27,-1 0,1 0,26 0,0 0,0 0,-26 0,52 0,-26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cs typeface="+mn-cs"/>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1ED4FB-64AF-4A05-88D6-6605041257F1}" type="slidenum">
              <a:rPr lang="en-US"/>
              <a:pPr>
                <a:defRPr/>
              </a:pPr>
              <a:t>‹#›</a:t>
            </a:fld>
            <a:endParaRPr lang="en-US"/>
          </a:p>
        </p:txBody>
      </p:sp>
    </p:spTree>
    <p:extLst>
      <p:ext uri="{BB962C8B-B14F-4D97-AF65-F5344CB8AC3E}">
        <p14:creationId xmlns:p14="http://schemas.microsoft.com/office/powerpoint/2010/main" val="2024296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65414A00-FC2E-4BED-AACC-D32313D962CD}" type="slidenum">
              <a:rPr lang="en-US" sz="1200" smtClean="0"/>
              <a:pPr/>
              <a:t>1</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11</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BE7A425-10B8-4B8D-B1C6-24FBB116BC40}" type="slidenum">
              <a:rPr lang="en-US" sz="1200" smtClean="0"/>
              <a:pPr/>
              <a:t>12</a:t>
            </a:fld>
            <a:endParaRPr 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13</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14</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15</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16</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17</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4EA5819-F162-4FBE-9316-4B4296AD1EE2}" type="slidenum">
              <a:rPr lang="en-US" sz="1200" smtClean="0"/>
              <a:pPr/>
              <a:t>18</a:t>
            </a:fld>
            <a:endParaRPr 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19</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20</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9C215D-931C-4012-80BB-05802D563677}" type="slidenum">
              <a:rPr lang="en-US" sz="1200" smtClean="0"/>
              <a:pPr/>
              <a:t>2</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8EC33EC-3822-482B-8193-144B0A54FB00}" type="slidenum">
              <a:rPr lang="en-US" sz="1200" smtClean="0"/>
              <a:pPr/>
              <a:t>21</a:t>
            </a:fld>
            <a:endParaRPr 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D037EB-12F5-4D78-A24E-90C5EFC8C106}" type="slidenum">
              <a:rPr lang="en-US" sz="1200" smtClean="0"/>
              <a:pPr/>
              <a:t>22</a:t>
            </a:fld>
            <a:endParaRPr 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23</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25</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26</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27</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619DAAA-6D2B-45E8-9B2F-E50AC6E2BAF9}" type="slidenum">
              <a:rPr lang="en-US" sz="1200" smtClean="0"/>
              <a:pPr/>
              <a:t>29</a:t>
            </a:fld>
            <a:endParaRPr lang="en-US"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43CE345-0130-4A8B-B921-FA83C97536C0}" type="slidenum">
              <a:rPr lang="en-US" sz="1200" smtClean="0"/>
              <a:pPr/>
              <a:t>30</a:t>
            </a:fld>
            <a:endParaRPr lang="en-US"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6994FEA-F89E-4970-A14C-DD88A94E8885}" type="slidenum">
              <a:rPr lang="en-US" sz="1200" smtClean="0"/>
              <a:pPr/>
              <a:t>31</a:t>
            </a:fld>
            <a:endParaRPr lang="en-US"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4AD0AE8-C0BB-46FB-AD76-FD2BF32800CD}" type="slidenum">
              <a:rPr lang="en-US" sz="1200" smtClean="0"/>
              <a:pPr/>
              <a:t>32</a:t>
            </a:fld>
            <a:endParaRPr 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9C215D-931C-4012-80BB-05802D563677}" type="slidenum">
              <a:rPr lang="en-US" sz="1200" smtClean="0"/>
              <a:pPr/>
              <a:t>3</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4A65FDE-DDAF-4E79-94D8-DAF6F2879C1C}" type="slidenum">
              <a:rPr lang="en-US" sz="1200" smtClean="0"/>
              <a:pPr/>
              <a:t>33</a:t>
            </a:fld>
            <a:endParaRPr lang="en-US" sz="12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F5AA06-9449-47DB-94BF-69904D10E7FD}" type="slidenum">
              <a:rPr lang="en-US" sz="1200" smtClean="0"/>
              <a:pPr/>
              <a:t>34</a:t>
            </a:fld>
            <a:endParaRPr lang="en-US" sz="12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578B84E-E7E4-489C-835B-1137FD92A89C}" type="slidenum">
              <a:rPr lang="en-US" sz="1200" smtClean="0"/>
              <a:pPr/>
              <a:t>35</a:t>
            </a:fld>
            <a:endParaRPr lang="en-US" sz="120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D4F8853-6AAF-49B2-9D1D-F661E25228E8}" type="slidenum">
              <a:rPr lang="en-US" sz="1200" smtClean="0"/>
              <a:pPr/>
              <a:t>36</a:t>
            </a:fld>
            <a:endParaRPr 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8ABED6C-FCCD-4F3F-88E8-A05702C7E902}" type="slidenum">
              <a:rPr lang="en-US" sz="1200" smtClean="0"/>
              <a:pPr/>
              <a:t>37</a:t>
            </a:fld>
            <a:endParaRPr lang="en-US" sz="120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40</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8EC33EC-3822-482B-8193-144B0A54FB00}" type="slidenum">
              <a:rPr lang="en-US" sz="1200" smtClean="0"/>
              <a:pPr/>
              <a:t>41</a:t>
            </a:fld>
            <a:endParaRPr 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D037EB-12F5-4D78-A24E-90C5EFC8C106}" type="slidenum">
              <a:rPr lang="en-US" sz="1200" smtClean="0"/>
              <a:pPr/>
              <a:t>42</a:t>
            </a:fld>
            <a:endParaRPr 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43</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44</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9C215D-931C-4012-80BB-05802D563677}" type="slidenum">
              <a:rPr lang="en-US" sz="1200" smtClean="0"/>
              <a:pPr/>
              <a:t>4</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45</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46</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619DAAA-6D2B-45E8-9B2F-E50AC6E2BAF9}" type="slidenum">
              <a:rPr lang="en-US" sz="1200" smtClean="0"/>
              <a:pPr/>
              <a:t>47</a:t>
            </a:fld>
            <a:endParaRPr lang="en-US"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43CE345-0130-4A8B-B921-FA83C97536C0}" type="slidenum">
              <a:rPr lang="en-US" sz="1200" smtClean="0"/>
              <a:pPr/>
              <a:t>48</a:t>
            </a:fld>
            <a:endParaRPr lang="en-US"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6994FEA-F89E-4970-A14C-DD88A94E8885}" type="slidenum">
              <a:rPr lang="en-US" sz="1200" smtClean="0"/>
              <a:pPr/>
              <a:t>49</a:t>
            </a:fld>
            <a:endParaRPr lang="en-US"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4AD0AE8-C0BB-46FB-AD76-FD2BF32800CD}" type="slidenum">
              <a:rPr lang="en-US" sz="1200" smtClean="0"/>
              <a:pPr/>
              <a:t>50</a:t>
            </a:fld>
            <a:endParaRPr 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4A65FDE-DDAF-4E79-94D8-DAF6F2879C1C}" type="slidenum">
              <a:rPr lang="en-US" sz="1200" smtClean="0"/>
              <a:pPr/>
              <a:t>51</a:t>
            </a:fld>
            <a:endParaRPr lang="en-US" sz="12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F5AA06-9449-47DB-94BF-69904D10E7FD}" type="slidenum">
              <a:rPr lang="en-US" sz="1200" smtClean="0"/>
              <a:pPr/>
              <a:t>52</a:t>
            </a:fld>
            <a:endParaRPr lang="en-US" sz="12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64</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C8BEB5C-A17F-47CD-A096-F63CE1AE1EC0}" type="slidenum">
              <a:rPr lang="en-US" sz="1200" smtClean="0"/>
              <a:pPr/>
              <a:t>65</a:t>
            </a:fld>
            <a:endParaRPr 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9C215D-931C-4012-80BB-05802D563677}" type="slidenum">
              <a:rPr lang="en-US" sz="1200" smtClean="0"/>
              <a:pPr/>
              <a:t>5</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C154C1-1C64-40ED-BDDB-A9A02E72C843}" type="slidenum">
              <a:rPr lang="en-US" sz="1200" smtClean="0"/>
              <a:pPr/>
              <a:t>66</a:t>
            </a:fld>
            <a:endParaRPr 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9BFFD16-AF72-4C7E-BBE0-EA20B130F1FE}" type="slidenum">
              <a:rPr lang="en-US" sz="1200" smtClean="0"/>
              <a:pPr/>
              <a:t>67</a:t>
            </a:fld>
            <a:endParaRPr lang="en-US" sz="120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436F51A-00C8-4196-853F-5872729C090D}" type="slidenum">
              <a:rPr lang="en-US" sz="1200" smtClean="0"/>
              <a:pPr/>
              <a:t>68</a:t>
            </a:fld>
            <a:endParaRPr lang="en-US" sz="120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ABCE624C-4BF5-4025-A202-E043A5E6A015}" type="slidenum">
              <a:rPr lang="en-US" sz="1200" smtClean="0"/>
              <a:pPr/>
              <a:t>69</a:t>
            </a:fld>
            <a:endParaRPr lang="en-US" sz="120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70</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71</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72</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C154C1-1C64-40ED-BDDB-A9A02E72C843}" type="slidenum">
              <a:rPr lang="en-US" sz="1200" smtClean="0"/>
              <a:pPr/>
              <a:t>73</a:t>
            </a:fld>
            <a:endParaRPr 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74</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75</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7</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76</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17FD54ED-2E71-4379-8DFA-81AAC6455F4C}" type="slidenum">
              <a:rPr lang="en-US" sz="1200" smtClean="0"/>
              <a:pPr/>
              <a:t>77</a:t>
            </a:fld>
            <a:endParaRPr 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276290F-F443-437C-A8E0-DC11772199C2}" type="slidenum">
              <a:rPr lang="en-US" sz="1200" smtClean="0"/>
              <a:pPr/>
              <a:t>78</a:t>
            </a:fld>
            <a:endParaRPr lang="en-US" sz="1200" smtClean="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4DDE970-AF48-482D-9B80-69B696479FE4}" type="slidenum">
              <a:rPr lang="en-US" sz="1200" smtClean="0"/>
              <a:pPr/>
              <a:t>79</a:t>
            </a:fld>
            <a:endParaRPr lang="en-US" sz="12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87FCDD1-C911-4DAB-990A-7E4889563E21}" type="slidenum">
              <a:rPr lang="en-US" sz="1200" smtClean="0"/>
              <a:pPr/>
              <a:t>80</a:t>
            </a:fld>
            <a:endParaRPr lang="en-US" sz="12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0B50D58-AF60-44F7-9071-70B9B61945B7}" type="slidenum">
              <a:rPr lang="en-US" sz="1200" smtClean="0"/>
              <a:pPr/>
              <a:t>81</a:t>
            </a:fld>
            <a:endParaRPr lang="en-US" sz="120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82</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C8BEB5C-A17F-47CD-A096-F63CE1AE1EC0}" type="slidenum">
              <a:rPr lang="en-US" sz="1200" smtClean="0"/>
              <a:pPr/>
              <a:t>83</a:t>
            </a:fld>
            <a:endParaRPr 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33989CE-9A7E-40A2-96B3-6DC7C420990D}" type="slidenum">
              <a:rPr lang="en-US" sz="1200" smtClean="0"/>
              <a:pPr/>
              <a:t>84</a:t>
            </a:fld>
            <a:endParaRPr lang="en-US"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85</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6497428-21F6-4E38-8301-3E13E5348B25}" type="slidenum">
              <a:rPr lang="en-US" sz="1200" smtClean="0"/>
              <a:pPr/>
              <a:t>8</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47C0600-1DCD-42EC-B171-A1F7DE1608F5}" type="slidenum">
              <a:rPr lang="en-US" sz="1200" smtClean="0"/>
              <a:pPr/>
              <a:t>86</a:t>
            </a:fld>
            <a:endParaRPr lang="en-US"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87</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47C0600-1DCD-42EC-B171-A1F7DE1608F5}" type="slidenum">
              <a:rPr lang="en-US" sz="1200" smtClean="0"/>
              <a:pPr/>
              <a:t>88</a:t>
            </a:fld>
            <a:endParaRPr lang="en-US"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89</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FE173BA-A49F-43CE-8E06-ABBA6A4BF1EA}" type="slidenum">
              <a:rPr lang="en-US" sz="1200" smtClean="0"/>
              <a:pPr/>
              <a:t>90</a:t>
            </a:fld>
            <a:endParaRPr 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63242D2-DD88-4DD9-BEF4-D3D1696FF5B2}" type="slidenum">
              <a:rPr lang="en-US" sz="1200" smtClean="0"/>
              <a:pPr/>
              <a:t>91</a:t>
            </a:fld>
            <a:endParaRPr 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3EF210E-D6BB-4030-B2C1-1AC43E2BFCCF}" type="slidenum">
              <a:rPr lang="en-US" sz="1200" smtClean="0"/>
              <a:pPr/>
              <a:t>92</a:t>
            </a:fld>
            <a:endParaRPr lang="en-US"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F3B5FC8-F336-44EE-BF97-E652E2BB2A8B}" type="slidenum">
              <a:rPr lang="en-US" sz="1200" smtClean="0"/>
              <a:pPr/>
              <a:t>93</a:t>
            </a:fld>
            <a:endParaRPr 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8EC33EC-3822-482B-8193-144B0A54FB00}" type="slidenum">
              <a:rPr lang="en-US" sz="1200" smtClean="0"/>
              <a:pPr/>
              <a:t>94</a:t>
            </a:fld>
            <a:endParaRPr 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FDBEE490-FFFD-4CA3-A25A-1641021954CD}" type="slidenum">
              <a:rPr lang="en-US" sz="1200" smtClean="0"/>
              <a:pPr/>
              <a:t>95</a:t>
            </a:fld>
            <a:endParaRPr 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9</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D037EB-12F5-4D78-A24E-90C5EFC8C106}" type="slidenum">
              <a:rPr lang="en-US" sz="1200" smtClean="0"/>
              <a:pPr/>
              <a:t>96</a:t>
            </a:fld>
            <a:endParaRPr 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97</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3DD1165-BFF1-45CD-9CC5-7FD87CC0CA69}" type="slidenum">
              <a:rPr lang="en-US" sz="1200" smtClean="0"/>
              <a:pPr/>
              <a:t>98</a:t>
            </a:fld>
            <a:endParaRPr 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D5D1D94-A4B9-4FA7-BBDD-14EB2FCC5E3E}" type="slidenum">
              <a:rPr lang="en-US" sz="1200" smtClean="0"/>
              <a:pPr/>
              <a:t>99</a:t>
            </a:fld>
            <a:endParaRPr 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0386990-51AB-49E3-A1AA-51B7B3DD7AF3}" type="slidenum">
              <a:rPr lang="en-US" sz="1200" smtClean="0"/>
              <a:pPr/>
              <a:t>100</a:t>
            </a:fld>
            <a:endParaRPr lang="en-US"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C154C1-1C64-40ED-BDDB-A9A02E72C843}" type="slidenum">
              <a:rPr lang="en-US" sz="1200" smtClean="0"/>
              <a:pPr/>
              <a:t>101</a:t>
            </a:fld>
            <a:endParaRPr 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4EA5819-F162-4FBE-9316-4B4296AD1EE2}" type="slidenum">
              <a:rPr lang="en-US" sz="1200" smtClean="0"/>
              <a:pPr/>
              <a:t>102</a:t>
            </a:fld>
            <a:endParaRPr 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FFDE273B-0497-404D-AE9E-0F553160B61D}" type="slidenum">
              <a:rPr lang="en-US" sz="1200" smtClean="0"/>
              <a:pPr/>
              <a:t>103</a:t>
            </a:fld>
            <a:endParaRPr 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65414A00-FC2E-4BED-AACC-D32313D962CD}" type="slidenum">
              <a:rPr lang="en-US" sz="1200" smtClean="0"/>
              <a:pPr/>
              <a:t>104</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10</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E9891-57E7-41BC-89C8-F10E34B1AF96}" type="slidenum">
              <a:rPr lang="en-US"/>
              <a:pPr>
                <a:defRPr/>
              </a:pPr>
              <a:t>‹#›</a:t>
            </a:fld>
            <a:endParaRPr lang="en-US"/>
          </a:p>
        </p:txBody>
      </p:sp>
    </p:spTree>
    <p:extLst>
      <p:ext uri="{BB962C8B-B14F-4D97-AF65-F5344CB8AC3E}">
        <p14:creationId xmlns:p14="http://schemas.microsoft.com/office/powerpoint/2010/main" val="34838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15EF62-DEF4-409B-A80C-ABE42423CCC2}" type="slidenum">
              <a:rPr lang="en-US"/>
              <a:pPr>
                <a:defRPr/>
              </a:pPr>
              <a:t>‹#›</a:t>
            </a:fld>
            <a:endParaRPr lang="en-US"/>
          </a:p>
        </p:txBody>
      </p:sp>
    </p:spTree>
    <p:extLst>
      <p:ext uri="{BB962C8B-B14F-4D97-AF65-F5344CB8AC3E}">
        <p14:creationId xmlns:p14="http://schemas.microsoft.com/office/powerpoint/2010/main" val="9290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07166-5D35-4A1A-9FB7-F2FC4EDF3EDF}" type="slidenum">
              <a:rPr lang="en-US"/>
              <a:pPr>
                <a:defRPr/>
              </a:pPr>
              <a:t>‹#›</a:t>
            </a:fld>
            <a:endParaRPr lang="en-US"/>
          </a:p>
        </p:txBody>
      </p:sp>
    </p:spTree>
    <p:extLst>
      <p:ext uri="{BB962C8B-B14F-4D97-AF65-F5344CB8AC3E}">
        <p14:creationId xmlns:p14="http://schemas.microsoft.com/office/powerpoint/2010/main" val="421756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3DCB57-CF84-43F8-91C3-70894BF6D2FC}" type="slidenum">
              <a:rPr lang="en-US"/>
              <a:pPr>
                <a:defRPr/>
              </a:pPr>
              <a:t>‹#›</a:t>
            </a:fld>
            <a:endParaRPr lang="en-US"/>
          </a:p>
        </p:txBody>
      </p:sp>
    </p:spTree>
    <p:extLst>
      <p:ext uri="{BB962C8B-B14F-4D97-AF65-F5344CB8AC3E}">
        <p14:creationId xmlns:p14="http://schemas.microsoft.com/office/powerpoint/2010/main" val="1014163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D27FE-314B-4815-92EB-E30C1AB6B2FE}" type="slidenum">
              <a:rPr lang="en-US"/>
              <a:pPr>
                <a:defRPr/>
              </a:pPr>
              <a:t>‹#›</a:t>
            </a:fld>
            <a:endParaRPr lang="en-US"/>
          </a:p>
        </p:txBody>
      </p:sp>
    </p:spTree>
    <p:extLst>
      <p:ext uri="{BB962C8B-B14F-4D97-AF65-F5344CB8AC3E}">
        <p14:creationId xmlns:p14="http://schemas.microsoft.com/office/powerpoint/2010/main" val="2764602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BE38E-BB65-4EE4-8017-DC1525219DE1}" type="slidenum">
              <a:rPr lang="en-US"/>
              <a:pPr>
                <a:defRPr/>
              </a:pPr>
              <a:t>‹#›</a:t>
            </a:fld>
            <a:endParaRPr lang="en-US"/>
          </a:p>
        </p:txBody>
      </p:sp>
    </p:spTree>
    <p:extLst>
      <p:ext uri="{BB962C8B-B14F-4D97-AF65-F5344CB8AC3E}">
        <p14:creationId xmlns:p14="http://schemas.microsoft.com/office/powerpoint/2010/main" val="1685604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72144F-3847-47E3-B8A4-0115D16F5E70}" type="slidenum">
              <a:rPr lang="en-US"/>
              <a:pPr>
                <a:defRPr/>
              </a:pPr>
              <a:t>‹#›</a:t>
            </a:fld>
            <a:endParaRPr lang="en-US"/>
          </a:p>
        </p:txBody>
      </p:sp>
    </p:spTree>
    <p:extLst>
      <p:ext uri="{BB962C8B-B14F-4D97-AF65-F5344CB8AC3E}">
        <p14:creationId xmlns:p14="http://schemas.microsoft.com/office/powerpoint/2010/main" val="287141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FE6D5E-53D8-444C-A712-F409D04FA2BE}" type="slidenum">
              <a:rPr lang="en-US"/>
              <a:pPr>
                <a:defRPr/>
              </a:pPr>
              <a:t>‹#›</a:t>
            </a:fld>
            <a:endParaRPr lang="en-US"/>
          </a:p>
        </p:txBody>
      </p:sp>
    </p:spTree>
    <p:extLst>
      <p:ext uri="{BB962C8B-B14F-4D97-AF65-F5344CB8AC3E}">
        <p14:creationId xmlns:p14="http://schemas.microsoft.com/office/powerpoint/2010/main" val="3444318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43E660-B1CF-44B8-8D21-23D622866563}" type="slidenum">
              <a:rPr lang="en-US"/>
              <a:pPr>
                <a:defRPr/>
              </a:pPr>
              <a:t>‹#›</a:t>
            </a:fld>
            <a:endParaRPr lang="en-US"/>
          </a:p>
        </p:txBody>
      </p:sp>
    </p:spTree>
    <p:extLst>
      <p:ext uri="{BB962C8B-B14F-4D97-AF65-F5344CB8AC3E}">
        <p14:creationId xmlns:p14="http://schemas.microsoft.com/office/powerpoint/2010/main" val="331922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C90782-D107-44CC-BA2C-C4F8B72A4753}" type="slidenum">
              <a:rPr lang="en-US"/>
              <a:pPr>
                <a:defRPr/>
              </a:pPr>
              <a:t>‹#›</a:t>
            </a:fld>
            <a:endParaRPr lang="en-US"/>
          </a:p>
        </p:txBody>
      </p:sp>
    </p:spTree>
    <p:extLst>
      <p:ext uri="{BB962C8B-B14F-4D97-AF65-F5344CB8AC3E}">
        <p14:creationId xmlns:p14="http://schemas.microsoft.com/office/powerpoint/2010/main" val="293968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87C60-9D1E-41ED-905B-4E6CDD526AD1}" type="slidenum">
              <a:rPr lang="en-US"/>
              <a:pPr>
                <a:defRPr/>
              </a:pPr>
              <a:t>‹#›</a:t>
            </a:fld>
            <a:endParaRPr lang="en-US"/>
          </a:p>
        </p:txBody>
      </p:sp>
    </p:spTree>
    <p:extLst>
      <p:ext uri="{BB962C8B-B14F-4D97-AF65-F5344CB8AC3E}">
        <p14:creationId xmlns:p14="http://schemas.microsoft.com/office/powerpoint/2010/main" val="29017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521E6-4C87-4667-8631-33B82B023A98}" type="slidenum">
              <a:rPr lang="en-US"/>
              <a:pPr>
                <a:defRPr/>
              </a:pPr>
              <a:t>‹#›</a:t>
            </a:fld>
            <a:endParaRPr lang="en-US"/>
          </a:p>
        </p:txBody>
      </p:sp>
    </p:spTree>
    <p:extLst>
      <p:ext uri="{BB962C8B-B14F-4D97-AF65-F5344CB8AC3E}">
        <p14:creationId xmlns:p14="http://schemas.microsoft.com/office/powerpoint/2010/main" val="632212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C5092A-2B3D-4F7E-8DDD-2DC79C740CF8}" type="slidenum">
              <a:rPr lang="en-US"/>
              <a:pPr>
                <a:defRPr/>
              </a:pPr>
              <a:t>‹#›</a:t>
            </a:fld>
            <a:endParaRPr lang="en-US"/>
          </a:p>
        </p:txBody>
      </p:sp>
    </p:spTree>
    <p:extLst>
      <p:ext uri="{BB962C8B-B14F-4D97-AF65-F5344CB8AC3E}">
        <p14:creationId xmlns:p14="http://schemas.microsoft.com/office/powerpoint/2010/main" val="3762005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56733-022F-423D-B68C-2AFDB72366BD}" type="slidenum">
              <a:rPr lang="en-US"/>
              <a:pPr>
                <a:defRPr/>
              </a:pPr>
              <a:t>‹#›</a:t>
            </a:fld>
            <a:endParaRPr lang="en-US"/>
          </a:p>
        </p:txBody>
      </p:sp>
    </p:spTree>
    <p:extLst>
      <p:ext uri="{BB962C8B-B14F-4D97-AF65-F5344CB8AC3E}">
        <p14:creationId xmlns:p14="http://schemas.microsoft.com/office/powerpoint/2010/main" val="417044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92496F-8011-4F87-AC96-F9083071DBC9}" type="slidenum">
              <a:rPr lang="en-US"/>
              <a:pPr>
                <a:defRPr/>
              </a:pPr>
              <a:t>‹#›</a:t>
            </a:fld>
            <a:endParaRPr lang="en-US"/>
          </a:p>
        </p:txBody>
      </p:sp>
    </p:spTree>
    <p:extLst>
      <p:ext uri="{BB962C8B-B14F-4D97-AF65-F5344CB8AC3E}">
        <p14:creationId xmlns:p14="http://schemas.microsoft.com/office/powerpoint/2010/main" val="1970762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DB6129-7378-41A0-85AA-C106B444D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118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12EFEE-787C-420F-8D4F-7CF068842B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94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F7B71-37EC-4CE9-97CC-5D04141BB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242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9A5854-D092-48AD-BCD5-89596DFB26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379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291DB-0653-4424-9C71-F038F8A726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3954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C5FE98-123A-43E3-B8BC-FEDD189E4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512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2DD231-EE11-4BAA-AB80-2649364886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769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40FBA1-C1C8-4108-8DD9-BA0F94EB10D0}" type="slidenum">
              <a:rPr lang="en-US"/>
              <a:pPr>
                <a:defRPr/>
              </a:pPr>
              <a:t>‹#›</a:t>
            </a:fld>
            <a:endParaRPr lang="en-US"/>
          </a:p>
        </p:txBody>
      </p:sp>
    </p:spTree>
    <p:extLst>
      <p:ext uri="{BB962C8B-B14F-4D97-AF65-F5344CB8AC3E}">
        <p14:creationId xmlns:p14="http://schemas.microsoft.com/office/powerpoint/2010/main" val="1677151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590DB-BC7D-497A-934C-DE8067B28A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42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3CF308-9838-4F42-9AEA-34FAAC5C7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025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694873-CEAE-4723-804E-8488813B27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289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568A6-FDAB-4A13-8B90-93FF5E32F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8228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AA4ED-E98F-46E1-B2A0-45D6C95DE42B}" type="slidenum">
              <a:rPr lang="en-US"/>
              <a:pPr>
                <a:defRPr/>
              </a:pPr>
              <a:t>‹#›</a:t>
            </a:fld>
            <a:endParaRPr lang="en-US"/>
          </a:p>
        </p:txBody>
      </p:sp>
    </p:spTree>
    <p:extLst>
      <p:ext uri="{BB962C8B-B14F-4D97-AF65-F5344CB8AC3E}">
        <p14:creationId xmlns:p14="http://schemas.microsoft.com/office/powerpoint/2010/main" val="3960371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676FA6-C7E7-4336-89D0-D7ABD4BAAD84}" type="slidenum">
              <a:rPr lang="en-US"/>
              <a:pPr>
                <a:defRPr/>
              </a:pPr>
              <a:t>‹#›</a:t>
            </a:fld>
            <a:endParaRPr lang="en-US"/>
          </a:p>
        </p:txBody>
      </p:sp>
    </p:spTree>
    <p:extLst>
      <p:ext uri="{BB962C8B-B14F-4D97-AF65-F5344CB8AC3E}">
        <p14:creationId xmlns:p14="http://schemas.microsoft.com/office/powerpoint/2010/main" val="3990815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EA9CBD-8F7C-4868-9342-1B2AE031A5BF}" type="slidenum">
              <a:rPr lang="en-US"/>
              <a:pPr>
                <a:defRPr/>
              </a:pPr>
              <a:t>‹#›</a:t>
            </a:fld>
            <a:endParaRPr lang="en-US"/>
          </a:p>
        </p:txBody>
      </p:sp>
    </p:spTree>
    <p:extLst>
      <p:ext uri="{BB962C8B-B14F-4D97-AF65-F5344CB8AC3E}">
        <p14:creationId xmlns:p14="http://schemas.microsoft.com/office/powerpoint/2010/main" val="836140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400FB8-FA8F-4CBF-AC83-B8AFCB63F890}" type="slidenum">
              <a:rPr lang="en-US"/>
              <a:pPr>
                <a:defRPr/>
              </a:pPr>
              <a:t>‹#›</a:t>
            </a:fld>
            <a:endParaRPr lang="en-US"/>
          </a:p>
        </p:txBody>
      </p:sp>
    </p:spTree>
    <p:extLst>
      <p:ext uri="{BB962C8B-B14F-4D97-AF65-F5344CB8AC3E}">
        <p14:creationId xmlns:p14="http://schemas.microsoft.com/office/powerpoint/2010/main" val="3488829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3A8A2A-31B7-41A1-AC60-588501AB0F0D}" type="slidenum">
              <a:rPr lang="en-US"/>
              <a:pPr>
                <a:defRPr/>
              </a:pPr>
              <a:t>‹#›</a:t>
            </a:fld>
            <a:endParaRPr lang="en-US"/>
          </a:p>
        </p:txBody>
      </p:sp>
    </p:spTree>
    <p:extLst>
      <p:ext uri="{BB962C8B-B14F-4D97-AF65-F5344CB8AC3E}">
        <p14:creationId xmlns:p14="http://schemas.microsoft.com/office/powerpoint/2010/main" val="25493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5D7EA4-12E9-47C7-AACB-DD23C2FC491E}" type="slidenum">
              <a:rPr lang="en-US"/>
              <a:pPr>
                <a:defRPr/>
              </a:pPr>
              <a:t>‹#›</a:t>
            </a:fld>
            <a:endParaRPr lang="en-US"/>
          </a:p>
        </p:txBody>
      </p:sp>
    </p:spTree>
    <p:extLst>
      <p:ext uri="{BB962C8B-B14F-4D97-AF65-F5344CB8AC3E}">
        <p14:creationId xmlns:p14="http://schemas.microsoft.com/office/powerpoint/2010/main" val="214171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A37F88-CB26-4661-86E4-B918AE4A9FA7}" type="slidenum">
              <a:rPr lang="en-US"/>
              <a:pPr>
                <a:defRPr/>
              </a:pPr>
              <a:t>‹#›</a:t>
            </a:fld>
            <a:endParaRPr lang="en-US"/>
          </a:p>
        </p:txBody>
      </p:sp>
    </p:spTree>
    <p:extLst>
      <p:ext uri="{BB962C8B-B14F-4D97-AF65-F5344CB8AC3E}">
        <p14:creationId xmlns:p14="http://schemas.microsoft.com/office/powerpoint/2010/main" val="303064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BDC5B5-CE03-4D1A-801D-CC8F358B15E4}" type="slidenum">
              <a:rPr lang="en-US"/>
              <a:pPr>
                <a:defRPr/>
              </a:pPr>
              <a:t>‹#›</a:t>
            </a:fld>
            <a:endParaRPr lang="en-US"/>
          </a:p>
        </p:txBody>
      </p:sp>
    </p:spTree>
    <p:extLst>
      <p:ext uri="{BB962C8B-B14F-4D97-AF65-F5344CB8AC3E}">
        <p14:creationId xmlns:p14="http://schemas.microsoft.com/office/powerpoint/2010/main" val="81497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3E644-3C2B-450C-A7B0-A6FDF3226D00}" type="slidenum">
              <a:rPr lang="en-US"/>
              <a:pPr>
                <a:defRPr/>
              </a:pPr>
              <a:t>‹#›</a:t>
            </a:fld>
            <a:endParaRPr lang="en-US"/>
          </a:p>
        </p:txBody>
      </p:sp>
    </p:spTree>
    <p:extLst>
      <p:ext uri="{BB962C8B-B14F-4D97-AF65-F5344CB8AC3E}">
        <p14:creationId xmlns:p14="http://schemas.microsoft.com/office/powerpoint/2010/main" val="3322990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44D3F0-6B1B-475B-8BF6-84D4C496FEE7}" type="slidenum">
              <a:rPr lang="en-US"/>
              <a:pPr>
                <a:defRPr/>
              </a:pPr>
              <a:t>‹#›</a:t>
            </a:fld>
            <a:endParaRPr lang="en-US"/>
          </a:p>
        </p:txBody>
      </p:sp>
    </p:spTree>
    <p:extLst>
      <p:ext uri="{BB962C8B-B14F-4D97-AF65-F5344CB8AC3E}">
        <p14:creationId xmlns:p14="http://schemas.microsoft.com/office/powerpoint/2010/main" val="540237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5DFF6B-A1C8-4DED-BE22-14EBB22376EB}" type="slidenum">
              <a:rPr lang="en-US"/>
              <a:pPr>
                <a:defRPr/>
              </a:pPr>
              <a:t>‹#›</a:t>
            </a:fld>
            <a:endParaRPr lang="en-US"/>
          </a:p>
        </p:txBody>
      </p:sp>
    </p:spTree>
    <p:extLst>
      <p:ext uri="{BB962C8B-B14F-4D97-AF65-F5344CB8AC3E}">
        <p14:creationId xmlns:p14="http://schemas.microsoft.com/office/powerpoint/2010/main" val="3886600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5576D2-15FD-4181-AF62-A73455509B07}" type="slidenum">
              <a:rPr lang="en-US"/>
              <a:pPr>
                <a:defRPr/>
              </a:pPr>
              <a:t>‹#›</a:t>
            </a:fld>
            <a:endParaRPr lang="en-US"/>
          </a:p>
        </p:txBody>
      </p:sp>
    </p:spTree>
    <p:extLst>
      <p:ext uri="{BB962C8B-B14F-4D97-AF65-F5344CB8AC3E}">
        <p14:creationId xmlns:p14="http://schemas.microsoft.com/office/powerpoint/2010/main" val="320381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A40DC1-08CA-4C89-A374-46D84FAC817E}" type="slidenum">
              <a:rPr lang="en-US"/>
              <a:pPr>
                <a:defRPr/>
              </a:pPr>
              <a:t>‹#›</a:t>
            </a:fld>
            <a:endParaRPr lang="en-US"/>
          </a:p>
        </p:txBody>
      </p:sp>
    </p:spTree>
    <p:extLst>
      <p:ext uri="{BB962C8B-B14F-4D97-AF65-F5344CB8AC3E}">
        <p14:creationId xmlns:p14="http://schemas.microsoft.com/office/powerpoint/2010/main" val="190073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1A39F7-953B-46D6-88E8-8ADEEEE1A993}" type="slidenum">
              <a:rPr lang="en-US"/>
              <a:pPr>
                <a:defRPr/>
              </a:pPr>
              <a:t>‹#›</a:t>
            </a:fld>
            <a:endParaRPr lang="en-US"/>
          </a:p>
        </p:txBody>
      </p:sp>
    </p:spTree>
    <p:extLst>
      <p:ext uri="{BB962C8B-B14F-4D97-AF65-F5344CB8AC3E}">
        <p14:creationId xmlns:p14="http://schemas.microsoft.com/office/powerpoint/2010/main" val="145881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9FCD94-BCB0-43A4-ABEE-BB95F58EE241}" type="slidenum">
              <a:rPr lang="en-US"/>
              <a:pPr>
                <a:defRPr/>
              </a:pPr>
              <a:t>‹#›</a:t>
            </a:fld>
            <a:endParaRPr lang="en-US"/>
          </a:p>
        </p:txBody>
      </p:sp>
    </p:spTree>
    <p:extLst>
      <p:ext uri="{BB962C8B-B14F-4D97-AF65-F5344CB8AC3E}">
        <p14:creationId xmlns:p14="http://schemas.microsoft.com/office/powerpoint/2010/main" val="7213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BE8E14-2588-4DFA-9F53-3F5795B48EE9}" type="slidenum">
              <a:rPr lang="en-US"/>
              <a:pPr>
                <a:defRPr/>
              </a:pPr>
              <a:t>‹#›</a:t>
            </a:fld>
            <a:endParaRPr lang="en-US"/>
          </a:p>
        </p:txBody>
      </p:sp>
    </p:spTree>
    <p:extLst>
      <p:ext uri="{BB962C8B-B14F-4D97-AF65-F5344CB8AC3E}">
        <p14:creationId xmlns:p14="http://schemas.microsoft.com/office/powerpoint/2010/main" val="83768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C19980-8909-40A4-B9A7-68E115047148}" type="slidenum">
              <a:rPr lang="en-US"/>
              <a:pPr>
                <a:defRPr/>
              </a:pPr>
              <a:t>‹#›</a:t>
            </a:fld>
            <a:endParaRPr lang="en-US"/>
          </a:p>
        </p:txBody>
      </p:sp>
    </p:spTree>
    <p:extLst>
      <p:ext uri="{BB962C8B-B14F-4D97-AF65-F5344CB8AC3E}">
        <p14:creationId xmlns:p14="http://schemas.microsoft.com/office/powerpoint/2010/main" val="31825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B6BE56-0A85-4865-9DC8-5C6BA1EA10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rgbClr val="000000"/>
                </a:solidFill>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rgbClr val="000000"/>
                </a:solidFill>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latin typeface="Times" charset="0"/>
              </a:defRPr>
            </a:lvl1pPr>
          </a:lstStyle>
          <a:p>
            <a:pPr>
              <a:defRPr/>
            </a:pPr>
            <a:fld id="{A694CBDB-DEB3-4876-8845-0C22AFDD2224}" type="slidenum">
              <a:rPr lang="en-US"/>
              <a:pPr>
                <a:defRPr/>
              </a:pPr>
              <a:t>‹#›</a:t>
            </a:fld>
            <a:endParaRPr lang="en-US"/>
          </a:p>
        </p:txBody>
      </p:sp>
    </p:spTree>
    <p:extLst>
      <p:ext uri="{BB962C8B-B14F-4D97-AF65-F5344CB8AC3E}">
        <p14:creationId xmlns:p14="http://schemas.microsoft.com/office/powerpoint/2010/main" val="237230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6" charset="-128"/>
              </a:defRPr>
            </a:lvl1pPr>
          </a:lstStyle>
          <a:p>
            <a:pPr>
              <a:defRPr/>
            </a:pPr>
            <a:endParaRPr lang="en-US">
              <a:solidFill>
                <a:srgbClr val="000000"/>
              </a:solidFill>
            </a:endParaRPr>
          </a:p>
        </p:txBody>
      </p:sp>
      <p:sp>
        <p:nvSpPr>
          <p:cNvPr id="901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6" charset="-128"/>
              </a:defRPr>
            </a:lvl1pPr>
          </a:lstStyle>
          <a:p>
            <a:pPr>
              <a:defRPr/>
            </a:pPr>
            <a:endParaRPr lang="en-US">
              <a:solidFill>
                <a:srgbClr val="000000"/>
              </a:solidFill>
            </a:endParaRPr>
          </a:p>
        </p:txBody>
      </p:sp>
      <p:sp>
        <p:nvSpPr>
          <p:cNvPr id="901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434D441-9DC8-4AFF-8521-90C59220C7CE}" type="slidenum">
              <a:rPr lang="en-US">
                <a:solidFill>
                  <a:srgbClr val="000000"/>
                </a:solidFill>
                <a:ea typeface="ＭＳ Ｐゴシック" pitchFamily="-105" charset="-128"/>
              </a:rPr>
              <a:pPr>
                <a:defRPr/>
              </a:pPr>
              <a:t>‹#›</a:t>
            </a:fld>
            <a:endParaRPr lang="en-US">
              <a:solidFill>
                <a:srgbClr val="000000"/>
              </a:solidFill>
              <a:ea typeface="ＭＳ Ｐゴシック" pitchFamily="-105" charset="-128"/>
            </a:endParaRPr>
          </a:p>
        </p:txBody>
      </p:sp>
    </p:spTree>
    <p:extLst>
      <p:ext uri="{BB962C8B-B14F-4D97-AF65-F5344CB8AC3E}">
        <p14:creationId xmlns:p14="http://schemas.microsoft.com/office/powerpoint/2010/main" val="593399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106" charset="0"/>
                <a:ea typeface="ＭＳ Ｐゴシック" pitchFamily="-106" charset="-128"/>
              </a:defRPr>
            </a:lvl1pPr>
          </a:lstStyle>
          <a:p>
            <a:pPr>
              <a:defRPr/>
            </a:pPr>
            <a:fld id="{633C3199-3C04-4097-870E-F632314626F8}" type="slidenum">
              <a:rPr lang="en-US"/>
              <a:pPr>
                <a:defRPr/>
              </a:pPr>
              <a:t>‹#›</a:t>
            </a:fld>
            <a:endParaRPr lang="en-US"/>
          </a:p>
        </p:txBody>
      </p:sp>
    </p:spTree>
    <p:extLst>
      <p:ext uri="{BB962C8B-B14F-4D97-AF65-F5344CB8AC3E}">
        <p14:creationId xmlns:p14="http://schemas.microsoft.com/office/powerpoint/2010/main" val="3253898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4400">
          <a:solidFill>
            <a:schemeClr val="tx2"/>
          </a:solidFill>
          <a:latin typeface="Times" pitchFamily="1" charset="0"/>
          <a:ea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4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5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5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customXml" Target="../ink/ink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32.jpeg"/><Relationship Id="rId1" Type="http://schemas.openxmlformats.org/officeDocument/2006/relationships/slideLayout" Target="../slideLayouts/slideLayout35.xml"/><Relationship Id="rId4" Type="http://schemas.openxmlformats.org/officeDocument/2006/relationships/image" Target="../media/image2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1.emf"/></Relationships>
</file>

<file path=ppt/slides/_rels/slide6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260.emf"/><Relationship Id="rId5" Type="http://schemas.openxmlformats.org/officeDocument/2006/relationships/customXml" Target="../ink/ink18.xml"/><Relationship Id="rId4" Type="http://schemas.openxmlformats.org/officeDocument/2006/relationships/image" Target="../media/image90.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70.emf"/></Relationships>
</file>

<file path=ppt/slides/_rels/slide68.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11.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20.emf"/></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10.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50.emf"/></Relationships>
</file>

<file path=ppt/slides/_rels/slide8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customXml" Target="../ink/ink26.xml"/><Relationship Id="rId4" Type="http://schemas.openxmlformats.org/officeDocument/2006/relationships/image" Target="../media/image160.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93.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10.e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20.emf"/></Relationships>
</file>

<file path=ppt/slides/_rels/slide97.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280.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016" y="4013205"/>
            <a:ext cx="2619741" cy="2419688"/>
          </a:xfrm>
          <a:prstGeom prst="rect">
            <a:avLst/>
          </a:prstGeom>
        </p:spPr>
      </p:pic>
      <p:sp>
        <p:nvSpPr>
          <p:cNvPr id="5" name="Rectangle 4"/>
          <p:cNvSpPr/>
          <p:nvPr/>
        </p:nvSpPr>
        <p:spPr bwMode="auto">
          <a:xfrm>
            <a:off x="5678904" y="3156530"/>
            <a:ext cx="924948" cy="44192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ounded Rectangle 52"/>
          <p:cNvSpPr/>
          <p:nvPr/>
        </p:nvSpPr>
        <p:spPr bwMode="auto">
          <a:xfrm>
            <a:off x="351631" y="1143000"/>
            <a:ext cx="4846011" cy="206086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3200400" cy="264795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 Box 5"/>
          <p:cNvSpPr txBox="1">
            <a:spLocks noChangeArrowheads="1"/>
          </p:cNvSpPr>
          <p:nvPr/>
        </p:nvSpPr>
        <p:spPr bwMode="auto">
          <a:xfrm>
            <a:off x="351631" y="152399"/>
            <a:ext cx="4872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CS 5 </a:t>
            </a:r>
            <a:r>
              <a:rPr lang="en-US" sz="4000" b="1" i="1" dirty="0" smtClean="0">
                <a:latin typeface="Cambria" pitchFamily="18" charset="0"/>
              </a:rPr>
              <a:t>Rules </a:t>
            </a:r>
            <a:r>
              <a:rPr lang="en-US" sz="4000" dirty="0" smtClean="0">
                <a:latin typeface="Cambria" pitchFamily="18" charset="0"/>
              </a:rPr>
              <a:t>!</a:t>
            </a:r>
            <a:endParaRPr lang="en-US" sz="4000" b="1" i="1" dirty="0">
              <a:latin typeface="Cambria" pitchFamily="18" charset="0"/>
            </a:endParaRPr>
          </a:p>
        </p:txBody>
      </p:sp>
      <p:sp>
        <p:nvSpPr>
          <p:cNvPr id="2063" name="Text Box 34"/>
          <p:cNvSpPr txBox="1">
            <a:spLocks noChangeArrowheads="1"/>
          </p:cNvSpPr>
          <p:nvPr/>
        </p:nvSpPr>
        <p:spPr bwMode="auto">
          <a:xfrm>
            <a:off x="6055896" y="6516110"/>
            <a:ext cx="2551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Three-in-a-row? Aliens </a:t>
            </a:r>
            <a:r>
              <a:rPr lang="en-US" sz="1200" u="sng" dirty="0" smtClean="0">
                <a:solidFill>
                  <a:srgbClr val="008000"/>
                </a:solidFill>
                <a:latin typeface="Cambria" pitchFamily="18" charset="0"/>
              </a:rPr>
              <a:t>rule</a:t>
            </a:r>
            <a:r>
              <a:rPr lang="en-US" sz="1200" dirty="0" smtClean="0">
                <a:solidFill>
                  <a:srgbClr val="008000"/>
                </a:solidFill>
                <a:latin typeface="Cambria" pitchFamily="18" charset="0"/>
              </a:rPr>
              <a:t> at this…</a:t>
            </a:r>
            <a:endParaRPr lang="en-US" sz="1200" dirty="0">
              <a:solidFill>
                <a:srgbClr val="008000"/>
              </a:solidFill>
              <a:latin typeface="Cambria" pitchFamily="18" charset="0"/>
            </a:endParaRPr>
          </a:p>
        </p:txBody>
      </p:sp>
      <p:sp>
        <p:nvSpPr>
          <p:cNvPr id="2064" name="Text Box 35"/>
          <p:cNvSpPr txBox="1">
            <a:spLocks noChangeArrowheads="1"/>
          </p:cNvSpPr>
          <p:nvPr/>
        </p:nvSpPr>
        <p:spPr bwMode="auto">
          <a:xfrm rot="668680">
            <a:off x="6549305" y="242449"/>
            <a:ext cx="2571750" cy="646331"/>
          </a:xfrm>
          <a:prstGeom prst="rect">
            <a:avLst/>
          </a:prstGeom>
          <a:solidFill>
            <a:schemeClr val="bg1">
              <a:lumMod val="85000"/>
            </a:schemeClr>
          </a:solidFill>
          <a:ln w="19050">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Two problems - </a:t>
            </a:r>
            <a:r>
              <a:rPr lang="en-US" sz="1800" b="1" i="1" dirty="0" smtClean="0">
                <a:latin typeface="Cambria" pitchFamily="18" charset="0"/>
              </a:rPr>
              <a:t>two rules each</a:t>
            </a:r>
            <a:endParaRPr lang="en-US" sz="1800" b="1" i="1" dirty="0">
              <a:latin typeface="Cambria" pitchFamily="18" charset="0"/>
            </a:endParaRPr>
          </a:p>
        </p:txBody>
      </p:sp>
      <p:sp>
        <p:nvSpPr>
          <p:cNvPr id="2066" name="Text Box 29"/>
          <p:cNvSpPr txBox="1">
            <a:spLocks noChangeArrowheads="1"/>
          </p:cNvSpPr>
          <p:nvPr/>
        </p:nvSpPr>
        <p:spPr bwMode="auto">
          <a:xfrm>
            <a:off x="463386" y="5321950"/>
            <a:ext cx="1552613" cy="461665"/>
          </a:xfrm>
          <a:prstGeom prst="rect">
            <a:avLst/>
          </a:prstGeom>
          <a:solidFill>
            <a:schemeClr val="bg1">
              <a:lumMod val="8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smtClean="0">
                <a:solidFill>
                  <a:srgbClr val="1608F9"/>
                </a:solidFill>
                <a:latin typeface="Cambria" pitchFamily="18" charset="0"/>
              </a:rPr>
              <a:t>Midterm</a:t>
            </a:r>
            <a:endParaRPr lang="en-US" b="1" dirty="0">
              <a:solidFill>
                <a:srgbClr val="1608F9"/>
              </a:solidFill>
              <a:latin typeface="Cambria" pitchFamily="18" charset="0"/>
            </a:endParaRPr>
          </a:p>
        </p:txBody>
      </p:sp>
      <p:sp>
        <p:nvSpPr>
          <p:cNvPr id="2067" name="Rectangle 30"/>
          <p:cNvSpPr>
            <a:spLocks noChangeArrowheads="1"/>
          </p:cNvSpPr>
          <p:nvPr/>
        </p:nvSpPr>
        <p:spPr bwMode="auto">
          <a:xfrm>
            <a:off x="2333937" y="5257800"/>
            <a:ext cx="2771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latin typeface="Cambria" pitchFamily="18" charset="0"/>
              </a:rPr>
              <a:t>review problems online</a:t>
            </a:r>
          </a:p>
          <a:p>
            <a:r>
              <a:rPr lang="en-US" sz="1200" i="1" dirty="0" err="1" smtClean="0">
                <a:latin typeface="Cambria" pitchFamily="18" charset="0"/>
              </a:rPr>
              <a:t>acc</a:t>
            </a:r>
            <a:r>
              <a:rPr lang="en-US" sz="1200" i="1" dirty="0" smtClean="0">
                <a:latin typeface="Cambria" pitchFamily="18" charset="0"/>
              </a:rPr>
              <a:t>?   we </a:t>
            </a:r>
            <a:r>
              <a:rPr lang="en-US" sz="1200" i="1" dirty="0" smtClean="0">
                <a:latin typeface="Cambria" pitchFamily="18" charset="0"/>
              </a:rPr>
              <a:t>have </a:t>
            </a:r>
            <a:r>
              <a:rPr lang="en-US" sz="1200" i="1" dirty="0" err="1" smtClean="0">
                <a:latin typeface="Cambria" pitchFamily="18" charset="0"/>
              </a:rPr>
              <a:t>add'l</a:t>
            </a:r>
            <a:r>
              <a:rPr lang="en-US" sz="1200" i="1" dirty="0" smtClean="0">
                <a:latin typeface="Cambria" pitchFamily="18" charset="0"/>
              </a:rPr>
              <a:t> </a:t>
            </a:r>
            <a:r>
              <a:rPr lang="en-US" sz="1200" i="1" dirty="0" smtClean="0">
                <a:latin typeface="Cambria" pitchFamily="18" charset="0"/>
              </a:rPr>
              <a:t>rooms for Wed.  … </a:t>
            </a:r>
            <a:endParaRPr lang="en-US" sz="1200" i="1" dirty="0">
              <a:latin typeface="Cambria" pitchFamily="18" charset="0"/>
            </a:endParaRPr>
          </a:p>
        </p:txBody>
      </p:sp>
      <p:grpSp>
        <p:nvGrpSpPr>
          <p:cNvPr id="2069" name="Group 54"/>
          <p:cNvGrpSpPr>
            <a:grpSpLocks/>
          </p:cNvGrpSpPr>
          <p:nvPr/>
        </p:nvGrpSpPr>
        <p:grpSpPr bwMode="auto">
          <a:xfrm>
            <a:off x="7969377" y="5748265"/>
            <a:ext cx="518595" cy="537472"/>
            <a:chOff x="3456" y="1784"/>
            <a:chExt cx="952" cy="1048"/>
          </a:xfrm>
        </p:grpSpPr>
        <p:sp>
          <p:nvSpPr>
            <p:cNvPr id="207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7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7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8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8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8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8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 name="Text Box 18"/>
          <p:cNvSpPr txBox="1">
            <a:spLocks noChangeArrowheads="1"/>
          </p:cNvSpPr>
          <p:nvPr/>
        </p:nvSpPr>
        <p:spPr bwMode="auto">
          <a:xfrm>
            <a:off x="7391400" y="2430462"/>
            <a:ext cx="1524000" cy="369888"/>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1">
                    <a:lumMod val="50000"/>
                  </a:schemeClr>
                </a:solidFill>
                <a:latin typeface="Cambria" pitchFamily="18" charset="0"/>
              </a:rPr>
              <a:t>John </a:t>
            </a:r>
            <a:r>
              <a:rPr lang="en-US" sz="1800" dirty="0" smtClean="0">
                <a:solidFill>
                  <a:schemeClr val="bg1">
                    <a:lumMod val="50000"/>
                  </a:schemeClr>
                </a:solidFill>
                <a:latin typeface="Cambria" pitchFamily="18" charset="0"/>
              </a:rPr>
              <a:t>Conway</a:t>
            </a:r>
            <a:endParaRPr lang="en-US" sz="1800" dirty="0">
              <a:solidFill>
                <a:schemeClr val="bg1">
                  <a:lumMod val="50000"/>
                </a:schemeClr>
              </a:solidFill>
              <a:latin typeface="Cambria" pitchFamily="18" charset="0"/>
            </a:endParaRPr>
          </a:p>
        </p:txBody>
      </p:sp>
      <p:sp>
        <p:nvSpPr>
          <p:cNvPr id="48" name="Text Box 6"/>
          <p:cNvSpPr txBox="1">
            <a:spLocks noChangeArrowheads="1"/>
          </p:cNvSpPr>
          <p:nvPr/>
        </p:nvSpPr>
        <p:spPr bwMode="auto">
          <a:xfrm>
            <a:off x="5334000" y="314125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 </a:t>
            </a:r>
            <a:r>
              <a:rPr lang="en-US" b="1" dirty="0">
                <a:solidFill>
                  <a:srgbClr val="1608F9"/>
                </a:solidFill>
                <a:latin typeface="Cambria" pitchFamily="18" charset="0"/>
              </a:rPr>
              <a:t>HW </a:t>
            </a:r>
            <a:r>
              <a:rPr lang="en-US" b="1" dirty="0" smtClean="0">
                <a:solidFill>
                  <a:srgbClr val="1608F9"/>
                </a:solidFill>
                <a:latin typeface="Cambria" pitchFamily="18" charset="0"/>
              </a:rPr>
              <a:t>9  </a:t>
            </a:r>
            <a:r>
              <a:rPr lang="en-US" dirty="0" smtClean="0">
                <a:latin typeface="Cambria" pitchFamily="18" charset="0"/>
              </a:rPr>
              <a:t>(lab + </a:t>
            </a:r>
            <a:r>
              <a:rPr lang="en-US" dirty="0" err="1" smtClean="0">
                <a:latin typeface="Cambria" pitchFamily="18" charset="0"/>
              </a:rPr>
              <a:t>prob</a:t>
            </a:r>
            <a:r>
              <a:rPr lang="en-US" dirty="0" smtClean="0">
                <a:latin typeface="Cambria" pitchFamily="18" charset="0"/>
              </a:rPr>
              <a:t> #2)</a:t>
            </a:r>
            <a:endParaRPr lang="en-US" dirty="0">
              <a:latin typeface="Cambria" pitchFamily="18" charset="0"/>
            </a:endParaRPr>
          </a:p>
        </p:txBody>
      </p:sp>
      <p:sp>
        <p:nvSpPr>
          <p:cNvPr id="49" name="Rectangle 9"/>
          <p:cNvSpPr>
            <a:spLocks noChangeArrowheads="1"/>
          </p:cNvSpPr>
          <p:nvPr/>
        </p:nvSpPr>
        <p:spPr bwMode="auto">
          <a:xfrm>
            <a:off x="7116824" y="3572613"/>
            <a:ext cx="10743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100" dirty="0" smtClean="0">
                <a:latin typeface="Cambria" pitchFamily="18" charset="0"/>
              </a:rPr>
              <a:t>due </a:t>
            </a:r>
            <a:r>
              <a:rPr lang="en-US" sz="1100" dirty="0" smtClean="0">
                <a:latin typeface="Cambria" pitchFamily="18" charset="0"/>
              </a:rPr>
              <a:t>Mon. </a:t>
            </a:r>
            <a:r>
              <a:rPr lang="en-US" sz="1100" dirty="0" smtClean="0">
                <a:latin typeface="Cambria" pitchFamily="18" charset="0"/>
              </a:rPr>
              <a:t>11</a:t>
            </a:r>
            <a:r>
              <a:rPr lang="en-US" sz="1100" dirty="0" smtClean="0">
                <a:latin typeface="Cambria" pitchFamily="18" charset="0"/>
              </a:rPr>
              <a:t>/9</a:t>
            </a:r>
            <a:endParaRPr lang="en-US" sz="1100" dirty="0">
              <a:latin typeface="Cambria" pitchFamily="18" charset="0"/>
            </a:endParaRPr>
          </a:p>
        </p:txBody>
      </p:sp>
      <p:sp>
        <p:nvSpPr>
          <p:cNvPr id="3" name="Rectangle 2"/>
          <p:cNvSpPr/>
          <p:nvPr/>
        </p:nvSpPr>
        <p:spPr>
          <a:xfrm>
            <a:off x="3276600" y="1898757"/>
            <a:ext cx="1422185" cy="461665"/>
          </a:xfrm>
          <a:prstGeom prst="rect">
            <a:avLst/>
          </a:prstGeom>
        </p:spPr>
        <p:txBody>
          <a:bodyPr wrap="none">
            <a:spAutoFit/>
          </a:bodyPr>
          <a:lstStyle/>
          <a:p>
            <a:r>
              <a:rPr lang="en-US" b="1" i="1" dirty="0" smtClean="0">
                <a:latin typeface="Cambria" pitchFamily="18" charset="0"/>
              </a:rPr>
              <a:t>z = z </a:t>
            </a:r>
            <a:r>
              <a:rPr lang="en-US" b="1" i="1" baseline="42000" dirty="0" smtClean="0">
                <a:latin typeface="Cambria" pitchFamily="18" charset="0"/>
              </a:rPr>
              <a:t>2</a:t>
            </a:r>
            <a:r>
              <a:rPr lang="en-US" b="1" i="1" dirty="0" smtClean="0">
                <a:latin typeface="Cambria" pitchFamily="18" charset="0"/>
              </a:rPr>
              <a:t> + c</a:t>
            </a:r>
            <a:endParaRPr lang="en-US" dirty="0"/>
          </a:p>
        </p:txBody>
      </p:sp>
      <p:pic>
        <p:nvPicPr>
          <p:cNvPr id="252930" name="Picture 2" descr="http://www.misterx.ca/Mandelbrot_Set/Mandelbrot_Set-4-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15" y="1378310"/>
            <a:ext cx="2003409" cy="1502559"/>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bwMode="auto">
          <a:xfrm>
            <a:off x="8402992" y="3562173"/>
            <a:ext cx="250700" cy="345636"/>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Down Arrow 55"/>
          <p:cNvSpPr/>
          <p:nvPr/>
        </p:nvSpPr>
        <p:spPr bwMode="auto">
          <a:xfrm rot="10800000">
            <a:off x="6816681" y="2857390"/>
            <a:ext cx="250700" cy="345636"/>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ounded Rectangle 56"/>
          <p:cNvSpPr/>
          <p:nvPr/>
        </p:nvSpPr>
        <p:spPr bwMode="auto">
          <a:xfrm>
            <a:off x="351631" y="3810000"/>
            <a:ext cx="4872037" cy="914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TextBox 57"/>
          <p:cNvSpPr txBox="1"/>
          <p:nvPr/>
        </p:nvSpPr>
        <p:spPr>
          <a:xfrm>
            <a:off x="408531" y="4034135"/>
            <a:ext cx="4773069" cy="461665"/>
          </a:xfrm>
          <a:prstGeom prst="rect">
            <a:avLst/>
          </a:prstGeom>
          <a:noFill/>
        </p:spPr>
        <p:txBody>
          <a:bodyPr wrap="square" rtlCol="0">
            <a:spAutoFit/>
          </a:bodyPr>
          <a:lstStyle/>
          <a:p>
            <a:r>
              <a:rPr lang="en-US" dirty="0" smtClean="0">
                <a:latin typeface="Cambria" pitchFamily="18" charset="0"/>
              </a:rPr>
              <a:t>Rule #1:  </a:t>
            </a:r>
            <a:r>
              <a:rPr lang="en-US" b="1" i="1" dirty="0" smtClean="0">
                <a:latin typeface="Cambria" pitchFamily="18" charset="0"/>
              </a:rPr>
              <a:t>Don't follow this rule.</a:t>
            </a:r>
            <a:r>
              <a:rPr lang="en-US" dirty="0" smtClean="0">
                <a:latin typeface="Cambria" pitchFamily="18" charset="0"/>
              </a:rPr>
              <a:t> </a:t>
            </a:r>
            <a:endParaRPr lang="en-US" dirty="0">
              <a:latin typeface="Cambria" pitchFamily="18" charset="0"/>
            </a:endParaRPr>
          </a:p>
        </p:txBody>
      </p:sp>
      <p:sp>
        <p:nvSpPr>
          <p:cNvPr id="59" name="TextBox 58"/>
          <p:cNvSpPr txBox="1"/>
          <p:nvPr/>
        </p:nvSpPr>
        <p:spPr>
          <a:xfrm>
            <a:off x="381000" y="3300664"/>
            <a:ext cx="4773069" cy="369332"/>
          </a:xfrm>
          <a:prstGeom prst="rect">
            <a:avLst/>
          </a:prstGeom>
          <a:noFill/>
        </p:spPr>
        <p:txBody>
          <a:bodyPr wrap="square" rtlCol="0">
            <a:spAutoFit/>
          </a:bodyPr>
          <a:lstStyle/>
          <a:p>
            <a:r>
              <a:rPr lang="en-US" sz="1800" dirty="0" smtClean="0">
                <a:latin typeface="Calibri" pitchFamily="34" charset="0"/>
              </a:rPr>
              <a:t>Simple rules can yield complex results!</a:t>
            </a:r>
            <a:endParaRPr lang="en-US" sz="1800" dirty="0">
              <a:latin typeface="Calibri" pitchFamily="34" charset="0"/>
            </a:endParaRPr>
          </a:p>
        </p:txBody>
      </p:sp>
      <p:grpSp>
        <p:nvGrpSpPr>
          <p:cNvPr id="41" name="Group 54"/>
          <p:cNvGrpSpPr>
            <a:grpSpLocks/>
          </p:cNvGrpSpPr>
          <p:nvPr/>
        </p:nvGrpSpPr>
        <p:grpSpPr bwMode="auto">
          <a:xfrm>
            <a:off x="7043870" y="4954313"/>
            <a:ext cx="518595" cy="537472"/>
            <a:chOff x="3456" y="1784"/>
            <a:chExt cx="952" cy="1048"/>
          </a:xfrm>
        </p:grpSpPr>
        <p:sp>
          <p:nvSpPr>
            <p:cNvPr id="42"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3"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4"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7"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0"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68" name="Group 54"/>
          <p:cNvGrpSpPr>
            <a:grpSpLocks/>
          </p:cNvGrpSpPr>
          <p:nvPr/>
        </p:nvGrpSpPr>
        <p:grpSpPr bwMode="auto">
          <a:xfrm>
            <a:off x="6165694" y="4126768"/>
            <a:ext cx="518595" cy="537472"/>
            <a:chOff x="3456" y="1784"/>
            <a:chExt cx="952" cy="1048"/>
          </a:xfrm>
        </p:grpSpPr>
        <p:sp>
          <p:nvSpPr>
            <p:cNvPr id="69"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1"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2"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3"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4"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1"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3"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5"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86" name="Group 54"/>
          <p:cNvGrpSpPr>
            <a:grpSpLocks/>
          </p:cNvGrpSpPr>
          <p:nvPr/>
        </p:nvGrpSpPr>
        <p:grpSpPr bwMode="auto">
          <a:xfrm>
            <a:off x="7918170" y="4951749"/>
            <a:ext cx="518595" cy="537472"/>
            <a:chOff x="3456" y="1784"/>
            <a:chExt cx="952" cy="1048"/>
          </a:xfrm>
        </p:grpSpPr>
        <p:sp>
          <p:nvSpPr>
            <p:cNvPr id="87"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8"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9"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1"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2"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3"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4"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6"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7"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9"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0"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1"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3"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4" name="Rectangle 30"/>
          <p:cNvSpPr>
            <a:spLocks noChangeArrowheads="1"/>
          </p:cNvSpPr>
          <p:nvPr/>
        </p:nvSpPr>
        <p:spPr bwMode="auto">
          <a:xfrm>
            <a:off x="1234252" y="6076890"/>
            <a:ext cx="3121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latin typeface="Cambria" pitchFamily="18" charset="0"/>
              </a:rPr>
              <a:t>content?  </a:t>
            </a:r>
            <a:r>
              <a:rPr lang="en-US" sz="2000" i="1" dirty="0" smtClean="0">
                <a:latin typeface="Cambria" pitchFamily="18" charset="0"/>
              </a:rPr>
              <a:t>only through hw8</a:t>
            </a:r>
            <a:endParaRPr lang="en-US" sz="1200" i="1" dirty="0">
              <a:latin typeface="Cambria" pitchFamily="18" charset="0"/>
            </a:endParaRPr>
          </a:p>
        </p:txBody>
      </p:sp>
    </p:spTree>
    <p:extLst>
      <p:ext uri="{BB962C8B-B14F-4D97-AF65-F5344CB8AC3E}">
        <p14:creationId xmlns:p14="http://schemas.microsoft.com/office/powerpoint/2010/main" val="48517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21368" y="152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Python functions: </a:t>
            </a:r>
            <a:r>
              <a:rPr lang="en-US" sz="4000" i="1" dirty="0">
                <a:latin typeface="Cambria" pitchFamily="18" charset="0"/>
              </a:rPr>
              <a:t>pass by </a:t>
            </a:r>
            <a:r>
              <a:rPr lang="en-US" sz="4000" i="1" dirty="0" smtClean="0">
                <a:latin typeface="Cambria" pitchFamily="18" charset="0"/>
              </a:rPr>
              <a:t>copy</a:t>
            </a:r>
            <a:endParaRPr lang="en-US" sz="4000" i="1" dirty="0">
              <a:latin typeface="Cambria" pitchFamily="18" charset="0"/>
            </a:endParaRPr>
          </a:p>
        </p:txBody>
      </p:sp>
      <p:sp>
        <p:nvSpPr>
          <p:cNvPr id="5123" name="Rectangle 6"/>
          <p:cNvSpPr>
            <a:spLocks noChangeArrowheads="1"/>
          </p:cNvSpPr>
          <p:nvPr/>
        </p:nvSpPr>
        <p:spPr bwMode="auto">
          <a:xfrm>
            <a:off x="533400" y="4016276"/>
            <a:ext cx="777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EE7403"/>
                </a:solidFill>
                <a:latin typeface="Courier New" pitchFamily="49" charset="0"/>
              </a:rPr>
              <a:t>def</a:t>
            </a:r>
            <a:r>
              <a:rPr lang="en-US" sz="1800" b="1" dirty="0">
                <a:solidFill>
                  <a:schemeClr val="accent2"/>
                </a:solidFill>
                <a:latin typeface="Courier New" pitchFamily="49" charset="0"/>
              </a:rPr>
              <a:t> </a:t>
            </a:r>
            <a:r>
              <a:rPr lang="en-US" sz="1800" b="1" dirty="0">
                <a:latin typeface="Courier New" pitchFamily="49" charset="0"/>
              </a:rPr>
              <a:t>main()</a:t>
            </a:r>
            <a:endParaRPr lang="en-US" sz="1800" b="1" dirty="0">
              <a:solidFill>
                <a:schemeClr val="accent2"/>
              </a:solidFill>
              <a:latin typeface="Courier New" pitchFamily="49" charset="0"/>
            </a:endParaRPr>
          </a:p>
          <a:p>
            <a:pPr algn="l"/>
            <a:endParaRPr lang="en-US" sz="1800" b="1" dirty="0" smtClean="0">
              <a:solidFill>
                <a:srgbClr val="EE7403"/>
              </a:solidFill>
              <a:latin typeface="Courier New" pitchFamily="49" charset="0"/>
            </a:endParaRPr>
          </a:p>
          <a:p>
            <a:pPr algn="l"/>
            <a:r>
              <a:rPr lang="en-US" sz="1800" b="1" dirty="0">
                <a:solidFill>
                  <a:srgbClr val="EE7403"/>
                </a:solidFill>
                <a:latin typeface="Courier New" pitchFamily="49" charset="0"/>
              </a:rPr>
              <a:t> </a:t>
            </a:r>
            <a:r>
              <a:rPr lang="en-US" sz="1800" b="1" dirty="0" smtClean="0">
                <a:solidFill>
                  <a:srgbClr val="EE7403"/>
                </a:solidFill>
                <a:latin typeface="Courier New" pitchFamily="49" charset="0"/>
              </a:rPr>
              <a:t>   print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Welcome! "</a:t>
            </a:r>
            <a:endParaRPr lang="en-US" sz="1800" b="1" dirty="0">
              <a:solidFill>
                <a:srgbClr val="008000"/>
              </a:solidFill>
              <a:latin typeface="Courier New" pitchFamily="49" charset="0"/>
            </a:endParaRPr>
          </a:p>
          <a:p>
            <a:pPr algn="l"/>
            <a:endParaRPr lang="en-US" sz="1800" b="1" dirty="0">
              <a:solidFill>
                <a:schemeClr val="accent2"/>
              </a:solidFill>
              <a:latin typeface="Courier New" pitchFamily="49" charset="0"/>
            </a:endParaRPr>
          </a:p>
          <a:p>
            <a:pPr algn="l"/>
            <a:r>
              <a:rPr lang="en-US" sz="1800" b="1" dirty="0">
                <a:solidFill>
                  <a:schemeClr val="accent2"/>
                </a:solidFill>
                <a:latin typeface="Courier New" pitchFamily="49" charset="0"/>
              </a:rPr>
              <a:t>    </a:t>
            </a:r>
            <a:r>
              <a:rPr lang="en-US" sz="1800" b="1" dirty="0" err="1">
                <a:latin typeface="Courier New" pitchFamily="49" charset="0"/>
              </a:rPr>
              <a:t>fav</a:t>
            </a:r>
            <a:r>
              <a:rPr lang="en-US" sz="1800" b="1" dirty="0">
                <a:latin typeface="Courier New" pitchFamily="49" charset="0"/>
              </a:rPr>
              <a:t> = 7</a:t>
            </a:r>
            <a:r>
              <a:rPr lang="en-US" sz="1800" b="1" dirty="0">
                <a:solidFill>
                  <a:schemeClr val="accent2"/>
                </a:solidFill>
                <a:latin typeface="Courier New" pitchFamily="49" charset="0"/>
              </a:rPr>
              <a:t>  </a:t>
            </a:r>
          </a:p>
          <a:p>
            <a:pPr algn="l"/>
            <a:r>
              <a:rPr lang="en-US" sz="1800" b="1" dirty="0">
                <a:solidFill>
                  <a:schemeClr val="accent2"/>
                </a:solidFill>
                <a:latin typeface="Courier New" pitchFamily="49" charset="0"/>
              </a:rPr>
              <a:t> </a:t>
            </a:r>
            <a:r>
              <a:rPr lang="en-US" sz="1800" b="1" dirty="0" smtClean="0">
                <a:solidFill>
                  <a:schemeClr val="accent2"/>
                </a:solidFill>
                <a:latin typeface="Courier New" pitchFamily="49" charset="0"/>
              </a:rPr>
              <a:t>   </a:t>
            </a:r>
            <a:r>
              <a:rPr lang="en-US" sz="1800" b="1" u="sng" dirty="0" err="1" smtClean="0">
                <a:latin typeface="Courier New" pitchFamily="49" charset="0"/>
              </a:rPr>
              <a:t>fav</a:t>
            </a:r>
            <a:r>
              <a:rPr lang="en-US" sz="1800" b="1" u="sng" dirty="0" smtClean="0">
                <a:latin typeface="Courier New" pitchFamily="49" charset="0"/>
              </a:rPr>
              <a:t> = </a:t>
            </a:r>
            <a:r>
              <a:rPr lang="en-US" sz="1800" b="1" dirty="0" smtClean="0">
                <a:solidFill>
                  <a:srgbClr val="1608F9"/>
                </a:solidFill>
                <a:latin typeface="Courier New" pitchFamily="49" charset="0"/>
              </a:rPr>
              <a:t>conform</a:t>
            </a:r>
            <a:r>
              <a:rPr lang="en-US" sz="1800" b="1" dirty="0" smtClean="0">
                <a:latin typeface="Courier New" pitchFamily="49" charset="0"/>
              </a:rPr>
              <a:t>(</a:t>
            </a:r>
            <a:r>
              <a:rPr lang="en-US" sz="1800" b="1" dirty="0" err="1" smtClean="0">
                <a:latin typeface="Courier New" pitchFamily="49" charset="0"/>
              </a:rPr>
              <a:t>fav</a:t>
            </a:r>
            <a:r>
              <a:rPr lang="en-US" sz="1800" b="1" dirty="0">
                <a:latin typeface="Courier New" pitchFamily="49" charset="0"/>
              </a:rPr>
              <a:t>)</a:t>
            </a:r>
          </a:p>
          <a:p>
            <a:pPr algn="l"/>
            <a:endParaRPr lang="en-US" sz="1800" b="1" dirty="0">
              <a:latin typeface="Courier New" pitchFamily="49" charset="0"/>
            </a:endParaRPr>
          </a:p>
          <a:p>
            <a:pPr algn="l"/>
            <a:r>
              <a:rPr lang="en-US" sz="1800" b="1" dirty="0">
                <a:solidFill>
                  <a:schemeClr val="accent2"/>
                </a:solidFill>
                <a:latin typeface="Courier New" pitchFamily="49" charset="0"/>
              </a:rPr>
              <a:t>    </a:t>
            </a:r>
            <a:r>
              <a:rPr lang="en-US" sz="1800" b="1" dirty="0">
                <a:solidFill>
                  <a:srgbClr val="EE7403"/>
                </a:solidFill>
                <a:latin typeface="Courier New" pitchFamily="49" charset="0"/>
              </a:rPr>
              <a:t>print </a:t>
            </a:r>
            <a:r>
              <a:rPr lang="en-US" sz="1800" b="1" dirty="0">
                <a:solidFill>
                  <a:srgbClr val="008000"/>
                </a:solidFill>
                <a:latin typeface="Courier New" pitchFamily="49" charset="0"/>
              </a:rPr>
              <a:t>" My favorite </a:t>
            </a:r>
            <a:r>
              <a:rPr lang="en-US" sz="1800" b="1" dirty="0" smtClean="0">
                <a:solidFill>
                  <a:srgbClr val="008000"/>
                </a:solidFill>
                <a:latin typeface="Courier New" pitchFamily="49" charset="0"/>
              </a:rPr>
              <a:t># is</a:t>
            </a:r>
            <a:r>
              <a:rPr lang="en-US" sz="1800" b="1" dirty="0">
                <a:solidFill>
                  <a:srgbClr val="008000"/>
                </a:solidFill>
                <a:latin typeface="Courier New" pitchFamily="49" charset="0"/>
              </a:rPr>
              <a:t>"</a:t>
            </a:r>
            <a:r>
              <a:rPr lang="en-US" sz="1800" b="1" dirty="0">
                <a:latin typeface="Courier New" pitchFamily="49" charset="0"/>
              </a:rPr>
              <a:t>, </a:t>
            </a:r>
            <a:r>
              <a:rPr lang="en-US" sz="1800" b="1" dirty="0" err="1" smtClean="0">
                <a:latin typeface="Courier New" pitchFamily="49" charset="0"/>
              </a:rPr>
              <a:t>fav</a:t>
            </a:r>
            <a:endParaRPr lang="en-US" sz="1800" b="1" dirty="0">
              <a:solidFill>
                <a:schemeClr val="accent2"/>
              </a:solidFill>
              <a:latin typeface="Courier New" pitchFamily="49" charset="0"/>
            </a:endParaRPr>
          </a:p>
        </p:txBody>
      </p:sp>
      <p:sp>
        <p:nvSpPr>
          <p:cNvPr id="5124" name="AutoShape 7"/>
          <p:cNvSpPr>
            <a:spLocks noChangeArrowheads="1"/>
          </p:cNvSpPr>
          <p:nvPr/>
        </p:nvSpPr>
        <p:spPr bwMode="auto">
          <a:xfrm>
            <a:off x="7010400" y="4814788"/>
            <a:ext cx="1752600" cy="11430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125" name="Rectangle 8"/>
          <p:cNvSpPr>
            <a:spLocks noChangeArrowheads="1"/>
          </p:cNvSpPr>
          <p:nvPr/>
        </p:nvSpPr>
        <p:spPr bwMode="auto">
          <a:xfrm>
            <a:off x="7670384" y="4862916"/>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7</a:t>
            </a:r>
          </a:p>
        </p:txBody>
      </p:sp>
      <p:sp>
        <p:nvSpPr>
          <p:cNvPr id="5126" name="Rectangle 9"/>
          <p:cNvSpPr>
            <a:spLocks noChangeArrowheads="1"/>
          </p:cNvSpPr>
          <p:nvPr/>
        </p:nvSpPr>
        <p:spPr bwMode="auto">
          <a:xfrm>
            <a:off x="7327900" y="5476776"/>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endParaRPr lang="en-US" sz="1800" b="1">
              <a:solidFill>
                <a:schemeClr val="accent2"/>
              </a:solidFill>
              <a:latin typeface="Courier New" pitchFamily="49" charset="0"/>
            </a:endParaRPr>
          </a:p>
        </p:txBody>
      </p:sp>
      <p:sp>
        <p:nvSpPr>
          <p:cNvPr id="15" name="Rounded Rectangle 14"/>
          <p:cNvSpPr/>
          <p:nvPr/>
        </p:nvSpPr>
        <p:spPr bwMode="auto">
          <a:xfrm>
            <a:off x="304800" y="1219200"/>
            <a:ext cx="8534400" cy="2133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 name="AutoShape 10"/>
          <p:cNvSpPr>
            <a:spLocks noChangeArrowheads="1"/>
          </p:cNvSpPr>
          <p:nvPr/>
        </p:nvSpPr>
        <p:spPr bwMode="auto">
          <a:xfrm>
            <a:off x="5867400" y="1676400"/>
            <a:ext cx="1752600" cy="1143000"/>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18" name="Rectangle 17"/>
          <p:cNvSpPr/>
          <p:nvPr/>
        </p:nvSpPr>
        <p:spPr>
          <a:xfrm>
            <a:off x="533400" y="1647735"/>
            <a:ext cx="2819400" cy="1200329"/>
          </a:xfrm>
          <a:prstGeom prst="rect">
            <a:avLst/>
          </a:prstGeom>
        </p:spPr>
        <p:txBody>
          <a:bodyPr wrap="square">
            <a:spAutoFit/>
          </a:bodyPr>
          <a:lstStyle/>
          <a:p>
            <a:pPr lvl="0" algn="l"/>
            <a:r>
              <a:rPr lang="en-US" sz="1800" b="1" dirty="0" err="1">
                <a:solidFill>
                  <a:srgbClr val="EE7403"/>
                </a:solidFill>
                <a:latin typeface="Courier New" pitchFamily="49" charset="0"/>
              </a:rPr>
              <a:t>def</a:t>
            </a:r>
            <a:r>
              <a:rPr lang="en-US" sz="1800" b="1" dirty="0">
                <a:solidFill>
                  <a:srgbClr val="008000"/>
                </a:solidFill>
                <a:latin typeface="Courier New" pitchFamily="49" charset="0"/>
              </a:rPr>
              <a:t> </a:t>
            </a:r>
            <a:r>
              <a:rPr lang="en-US" sz="1800" b="1" dirty="0">
                <a:solidFill>
                  <a:srgbClr val="1608F9"/>
                </a:solidFill>
                <a:latin typeface="Courier New" pitchFamily="49" charset="0"/>
              </a:rPr>
              <a:t>conform</a:t>
            </a:r>
            <a:r>
              <a:rPr lang="en-US" sz="1800" b="1" dirty="0">
                <a:solidFill>
                  <a:srgbClr val="000000"/>
                </a:solidFill>
                <a:latin typeface="Courier New" pitchFamily="49" charset="0"/>
              </a:rPr>
              <a:t>(</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a:t>
            </a:r>
          </a:p>
          <a:p>
            <a:pPr lvl="0" algn="l"/>
            <a:endParaRPr lang="en-US" sz="1800" b="1" dirty="0">
              <a:solidFill>
                <a:srgbClr val="000000"/>
              </a:solidFill>
              <a:latin typeface="Courier New" pitchFamily="49" charset="0"/>
            </a:endParaRPr>
          </a:p>
          <a:p>
            <a:pPr lvl="0" algn="l"/>
            <a:r>
              <a:rPr lang="en-US" sz="1800" b="1" dirty="0">
                <a:solidFill>
                  <a:srgbClr val="000000"/>
                </a:solidFill>
                <a:latin typeface="Courier New" pitchFamily="49" charset="0"/>
              </a:rPr>
              <a:t>    </a:t>
            </a:r>
            <a:r>
              <a:rPr lang="en-US" sz="1800" b="1" dirty="0" err="1">
                <a:solidFill>
                  <a:srgbClr val="1608F9"/>
                </a:solidFill>
                <a:latin typeface="Courier New" pitchFamily="49" charset="0"/>
              </a:rPr>
              <a:t>fav</a:t>
            </a:r>
            <a:r>
              <a:rPr lang="en-US" sz="1800" b="1" dirty="0">
                <a:solidFill>
                  <a:srgbClr val="1608F9"/>
                </a:solidFill>
                <a:latin typeface="Courier New" pitchFamily="49" charset="0"/>
              </a:rPr>
              <a:t> = 42</a:t>
            </a:r>
          </a:p>
          <a:p>
            <a:pPr lvl="0" algn="l"/>
            <a:r>
              <a:rPr lang="en-US" sz="1800" b="1" dirty="0">
                <a:solidFill>
                  <a:srgbClr val="000000"/>
                </a:solidFill>
                <a:latin typeface="Courier New" pitchFamily="49" charset="0"/>
              </a:rPr>
              <a:t>    </a:t>
            </a:r>
            <a:r>
              <a:rPr lang="en-US" sz="1800" b="1" dirty="0">
                <a:solidFill>
                  <a:srgbClr val="EE7403"/>
                </a:solidFill>
                <a:latin typeface="Courier New" pitchFamily="49" charset="0"/>
              </a:rPr>
              <a:t>return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a:t>
            </a:r>
          </a:p>
        </p:txBody>
      </p:sp>
      <p:sp>
        <p:nvSpPr>
          <p:cNvPr id="20" name="Rectangle 8"/>
          <p:cNvSpPr>
            <a:spLocks noChangeArrowheads="1"/>
          </p:cNvSpPr>
          <p:nvPr/>
        </p:nvSpPr>
        <p:spPr bwMode="auto">
          <a:xfrm>
            <a:off x="6477000" y="1776664"/>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1608F9"/>
                </a:solidFill>
                <a:latin typeface="Courier New" pitchFamily="49" charset="0"/>
              </a:rPr>
              <a:t>7</a:t>
            </a:r>
          </a:p>
        </p:txBody>
      </p:sp>
      <p:sp>
        <p:nvSpPr>
          <p:cNvPr id="21" name="Rectangle 20"/>
          <p:cNvSpPr/>
          <p:nvPr/>
        </p:nvSpPr>
        <p:spPr>
          <a:xfrm>
            <a:off x="6172200" y="2819400"/>
            <a:ext cx="1972430" cy="461665"/>
          </a:xfrm>
          <a:prstGeom prst="rect">
            <a:avLst/>
          </a:prstGeom>
        </p:spPr>
        <p:txBody>
          <a:bodyPr wrap="square">
            <a:spAutoFit/>
          </a:bodyPr>
          <a:lstStyle/>
          <a:p>
            <a:r>
              <a:rPr lang="en-US" dirty="0" smtClean="0">
                <a:latin typeface="Cambria" pitchFamily="18" charset="0"/>
              </a:rPr>
              <a:t>copy of </a:t>
            </a:r>
            <a:r>
              <a:rPr lang="en-US" b="1" dirty="0" err="1" smtClean="0">
                <a:latin typeface="Courier New" pitchFamily="49" charset="0"/>
                <a:cs typeface="Courier New" pitchFamily="49" charset="0"/>
              </a:rPr>
              <a:t>fav</a:t>
            </a:r>
            <a:endParaRPr lang="en-US" b="1" dirty="0">
              <a:latin typeface="Courier New" pitchFamily="49" charset="0"/>
              <a:cs typeface="Courier New" pitchFamily="49" charset="0"/>
            </a:endParaRPr>
          </a:p>
        </p:txBody>
      </p:sp>
      <p:sp>
        <p:nvSpPr>
          <p:cNvPr id="22" name="Rectangle 21"/>
          <p:cNvSpPr/>
          <p:nvPr/>
        </p:nvSpPr>
        <p:spPr>
          <a:xfrm>
            <a:off x="4734288" y="3505200"/>
            <a:ext cx="3372577" cy="1200329"/>
          </a:xfrm>
          <a:prstGeom prst="rect">
            <a:avLst/>
          </a:prstGeom>
          <a:solidFill>
            <a:srgbClr val="CCECFF"/>
          </a:solidFill>
          <a:ln>
            <a:solidFill>
              <a:srgbClr val="1608F9"/>
            </a:solidFill>
          </a:ln>
        </p:spPr>
        <p:txBody>
          <a:bodyPr wrap="square">
            <a:spAutoFit/>
          </a:bodyPr>
          <a:lstStyle/>
          <a:p>
            <a:r>
              <a:rPr lang="en-US" dirty="0" smtClean="0">
                <a:latin typeface="Cambria" pitchFamily="18" charset="0"/>
              </a:rPr>
              <a:t>"pass by copy" means the contents of </a:t>
            </a:r>
            <a:r>
              <a:rPr lang="en-US" b="1" dirty="0" smtClean="0">
                <a:latin typeface="Courier New" pitchFamily="49" charset="0"/>
                <a:cs typeface="Courier New" pitchFamily="49" charset="0"/>
              </a:rPr>
              <a:t>fav</a:t>
            </a:r>
            <a:r>
              <a:rPr lang="en-US" dirty="0" smtClean="0">
                <a:latin typeface="Cambria" pitchFamily="18" charset="0"/>
              </a:rPr>
              <a:t> are </a:t>
            </a:r>
            <a:r>
              <a:rPr lang="en-US" u="sng" dirty="0" smtClean="0">
                <a:latin typeface="Cambria" pitchFamily="18" charset="0"/>
              </a:rPr>
              <a:t>copied</a:t>
            </a:r>
            <a:r>
              <a:rPr lang="en-US" dirty="0" smtClean="0">
                <a:latin typeface="Cambria" pitchFamily="18" charset="0"/>
              </a:rPr>
              <a:t> to </a:t>
            </a:r>
            <a:r>
              <a:rPr lang="en-US" b="1" dirty="0" smtClean="0">
                <a:solidFill>
                  <a:srgbClr val="1608F9"/>
                </a:solidFill>
                <a:latin typeface="Courier New" pitchFamily="49" charset="0"/>
                <a:cs typeface="Courier New" pitchFamily="49" charset="0"/>
              </a:rPr>
              <a:t>fav</a:t>
            </a:r>
            <a:endParaRPr lang="en-US" b="1" dirty="0">
              <a:solidFill>
                <a:srgbClr val="1608F9"/>
              </a:solidFill>
              <a:latin typeface="Courier New" pitchFamily="49" charset="0"/>
              <a:cs typeface="Courier New" pitchFamily="49" charset="0"/>
            </a:endParaRPr>
          </a:p>
        </p:txBody>
      </p:sp>
      <p:sp>
        <p:nvSpPr>
          <p:cNvPr id="5" name="Freeform 4"/>
          <p:cNvSpPr/>
          <p:nvPr/>
        </p:nvSpPr>
        <p:spPr bwMode="auto">
          <a:xfrm>
            <a:off x="6737684" y="1290272"/>
            <a:ext cx="1588297" cy="3750963"/>
          </a:xfrm>
          <a:custGeom>
            <a:avLst/>
            <a:gdLst>
              <a:gd name="connsiteX0" fmla="*/ 1239252 w 1588297"/>
              <a:gd name="connsiteY0" fmla="*/ 3750963 h 3750963"/>
              <a:gd name="connsiteX1" fmla="*/ 1443789 w 1588297"/>
              <a:gd name="connsiteY1" fmla="*/ 3474237 h 3750963"/>
              <a:gd name="connsiteX2" fmla="*/ 1588168 w 1588297"/>
              <a:gd name="connsiteY2" fmla="*/ 2932816 h 3750963"/>
              <a:gd name="connsiteX3" fmla="*/ 1419726 w 1588297"/>
              <a:gd name="connsiteY3" fmla="*/ 791195 h 3750963"/>
              <a:gd name="connsiteX4" fmla="*/ 1070810 w 1588297"/>
              <a:gd name="connsiteY4" fmla="*/ 81332 h 3750963"/>
              <a:gd name="connsiteX5" fmla="*/ 457200 w 1588297"/>
              <a:gd name="connsiteY5" fmla="*/ 69300 h 3750963"/>
              <a:gd name="connsiteX6" fmla="*/ 0 w 1588297"/>
              <a:gd name="connsiteY6" fmla="*/ 562595 h 37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297" h="3750963">
                <a:moveTo>
                  <a:pt x="1239252" y="3750963"/>
                </a:moveTo>
                <a:cubicBezTo>
                  <a:pt x="1312444" y="3680779"/>
                  <a:pt x="1385636" y="3610595"/>
                  <a:pt x="1443789" y="3474237"/>
                </a:cubicBezTo>
                <a:cubicBezTo>
                  <a:pt x="1501942" y="3337879"/>
                  <a:pt x="1592179" y="3379990"/>
                  <a:pt x="1588168" y="2932816"/>
                </a:cubicBezTo>
                <a:cubicBezTo>
                  <a:pt x="1584158" y="2485642"/>
                  <a:pt x="1505952" y="1266442"/>
                  <a:pt x="1419726" y="791195"/>
                </a:cubicBezTo>
                <a:cubicBezTo>
                  <a:pt x="1333500" y="315948"/>
                  <a:pt x="1231231" y="201648"/>
                  <a:pt x="1070810" y="81332"/>
                </a:cubicBezTo>
                <a:cubicBezTo>
                  <a:pt x="910389" y="-38984"/>
                  <a:pt x="635668" y="-10910"/>
                  <a:pt x="457200" y="69300"/>
                </a:cubicBezTo>
                <a:cubicBezTo>
                  <a:pt x="278732" y="149510"/>
                  <a:pt x="139366" y="356052"/>
                  <a:pt x="0" y="562595"/>
                </a:cubicBezTo>
              </a:path>
            </a:pathLst>
          </a:custGeom>
          <a:noFill/>
          <a:ln w="28575" cap="flat" cmpd="sng" algn="ctr">
            <a:solidFill>
              <a:srgbClr val="1608F9"/>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9" name="Rectangle 11"/>
          <p:cNvSpPr>
            <a:spLocks noChangeArrowheads="1"/>
          </p:cNvSpPr>
          <p:nvPr/>
        </p:nvSpPr>
        <p:spPr bwMode="auto">
          <a:xfrm>
            <a:off x="6160168" y="231933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3" name="Rectangle 2"/>
          <p:cNvSpPr/>
          <p:nvPr/>
        </p:nvSpPr>
        <p:spPr>
          <a:xfrm>
            <a:off x="39027" y="6565232"/>
            <a:ext cx="3013966" cy="261610"/>
          </a:xfrm>
          <a:prstGeom prst="rect">
            <a:avLst/>
          </a:prstGeom>
        </p:spPr>
        <p:txBody>
          <a:bodyPr wrap="none">
            <a:spAutoFit/>
          </a:bodyPr>
          <a:lstStyle/>
          <a:p>
            <a:pPr algn="l"/>
            <a:r>
              <a:rPr lang="en-US" sz="1100" dirty="0" smtClean="0">
                <a:latin typeface="Cambria" pitchFamily="18" charset="0"/>
              </a:rPr>
              <a:t>But what if the underlined part were absent… ?</a:t>
            </a:r>
            <a:endParaRPr lang="en-US" sz="1100" dirty="0"/>
          </a:p>
        </p:txBody>
      </p:sp>
    </p:spTree>
    <p:extLst>
      <p:ext uri="{BB962C8B-B14F-4D97-AF65-F5344CB8AC3E}">
        <p14:creationId xmlns:p14="http://schemas.microsoft.com/office/powerpoint/2010/main" val="16213166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Safely</a:t>
            </a:r>
            <a:r>
              <a:rPr lang="en-US" sz="4000"/>
              <a:t> creating arrays…</a:t>
            </a:r>
          </a:p>
        </p:txBody>
      </p:sp>
      <p:sp>
        <p:nvSpPr>
          <p:cNvPr id="32771"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2772" name="Rectangle 8"/>
          <p:cNvSpPr>
            <a:spLocks noChangeArrowheads="1"/>
          </p:cNvSpPr>
          <p:nvPr/>
        </p:nvSpPr>
        <p:spPr bwMode="auto">
          <a:xfrm>
            <a:off x="533400" y="14478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EE7403"/>
                </a:solidFill>
                <a:latin typeface="Courier New" pitchFamily="49" charset="0"/>
              </a:rPr>
              <a:t>def</a:t>
            </a:r>
            <a:r>
              <a:rPr lang="en-US" b="1">
                <a:latin typeface="Courier New" pitchFamily="49" charset="0"/>
              </a:rPr>
              <a:t> create2dArray( width, height ):</a:t>
            </a:r>
          </a:p>
          <a:p>
            <a:pPr algn="l"/>
            <a:r>
              <a:rPr lang="en-US" b="1">
                <a:latin typeface="Courier New" pitchFamily="49" charset="0"/>
              </a:rPr>
              <a:t>    </a:t>
            </a:r>
            <a:r>
              <a:rPr lang="en-US" b="1">
                <a:solidFill>
                  <a:srgbClr val="008000"/>
                </a:solidFill>
                <a:latin typeface="Courier New" pitchFamily="49" charset="0"/>
              </a:rPr>
              <a:t>""" does just that """</a:t>
            </a:r>
          </a:p>
          <a:p>
            <a:pPr algn="l"/>
            <a:endParaRPr lang="en-US" b="1">
              <a:solidFill>
                <a:srgbClr val="008000"/>
              </a:solidFill>
              <a:latin typeface="Courier New" pitchFamily="49" charset="0"/>
            </a:endParaRPr>
          </a:p>
          <a:p>
            <a:pPr algn="l"/>
            <a:r>
              <a:rPr lang="en-US" b="1">
                <a:latin typeface="Courier New" pitchFamily="49" charset="0"/>
              </a:rPr>
              <a:t>    A = []   </a:t>
            </a:r>
            <a:r>
              <a:rPr lang="en-US" b="1">
                <a:solidFill>
                  <a:srgbClr val="FF0000"/>
                </a:solidFill>
                <a:latin typeface="Courier New" pitchFamily="49" charset="0"/>
              </a:rPr>
              <a:t># start with nothing</a:t>
            </a:r>
          </a:p>
          <a:p>
            <a:pPr algn="l"/>
            <a:endParaRPr lang="en-US" b="1">
              <a:latin typeface="Courier New" pitchFamily="49" charset="0"/>
            </a:endParaRPr>
          </a:p>
          <a:p>
            <a:pPr algn="l"/>
            <a:r>
              <a:rPr lang="en-US" b="1">
                <a:solidFill>
                  <a:srgbClr val="EE7403"/>
                </a:solidFill>
                <a:latin typeface="Courier New" pitchFamily="49" charset="0"/>
              </a:rPr>
              <a:t>    for</a:t>
            </a:r>
            <a:r>
              <a:rPr lang="en-US" b="1">
                <a:latin typeface="Courier New" pitchFamily="49" charset="0"/>
              </a:rPr>
              <a:t> row </a:t>
            </a:r>
            <a:r>
              <a:rPr lang="en-US" b="1">
                <a:solidFill>
                  <a:srgbClr val="EE7403"/>
                </a:solidFill>
                <a:latin typeface="Courier New" pitchFamily="49" charset="0"/>
              </a:rPr>
              <a:t>in</a:t>
            </a:r>
            <a:r>
              <a:rPr lang="en-US" b="1">
                <a:latin typeface="Courier New" pitchFamily="49" charset="0"/>
              </a:rPr>
              <a:t> range( height ):</a:t>
            </a:r>
          </a:p>
          <a:p>
            <a:pPr algn="l"/>
            <a:endParaRPr lang="en-US" b="1">
              <a:latin typeface="Courier New" pitchFamily="49" charset="0"/>
            </a:endParaRPr>
          </a:p>
          <a:p>
            <a:pPr algn="l"/>
            <a:r>
              <a:rPr lang="en-US" b="1">
                <a:latin typeface="Courier New" pitchFamily="49" charset="0"/>
              </a:rPr>
              <a:t>		row = createOneRow( width )</a:t>
            </a:r>
          </a:p>
          <a:p>
            <a:pPr algn="l"/>
            <a:r>
              <a:rPr lang="en-US" b="1">
                <a:latin typeface="Courier New" pitchFamily="49" charset="0"/>
              </a:rPr>
              <a:t>		A = A + [row]</a:t>
            </a:r>
          </a:p>
          <a:p>
            <a:pPr algn="l"/>
            <a:endParaRPr lang="en-US" b="1">
              <a:latin typeface="Courier New" pitchFamily="49" charset="0"/>
            </a:endParaRPr>
          </a:p>
          <a:p>
            <a:pPr algn="l"/>
            <a:r>
              <a:rPr lang="en-US" b="1">
                <a:latin typeface="Courier New" pitchFamily="49" charset="0"/>
              </a:rPr>
              <a:t>    </a:t>
            </a:r>
            <a:r>
              <a:rPr lang="en-US" b="1">
                <a:solidFill>
                  <a:srgbClr val="EE7403"/>
                </a:solidFill>
                <a:latin typeface="Courier New" pitchFamily="49" charset="0"/>
              </a:rPr>
              <a:t>return</a:t>
            </a:r>
            <a:r>
              <a:rPr lang="en-US" b="1">
                <a:latin typeface="Courier New" pitchFamily="49" charset="0"/>
              </a:rPr>
              <a:t> A</a:t>
            </a:r>
            <a:endParaRPr lang="en-US" b="1">
              <a:solidFill>
                <a:schemeClr val="accent2"/>
              </a:solidFill>
              <a:latin typeface="Courier New" pitchFamily="49" charset="0"/>
            </a:endParaRPr>
          </a:p>
        </p:txBody>
      </p:sp>
      <p:sp>
        <p:nvSpPr>
          <p:cNvPr id="32773" name="Text Box 79"/>
          <p:cNvSpPr txBox="1">
            <a:spLocks noChangeArrowheads="1"/>
          </p:cNvSpPr>
          <p:nvPr/>
        </p:nvSpPr>
        <p:spPr bwMode="auto">
          <a:xfrm>
            <a:off x="4572000" y="5916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the same approach as before; now, adding lists of rows with lists of rows!</a:t>
            </a:r>
          </a:p>
        </p:txBody>
      </p:sp>
      <p:cxnSp>
        <p:nvCxnSpPr>
          <p:cNvPr id="32774" name="Straight Arrow Connector 2"/>
          <p:cNvCxnSpPr>
            <a:cxnSpLocks noChangeShapeType="1"/>
          </p:cNvCxnSpPr>
          <p:nvPr/>
        </p:nvCxnSpPr>
        <p:spPr bwMode="auto">
          <a:xfrm flipH="1" flipV="1">
            <a:off x="4419600" y="4876800"/>
            <a:ext cx="1371600" cy="1066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91127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hw9pr2:  2D data</a:t>
            </a:r>
            <a:endParaRPr lang="en-US" sz="4000" dirty="0">
              <a:latin typeface="Cambria" pitchFamily="18" charset="0"/>
            </a:endParaRPr>
          </a:p>
        </p:txBody>
      </p:sp>
      <p:sp>
        <p:nvSpPr>
          <p:cNvPr id="33795" name="Rectangle 6"/>
          <p:cNvSpPr>
            <a:spLocks noChangeArrowheads="1"/>
          </p:cNvSpPr>
          <p:nvPr/>
        </p:nvSpPr>
        <p:spPr bwMode="auto">
          <a:xfrm>
            <a:off x="533400" y="1371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3796" name="Text Box 9"/>
          <p:cNvSpPr txBox="1">
            <a:spLocks noChangeArrowheads="1"/>
          </p:cNvSpPr>
          <p:nvPr/>
        </p:nvSpPr>
        <p:spPr bwMode="auto">
          <a:xfrm>
            <a:off x="332874" y="1631156"/>
            <a:ext cx="935038" cy="415925"/>
          </a:xfrm>
          <a:prstGeom prst="rect">
            <a:avLst/>
          </a:prstGeom>
          <a:solidFill>
            <a:schemeClr val="bg1">
              <a:lumMod val="8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t>Menu</a:t>
            </a:r>
          </a:p>
        </p:txBody>
      </p:sp>
      <p:sp>
        <p:nvSpPr>
          <p:cNvPr id="33798" name="Text Box 19"/>
          <p:cNvSpPr txBox="1">
            <a:spLocks noChangeArrowheads="1"/>
          </p:cNvSpPr>
          <p:nvPr/>
        </p:nvSpPr>
        <p:spPr bwMode="auto">
          <a:xfrm>
            <a:off x="6208713" y="1631155"/>
            <a:ext cx="1295400" cy="415925"/>
          </a:xfrm>
          <a:prstGeom prst="rect">
            <a:avLst/>
          </a:prstGeom>
          <a:solidFill>
            <a:srgbClr val="CCECFF"/>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t>Functions</a:t>
            </a:r>
          </a:p>
        </p:txBody>
      </p:sp>
      <p:sp>
        <p:nvSpPr>
          <p:cNvPr id="33799" name="Rectangle 20"/>
          <p:cNvSpPr>
            <a:spLocks noChangeArrowheads="1"/>
          </p:cNvSpPr>
          <p:nvPr/>
        </p:nvSpPr>
        <p:spPr bwMode="auto">
          <a:xfrm>
            <a:off x="5715000" y="2209800"/>
            <a:ext cx="2652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50000"/>
              </a:lnSpc>
            </a:pPr>
            <a:r>
              <a:rPr lang="en-US" sz="1800" b="1" dirty="0" err="1">
                <a:solidFill>
                  <a:schemeClr val="accent2"/>
                </a:solidFill>
                <a:latin typeface="Courier New" pitchFamily="49" charset="0"/>
              </a:rPr>
              <a:t>printMenu</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enterValues</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print</a:t>
            </a:r>
          </a:p>
          <a:p>
            <a:pPr algn="l">
              <a:lnSpc>
                <a:spcPct val="150000"/>
              </a:lnSpc>
            </a:pPr>
            <a:r>
              <a:rPr lang="en-US" sz="1800" b="1" dirty="0" err="1">
                <a:solidFill>
                  <a:schemeClr val="accent2"/>
                </a:solidFill>
                <a:latin typeface="Courier New" pitchFamily="49" charset="0"/>
              </a:rPr>
              <a:t>multRow</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addRowSIntoRowD</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addMofRowSIntoRowD</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solve</a:t>
            </a:r>
          </a:p>
        </p:txBody>
      </p:sp>
      <p:sp>
        <p:nvSpPr>
          <p:cNvPr id="33800" name="Rectangle 22"/>
          <p:cNvSpPr>
            <a:spLocks noChangeArrowheads="1"/>
          </p:cNvSpPr>
          <p:nvPr/>
        </p:nvSpPr>
        <p:spPr bwMode="auto">
          <a:xfrm>
            <a:off x="332874" y="2336800"/>
            <a:ext cx="3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dirty="0">
                <a:latin typeface="Calibri" pitchFamily="34" charset="0"/>
              </a:rPr>
              <a:t>(1) Enter the size and values of an array</a:t>
            </a:r>
          </a:p>
          <a:p>
            <a:pPr algn="l"/>
            <a:r>
              <a:rPr lang="en-US" sz="1800" dirty="0">
                <a:latin typeface="Calibri" pitchFamily="34" charset="0"/>
              </a:rPr>
              <a:t>(2) Print the array</a:t>
            </a:r>
          </a:p>
          <a:p>
            <a:pPr algn="l"/>
            <a:r>
              <a:rPr lang="en-US" sz="1800" dirty="0">
                <a:latin typeface="Calibri" pitchFamily="34" charset="0"/>
              </a:rPr>
              <a:t>(3) Multiply an array row by a constant</a:t>
            </a:r>
          </a:p>
          <a:p>
            <a:pPr algn="l"/>
            <a:r>
              <a:rPr lang="en-US" sz="1800" dirty="0">
                <a:latin typeface="Calibri" pitchFamily="34" charset="0"/>
              </a:rPr>
              <a:t>(4) Add one row into another</a:t>
            </a:r>
          </a:p>
          <a:p>
            <a:pPr algn="l"/>
            <a:r>
              <a:rPr lang="en-US" sz="1800" dirty="0">
                <a:latin typeface="Calibri" pitchFamily="34" charset="0"/>
              </a:rPr>
              <a:t>(5) Add a multiple of one row to another</a:t>
            </a:r>
          </a:p>
          <a:p>
            <a:pPr algn="l"/>
            <a:r>
              <a:rPr lang="en-US" sz="1800" dirty="0">
                <a:latin typeface="Calibri" pitchFamily="34" charset="0"/>
              </a:rPr>
              <a:t>(6) Solve!</a:t>
            </a:r>
          </a:p>
          <a:p>
            <a:pPr algn="l"/>
            <a:endParaRPr lang="en-US" sz="1800" dirty="0">
              <a:latin typeface="Calibri" pitchFamily="34" charset="0"/>
            </a:endParaRPr>
          </a:p>
          <a:p>
            <a:pPr algn="l"/>
            <a:r>
              <a:rPr lang="en-US" sz="1800" dirty="0">
                <a:latin typeface="Calibri" pitchFamily="34" charset="0"/>
              </a:rPr>
              <a:t>(9) Quit</a:t>
            </a:r>
          </a:p>
          <a:p>
            <a:pPr algn="l"/>
            <a:endParaRPr lang="en-US" sz="1800" dirty="0">
              <a:latin typeface="Calibri" pitchFamily="34" charset="0"/>
            </a:endParaRPr>
          </a:p>
          <a:p>
            <a:pPr algn="l"/>
            <a:r>
              <a:rPr lang="en-US" sz="1800" dirty="0">
                <a:latin typeface="Calibri" pitchFamily="34" charset="0"/>
              </a:rPr>
              <a:t>Which choice would you like?</a:t>
            </a:r>
          </a:p>
        </p:txBody>
      </p:sp>
      <p:sp>
        <p:nvSpPr>
          <p:cNvPr id="33801" name="Line 23"/>
          <p:cNvSpPr>
            <a:spLocks noChangeShapeType="1"/>
          </p:cNvSpPr>
          <p:nvPr/>
        </p:nvSpPr>
        <p:spPr bwMode="auto">
          <a:xfrm flipH="1" flipV="1">
            <a:off x="7162800" y="4724400"/>
            <a:ext cx="96838" cy="906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24"/>
          <p:cNvSpPr txBox="1">
            <a:spLocks noChangeArrowheads="1"/>
          </p:cNvSpPr>
          <p:nvPr/>
        </p:nvSpPr>
        <p:spPr bwMode="auto">
          <a:xfrm>
            <a:off x="6856413" y="5634038"/>
            <a:ext cx="2192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ambria" pitchFamily="18" charset="0"/>
              </a:rPr>
              <a:t>S ~ source row index</a:t>
            </a:r>
          </a:p>
          <a:p>
            <a:pPr>
              <a:spcBef>
                <a:spcPct val="50000"/>
              </a:spcBef>
            </a:pPr>
            <a:r>
              <a:rPr lang="en-US" sz="1400">
                <a:latin typeface="Cambria" pitchFamily="18" charset="0"/>
              </a:rPr>
              <a:t>D ~ destination row index</a:t>
            </a:r>
          </a:p>
          <a:p>
            <a:pPr>
              <a:spcBef>
                <a:spcPct val="50000"/>
              </a:spcBef>
            </a:pPr>
            <a:r>
              <a:rPr lang="en-US" sz="1400">
                <a:latin typeface="Cambria" pitchFamily="18" charset="0"/>
              </a:rPr>
              <a:t>M ~ a multiplier</a:t>
            </a:r>
          </a:p>
        </p:txBody>
      </p:sp>
      <p:sp>
        <p:nvSpPr>
          <p:cNvPr id="33803" name="Line 25"/>
          <p:cNvSpPr>
            <a:spLocks noChangeShapeType="1"/>
          </p:cNvSpPr>
          <p:nvPr/>
        </p:nvSpPr>
        <p:spPr bwMode="auto">
          <a:xfrm flipV="1">
            <a:off x="7327900" y="4714875"/>
            <a:ext cx="846138"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3"/>
          <p:cNvSpPr>
            <a:spLocks noChangeShapeType="1"/>
          </p:cNvSpPr>
          <p:nvPr/>
        </p:nvSpPr>
        <p:spPr bwMode="auto">
          <a:xfrm flipH="1" flipV="1">
            <a:off x="6324600" y="4714875"/>
            <a:ext cx="838200" cy="91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830865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Oval 8"/>
          <p:cNvSpPr>
            <a:spLocks noChangeArrowheads="1"/>
          </p:cNvSpPr>
          <p:nvPr/>
        </p:nvSpPr>
        <p:spPr bwMode="auto">
          <a:xfrm>
            <a:off x="1371600" y="4533900"/>
            <a:ext cx="1936750" cy="114141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Text Box 9"/>
          <p:cNvSpPr txBox="1">
            <a:spLocks noChangeArrowheads="1"/>
          </p:cNvSpPr>
          <p:nvPr/>
        </p:nvSpPr>
        <p:spPr bwMode="auto">
          <a:xfrm>
            <a:off x="1447800" y="47625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Axioms</a:t>
            </a:r>
          </a:p>
        </p:txBody>
      </p:sp>
      <p:sp>
        <p:nvSpPr>
          <p:cNvPr id="17414" name="Text Box 10"/>
          <p:cNvSpPr txBox="1">
            <a:spLocks noChangeArrowheads="1"/>
          </p:cNvSpPr>
          <p:nvPr/>
        </p:nvSpPr>
        <p:spPr bwMode="auto">
          <a:xfrm>
            <a:off x="1828800" y="50673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Definitions</a:t>
            </a:r>
          </a:p>
        </p:txBody>
      </p:sp>
      <p:sp>
        <p:nvSpPr>
          <p:cNvPr id="17415" name="Rectangle 11"/>
          <p:cNvSpPr>
            <a:spLocks noChangeArrowheads="1"/>
          </p:cNvSpPr>
          <p:nvPr/>
        </p:nvSpPr>
        <p:spPr bwMode="auto">
          <a:xfrm>
            <a:off x="1143000" y="3800475"/>
            <a:ext cx="251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chemeClr val="accent2"/>
                </a:solidFill>
              </a:rPr>
              <a:t>Creating structure from a few simple </a:t>
            </a:r>
            <a:r>
              <a:rPr lang="en-US" sz="1600" b="1" i="1">
                <a:solidFill>
                  <a:schemeClr val="accent2"/>
                </a:solidFill>
              </a:rPr>
              <a:t>facts</a:t>
            </a:r>
            <a:r>
              <a:rPr lang="en-US" sz="1600" b="1">
                <a:solidFill>
                  <a:schemeClr val="accent2"/>
                </a:solidFill>
              </a:rPr>
              <a:t>... </a:t>
            </a:r>
          </a:p>
        </p:txBody>
      </p:sp>
      <p:sp>
        <p:nvSpPr>
          <p:cNvPr id="17416" name="Text Box 12"/>
          <p:cNvSpPr txBox="1">
            <a:spLocks noChangeArrowheads="1"/>
          </p:cNvSpPr>
          <p:nvPr/>
        </p:nvSpPr>
        <p:spPr bwMode="auto">
          <a:xfrm>
            <a:off x="1423988" y="6096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Proof</a:t>
            </a:r>
          </a:p>
        </p:txBody>
      </p:sp>
      <p:sp>
        <p:nvSpPr>
          <p:cNvPr id="17417" name="Line 13"/>
          <p:cNvSpPr>
            <a:spLocks noChangeShapeType="1"/>
          </p:cNvSpPr>
          <p:nvPr/>
        </p:nvSpPr>
        <p:spPr bwMode="auto">
          <a:xfrm>
            <a:off x="2324100" y="5591175"/>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4"/>
          <p:cNvSpPr>
            <a:spLocks noChangeShapeType="1"/>
          </p:cNvSpPr>
          <p:nvPr/>
        </p:nvSpPr>
        <p:spPr bwMode="auto">
          <a:xfrm flipH="1">
            <a:off x="5326063" y="3521075"/>
            <a:ext cx="1150937" cy="28479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5"/>
          <p:cNvSpPr>
            <a:spLocks noChangeShapeType="1"/>
          </p:cNvSpPr>
          <p:nvPr/>
        </p:nvSpPr>
        <p:spPr bwMode="auto">
          <a:xfrm>
            <a:off x="6478588" y="3530600"/>
            <a:ext cx="1150937" cy="28479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6"/>
          <p:cNvSpPr>
            <a:spLocks noChangeShapeType="1"/>
          </p:cNvSpPr>
          <p:nvPr/>
        </p:nvSpPr>
        <p:spPr bwMode="auto">
          <a:xfrm flipV="1">
            <a:off x="5334000" y="6361113"/>
            <a:ext cx="2278063" cy="31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7"/>
          <p:cNvSpPr>
            <a:spLocks noChangeShapeType="1"/>
          </p:cNvSpPr>
          <p:nvPr/>
        </p:nvSpPr>
        <p:spPr bwMode="auto">
          <a:xfrm flipV="1">
            <a:off x="5326063" y="4757738"/>
            <a:ext cx="1635125" cy="15954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Line 18"/>
          <p:cNvSpPr>
            <a:spLocks noChangeShapeType="1"/>
          </p:cNvSpPr>
          <p:nvPr/>
        </p:nvSpPr>
        <p:spPr bwMode="auto">
          <a:xfrm flipH="1" flipV="1">
            <a:off x="6119813" y="4416425"/>
            <a:ext cx="1500187" cy="19367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3" name="Text Box 19"/>
          <p:cNvSpPr txBox="1">
            <a:spLocks noChangeArrowheads="1"/>
          </p:cNvSpPr>
          <p:nvPr/>
        </p:nvSpPr>
        <p:spPr bwMode="auto">
          <a:xfrm>
            <a:off x="5295900" y="60928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60˚</a:t>
            </a:r>
          </a:p>
        </p:txBody>
      </p:sp>
      <p:sp>
        <p:nvSpPr>
          <p:cNvPr id="17424" name="Text Box 20"/>
          <p:cNvSpPr txBox="1">
            <a:spLocks noChangeArrowheads="1"/>
          </p:cNvSpPr>
          <p:nvPr/>
        </p:nvSpPr>
        <p:spPr bwMode="auto">
          <a:xfrm>
            <a:off x="6958013" y="60960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70˚</a:t>
            </a:r>
          </a:p>
        </p:txBody>
      </p:sp>
      <p:sp>
        <p:nvSpPr>
          <p:cNvPr id="17425" name="Text Box 21"/>
          <p:cNvSpPr txBox="1">
            <a:spLocks noChangeArrowheads="1"/>
          </p:cNvSpPr>
          <p:nvPr/>
        </p:nvSpPr>
        <p:spPr bwMode="auto">
          <a:xfrm>
            <a:off x="5349875" y="56705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20˚</a:t>
            </a:r>
          </a:p>
        </p:txBody>
      </p:sp>
      <p:sp>
        <p:nvSpPr>
          <p:cNvPr id="17426" name="Text Box 22"/>
          <p:cNvSpPr txBox="1">
            <a:spLocks noChangeArrowheads="1"/>
          </p:cNvSpPr>
          <p:nvPr/>
        </p:nvSpPr>
        <p:spPr bwMode="auto">
          <a:xfrm>
            <a:off x="7335838" y="574198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10˚</a:t>
            </a:r>
          </a:p>
        </p:txBody>
      </p:sp>
      <p:sp>
        <p:nvSpPr>
          <p:cNvPr id="17427" name="Freeform 23"/>
          <p:cNvSpPr>
            <a:spLocks/>
          </p:cNvSpPr>
          <p:nvPr/>
        </p:nvSpPr>
        <p:spPr bwMode="auto">
          <a:xfrm>
            <a:off x="7350125" y="5821363"/>
            <a:ext cx="214313" cy="71437"/>
          </a:xfrm>
          <a:custGeom>
            <a:avLst/>
            <a:gdLst>
              <a:gd name="T0" fmla="*/ 0 w 135"/>
              <a:gd name="T1" fmla="*/ 2147483647 h 45"/>
              <a:gd name="T2" fmla="*/ 2147483647 w 135"/>
              <a:gd name="T3" fmla="*/ 0 h 45"/>
              <a:gd name="T4" fmla="*/ 2147483647 w 135"/>
              <a:gd name="T5" fmla="*/ 2147483647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0" y="45"/>
                </a:moveTo>
                <a:cubicBezTo>
                  <a:pt x="18" y="17"/>
                  <a:pt x="20" y="9"/>
                  <a:pt x="50" y="0"/>
                </a:cubicBezTo>
                <a:cubicBezTo>
                  <a:pt x="88" y="12"/>
                  <a:pt x="87" y="40"/>
                  <a:pt x="135" y="40"/>
                </a:cubicBezTo>
              </a:path>
            </a:pathLst>
          </a:custGeom>
          <a:noFill/>
          <a:ln w="12700">
            <a:solidFill>
              <a:schemeClr val="tx1"/>
            </a:solidFill>
            <a:round/>
            <a:headEnd type="oval" w="sm" len="sm"/>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8" name="Line 24"/>
          <p:cNvSpPr>
            <a:spLocks noChangeShapeType="1"/>
          </p:cNvSpPr>
          <p:nvPr/>
        </p:nvSpPr>
        <p:spPr bwMode="auto">
          <a:xfrm>
            <a:off x="6127750" y="4416425"/>
            <a:ext cx="833438" cy="325438"/>
          </a:xfrm>
          <a:prstGeom prst="line">
            <a:avLst/>
          </a:prstGeom>
          <a:noFill/>
          <a:ln w="127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Text Box 25"/>
          <p:cNvSpPr txBox="1">
            <a:spLocks noChangeArrowheads="1"/>
          </p:cNvSpPr>
          <p:nvPr/>
        </p:nvSpPr>
        <p:spPr bwMode="auto">
          <a:xfrm>
            <a:off x="6011863" y="44735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a:t>
            </a:r>
          </a:p>
        </p:txBody>
      </p:sp>
      <p:sp>
        <p:nvSpPr>
          <p:cNvPr id="26" name="Rectangle 25"/>
          <p:cNvSpPr/>
          <p:nvPr/>
        </p:nvSpPr>
        <p:spPr>
          <a:xfrm>
            <a:off x="645695" y="1824335"/>
            <a:ext cx="6704429" cy="461665"/>
          </a:xfrm>
          <a:prstGeom prst="rect">
            <a:avLst/>
          </a:prstGeom>
          <a:noFill/>
        </p:spPr>
        <p:txBody>
          <a:bodyPr wrap="square">
            <a:spAutoFit/>
          </a:bodyPr>
          <a:lstStyle/>
          <a:p>
            <a:pPr algn="l"/>
            <a:r>
              <a:rPr lang="en-US" i="1" dirty="0" smtClean="0">
                <a:latin typeface="Calibri" pitchFamily="34" charset="0"/>
              </a:rPr>
              <a:t>Mathematics reasons about </a:t>
            </a:r>
            <a:r>
              <a:rPr lang="en-US" b="1" i="1" dirty="0" smtClean="0">
                <a:latin typeface="Calibri" pitchFamily="34" charset="0"/>
              </a:rPr>
              <a:t>structural</a:t>
            </a:r>
            <a:r>
              <a:rPr lang="en-US" i="1" dirty="0" smtClean="0">
                <a:latin typeface="Calibri" pitchFamily="34" charset="0"/>
              </a:rPr>
              <a:t> rules…</a:t>
            </a:r>
            <a:endParaRPr lang="en-US" i="1" dirty="0">
              <a:latin typeface="Calibri" pitchFamily="34" charset="0"/>
            </a:endParaRPr>
          </a:p>
        </p:txBody>
      </p:sp>
      <p:sp>
        <p:nvSpPr>
          <p:cNvPr id="27"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chemeClr val="bg1">
                    <a:lumMod val="65000"/>
                  </a:schemeClr>
                </a:solidFill>
                <a:latin typeface="Calibri" pitchFamily="34" charset="0"/>
              </a:rPr>
              <a:t>Engineers </a:t>
            </a:r>
            <a:r>
              <a:rPr lang="en-US" dirty="0" smtClean="0">
                <a:solidFill>
                  <a:schemeClr val="bg1">
                    <a:lumMod val="65000"/>
                  </a:schemeClr>
                </a:solidFill>
                <a:latin typeface="Calibri" pitchFamily="34" charset="0"/>
              </a:rPr>
              <a:t>believe equations approximate reality;</a:t>
            </a:r>
            <a:endParaRPr lang="en-US" dirty="0">
              <a:solidFill>
                <a:schemeClr val="bg1">
                  <a:lumMod val="65000"/>
                </a:schemeClr>
              </a:solidFill>
              <a:latin typeface="Calibri" pitchFamily="34" charset="0"/>
            </a:endParaRPr>
          </a:p>
        </p:txBody>
      </p:sp>
      <p:sp>
        <p:nvSpPr>
          <p:cNvPr id="28" name="Rectangle 27"/>
          <p:cNvSpPr/>
          <p:nvPr/>
        </p:nvSpPr>
        <p:spPr>
          <a:xfrm>
            <a:off x="620713" y="1257072"/>
            <a:ext cx="7304088" cy="461665"/>
          </a:xfrm>
          <a:prstGeom prst="rect">
            <a:avLst/>
          </a:prstGeom>
          <a:noFill/>
        </p:spPr>
        <p:txBody>
          <a:bodyPr wrap="square">
            <a:spAutoFit/>
          </a:bodyPr>
          <a:lstStyle/>
          <a:p>
            <a:pPr algn="l"/>
            <a:r>
              <a:rPr lang="en-US" dirty="0">
                <a:solidFill>
                  <a:schemeClr val="bg1">
                    <a:lumMod val="65000"/>
                  </a:schemeClr>
                </a:solidFill>
                <a:latin typeface="Calibri" pitchFamily="34" charset="0"/>
              </a:rPr>
              <a:t>Physicists </a:t>
            </a:r>
            <a:r>
              <a:rPr lang="en-US" dirty="0" smtClean="0">
                <a:solidFill>
                  <a:schemeClr val="bg1">
                    <a:lumMod val="65000"/>
                  </a:schemeClr>
                </a:solidFill>
                <a:latin typeface="Calibri" pitchFamily="34" charset="0"/>
              </a:rPr>
              <a:t>believe reality approximates equations… </a:t>
            </a:r>
            <a:endParaRPr lang="en-US" dirty="0">
              <a:solidFill>
                <a:schemeClr val="bg1">
                  <a:lumMod val="65000"/>
                </a:schemeClr>
              </a:solidFill>
              <a:latin typeface="Calibri" pitchFamily="34" charset="0"/>
            </a:endParaRPr>
          </a:p>
        </p:txBody>
      </p:sp>
      <p:sp>
        <p:nvSpPr>
          <p:cNvPr id="29" name="Rectangle 28"/>
          <p:cNvSpPr/>
          <p:nvPr/>
        </p:nvSpPr>
        <p:spPr>
          <a:xfrm>
            <a:off x="2134771" y="2362200"/>
            <a:ext cx="6704429" cy="461665"/>
          </a:xfrm>
          <a:prstGeom prst="rect">
            <a:avLst/>
          </a:prstGeom>
          <a:noFill/>
        </p:spPr>
        <p:txBody>
          <a:bodyPr wrap="square">
            <a:spAutoFit/>
          </a:bodyPr>
          <a:lstStyle/>
          <a:p>
            <a:pPr algn="r"/>
            <a:r>
              <a:rPr lang="en-US" i="1" dirty="0" smtClean="0">
                <a:latin typeface="Calibri" pitchFamily="34" charset="0"/>
              </a:rPr>
              <a:t>… and CS reasons about </a:t>
            </a:r>
            <a:r>
              <a:rPr lang="en-US" b="1" i="1" dirty="0" smtClean="0">
                <a:latin typeface="Calibri" pitchFamily="34" charset="0"/>
              </a:rPr>
              <a:t>procedural</a:t>
            </a:r>
            <a:r>
              <a:rPr lang="en-US" i="1" dirty="0" smtClean="0">
                <a:latin typeface="Calibri" pitchFamily="34" charset="0"/>
              </a:rPr>
              <a:t> ones.</a:t>
            </a:r>
            <a:endParaRPr lang="en-US" i="1" dirty="0">
              <a:latin typeface="Calibri" pitchFamily="34" charset="0"/>
            </a:endParaRPr>
          </a:p>
        </p:txBody>
      </p:sp>
      <p:sp>
        <p:nvSpPr>
          <p:cNvPr id="24" name="Text Box 14"/>
          <p:cNvSpPr txBox="1">
            <a:spLocks noChangeArrowheads="1"/>
          </p:cNvSpPr>
          <p:nvPr/>
        </p:nvSpPr>
        <p:spPr bwMode="auto">
          <a:xfrm>
            <a:off x="6544469" y="33782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(without using trig)</a:t>
            </a:r>
          </a:p>
        </p:txBody>
      </p:sp>
      <p:sp>
        <p:nvSpPr>
          <p:cNvPr id="25" name="Rectangle 1"/>
          <p:cNvSpPr>
            <a:spLocks noChangeArrowheads="1"/>
          </p:cNvSpPr>
          <p:nvPr/>
        </p:nvSpPr>
        <p:spPr bwMode="auto">
          <a:xfrm>
            <a:off x="4184650" y="6400800"/>
            <a:ext cx="457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smtClean="0">
                <a:latin typeface="Calibri" pitchFamily="34" charset="0"/>
              </a:rPr>
              <a:t>Solution and proof  </a:t>
            </a:r>
            <a:r>
              <a:rPr lang="en-US" sz="900" dirty="0">
                <a:latin typeface="Calibri" pitchFamily="34" charset="0"/>
              </a:rPr>
              <a:t>at   http://www.cs.yale.edu/homes/toyama/tri/sol.htmll</a:t>
            </a:r>
          </a:p>
        </p:txBody>
      </p:sp>
    </p:spTree>
    <p:extLst>
      <p:ext uri="{BB962C8B-B14F-4D97-AF65-F5344CB8AC3E}">
        <p14:creationId xmlns:p14="http://schemas.microsoft.com/office/powerpoint/2010/main" val="35115938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flipH="1">
            <a:off x="965200" y="492125"/>
            <a:ext cx="1951038" cy="558482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 name="Line 3"/>
          <p:cNvSpPr>
            <a:spLocks noChangeShapeType="1"/>
          </p:cNvSpPr>
          <p:nvPr/>
        </p:nvSpPr>
        <p:spPr bwMode="auto">
          <a:xfrm>
            <a:off x="2919413" y="511175"/>
            <a:ext cx="1951037" cy="558482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6" name="Line 4"/>
          <p:cNvSpPr>
            <a:spLocks noChangeShapeType="1"/>
          </p:cNvSpPr>
          <p:nvPr/>
        </p:nvSpPr>
        <p:spPr bwMode="auto">
          <a:xfrm flipV="1">
            <a:off x="979488" y="6061075"/>
            <a:ext cx="3860800" cy="6350"/>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5"/>
          <p:cNvSpPr>
            <a:spLocks noChangeShapeType="1"/>
          </p:cNvSpPr>
          <p:nvPr/>
        </p:nvSpPr>
        <p:spPr bwMode="auto">
          <a:xfrm flipV="1">
            <a:off x="965200" y="3082925"/>
            <a:ext cx="2849563" cy="29638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6"/>
          <p:cNvSpPr>
            <a:spLocks noChangeShapeType="1"/>
          </p:cNvSpPr>
          <p:nvPr/>
        </p:nvSpPr>
        <p:spPr bwMode="auto">
          <a:xfrm flipH="1" flipV="1">
            <a:off x="2478088" y="1782763"/>
            <a:ext cx="2376487" cy="42640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 name="Text Box 7"/>
          <p:cNvSpPr txBox="1">
            <a:spLocks noChangeArrowheads="1"/>
          </p:cNvSpPr>
          <p:nvPr/>
        </p:nvSpPr>
        <p:spPr bwMode="auto">
          <a:xfrm>
            <a:off x="914400" y="56832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60˚</a:t>
            </a:r>
          </a:p>
        </p:txBody>
      </p:sp>
      <p:sp>
        <p:nvSpPr>
          <p:cNvPr id="18440" name="Text Box 8"/>
          <p:cNvSpPr txBox="1">
            <a:spLocks noChangeArrowheads="1"/>
          </p:cNvSpPr>
          <p:nvPr/>
        </p:nvSpPr>
        <p:spPr bwMode="auto">
          <a:xfrm>
            <a:off x="3732213" y="56832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70˚</a:t>
            </a:r>
          </a:p>
        </p:txBody>
      </p:sp>
      <p:sp>
        <p:nvSpPr>
          <p:cNvPr id="18441" name="Text Box 9"/>
          <p:cNvSpPr txBox="1">
            <a:spLocks noChangeArrowheads="1"/>
          </p:cNvSpPr>
          <p:nvPr/>
        </p:nvSpPr>
        <p:spPr bwMode="auto">
          <a:xfrm>
            <a:off x="954088" y="4845050"/>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20˚</a:t>
            </a:r>
          </a:p>
        </p:txBody>
      </p:sp>
      <p:sp>
        <p:nvSpPr>
          <p:cNvPr id="18442" name="Text Box 10"/>
          <p:cNvSpPr txBox="1">
            <a:spLocks noChangeArrowheads="1"/>
          </p:cNvSpPr>
          <p:nvPr/>
        </p:nvSpPr>
        <p:spPr bwMode="auto">
          <a:xfrm>
            <a:off x="4349750" y="4989513"/>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10˚</a:t>
            </a:r>
          </a:p>
        </p:txBody>
      </p:sp>
      <p:sp>
        <p:nvSpPr>
          <p:cNvPr id="18443" name="Freeform 11"/>
          <p:cNvSpPr>
            <a:spLocks/>
          </p:cNvSpPr>
          <p:nvPr/>
        </p:nvSpPr>
        <p:spPr bwMode="auto">
          <a:xfrm>
            <a:off x="4468813" y="5003800"/>
            <a:ext cx="361950" cy="139700"/>
          </a:xfrm>
          <a:custGeom>
            <a:avLst/>
            <a:gdLst>
              <a:gd name="T0" fmla="*/ 0 w 135"/>
              <a:gd name="T1" fmla="*/ 2147483647 h 45"/>
              <a:gd name="T2" fmla="*/ 2147483647 w 135"/>
              <a:gd name="T3" fmla="*/ 0 h 45"/>
              <a:gd name="T4" fmla="*/ 2147483647 w 135"/>
              <a:gd name="T5" fmla="*/ 2147483647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0" y="45"/>
                </a:moveTo>
                <a:cubicBezTo>
                  <a:pt x="18" y="17"/>
                  <a:pt x="20" y="9"/>
                  <a:pt x="50" y="0"/>
                </a:cubicBezTo>
                <a:cubicBezTo>
                  <a:pt x="88" y="12"/>
                  <a:pt x="87" y="40"/>
                  <a:pt x="135" y="40"/>
                </a:cubicBezTo>
              </a:path>
            </a:pathLst>
          </a:custGeom>
          <a:noFill/>
          <a:ln w="12700">
            <a:solidFill>
              <a:schemeClr val="tx1"/>
            </a:solidFill>
            <a:round/>
            <a:headEnd type="oval" w="sm" len="sm"/>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4" name="Line 12"/>
          <p:cNvSpPr>
            <a:spLocks noChangeShapeType="1"/>
          </p:cNvSpPr>
          <p:nvPr/>
        </p:nvSpPr>
        <p:spPr bwMode="auto">
          <a:xfrm>
            <a:off x="2478088" y="1795463"/>
            <a:ext cx="1360487" cy="1300162"/>
          </a:xfrm>
          <a:prstGeom prst="line">
            <a:avLst/>
          </a:prstGeom>
          <a:noFill/>
          <a:ln w="127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Text Box 13"/>
          <p:cNvSpPr txBox="1">
            <a:spLocks noChangeArrowheads="1"/>
          </p:cNvSpPr>
          <p:nvPr/>
        </p:nvSpPr>
        <p:spPr bwMode="auto">
          <a:xfrm>
            <a:off x="2185988" y="2092325"/>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a:t>
            </a:r>
          </a:p>
        </p:txBody>
      </p:sp>
      <p:sp>
        <p:nvSpPr>
          <p:cNvPr id="18446" name="Text Box 14"/>
          <p:cNvSpPr txBox="1">
            <a:spLocks noChangeArrowheads="1"/>
          </p:cNvSpPr>
          <p:nvPr/>
        </p:nvSpPr>
        <p:spPr bwMode="auto">
          <a:xfrm>
            <a:off x="1744663" y="63246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omic Sans MS" pitchFamily="66" charset="0"/>
              </a:rPr>
              <a:t>(without using trig)</a:t>
            </a:r>
          </a:p>
        </p:txBody>
      </p:sp>
      <p:sp>
        <p:nvSpPr>
          <p:cNvPr id="18447" name="Text Box 15"/>
          <p:cNvSpPr txBox="1">
            <a:spLocks noChangeArrowheads="1"/>
          </p:cNvSpPr>
          <p:nvPr/>
        </p:nvSpPr>
        <p:spPr bwMode="auto">
          <a:xfrm>
            <a:off x="4267200" y="228600"/>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John Conway's Challenge….</a:t>
            </a:r>
          </a:p>
        </p:txBody>
      </p:sp>
      <p:sp>
        <p:nvSpPr>
          <p:cNvPr id="18448" name="Text Box 10"/>
          <p:cNvSpPr txBox="1">
            <a:spLocks noChangeArrowheads="1"/>
          </p:cNvSpPr>
          <p:nvPr/>
        </p:nvSpPr>
        <p:spPr bwMode="auto">
          <a:xfrm>
            <a:off x="661988" y="59896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B</a:t>
            </a:r>
          </a:p>
        </p:txBody>
      </p:sp>
      <p:sp>
        <p:nvSpPr>
          <p:cNvPr id="18449" name="Text Box 10"/>
          <p:cNvSpPr txBox="1">
            <a:spLocks noChangeArrowheads="1"/>
          </p:cNvSpPr>
          <p:nvPr/>
        </p:nvSpPr>
        <p:spPr bwMode="auto">
          <a:xfrm>
            <a:off x="4805363" y="5970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C</a:t>
            </a:r>
          </a:p>
        </p:txBody>
      </p:sp>
      <p:sp>
        <p:nvSpPr>
          <p:cNvPr id="18450" name="Text Box 10"/>
          <p:cNvSpPr txBox="1">
            <a:spLocks noChangeArrowheads="1"/>
          </p:cNvSpPr>
          <p:nvPr/>
        </p:nvSpPr>
        <p:spPr bwMode="auto">
          <a:xfrm>
            <a:off x="2747963" y="152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A</a:t>
            </a:r>
          </a:p>
        </p:txBody>
      </p:sp>
      <p:sp>
        <p:nvSpPr>
          <p:cNvPr id="18451" name="Text Box 10"/>
          <p:cNvSpPr txBox="1">
            <a:spLocks noChangeArrowheads="1"/>
          </p:cNvSpPr>
          <p:nvPr/>
        </p:nvSpPr>
        <p:spPr bwMode="auto">
          <a:xfrm>
            <a:off x="2193925" y="15621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t>D</a:t>
            </a:r>
          </a:p>
        </p:txBody>
      </p:sp>
      <p:sp>
        <p:nvSpPr>
          <p:cNvPr id="18452" name="Text Box 10"/>
          <p:cNvSpPr txBox="1">
            <a:spLocks noChangeArrowheads="1"/>
          </p:cNvSpPr>
          <p:nvPr/>
        </p:nvSpPr>
        <p:spPr bwMode="auto">
          <a:xfrm>
            <a:off x="3797300" y="28908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t>E</a:t>
            </a:r>
          </a:p>
        </p:txBody>
      </p:sp>
      <p:sp>
        <p:nvSpPr>
          <p:cNvPr id="18453" name="Rectangle 1"/>
          <p:cNvSpPr>
            <a:spLocks noChangeArrowheads="1"/>
          </p:cNvSpPr>
          <p:nvPr/>
        </p:nvSpPr>
        <p:spPr bwMode="auto">
          <a:xfrm>
            <a:off x="633413" y="6599238"/>
            <a:ext cx="457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smtClean="0">
                <a:latin typeface="Calibri" pitchFamily="34" charset="0"/>
              </a:rPr>
              <a:t>Solution and proof  </a:t>
            </a:r>
            <a:r>
              <a:rPr lang="en-US" sz="900" dirty="0">
                <a:latin typeface="Calibri" pitchFamily="34" charset="0"/>
              </a:rPr>
              <a:t>at   cs-www.cs.yale.edu/homes/</a:t>
            </a:r>
            <a:r>
              <a:rPr lang="en-US" sz="900" dirty="0" err="1">
                <a:latin typeface="Calibri" pitchFamily="34" charset="0"/>
              </a:rPr>
              <a:t>toyama</a:t>
            </a:r>
            <a:r>
              <a:rPr lang="en-US" sz="900" dirty="0">
                <a:latin typeface="Calibri" pitchFamily="34" charset="0"/>
              </a:rPr>
              <a:t>/tri/sol.html</a:t>
            </a:r>
          </a:p>
        </p:txBody>
      </p:sp>
    </p:spTree>
    <p:extLst>
      <p:ext uri="{BB962C8B-B14F-4D97-AF65-F5344CB8AC3E}">
        <p14:creationId xmlns:p14="http://schemas.microsoft.com/office/powerpoint/2010/main" val="39006782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7"/>
          <p:cNvSpPr>
            <a:spLocks noChangeArrowheads="1"/>
          </p:cNvSpPr>
          <p:nvPr/>
        </p:nvSpPr>
        <p:spPr bwMode="auto">
          <a:xfrm>
            <a:off x="304800" y="1662113"/>
            <a:ext cx="3886200" cy="2470150"/>
          </a:xfrm>
          <a:prstGeom prst="rect">
            <a:avLst/>
          </a:prstGeom>
          <a:solidFill>
            <a:srgbClr val="FFCCFF"/>
          </a:solidFill>
          <a:ln w="19050">
            <a:solidFill>
              <a:srgbClr val="C00000"/>
            </a:solidFill>
            <a:miter lim="800000"/>
            <a:headEnd/>
            <a:tailEnd/>
          </a:ln>
        </p:spPr>
        <p:txBody>
          <a:bodyPr wrap="none" anchor="ctr"/>
          <a:lstStyle/>
          <a:p>
            <a:endParaRPr lang="en-US"/>
          </a:p>
        </p:txBody>
      </p:sp>
      <p:grpSp>
        <p:nvGrpSpPr>
          <p:cNvPr id="2051" name="Group 2"/>
          <p:cNvGrpSpPr>
            <a:grpSpLocks/>
          </p:cNvGrpSpPr>
          <p:nvPr/>
        </p:nvGrpSpPr>
        <p:grpSpPr bwMode="auto">
          <a:xfrm>
            <a:off x="312738" y="962025"/>
            <a:ext cx="5140325" cy="179388"/>
            <a:chOff x="295" y="1311"/>
            <a:chExt cx="5177" cy="114"/>
          </a:xfrm>
        </p:grpSpPr>
        <p:sp>
          <p:nvSpPr>
            <p:cNvPr id="208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208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2052" name="Text Box 5"/>
          <p:cNvSpPr txBox="1">
            <a:spLocks noChangeArrowheads="1"/>
          </p:cNvSpPr>
          <p:nvPr/>
        </p:nvSpPr>
        <p:spPr bwMode="auto">
          <a:xfrm>
            <a:off x="455613" y="152400"/>
            <a:ext cx="4872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CS 5 Today</a:t>
            </a:r>
          </a:p>
        </p:txBody>
      </p:sp>
      <p:sp>
        <p:nvSpPr>
          <p:cNvPr id="2053" name="Text Box 6"/>
          <p:cNvSpPr txBox="1">
            <a:spLocks noChangeArrowheads="1"/>
          </p:cNvSpPr>
          <p:nvPr/>
        </p:nvSpPr>
        <p:spPr bwMode="auto">
          <a:xfrm>
            <a:off x="457200" y="311467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b="1"/>
              <a:t> HW 9  (lab + 1 prob.)</a:t>
            </a:r>
          </a:p>
        </p:txBody>
      </p:sp>
      <p:sp>
        <p:nvSpPr>
          <p:cNvPr id="2054" name="Rectangle 9"/>
          <p:cNvSpPr>
            <a:spLocks noChangeArrowheads="1"/>
          </p:cNvSpPr>
          <p:nvPr/>
        </p:nvSpPr>
        <p:spPr bwMode="auto">
          <a:xfrm>
            <a:off x="671513" y="3608388"/>
            <a:ext cx="3395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t>due Monday, 11/12 at midnight</a:t>
            </a:r>
          </a:p>
        </p:txBody>
      </p:sp>
      <p:sp>
        <p:nvSpPr>
          <p:cNvPr id="2055" name="Text Box 12"/>
          <p:cNvSpPr txBox="1">
            <a:spLocks noChangeArrowheads="1"/>
          </p:cNvSpPr>
          <p:nvPr/>
        </p:nvSpPr>
        <p:spPr bwMode="auto">
          <a:xfrm>
            <a:off x="2832100" y="6234113"/>
            <a:ext cx="6159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a:solidFill>
                  <a:srgbClr val="1608F9"/>
                </a:solidFill>
                <a:latin typeface="Comic Sans MS" pitchFamily="66" charset="0"/>
              </a:rPr>
              <a:t>Today'</a:t>
            </a:r>
            <a:r>
              <a:rPr lang="en-US" altLang="ja-JP" sz="2100">
                <a:solidFill>
                  <a:srgbClr val="1608F9"/>
                </a:solidFill>
                <a:latin typeface="Comic Sans MS" pitchFamily="66" charset="0"/>
              </a:rPr>
              <a:t>s honorees: mathematicians…</a:t>
            </a:r>
            <a:endParaRPr lang="en-US" sz="2100">
              <a:solidFill>
                <a:srgbClr val="1608F9"/>
              </a:solidFill>
              <a:latin typeface="Comic Sans MS" pitchFamily="66" charset="0"/>
            </a:endParaRPr>
          </a:p>
        </p:txBody>
      </p:sp>
      <p:pic>
        <p:nvPicPr>
          <p:cNvPr id="205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267200" cy="3530600"/>
          </a:xfrm>
          <a:prstGeom prst="rect">
            <a:avLst/>
          </a:prstGeom>
          <a:noFill/>
          <a:ln w="9525">
            <a:solidFill>
              <a:srgbClr val="1608F9"/>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3200400" cy="1547813"/>
          </a:xfrm>
          <a:prstGeom prst="rect">
            <a:avLst/>
          </a:prstGeom>
          <a:noFill/>
          <a:ln w="9525">
            <a:solidFill>
              <a:srgbClr val="1608F9"/>
            </a:solidFill>
            <a:miter lim="800000"/>
            <a:headEnd/>
            <a:tailEnd/>
          </a:ln>
          <a:extLst>
            <a:ext uri="{909E8E84-426E-40DD-AFC4-6F175D3DCCD1}">
              <a14:hiddenFill xmlns:a14="http://schemas.microsoft.com/office/drawing/2010/main">
                <a:solidFill>
                  <a:srgbClr val="FFFFFF"/>
                </a:solidFill>
              </a14:hiddenFill>
            </a:ext>
          </a:extLst>
        </p:spPr>
      </p:pic>
      <p:sp>
        <p:nvSpPr>
          <p:cNvPr id="2058" name="Text Box 18"/>
          <p:cNvSpPr txBox="1">
            <a:spLocks noChangeArrowheads="1"/>
          </p:cNvSpPr>
          <p:nvPr/>
        </p:nvSpPr>
        <p:spPr bwMode="auto">
          <a:xfrm>
            <a:off x="7239000" y="57912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1608F9"/>
                </a:solidFill>
                <a:latin typeface="Cambria" pitchFamily="18" charset="0"/>
              </a:rPr>
              <a:t>John  Conway</a:t>
            </a:r>
          </a:p>
        </p:txBody>
      </p:sp>
      <p:sp>
        <p:nvSpPr>
          <p:cNvPr id="2059" name="Text Box 19"/>
          <p:cNvSpPr txBox="1">
            <a:spLocks noChangeArrowheads="1"/>
          </p:cNvSpPr>
          <p:nvPr/>
        </p:nvSpPr>
        <p:spPr bwMode="auto">
          <a:xfrm>
            <a:off x="7239000" y="1752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1608F9"/>
                </a:solidFill>
                <a:latin typeface="Cambria" pitchFamily="18" charset="0"/>
              </a:rPr>
              <a:t>Carl Gauss</a:t>
            </a:r>
          </a:p>
        </p:txBody>
      </p:sp>
      <p:sp>
        <p:nvSpPr>
          <p:cNvPr id="2060" name="Text Box 20"/>
          <p:cNvSpPr txBox="1">
            <a:spLocks noChangeArrowheads="1"/>
          </p:cNvSpPr>
          <p:nvPr/>
        </p:nvSpPr>
        <p:spPr bwMode="auto">
          <a:xfrm>
            <a:off x="2903538" y="50165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solidFill>
                  <a:srgbClr val="008000"/>
                </a:solidFill>
              </a:rPr>
              <a:t> This week'</a:t>
            </a:r>
            <a:r>
              <a:rPr lang="en-US" altLang="ja-JP" sz="1800" b="1">
                <a:solidFill>
                  <a:srgbClr val="008000"/>
                </a:solidFill>
              </a:rPr>
              <a:t>s credits:</a:t>
            </a:r>
            <a:endParaRPr lang="en-US" sz="1800" b="1">
              <a:solidFill>
                <a:srgbClr val="008000"/>
              </a:solidFill>
            </a:endParaRPr>
          </a:p>
        </p:txBody>
      </p:sp>
      <p:sp>
        <p:nvSpPr>
          <p:cNvPr id="2061" name="Rectangle 21"/>
          <p:cNvSpPr>
            <a:spLocks noChangeArrowheads="1"/>
          </p:cNvSpPr>
          <p:nvPr/>
        </p:nvSpPr>
        <p:spPr bwMode="auto">
          <a:xfrm>
            <a:off x="2947988" y="314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62" name="Picture 27" descr="Caffein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5075238"/>
            <a:ext cx="18129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34"/>
          <p:cNvSpPr txBox="1">
            <a:spLocks noChangeArrowheads="1"/>
          </p:cNvSpPr>
          <p:nvPr/>
        </p:nvSpPr>
        <p:spPr bwMode="auto">
          <a:xfrm>
            <a:off x="1876425" y="522446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Arial" pitchFamily="34" charset="0"/>
              </a:rPr>
              <a:t>I give you all the credit!</a:t>
            </a:r>
          </a:p>
        </p:txBody>
      </p:sp>
      <p:sp>
        <p:nvSpPr>
          <p:cNvPr id="2064" name="Text Box 35"/>
          <p:cNvSpPr txBox="1">
            <a:spLocks noChangeArrowheads="1"/>
          </p:cNvSpPr>
          <p:nvPr/>
        </p:nvSpPr>
        <p:spPr bwMode="auto">
          <a:xfrm rot="-1205196">
            <a:off x="4800600" y="1801813"/>
            <a:ext cx="2571750" cy="641350"/>
          </a:xfrm>
          <a:prstGeom prst="rect">
            <a:avLst/>
          </a:prstGeom>
          <a:solidFill>
            <a:schemeClr val="bg1"/>
          </a:solidFill>
          <a:ln w="19050">
            <a:solidFill>
              <a:srgbClr val="1608F9"/>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t>Anyone choose Gauss or Conway for Halloween?</a:t>
            </a:r>
          </a:p>
        </p:txBody>
      </p:sp>
      <p:sp>
        <p:nvSpPr>
          <p:cNvPr id="2065" name="Text Box 36"/>
          <p:cNvSpPr txBox="1">
            <a:spLocks noChangeArrowheads="1"/>
          </p:cNvSpPr>
          <p:nvPr/>
        </p:nvSpPr>
        <p:spPr bwMode="auto">
          <a:xfrm>
            <a:off x="228600" y="1295400"/>
            <a:ext cx="255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solidFill>
                  <a:srgbClr val="C00000"/>
                </a:solidFill>
              </a:rPr>
              <a:t>Coming up in CS 5:</a:t>
            </a:r>
          </a:p>
        </p:txBody>
      </p:sp>
      <p:sp>
        <p:nvSpPr>
          <p:cNvPr id="2066" name="Text Box 29"/>
          <p:cNvSpPr txBox="1">
            <a:spLocks noChangeArrowheads="1"/>
          </p:cNvSpPr>
          <p:nvPr/>
        </p:nvSpPr>
        <p:spPr bwMode="auto">
          <a:xfrm>
            <a:off x="457200" y="187483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b="1"/>
              <a:t> Midterm exam  </a:t>
            </a:r>
          </a:p>
        </p:txBody>
      </p:sp>
      <p:sp>
        <p:nvSpPr>
          <p:cNvPr id="2067" name="Rectangle 30"/>
          <p:cNvSpPr>
            <a:spLocks noChangeArrowheads="1"/>
          </p:cNvSpPr>
          <p:nvPr/>
        </p:nvSpPr>
        <p:spPr bwMode="auto">
          <a:xfrm>
            <a:off x="665163" y="2322513"/>
            <a:ext cx="239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t>in-class on Thu.  11/8</a:t>
            </a:r>
          </a:p>
        </p:txBody>
      </p:sp>
      <p:sp>
        <p:nvSpPr>
          <p:cNvPr id="2068" name="Rectangle 24"/>
          <p:cNvSpPr>
            <a:spLocks noChangeArrowheads="1"/>
          </p:cNvSpPr>
          <p:nvPr/>
        </p:nvSpPr>
        <p:spPr bwMode="auto">
          <a:xfrm>
            <a:off x="76200" y="6551613"/>
            <a:ext cx="711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b="1"/>
              <a:t>Lecture 17</a:t>
            </a:r>
            <a:endParaRPr lang="en-US" sz="900"/>
          </a:p>
        </p:txBody>
      </p:sp>
      <p:grpSp>
        <p:nvGrpSpPr>
          <p:cNvPr id="2069" name="Group 54"/>
          <p:cNvGrpSpPr>
            <a:grpSpLocks/>
          </p:cNvGrpSpPr>
          <p:nvPr/>
        </p:nvGrpSpPr>
        <p:grpSpPr bwMode="auto">
          <a:xfrm>
            <a:off x="2611438" y="5664200"/>
            <a:ext cx="609600" cy="733425"/>
            <a:chOff x="3456" y="1784"/>
            <a:chExt cx="952" cy="1048"/>
          </a:xfrm>
        </p:grpSpPr>
        <p:sp>
          <p:nvSpPr>
            <p:cNvPr id="207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7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7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8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8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8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8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 name="Text Box 35"/>
          <p:cNvSpPr txBox="1">
            <a:spLocks noChangeArrowheads="1"/>
          </p:cNvSpPr>
          <p:nvPr/>
        </p:nvSpPr>
        <p:spPr bwMode="auto">
          <a:xfrm>
            <a:off x="1398588" y="1065213"/>
            <a:ext cx="6497637" cy="4894262"/>
          </a:xfrm>
          <a:prstGeom prst="rect">
            <a:avLst/>
          </a:prstGeom>
          <a:solidFill>
            <a:srgbClr val="CCECFF"/>
          </a:solidFill>
          <a:ln w="19050">
            <a:solidFill>
              <a:srgbClr val="1608F9"/>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defRPr/>
            </a:pPr>
            <a:r>
              <a:rPr lang="en-US" dirty="0" smtClean="0"/>
              <a:t>Rules:  emphasize the elegance of 2 interacting rules…</a:t>
            </a:r>
          </a:p>
          <a:p>
            <a:pPr marL="457200" indent="-457200" algn="l">
              <a:spcBef>
                <a:spcPct val="50000"/>
              </a:spcBef>
              <a:buFont typeface="Arial" pitchFamily="34" charset="0"/>
              <a:buChar char="•"/>
              <a:defRPr/>
            </a:pPr>
            <a:r>
              <a:rPr lang="en-US" dirty="0" smtClean="0"/>
              <a:t>2 rules: data by ref. vs. value: only show lists vs. </a:t>
            </a:r>
            <a:r>
              <a:rPr lang="en-US" dirty="0" err="1" smtClean="0"/>
              <a:t>ints</a:t>
            </a:r>
            <a:endParaRPr lang="en-US" dirty="0" smtClean="0"/>
          </a:p>
          <a:p>
            <a:pPr marL="457200" indent="-457200" algn="l">
              <a:spcBef>
                <a:spcPct val="50000"/>
              </a:spcBef>
              <a:buFont typeface="Arial" pitchFamily="34" charset="0"/>
              <a:buChar char="•"/>
              <a:defRPr/>
            </a:pPr>
            <a:r>
              <a:rPr lang="en-US" dirty="0" smtClean="0"/>
              <a:t>then, quiz</a:t>
            </a:r>
          </a:p>
          <a:p>
            <a:pPr marL="457200" indent="-457200" algn="l">
              <a:spcBef>
                <a:spcPct val="50000"/>
              </a:spcBef>
              <a:buFont typeface="Arial" pitchFamily="34" charset="0"/>
              <a:buChar char="•"/>
              <a:defRPr/>
            </a:pPr>
            <a:r>
              <a:rPr lang="en-US" dirty="0" smtClean="0"/>
              <a:t>then, the advantage of ref. == lists' flexibility</a:t>
            </a:r>
          </a:p>
          <a:p>
            <a:pPr marL="457200" indent="-457200" algn="l">
              <a:spcBef>
                <a:spcPct val="50000"/>
              </a:spcBef>
              <a:buFont typeface="Arial" pitchFamily="34" charset="0"/>
              <a:buChar char="•"/>
              <a:defRPr/>
            </a:pPr>
            <a:r>
              <a:rPr lang="en-US" dirty="0" smtClean="0"/>
              <a:t>2 rules: multiply by non-zero or add a multiple to another</a:t>
            </a:r>
          </a:p>
          <a:p>
            <a:pPr marL="457200" indent="-457200" algn="l">
              <a:spcBef>
                <a:spcPct val="50000"/>
              </a:spcBef>
              <a:buFont typeface="Arial" pitchFamily="34" charset="0"/>
              <a:buChar char="•"/>
              <a:defRPr/>
            </a:pPr>
            <a:r>
              <a:rPr lang="en-US" dirty="0" smtClean="0"/>
              <a:t>2 rules:  coming to life, staying alive</a:t>
            </a:r>
          </a:p>
          <a:p>
            <a:pPr marL="457200" indent="-457200" algn="l">
              <a:spcBef>
                <a:spcPct val="50000"/>
              </a:spcBef>
              <a:buFont typeface="Arial" pitchFamily="34" charset="0"/>
              <a:buChar char="•"/>
              <a:defRPr/>
            </a:pPr>
            <a:endParaRPr lang="en-US" dirty="0" smtClean="0"/>
          </a:p>
        </p:txBody>
      </p:sp>
    </p:spTree>
    <p:extLst>
      <p:ext uri="{BB962C8B-B14F-4D97-AF65-F5344CB8AC3E}">
        <p14:creationId xmlns:p14="http://schemas.microsoft.com/office/powerpoint/2010/main" val="1036395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14287"/>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700" dirty="0" smtClean="0">
                <a:latin typeface="Cambria" pitchFamily="18" charset="0"/>
              </a:rPr>
              <a:t>Rules rule!?</a:t>
            </a:r>
            <a:endParaRPr lang="en-US" sz="2700" dirty="0">
              <a:latin typeface="Cambria" pitchFamily="18" charset="0"/>
            </a:endParaRPr>
          </a:p>
        </p:txBody>
      </p:sp>
      <p:sp>
        <p:nvSpPr>
          <p:cNvPr id="7171" name="Rectangle 6"/>
          <p:cNvSpPr>
            <a:spLocks noChangeArrowheads="1"/>
          </p:cNvSpPr>
          <p:nvPr/>
        </p:nvSpPr>
        <p:spPr bwMode="auto">
          <a:xfrm>
            <a:off x="76200" y="1447800"/>
            <a:ext cx="23108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a:solidFill>
                  <a:srgbClr val="1608F9"/>
                </a:solidFill>
                <a:latin typeface="Calibri" pitchFamily="34" charset="0"/>
              </a:rPr>
              <a:t>conform1(</a:t>
            </a:r>
            <a:r>
              <a:rPr lang="en-US" sz="2100" dirty="0" err="1">
                <a:solidFill>
                  <a:srgbClr val="1608F9"/>
                </a:solidFill>
                <a:latin typeface="Calibri" pitchFamily="34" charset="0"/>
              </a:rPr>
              <a:t>fav</a:t>
            </a:r>
            <a:r>
              <a:rPr lang="en-US" sz="2100" dirty="0">
                <a:solidFill>
                  <a:srgbClr val="1608F9"/>
                </a:solidFill>
                <a:latin typeface="Calibri" pitchFamily="34" charset="0"/>
              </a:rPr>
              <a:t>)</a:t>
            </a:r>
          </a:p>
          <a:p>
            <a:pPr algn="l"/>
            <a:r>
              <a:rPr lang="en-US" sz="2100" dirty="0">
                <a:solidFill>
                  <a:srgbClr val="1608F9"/>
                </a:solidFill>
                <a:latin typeface="Calibri" pitchFamily="34" charset="0"/>
              </a:rPr>
              <a:t>    </a:t>
            </a:r>
            <a:r>
              <a:rPr lang="en-US" sz="2100" dirty="0" err="1">
                <a:solidFill>
                  <a:srgbClr val="1608F9"/>
                </a:solidFill>
                <a:latin typeface="Calibri" pitchFamily="34" charset="0"/>
              </a:rPr>
              <a:t>fav</a:t>
            </a:r>
            <a:r>
              <a:rPr lang="en-US" sz="2100" dirty="0">
                <a:solidFill>
                  <a:srgbClr val="1608F9"/>
                </a:solidFill>
                <a:latin typeface="Calibri" pitchFamily="34" charset="0"/>
              </a:rPr>
              <a:t> = 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err="1">
                <a:solidFill>
                  <a:srgbClr val="1608F9"/>
                </a:solidFill>
                <a:latin typeface="Calibri" pitchFamily="34" charset="0"/>
              </a:rPr>
              <a:t>fav</a:t>
            </a:r>
            <a:r>
              <a:rPr lang="en-US" sz="2100" dirty="0">
                <a:solidFill>
                  <a:srgbClr val="1608F9"/>
                </a:solidFill>
                <a:latin typeface="Calibri" pitchFamily="34" charset="0"/>
              </a:rPr>
              <a:t> </a:t>
            </a:r>
            <a:endParaRPr lang="en-US" sz="2100" dirty="0">
              <a:solidFill>
                <a:srgbClr val="EE7403"/>
              </a:solidFill>
              <a:latin typeface="Calibri" pitchFamily="34" charset="0"/>
            </a:endParaRPr>
          </a:p>
        </p:txBody>
      </p:sp>
      <p:sp>
        <p:nvSpPr>
          <p:cNvPr id="7173" name="Rectangle 6"/>
          <p:cNvSpPr>
            <a:spLocks noChangeArrowheads="1"/>
          </p:cNvSpPr>
          <p:nvPr/>
        </p:nvSpPr>
        <p:spPr bwMode="auto">
          <a:xfrm>
            <a:off x="2743200" y="1447800"/>
            <a:ext cx="26132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conform2(L)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 </a:t>
            </a:r>
            <a:r>
              <a:rPr lang="en-US" sz="2100" dirty="0">
                <a:solidFill>
                  <a:srgbClr val="1608F9"/>
                </a:solidFill>
                <a:latin typeface="Calibri" pitchFamily="34" charset="0"/>
              </a:rPr>
              <a:t>= [42,42]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a:solidFill>
                  <a:srgbClr val="1608F9"/>
                </a:solidFill>
                <a:latin typeface="Calibri" pitchFamily="34" charset="0"/>
              </a:rPr>
              <a:t>L</a:t>
            </a:r>
          </a:p>
        </p:txBody>
      </p:sp>
      <p:sp>
        <p:nvSpPr>
          <p:cNvPr id="7174" name="Line 14"/>
          <p:cNvSpPr>
            <a:spLocks noChangeShapeType="1"/>
          </p:cNvSpPr>
          <p:nvPr/>
        </p:nvSpPr>
        <p:spPr bwMode="auto">
          <a:xfrm rot="16200000">
            <a:off x="3455068" y="3707732"/>
            <a:ext cx="49770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328613"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rPr>
              <a:t>Try it!</a:t>
            </a:r>
            <a:endParaRPr lang="en-US" sz="4200" i="1" dirty="0">
              <a:latin typeface="Cambria" pitchFamily="18" charset="0"/>
            </a:endParaRPr>
          </a:p>
        </p:txBody>
      </p:sp>
      <p:sp>
        <p:nvSpPr>
          <p:cNvPr id="7177" name="Text Box 5"/>
          <p:cNvSpPr txBox="1">
            <a:spLocks noChangeArrowheads="1"/>
          </p:cNvSpPr>
          <p:nvPr/>
        </p:nvSpPr>
        <p:spPr bwMode="auto">
          <a:xfrm>
            <a:off x="1405739" y="738664"/>
            <a:ext cx="6477000" cy="369332"/>
          </a:xfrm>
          <a:prstGeom prst="rect">
            <a:avLst/>
          </a:prstGeom>
          <a:solidFill>
            <a:srgbClr val="CCECFF"/>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Trace each </a:t>
            </a:r>
            <a:r>
              <a:rPr lang="en-US" sz="1800" dirty="0" err="1" smtClean="0">
                <a:latin typeface="Cambria" pitchFamily="18" charset="0"/>
              </a:rPr>
              <a:t>f'n</a:t>
            </a:r>
            <a:r>
              <a:rPr lang="en-US" sz="1800" dirty="0" smtClean="0">
                <a:latin typeface="Cambria" pitchFamily="18" charset="0"/>
              </a:rPr>
              <a:t>. What will  </a:t>
            </a:r>
            <a:r>
              <a:rPr lang="en-US" sz="1800" b="1" dirty="0">
                <a:latin typeface="Courier New" pitchFamily="49" charset="0"/>
                <a:cs typeface="Courier New" pitchFamily="49" charset="0"/>
              </a:rPr>
              <a:t>main1</a:t>
            </a:r>
            <a:r>
              <a:rPr lang="en-US" sz="1800" dirty="0">
                <a:latin typeface="Cambria" pitchFamily="18" charset="0"/>
              </a:rPr>
              <a:t>, </a:t>
            </a:r>
            <a:r>
              <a:rPr lang="en-US" sz="1800" dirty="0" smtClean="0">
                <a:latin typeface="Cambria" pitchFamily="18" charset="0"/>
              </a:rPr>
              <a:t> </a:t>
            </a:r>
            <a:r>
              <a:rPr lang="en-US" sz="1800" b="1" dirty="0" smtClean="0">
                <a:latin typeface="Courier New" pitchFamily="49" charset="0"/>
                <a:cs typeface="Courier New" pitchFamily="49" charset="0"/>
              </a:rPr>
              <a:t>main2</a:t>
            </a:r>
            <a:r>
              <a:rPr lang="en-US" sz="1800" dirty="0">
                <a:latin typeface="Cambria" pitchFamily="18" charset="0"/>
              </a:rPr>
              <a:t>, and </a:t>
            </a:r>
            <a:r>
              <a:rPr lang="en-US" sz="1800" b="1" dirty="0">
                <a:latin typeface="Courier New" pitchFamily="49" charset="0"/>
                <a:cs typeface="Courier New" pitchFamily="49" charset="0"/>
              </a:rPr>
              <a:t>main3</a:t>
            </a:r>
            <a:r>
              <a:rPr lang="en-US" sz="1800" dirty="0">
                <a:latin typeface="Cambria" pitchFamily="18" charset="0"/>
              </a:rPr>
              <a:t> </a:t>
            </a:r>
            <a:r>
              <a:rPr lang="en-US" sz="1800" dirty="0" smtClean="0">
                <a:latin typeface="Cambria" pitchFamily="18" charset="0"/>
              </a:rPr>
              <a:t>print?</a:t>
            </a:r>
            <a:endParaRPr lang="en-US" sz="1800" dirty="0">
              <a:latin typeface="Cambria" pitchFamily="18" charset="0"/>
            </a:endParaRPr>
          </a:p>
        </p:txBody>
      </p:sp>
      <p:sp>
        <p:nvSpPr>
          <p:cNvPr id="7178" name="Rectangle 6"/>
          <p:cNvSpPr>
            <a:spLocks noChangeArrowheads="1"/>
          </p:cNvSpPr>
          <p:nvPr/>
        </p:nvSpPr>
        <p:spPr bwMode="auto">
          <a:xfrm>
            <a:off x="6038850" y="1447800"/>
            <a:ext cx="2038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conform3(L)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[0</a:t>
            </a:r>
            <a:r>
              <a:rPr lang="en-US" sz="2100" dirty="0">
                <a:solidFill>
                  <a:srgbClr val="1608F9"/>
                </a:solidFill>
                <a:latin typeface="Calibri" pitchFamily="34" charset="0"/>
              </a:rPr>
              <a:t>] = 42</a:t>
            </a: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[1</a:t>
            </a:r>
            <a:r>
              <a:rPr lang="en-US" sz="2100" dirty="0">
                <a:solidFill>
                  <a:srgbClr val="1608F9"/>
                </a:solidFill>
                <a:latin typeface="Calibri" pitchFamily="34" charset="0"/>
              </a:rPr>
              <a:t>] = </a:t>
            </a:r>
            <a:r>
              <a:rPr lang="en-US" sz="2100" dirty="0" smtClean="0">
                <a:solidFill>
                  <a:srgbClr val="1608F9"/>
                </a:solidFill>
                <a:latin typeface="Calibri" pitchFamily="34" charset="0"/>
              </a:rPr>
              <a:t>42</a:t>
            </a:r>
            <a:endParaRPr lang="en-US" sz="2100" dirty="0">
              <a:solidFill>
                <a:srgbClr val="1608F9"/>
              </a:solidFill>
              <a:latin typeface="Calibri" pitchFamily="34" charset="0"/>
            </a:endParaRPr>
          </a:p>
        </p:txBody>
      </p:sp>
      <p:sp>
        <p:nvSpPr>
          <p:cNvPr id="7182" name="AutoShape 10"/>
          <p:cNvSpPr>
            <a:spLocks noChangeArrowheads="1"/>
          </p:cNvSpPr>
          <p:nvPr/>
        </p:nvSpPr>
        <p:spPr bwMode="auto">
          <a:xfrm>
            <a:off x="1576136" y="2286000"/>
            <a:ext cx="951915"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1608303" y="25161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7184" name="AutoShape 10"/>
          <p:cNvSpPr>
            <a:spLocks noChangeArrowheads="1"/>
          </p:cNvSpPr>
          <p:nvPr/>
        </p:nvSpPr>
        <p:spPr bwMode="auto">
          <a:xfrm>
            <a:off x="444500" y="3505868"/>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512763" y="3736056"/>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8" name="AutoShape 10"/>
          <p:cNvSpPr>
            <a:spLocks noChangeArrowheads="1"/>
          </p:cNvSpPr>
          <p:nvPr/>
        </p:nvSpPr>
        <p:spPr bwMode="auto">
          <a:xfrm>
            <a:off x="7782134" y="226412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8022887" y="251838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7190" name="AutoShape 10"/>
          <p:cNvSpPr>
            <a:spLocks noChangeArrowheads="1"/>
          </p:cNvSpPr>
          <p:nvPr/>
        </p:nvSpPr>
        <p:spPr bwMode="auto">
          <a:xfrm>
            <a:off x="2871536" y="3537383"/>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3124321" y="3779603"/>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27" name="Line 14"/>
          <p:cNvSpPr>
            <a:spLocks noChangeShapeType="1"/>
          </p:cNvSpPr>
          <p:nvPr/>
        </p:nvSpPr>
        <p:spPr bwMode="auto">
          <a:xfrm rot="16200000">
            <a:off x="178470" y="3707732"/>
            <a:ext cx="49770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817623" y="3453154"/>
            <a:ext cx="301686" cy="369332"/>
          </a:xfrm>
          <a:prstGeom prst="rect">
            <a:avLst/>
          </a:prstGeom>
        </p:spPr>
        <p:txBody>
          <a:bodyPr wrap="none">
            <a:spAutoFit/>
          </a:bodyPr>
          <a:lstStyle/>
          <a:p>
            <a:r>
              <a:rPr lang="en-US" sz="1800" b="1" dirty="0" smtClean="0">
                <a:latin typeface="Calibri" pitchFamily="34" charset="0"/>
              </a:rPr>
              <a:t>7</a:t>
            </a:r>
            <a:endParaRPr lang="en-US" sz="1800" b="1" dirty="0"/>
          </a:p>
        </p:txBody>
      </p:sp>
      <p:sp>
        <p:nvSpPr>
          <p:cNvPr id="34" name="Freeform 16"/>
          <p:cNvSpPr>
            <a:spLocks/>
          </p:cNvSpPr>
          <p:nvPr/>
        </p:nvSpPr>
        <p:spPr bwMode="auto">
          <a:xfrm>
            <a:off x="3392904" y="3276600"/>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Rectangle 34"/>
          <p:cNvSpPr/>
          <p:nvPr/>
        </p:nvSpPr>
        <p:spPr>
          <a:xfrm>
            <a:off x="704182" y="6568318"/>
            <a:ext cx="7510372" cy="261610"/>
          </a:xfrm>
          <a:prstGeom prst="rect">
            <a:avLst/>
          </a:prstGeom>
        </p:spPr>
        <p:txBody>
          <a:bodyPr wrap="square">
            <a:spAutoFit/>
          </a:bodyPr>
          <a:lstStyle/>
          <a:p>
            <a:r>
              <a:rPr lang="en-US" sz="1100" dirty="0" smtClean="0">
                <a:latin typeface="Cambria" pitchFamily="18" charset="0"/>
              </a:rPr>
              <a:t>Notice that there are NO assignment statements after these function calls!   The return values aren't being used…</a:t>
            </a:r>
            <a:endParaRPr lang="en-US" sz="1100" dirty="0"/>
          </a:p>
        </p:txBody>
      </p:sp>
      <p:sp>
        <p:nvSpPr>
          <p:cNvPr id="37" name="AutoShape 19"/>
          <p:cNvSpPr>
            <a:spLocks noChangeArrowheads="1"/>
          </p:cNvSpPr>
          <p:nvPr/>
        </p:nvSpPr>
        <p:spPr bwMode="auto">
          <a:xfrm>
            <a:off x="4127500" y="3569368"/>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39" name="Text Box 22"/>
          <p:cNvSpPr txBox="1">
            <a:spLocks noChangeArrowheads="1"/>
          </p:cNvSpPr>
          <p:nvPr/>
        </p:nvSpPr>
        <p:spPr bwMode="auto">
          <a:xfrm>
            <a:off x="3997533" y="3757864"/>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41" name="Text Box 29"/>
          <p:cNvSpPr txBox="1">
            <a:spLocks noChangeArrowheads="1"/>
          </p:cNvSpPr>
          <p:nvPr/>
        </p:nvSpPr>
        <p:spPr bwMode="auto">
          <a:xfrm>
            <a:off x="4127500" y="3530097"/>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5" name="Rectangle 4"/>
          <p:cNvSpPr/>
          <p:nvPr/>
        </p:nvSpPr>
        <p:spPr>
          <a:xfrm>
            <a:off x="2743200" y="4279232"/>
            <a:ext cx="2146613"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main2()</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a:t>
            </a:r>
            <a:r>
              <a:rPr lang="en-US" sz="2100" dirty="0" smtClean="0">
                <a:solidFill>
                  <a:srgbClr val="000000"/>
                </a:solidFill>
                <a:latin typeface="Calibri" pitchFamily="34" charset="0"/>
              </a:rPr>
              <a:t> </a:t>
            </a:r>
            <a:r>
              <a:rPr lang="en-US" sz="2100" dirty="0">
                <a:solidFill>
                  <a:srgbClr val="000000"/>
                </a:solidFill>
                <a:latin typeface="Calibri" pitchFamily="34" charset="0"/>
              </a:rPr>
              <a:t>=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smtClean="0">
                <a:solidFill>
                  <a:srgbClr val="000000"/>
                </a:solidFill>
                <a:latin typeface="Calibri" pitchFamily="34" charset="0"/>
              </a:rPr>
              <a:t>conform2(L)</a:t>
            </a:r>
            <a:endParaRPr lang="en-US" sz="2100" dirty="0">
              <a:solidFill>
                <a:srgbClr val="000000"/>
              </a:solidFill>
              <a:latin typeface="Calibri" pitchFamily="34" charset="0"/>
            </a:endParaRP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latin typeface="Calibri" pitchFamily="34" charset="0"/>
              </a:rPr>
              <a:t>L</a:t>
            </a:r>
          </a:p>
        </p:txBody>
      </p:sp>
      <p:sp>
        <p:nvSpPr>
          <p:cNvPr id="7" name="Rectangle 6"/>
          <p:cNvSpPr/>
          <p:nvPr/>
        </p:nvSpPr>
        <p:spPr>
          <a:xfrm>
            <a:off x="76200" y="4279232"/>
            <a:ext cx="2251422"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main1()</a:t>
            </a:r>
            <a:endParaRPr lang="en-US" sz="2100" dirty="0">
              <a:solidFill>
                <a:srgbClr val="3333CC"/>
              </a:solidFill>
              <a:latin typeface="Calibri" pitchFamily="34" charset="0"/>
            </a:endParaRPr>
          </a:p>
          <a:p>
            <a:pPr lvl="0" algn="l"/>
            <a:r>
              <a:rPr lang="en-US" sz="2100" dirty="0">
                <a:solidFill>
                  <a:srgbClr val="000000"/>
                </a:solidFill>
                <a:latin typeface="Calibri" pitchFamily="34" charset="0"/>
              </a:rPr>
              <a:t>    </a:t>
            </a:r>
            <a:r>
              <a:rPr lang="en-US" sz="2100" dirty="0" err="1">
                <a:solidFill>
                  <a:srgbClr val="000000"/>
                </a:solidFill>
                <a:latin typeface="Calibri" pitchFamily="34" charset="0"/>
              </a:rPr>
              <a:t>fav</a:t>
            </a:r>
            <a:r>
              <a:rPr lang="en-US" sz="2100" dirty="0">
                <a:solidFill>
                  <a:srgbClr val="000000"/>
                </a:solidFill>
                <a:latin typeface="Calibri" pitchFamily="34" charset="0"/>
              </a:rPr>
              <a:t> = 7</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conform1(</a:t>
            </a:r>
            <a:r>
              <a:rPr lang="en-US" sz="2100" dirty="0" err="1">
                <a:solidFill>
                  <a:srgbClr val="000000"/>
                </a:solidFill>
                <a:latin typeface="Calibri" pitchFamily="34" charset="0"/>
              </a:rPr>
              <a:t>fav</a:t>
            </a:r>
            <a:r>
              <a:rPr lang="en-US" sz="2100" dirty="0">
                <a:solidFill>
                  <a:srgbClr val="000000"/>
                </a:solidFill>
                <a:latin typeface="Calibri" pitchFamily="34" charset="0"/>
              </a:rPr>
              <a:t>)</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err="1">
                <a:solidFill>
                  <a:srgbClr val="000000"/>
                </a:solidFill>
                <a:latin typeface="Calibri" pitchFamily="34" charset="0"/>
              </a:rPr>
              <a:t>fav</a:t>
            </a:r>
            <a:endParaRPr lang="en-US" sz="2100" dirty="0">
              <a:solidFill>
                <a:srgbClr val="3333CC"/>
              </a:solidFill>
              <a:latin typeface="Calibri" pitchFamily="34" charset="0"/>
            </a:endParaRPr>
          </a:p>
        </p:txBody>
      </p:sp>
      <p:sp>
        <p:nvSpPr>
          <p:cNvPr id="9" name="Rectangle 8"/>
          <p:cNvSpPr/>
          <p:nvPr/>
        </p:nvSpPr>
        <p:spPr>
          <a:xfrm>
            <a:off x="6038850" y="4279232"/>
            <a:ext cx="2069306" cy="1378297"/>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main3()</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 =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conform3(L)</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solidFill>
                  <a:srgbClr val="000000"/>
                </a:solidFill>
                <a:latin typeface="Calibri" pitchFamily="34" charset="0"/>
              </a:rPr>
              <a:t>L</a:t>
            </a:r>
          </a:p>
        </p:txBody>
      </p:sp>
      <p:sp>
        <p:nvSpPr>
          <p:cNvPr id="49" name="AutoShape 10"/>
          <p:cNvSpPr>
            <a:spLocks noChangeArrowheads="1"/>
          </p:cNvSpPr>
          <p:nvPr/>
        </p:nvSpPr>
        <p:spPr bwMode="auto">
          <a:xfrm>
            <a:off x="4505534" y="2312287"/>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50" name="Rectangle 11"/>
          <p:cNvSpPr>
            <a:spLocks noChangeArrowheads="1"/>
          </p:cNvSpPr>
          <p:nvPr/>
        </p:nvSpPr>
        <p:spPr bwMode="auto">
          <a:xfrm>
            <a:off x="4746287" y="2566539"/>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51" name="AutoShape 19"/>
          <p:cNvSpPr>
            <a:spLocks noChangeArrowheads="1"/>
          </p:cNvSpPr>
          <p:nvPr/>
        </p:nvSpPr>
        <p:spPr bwMode="auto">
          <a:xfrm>
            <a:off x="4986338" y="3556503"/>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2" name="Text Box 22"/>
          <p:cNvSpPr txBox="1">
            <a:spLocks noChangeArrowheads="1"/>
          </p:cNvSpPr>
          <p:nvPr/>
        </p:nvSpPr>
        <p:spPr bwMode="auto">
          <a:xfrm>
            <a:off x="4856371" y="3744999"/>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53" name="Text Box 29"/>
          <p:cNvSpPr txBox="1">
            <a:spLocks noChangeArrowheads="1"/>
          </p:cNvSpPr>
          <p:nvPr/>
        </p:nvSpPr>
        <p:spPr bwMode="auto">
          <a:xfrm>
            <a:off x="4986338" y="3517232"/>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54" name="AutoShape 10"/>
          <p:cNvSpPr>
            <a:spLocks noChangeArrowheads="1"/>
          </p:cNvSpPr>
          <p:nvPr/>
        </p:nvSpPr>
        <p:spPr bwMode="auto">
          <a:xfrm>
            <a:off x="6071936" y="3543352"/>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5" name="Rectangle 11"/>
          <p:cNvSpPr>
            <a:spLocks noChangeArrowheads="1"/>
          </p:cNvSpPr>
          <p:nvPr/>
        </p:nvSpPr>
        <p:spPr bwMode="auto">
          <a:xfrm>
            <a:off x="6324721" y="3785572"/>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56" name="Freeform 16"/>
          <p:cNvSpPr>
            <a:spLocks/>
          </p:cNvSpPr>
          <p:nvPr/>
        </p:nvSpPr>
        <p:spPr bwMode="auto">
          <a:xfrm>
            <a:off x="6593304" y="3282569"/>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AutoShape 19"/>
          <p:cNvSpPr>
            <a:spLocks noChangeArrowheads="1"/>
          </p:cNvSpPr>
          <p:nvPr/>
        </p:nvSpPr>
        <p:spPr bwMode="auto">
          <a:xfrm>
            <a:off x="7327900" y="3575337"/>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8" name="Text Box 22"/>
          <p:cNvSpPr txBox="1">
            <a:spLocks noChangeArrowheads="1"/>
          </p:cNvSpPr>
          <p:nvPr/>
        </p:nvSpPr>
        <p:spPr bwMode="auto">
          <a:xfrm>
            <a:off x="7197933" y="3763833"/>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59" name="Text Box 29"/>
          <p:cNvSpPr txBox="1">
            <a:spLocks noChangeArrowheads="1"/>
          </p:cNvSpPr>
          <p:nvPr/>
        </p:nvSpPr>
        <p:spPr bwMode="auto">
          <a:xfrm>
            <a:off x="7327900" y="3536066"/>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60" name="AutoShape 19"/>
          <p:cNvSpPr>
            <a:spLocks noChangeArrowheads="1"/>
          </p:cNvSpPr>
          <p:nvPr/>
        </p:nvSpPr>
        <p:spPr bwMode="auto">
          <a:xfrm>
            <a:off x="8186738" y="3562472"/>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61" name="Text Box 22"/>
          <p:cNvSpPr txBox="1">
            <a:spLocks noChangeArrowheads="1"/>
          </p:cNvSpPr>
          <p:nvPr/>
        </p:nvSpPr>
        <p:spPr bwMode="auto">
          <a:xfrm>
            <a:off x="8056771" y="375096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62" name="Text Box 29"/>
          <p:cNvSpPr txBox="1">
            <a:spLocks noChangeArrowheads="1"/>
          </p:cNvSpPr>
          <p:nvPr/>
        </p:nvSpPr>
        <p:spPr bwMode="auto">
          <a:xfrm>
            <a:off x="8186738" y="3523201"/>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45" name="Text Box 5"/>
          <p:cNvSpPr txBox="1">
            <a:spLocks noChangeArrowheads="1"/>
          </p:cNvSpPr>
          <p:nvPr/>
        </p:nvSpPr>
        <p:spPr bwMode="auto">
          <a:xfrm rot="196373">
            <a:off x="4937286" y="219131"/>
            <a:ext cx="3657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latin typeface="Cambria" pitchFamily="18" charset="0"/>
              </a:rPr>
              <a:t>Just thought experiments: Don't hand this in…</a:t>
            </a:r>
            <a:endParaRPr lang="en-US" sz="1200" dirty="0">
              <a:latin typeface="Cambria" pitchFamily="18" charset="0"/>
            </a:endParaRPr>
          </a:p>
        </p:txBody>
      </p:sp>
      <p:sp>
        <p:nvSpPr>
          <p:cNvPr id="4" name="Rectangle 3"/>
          <p:cNvSpPr/>
          <p:nvPr/>
        </p:nvSpPr>
        <p:spPr bwMode="auto">
          <a:xfrm>
            <a:off x="244727" y="5907504"/>
            <a:ext cx="2166352" cy="609600"/>
          </a:xfrm>
          <a:prstGeom prst="rect">
            <a:avLst/>
          </a:prstGeom>
          <a:solidFill>
            <a:schemeClr val="bg1">
              <a:lumMod val="9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Down Arrow 46"/>
          <p:cNvSpPr/>
          <p:nvPr/>
        </p:nvSpPr>
        <p:spPr bwMode="auto">
          <a:xfrm>
            <a:off x="937802" y="5636153"/>
            <a:ext cx="373638" cy="38364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2916239" y="5883442"/>
            <a:ext cx="2798761" cy="633662"/>
          </a:xfrm>
          <a:prstGeom prst="rect">
            <a:avLst/>
          </a:prstGeom>
          <a:solidFill>
            <a:schemeClr val="bg1">
              <a:lumMod val="9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Down Arrow 62"/>
          <p:cNvSpPr/>
          <p:nvPr/>
        </p:nvSpPr>
        <p:spPr bwMode="auto">
          <a:xfrm>
            <a:off x="3513061" y="5636153"/>
            <a:ext cx="373638" cy="38364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6109033" y="5883442"/>
            <a:ext cx="2798761" cy="633662"/>
          </a:xfrm>
          <a:prstGeom prst="rect">
            <a:avLst/>
          </a:prstGeom>
          <a:solidFill>
            <a:schemeClr val="bg1">
              <a:lumMod val="9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Down Arrow 64"/>
          <p:cNvSpPr/>
          <p:nvPr/>
        </p:nvSpPr>
        <p:spPr bwMode="auto">
          <a:xfrm>
            <a:off x="6838207" y="5613456"/>
            <a:ext cx="373638" cy="38364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12931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Lists are </a:t>
            </a:r>
            <a:r>
              <a:rPr lang="en-US" sz="4000" i="1" dirty="0" smtClean="0">
                <a:latin typeface="Cambria" pitchFamily="18" charset="0"/>
              </a:rPr>
              <a:t>Mutable</a:t>
            </a:r>
            <a:endParaRPr lang="en-US" sz="4000" i="1" dirty="0">
              <a:latin typeface="Cambria" pitchFamily="18" charset="0"/>
            </a:endParaRPr>
          </a:p>
        </p:txBody>
      </p:sp>
      <p:sp>
        <p:nvSpPr>
          <p:cNvPr id="12291" name="Text Box 22"/>
          <p:cNvSpPr txBox="1">
            <a:spLocks noChangeArrowheads="1"/>
          </p:cNvSpPr>
          <p:nvPr/>
        </p:nvSpPr>
        <p:spPr bwMode="auto">
          <a:xfrm>
            <a:off x="854869" y="1828800"/>
            <a:ext cx="7383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You can change </a:t>
            </a:r>
            <a:r>
              <a:rPr lang="en-US" sz="3200" b="1" dirty="0">
                <a:latin typeface="Cambria" pitchFamily="18" charset="0"/>
              </a:rPr>
              <a:t>the contents </a:t>
            </a:r>
            <a:r>
              <a:rPr lang="en-US" sz="3200" dirty="0">
                <a:latin typeface="Cambria" pitchFamily="18" charset="0"/>
              </a:rPr>
              <a:t>of lists in functions that take those lists as input.</a:t>
            </a:r>
          </a:p>
        </p:txBody>
      </p:sp>
      <p:sp>
        <p:nvSpPr>
          <p:cNvPr id="12292" name="Text Box 23"/>
          <p:cNvSpPr txBox="1">
            <a:spLocks noChangeArrowheads="1"/>
          </p:cNvSpPr>
          <p:nvPr/>
        </p:nvSpPr>
        <p:spPr bwMode="auto">
          <a:xfrm>
            <a:off x="762000" y="3810000"/>
            <a:ext cx="756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Those changes will be visible </a:t>
            </a:r>
            <a:r>
              <a:rPr lang="en-US" sz="3200" b="1" dirty="0">
                <a:latin typeface="Cambria" pitchFamily="18" charset="0"/>
              </a:rPr>
              <a:t>everywhere</a:t>
            </a:r>
            <a:r>
              <a:rPr lang="en-US" sz="3200" dirty="0">
                <a:latin typeface="Cambria" pitchFamily="18" charset="0"/>
              </a:rPr>
              <a:t>.</a:t>
            </a:r>
          </a:p>
        </p:txBody>
      </p:sp>
      <p:sp>
        <p:nvSpPr>
          <p:cNvPr id="12293" name="Text Box 24"/>
          <p:cNvSpPr txBox="1">
            <a:spLocks noChangeArrowheads="1"/>
          </p:cNvSpPr>
          <p:nvPr/>
        </p:nvSpPr>
        <p:spPr bwMode="auto">
          <a:xfrm>
            <a:off x="5799137" y="3011904"/>
            <a:ext cx="2506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smtClean="0">
                <a:latin typeface="Cambria" pitchFamily="18" charset="0"/>
              </a:rPr>
              <a:t>-  Lists are MUTABLE objects</a:t>
            </a:r>
            <a:endParaRPr lang="en-US" sz="1400" dirty="0">
              <a:latin typeface="Cambria" pitchFamily="18" charset="0"/>
            </a:endParaRPr>
          </a:p>
        </p:txBody>
      </p:sp>
      <p:sp>
        <p:nvSpPr>
          <p:cNvPr id="12294" name="Text Box 25"/>
          <p:cNvSpPr txBox="1">
            <a:spLocks noChangeArrowheads="1"/>
          </p:cNvSpPr>
          <p:nvPr/>
        </p:nvSpPr>
        <p:spPr bwMode="auto">
          <a:xfrm>
            <a:off x="5478379" y="6095074"/>
            <a:ext cx="3375025" cy="52322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Numbers, strings, etc. are IMMUTABLE – they can't be changed, only reassigned.</a:t>
            </a:r>
            <a:endParaRPr lang="en-US" sz="1400"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533400" y="228600"/>
            <a:ext cx="8001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Differing approaches to </a:t>
            </a:r>
            <a:r>
              <a:rPr lang="en-US" sz="4200" b="1" i="1" dirty="0" smtClean="0">
                <a:latin typeface="Cambria" pitchFamily="18" charset="0"/>
              </a:rPr>
              <a:t>rules</a:t>
            </a:r>
            <a:r>
              <a:rPr lang="en-US" sz="4200" dirty="0" smtClean="0">
                <a:latin typeface="Cambria" pitchFamily="18" charset="0"/>
              </a:rPr>
              <a:t> …</a:t>
            </a:r>
            <a:endParaRPr lang="en-US" sz="4200" dirty="0">
              <a:latin typeface="Cambria" pitchFamily="18" charset="0"/>
            </a:endParaRPr>
          </a:p>
        </p:txBody>
      </p:sp>
      <p:sp>
        <p:nvSpPr>
          <p:cNvPr id="10" name="Rectangle 9"/>
          <p:cNvSpPr/>
          <p:nvPr/>
        </p:nvSpPr>
        <p:spPr>
          <a:xfrm>
            <a:off x="645696" y="2726703"/>
            <a:ext cx="5526504" cy="461665"/>
          </a:xfrm>
          <a:prstGeom prst="rect">
            <a:avLst/>
          </a:prstGeom>
          <a:noFill/>
        </p:spPr>
        <p:txBody>
          <a:bodyPr wrap="square">
            <a:spAutoFit/>
          </a:bodyPr>
          <a:lstStyle/>
          <a:p>
            <a:pPr algn="l"/>
            <a:r>
              <a:rPr lang="en-US" b="1" dirty="0" smtClean="0">
                <a:solidFill>
                  <a:srgbClr val="1608F9"/>
                </a:solidFill>
                <a:latin typeface="Calibri" pitchFamily="34" charset="0"/>
              </a:rPr>
              <a:t>Mathematicians</a:t>
            </a:r>
            <a:endParaRPr lang="en-US" dirty="0">
              <a:solidFill>
                <a:srgbClr val="1608F9"/>
              </a:solidFill>
              <a:latin typeface="Calibri" pitchFamily="34" charset="0"/>
            </a:endParaRPr>
          </a:p>
        </p:txBody>
      </p:sp>
      <p:sp>
        <p:nvSpPr>
          <p:cNvPr id="2" name="Rectangle 1"/>
          <p:cNvSpPr/>
          <p:nvPr/>
        </p:nvSpPr>
        <p:spPr>
          <a:xfrm>
            <a:off x="645696" y="3429000"/>
            <a:ext cx="631904" cy="461665"/>
          </a:xfrm>
          <a:prstGeom prst="rect">
            <a:avLst/>
          </a:prstGeom>
        </p:spPr>
        <p:txBody>
          <a:bodyPr wrap="none">
            <a:spAutoFit/>
          </a:bodyPr>
          <a:lstStyle/>
          <a:p>
            <a:r>
              <a:rPr lang="en-US" b="1" dirty="0" smtClean="0">
                <a:solidFill>
                  <a:srgbClr val="1608F9"/>
                </a:solidFill>
                <a:latin typeface="Calibri" pitchFamily="34" charset="0"/>
              </a:rPr>
              <a:t>CS</a:t>
            </a:r>
            <a:r>
              <a:rPr lang="en-US" dirty="0" smtClean="0">
                <a:solidFill>
                  <a:srgbClr val="1608F9"/>
                </a:solidFill>
                <a:latin typeface="Calibri" pitchFamily="34" charset="0"/>
              </a:rPr>
              <a:t>?</a:t>
            </a:r>
            <a:endParaRPr lang="en-US" dirty="0">
              <a:solidFill>
                <a:srgbClr val="1608F9"/>
              </a:solidFill>
            </a:endParaRPr>
          </a:p>
        </p:txBody>
      </p:sp>
      <p:sp>
        <p:nvSpPr>
          <p:cNvPr id="12" name="Rectangle 26"/>
          <p:cNvSpPr>
            <a:spLocks noChangeArrowheads="1"/>
          </p:cNvSpPr>
          <p:nvPr/>
        </p:nvSpPr>
        <p:spPr bwMode="auto">
          <a:xfrm>
            <a:off x="620713" y="1358900"/>
            <a:ext cx="7304087" cy="461665"/>
          </a:xfrm>
          <a:prstGeom prst="rect">
            <a:avLst/>
          </a:prstGeom>
          <a:noFill/>
          <a:ln>
            <a:noFill/>
          </a:ln>
        </p:spPr>
        <p:txBody>
          <a:bodyPr wrap="square">
            <a:spAutoFit/>
          </a:bodyPr>
          <a:lstStyle/>
          <a:p>
            <a:pPr algn="l"/>
            <a:r>
              <a:rPr lang="en-US" b="1" dirty="0" smtClean="0">
                <a:solidFill>
                  <a:srgbClr val="1608F9"/>
                </a:solidFill>
                <a:latin typeface="Calibri" pitchFamily="34" charset="0"/>
              </a:rPr>
              <a:t>Engineers</a:t>
            </a:r>
            <a:endParaRPr lang="en-US" dirty="0">
              <a:solidFill>
                <a:srgbClr val="1608F9"/>
              </a:solidFill>
              <a:latin typeface="Calibri" pitchFamily="34" charset="0"/>
            </a:endParaRPr>
          </a:p>
        </p:txBody>
      </p:sp>
      <p:sp>
        <p:nvSpPr>
          <p:cNvPr id="13" name="Rectangle 12"/>
          <p:cNvSpPr/>
          <p:nvPr/>
        </p:nvSpPr>
        <p:spPr>
          <a:xfrm>
            <a:off x="620713" y="2045368"/>
            <a:ext cx="7304088" cy="461665"/>
          </a:xfrm>
          <a:prstGeom prst="rect">
            <a:avLst/>
          </a:prstGeom>
          <a:noFill/>
        </p:spPr>
        <p:txBody>
          <a:bodyPr wrap="square">
            <a:spAutoFit/>
          </a:bodyPr>
          <a:lstStyle/>
          <a:p>
            <a:pPr algn="l"/>
            <a:r>
              <a:rPr lang="en-US" b="1" dirty="0" smtClean="0">
                <a:solidFill>
                  <a:srgbClr val="1608F9"/>
                </a:solidFill>
                <a:latin typeface="Calibri" pitchFamily="34" charset="0"/>
              </a:rPr>
              <a:t>Physicists</a:t>
            </a:r>
            <a:endParaRPr lang="en-US" dirty="0">
              <a:solidFill>
                <a:srgbClr val="1608F9"/>
              </a:solidFill>
              <a:latin typeface="Calibri" pitchFamily="34" charset="0"/>
            </a:endParaRPr>
          </a:p>
        </p:txBody>
      </p:sp>
      <p:sp>
        <p:nvSpPr>
          <p:cNvPr id="7" name="Rectangle 6"/>
          <p:cNvSpPr/>
          <p:nvPr/>
        </p:nvSpPr>
        <p:spPr>
          <a:xfrm rot="21019226">
            <a:off x="4130415" y="2091222"/>
            <a:ext cx="3258552" cy="461665"/>
          </a:xfrm>
          <a:prstGeom prst="rect">
            <a:avLst/>
          </a:prstGeom>
          <a:solidFill>
            <a:srgbClr val="CCECFF"/>
          </a:solidFill>
        </p:spPr>
        <p:txBody>
          <a:bodyPr wrap="square">
            <a:spAutoFit/>
          </a:bodyPr>
          <a:lstStyle/>
          <a:p>
            <a:r>
              <a:rPr lang="en-US" dirty="0" smtClean="0">
                <a:solidFill>
                  <a:srgbClr val="000000"/>
                </a:solidFill>
                <a:latin typeface="Calibri" pitchFamily="34" charset="0"/>
              </a:rPr>
              <a:t>different worldviews…</a:t>
            </a:r>
            <a:endParaRPr 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1608F9"/>
                </a:solidFill>
                <a:latin typeface="Calibri" pitchFamily="34" charset="0"/>
              </a:rPr>
              <a:t>Engineers</a:t>
            </a:r>
            <a:r>
              <a:rPr lang="en-US" dirty="0">
                <a:solidFill>
                  <a:srgbClr val="000000"/>
                </a:solidFill>
                <a:latin typeface="Calibri" pitchFamily="34" charset="0"/>
              </a:rPr>
              <a:t>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002" y="1752600"/>
            <a:ext cx="6703596" cy="487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Up Arrow 4"/>
          <p:cNvSpPr>
            <a:spLocks noChangeArrowheads="1"/>
          </p:cNvSpPr>
          <p:nvPr/>
        </p:nvSpPr>
        <p:spPr bwMode="auto">
          <a:xfrm rot="10800000">
            <a:off x="3352800" y="331266"/>
            <a:ext cx="412416" cy="501066"/>
          </a:xfrm>
          <a:prstGeom prst="upArrow">
            <a:avLst>
              <a:gd name="adj1" fmla="val 50000"/>
              <a:gd name="adj2" fmla="val 49981"/>
            </a:avLst>
          </a:prstGeom>
          <a:solidFill>
            <a:srgbClr val="CCECFF"/>
          </a:solidFill>
          <a:ln w="9525" algn="ctr">
            <a:noFill/>
            <a:round/>
            <a:headEnd/>
            <a:tailEnd/>
          </a:ln>
        </p:spPr>
        <p:txBody>
          <a:bodyPr/>
          <a:lstStyle/>
          <a:p>
            <a:endParaRPr lang="en-US"/>
          </a:p>
        </p:txBody>
      </p:sp>
      <p:sp>
        <p:nvSpPr>
          <p:cNvPr id="3" name="Rectangle 2"/>
          <p:cNvSpPr/>
          <p:nvPr/>
        </p:nvSpPr>
        <p:spPr>
          <a:xfrm>
            <a:off x="3639476" y="304800"/>
            <a:ext cx="856324" cy="276999"/>
          </a:xfrm>
          <a:prstGeom prst="rect">
            <a:avLst/>
          </a:prstGeom>
        </p:spPr>
        <p:txBody>
          <a:bodyPr wrap="none">
            <a:spAutoFit/>
          </a:bodyPr>
          <a:lstStyle/>
          <a:p>
            <a:r>
              <a:rPr lang="en-US" sz="1200" dirty="0" smtClean="0">
                <a:latin typeface="Calibri" pitchFamily="34" charset="0"/>
              </a:rPr>
              <a:t>"the rules"</a:t>
            </a:r>
            <a:endParaRPr lang="en-US" sz="1200" dirty="0"/>
          </a:p>
        </p:txBody>
      </p:sp>
      <p:sp>
        <p:nvSpPr>
          <p:cNvPr id="12" name="Rectangle 11"/>
          <p:cNvSpPr/>
          <p:nvPr/>
        </p:nvSpPr>
        <p:spPr>
          <a:xfrm>
            <a:off x="7848600" y="5977549"/>
            <a:ext cx="798776" cy="646331"/>
          </a:xfrm>
          <a:prstGeom prst="rect">
            <a:avLst/>
          </a:prstGeom>
        </p:spPr>
        <p:txBody>
          <a:bodyPr wrap="square">
            <a:spAutoFit/>
          </a:bodyPr>
          <a:lstStyle/>
          <a:p>
            <a:pPr algn="l"/>
            <a:r>
              <a:rPr lang="en-US" sz="1200" dirty="0" smtClean="0">
                <a:latin typeface="Calibri" pitchFamily="34" charset="0"/>
              </a:rPr>
              <a:t>Grand Canyon Skywalk</a:t>
            </a:r>
            <a:endParaRPr lang="en-US" sz="1200" dirty="0"/>
          </a:p>
        </p:txBody>
      </p:sp>
      <p:sp>
        <p:nvSpPr>
          <p:cNvPr id="7" name="Rectangle 6"/>
          <p:cNvSpPr/>
          <p:nvPr/>
        </p:nvSpPr>
        <p:spPr>
          <a:xfrm>
            <a:off x="7924801" y="1905000"/>
            <a:ext cx="914400" cy="584775"/>
          </a:xfrm>
          <a:prstGeom prst="rect">
            <a:avLst/>
          </a:prstGeom>
          <a:solidFill>
            <a:srgbClr val="CCECFF"/>
          </a:solidFill>
        </p:spPr>
        <p:txBody>
          <a:bodyPr wrap="square">
            <a:spAutoFit/>
          </a:bodyPr>
          <a:lstStyle/>
          <a:p>
            <a:pPr algn="l"/>
            <a:r>
              <a:rPr lang="en-US" sz="1600" dirty="0" smtClean="0">
                <a:latin typeface="Calibri" pitchFamily="34" charset="0"/>
              </a:rPr>
              <a:t>Safety margins!</a:t>
            </a:r>
            <a:endParaRPr lang="en-US" sz="1600" b="1" i="1" dirty="0">
              <a:solidFill>
                <a:srgbClr val="FF0000"/>
              </a:solidFill>
            </a:endParaRPr>
          </a:p>
        </p:txBody>
      </p:sp>
    </p:spTree>
    <p:extLst>
      <p:ext uri="{BB962C8B-B14F-4D97-AF65-F5344CB8AC3E}">
        <p14:creationId xmlns:p14="http://schemas.microsoft.com/office/powerpoint/2010/main" val="106938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7" name="Rectangle 6"/>
          <p:cNvSpPr/>
          <p:nvPr/>
        </p:nvSpPr>
        <p:spPr>
          <a:xfrm>
            <a:off x="620713" y="1257072"/>
            <a:ext cx="7304088" cy="461665"/>
          </a:xfrm>
          <a:prstGeom prst="rect">
            <a:avLst/>
          </a:prstGeom>
          <a:noFill/>
        </p:spPr>
        <p:txBody>
          <a:bodyPr wrap="square">
            <a:spAutoFit/>
          </a:bodyPr>
          <a:lstStyle/>
          <a:p>
            <a:pPr algn="l"/>
            <a:r>
              <a:rPr lang="en-US" dirty="0">
                <a:solidFill>
                  <a:srgbClr val="1608F9"/>
                </a:solidFill>
                <a:latin typeface="Calibri" pitchFamily="34" charset="0"/>
              </a:rPr>
              <a:t>Physicists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sp>
        <p:nvSpPr>
          <p:cNvPr id="8" name="Rectangle 7"/>
          <p:cNvSpPr/>
          <p:nvPr/>
        </p:nvSpPr>
        <p:spPr>
          <a:xfrm>
            <a:off x="6882064" y="5748407"/>
            <a:ext cx="1499936" cy="461665"/>
          </a:xfrm>
          <a:prstGeom prst="rect">
            <a:avLst/>
          </a:prstGeom>
        </p:spPr>
        <p:txBody>
          <a:bodyPr wrap="square">
            <a:spAutoFit/>
          </a:bodyPr>
          <a:lstStyle/>
          <a:p>
            <a:pPr algn="l"/>
            <a:r>
              <a:rPr lang="en-US" sz="1200" dirty="0" smtClean="0">
                <a:latin typeface="Calibri" pitchFamily="34" charset="0"/>
              </a:rPr>
              <a:t>Not a parabola, so not a real shot!</a:t>
            </a:r>
            <a:endParaRPr lang="en-US" sz="1200" dirty="0"/>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38" y="2716904"/>
            <a:ext cx="547687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219200" y="6093768"/>
            <a:ext cx="4572000" cy="230832"/>
          </a:xfrm>
          <a:prstGeom prst="rect">
            <a:avLst/>
          </a:prstGeom>
        </p:spPr>
        <p:txBody>
          <a:bodyPr>
            <a:spAutoFit/>
          </a:bodyPr>
          <a:lstStyle/>
          <a:p>
            <a:pPr algn="l"/>
            <a:r>
              <a:rPr lang="en-US" sz="900" dirty="0" smtClean="0">
                <a:latin typeface="Calibri" pitchFamily="34" charset="0"/>
              </a:rPr>
              <a:t>http://www.youtube.com/watch?feature=player_embedded&amp;v=WbaH52JI3So</a:t>
            </a:r>
            <a:endParaRPr lang="en-US" sz="900" dirty="0">
              <a:latin typeface="Calibri" pitchFamily="34" charset="0"/>
            </a:endParaRPr>
          </a:p>
        </p:txBody>
      </p:sp>
      <p:sp>
        <p:nvSpPr>
          <p:cNvPr id="4" name="Rectangle 3"/>
          <p:cNvSpPr/>
          <p:nvPr/>
        </p:nvSpPr>
        <p:spPr>
          <a:xfrm>
            <a:off x="1219200" y="6223519"/>
            <a:ext cx="4572000" cy="230832"/>
          </a:xfrm>
          <a:prstGeom prst="rect">
            <a:avLst/>
          </a:prstGeom>
        </p:spPr>
        <p:txBody>
          <a:bodyPr>
            <a:spAutoFit/>
          </a:bodyPr>
          <a:lstStyle/>
          <a:p>
            <a:pPr algn="l"/>
            <a:r>
              <a:rPr lang="en-US" sz="900" dirty="0" smtClean="0">
                <a:latin typeface="Calibri" pitchFamily="34" charset="0"/>
              </a:rPr>
              <a:t>http://www.fourandsix.com/blog/2011/8/29/seriously-amazing-beer-pong-shots.html</a:t>
            </a:r>
            <a:endParaRPr lang="en-US" sz="900" dirty="0">
              <a:latin typeface="Calibri" pitchFamily="34" charset="0"/>
            </a:endParaRPr>
          </a:p>
        </p:txBody>
      </p:sp>
      <p:sp>
        <p:nvSpPr>
          <p:cNvPr id="10" name="Rectangle 9"/>
          <p:cNvSpPr/>
          <p:nvPr/>
        </p:nvSpPr>
        <p:spPr>
          <a:xfrm>
            <a:off x="6951357" y="4495800"/>
            <a:ext cx="1101159" cy="1077218"/>
          </a:xfrm>
          <a:prstGeom prst="rect">
            <a:avLst/>
          </a:prstGeom>
          <a:solidFill>
            <a:srgbClr val="CCECFF"/>
          </a:solidFill>
        </p:spPr>
        <p:txBody>
          <a:bodyPr wrap="square">
            <a:spAutoFit/>
          </a:bodyPr>
          <a:lstStyle/>
          <a:p>
            <a:pPr algn="l"/>
            <a:r>
              <a:rPr lang="en-US" sz="1600" dirty="0" smtClean="0">
                <a:latin typeface="Calibri" pitchFamily="34" charset="0"/>
              </a:rPr>
              <a:t>Image forensics' verdict:</a:t>
            </a:r>
          </a:p>
          <a:p>
            <a:pPr algn="l"/>
            <a:r>
              <a:rPr lang="en-US" sz="1600" b="1" i="1" dirty="0" smtClean="0">
                <a:solidFill>
                  <a:srgbClr val="FF0000"/>
                </a:solidFill>
                <a:latin typeface="Calibri" pitchFamily="34" charset="0"/>
              </a:rPr>
              <a:t>Fake!</a:t>
            </a:r>
            <a:endParaRPr lang="en-US" sz="1600" b="1" i="1" dirty="0">
              <a:solidFill>
                <a:srgbClr val="FF0000"/>
              </a:solidFill>
            </a:endParaRPr>
          </a:p>
        </p:txBody>
      </p:sp>
    </p:spTree>
    <p:extLst>
      <p:ext uri="{BB962C8B-B14F-4D97-AF65-F5344CB8AC3E}">
        <p14:creationId xmlns:p14="http://schemas.microsoft.com/office/powerpoint/2010/main" val="316229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5696" y="1824335"/>
            <a:ext cx="5526504" cy="461665"/>
          </a:xfrm>
          <a:prstGeom prst="rect">
            <a:avLst/>
          </a:prstGeom>
          <a:noFill/>
        </p:spPr>
        <p:txBody>
          <a:bodyPr wrap="square">
            <a:spAutoFit/>
          </a:bodyPr>
          <a:lstStyle/>
          <a:p>
            <a:pPr algn="l"/>
            <a:r>
              <a:rPr lang="en-US" i="1" dirty="0" smtClean="0">
                <a:solidFill>
                  <a:srgbClr val="1608F9"/>
                </a:solidFill>
                <a:latin typeface="Calibri" pitchFamily="34" charset="0"/>
              </a:rPr>
              <a:t>Mathematicians </a:t>
            </a:r>
            <a:r>
              <a:rPr lang="en-US" i="1" dirty="0" smtClean="0">
                <a:latin typeface="Calibri" pitchFamily="34" charset="0"/>
              </a:rPr>
              <a:t>don't care either way!</a:t>
            </a:r>
            <a:endParaRPr lang="en-US" i="1" dirty="0">
              <a:latin typeface="Calibri" pitchFamily="34" charset="0"/>
            </a:endParaRPr>
          </a:p>
        </p:txBody>
      </p:sp>
      <p:pic>
        <p:nvPicPr>
          <p:cNvPr id="267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14600"/>
            <a:ext cx="2181726" cy="307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7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4050" t="69658" r="21776" b="15104"/>
          <a:stretch/>
        </p:blipFill>
        <p:spPr bwMode="auto">
          <a:xfrm>
            <a:off x="590261" y="3652600"/>
            <a:ext cx="5124739" cy="11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14" name="Rectangle 13"/>
          <p:cNvSpPr/>
          <p:nvPr/>
        </p:nvSpPr>
        <p:spPr>
          <a:xfrm>
            <a:off x="620713" y="1257072"/>
            <a:ext cx="7304088" cy="461665"/>
          </a:xfrm>
          <a:prstGeom prst="rect">
            <a:avLst/>
          </a:prstGeom>
          <a:noFill/>
        </p:spPr>
        <p:txBody>
          <a:bodyPr wrap="square">
            <a:spAutoFit/>
          </a:bodyPr>
          <a:lstStyle/>
          <a:p>
            <a:pPr algn="l"/>
            <a:r>
              <a:rPr lang="en-US" dirty="0">
                <a:solidFill>
                  <a:srgbClr val="000000"/>
                </a:solidFill>
                <a:latin typeface="Calibri" pitchFamily="34" charset="0"/>
              </a:rPr>
              <a:t>Physicists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sp>
        <p:nvSpPr>
          <p:cNvPr id="3" name="Rectangle 2"/>
          <p:cNvSpPr/>
          <p:nvPr/>
        </p:nvSpPr>
        <p:spPr>
          <a:xfrm>
            <a:off x="533400" y="3048000"/>
            <a:ext cx="5184940" cy="553998"/>
          </a:xfrm>
          <a:prstGeom prst="rect">
            <a:avLst/>
          </a:prstGeom>
        </p:spPr>
        <p:txBody>
          <a:bodyPr wrap="square">
            <a:spAutoFit/>
          </a:bodyPr>
          <a:lstStyle/>
          <a:p>
            <a:r>
              <a:rPr lang="en-US" sz="1500" dirty="0" smtClean="0">
                <a:solidFill>
                  <a:srgbClr val="000000"/>
                </a:solidFill>
                <a:latin typeface="Calibri" pitchFamily="34" charset="0"/>
              </a:rPr>
              <a:t>A solid sphere can be split into 5 parts and </a:t>
            </a:r>
            <a:r>
              <a:rPr lang="en-US" sz="1500" u="sng" dirty="0" smtClean="0">
                <a:solidFill>
                  <a:srgbClr val="000000"/>
                </a:solidFill>
                <a:latin typeface="Calibri" pitchFamily="34" charset="0"/>
              </a:rPr>
              <a:t>rigidly</a:t>
            </a:r>
            <a:r>
              <a:rPr lang="en-US" sz="1500" dirty="0" smtClean="0">
                <a:solidFill>
                  <a:srgbClr val="000000"/>
                </a:solidFill>
                <a:latin typeface="Calibri" pitchFamily="34" charset="0"/>
              </a:rPr>
              <a:t> reassembled into two </a:t>
            </a:r>
            <a:r>
              <a:rPr lang="en-US" sz="1500" dirty="0" smtClean="0">
                <a:solidFill>
                  <a:srgbClr val="000000"/>
                </a:solidFill>
                <a:latin typeface="Calibri" pitchFamily="34" charset="0"/>
              </a:rPr>
              <a:t>solid spheres </a:t>
            </a:r>
            <a:r>
              <a:rPr lang="en-US" sz="1500" dirty="0" smtClean="0">
                <a:solidFill>
                  <a:srgbClr val="000000"/>
                </a:solidFill>
                <a:latin typeface="Calibri" pitchFamily="34" charset="0"/>
              </a:rPr>
              <a:t>the same size as the original</a:t>
            </a:r>
            <a:endParaRPr lang="en-US" sz="1500" dirty="0"/>
          </a:p>
        </p:txBody>
      </p:sp>
      <p:sp>
        <p:nvSpPr>
          <p:cNvPr id="2" name="Rectangle 1"/>
          <p:cNvSpPr/>
          <p:nvPr/>
        </p:nvSpPr>
        <p:spPr bwMode="auto">
          <a:xfrm>
            <a:off x="6634879" y="3352800"/>
            <a:ext cx="336884" cy="12071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Rectangle 9"/>
          <p:cNvSpPr/>
          <p:nvPr/>
        </p:nvSpPr>
        <p:spPr bwMode="auto">
          <a:xfrm>
            <a:off x="6950242" y="3276600"/>
            <a:ext cx="701842" cy="9464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ectangle 3"/>
          <p:cNvSpPr/>
          <p:nvPr/>
        </p:nvSpPr>
        <p:spPr>
          <a:xfrm>
            <a:off x="1663248" y="4948535"/>
            <a:ext cx="2978764" cy="461665"/>
          </a:xfrm>
          <a:prstGeom prst="rect">
            <a:avLst/>
          </a:prstGeom>
          <a:solidFill>
            <a:srgbClr val="CCECFF"/>
          </a:solidFill>
        </p:spPr>
        <p:txBody>
          <a:bodyPr wrap="none">
            <a:spAutoFit/>
          </a:bodyPr>
          <a:lstStyle/>
          <a:p>
            <a:r>
              <a:rPr lang="en-US" dirty="0" err="1" smtClean="0">
                <a:solidFill>
                  <a:srgbClr val="000000"/>
                </a:solidFill>
                <a:latin typeface="Calibri" pitchFamily="34" charset="0"/>
              </a:rPr>
              <a:t>Banach-Tarski</a:t>
            </a:r>
            <a:r>
              <a:rPr lang="en-US" dirty="0" smtClean="0">
                <a:solidFill>
                  <a:srgbClr val="000000"/>
                </a:solidFill>
                <a:latin typeface="Calibri" pitchFamily="34" charset="0"/>
              </a:rPr>
              <a:t> paradox</a:t>
            </a:r>
            <a:endParaRPr lang="en-US" dirty="0"/>
          </a:p>
        </p:txBody>
      </p:sp>
      <p:sp>
        <p:nvSpPr>
          <p:cNvPr id="12" name="Rectangle 11"/>
          <p:cNvSpPr/>
          <p:nvPr/>
        </p:nvSpPr>
        <p:spPr>
          <a:xfrm>
            <a:off x="6852578" y="5587090"/>
            <a:ext cx="1712392" cy="323165"/>
          </a:xfrm>
          <a:prstGeom prst="rect">
            <a:avLst/>
          </a:prstGeom>
          <a:solidFill>
            <a:srgbClr val="FFCC99"/>
          </a:solidFill>
        </p:spPr>
        <p:txBody>
          <a:bodyPr wrap="none">
            <a:spAutoFit/>
          </a:bodyPr>
          <a:lstStyle/>
          <a:p>
            <a:r>
              <a:rPr lang="en-US" sz="1500" dirty="0" err="1" smtClean="0">
                <a:solidFill>
                  <a:srgbClr val="000000"/>
                </a:solidFill>
                <a:latin typeface="Calibri" pitchFamily="34" charset="0"/>
              </a:rPr>
              <a:t>Banach-Tarski</a:t>
            </a:r>
            <a:r>
              <a:rPr lang="en-US" sz="1500" dirty="0" smtClean="0">
                <a:solidFill>
                  <a:srgbClr val="000000"/>
                </a:solidFill>
                <a:latin typeface="Calibri" pitchFamily="34" charset="0"/>
              </a:rPr>
              <a:t> XKCD</a:t>
            </a:r>
            <a:endParaRPr lang="en-US" sz="1500" dirty="0"/>
          </a:p>
        </p:txBody>
      </p:sp>
      <p:sp>
        <p:nvSpPr>
          <p:cNvPr id="6" name="Rectangle 5"/>
          <p:cNvSpPr/>
          <p:nvPr/>
        </p:nvSpPr>
        <p:spPr>
          <a:xfrm>
            <a:off x="84932" y="6497272"/>
            <a:ext cx="1961179" cy="323165"/>
          </a:xfrm>
          <a:prstGeom prst="rect">
            <a:avLst/>
          </a:prstGeom>
        </p:spPr>
        <p:txBody>
          <a:bodyPr wrap="none">
            <a:spAutoFit/>
          </a:bodyPr>
          <a:lstStyle/>
          <a:p>
            <a:pPr algn="l"/>
            <a:r>
              <a:rPr lang="en-US" sz="1500" dirty="0" smtClean="0">
                <a:latin typeface="Cambria" pitchFamily="18" charset="0"/>
              </a:rPr>
              <a:t>the parts are </a:t>
            </a:r>
            <a:r>
              <a:rPr lang="en-US" sz="1500" dirty="0" smtClean="0">
                <a:latin typeface="Cambria" pitchFamily="18" charset="0"/>
              </a:rPr>
              <a:t>"clouds"</a:t>
            </a:r>
            <a:endParaRPr lang="en-US" sz="1500" dirty="0">
              <a:latin typeface="Cambria" pitchFamily="18" charset="0"/>
            </a:endParaRPr>
          </a:p>
        </p:txBody>
      </p:sp>
    </p:spTree>
    <p:extLst>
      <p:ext uri="{BB962C8B-B14F-4D97-AF65-F5344CB8AC3E}">
        <p14:creationId xmlns:p14="http://schemas.microsoft.com/office/powerpoint/2010/main" val="59031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5696" y="1824335"/>
            <a:ext cx="5526504" cy="461665"/>
          </a:xfrm>
          <a:prstGeom prst="rect">
            <a:avLst/>
          </a:prstGeom>
          <a:noFill/>
        </p:spPr>
        <p:txBody>
          <a:bodyPr wrap="square">
            <a:spAutoFit/>
          </a:bodyPr>
          <a:lstStyle/>
          <a:p>
            <a:pPr algn="l"/>
            <a:r>
              <a:rPr lang="en-US" i="1" dirty="0" smtClean="0">
                <a:latin typeface="Calibri" pitchFamily="34" charset="0"/>
              </a:rPr>
              <a:t>Mathematicians don't care either way!</a:t>
            </a:r>
            <a:endParaRPr lang="en-US" i="1" dirty="0">
              <a:latin typeface="Calibri" pitchFamily="34" charset="0"/>
            </a:endParaRPr>
          </a:p>
        </p:txBody>
      </p:sp>
      <p:sp>
        <p:nvSpPr>
          <p:cNvPr id="13"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14" name="Rectangle 13"/>
          <p:cNvSpPr/>
          <p:nvPr/>
        </p:nvSpPr>
        <p:spPr>
          <a:xfrm>
            <a:off x="620713" y="1257072"/>
            <a:ext cx="7304088" cy="461665"/>
          </a:xfrm>
          <a:prstGeom prst="rect">
            <a:avLst/>
          </a:prstGeom>
          <a:noFill/>
        </p:spPr>
        <p:txBody>
          <a:bodyPr wrap="square">
            <a:spAutoFit/>
          </a:bodyPr>
          <a:lstStyle/>
          <a:p>
            <a:pPr algn="l"/>
            <a:r>
              <a:rPr lang="en-US" dirty="0">
                <a:solidFill>
                  <a:srgbClr val="000000"/>
                </a:solidFill>
                <a:latin typeface="Calibri" pitchFamily="34" charset="0"/>
              </a:rPr>
              <a:t>Physicists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286125"/>
            <a:ext cx="3333750" cy="3190875"/>
          </a:xfrm>
          <a:prstGeom prst="rect">
            <a:avLst/>
          </a:prstGeom>
        </p:spPr>
      </p:pic>
      <p:sp>
        <p:nvSpPr>
          <p:cNvPr id="2" name="Rectangle 1"/>
          <p:cNvSpPr/>
          <p:nvPr/>
        </p:nvSpPr>
        <p:spPr>
          <a:xfrm>
            <a:off x="6477000" y="5692170"/>
            <a:ext cx="1862661" cy="784830"/>
          </a:xfrm>
          <a:prstGeom prst="rect">
            <a:avLst/>
          </a:prstGeom>
        </p:spPr>
        <p:txBody>
          <a:bodyPr wrap="square">
            <a:spAutoFit/>
          </a:bodyPr>
          <a:lstStyle/>
          <a:p>
            <a:r>
              <a:rPr lang="en-US" sz="1500" dirty="0" smtClean="0">
                <a:solidFill>
                  <a:srgbClr val="000000"/>
                </a:solidFill>
                <a:latin typeface="Calibri" pitchFamily="34" charset="0"/>
              </a:rPr>
              <a:t>why settle for gears, when you could have </a:t>
            </a:r>
            <a:r>
              <a:rPr lang="en-US" sz="1500" b="1" i="1" dirty="0" smtClean="0">
                <a:solidFill>
                  <a:srgbClr val="C00000"/>
                </a:solidFill>
                <a:latin typeface="Calibri" pitchFamily="34" charset="0"/>
              </a:rPr>
              <a:t>fractal</a:t>
            </a:r>
            <a:r>
              <a:rPr lang="en-US" sz="1500" dirty="0" smtClean="0">
                <a:solidFill>
                  <a:srgbClr val="C00000"/>
                </a:solidFill>
                <a:latin typeface="Calibri" pitchFamily="34" charset="0"/>
              </a:rPr>
              <a:t> </a:t>
            </a:r>
            <a:r>
              <a:rPr lang="en-US" sz="1500" dirty="0" smtClean="0">
                <a:solidFill>
                  <a:srgbClr val="000000"/>
                </a:solidFill>
                <a:latin typeface="Calibri" pitchFamily="34" charset="0"/>
              </a:rPr>
              <a:t>gears?</a:t>
            </a:r>
            <a:endParaRPr lang="en-US" sz="1500" dirty="0"/>
          </a:p>
        </p:txBody>
      </p:sp>
      <p:sp>
        <p:nvSpPr>
          <p:cNvPr id="9" name="Rectangle 8"/>
          <p:cNvSpPr/>
          <p:nvPr/>
        </p:nvSpPr>
        <p:spPr>
          <a:xfrm>
            <a:off x="2418350" y="2516832"/>
            <a:ext cx="5506451" cy="461665"/>
          </a:xfrm>
          <a:prstGeom prst="rect">
            <a:avLst/>
          </a:prstGeom>
          <a:solidFill>
            <a:srgbClr val="CCECFF"/>
          </a:solidFill>
        </p:spPr>
        <p:txBody>
          <a:bodyPr wrap="square">
            <a:spAutoFit/>
          </a:bodyPr>
          <a:lstStyle/>
          <a:p>
            <a:r>
              <a:rPr lang="en-US" dirty="0" smtClean="0">
                <a:latin typeface="Calibri" pitchFamily="34" charset="0"/>
              </a:rPr>
              <a:t>Don't </a:t>
            </a:r>
            <a:r>
              <a:rPr lang="en-US" dirty="0" smtClean="0">
                <a:latin typeface="Calibri" pitchFamily="34" charset="0"/>
              </a:rPr>
              <a:t>like your </a:t>
            </a:r>
            <a:r>
              <a:rPr lang="en-US" dirty="0" smtClean="0">
                <a:latin typeface="Calibri" pitchFamily="34" charset="0"/>
              </a:rPr>
              <a:t>reality?</a:t>
            </a:r>
            <a:r>
              <a:rPr lang="en-US" b="1" dirty="0" smtClean="0">
                <a:latin typeface="Calibri" pitchFamily="34" charset="0"/>
              </a:rPr>
              <a:t>  </a:t>
            </a:r>
            <a:r>
              <a:rPr lang="en-US" b="1" i="1" dirty="0" smtClean="0">
                <a:solidFill>
                  <a:srgbClr val="1608F9"/>
                </a:solidFill>
                <a:latin typeface="Calibri" pitchFamily="34" charset="0"/>
              </a:rPr>
              <a:t>Build a new one!</a:t>
            </a:r>
            <a:endParaRPr lang="en-US" b="1" i="1" dirty="0">
              <a:solidFill>
                <a:srgbClr val="1608F9"/>
              </a:solidFill>
              <a:latin typeface="Calibri" pitchFamily="34" charset="0"/>
            </a:endParaRPr>
          </a:p>
        </p:txBody>
      </p:sp>
      <p:sp>
        <p:nvSpPr>
          <p:cNvPr id="10" name="Rectangle 9"/>
          <p:cNvSpPr/>
          <p:nvPr/>
        </p:nvSpPr>
        <p:spPr>
          <a:xfrm>
            <a:off x="1449290" y="2514600"/>
            <a:ext cx="631904" cy="461665"/>
          </a:xfrm>
          <a:prstGeom prst="rect">
            <a:avLst/>
          </a:prstGeom>
          <a:solidFill>
            <a:srgbClr val="CCECFF"/>
          </a:solidFill>
        </p:spPr>
        <p:txBody>
          <a:bodyPr wrap="none">
            <a:spAutoFit/>
          </a:bodyPr>
          <a:lstStyle/>
          <a:p>
            <a:r>
              <a:rPr lang="en-US" b="1" i="1" dirty="0" smtClean="0">
                <a:solidFill>
                  <a:srgbClr val="1608F9"/>
                </a:solidFill>
                <a:latin typeface="Calibri" pitchFamily="34" charset="0"/>
              </a:rPr>
              <a:t>CS</a:t>
            </a:r>
            <a:r>
              <a:rPr lang="en-US" b="1" i="1" dirty="0" smtClean="0">
                <a:solidFill>
                  <a:srgbClr val="1608F9"/>
                </a:solidFill>
                <a:latin typeface="Calibri" pitchFamily="34" charset="0"/>
              </a:rPr>
              <a:t>?</a:t>
            </a:r>
            <a:endParaRPr lang="en-US" b="1" i="1" dirty="0">
              <a:solidFill>
                <a:srgbClr val="1608F9"/>
              </a:solidFill>
            </a:endParaRPr>
          </a:p>
        </p:txBody>
      </p:sp>
    </p:spTree>
    <p:extLst>
      <p:ext uri="{BB962C8B-B14F-4D97-AF65-F5344CB8AC3E}">
        <p14:creationId xmlns:p14="http://schemas.microsoft.com/office/powerpoint/2010/main" val="1761652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Oval 8"/>
          <p:cNvSpPr>
            <a:spLocks noChangeArrowheads="1"/>
          </p:cNvSpPr>
          <p:nvPr/>
        </p:nvSpPr>
        <p:spPr bwMode="auto">
          <a:xfrm>
            <a:off x="1355725" y="3616523"/>
            <a:ext cx="1936750" cy="1141413"/>
          </a:xfrm>
          <a:prstGeom prst="ellipse">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Text Box 9"/>
          <p:cNvSpPr txBox="1">
            <a:spLocks noChangeArrowheads="1"/>
          </p:cNvSpPr>
          <p:nvPr/>
        </p:nvSpPr>
        <p:spPr bwMode="auto">
          <a:xfrm>
            <a:off x="1431925" y="3845123"/>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ambria" pitchFamily="18" charset="0"/>
              </a:rPr>
              <a:t>Axioms</a:t>
            </a:r>
          </a:p>
        </p:txBody>
      </p:sp>
      <p:sp>
        <p:nvSpPr>
          <p:cNvPr id="17414" name="Text Box 10"/>
          <p:cNvSpPr txBox="1">
            <a:spLocks noChangeArrowheads="1"/>
          </p:cNvSpPr>
          <p:nvPr/>
        </p:nvSpPr>
        <p:spPr bwMode="auto">
          <a:xfrm>
            <a:off x="1812925" y="4149923"/>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ambria" pitchFamily="18" charset="0"/>
              </a:rPr>
              <a:t>Definitions</a:t>
            </a:r>
          </a:p>
        </p:txBody>
      </p:sp>
      <p:sp>
        <p:nvSpPr>
          <p:cNvPr id="17415" name="Rectangle 11"/>
          <p:cNvSpPr>
            <a:spLocks noChangeArrowheads="1"/>
          </p:cNvSpPr>
          <p:nvPr/>
        </p:nvSpPr>
        <p:spPr bwMode="auto">
          <a:xfrm>
            <a:off x="1016794" y="6205954"/>
            <a:ext cx="2514600" cy="369332"/>
          </a:xfrm>
          <a:prstGeom prst="rect">
            <a:avLst/>
          </a:prstGeom>
          <a:solidFill>
            <a:schemeClr val="bg1">
              <a:lumMod val="95000"/>
            </a:schemeClr>
          </a:solidFill>
          <a:ln>
            <a:noFill/>
          </a:ln>
          <a:extLst/>
        </p:spPr>
        <p:txBody>
          <a:bodyPr>
            <a:spAutoFit/>
          </a:bodyPr>
          <a:lstStyle/>
          <a:p>
            <a:r>
              <a:rPr lang="en-US" sz="1800" b="1" dirty="0" smtClean="0">
                <a:latin typeface="Cambria" pitchFamily="18" charset="0"/>
              </a:rPr>
              <a:t>math worldview</a:t>
            </a:r>
            <a:endParaRPr lang="en-US" sz="1800" b="1" dirty="0">
              <a:latin typeface="Cambria" pitchFamily="18" charset="0"/>
            </a:endParaRPr>
          </a:p>
        </p:txBody>
      </p:sp>
      <p:sp>
        <p:nvSpPr>
          <p:cNvPr id="26" name="Rectangle 25"/>
          <p:cNvSpPr/>
          <p:nvPr/>
        </p:nvSpPr>
        <p:spPr>
          <a:xfrm>
            <a:off x="645695" y="1824335"/>
            <a:ext cx="6704429" cy="461665"/>
          </a:xfrm>
          <a:prstGeom prst="rect">
            <a:avLst/>
          </a:prstGeom>
          <a:noFill/>
        </p:spPr>
        <p:txBody>
          <a:bodyPr wrap="square">
            <a:spAutoFit/>
          </a:bodyPr>
          <a:lstStyle/>
          <a:p>
            <a:pPr algn="l"/>
            <a:r>
              <a:rPr lang="en-US" i="1" dirty="0" smtClean="0">
                <a:latin typeface="Calibri" pitchFamily="34" charset="0"/>
              </a:rPr>
              <a:t>Mathematics reason </a:t>
            </a:r>
            <a:r>
              <a:rPr lang="en-US" i="1" dirty="0" smtClean="0">
                <a:latin typeface="Calibri" pitchFamily="34" charset="0"/>
              </a:rPr>
              <a:t>about </a:t>
            </a:r>
            <a:r>
              <a:rPr lang="en-US" b="1" i="1" dirty="0" smtClean="0">
                <a:solidFill>
                  <a:srgbClr val="C00000"/>
                </a:solidFill>
                <a:latin typeface="Calibri" pitchFamily="34" charset="0"/>
              </a:rPr>
              <a:t>structural</a:t>
            </a:r>
            <a:r>
              <a:rPr lang="en-US" i="1" dirty="0" smtClean="0">
                <a:solidFill>
                  <a:srgbClr val="C00000"/>
                </a:solidFill>
                <a:latin typeface="Calibri" pitchFamily="34" charset="0"/>
              </a:rPr>
              <a:t> </a:t>
            </a:r>
            <a:r>
              <a:rPr lang="en-US" i="1" dirty="0" smtClean="0">
                <a:latin typeface="Calibri" pitchFamily="34" charset="0"/>
              </a:rPr>
              <a:t>rules…</a:t>
            </a:r>
            <a:endParaRPr lang="en-US" i="1" dirty="0">
              <a:latin typeface="Calibri" pitchFamily="34" charset="0"/>
            </a:endParaRPr>
          </a:p>
        </p:txBody>
      </p:sp>
      <p:sp>
        <p:nvSpPr>
          <p:cNvPr id="27"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chemeClr val="bg1">
                    <a:lumMod val="65000"/>
                  </a:schemeClr>
                </a:solidFill>
                <a:latin typeface="Calibri" pitchFamily="34" charset="0"/>
              </a:rPr>
              <a:t>Engineers </a:t>
            </a:r>
            <a:r>
              <a:rPr lang="en-US" dirty="0" smtClean="0">
                <a:solidFill>
                  <a:schemeClr val="bg1">
                    <a:lumMod val="65000"/>
                  </a:schemeClr>
                </a:solidFill>
                <a:latin typeface="Calibri" pitchFamily="34" charset="0"/>
              </a:rPr>
              <a:t>believe equations approximate reality;</a:t>
            </a:r>
            <a:endParaRPr lang="en-US" dirty="0">
              <a:solidFill>
                <a:schemeClr val="bg1">
                  <a:lumMod val="65000"/>
                </a:schemeClr>
              </a:solidFill>
              <a:latin typeface="Calibri" pitchFamily="34" charset="0"/>
            </a:endParaRPr>
          </a:p>
        </p:txBody>
      </p:sp>
      <p:sp>
        <p:nvSpPr>
          <p:cNvPr id="28" name="Rectangle 27"/>
          <p:cNvSpPr/>
          <p:nvPr/>
        </p:nvSpPr>
        <p:spPr>
          <a:xfrm>
            <a:off x="620713" y="1257072"/>
            <a:ext cx="7304088" cy="461665"/>
          </a:xfrm>
          <a:prstGeom prst="rect">
            <a:avLst/>
          </a:prstGeom>
          <a:noFill/>
        </p:spPr>
        <p:txBody>
          <a:bodyPr wrap="square">
            <a:spAutoFit/>
          </a:bodyPr>
          <a:lstStyle/>
          <a:p>
            <a:pPr algn="l"/>
            <a:r>
              <a:rPr lang="en-US" dirty="0">
                <a:solidFill>
                  <a:schemeClr val="bg1">
                    <a:lumMod val="65000"/>
                  </a:schemeClr>
                </a:solidFill>
                <a:latin typeface="Calibri" pitchFamily="34" charset="0"/>
              </a:rPr>
              <a:t>Physicists </a:t>
            </a:r>
            <a:r>
              <a:rPr lang="en-US" dirty="0" smtClean="0">
                <a:solidFill>
                  <a:schemeClr val="bg1">
                    <a:lumMod val="65000"/>
                  </a:schemeClr>
                </a:solidFill>
                <a:latin typeface="Calibri" pitchFamily="34" charset="0"/>
              </a:rPr>
              <a:t>believe reality approximates equations… </a:t>
            </a:r>
            <a:endParaRPr lang="en-US" dirty="0">
              <a:solidFill>
                <a:schemeClr val="bg1">
                  <a:lumMod val="65000"/>
                </a:schemeClr>
              </a:solidFill>
              <a:latin typeface="Calibri" pitchFamily="34" charset="0"/>
            </a:endParaRPr>
          </a:p>
        </p:txBody>
      </p:sp>
      <p:sp>
        <p:nvSpPr>
          <p:cNvPr id="29" name="Rectangle 28"/>
          <p:cNvSpPr/>
          <p:nvPr/>
        </p:nvSpPr>
        <p:spPr>
          <a:xfrm>
            <a:off x="2134771" y="2362200"/>
            <a:ext cx="6704429" cy="461665"/>
          </a:xfrm>
          <a:prstGeom prst="rect">
            <a:avLst/>
          </a:prstGeom>
          <a:noFill/>
        </p:spPr>
        <p:txBody>
          <a:bodyPr wrap="square">
            <a:spAutoFit/>
          </a:bodyPr>
          <a:lstStyle/>
          <a:p>
            <a:pPr algn="r"/>
            <a:r>
              <a:rPr lang="en-US" i="1" dirty="0" smtClean="0">
                <a:latin typeface="Calibri" pitchFamily="34" charset="0"/>
              </a:rPr>
              <a:t>… and </a:t>
            </a:r>
            <a:r>
              <a:rPr lang="en-US" i="1" dirty="0" err="1" smtClean="0">
                <a:latin typeface="Calibri" pitchFamily="34" charset="0"/>
              </a:rPr>
              <a:t>CSers</a:t>
            </a:r>
            <a:r>
              <a:rPr lang="en-US" i="1" dirty="0" smtClean="0">
                <a:latin typeface="Calibri" pitchFamily="34" charset="0"/>
              </a:rPr>
              <a:t> reason </a:t>
            </a:r>
            <a:r>
              <a:rPr lang="en-US" i="1" dirty="0" smtClean="0">
                <a:latin typeface="Calibri" pitchFamily="34" charset="0"/>
              </a:rPr>
              <a:t>about </a:t>
            </a:r>
            <a:r>
              <a:rPr lang="en-US" b="1" i="1" dirty="0" smtClean="0">
                <a:solidFill>
                  <a:srgbClr val="1608F9"/>
                </a:solidFill>
                <a:latin typeface="Calibri" pitchFamily="34" charset="0"/>
              </a:rPr>
              <a:t>procedural</a:t>
            </a:r>
            <a:r>
              <a:rPr lang="en-US" i="1" dirty="0" smtClean="0">
                <a:solidFill>
                  <a:srgbClr val="1608F9"/>
                </a:solidFill>
                <a:latin typeface="Calibri" pitchFamily="34" charset="0"/>
              </a:rPr>
              <a:t> </a:t>
            </a:r>
            <a:r>
              <a:rPr lang="en-US" i="1" dirty="0" smtClean="0">
                <a:latin typeface="Calibri" pitchFamily="34" charset="0"/>
              </a:rPr>
              <a:t>ones.</a:t>
            </a:r>
            <a:endParaRPr lang="en-US" i="1" dirty="0">
              <a:latin typeface="Calibri" pitchFamily="34" charset="0"/>
            </a:endParaRPr>
          </a:p>
        </p:txBody>
      </p:sp>
      <p:sp>
        <p:nvSpPr>
          <p:cNvPr id="24" name="Text Box 9"/>
          <p:cNvSpPr txBox="1">
            <a:spLocks noChangeArrowheads="1"/>
          </p:cNvSpPr>
          <p:nvPr/>
        </p:nvSpPr>
        <p:spPr bwMode="auto">
          <a:xfrm>
            <a:off x="1143000" y="5305425"/>
            <a:ext cx="23820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Insights, tools, </a:t>
            </a:r>
            <a:r>
              <a:rPr lang="en-US" sz="1800" dirty="0" smtClean="0">
                <a:solidFill>
                  <a:srgbClr val="C00000"/>
                </a:solidFill>
                <a:latin typeface="Cambria" pitchFamily="18" charset="0"/>
              </a:rPr>
              <a:t>mathematical truths</a:t>
            </a:r>
            <a:endParaRPr lang="en-US" sz="1800" dirty="0">
              <a:solidFill>
                <a:srgbClr val="C00000"/>
              </a:solidFill>
              <a:latin typeface="Cambria" pitchFamily="18" charset="0"/>
            </a:endParaRPr>
          </a:p>
        </p:txBody>
      </p:sp>
      <p:sp>
        <p:nvSpPr>
          <p:cNvPr id="25" name="Oval 18"/>
          <p:cNvSpPr>
            <a:spLocks noChangeArrowheads="1"/>
          </p:cNvSpPr>
          <p:nvPr/>
        </p:nvSpPr>
        <p:spPr bwMode="auto">
          <a:xfrm>
            <a:off x="5318125" y="3276600"/>
            <a:ext cx="2667000" cy="1371600"/>
          </a:xfrm>
          <a:prstGeom prst="ellipse">
            <a:avLst/>
          </a:prstGeom>
          <a:noFill/>
          <a:ln w="952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19"/>
          <p:cNvSpPr txBox="1">
            <a:spLocks noChangeArrowheads="1"/>
          </p:cNvSpPr>
          <p:nvPr/>
        </p:nvSpPr>
        <p:spPr bwMode="auto">
          <a:xfrm>
            <a:off x="6080125" y="42672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if/else</a:t>
            </a:r>
          </a:p>
        </p:txBody>
      </p:sp>
      <p:sp>
        <p:nvSpPr>
          <p:cNvPr id="31" name="Text Box 20"/>
          <p:cNvSpPr txBox="1">
            <a:spLocks noChangeArrowheads="1"/>
          </p:cNvSpPr>
          <p:nvPr/>
        </p:nvSpPr>
        <p:spPr bwMode="auto">
          <a:xfrm>
            <a:off x="5743575" y="3705225"/>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while</a:t>
            </a:r>
          </a:p>
        </p:txBody>
      </p:sp>
      <p:sp>
        <p:nvSpPr>
          <p:cNvPr id="32" name="Text Box 21"/>
          <p:cNvSpPr txBox="1">
            <a:spLocks noChangeArrowheads="1"/>
          </p:cNvSpPr>
          <p:nvPr/>
        </p:nvSpPr>
        <p:spPr bwMode="auto">
          <a:xfrm>
            <a:off x="5927725" y="33528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for</a:t>
            </a:r>
          </a:p>
        </p:txBody>
      </p:sp>
      <p:sp>
        <p:nvSpPr>
          <p:cNvPr id="33" name="Text Box 22"/>
          <p:cNvSpPr txBox="1">
            <a:spLocks noChangeArrowheads="1"/>
          </p:cNvSpPr>
          <p:nvPr/>
        </p:nvSpPr>
        <p:spPr bwMode="auto">
          <a:xfrm>
            <a:off x="5470525" y="39624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arithmetic operations</a:t>
            </a:r>
          </a:p>
        </p:txBody>
      </p:sp>
      <p:sp>
        <p:nvSpPr>
          <p:cNvPr id="34" name="Text Box 23"/>
          <p:cNvSpPr txBox="1">
            <a:spLocks noChangeArrowheads="1"/>
          </p:cNvSpPr>
          <p:nvPr/>
        </p:nvSpPr>
        <p:spPr bwMode="auto">
          <a:xfrm>
            <a:off x="6816196" y="3699933"/>
            <a:ext cx="1303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Arial" pitchFamily="34" charset="0"/>
              </a:rPr>
              <a:t>variables</a:t>
            </a:r>
          </a:p>
        </p:txBody>
      </p:sp>
      <p:sp>
        <p:nvSpPr>
          <p:cNvPr id="35" name="Text Box 24"/>
          <p:cNvSpPr txBox="1">
            <a:spLocks noChangeArrowheads="1"/>
          </p:cNvSpPr>
          <p:nvPr/>
        </p:nvSpPr>
        <p:spPr bwMode="auto">
          <a:xfrm>
            <a:off x="5622925" y="34290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Arial" pitchFamily="34" charset="0"/>
              </a:rPr>
              <a:t>lists</a:t>
            </a:r>
            <a:endParaRPr lang="en-US" sz="1400" b="1" dirty="0">
              <a:latin typeface="Arial" pitchFamily="34" charset="0"/>
            </a:endParaRPr>
          </a:p>
        </p:txBody>
      </p:sp>
      <p:sp>
        <p:nvSpPr>
          <p:cNvPr id="2" name="Down Arrow 1"/>
          <p:cNvSpPr/>
          <p:nvPr/>
        </p:nvSpPr>
        <p:spPr bwMode="auto">
          <a:xfrm>
            <a:off x="2083594" y="4555265"/>
            <a:ext cx="381000" cy="733425"/>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11"/>
          <p:cNvSpPr>
            <a:spLocks noChangeArrowheads="1"/>
          </p:cNvSpPr>
          <p:nvPr/>
        </p:nvSpPr>
        <p:spPr bwMode="auto">
          <a:xfrm>
            <a:off x="5410200" y="6205954"/>
            <a:ext cx="2514600" cy="369332"/>
          </a:xfrm>
          <a:prstGeom prst="rect">
            <a:avLst/>
          </a:prstGeom>
          <a:solidFill>
            <a:schemeClr val="bg1">
              <a:lumMod val="95000"/>
            </a:schemeClr>
          </a:solidFill>
          <a:ln>
            <a:noFill/>
          </a:ln>
          <a:extLst/>
        </p:spPr>
        <p:txBody>
          <a:bodyPr>
            <a:spAutoFit/>
          </a:bodyPr>
          <a:lstStyle/>
          <a:p>
            <a:r>
              <a:rPr lang="en-US" sz="1800" b="1" dirty="0" smtClean="0">
                <a:latin typeface="Cambria" pitchFamily="18" charset="0"/>
              </a:rPr>
              <a:t>CS worldview</a:t>
            </a:r>
            <a:endParaRPr lang="en-US" sz="1800" b="1" dirty="0">
              <a:latin typeface="Cambria" pitchFamily="18" charset="0"/>
            </a:endParaRPr>
          </a:p>
        </p:txBody>
      </p:sp>
      <p:sp>
        <p:nvSpPr>
          <p:cNvPr id="39" name="Text Box 9"/>
          <p:cNvSpPr txBox="1">
            <a:spLocks noChangeArrowheads="1"/>
          </p:cNvSpPr>
          <p:nvPr/>
        </p:nvSpPr>
        <p:spPr bwMode="auto">
          <a:xfrm>
            <a:off x="5440361" y="5305425"/>
            <a:ext cx="2484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Insights, tools, </a:t>
            </a:r>
            <a:r>
              <a:rPr lang="en-US" sz="1800" dirty="0" smtClean="0">
                <a:solidFill>
                  <a:srgbClr val="1608F9"/>
                </a:solidFill>
                <a:latin typeface="Cambria" pitchFamily="18" charset="0"/>
              </a:rPr>
              <a:t>algorithms</a:t>
            </a:r>
            <a:endParaRPr lang="en-US" sz="1800" dirty="0">
              <a:solidFill>
                <a:srgbClr val="1608F9"/>
              </a:solidFill>
              <a:latin typeface="Cambria" pitchFamily="18" charset="0"/>
            </a:endParaRPr>
          </a:p>
        </p:txBody>
      </p:sp>
      <p:sp>
        <p:nvSpPr>
          <p:cNvPr id="40" name="Down Arrow 39"/>
          <p:cNvSpPr/>
          <p:nvPr/>
        </p:nvSpPr>
        <p:spPr bwMode="auto">
          <a:xfrm>
            <a:off x="6477000" y="4572000"/>
            <a:ext cx="381000" cy="73342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Text Box 10"/>
          <p:cNvSpPr txBox="1">
            <a:spLocks noChangeArrowheads="1"/>
          </p:cNvSpPr>
          <p:nvPr/>
        </p:nvSpPr>
        <p:spPr bwMode="auto">
          <a:xfrm>
            <a:off x="848440" y="4834467"/>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rgbClr val="C00000"/>
                </a:solidFill>
                <a:latin typeface="Cambria" pitchFamily="18" charset="0"/>
              </a:rPr>
              <a:t>proofs</a:t>
            </a:r>
            <a:endParaRPr lang="en-US" sz="1400" dirty="0">
              <a:solidFill>
                <a:srgbClr val="C00000"/>
              </a:solidFill>
              <a:latin typeface="Cambria" pitchFamily="18" charset="0"/>
            </a:endParaRPr>
          </a:p>
        </p:txBody>
      </p:sp>
      <p:sp>
        <p:nvSpPr>
          <p:cNvPr id="42" name="Text Box 10"/>
          <p:cNvSpPr txBox="1">
            <a:spLocks noChangeArrowheads="1"/>
          </p:cNvSpPr>
          <p:nvPr/>
        </p:nvSpPr>
        <p:spPr bwMode="auto">
          <a:xfrm>
            <a:off x="6739467" y="4824664"/>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smtClean="0">
                <a:solidFill>
                  <a:srgbClr val="1608F9"/>
                </a:solidFill>
                <a:latin typeface="Cambria" pitchFamily="18" charset="0"/>
              </a:rPr>
              <a:t>programs</a:t>
            </a:r>
            <a:endParaRPr lang="en-US" sz="1400" dirty="0">
              <a:solidFill>
                <a:srgbClr val="1608F9"/>
              </a:solidFill>
              <a:latin typeface="Cambria" pitchFamily="18" charset="0"/>
            </a:endParaRPr>
          </a:p>
        </p:txBody>
      </p:sp>
      <p:sp>
        <p:nvSpPr>
          <p:cNvPr id="36" name="Text Box 10"/>
          <p:cNvSpPr txBox="1">
            <a:spLocks noChangeArrowheads="1"/>
          </p:cNvSpPr>
          <p:nvPr/>
        </p:nvSpPr>
        <p:spPr bwMode="auto">
          <a:xfrm>
            <a:off x="6835422" y="3399212"/>
            <a:ext cx="65166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ambria" pitchFamily="18" charset="0"/>
              </a:rPr>
              <a:t>Data</a:t>
            </a:r>
            <a:endParaRPr lang="en-US" sz="1400" b="1" dirty="0">
              <a:latin typeface="Cambria" pitchFamily="18" charset="0"/>
            </a:endParaRPr>
          </a:p>
        </p:txBody>
      </p:sp>
      <p:sp>
        <p:nvSpPr>
          <p:cNvPr id="37" name="Text Box 10"/>
          <p:cNvSpPr txBox="1">
            <a:spLocks noChangeArrowheads="1"/>
          </p:cNvSpPr>
          <p:nvPr/>
        </p:nvSpPr>
        <p:spPr bwMode="auto">
          <a:xfrm>
            <a:off x="2470502" y="3810000"/>
            <a:ext cx="65166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ambria" pitchFamily="18" charset="0"/>
              </a:rPr>
              <a:t>Data</a:t>
            </a:r>
            <a:endParaRPr lang="en-US" sz="1400" b="1" dirty="0">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599"/>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2D data!</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2" y="112375"/>
            <a:ext cx="5382218" cy="22859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Lists ~ 2D data</a:t>
            </a:r>
            <a:endParaRPr lang="en-US" sz="4000" dirty="0">
              <a:latin typeface="Cambria" pitchFamily="18" charset="0"/>
            </a:endParaRPr>
          </a:p>
        </p:txBody>
      </p:sp>
      <p:sp>
        <p:nvSpPr>
          <p:cNvPr id="20485" name="Rectangle 8"/>
          <p:cNvSpPr>
            <a:spLocks noChangeArrowheads="1"/>
          </p:cNvSpPr>
          <p:nvPr/>
        </p:nvSpPr>
        <p:spPr bwMode="auto">
          <a:xfrm>
            <a:off x="2161843" y="1781395"/>
            <a:ext cx="64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200" b="1" dirty="0">
                <a:latin typeface="Courier New" pitchFamily="49" charset="0"/>
              </a:rPr>
              <a:t>A = [ 42, 75, 70 ]</a:t>
            </a:r>
          </a:p>
        </p:txBody>
      </p:sp>
      <p:sp>
        <p:nvSpPr>
          <p:cNvPr id="20486" name="AutoShape 9"/>
          <p:cNvSpPr>
            <a:spLocks noChangeArrowheads="1"/>
          </p:cNvSpPr>
          <p:nvPr/>
        </p:nvSpPr>
        <p:spPr bwMode="auto">
          <a:xfrm>
            <a:off x="3754105" y="36337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7" name="AutoShape 10"/>
          <p:cNvSpPr>
            <a:spLocks noChangeArrowheads="1"/>
          </p:cNvSpPr>
          <p:nvPr/>
        </p:nvSpPr>
        <p:spPr bwMode="auto">
          <a:xfrm>
            <a:off x="4678030" y="36337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8" name="AutoShape 11"/>
          <p:cNvSpPr>
            <a:spLocks noChangeArrowheads="1"/>
          </p:cNvSpPr>
          <p:nvPr/>
        </p:nvSpPr>
        <p:spPr bwMode="auto">
          <a:xfrm>
            <a:off x="5590843" y="363378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9" name="Rectangle 12"/>
          <p:cNvSpPr>
            <a:spLocks noChangeArrowheads="1"/>
          </p:cNvSpPr>
          <p:nvPr/>
        </p:nvSpPr>
        <p:spPr bwMode="auto">
          <a:xfrm>
            <a:off x="4003343" y="3657600"/>
            <a:ext cx="43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0490" name="Rectangle 13"/>
          <p:cNvSpPr>
            <a:spLocks noChangeArrowheads="1"/>
          </p:cNvSpPr>
          <p:nvPr/>
        </p:nvSpPr>
        <p:spPr bwMode="auto">
          <a:xfrm>
            <a:off x="4941555" y="3665538"/>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0491" name="Rectangle 14"/>
          <p:cNvSpPr>
            <a:spLocks noChangeArrowheads="1"/>
          </p:cNvSpPr>
          <p:nvPr/>
        </p:nvSpPr>
        <p:spPr bwMode="auto">
          <a:xfrm>
            <a:off x="5871830" y="3654425"/>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0492" name="AutoShape 15"/>
          <p:cNvSpPr>
            <a:spLocks noChangeArrowheads="1"/>
          </p:cNvSpPr>
          <p:nvPr/>
        </p:nvSpPr>
        <p:spPr bwMode="auto">
          <a:xfrm>
            <a:off x="2161843" y="3549650"/>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0493" name="Freeform 16"/>
          <p:cNvSpPr>
            <a:spLocks/>
          </p:cNvSpPr>
          <p:nvPr/>
        </p:nvSpPr>
        <p:spPr bwMode="auto">
          <a:xfrm>
            <a:off x="2839705" y="3413125"/>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4" name="Rectangle 17"/>
          <p:cNvSpPr>
            <a:spLocks noChangeArrowheads="1"/>
          </p:cNvSpPr>
          <p:nvPr/>
        </p:nvSpPr>
        <p:spPr bwMode="auto">
          <a:xfrm>
            <a:off x="3849355" y="393858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5" name="Rectangle 18"/>
          <p:cNvSpPr>
            <a:spLocks noChangeArrowheads="1"/>
          </p:cNvSpPr>
          <p:nvPr/>
        </p:nvSpPr>
        <p:spPr bwMode="auto">
          <a:xfrm>
            <a:off x="4768518" y="393858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6" name="Rectangle 19"/>
          <p:cNvSpPr>
            <a:spLocks noChangeArrowheads="1"/>
          </p:cNvSpPr>
          <p:nvPr/>
        </p:nvSpPr>
        <p:spPr bwMode="auto">
          <a:xfrm>
            <a:off x="5673393" y="393858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7" name="Rectangle 20"/>
          <p:cNvSpPr>
            <a:spLocks noChangeArrowheads="1"/>
          </p:cNvSpPr>
          <p:nvPr/>
        </p:nvSpPr>
        <p:spPr bwMode="auto">
          <a:xfrm>
            <a:off x="2355518" y="39608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0498" name="Rectangle 21"/>
          <p:cNvSpPr>
            <a:spLocks noChangeArrowheads="1"/>
          </p:cNvSpPr>
          <p:nvPr/>
        </p:nvSpPr>
        <p:spPr bwMode="auto">
          <a:xfrm>
            <a:off x="2496805" y="41449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40" name="Text Box 7"/>
          <p:cNvSpPr txBox="1">
            <a:spLocks noChangeArrowheads="1"/>
          </p:cNvSpPr>
          <p:nvPr/>
        </p:nvSpPr>
        <p:spPr bwMode="auto">
          <a:xfrm>
            <a:off x="4079542" y="6019800"/>
            <a:ext cx="4896977" cy="674031"/>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2100" dirty="0" smtClean="0">
                <a:latin typeface="Cambria" pitchFamily="18" charset="0"/>
              </a:rPr>
              <a:t>1D lists are familiar – but lists can hold ANY kind of data – </a:t>
            </a:r>
            <a:r>
              <a:rPr lang="en-US" sz="2100" b="1" i="1" dirty="0" smtClean="0">
                <a:latin typeface="Cambria" pitchFamily="18" charset="0"/>
              </a:rPr>
              <a:t>including lists!</a:t>
            </a:r>
            <a:endParaRPr lang="en-US" sz="2100" b="1" i="1" dirty="0">
              <a:solidFill>
                <a:srgbClr val="008000"/>
              </a:solidFill>
              <a:latin typeface="Cambria" pitchFamily="18" charset="0"/>
            </a:endParaRPr>
          </a:p>
        </p:txBody>
      </p:sp>
    </p:spTree>
    <p:extLst>
      <p:ext uri="{BB962C8B-B14F-4D97-AF65-F5344CB8AC3E}">
        <p14:creationId xmlns:p14="http://schemas.microsoft.com/office/powerpoint/2010/main" val="2543266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700087" y="2412831"/>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5603" name="Rectangle 3"/>
          <p:cNvSpPr>
            <a:spLocks noChangeArrowheads="1"/>
          </p:cNvSpPr>
          <p:nvPr/>
        </p:nvSpPr>
        <p:spPr bwMode="auto">
          <a:xfrm>
            <a:off x="912812" y="2816056"/>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5604" name="Rectangle 4"/>
          <p:cNvSpPr>
            <a:spLocks noChangeArrowheads="1"/>
          </p:cNvSpPr>
          <p:nvPr/>
        </p:nvSpPr>
        <p:spPr bwMode="auto">
          <a:xfrm>
            <a:off x="1073150" y="2992268"/>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A</a:t>
            </a:r>
            <a:endParaRPr lang="en-US" sz="1800" b="1" dirty="0">
              <a:latin typeface="Courier New" pitchFamily="49" charset="0"/>
            </a:endParaRPr>
          </a:p>
        </p:txBody>
      </p:sp>
      <p:sp>
        <p:nvSpPr>
          <p:cNvPr id="25605" name="AutoShape 5"/>
          <p:cNvSpPr>
            <a:spLocks noChangeArrowheads="1"/>
          </p:cNvSpPr>
          <p:nvPr/>
        </p:nvSpPr>
        <p:spPr bwMode="auto">
          <a:xfrm>
            <a:off x="2344737" y="3254206"/>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6" name="AutoShape 6"/>
          <p:cNvSpPr>
            <a:spLocks noChangeArrowheads="1"/>
          </p:cNvSpPr>
          <p:nvPr/>
        </p:nvSpPr>
        <p:spPr bwMode="auto">
          <a:xfrm>
            <a:off x="2344737" y="4103518"/>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5607" name="AutoShape 7"/>
          <p:cNvSpPr>
            <a:spLocks noChangeArrowheads="1"/>
          </p:cNvSpPr>
          <p:nvPr/>
        </p:nvSpPr>
        <p:spPr bwMode="auto">
          <a:xfrm>
            <a:off x="2344737" y="241759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8" name="Text Box 11"/>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Lists ~</a:t>
            </a:r>
            <a:r>
              <a:rPr lang="en-US" sz="4000" dirty="0" smtClean="0">
                <a:latin typeface="Cambria" pitchFamily="18" charset="0"/>
              </a:rPr>
              <a:t> </a:t>
            </a:r>
            <a:r>
              <a:rPr lang="en-US" sz="4000" dirty="0">
                <a:latin typeface="Cambria" pitchFamily="18" charset="0"/>
              </a:rPr>
              <a:t>2D data</a:t>
            </a:r>
          </a:p>
        </p:txBody>
      </p:sp>
      <p:sp>
        <p:nvSpPr>
          <p:cNvPr id="25609" name="Freeform 12"/>
          <p:cNvSpPr>
            <a:spLocks/>
          </p:cNvSpPr>
          <p:nvPr/>
        </p:nvSpPr>
        <p:spPr bwMode="auto">
          <a:xfrm>
            <a:off x="1416050" y="2260431"/>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3"/>
          <p:cNvSpPr>
            <a:spLocks noChangeArrowheads="1"/>
          </p:cNvSpPr>
          <p:nvPr/>
        </p:nvSpPr>
        <p:spPr bwMode="auto">
          <a:xfrm>
            <a:off x="2516187" y="2714456"/>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1" name="Rectangle 14"/>
          <p:cNvSpPr>
            <a:spLocks noChangeArrowheads="1"/>
          </p:cNvSpPr>
          <p:nvPr/>
        </p:nvSpPr>
        <p:spPr bwMode="auto">
          <a:xfrm>
            <a:off x="2517775" y="3555831"/>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2" name="Rectangle 15"/>
          <p:cNvSpPr>
            <a:spLocks noChangeArrowheads="1"/>
          </p:cNvSpPr>
          <p:nvPr/>
        </p:nvSpPr>
        <p:spPr bwMode="auto">
          <a:xfrm>
            <a:off x="2516187" y="4400381"/>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3" name="Freeform 16"/>
          <p:cNvSpPr>
            <a:spLocks/>
          </p:cNvSpPr>
          <p:nvPr/>
        </p:nvSpPr>
        <p:spPr bwMode="auto">
          <a:xfrm>
            <a:off x="2881312" y="2389018"/>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17"/>
          <p:cNvSpPr>
            <a:spLocks/>
          </p:cNvSpPr>
          <p:nvPr/>
        </p:nvSpPr>
        <p:spPr bwMode="auto">
          <a:xfrm>
            <a:off x="2867025" y="3219281"/>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Freeform 18"/>
          <p:cNvSpPr>
            <a:spLocks/>
          </p:cNvSpPr>
          <p:nvPr/>
        </p:nvSpPr>
        <p:spPr bwMode="auto">
          <a:xfrm>
            <a:off x="2876550" y="4065418"/>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Rectangle 19"/>
          <p:cNvSpPr>
            <a:spLocks noChangeArrowheads="1"/>
          </p:cNvSpPr>
          <p:nvPr/>
        </p:nvSpPr>
        <p:spPr bwMode="auto">
          <a:xfrm>
            <a:off x="2520481" y="2892256"/>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A[0]</a:t>
            </a:r>
            <a:endParaRPr lang="en-US" sz="1800" b="1">
              <a:latin typeface="Courier New" pitchFamily="49" charset="0"/>
            </a:endParaRPr>
          </a:p>
        </p:txBody>
      </p:sp>
      <p:sp>
        <p:nvSpPr>
          <p:cNvPr id="25617" name="Rectangle 20"/>
          <p:cNvSpPr>
            <a:spLocks noChangeArrowheads="1"/>
          </p:cNvSpPr>
          <p:nvPr/>
        </p:nvSpPr>
        <p:spPr bwMode="auto">
          <a:xfrm>
            <a:off x="2523656" y="3743156"/>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A[1]</a:t>
            </a:r>
            <a:endParaRPr lang="en-US" sz="1800" b="1">
              <a:latin typeface="Courier New" pitchFamily="49" charset="0"/>
            </a:endParaRPr>
          </a:p>
        </p:txBody>
      </p:sp>
      <p:sp>
        <p:nvSpPr>
          <p:cNvPr id="25618" name="Rectangle 21"/>
          <p:cNvSpPr>
            <a:spLocks noChangeArrowheads="1"/>
          </p:cNvSpPr>
          <p:nvPr/>
        </p:nvSpPr>
        <p:spPr bwMode="auto">
          <a:xfrm>
            <a:off x="2522068" y="4589293"/>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a:t>
            </a:r>
            <a:endParaRPr lang="en-US" sz="1800" b="1">
              <a:latin typeface="Courier New" pitchFamily="49" charset="0"/>
            </a:endParaRPr>
          </a:p>
        </p:txBody>
      </p:sp>
      <p:sp>
        <p:nvSpPr>
          <p:cNvPr id="25620" name="Rectangle 23"/>
          <p:cNvSpPr>
            <a:spLocks noChangeArrowheads="1"/>
          </p:cNvSpPr>
          <p:nvPr/>
        </p:nvSpPr>
        <p:spPr bwMode="auto">
          <a:xfrm>
            <a:off x="499314" y="1447800"/>
            <a:ext cx="83118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a:latin typeface="Courier New" pitchFamily="49" charset="0"/>
              </a:rPr>
              <a:t>A = [ [1,2,3,4], [5,6], [</a:t>
            </a:r>
            <a:r>
              <a:rPr lang="en-US" sz="2700" b="1" dirty="0" smtClean="0">
                <a:latin typeface="Courier New" pitchFamily="49" charset="0"/>
              </a:rPr>
              <a:t>7,8,9,10,11] </a:t>
            </a:r>
            <a:r>
              <a:rPr lang="en-US" sz="2700" b="1" dirty="0">
                <a:latin typeface="Courier New" pitchFamily="49" charset="0"/>
              </a:rPr>
              <a:t>]</a:t>
            </a:r>
          </a:p>
        </p:txBody>
      </p:sp>
      <p:sp>
        <p:nvSpPr>
          <p:cNvPr id="25621" name="AutoShape 24"/>
          <p:cNvSpPr>
            <a:spLocks noChangeArrowheads="1"/>
          </p:cNvSpPr>
          <p:nvPr/>
        </p:nvSpPr>
        <p:spPr bwMode="auto">
          <a:xfrm>
            <a:off x="3779837"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2" name="AutoShape 25"/>
          <p:cNvSpPr>
            <a:spLocks noChangeArrowheads="1"/>
          </p:cNvSpPr>
          <p:nvPr/>
        </p:nvSpPr>
        <p:spPr bwMode="auto">
          <a:xfrm>
            <a:off x="4703762"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3" name="AutoShape 26"/>
          <p:cNvSpPr>
            <a:spLocks noChangeArrowheads="1"/>
          </p:cNvSpPr>
          <p:nvPr/>
        </p:nvSpPr>
        <p:spPr bwMode="auto">
          <a:xfrm>
            <a:off x="5616575" y="2517606"/>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4" name="AutoShape 30"/>
          <p:cNvSpPr>
            <a:spLocks noChangeArrowheads="1"/>
          </p:cNvSpPr>
          <p:nvPr/>
        </p:nvSpPr>
        <p:spPr bwMode="auto">
          <a:xfrm>
            <a:off x="3779837" y="3358981"/>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5" name="AutoShape 31"/>
          <p:cNvSpPr>
            <a:spLocks noChangeArrowheads="1"/>
          </p:cNvSpPr>
          <p:nvPr/>
        </p:nvSpPr>
        <p:spPr bwMode="auto">
          <a:xfrm>
            <a:off x="4703762" y="3358981"/>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6" name="AutoShape 34"/>
          <p:cNvSpPr>
            <a:spLocks noChangeArrowheads="1"/>
          </p:cNvSpPr>
          <p:nvPr/>
        </p:nvSpPr>
        <p:spPr bwMode="auto">
          <a:xfrm>
            <a:off x="3756025"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7" name="AutoShape 35"/>
          <p:cNvSpPr>
            <a:spLocks noChangeArrowheads="1"/>
          </p:cNvSpPr>
          <p:nvPr/>
        </p:nvSpPr>
        <p:spPr bwMode="auto">
          <a:xfrm>
            <a:off x="4679950"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8" name="AutoShape 36"/>
          <p:cNvSpPr>
            <a:spLocks noChangeArrowheads="1"/>
          </p:cNvSpPr>
          <p:nvPr/>
        </p:nvSpPr>
        <p:spPr bwMode="auto">
          <a:xfrm>
            <a:off x="5592762" y="4265443"/>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9" name="AutoShape 40"/>
          <p:cNvSpPr>
            <a:spLocks noChangeArrowheads="1"/>
          </p:cNvSpPr>
          <p:nvPr/>
        </p:nvSpPr>
        <p:spPr bwMode="auto">
          <a:xfrm>
            <a:off x="6535737"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0" name="AutoShape 42"/>
          <p:cNvSpPr>
            <a:spLocks noChangeArrowheads="1"/>
          </p:cNvSpPr>
          <p:nvPr/>
        </p:nvSpPr>
        <p:spPr bwMode="auto">
          <a:xfrm>
            <a:off x="7466012" y="4259093"/>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1" name="AutoShape 44"/>
          <p:cNvSpPr>
            <a:spLocks noChangeArrowheads="1"/>
          </p:cNvSpPr>
          <p:nvPr/>
        </p:nvSpPr>
        <p:spPr bwMode="auto">
          <a:xfrm>
            <a:off x="6511925"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 name="Down Arrow 2"/>
          <p:cNvSpPr/>
          <p:nvPr/>
        </p:nvSpPr>
        <p:spPr bwMode="auto">
          <a:xfrm rot="8071781">
            <a:off x="5905743" y="2921292"/>
            <a:ext cx="333843" cy="389647"/>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108"/>
          <p:cNvSpPr>
            <a:spLocks noChangeArrowheads="1"/>
          </p:cNvSpPr>
          <p:nvPr/>
        </p:nvSpPr>
        <p:spPr bwMode="auto">
          <a:xfrm>
            <a:off x="3826184" y="2839055"/>
            <a:ext cx="5597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A[0][0]</a:t>
            </a:r>
          </a:p>
        </p:txBody>
      </p:sp>
      <p:sp>
        <p:nvSpPr>
          <p:cNvPr id="37" name="Rectangle 108"/>
          <p:cNvSpPr>
            <a:spLocks noChangeArrowheads="1"/>
          </p:cNvSpPr>
          <p:nvPr/>
        </p:nvSpPr>
        <p:spPr bwMode="auto">
          <a:xfrm>
            <a:off x="4710062" y="2832956"/>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a:t>
            </a:r>
            <a:r>
              <a:rPr lang="en-US" sz="1000" b="1" dirty="0" smtClean="0">
                <a:latin typeface="Calibri" pitchFamily="34" charset="0"/>
              </a:rPr>
              <a:t>][1]</a:t>
            </a:r>
            <a:endParaRPr lang="en-US" sz="1000" b="1" dirty="0">
              <a:latin typeface="Calibri" pitchFamily="34" charset="0"/>
            </a:endParaRPr>
          </a:p>
        </p:txBody>
      </p:sp>
      <p:sp>
        <p:nvSpPr>
          <p:cNvPr id="38" name="Rectangle 108"/>
          <p:cNvSpPr>
            <a:spLocks noChangeArrowheads="1"/>
          </p:cNvSpPr>
          <p:nvPr/>
        </p:nvSpPr>
        <p:spPr bwMode="auto">
          <a:xfrm>
            <a:off x="6578966" y="2840314"/>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a:t>
            </a:r>
            <a:r>
              <a:rPr lang="en-US" sz="1000" b="1" dirty="0" smtClean="0">
                <a:latin typeface="Calibri" pitchFamily="34" charset="0"/>
              </a:rPr>
              <a:t>][3]</a:t>
            </a:r>
            <a:endParaRPr lang="en-US" sz="1000" b="1" dirty="0">
              <a:latin typeface="Calibri" pitchFamily="34" charset="0"/>
            </a:endParaRPr>
          </a:p>
        </p:txBody>
      </p:sp>
      <p:sp>
        <p:nvSpPr>
          <p:cNvPr id="39" name="Rectangle 108"/>
          <p:cNvSpPr>
            <a:spLocks noChangeArrowheads="1"/>
          </p:cNvSpPr>
          <p:nvPr/>
        </p:nvSpPr>
        <p:spPr bwMode="auto">
          <a:xfrm>
            <a:off x="3799890" y="3691934"/>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A[1][0]</a:t>
            </a:r>
            <a:endParaRPr lang="en-US" sz="1000" b="1" dirty="0">
              <a:latin typeface="Calibri" pitchFamily="34" charset="0"/>
            </a:endParaRPr>
          </a:p>
        </p:txBody>
      </p:sp>
      <p:sp>
        <p:nvSpPr>
          <p:cNvPr id="40" name="Rectangle 108"/>
          <p:cNvSpPr>
            <a:spLocks noChangeArrowheads="1"/>
          </p:cNvSpPr>
          <p:nvPr/>
        </p:nvSpPr>
        <p:spPr bwMode="auto">
          <a:xfrm>
            <a:off x="4722311" y="3687330"/>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A[1][1]</a:t>
            </a:r>
            <a:endParaRPr lang="en-US" sz="1000" b="1" dirty="0">
              <a:latin typeface="Calibri" pitchFamily="34" charset="0"/>
            </a:endParaRPr>
          </a:p>
        </p:txBody>
      </p:sp>
      <p:sp>
        <p:nvSpPr>
          <p:cNvPr id="41" name="Rectangle 108"/>
          <p:cNvSpPr>
            <a:spLocks noChangeArrowheads="1"/>
          </p:cNvSpPr>
          <p:nvPr/>
        </p:nvSpPr>
        <p:spPr bwMode="auto">
          <a:xfrm>
            <a:off x="3790306"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a:t>
            </a:r>
            <a:r>
              <a:rPr lang="en-US" sz="1000" b="1" dirty="0">
                <a:latin typeface="Calibri" pitchFamily="34" charset="0"/>
              </a:rPr>
              <a:t>0</a:t>
            </a:r>
            <a:r>
              <a:rPr lang="en-US" sz="1000" b="1" dirty="0" smtClean="0">
                <a:latin typeface="Calibri" pitchFamily="34" charset="0"/>
              </a:rPr>
              <a:t>]</a:t>
            </a:r>
            <a:endParaRPr lang="en-US" sz="1000" b="1" dirty="0">
              <a:latin typeface="Calibri" pitchFamily="34" charset="0"/>
            </a:endParaRPr>
          </a:p>
        </p:txBody>
      </p:sp>
      <p:sp>
        <p:nvSpPr>
          <p:cNvPr id="42" name="Rectangle 108"/>
          <p:cNvSpPr>
            <a:spLocks noChangeArrowheads="1"/>
          </p:cNvSpPr>
          <p:nvPr/>
        </p:nvSpPr>
        <p:spPr bwMode="auto">
          <a:xfrm>
            <a:off x="4702259"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A[2][1]</a:t>
            </a:r>
            <a:endParaRPr lang="en-US" sz="1000" b="1" dirty="0">
              <a:latin typeface="Calibri" pitchFamily="34" charset="0"/>
            </a:endParaRPr>
          </a:p>
        </p:txBody>
      </p:sp>
      <p:sp>
        <p:nvSpPr>
          <p:cNvPr id="43" name="Rectangle 108"/>
          <p:cNvSpPr>
            <a:spLocks noChangeArrowheads="1"/>
          </p:cNvSpPr>
          <p:nvPr/>
        </p:nvSpPr>
        <p:spPr bwMode="auto">
          <a:xfrm>
            <a:off x="5620804"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A[2][2]</a:t>
            </a:r>
            <a:endParaRPr lang="en-US" sz="1000" b="1" dirty="0">
              <a:latin typeface="Calibri" pitchFamily="34" charset="0"/>
            </a:endParaRPr>
          </a:p>
        </p:txBody>
      </p:sp>
      <p:sp>
        <p:nvSpPr>
          <p:cNvPr id="44" name="Rectangle 108"/>
          <p:cNvSpPr>
            <a:spLocks noChangeArrowheads="1"/>
          </p:cNvSpPr>
          <p:nvPr/>
        </p:nvSpPr>
        <p:spPr bwMode="auto">
          <a:xfrm>
            <a:off x="6535737"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A[2][3]</a:t>
            </a:r>
            <a:endParaRPr lang="en-US" sz="1000" b="1" dirty="0">
              <a:latin typeface="Calibri" pitchFamily="34" charset="0"/>
            </a:endParaRPr>
          </a:p>
        </p:txBody>
      </p:sp>
      <p:sp>
        <p:nvSpPr>
          <p:cNvPr id="45" name="Rectangle 108"/>
          <p:cNvSpPr>
            <a:spLocks noChangeArrowheads="1"/>
          </p:cNvSpPr>
          <p:nvPr/>
        </p:nvSpPr>
        <p:spPr bwMode="auto">
          <a:xfrm>
            <a:off x="7491697"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A[2][4]</a:t>
            </a:r>
            <a:endParaRPr lang="en-US" sz="1000" b="1" dirty="0">
              <a:latin typeface="Calibri" pitchFamily="34" charset="0"/>
            </a:endParaRPr>
          </a:p>
        </p:txBody>
      </p:sp>
      <p:sp>
        <p:nvSpPr>
          <p:cNvPr id="4" name="Rectangle 3"/>
          <p:cNvSpPr/>
          <p:nvPr/>
        </p:nvSpPr>
        <p:spPr>
          <a:xfrm>
            <a:off x="2492146" y="6042883"/>
            <a:ext cx="1641796" cy="415498"/>
          </a:xfrm>
          <a:prstGeom prst="rect">
            <a:avLst/>
          </a:prstGeom>
        </p:spPr>
        <p:txBody>
          <a:bodyPr wrap="none">
            <a:spAutoFit/>
          </a:bodyPr>
          <a:lstStyle/>
          <a:p>
            <a:r>
              <a:rPr lang="en-US" sz="2100" b="1" dirty="0" err="1" smtClean="0">
                <a:latin typeface="Courier New" pitchFamily="49" charset="0"/>
                <a:cs typeface="Courier New" pitchFamily="49" charset="0"/>
              </a:rPr>
              <a:t>len</a:t>
            </a:r>
            <a:r>
              <a:rPr lang="en-US" sz="2100" b="1" dirty="0" smtClean="0">
                <a:latin typeface="Courier New" pitchFamily="49" charset="0"/>
                <a:cs typeface="Courier New" pitchFamily="49" charset="0"/>
              </a:rPr>
              <a:t>(A[0])</a:t>
            </a:r>
            <a:endParaRPr lang="en-US" sz="2100" b="1" dirty="0">
              <a:latin typeface="Courier New" pitchFamily="49" charset="0"/>
              <a:cs typeface="Courier New" pitchFamily="49" charset="0"/>
            </a:endParaRPr>
          </a:p>
        </p:txBody>
      </p:sp>
      <p:sp>
        <p:nvSpPr>
          <p:cNvPr id="47" name="Rectangle 46"/>
          <p:cNvSpPr/>
          <p:nvPr/>
        </p:nvSpPr>
        <p:spPr>
          <a:xfrm>
            <a:off x="4727354" y="6042883"/>
            <a:ext cx="1156086" cy="415498"/>
          </a:xfrm>
          <a:prstGeom prst="rect">
            <a:avLst/>
          </a:prstGeom>
        </p:spPr>
        <p:txBody>
          <a:bodyPr wrap="none">
            <a:spAutoFit/>
          </a:bodyPr>
          <a:lstStyle/>
          <a:p>
            <a:r>
              <a:rPr lang="en-US" sz="2100" b="1" dirty="0" err="1" smtClean="0">
                <a:latin typeface="Courier New" pitchFamily="49" charset="0"/>
                <a:cs typeface="Courier New" pitchFamily="49" charset="0"/>
              </a:rPr>
              <a:t>len</a:t>
            </a:r>
            <a:r>
              <a:rPr lang="en-US" sz="2100" b="1" dirty="0" smtClean="0">
                <a:latin typeface="Courier New" pitchFamily="49" charset="0"/>
                <a:cs typeface="Courier New" pitchFamily="49" charset="0"/>
              </a:rPr>
              <a:t>(A)</a:t>
            </a:r>
            <a:endParaRPr lang="en-US" sz="2100" b="1" dirty="0">
              <a:latin typeface="Courier New" pitchFamily="49" charset="0"/>
              <a:cs typeface="Courier New" pitchFamily="49" charset="0"/>
            </a:endParaRPr>
          </a:p>
        </p:txBody>
      </p:sp>
      <p:sp>
        <p:nvSpPr>
          <p:cNvPr id="48" name="Rectangle 47"/>
          <p:cNvSpPr/>
          <p:nvPr/>
        </p:nvSpPr>
        <p:spPr>
          <a:xfrm>
            <a:off x="6476851" y="6042883"/>
            <a:ext cx="2321533" cy="415498"/>
          </a:xfrm>
          <a:prstGeom prst="rect">
            <a:avLst/>
          </a:prstGeom>
        </p:spPr>
        <p:txBody>
          <a:bodyPr wrap="none">
            <a:spAutoFit/>
          </a:bodyPr>
          <a:lstStyle/>
          <a:p>
            <a:r>
              <a:rPr lang="en-US" sz="2100" dirty="0">
                <a:latin typeface="Calibri" pitchFamily="34" charset="0"/>
                <a:cs typeface="Courier New" pitchFamily="49" charset="0"/>
              </a:rPr>
              <a:t>R</a:t>
            </a:r>
            <a:r>
              <a:rPr lang="en-US" sz="2100" dirty="0" smtClean="0">
                <a:latin typeface="Calibri" pitchFamily="34" charset="0"/>
                <a:cs typeface="Courier New" pitchFamily="49" charset="0"/>
              </a:rPr>
              <a:t>eplace 10 with 42.</a:t>
            </a:r>
            <a:endParaRPr lang="en-US" sz="2100" dirty="0">
              <a:latin typeface="Calibri" pitchFamily="34" charset="0"/>
              <a:cs typeface="Courier New" pitchFamily="49" charset="0"/>
            </a:endParaRPr>
          </a:p>
        </p:txBody>
      </p:sp>
      <p:sp>
        <p:nvSpPr>
          <p:cNvPr id="5" name="Rectangle 4"/>
          <p:cNvSpPr/>
          <p:nvPr/>
        </p:nvSpPr>
        <p:spPr>
          <a:xfrm>
            <a:off x="4078813" y="2462725"/>
            <a:ext cx="369012" cy="461665"/>
          </a:xfrm>
          <a:prstGeom prst="rect">
            <a:avLst/>
          </a:prstGeom>
        </p:spPr>
        <p:txBody>
          <a:bodyPr wrap="none">
            <a:spAutoFit/>
          </a:bodyPr>
          <a:lstStyle/>
          <a:p>
            <a:r>
              <a:rPr lang="en-US" b="1" dirty="0">
                <a:latin typeface="Courier New" pitchFamily="49" charset="0"/>
              </a:rPr>
              <a:t>1</a:t>
            </a:r>
            <a:endParaRPr lang="en-US" dirty="0"/>
          </a:p>
        </p:txBody>
      </p:sp>
      <p:sp>
        <p:nvSpPr>
          <p:cNvPr id="50" name="Rectangle 49"/>
          <p:cNvSpPr/>
          <p:nvPr/>
        </p:nvSpPr>
        <p:spPr>
          <a:xfrm>
            <a:off x="5001979" y="2459559"/>
            <a:ext cx="369012" cy="461665"/>
          </a:xfrm>
          <a:prstGeom prst="rect">
            <a:avLst/>
          </a:prstGeom>
        </p:spPr>
        <p:txBody>
          <a:bodyPr wrap="none">
            <a:spAutoFit/>
          </a:bodyPr>
          <a:lstStyle/>
          <a:p>
            <a:r>
              <a:rPr lang="en-US" b="1" dirty="0" smtClean="0">
                <a:latin typeface="Courier New" pitchFamily="49" charset="0"/>
              </a:rPr>
              <a:t>2</a:t>
            </a:r>
            <a:endParaRPr lang="en-US" dirty="0"/>
          </a:p>
        </p:txBody>
      </p:sp>
      <p:sp>
        <p:nvSpPr>
          <p:cNvPr id="51" name="Rectangle 50"/>
          <p:cNvSpPr/>
          <p:nvPr/>
        </p:nvSpPr>
        <p:spPr>
          <a:xfrm>
            <a:off x="6823512" y="2467163"/>
            <a:ext cx="369012" cy="461665"/>
          </a:xfrm>
          <a:prstGeom prst="rect">
            <a:avLst/>
          </a:prstGeom>
        </p:spPr>
        <p:txBody>
          <a:bodyPr wrap="none">
            <a:spAutoFit/>
          </a:bodyPr>
          <a:lstStyle/>
          <a:p>
            <a:r>
              <a:rPr lang="en-US" b="1" dirty="0">
                <a:latin typeface="Courier New" pitchFamily="49" charset="0"/>
              </a:rPr>
              <a:t>4</a:t>
            </a:r>
            <a:endParaRPr lang="en-US" dirty="0"/>
          </a:p>
        </p:txBody>
      </p:sp>
      <p:sp>
        <p:nvSpPr>
          <p:cNvPr id="6" name="Rectangle 5"/>
          <p:cNvSpPr/>
          <p:nvPr/>
        </p:nvSpPr>
        <p:spPr>
          <a:xfrm>
            <a:off x="6166547" y="3140905"/>
            <a:ext cx="324128" cy="461665"/>
          </a:xfrm>
          <a:prstGeom prst="rect">
            <a:avLst/>
          </a:prstGeom>
        </p:spPr>
        <p:txBody>
          <a:bodyPr wrap="none">
            <a:spAutoFit/>
          </a:bodyPr>
          <a:lstStyle/>
          <a:p>
            <a:r>
              <a:rPr lang="en-US" b="1" dirty="0" smtClean="0">
                <a:latin typeface="Cambria" pitchFamily="18" charset="0"/>
              </a:rPr>
              <a:t>?</a:t>
            </a:r>
            <a:endParaRPr lang="en-US" b="1" dirty="0"/>
          </a:p>
        </p:txBody>
      </p:sp>
      <p:sp>
        <p:nvSpPr>
          <p:cNvPr id="53" name="Rectangle 52"/>
          <p:cNvSpPr/>
          <p:nvPr/>
        </p:nvSpPr>
        <p:spPr>
          <a:xfrm>
            <a:off x="5888158" y="2467481"/>
            <a:ext cx="369012" cy="461665"/>
          </a:xfrm>
          <a:prstGeom prst="rect">
            <a:avLst/>
          </a:prstGeom>
        </p:spPr>
        <p:txBody>
          <a:bodyPr wrap="none">
            <a:spAutoFit/>
          </a:bodyPr>
          <a:lstStyle/>
          <a:p>
            <a:r>
              <a:rPr lang="en-US" b="1" dirty="0" smtClean="0">
                <a:latin typeface="Courier New" pitchFamily="49" charset="0"/>
              </a:rPr>
              <a:t>3</a:t>
            </a:r>
            <a:endParaRPr lang="en-US" dirty="0"/>
          </a:p>
        </p:txBody>
      </p:sp>
      <p:sp>
        <p:nvSpPr>
          <p:cNvPr id="54" name="Rectangle 53"/>
          <p:cNvSpPr/>
          <p:nvPr/>
        </p:nvSpPr>
        <p:spPr>
          <a:xfrm>
            <a:off x="4086728" y="3313763"/>
            <a:ext cx="369012" cy="461665"/>
          </a:xfrm>
          <a:prstGeom prst="rect">
            <a:avLst/>
          </a:prstGeom>
        </p:spPr>
        <p:txBody>
          <a:bodyPr wrap="none">
            <a:spAutoFit/>
          </a:bodyPr>
          <a:lstStyle/>
          <a:p>
            <a:r>
              <a:rPr lang="en-US" b="1" dirty="0" smtClean="0">
                <a:latin typeface="Courier New" pitchFamily="49" charset="0"/>
              </a:rPr>
              <a:t>5</a:t>
            </a:r>
            <a:endParaRPr lang="en-US" dirty="0"/>
          </a:p>
        </p:txBody>
      </p:sp>
      <p:sp>
        <p:nvSpPr>
          <p:cNvPr id="55" name="Rectangle 54"/>
          <p:cNvSpPr/>
          <p:nvPr/>
        </p:nvSpPr>
        <p:spPr>
          <a:xfrm>
            <a:off x="5009894" y="3310597"/>
            <a:ext cx="369012" cy="461665"/>
          </a:xfrm>
          <a:prstGeom prst="rect">
            <a:avLst/>
          </a:prstGeom>
        </p:spPr>
        <p:txBody>
          <a:bodyPr wrap="none">
            <a:spAutoFit/>
          </a:bodyPr>
          <a:lstStyle/>
          <a:p>
            <a:r>
              <a:rPr lang="en-US" b="1" dirty="0">
                <a:latin typeface="Courier New" pitchFamily="49" charset="0"/>
              </a:rPr>
              <a:t>6</a:t>
            </a:r>
            <a:endParaRPr lang="en-US" dirty="0"/>
          </a:p>
        </p:txBody>
      </p:sp>
      <p:sp>
        <p:nvSpPr>
          <p:cNvPr id="56" name="Rectangle 55"/>
          <p:cNvSpPr/>
          <p:nvPr/>
        </p:nvSpPr>
        <p:spPr>
          <a:xfrm>
            <a:off x="4042608" y="4211375"/>
            <a:ext cx="369012" cy="461665"/>
          </a:xfrm>
          <a:prstGeom prst="rect">
            <a:avLst/>
          </a:prstGeom>
        </p:spPr>
        <p:txBody>
          <a:bodyPr wrap="none">
            <a:spAutoFit/>
          </a:bodyPr>
          <a:lstStyle/>
          <a:p>
            <a:r>
              <a:rPr lang="en-US" b="1" dirty="0" smtClean="0">
                <a:latin typeface="Courier New" pitchFamily="49" charset="0"/>
              </a:rPr>
              <a:t>7</a:t>
            </a:r>
            <a:endParaRPr lang="en-US" dirty="0"/>
          </a:p>
        </p:txBody>
      </p:sp>
      <p:sp>
        <p:nvSpPr>
          <p:cNvPr id="57" name="Rectangle 56"/>
          <p:cNvSpPr/>
          <p:nvPr/>
        </p:nvSpPr>
        <p:spPr>
          <a:xfrm>
            <a:off x="4965774" y="4208209"/>
            <a:ext cx="369012" cy="461665"/>
          </a:xfrm>
          <a:prstGeom prst="rect">
            <a:avLst/>
          </a:prstGeom>
        </p:spPr>
        <p:txBody>
          <a:bodyPr wrap="none">
            <a:spAutoFit/>
          </a:bodyPr>
          <a:lstStyle/>
          <a:p>
            <a:r>
              <a:rPr lang="en-US" b="1" dirty="0" smtClean="0">
                <a:latin typeface="Courier New" pitchFamily="49" charset="0"/>
              </a:rPr>
              <a:t>8</a:t>
            </a:r>
            <a:endParaRPr lang="en-US" dirty="0"/>
          </a:p>
        </p:txBody>
      </p:sp>
      <p:sp>
        <p:nvSpPr>
          <p:cNvPr id="58" name="Rectangle 57"/>
          <p:cNvSpPr/>
          <p:nvPr/>
        </p:nvSpPr>
        <p:spPr>
          <a:xfrm>
            <a:off x="6717577" y="4215813"/>
            <a:ext cx="508473" cy="415498"/>
          </a:xfrm>
          <a:prstGeom prst="rect">
            <a:avLst/>
          </a:prstGeom>
        </p:spPr>
        <p:txBody>
          <a:bodyPr wrap="none">
            <a:spAutoFit/>
          </a:bodyPr>
          <a:lstStyle/>
          <a:p>
            <a:r>
              <a:rPr lang="en-US" sz="2100" b="1" dirty="0" smtClean="0">
                <a:latin typeface="Courier New" pitchFamily="49" charset="0"/>
              </a:rPr>
              <a:t>10</a:t>
            </a:r>
            <a:endParaRPr lang="en-US" sz="2100" dirty="0"/>
          </a:p>
        </p:txBody>
      </p:sp>
      <p:sp>
        <p:nvSpPr>
          <p:cNvPr id="59" name="Rectangle 58"/>
          <p:cNvSpPr/>
          <p:nvPr/>
        </p:nvSpPr>
        <p:spPr>
          <a:xfrm>
            <a:off x="5851953" y="4216131"/>
            <a:ext cx="369012" cy="461665"/>
          </a:xfrm>
          <a:prstGeom prst="rect">
            <a:avLst/>
          </a:prstGeom>
        </p:spPr>
        <p:txBody>
          <a:bodyPr wrap="none">
            <a:spAutoFit/>
          </a:bodyPr>
          <a:lstStyle/>
          <a:p>
            <a:r>
              <a:rPr lang="en-US" b="1" dirty="0" smtClean="0">
                <a:latin typeface="Courier New" pitchFamily="49" charset="0"/>
              </a:rPr>
              <a:t>9</a:t>
            </a:r>
            <a:endParaRPr lang="en-US" dirty="0"/>
          </a:p>
        </p:txBody>
      </p:sp>
      <p:sp>
        <p:nvSpPr>
          <p:cNvPr id="60" name="Rectangle 59"/>
          <p:cNvSpPr/>
          <p:nvPr/>
        </p:nvSpPr>
        <p:spPr>
          <a:xfrm>
            <a:off x="7721126" y="4220596"/>
            <a:ext cx="508474" cy="415498"/>
          </a:xfrm>
          <a:prstGeom prst="rect">
            <a:avLst/>
          </a:prstGeom>
        </p:spPr>
        <p:txBody>
          <a:bodyPr wrap="none">
            <a:spAutoFit/>
          </a:bodyPr>
          <a:lstStyle/>
          <a:p>
            <a:r>
              <a:rPr lang="en-US" sz="2100" b="1" dirty="0" smtClean="0">
                <a:latin typeface="Courier New" pitchFamily="49" charset="0"/>
              </a:rPr>
              <a:t>11</a:t>
            </a:r>
            <a:endParaRPr lang="en-US" sz="2100" dirty="0"/>
          </a:p>
        </p:txBody>
      </p:sp>
      <p:sp>
        <p:nvSpPr>
          <p:cNvPr id="61" name="Down Arrow 60"/>
          <p:cNvSpPr/>
          <p:nvPr/>
        </p:nvSpPr>
        <p:spPr bwMode="auto">
          <a:xfrm rot="2332905">
            <a:off x="6967407" y="3968429"/>
            <a:ext cx="333843" cy="389647"/>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312274" y="6019800"/>
            <a:ext cx="1586460" cy="461665"/>
          </a:xfrm>
          <a:prstGeom prst="rect">
            <a:avLst/>
          </a:prstGeom>
        </p:spPr>
        <p:txBody>
          <a:bodyPr wrap="none">
            <a:spAutoFit/>
          </a:bodyPr>
          <a:lstStyle/>
          <a:p>
            <a:r>
              <a:rPr lang="en-US" dirty="0" smtClean="0">
                <a:latin typeface="Calibri" pitchFamily="34" charset="0"/>
                <a:cs typeface="Courier New" pitchFamily="49" charset="0"/>
              </a:rPr>
              <a:t>Where's 3?</a:t>
            </a:r>
            <a:endParaRPr lang="en-US" dirty="0"/>
          </a:p>
        </p:txBody>
      </p:sp>
      <p:sp>
        <p:nvSpPr>
          <p:cNvPr id="62" name="Rectangle 61"/>
          <p:cNvSpPr/>
          <p:nvPr/>
        </p:nvSpPr>
        <p:spPr>
          <a:xfrm>
            <a:off x="2752704" y="6435803"/>
            <a:ext cx="1021433" cy="276999"/>
          </a:xfrm>
          <a:prstGeom prst="rect">
            <a:avLst/>
          </a:prstGeom>
        </p:spPr>
        <p:txBody>
          <a:bodyPr wrap="none">
            <a:spAutoFit/>
          </a:bodyPr>
          <a:lstStyle/>
          <a:p>
            <a:r>
              <a:rPr lang="en-US" sz="1200" b="1" dirty="0" err="1" smtClean="0">
                <a:latin typeface="Courier New" pitchFamily="49" charset="0"/>
                <a:cs typeface="Courier New" pitchFamily="49" charset="0"/>
              </a:rPr>
              <a:t>len</a:t>
            </a:r>
            <a:r>
              <a:rPr lang="en-US" sz="1200" b="1" dirty="0" smtClean="0">
                <a:latin typeface="Courier New" pitchFamily="49" charset="0"/>
                <a:cs typeface="Courier New" pitchFamily="49" charset="0"/>
              </a:rPr>
              <a:t>(A[1])</a:t>
            </a:r>
            <a:endParaRPr lang="en-US" sz="1200" b="1" dirty="0">
              <a:latin typeface="Courier New" pitchFamily="49" charset="0"/>
              <a:cs typeface="Courier New" pitchFamily="49" charset="0"/>
            </a:endParaRPr>
          </a:p>
        </p:txBody>
      </p:sp>
    </p:spTree>
    <p:extLst>
      <p:ext uri="{BB962C8B-B14F-4D97-AF65-F5344CB8AC3E}">
        <p14:creationId xmlns:p14="http://schemas.microsoft.com/office/powerpoint/2010/main" val="663807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7652"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7653"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a:t>
            </a:r>
            <a:endParaRPr lang="en-US" sz="1800" b="1">
              <a:latin typeface="Courier New" pitchFamily="49" charset="0"/>
            </a:endParaRPr>
          </a:p>
        </p:txBody>
      </p:sp>
      <p:sp>
        <p:nvSpPr>
          <p:cNvPr id="27654"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5"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7656"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7"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59"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0"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1"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2"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4" name="Rectangle 86"/>
          <p:cNvSpPr>
            <a:spLocks noChangeArrowheads="1"/>
          </p:cNvSpPr>
          <p:nvPr/>
        </p:nvSpPr>
        <p:spPr bwMode="auto">
          <a:xfrm>
            <a:off x="2522069" y="2414588"/>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A[0]</a:t>
            </a:r>
            <a:endParaRPr lang="en-US" sz="1800" b="1">
              <a:latin typeface="Courier New" pitchFamily="49" charset="0"/>
            </a:endParaRPr>
          </a:p>
        </p:txBody>
      </p:sp>
      <p:sp>
        <p:nvSpPr>
          <p:cNvPr id="27665" name="Rectangle 87"/>
          <p:cNvSpPr>
            <a:spLocks noChangeArrowheads="1"/>
          </p:cNvSpPr>
          <p:nvPr/>
        </p:nvSpPr>
        <p:spPr bwMode="auto">
          <a:xfrm>
            <a:off x="2525244" y="3265488"/>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A[1]</a:t>
            </a:r>
            <a:endParaRPr lang="en-US" sz="1800" b="1">
              <a:latin typeface="Courier New" pitchFamily="49" charset="0"/>
            </a:endParaRPr>
          </a:p>
        </p:txBody>
      </p:sp>
      <p:sp>
        <p:nvSpPr>
          <p:cNvPr id="27666" name="Rectangle 88"/>
          <p:cNvSpPr>
            <a:spLocks noChangeArrowheads="1"/>
          </p:cNvSpPr>
          <p:nvPr/>
        </p:nvSpPr>
        <p:spPr bwMode="auto">
          <a:xfrm>
            <a:off x="2523656" y="4111625"/>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a:t>
            </a:r>
            <a:endParaRPr lang="en-US" sz="1800" b="1">
              <a:latin typeface="Courier New" pitchFamily="49" charset="0"/>
            </a:endParaRPr>
          </a:p>
        </p:txBody>
      </p:sp>
      <p:sp>
        <p:nvSpPr>
          <p:cNvPr id="27667"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8"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9"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0"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1"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2"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3"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4"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5"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6"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7"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8"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9" name="Text Box 103"/>
          <p:cNvSpPr txBox="1">
            <a:spLocks noChangeArrowheads="1"/>
          </p:cNvSpPr>
          <p:nvPr/>
        </p:nvSpPr>
        <p:spPr bwMode="auto">
          <a:xfrm>
            <a:off x="850900" y="5943600"/>
            <a:ext cx="433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How many rows does </a:t>
            </a:r>
            <a:r>
              <a:rPr lang="en-US" sz="1800" dirty="0">
                <a:solidFill>
                  <a:srgbClr val="1608F9"/>
                </a:solidFill>
                <a:latin typeface="Cambria" pitchFamily="18" charset="0"/>
              </a:rPr>
              <a:t>A</a:t>
            </a:r>
            <a:r>
              <a:rPr lang="en-US" sz="1800" dirty="0">
                <a:latin typeface="Cambria" pitchFamily="18" charset="0"/>
              </a:rPr>
              <a:t> have, </a:t>
            </a:r>
            <a:r>
              <a:rPr lang="en-US" sz="1800" b="1" i="1" dirty="0">
                <a:latin typeface="Cambria" pitchFamily="18" charset="0"/>
              </a:rPr>
              <a:t>in general</a:t>
            </a:r>
            <a:r>
              <a:rPr lang="en-US" sz="1800" dirty="0">
                <a:latin typeface="Cambria" pitchFamily="18" charset="0"/>
              </a:rPr>
              <a:t> ?</a:t>
            </a:r>
          </a:p>
        </p:txBody>
      </p:sp>
      <p:sp>
        <p:nvSpPr>
          <p:cNvPr id="27680" name="Text Box 104"/>
          <p:cNvSpPr txBox="1">
            <a:spLocks noChangeArrowheads="1"/>
          </p:cNvSpPr>
          <p:nvPr/>
        </p:nvSpPr>
        <p:spPr bwMode="auto">
          <a:xfrm>
            <a:off x="152400" y="64150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How many columns does </a:t>
            </a:r>
            <a:r>
              <a:rPr lang="en-US" sz="1800" dirty="0">
                <a:solidFill>
                  <a:srgbClr val="1608F9"/>
                </a:solidFill>
                <a:latin typeface="Cambria" pitchFamily="18" charset="0"/>
              </a:rPr>
              <a:t>A</a:t>
            </a:r>
            <a:r>
              <a:rPr lang="en-US" sz="1800" dirty="0">
                <a:latin typeface="Cambria" pitchFamily="18" charset="0"/>
              </a:rPr>
              <a:t> have, </a:t>
            </a:r>
            <a:r>
              <a:rPr lang="en-US" sz="1800" b="1" i="1" dirty="0">
                <a:latin typeface="Cambria" pitchFamily="18" charset="0"/>
              </a:rPr>
              <a:t>in general</a:t>
            </a:r>
            <a:r>
              <a:rPr lang="en-US" sz="1800" dirty="0">
                <a:latin typeface="Cambria" pitchFamily="18" charset="0"/>
              </a:rPr>
              <a:t> ?</a:t>
            </a:r>
          </a:p>
        </p:txBody>
      </p:sp>
      <p:sp>
        <p:nvSpPr>
          <p:cNvPr id="27681" name="Text Box 105"/>
          <p:cNvSpPr txBox="1">
            <a:spLocks noChangeArrowheads="1"/>
          </p:cNvSpPr>
          <p:nvPr/>
        </p:nvSpPr>
        <p:spPr bwMode="auto">
          <a:xfrm>
            <a:off x="152400" y="54864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What does each component of </a:t>
            </a:r>
            <a:r>
              <a:rPr lang="en-US" sz="1800" dirty="0">
                <a:solidFill>
                  <a:srgbClr val="1608F9"/>
                </a:solidFill>
                <a:latin typeface="Cambria" pitchFamily="18" charset="0"/>
              </a:rPr>
              <a:t>A[1][2]</a:t>
            </a:r>
            <a:r>
              <a:rPr lang="en-US" sz="1800" dirty="0">
                <a:latin typeface="Cambria" pitchFamily="18" charset="0"/>
              </a:rPr>
              <a:t> mean ?</a:t>
            </a:r>
          </a:p>
        </p:txBody>
      </p:sp>
      <p:sp>
        <p:nvSpPr>
          <p:cNvPr id="27682" name="Rectangle 106"/>
          <p:cNvSpPr>
            <a:spLocks noChangeArrowheads="1"/>
          </p:cNvSpPr>
          <p:nvPr/>
        </p:nvSpPr>
        <p:spPr bwMode="auto">
          <a:xfrm>
            <a:off x="1828800" y="4978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dirty="0" smtClean="0">
                <a:latin typeface="Cambria" pitchFamily="18" charset="0"/>
              </a:rPr>
              <a:t>What is </a:t>
            </a:r>
            <a:r>
              <a:rPr lang="en-US" sz="1800" dirty="0" smtClean="0">
                <a:solidFill>
                  <a:srgbClr val="1608F9"/>
                </a:solidFill>
                <a:latin typeface="Cambria" pitchFamily="18" charset="0"/>
              </a:rPr>
              <a:t>A[1][2]</a:t>
            </a:r>
            <a:r>
              <a:rPr lang="en-US" sz="1800" dirty="0" smtClean="0">
                <a:latin typeface="Cambria" pitchFamily="18" charset="0"/>
              </a:rPr>
              <a:t>?</a:t>
            </a:r>
            <a:endParaRPr lang="en-US" sz="1800" dirty="0">
              <a:latin typeface="Cambria" pitchFamily="18" charset="0"/>
            </a:endParaRPr>
          </a:p>
        </p:txBody>
      </p:sp>
      <p:sp>
        <p:nvSpPr>
          <p:cNvPr id="27683" name="Rectangle 107"/>
          <p:cNvSpPr>
            <a:spLocks noChangeArrowheads="1"/>
          </p:cNvSpPr>
          <p:nvPr/>
        </p:nvSpPr>
        <p:spPr bwMode="auto">
          <a:xfrm>
            <a:off x="6469626" y="4297363"/>
            <a:ext cx="835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A[2][3]</a:t>
            </a:r>
            <a:endParaRPr lang="en-US" sz="1800" b="1">
              <a:latin typeface="Courier New" pitchFamily="49" charset="0"/>
            </a:endParaRPr>
          </a:p>
        </p:txBody>
      </p:sp>
      <p:sp>
        <p:nvSpPr>
          <p:cNvPr id="27684" name="Rectangle 108"/>
          <p:cNvSpPr>
            <a:spLocks noChangeArrowheads="1"/>
          </p:cNvSpPr>
          <p:nvPr/>
        </p:nvSpPr>
        <p:spPr bwMode="auto">
          <a:xfrm>
            <a:off x="3688326" y="2535238"/>
            <a:ext cx="835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A[0][0]</a:t>
            </a:r>
            <a:endParaRPr lang="en-US" sz="1800" b="1" dirty="0">
              <a:latin typeface="Courier New" pitchFamily="49" charset="0"/>
            </a:endParaRPr>
          </a:p>
        </p:txBody>
      </p:sp>
      <p:sp>
        <p:nvSpPr>
          <p:cNvPr id="27685" name="Rectangle 23"/>
          <p:cNvSpPr>
            <a:spLocks noChangeArrowheads="1"/>
          </p:cNvSpPr>
          <p:nvPr/>
        </p:nvSpPr>
        <p:spPr bwMode="auto">
          <a:xfrm>
            <a:off x="228600" y="1024583"/>
            <a:ext cx="8686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700" b="1" dirty="0">
                <a:latin typeface="Courier New" pitchFamily="49" charset="0"/>
              </a:rPr>
              <a:t>A = [ [1,2,3,4], </a:t>
            </a:r>
            <a:r>
              <a:rPr lang="en-US" sz="2700" b="1" dirty="0" smtClean="0">
                <a:latin typeface="Courier New" pitchFamily="49" charset="0"/>
              </a:rPr>
              <a:t>[</a:t>
            </a:r>
            <a:r>
              <a:rPr lang="en-US" sz="2700" b="1" dirty="0">
                <a:latin typeface="Courier New" pitchFamily="49" charset="0"/>
              </a:rPr>
              <a:t>5,6,7,8], </a:t>
            </a:r>
            <a:r>
              <a:rPr lang="en-US" sz="2700" b="1" dirty="0" smtClean="0">
                <a:latin typeface="Courier New" pitchFamily="49" charset="0"/>
              </a:rPr>
              <a:t>[</a:t>
            </a:r>
            <a:r>
              <a:rPr lang="en-US" sz="2700" b="1" dirty="0">
                <a:latin typeface="Courier New" pitchFamily="49" charset="0"/>
              </a:rPr>
              <a:t>9,0,1,2] ]</a:t>
            </a:r>
          </a:p>
        </p:txBody>
      </p:sp>
      <p:sp>
        <p:nvSpPr>
          <p:cNvPr id="27686" name="Rectangle 1"/>
          <p:cNvSpPr>
            <a:spLocks noChangeArrowheads="1"/>
          </p:cNvSpPr>
          <p:nvPr/>
        </p:nvSpPr>
        <p:spPr bwMode="auto">
          <a:xfrm>
            <a:off x="4081463" y="1978025"/>
            <a:ext cx="36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1</a:t>
            </a:r>
            <a:endParaRPr lang="en-US"/>
          </a:p>
        </p:txBody>
      </p:sp>
      <p:sp>
        <p:nvSpPr>
          <p:cNvPr id="27687" name="Rectangle 46"/>
          <p:cNvSpPr>
            <a:spLocks noChangeArrowheads="1"/>
          </p:cNvSpPr>
          <p:nvPr/>
        </p:nvSpPr>
        <p:spPr bwMode="auto">
          <a:xfrm>
            <a:off x="5041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2</a:t>
            </a:r>
            <a:endParaRPr lang="en-US" dirty="0"/>
          </a:p>
        </p:txBody>
      </p:sp>
      <p:sp>
        <p:nvSpPr>
          <p:cNvPr id="27688" name="Rectangle 47"/>
          <p:cNvSpPr>
            <a:spLocks noChangeArrowheads="1"/>
          </p:cNvSpPr>
          <p:nvPr/>
        </p:nvSpPr>
        <p:spPr bwMode="auto">
          <a:xfrm>
            <a:off x="5930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3</a:t>
            </a:r>
            <a:endParaRPr lang="en-US"/>
          </a:p>
        </p:txBody>
      </p:sp>
      <p:sp>
        <p:nvSpPr>
          <p:cNvPr id="27689" name="Rectangle 48"/>
          <p:cNvSpPr>
            <a:spLocks noChangeArrowheads="1"/>
          </p:cNvSpPr>
          <p:nvPr/>
        </p:nvSpPr>
        <p:spPr bwMode="auto">
          <a:xfrm>
            <a:off x="6894513" y="19812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4</a:t>
            </a:r>
            <a:endParaRPr lang="en-US"/>
          </a:p>
        </p:txBody>
      </p:sp>
      <p:sp>
        <p:nvSpPr>
          <p:cNvPr id="27690" name="Rectangle 49"/>
          <p:cNvSpPr>
            <a:spLocks noChangeArrowheads="1"/>
          </p:cNvSpPr>
          <p:nvPr/>
        </p:nvSpPr>
        <p:spPr bwMode="auto">
          <a:xfrm>
            <a:off x="4064000" y="280987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5</a:t>
            </a:r>
            <a:endParaRPr lang="en-US"/>
          </a:p>
        </p:txBody>
      </p:sp>
      <p:sp>
        <p:nvSpPr>
          <p:cNvPr id="27691" name="Rectangle 50"/>
          <p:cNvSpPr>
            <a:spLocks noChangeArrowheads="1"/>
          </p:cNvSpPr>
          <p:nvPr/>
        </p:nvSpPr>
        <p:spPr bwMode="auto">
          <a:xfrm>
            <a:off x="5024438" y="2814638"/>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6</a:t>
            </a:r>
            <a:endParaRPr lang="en-US"/>
          </a:p>
        </p:txBody>
      </p:sp>
      <p:sp>
        <p:nvSpPr>
          <p:cNvPr id="27692" name="Rectangle 51"/>
          <p:cNvSpPr>
            <a:spLocks noChangeArrowheads="1"/>
          </p:cNvSpPr>
          <p:nvPr/>
        </p:nvSpPr>
        <p:spPr bwMode="auto">
          <a:xfrm>
            <a:off x="5926138" y="2789238"/>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7</a:t>
            </a:r>
            <a:endParaRPr lang="en-US"/>
          </a:p>
        </p:txBody>
      </p:sp>
      <p:sp>
        <p:nvSpPr>
          <p:cNvPr id="27693" name="Rectangle 52"/>
          <p:cNvSpPr>
            <a:spLocks noChangeArrowheads="1"/>
          </p:cNvSpPr>
          <p:nvPr/>
        </p:nvSpPr>
        <p:spPr bwMode="auto">
          <a:xfrm>
            <a:off x="6891338" y="27892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8</a:t>
            </a:r>
            <a:endParaRPr lang="en-US"/>
          </a:p>
        </p:txBody>
      </p:sp>
      <p:sp>
        <p:nvSpPr>
          <p:cNvPr id="27694" name="Rectangle 53"/>
          <p:cNvSpPr>
            <a:spLocks noChangeArrowheads="1"/>
          </p:cNvSpPr>
          <p:nvPr/>
        </p:nvSpPr>
        <p:spPr bwMode="auto">
          <a:xfrm>
            <a:off x="4052888" y="3736975"/>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9</a:t>
            </a:r>
            <a:endParaRPr lang="en-US"/>
          </a:p>
        </p:txBody>
      </p:sp>
      <p:sp>
        <p:nvSpPr>
          <p:cNvPr id="27695" name="Rectangle 54"/>
          <p:cNvSpPr>
            <a:spLocks noChangeArrowheads="1"/>
          </p:cNvSpPr>
          <p:nvPr/>
        </p:nvSpPr>
        <p:spPr bwMode="auto">
          <a:xfrm>
            <a:off x="50117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0</a:t>
            </a:r>
            <a:endParaRPr lang="en-US"/>
          </a:p>
        </p:txBody>
      </p:sp>
      <p:sp>
        <p:nvSpPr>
          <p:cNvPr id="27696" name="Rectangle 55"/>
          <p:cNvSpPr>
            <a:spLocks noChangeArrowheads="1"/>
          </p:cNvSpPr>
          <p:nvPr/>
        </p:nvSpPr>
        <p:spPr bwMode="auto">
          <a:xfrm>
            <a:off x="5902325" y="374015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1</a:t>
            </a:r>
            <a:endParaRPr lang="en-US"/>
          </a:p>
        </p:txBody>
      </p:sp>
      <p:sp>
        <p:nvSpPr>
          <p:cNvPr id="27697" name="Rectangle 56"/>
          <p:cNvSpPr>
            <a:spLocks noChangeArrowheads="1"/>
          </p:cNvSpPr>
          <p:nvPr/>
        </p:nvSpPr>
        <p:spPr bwMode="auto">
          <a:xfrm>
            <a:off x="68659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2</a:t>
            </a:r>
            <a:endParaRPr lang="en-US" dirty="0"/>
          </a:p>
        </p:txBody>
      </p:sp>
      <p:sp>
        <p:nvSpPr>
          <p:cNvPr id="4" name="Rectangle 3"/>
          <p:cNvSpPr/>
          <p:nvPr/>
        </p:nvSpPr>
        <p:spPr>
          <a:xfrm>
            <a:off x="342900" y="4698499"/>
            <a:ext cx="1016000" cy="369887"/>
          </a:xfrm>
          <a:prstGeom prst="rect">
            <a:avLst/>
          </a:prstGeom>
          <a:noFill/>
        </p:spPr>
        <p:txBody>
          <a:bodyPr wrap="none">
            <a:spAutoFit/>
          </a:bodyPr>
          <a:lstStyle/>
          <a:p>
            <a:pPr>
              <a:defRPr/>
            </a:pPr>
            <a:r>
              <a:rPr lang="en-US" sz="1800" b="1" dirty="0">
                <a:solidFill>
                  <a:srgbClr val="008000"/>
                </a:solidFill>
              </a:rPr>
              <a:t>To try…</a:t>
            </a:r>
            <a:endParaRPr lang="en-US" dirty="0">
              <a:solidFill>
                <a:srgbClr val="008000"/>
              </a:solidFill>
            </a:endParaRPr>
          </a:p>
        </p:txBody>
      </p:sp>
      <p:sp>
        <p:nvSpPr>
          <p:cNvPr id="52" name="Text Box 11"/>
          <p:cNvSpPr txBox="1">
            <a:spLocks noChangeArrowheads="1"/>
          </p:cNvSpPr>
          <p:nvPr/>
        </p:nvSpPr>
        <p:spPr bwMode="auto">
          <a:xfrm>
            <a:off x="762000" y="76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smtClean="0">
                <a:latin typeface="Cambria" pitchFamily="18" charset="0"/>
              </a:rPr>
              <a:t>Rectangular </a:t>
            </a:r>
            <a:r>
              <a:rPr lang="en-US" sz="4000" dirty="0" smtClean="0">
                <a:latin typeface="Cambria" pitchFamily="18" charset="0"/>
              </a:rPr>
              <a:t>2D </a:t>
            </a:r>
            <a:r>
              <a:rPr lang="en-US" sz="4000" dirty="0">
                <a:latin typeface="Cambria" pitchFamily="18" charset="0"/>
              </a:rPr>
              <a:t>data</a:t>
            </a:r>
          </a:p>
        </p:txBody>
      </p:sp>
      <p:sp>
        <p:nvSpPr>
          <p:cNvPr id="3" name="Rectangle 2"/>
          <p:cNvSpPr/>
          <p:nvPr/>
        </p:nvSpPr>
        <p:spPr>
          <a:xfrm>
            <a:off x="8245098" y="6265869"/>
            <a:ext cx="723275" cy="276999"/>
          </a:xfrm>
          <a:prstGeom prst="rect">
            <a:avLst/>
          </a:prstGeom>
        </p:spPr>
        <p:txBody>
          <a:bodyPr wrap="none">
            <a:spAutoFit/>
          </a:bodyPr>
          <a:lstStyle/>
          <a:p>
            <a:pPr algn="r">
              <a:spcBef>
                <a:spcPct val="50000"/>
              </a:spcBef>
            </a:pPr>
            <a:r>
              <a:rPr lang="en-US" sz="1200" dirty="0" smtClean="0">
                <a:latin typeface="Cambria" pitchFamily="18" charset="0"/>
              </a:rPr>
              <a:t>use </a:t>
            </a:r>
            <a:r>
              <a:rPr lang="en-US" sz="1200" b="1" dirty="0" err="1" smtClean="0">
                <a:latin typeface="Courier New" panose="02070309020205020404" pitchFamily="49" charset="0"/>
                <a:cs typeface="Courier New" panose="02070309020205020404" pitchFamily="49" charset="0"/>
              </a:rPr>
              <a:t>len</a:t>
            </a:r>
            <a:endParaRPr lang="en-US" sz="1200" b="1" dirty="0">
              <a:latin typeface="Courier New" panose="02070309020205020404" pitchFamily="49" charset="0"/>
              <a:cs typeface="Courier New" panose="02070309020205020404" pitchFamily="49" charset="0"/>
            </a:endParaRPr>
          </a:p>
        </p:txBody>
      </p:sp>
      <p:sp>
        <p:nvSpPr>
          <p:cNvPr id="5" name="Right Brace 4"/>
          <p:cNvSpPr/>
          <p:nvPr/>
        </p:nvSpPr>
        <p:spPr bwMode="auto">
          <a:xfrm>
            <a:off x="8046204" y="6085668"/>
            <a:ext cx="228600" cy="653534"/>
          </a:xfrm>
          <a:prstGeom prst="rightBrace">
            <a:avLst>
              <a:gd name="adj1" fmla="val 35451"/>
              <a:gd name="adj2" fmla="val 50000"/>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270963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ChangeArrowheads="1"/>
          </p:cNvSpPr>
          <p:nvPr/>
        </p:nvSpPr>
        <p:spPr bwMode="auto">
          <a:xfrm>
            <a:off x="152400" y="1524000"/>
            <a:ext cx="5181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EE7403"/>
                </a:solidFill>
                <a:latin typeface="Courier New" pitchFamily="49" charset="0"/>
              </a:rPr>
              <a:t>def</a:t>
            </a:r>
            <a:r>
              <a:rPr lang="en-US" sz="1800" b="1" dirty="0">
                <a:latin typeface="Courier New" pitchFamily="49" charset="0"/>
              </a:rPr>
              <a:t> mystery(A):</a:t>
            </a:r>
          </a:p>
          <a:p>
            <a:pPr algn="l"/>
            <a:r>
              <a:rPr lang="en-US" sz="1800" b="1" dirty="0">
                <a:solidFill>
                  <a:srgbClr val="008000"/>
                </a:solidFill>
                <a:latin typeface="Courier New" pitchFamily="49" charset="0"/>
              </a:rPr>
              <a:t>    """ what happens to A ? """</a:t>
            </a:r>
          </a:p>
          <a:p>
            <a:pPr algn="l"/>
            <a:endParaRPr lang="en-US" sz="1800" b="1" dirty="0">
              <a:solidFill>
                <a:srgbClr val="008000"/>
              </a:solidFill>
              <a:latin typeface="Courier New" pitchFamily="49" charset="0"/>
            </a:endParaRPr>
          </a:p>
          <a:p>
            <a:pPr algn="l"/>
            <a:r>
              <a:rPr lang="en-US" sz="1800" b="1" dirty="0">
                <a:latin typeface="Courier New" pitchFamily="49" charset="0"/>
              </a:rPr>
              <a:t>    </a:t>
            </a:r>
            <a:r>
              <a:rPr lang="en-US" sz="1800" b="1" dirty="0" smtClean="0">
                <a:latin typeface="Courier New" pitchFamily="49" charset="0"/>
              </a:rPr>
              <a:t>NROWS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 </a:t>
            </a:r>
          </a:p>
          <a:p>
            <a:pPr algn="l"/>
            <a:r>
              <a:rPr lang="en-US" sz="1800" b="1" dirty="0">
                <a:latin typeface="Courier New" pitchFamily="49" charset="0"/>
              </a:rPr>
              <a:t>    </a:t>
            </a:r>
            <a:r>
              <a:rPr lang="en-US" sz="1800" b="1" dirty="0" smtClean="0">
                <a:latin typeface="Courier New" pitchFamily="49" charset="0"/>
              </a:rPr>
              <a:t>NCOLS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(A[0])</a:t>
            </a: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r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0,NROWS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c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0,NCOLS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if</a:t>
            </a:r>
            <a:r>
              <a:rPr lang="en-US" sz="1800" b="1" dirty="0">
                <a:latin typeface="Courier New" pitchFamily="49" charset="0"/>
              </a:rPr>
              <a:t> </a:t>
            </a:r>
            <a:r>
              <a:rPr lang="en-US" sz="1800" b="1" dirty="0" smtClean="0">
                <a:latin typeface="Courier New" pitchFamily="49" charset="0"/>
              </a:rPr>
              <a:t>A[r][c]%4 == 0:</a:t>
            </a:r>
            <a:endParaRPr lang="en-US" sz="1800" b="1" dirty="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A[r][c] </a:t>
            </a:r>
            <a:r>
              <a:rPr lang="en-US" sz="1800" b="1" dirty="0">
                <a:latin typeface="Courier New" pitchFamily="49" charset="0"/>
              </a:rPr>
              <a:t>= 1</a:t>
            </a:r>
          </a:p>
          <a:p>
            <a:pPr algn="l"/>
            <a:r>
              <a:rPr lang="en-US" sz="1800" b="1" dirty="0">
                <a:latin typeface="Courier New" pitchFamily="49" charset="0"/>
              </a:rPr>
              <a:t>	   </a:t>
            </a:r>
            <a:r>
              <a:rPr lang="en-US" sz="1800" b="1" dirty="0">
                <a:solidFill>
                  <a:srgbClr val="EE7403"/>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smtClean="0">
                <a:latin typeface="Courier New" pitchFamily="49" charset="0"/>
              </a:rPr>
              <a:t>A[r][c] </a:t>
            </a:r>
            <a:r>
              <a:rPr lang="en-US" sz="1800" b="1" dirty="0">
                <a:latin typeface="Courier New" pitchFamily="49" charset="0"/>
              </a:rPr>
              <a:t>+= 1</a:t>
            </a:r>
          </a:p>
          <a:p>
            <a:pPr algn="l"/>
            <a:endParaRPr lang="en-US" sz="1800" b="1" dirty="0">
              <a:latin typeface="Courier New" pitchFamily="49" charset="0"/>
            </a:endParaRPr>
          </a:p>
        </p:txBody>
      </p:sp>
      <p:sp>
        <p:nvSpPr>
          <p:cNvPr id="34847" name="Rectangle 23"/>
          <p:cNvSpPr>
            <a:spLocks noChangeArrowheads="1"/>
          </p:cNvSpPr>
          <p:nvPr/>
        </p:nvSpPr>
        <p:spPr bwMode="auto">
          <a:xfrm>
            <a:off x="5685368" y="441325"/>
            <a:ext cx="3262432" cy="1015663"/>
          </a:xfrm>
          <a:prstGeom prst="rect">
            <a:avLst/>
          </a:prstGeom>
          <a:solidFill>
            <a:schemeClr val="bg1">
              <a:lumMod val="95000"/>
            </a:schemeClr>
          </a:solidFill>
          <a:ln>
            <a:noFill/>
          </a:ln>
          <a:extLst/>
        </p:spPr>
        <p:txBody>
          <a:bodyPr wrap="none">
            <a:spAutoFit/>
          </a:bodyPr>
          <a:lstStyle/>
          <a:p>
            <a:pPr algn="l"/>
            <a:r>
              <a:rPr lang="en-US" sz="2000" b="1" dirty="0">
                <a:latin typeface="Courier New" pitchFamily="49" charset="0"/>
              </a:rPr>
              <a:t>A = [ </a:t>
            </a:r>
            <a:r>
              <a:rPr lang="en-US" sz="2000" b="1" dirty="0" smtClean="0">
                <a:latin typeface="Courier New" pitchFamily="49" charset="0"/>
              </a:rPr>
              <a:t>[4, 2, 2, 2],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2, 4, 4],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[8, 3, 3, </a:t>
            </a:r>
            <a:r>
              <a:rPr lang="en-US" sz="2000" b="1" dirty="0">
                <a:latin typeface="Courier New" pitchFamily="49" charset="0"/>
              </a:rPr>
              <a:t>1</a:t>
            </a:r>
            <a:r>
              <a:rPr lang="en-US" sz="2000" b="1" dirty="0" smtClean="0">
                <a:latin typeface="Courier New" pitchFamily="49" charset="0"/>
              </a:rPr>
              <a:t>] </a:t>
            </a:r>
            <a:r>
              <a:rPr lang="en-US" sz="2000" b="1" dirty="0">
                <a:latin typeface="Courier New" pitchFamily="49" charset="0"/>
              </a:rPr>
              <a:t>]</a:t>
            </a:r>
          </a:p>
        </p:txBody>
      </p:sp>
      <p:sp>
        <p:nvSpPr>
          <p:cNvPr id="45" name="Text Box 4"/>
          <p:cNvSpPr txBox="1">
            <a:spLocks noChangeArrowheads="1"/>
          </p:cNvSpPr>
          <p:nvPr/>
        </p:nvSpPr>
        <p:spPr bwMode="auto">
          <a:xfrm>
            <a:off x="6592888" y="2060575"/>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dirty="0">
                <a:latin typeface="Courier New" pitchFamily="49" charset="0"/>
              </a:rPr>
              <a:t> </a:t>
            </a:r>
            <a:r>
              <a:rPr lang="en-US" sz="1800" b="1" dirty="0" smtClean="0">
                <a:latin typeface="Courier New" pitchFamily="49" charset="0"/>
              </a:rPr>
              <a:t>4   </a:t>
            </a:r>
            <a:r>
              <a:rPr lang="en-US" sz="1800" b="1" dirty="0">
                <a:latin typeface="Courier New" pitchFamily="49" charset="0"/>
              </a:rPr>
              <a:t>2   </a:t>
            </a:r>
            <a:r>
              <a:rPr lang="en-US" sz="1800" b="1" dirty="0" smtClean="0">
                <a:latin typeface="Courier New" pitchFamily="49" charset="0"/>
              </a:rPr>
              <a:t>2   2</a:t>
            </a:r>
            <a:endParaRPr lang="en-US" sz="1800" b="1" dirty="0">
              <a:latin typeface="Courier New" pitchFamily="49" charset="0"/>
            </a:endParaRPr>
          </a:p>
          <a:p>
            <a:pPr algn="l">
              <a:lnSpc>
                <a:spcPct val="120000"/>
              </a:lnSpc>
            </a:pPr>
            <a:r>
              <a:rPr lang="en-US" sz="1800" b="1" dirty="0">
                <a:latin typeface="Courier New" pitchFamily="49" charset="0"/>
              </a:rPr>
              <a:t> </a:t>
            </a:r>
            <a:r>
              <a:rPr lang="en-US" sz="1800" b="1" dirty="0" smtClean="0">
                <a:latin typeface="Courier New" pitchFamily="49" charset="0"/>
              </a:rPr>
              <a:t>2   </a:t>
            </a:r>
            <a:r>
              <a:rPr lang="en-US" sz="1800" b="1" dirty="0">
                <a:latin typeface="Courier New" pitchFamily="49" charset="0"/>
              </a:rPr>
              <a:t>2</a:t>
            </a:r>
            <a:r>
              <a:rPr lang="en-US" sz="1800" b="1" dirty="0" smtClean="0">
                <a:latin typeface="Courier New" pitchFamily="49" charset="0"/>
              </a:rPr>
              <a:t>   </a:t>
            </a:r>
            <a:r>
              <a:rPr lang="en-US" sz="1800" b="1" dirty="0">
                <a:latin typeface="Courier New" pitchFamily="49" charset="0"/>
              </a:rPr>
              <a:t>4</a:t>
            </a:r>
            <a:r>
              <a:rPr lang="en-US" sz="1800" b="1" dirty="0" smtClean="0">
                <a:latin typeface="Courier New" pitchFamily="49" charset="0"/>
              </a:rPr>
              <a:t>   </a:t>
            </a:r>
            <a:r>
              <a:rPr lang="en-US" sz="1800" b="1" dirty="0">
                <a:latin typeface="Courier New" pitchFamily="49" charset="0"/>
              </a:rPr>
              <a:t>4</a:t>
            </a:r>
          </a:p>
          <a:p>
            <a:pPr algn="l">
              <a:lnSpc>
                <a:spcPct val="120000"/>
              </a:lnSpc>
            </a:pPr>
            <a:r>
              <a:rPr lang="en-US" sz="1800" b="1" dirty="0">
                <a:latin typeface="Courier New" pitchFamily="49" charset="0"/>
              </a:rPr>
              <a:t> </a:t>
            </a:r>
            <a:r>
              <a:rPr lang="en-US" sz="1800" b="1" dirty="0">
                <a:latin typeface="Courier New" pitchFamily="49" charset="0"/>
              </a:rPr>
              <a:t>8</a:t>
            </a:r>
            <a:r>
              <a:rPr lang="en-US" sz="1800" b="1" dirty="0" smtClean="0">
                <a:latin typeface="Courier New" pitchFamily="49" charset="0"/>
              </a:rPr>
              <a:t>   </a:t>
            </a:r>
            <a:r>
              <a:rPr lang="en-US" sz="1800" b="1" dirty="0">
                <a:latin typeface="Courier New" pitchFamily="49" charset="0"/>
              </a:rPr>
              <a:t>3</a:t>
            </a:r>
            <a:r>
              <a:rPr lang="en-US" sz="1800" b="1" dirty="0" smtClean="0">
                <a:latin typeface="Courier New" pitchFamily="49" charset="0"/>
              </a:rPr>
              <a:t>   </a:t>
            </a:r>
            <a:r>
              <a:rPr lang="en-US" sz="1800" b="1" dirty="0">
                <a:latin typeface="Courier New" pitchFamily="49" charset="0"/>
              </a:rPr>
              <a:t>3</a:t>
            </a:r>
            <a:r>
              <a:rPr lang="en-US" sz="1800" b="1" dirty="0" smtClean="0">
                <a:latin typeface="Courier New" pitchFamily="49" charset="0"/>
              </a:rPr>
              <a:t>   </a:t>
            </a:r>
            <a:r>
              <a:rPr lang="en-US" sz="1800" b="1" dirty="0">
                <a:latin typeface="Courier New" pitchFamily="49" charset="0"/>
              </a:rPr>
              <a:t>1</a:t>
            </a:r>
            <a:endParaRPr lang="en-US" sz="1800" b="1" dirty="0">
              <a:latin typeface="Courier New" pitchFamily="49" charset="0"/>
            </a:endParaRPr>
          </a:p>
        </p:txBody>
      </p:sp>
      <p:sp>
        <p:nvSpPr>
          <p:cNvPr id="46" name="Text Box 5"/>
          <p:cNvSpPr txBox="1">
            <a:spLocks noChangeArrowheads="1"/>
          </p:cNvSpPr>
          <p:nvPr/>
        </p:nvSpPr>
        <p:spPr bwMode="auto">
          <a:xfrm>
            <a:off x="7162800" y="1584237"/>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solidFill>
                  <a:srgbClr val="008000"/>
                </a:solidFill>
                <a:latin typeface="Cambria" pitchFamily="18" charset="0"/>
              </a:rPr>
              <a:t>Before</a:t>
            </a:r>
          </a:p>
        </p:txBody>
      </p:sp>
      <p:sp>
        <p:nvSpPr>
          <p:cNvPr id="47" name="Rectangle 7"/>
          <p:cNvSpPr>
            <a:spLocks noChangeArrowheads="1"/>
          </p:cNvSpPr>
          <p:nvPr/>
        </p:nvSpPr>
        <p:spPr bwMode="auto">
          <a:xfrm>
            <a:off x="6858000" y="1523118"/>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rPr>
              <a:t>A</a:t>
            </a:r>
          </a:p>
        </p:txBody>
      </p:sp>
      <p:sp>
        <p:nvSpPr>
          <p:cNvPr id="48" name="Line 11"/>
          <p:cNvSpPr>
            <a:spLocks noChangeShapeType="1"/>
          </p:cNvSpPr>
          <p:nvPr/>
        </p:nvSpPr>
        <p:spPr bwMode="auto">
          <a:xfrm>
            <a:off x="6589713" y="24415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2"/>
          <p:cNvSpPr>
            <a:spLocks noChangeShapeType="1"/>
          </p:cNvSpPr>
          <p:nvPr/>
        </p:nvSpPr>
        <p:spPr bwMode="auto">
          <a:xfrm>
            <a:off x="6592888" y="276225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3"/>
          <p:cNvSpPr>
            <a:spLocks noChangeShapeType="1"/>
          </p:cNvSpPr>
          <p:nvPr/>
        </p:nvSpPr>
        <p:spPr bwMode="auto">
          <a:xfrm rot="-5400000">
            <a:off x="6591300" y="26066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4"/>
          <p:cNvSpPr>
            <a:spLocks noChangeShapeType="1"/>
          </p:cNvSpPr>
          <p:nvPr/>
        </p:nvSpPr>
        <p:spPr bwMode="auto">
          <a:xfrm rot="-5400000">
            <a:off x="7129463" y="2605087"/>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5"/>
          <p:cNvSpPr>
            <a:spLocks noChangeShapeType="1"/>
          </p:cNvSpPr>
          <p:nvPr/>
        </p:nvSpPr>
        <p:spPr bwMode="auto">
          <a:xfrm rot="-5400000">
            <a:off x="7689850" y="26035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Rectangle 16"/>
          <p:cNvSpPr>
            <a:spLocks noChangeArrowheads="1"/>
          </p:cNvSpPr>
          <p:nvPr/>
        </p:nvSpPr>
        <p:spPr bwMode="auto">
          <a:xfrm>
            <a:off x="5699013" y="2144712"/>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0</a:t>
            </a:r>
          </a:p>
        </p:txBody>
      </p:sp>
      <p:sp>
        <p:nvSpPr>
          <p:cNvPr id="54" name="Rectangle 17"/>
          <p:cNvSpPr>
            <a:spLocks noChangeArrowheads="1"/>
          </p:cNvSpPr>
          <p:nvPr/>
        </p:nvSpPr>
        <p:spPr bwMode="auto">
          <a:xfrm>
            <a:off x="5699125" y="2473325"/>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1</a:t>
            </a:r>
          </a:p>
        </p:txBody>
      </p:sp>
      <p:sp>
        <p:nvSpPr>
          <p:cNvPr id="55" name="Rectangle 18"/>
          <p:cNvSpPr>
            <a:spLocks noChangeArrowheads="1"/>
          </p:cNvSpPr>
          <p:nvPr/>
        </p:nvSpPr>
        <p:spPr bwMode="auto">
          <a:xfrm>
            <a:off x="5706951" y="2819400"/>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2</a:t>
            </a:r>
          </a:p>
        </p:txBody>
      </p:sp>
      <p:sp>
        <p:nvSpPr>
          <p:cNvPr id="56" name="Line 19"/>
          <p:cNvSpPr>
            <a:spLocks noChangeShapeType="1"/>
          </p:cNvSpPr>
          <p:nvPr/>
        </p:nvSpPr>
        <p:spPr bwMode="auto">
          <a:xfrm>
            <a:off x="6164263" y="2276475"/>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0"/>
          <p:cNvSpPr>
            <a:spLocks noChangeShapeType="1"/>
          </p:cNvSpPr>
          <p:nvPr/>
        </p:nvSpPr>
        <p:spPr bwMode="auto">
          <a:xfrm>
            <a:off x="6169025" y="2603500"/>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1"/>
          <p:cNvSpPr>
            <a:spLocks noChangeShapeType="1"/>
          </p:cNvSpPr>
          <p:nvPr/>
        </p:nvSpPr>
        <p:spPr bwMode="auto">
          <a:xfrm>
            <a:off x="6175375" y="2949575"/>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Rectangle 22"/>
          <p:cNvSpPr>
            <a:spLocks noChangeArrowheads="1"/>
          </p:cNvSpPr>
          <p:nvPr/>
        </p:nvSpPr>
        <p:spPr bwMode="auto">
          <a:xfrm>
            <a:off x="6639862" y="3130550"/>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60" name="Rectangle 23"/>
          <p:cNvSpPr>
            <a:spLocks noChangeArrowheads="1"/>
          </p:cNvSpPr>
          <p:nvPr/>
        </p:nvSpPr>
        <p:spPr bwMode="auto">
          <a:xfrm>
            <a:off x="7162800" y="3141662"/>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61" name="Rectangle 24"/>
          <p:cNvSpPr>
            <a:spLocks noChangeArrowheads="1"/>
          </p:cNvSpPr>
          <p:nvPr/>
        </p:nvSpPr>
        <p:spPr bwMode="auto">
          <a:xfrm>
            <a:off x="7741587"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62" name="Rectangle 25"/>
          <p:cNvSpPr>
            <a:spLocks noChangeArrowheads="1"/>
          </p:cNvSpPr>
          <p:nvPr/>
        </p:nvSpPr>
        <p:spPr bwMode="auto">
          <a:xfrm>
            <a:off x="8298799"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63" name="Rectangle 8"/>
          <p:cNvSpPr>
            <a:spLocks noChangeArrowheads="1"/>
          </p:cNvSpPr>
          <p:nvPr/>
        </p:nvSpPr>
        <p:spPr bwMode="auto">
          <a:xfrm>
            <a:off x="6825483" y="342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rPr>
              <a:t>A</a:t>
            </a:r>
          </a:p>
        </p:txBody>
      </p:sp>
      <p:sp>
        <p:nvSpPr>
          <p:cNvPr id="64" name="Rectangle 26"/>
          <p:cNvSpPr>
            <a:spLocks noChangeArrowheads="1"/>
          </p:cNvSpPr>
          <p:nvPr/>
        </p:nvSpPr>
        <p:spPr bwMode="auto">
          <a:xfrm>
            <a:off x="6590947" y="3919826"/>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 name="Line 27"/>
          <p:cNvSpPr>
            <a:spLocks noChangeShapeType="1"/>
          </p:cNvSpPr>
          <p:nvPr/>
        </p:nvSpPr>
        <p:spPr bwMode="auto">
          <a:xfrm>
            <a:off x="6594122" y="4302413"/>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8"/>
          <p:cNvSpPr>
            <a:spLocks noChangeShapeType="1"/>
          </p:cNvSpPr>
          <p:nvPr/>
        </p:nvSpPr>
        <p:spPr bwMode="auto">
          <a:xfrm>
            <a:off x="6597297" y="4623088"/>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9"/>
          <p:cNvSpPr>
            <a:spLocks noChangeShapeType="1"/>
          </p:cNvSpPr>
          <p:nvPr/>
        </p:nvSpPr>
        <p:spPr bwMode="auto">
          <a:xfrm rot="-5400000">
            <a:off x="6595709" y="44675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0"/>
          <p:cNvSpPr>
            <a:spLocks noChangeShapeType="1"/>
          </p:cNvSpPr>
          <p:nvPr/>
        </p:nvSpPr>
        <p:spPr bwMode="auto">
          <a:xfrm rot="-5400000">
            <a:off x="7133872" y="4465926"/>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31"/>
          <p:cNvSpPr>
            <a:spLocks noChangeShapeType="1"/>
          </p:cNvSpPr>
          <p:nvPr/>
        </p:nvSpPr>
        <p:spPr bwMode="auto">
          <a:xfrm rot="-5400000">
            <a:off x="7694259" y="44643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Rectangle 33"/>
          <p:cNvSpPr>
            <a:spLocks noChangeArrowheads="1"/>
          </p:cNvSpPr>
          <p:nvPr/>
        </p:nvSpPr>
        <p:spPr bwMode="auto">
          <a:xfrm>
            <a:off x="6609645" y="5008756"/>
            <a:ext cx="2260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dirty="0" smtClean="0">
                <a:latin typeface="Cambria" pitchFamily="18" charset="0"/>
              </a:rPr>
              <a:t>Above, w</a:t>
            </a:r>
            <a:r>
              <a:rPr lang="en-US" sz="1000" dirty="0" smtClean="0">
                <a:latin typeface="Cambria" pitchFamily="18" charset="0"/>
              </a:rPr>
              <a:t>rite the </a:t>
            </a:r>
            <a:r>
              <a:rPr lang="en-US" sz="1000" dirty="0">
                <a:latin typeface="Cambria" pitchFamily="18" charset="0"/>
              </a:rPr>
              <a:t>resulting values in </a:t>
            </a:r>
            <a:r>
              <a:rPr lang="en-US" sz="1000" dirty="0" smtClean="0">
                <a:latin typeface="Cambria" pitchFamily="18" charset="0"/>
              </a:rPr>
              <a:t>A</a:t>
            </a:r>
            <a:endParaRPr lang="en-US" sz="1000" dirty="0">
              <a:latin typeface="Cambria" pitchFamily="18" charset="0"/>
            </a:endParaRPr>
          </a:p>
        </p:txBody>
      </p:sp>
      <p:sp>
        <p:nvSpPr>
          <p:cNvPr id="4" name="Rectangle 3"/>
          <p:cNvSpPr/>
          <p:nvPr/>
        </p:nvSpPr>
        <p:spPr>
          <a:xfrm>
            <a:off x="4267200" y="4154269"/>
            <a:ext cx="2079624" cy="646331"/>
          </a:xfrm>
          <a:prstGeom prst="rect">
            <a:avLst/>
          </a:prstGeom>
          <a:solidFill>
            <a:schemeClr val="bg1">
              <a:lumMod val="95000"/>
            </a:schemeClr>
          </a:solidFill>
        </p:spPr>
        <p:txBody>
          <a:bodyPr wrap="square">
            <a:spAutoFit/>
          </a:bodyPr>
          <a:lstStyle/>
          <a:p>
            <a:pPr lvl="0">
              <a:spcBef>
                <a:spcPct val="50000"/>
              </a:spcBef>
            </a:pPr>
            <a:r>
              <a:rPr lang="en-US" sz="1200" dirty="0">
                <a:solidFill>
                  <a:srgbClr val="000000"/>
                </a:solidFill>
                <a:latin typeface="Calibri" panose="020F0502020204030204" pitchFamily="34" charset="0"/>
              </a:rPr>
              <a:t>Starting with the 2d array </a:t>
            </a:r>
            <a:r>
              <a:rPr lang="en-US" sz="1200" b="1" dirty="0">
                <a:solidFill>
                  <a:srgbClr val="008000"/>
                </a:solidFill>
                <a:latin typeface="Calibri" panose="020F0502020204030204" pitchFamily="34" charset="0"/>
              </a:rPr>
              <a:t>A</a:t>
            </a:r>
            <a:r>
              <a:rPr lang="en-US" sz="1200" dirty="0">
                <a:solidFill>
                  <a:srgbClr val="000000"/>
                </a:solidFill>
                <a:latin typeface="Calibri" panose="020F0502020204030204" pitchFamily="34" charset="0"/>
              </a:rPr>
              <a:t> </a:t>
            </a:r>
            <a:r>
              <a:rPr lang="en-US" sz="1200" dirty="0" smtClean="0">
                <a:solidFill>
                  <a:srgbClr val="000000"/>
                </a:solidFill>
                <a:latin typeface="Calibri" panose="020F0502020204030204" pitchFamily="34" charset="0"/>
              </a:rPr>
              <a:t>above</a:t>
            </a:r>
            <a:r>
              <a:rPr lang="en-US" sz="1200" dirty="0">
                <a:solidFill>
                  <a:srgbClr val="000000"/>
                </a:solidFill>
                <a:latin typeface="Calibri" panose="020F0502020204030204" pitchFamily="34" charset="0"/>
              </a:rPr>
              <a:t>, write the values in </a:t>
            </a:r>
            <a:r>
              <a:rPr lang="en-US" sz="1200" b="1" dirty="0">
                <a:solidFill>
                  <a:srgbClr val="008000"/>
                </a:solidFill>
                <a:latin typeface="Calibri" panose="020F0502020204030204" pitchFamily="34" charset="0"/>
              </a:rPr>
              <a:t>A</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after</a:t>
            </a:r>
            <a:r>
              <a:rPr lang="en-US" sz="1200" dirty="0">
                <a:solidFill>
                  <a:srgbClr val="000000"/>
                </a:solidFill>
                <a:latin typeface="Calibri" panose="020F0502020204030204" pitchFamily="34" charset="0"/>
              </a:rPr>
              <a:t> running </a:t>
            </a:r>
            <a:r>
              <a:rPr lang="en-US" sz="1200" dirty="0" smtClean="0">
                <a:solidFill>
                  <a:srgbClr val="000000"/>
                </a:solidFill>
                <a:latin typeface="Calibri" panose="020F0502020204030204" pitchFamily="34" charset="0"/>
              </a:rPr>
              <a:t>that  code:</a:t>
            </a:r>
            <a:endParaRPr lang="en-US" sz="1200" dirty="0">
              <a:solidFill>
                <a:srgbClr val="000000"/>
              </a:solidFill>
              <a:latin typeface="Calibri" panose="020F0502020204030204" pitchFamily="34" charset="0"/>
            </a:endParaRPr>
          </a:p>
        </p:txBody>
      </p:sp>
      <p:sp>
        <p:nvSpPr>
          <p:cNvPr id="71" name="Text Box 5"/>
          <p:cNvSpPr txBox="1">
            <a:spLocks noChangeArrowheads="1"/>
          </p:cNvSpPr>
          <p:nvPr/>
        </p:nvSpPr>
        <p:spPr bwMode="auto">
          <a:xfrm>
            <a:off x="7171266" y="34802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solidFill>
                  <a:srgbClr val="008000"/>
                </a:solidFill>
                <a:latin typeface="Cambria" pitchFamily="18" charset="0"/>
              </a:rPr>
              <a:t>After</a:t>
            </a:r>
            <a:endParaRPr lang="en-US" dirty="0">
              <a:solidFill>
                <a:srgbClr val="008000"/>
              </a:solidFill>
              <a:latin typeface="Cambria" pitchFamily="18" charset="0"/>
            </a:endParaRPr>
          </a:p>
        </p:txBody>
      </p:sp>
      <p:sp>
        <p:nvSpPr>
          <p:cNvPr id="72" name="Rectangle 26"/>
          <p:cNvSpPr>
            <a:spLocks noChangeArrowheads="1"/>
          </p:cNvSpPr>
          <p:nvPr/>
        </p:nvSpPr>
        <p:spPr bwMode="auto">
          <a:xfrm>
            <a:off x="4876800" y="5620225"/>
            <a:ext cx="2301875" cy="1100137"/>
          </a:xfrm>
          <a:prstGeom prst="rect">
            <a:avLst/>
          </a:prstGeom>
          <a:noFill/>
          <a:ln w="190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Line 27"/>
          <p:cNvSpPr>
            <a:spLocks noChangeShapeType="1"/>
          </p:cNvSpPr>
          <p:nvPr/>
        </p:nvSpPr>
        <p:spPr bwMode="auto">
          <a:xfrm>
            <a:off x="4879975" y="6002812"/>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8"/>
          <p:cNvSpPr>
            <a:spLocks noChangeShapeType="1"/>
          </p:cNvSpPr>
          <p:nvPr/>
        </p:nvSpPr>
        <p:spPr bwMode="auto">
          <a:xfrm>
            <a:off x="4883150" y="6323487"/>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9"/>
          <p:cNvSpPr>
            <a:spLocks noChangeShapeType="1"/>
          </p:cNvSpPr>
          <p:nvPr/>
        </p:nvSpPr>
        <p:spPr bwMode="auto">
          <a:xfrm rot="-5400000">
            <a:off x="4881562" y="6167912"/>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30"/>
          <p:cNvSpPr>
            <a:spLocks noChangeShapeType="1"/>
          </p:cNvSpPr>
          <p:nvPr/>
        </p:nvSpPr>
        <p:spPr bwMode="auto">
          <a:xfrm rot="-5400000">
            <a:off x="5419725" y="61663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31"/>
          <p:cNvSpPr>
            <a:spLocks noChangeShapeType="1"/>
          </p:cNvSpPr>
          <p:nvPr/>
        </p:nvSpPr>
        <p:spPr bwMode="auto">
          <a:xfrm rot="-5400000">
            <a:off x="5980112" y="6164737"/>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Rectangle 23"/>
          <p:cNvSpPr>
            <a:spLocks noChangeArrowheads="1"/>
          </p:cNvSpPr>
          <p:nvPr/>
        </p:nvSpPr>
        <p:spPr bwMode="auto">
          <a:xfrm>
            <a:off x="4953707" y="5644037"/>
            <a:ext cx="2185214" cy="1092607"/>
          </a:xfrm>
          <a:prstGeom prst="rect">
            <a:avLst/>
          </a:prstGeom>
          <a:noFill/>
          <a:ln>
            <a:noFill/>
          </a:ln>
          <a:extLst/>
        </p:spPr>
        <p:txBody>
          <a:bodyPr wrap="none">
            <a:spAutoFit/>
          </a:bodyPr>
          <a:lstStyle/>
          <a:p>
            <a:pPr algn="l">
              <a:spcBef>
                <a:spcPts val="300"/>
              </a:spcBef>
            </a:pP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a:t>
            </a:r>
            <a:r>
              <a:rPr lang="en-US" sz="2000" b="1" dirty="0" err="1">
                <a:solidFill>
                  <a:srgbClr val="FF0000"/>
                </a:solidFill>
                <a:latin typeface="Courier New" pitchFamily="49" charset="0"/>
              </a:rPr>
              <a:t>T</a:t>
            </a:r>
            <a:r>
              <a:rPr lang="en-US" sz="2000" b="1" dirty="0" smtClean="0">
                <a:solidFill>
                  <a:schemeClr val="bg1">
                    <a:lumMod val="50000"/>
                  </a:schemeClr>
                </a:solidFill>
                <a:latin typeface="Courier New" pitchFamily="49" charset="0"/>
              </a:rPr>
              <a:t>   F </a:t>
            </a:r>
            <a:endParaRPr lang="en-US" sz="2000" b="1" dirty="0">
              <a:solidFill>
                <a:schemeClr val="bg1">
                  <a:lumMod val="50000"/>
                </a:schemeClr>
              </a:solidFill>
              <a:latin typeface="Courier New" pitchFamily="49" charset="0"/>
            </a:endParaRPr>
          </a:p>
          <a:p>
            <a:pPr algn="l">
              <a:spcBef>
                <a:spcPts val="300"/>
              </a:spcBef>
            </a:pP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a:t>
            </a: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F </a:t>
            </a:r>
            <a:endParaRPr lang="en-US" sz="2000" b="1" dirty="0">
              <a:solidFill>
                <a:schemeClr val="bg1">
                  <a:lumMod val="50000"/>
                </a:schemeClr>
              </a:solidFill>
              <a:latin typeface="Courier New" pitchFamily="49" charset="0"/>
            </a:endParaRPr>
          </a:p>
          <a:p>
            <a:pPr algn="l">
              <a:spcBef>
                <a:spcPts val="300"/>
              </a:spcBef>
            </a:pP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a:t>
            </a: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err="1" smtClean="0">
                <a:solidFill>
                  <a:schemeClr val="bg1">
                    <a:lumMod val="50000"/>
                  </a:schemeClr>
                </a:solidFill>
                <a:latin typeface="Courier New" pitchFamily="49" charset="0"/>
              </a:rPr>
              <a:t>F</a:t>
            </a:r>
            <a:endParaRPr lang="en-US" sz="2000" b="1" dirty="0">
              <a:solidFill>
                <a:schemeClr val="bg1">
                  <a:lumMod val="50000"/>
                </a:schemeClr>
              </a:solidFill>
              <a:latin typeface="Courier New" pitchFamily="49" charset="0"/>
            </a:endParaRPr>
          </a:p>
        </p:txBody>
      </p:sp>
      <p:sp>
        <p:nvSpPr>
          <p:cNvPr id="80" name="Text Box 10"/>
          <p:cNvSpPr txBox="1">
            <a:spLocks noChangeArrowheads="1"/>
          </p:cNvSpPr>
          <p:nvPr/>
        </p:nvSpPr>
        <p:spPr bwMode="auto">
          <a:xfrm>
            <a:off x="854809" y="5697533"/>
            <a:ext cx="3732333" cy="954107"/>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Then</a:t>
            </a:r>
            <a:r>
              <a:rPr lang="en-US" sz="1400" dirty="0" smtClean="0">
                <a:latin typeface="Cambria" pitchFamily="18" charset="0"/>
              </a:rPr>
              <a:t>, how </a:t>
            </a:r>
            <a:r>
              <a:rPr lang="en-US" sz="1400" dirty="0" smtClean="0">
                <a:latin typeface="Cambria" pitchFamily="18" charset="0"/>
              </a:rPr>
              <a:t>could </a:t>
            </a:r>
            <a:r>
              <a:rPr lang="en-US" sz="1400" dirty="0" smtClean="0">
                <a:latin typeface="Cambria" pitchFamily="18" charset="0"/>
              </a:rPr>
              <a:t>you </a:t>
            </a:r>
            <a:r>
              <a:rPr lang="en-US" sz="1400" i="1" u="sng" dirty="0" smtClean="0">
                <a:latin typeface="Cambria" pitchFamily="18" charset="0"/>
              </a:rPr>
              <a:t>change the </a:t>
            </a:r>
            <a:r>
              <a:rPr lang="en-US" sz="1400" i="1" u="sng" dirty="0" smtClean="0">
                <a:latin typeface="Cambria" pitchFamily="18" charset="0"/>
              </a:rPr>
              <a:t>code above</a:t>
            </a:r>
            <a:r>
              <a:rPr lang="en-US" sz="1400" dirty="0" smtClean="0">
                <a:latin typeface="Cambria" pitchFamily="18" charset="0"/>
              </a:rPr>
              <a:t> </a:t>
            </a:r>
            <a:r>
              <a:rPr lang="en-US" sz="1400" dirty="0" smtClean="0">
                <a:latin typeface="Cambria" pitchFamily="18" charset="0"/>
              </a:rPr>
              <a:t>to produce a True where the original value is equal </a:t>
            </a:r>
            <a:r>
              <a:rPr lang="en-US" sz="1400" b="1" i="1" dirty="0" smtClean="0">
                <a:latin typeface="Cambria" pitchFamily="18" charset="0"/>
              </a:rPr>
              <a:t>to its neighbor to the right</a:t>
            </a:r>
            <a:r>
              <a:rPr lang="en-US" sz="1400" dirty="0" smtClean="0">
                <a:latin typeface="Cambria" pitchFamily="18" charset="0"/>
              </a:rPr>
              <a:t>?!                 </a:t>
            </a:r>
            <a:r>
              <a:rPr lang="en-US" sz="1200" dirty="0" smtClean="0">
                <a:latin typeface="Cambria" pitchFamily="18" charset="0"/>
              </a:rPr>
              <a:t>(False, if no neighbor or a different neighbor.)</a:t>
            </a:r>
            <a:r>
              <a:rPr lang="en-US" sz="1400" dirty="0" smtClean="0">
                <a:latin typeface="Cambria" pitchFamily="18" charset="0"/>
              </a:rPr>
              <a:t> </a:t>
            </a:r>
            <a:endParaRPr lang="en-US" sz="1400" dirty="0">
              <a:latin typeface="Cambria" pitchFamily="18" charset="0"/>
            </a:endParaRPr>
          </a:p>
        </p:txBody>
      </p:sp>
      <p:sp>
        <p:nvSpPr>
          <p:cNvPr id="81" name="Text Box 6"/>
          <p:cNvSpPr txBox="1">
            <a:spLocks noChangeArrowheads="1"/>
          </p:cNvSpPr>
          <p:nvPr/>
        </p:nvSpPr>
        <p:spPr bwMode="auto">
          <a:xfrm>
            <a:off x="457730" y="5479996"/>
            <a:ext cx="919162" cy="276999"/>
          </a:xfrm>
          <a:prstGeom prst="rect">
            <a:avLst/>
          </a:prstGeom>
          <a:solidFill>
            <a:schemeClr val="bg1"/>
          </a:solidFill>
          <a:ln w="3175">
            <a:solidFill>
              <a:schemeClr val="bg1">
                <a:lumMod val="65000"/>
              </a:schemeClr>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rgbClr val="CC3300"/>
                </a:solidFill>
                <a:latin typeface="Cambria" pitchFamily="18" charset="0"/>
              </a:rPr>
              <a:t>Challenge:</a:t>
            </a:r>
            <a:endParaRPr lang="en-US" sz="1200" dirty="0">
              <a:solidFill>
                <a:srgbClr val="CC3300"/>
              </a:solidFill>
              <a:latin typeface="Cambria" pitchFamily="18" charset="0"/>
            </a:endParaRPr>
          </a:p>
        </p:txBody>
      </p:sp>
      <p:sp>
        <p:nvSpPr>
          <p:cNvPr id="83" name="Rectangle 5"/>
          <p:cNvSpPr>
            <a:spLocks noChangeArrowheads="1"/>
          </p:cNvSpPr>
          <p:nvPr/>
        </p:nvSpPr>
        <p:spPr bwMode="auto">
          <a:xfrm>
            <a:off x="141900" y="110067"/>
            <a:ext cx="5115900" cy="461665"/>
          </a:xfrm>
          <a:prstGeom prst="rect">
            <a:avLst/>
          </a:prstGeom>
          <a:solidFill>
            <a:srgbClr val="CCFFCC"/>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1200" dirty="0" smtClean="0">
                <a:solidFill>
                  <a:srgbClr val="000000"/>
                </a:solidFill>
                <a:latin typeface="Cambria" panose="02040503050406030204" pitchFamily="18" charset="0"/>
              </a:rPr>
              <a:t>(</a:t>
            </a:r>
            <a:r>
              <a:rPr lang="en-US" altLang="en-US" sz="1200" b="1" dirty="0" smtClean="0">
                <a:solidFill>
                  <a:srgbClr val="000000"/>
                </a:solidFill>
                <a:latin typeface="Courier New" panose="02070309020205020404" pitchFamily="49" charset="0"/>
                <a:cs typeface="Courier New" panose="02070309020205020404" pitchFamily="49" charset="0"/>
              </a:rPr>
              <a:t>*</a:t>
            </a:r>
            <a:r>
              <a:rPr lang="en-US" altLang="en-US" sz="1200" dirty="0" smtClean="0">
                <a:solidFill>
                  <a:srgbClr val="000000"/>
                </a:solidFill>
                <a:latin typeface="Cambria" panose="02040503050406030204" pitchFamily="18" charset="0"/>
              </a:rPr>
              <a:t>) </a:t>
            </a:r>
            <a:r>
              <a:rPr lang="en-US" altLang="en-US" sz="1200" dirty="0">
                <a:solidFill>
                  <a:srgbClr val="000000"/>
                </a:solidFill>
                <a:latin typeface="Cambria" panose="02040503050406030204" pitchFamily="18" charset="0"/>
              </a:rPr>
              <a:t>For up to </a:t>
            </a:r>
            <a:r>
              <a:rPr lang="en-US" altLang="en-US" sz="1200" b="1" i="1" dirty="0">
                <a:solidFill>
                  <a:srgbClr val="800000"/>
                </a:solidFill>
                <a:latin typeface="Cambria" panose="02040503050406030204" pitchFamily="18" charset="0"/>
              </a:rPr>
              <a:t>two points!</a:t>
            </a:r>
            <a:r>
              <a:rPr lang="en-US" altLang="en-US" sz="1200" dirty="0">
                <a:solidFill>
                  <a:srgbClr val="000000"/>
                </a:solidFill>
                <a:latin typeface="Cambria" panose="02040503050406030204" pitchFamily="18" charset="0"/>
              </a:rPr>
              <a:t> of extra credit on the midterm… </a:t>
            </a:r>
            <a:r>
              <a:rPr lang="en-US" altLang="en-US" sz="1200" dirty="0" smtClean="0">
                <a:solidFill>
                  <a:srgbClr val="000000"/>
                </a:solidFill>
                <a:latin typeface="Cambria" panose="02040503050406030204" pitchFamily="18" charset="0"/>
              </a:rPr>
              <a:t> Pair </a:t>
            </a:r>
            <a:r>
              <a:rPr lang="en-US" altLang="en-US" sz="1200" dirty="0">
                <a:solidFill>
                  <a:srgbClr val="000000"/>
                </a:solidFill>
                <a:latin typeface="Cambria" panose="02040503050406030204" pitchFamily="18" charset="0"/>
              </a:rPr>
              <a:t>up with </a:t>
            </a:r>
            <a:r>
              <a:rPr lang="en-US" altLang="en-US" sz="1200" dirty="0" smtClean="0">
                <a:solidFill>
                  <a:srgbClr val="000000"/>
                </a:solidFill>
                <a:latin typeface="Cambria" panose="02040503050406030204" pitchFamily="18" charset="0"/>
              </a:rPr>
              <a:t> s/o </a:t>
            </a:r>
            <a:r>
              <a:rPr lang="en-US" altLang="en-US" sz="1200" dirty="0">
                <a:solidFill>
                  <a:srgbClr val="000000"/>
                </a:solidFill>
                <a:latin typeface="Cambria" panose="02040503050406030204" pitchFamily="18" charset="0"/>
              </a:rPr>
              <a:t>you don't know (or </a:t>
            </a:r>
            <a:r>
              <a:rPr lang="en-US" altLang="en-US" sz="1200" dirty="0" smtClean="0">
                <a:solidFill>
                  <a:srgbClr val="000000"/>
                </a:solidFill>
                <a:latin typeface="Cambria" panose="02040503050406030204" pitchFamily="18" charset="0"/>
              </a:rPr>
              <a:t>not </a:t>
            </a:r>
            <a:r>
              <a:rPr lang="en-US" altLang="en-US" sz="1200" dirty="0" smtClean="0">
                <a:solidFill>
                  <a:srgbClr val="000000"/>
                </a:solidFill>
                <a:latin typeface="Cambria" panose="02040503050406030204" pitchFamily="18" charset="0"/>
              </a:rPr>
              <a:t>well</a:t>
            </a:r>
            <a:r>
              <a:rPr lang="en-US" altLang="en-US" sz="1200" dirty="0">
                <a:solidFill>
                  <a:srgbClr val="000000"/>
                </a:solidFill>
                <a:latin typeface="Cambria" panose="02040503050406030204" pitchFamily="18" charset="0"/>
              </a:rPr>
              <a:t>) and find something </a:t>
            </a:r>
            <a:r>
              <a:rPr lang="en-US" altLang="en-US" sz="1200" dirty="0" smtClean="0">
                <a:solidFill>
                  <a:srgbClr val="000000"/>
                </a:solidFill>
                <a:latin typeface="Cambria" panose="02040503050406030204" pitchFamily="18" charset="0"/>
              </a:rPr>
              <a:t>you </a:t>
            </a:r>
            <a:r>
              <a:rPr lang="en-US" altLang="en-US" sz="1200" dirty="0">
                <a:solidFill>
                  <a:srgbClr val="000000"/>
                </a:solidFill>
                <a:latin typeface="Cambria" panose="02040503050406030204" pitchFamily="18" charset="0"/>
              </a:rPr>
              <a:t>have in common…</a:t>
            </a:r>
          </a:p>
        </p:txBody>
      </p:sp>
      <p:sp>
        <p:nvSpPr>
          <p:cNvPr id="82" name="Rounded Rectangle 81"/>
          <p:cNvSpPr/>
          <p:nvPr/>
        </p:nvSpPr>
        <p:spPr>
          <a:xfrm>
            <a:off x="838200" y="564444"/>
            <a:ext cx="4433711" cy="722490"/>
          </a:xfrm>
          <a:prstGeom prst="roundRect">
            <a:avLst/>
          </a:prstGeom>
          <a:solidFill>
            <a:srgbClr val="CCFFCC"/>
          </a:solidFill>
          <a:ln>
            <a:noFill/>
          </a:ln>
        </p:spPr>
        <p:txBody>
          <a:bodyPr wrap="squar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84" name="Rectangle 6"/>
          <p:cNvSpPr>
            <a:spLocks noChangeArrowheads="1"/>
          </p:cNvSpPr>
          <p:nvPr/>
        </p:nvSpPr>
        <p:spPr bwMode="auto">
          <a:xfrm>
            <a:off x="852625" y="967868"/>
            <a:ext cx="1679114" cy="307777"/>
          </a:xfrm>
          <a:prstGeom prst="rect">
            <a:avLst/>
          </a:prstGeom>
          <a:solidFill>
            <a:srgbClr val="CCFFCC"/>
          </a:solid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a:solidFill>
                  <a:srgbClr val="CC3300"/>
                </a:solidFill>
                <a:latin typeface="Cambria" panose="02040503050406030204" pitchFamily="18" charset="0"/>
              </a:rPr>
              <a:t>Thing in common:</a:t>
            </a:r>
            <a:endParaRPr lang="en-US" altLang="en-US" sz="1400" dirty="0">
              <a:solidFill>
                <a:srgbClr val="CC3300"/>
              </a:solidFill>
              <a:latin typeface="Cambria" panose="02040503050406030204" pitchFamily="18" charset="0"/>
            </a:endParaRPr>
          </a:p>
        </p:txBody>
      </p:sp>
      <p:cxnSp>
        <p:nvCxnSpPr>
          <p:cNvPr id="85" name="Straight Connector 9"/>
          <p:cNvCxnSpPr>
            <a:cxnSpLocks noChangeShapeType="1"/>
          </p:cNvCxnSpPr>
          <p:nvPr/>
        </p:nvCxnSpPr>
        <p:spPr bwMode="auto">
          <a:xfrm>
            <a:off x="2502835" y="1198878"/>
            <a:ext cx="2565011" cy="0"/>
          </a:xfrm>
          <a:prstGeom prst="line">
            <a:avLst/>
          </a:prstGeom>
          <a:solidFill>
            <a:srgbClr val="CCFFCC"/>
          </a:solidFill>
          <a:ln w="12700">
            <a:noFill/>
            <a:round/>
            <a:headEnd/>
            <a:tailEnd/>
          </a:ln>
          <a:extLst>
            <a:ext uri="{909E8E84-426E-40DD-AFC4-6F175D3DCCD1}">
              <a14:hiddenFill xmlns:a14="http://schemas.microsoft.com/office/drawing/2010/main">
                <a:noFill/>
              </a14:hiddenFill>
            </a:ext>
          </a:extLst>
        </p:spPr>
      </p:cxnSp>
      <p:sp>
        <p:nvSpPr>
          <p:cNvPr id="86" name="Rectangle 6"/>
          <p:cNvSpPr>
            <a:spLocks noChangeArrowheads="1"/>
          </p:cNvSpPr>
          <p:nvPr/>
        </p:nvSpPr>
        <p:spPr bwMode="auto">
          <a:xfrm>
            <a:off x="852625" y="682823"/>
            <a:ext cx="788999" cy="307777"/>
          </a:xfrm>
          <a:prstGeom prst="rect">
            <a:avLst/>
          </a:prstGeom>
          <a:solidFill>
            <a:srgbClr val="CCFFCC"/>
          </a:solid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smtClean="0">
                <a:solidFill>
                  <a:srgbClr val="CC3300"/>
                </a:solidFill>
                <a:latin typeface="Cambria" panose="02040503050406030204" pitchFamily="18" charset="0"/>
              </a:rPr>
              <a:t>Names:</a:t>
            </a:r>
            <a:endParaRPr lang="en-US" altLang="en-US" sz="1400" dirty="0">
              <a:solidFill>
                <a:srgbClr val="CC3300"/>
              </a:solidFill>
              <a:latin typeface="Cambria" panose="02040503050406030204" pitchFamily="18" charset="0"/>
            </a:endParaRPr>
          </a:p>
        </p:txBody>
      </p:sp>
      <p:cxnSp>
        <p:nvCxnSpPr>
          <p:cNvPr id="87" name="Straight Connector 9"/>
          <p:cNvCxnSpPr>
            <a:cxnSpLocks noChangeShapeType="1"/>
          </p:cNvCxnSpPr>
          <p:nvPr/>
        </p:nvCxnSpPr>
        <p:spPr bwMode="auto">
          <a:xfrm>
            <a:off x="1686993" y="851899"/>
            <a:ext cx="3404209" cy="0"/>
          </a:xfrm>
          <a:prstGeom prst="line">
            <a:avLst/>
          </a:prstGeom>
          <a:solidFill>
            <a:srgbClr val="CCFFCC"/>
          </a:solidFill>
          <a:ln w="12700">
            <a:noFill/>
            <a:round/>
            <a:headEnd/>
            <a:tailEnd/>
          </a:ln>
          <a:extLst>
            <a:ext uri="{909E8E84-426E-40DD-AFC4-6F175D3DCCD1}">
              <a14:hiddenFill xmlns:a14="http://schemas.microsoft.com/office/drawing/2010/main">
                <a:noFill/>
              </a14:hiddenFill>
            </a:ext>
          </a:extLst>
        </p:spPr>
      </p:cxnSp>
      <p:sp>
        <p:nvSpPr>
          <p:cNvPr id="7" name="Rectangle 6"/>
          <p:cNvSpPr/>
          <p:nvPr/>
        </p:nvSpPr>
        <p:spPr>
          <a:xfrm>
            <a:off x="1052573" y="454870"/>
            <a:ext cx="3900427" cy="246221"/>
          </a:xfrm>
          <a:prstGeom prst="rect">
            <a:avLst/>
          </a:prstGeom>
          <a:noFill/>
          <a:ln>
            <a:noFill/>
          </a:ln>
        </p:spPr>
        <p:txBody>
          <a:bodyPr wrap="none">
            <a:spAutoFit/>
          </a:bodyPr>
          <a:lstStyle/>
          <a:p>
            <a:r>
              <a:rPr lang="en-US" altLang="en-US" sz="1000" dirty="0" smtClean="0">
                <a:solidFill>
                  <a:srgbClr val="000000"/>
                </a:solidFill>
                <a:latin typeface="Cambria" panose="02040503050406030204" pitchFamily="18" charset="0"/>
              </a:rPr>
              <a:t>in a few minutes, you'll also look over the midterm-review together!</a:t>
            </a:r>
            <a:endParaRPr lang="en-US" sz="1600" dirty="0"/>
          </a:p>
        </p:txBody>
      </p:sp>
      <p:cxnSp>
        <p:nvCxnSpPr>
          <p:cNvPr id="9" name="Straight Connector 8"/>
          <p:cNvCxnSpPr/>
          <p:nvPr/>
        </p:nvCxnSpPr>
        <p:spPr bwMode="auto">
          <a:xfrm>
            <a:off x="1828800" y="913833"/>
            <a:ext cx="31249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2686755" y="1185900"/>
            <a:ext cx="22725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432447" y="424190"/>
            <a:ext cx="4493453" cy="862744"/>
          </a:xfrm>
          <a:prstGeom prst="roundRect">
            <a:avLst/>
          </a:prstGeom>
          <a:solidFill>
            <a:srgbClr val="FFCC99"/>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76802" name="Text Box 6"/>
          <p:cNvSpPr txBox="1">
            <a:spLocks noChangeArrowheads="1"/>
          </p:cNvSpPr>
          <p:nvPr/>
        </p:nvSpPr>
        <p:spPr bwMode="auto">
          <a:xfrm>
            <a:off x="228600" y="44670"/>
            <a:ext cx="2256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3200" i="1" dirty="0" smtClean="0">
                <a:solidFill>
                  <a:srgbClr val="000000"/>
                </a:solidFill>
                <a:latin typeface="Cambria" panose="02040503050406030204" pitchFamily="18" charset="0"/>
              </a:rPr>
              <a:t>M.T. Review</a:t>
            </a:r>
            <a:endParaRPr lang="en-US" altLang="en-US" sz="3200" i="1" dirty="0">
              <a:solidFill>
                <a:srgbClr val="000000"/>
              </a:solidFill>
              <a:latin typeface="Cambria" panose="02040503050406030204" pitchFamily="18" charset="0"/>
            </a:endParaRPr>
          </a:p>
        </p:txBody>
      </p:sp>
      <p:sp>
        <p:nvSpPr>
          <p:cNvPr id="76803" name="Rectangle 3"/>
          <p:cNvSpPr>
            <a:spLocks noChangeArrowheads="1"/>
          </p:cNvSpPr>
          <p:nvPr/>
        </p:nvSpPr>
        <p:spPr bwMode="auto">
          <a:xfrm>
            <a:off x="194733" y="923865"/>
            <a:ext cx="3996267"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err="1" smtClean="0">
                <a:solidFill>
                  <a:srgbClr val="0105FF"/>
                </a:solidFill>
                <a:latin typeface="Calibri" panose="020F0502020204030204" pitchFamily="34" charset="0"/>
              </a:rPr>
              <a:t>Picobot</a:t>
            </a:r>
            <a:r>
              <a:rPr lang="en-US" altLang="en-US" sz="1800" b="1" dirty="0" smtClean="0">
                <a:solidFill>
                  <a:srgbClr val="0105FF"/>
                </a:solidFill>
                <a:latin typeface="Calibri" panose="020F0502020204030204" pitchFamily="34" charset="0"/>
              </a:rPr>
              <a:t>!</a:t>
            </a:r>
            <a:r>
              <a:rPr lang="en-US" altLang="en-US" sz="1100" b="1" dirty="0">
                <a:solidFill>
                  <a:srgbClr val="000000"/>
                </a:solidFill>
                <a:latin typeface="Calibri" panose="020F0502020204030204" pitchFamily="34" charset="0"/>
              </a:rPr>
              <a:t> </a:t>
            </a:r>
            <a:r>
              <a:rPr lang="en-US" altLang="en-US" sz="1100" b="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There are NO </a:t>
            </a:r>
            <a:r>
              <a:rPr lang="en-US" altLang="en-US" sz="1100" dirty="0" err="1" smtClean="0">
                <a:solidFill>
                  <a:srgbClr val="000000"/>
                </a:solidFill>
                <a:latin typeface="Calibri" panose="020F0502020204030204" pitchFamily="34" charset="0"/>
              </a:rPr>
              <a:t>Picobot</a:t>
            </a:r>
            <a:r>
              <a:rPr lang="en-US" altLang="en-US" sz="1100" dirty="0" smtClean="0">
                <a:solidFill>
                  <a:srgbClr val="000000"/>
                </a:solidFill>
                <a:latin typeface="Calibri" panose="020F0502020204030204" pitchFamily="34" charset="0"/>
              </a:rPr>
              <a:t> questions on the exam…</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rPr>
              <a:t>Recursion!!</a:t>
            </a:r>
            <a:endParaRPr lang="en-US" altLang="en-US" sz="1100" b="1"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feel confident you could create recursive functions to solve small problems, e.g., scrabble-scoring, finding sum or max or min, computing power or factorial (or variations)</a:t>
            </a:r>
          </a:p>
          <a:p>
            <a:pPr algn="l">
              <a:buFontTx/>
              <a:buChar char="•"/>
            </a:pPr>
            <a:r>
              <a:rPr lang="en-US" altLang="en-US" sz="1100" dirty="0" smtClean="0">
                <a:solidFill>
                  <a:srgbClr val="000000"/>
                </a:solidFill>
                <a:latin typeface="Calibri" panose="020F0502020204030204" pitchFamily="34" charset="0"/>
              </a:rPr>
              <a:t> You should be comfortable manipulating lists and strings (indexing, slicing, slicing with a "stride")</a:t>
            </a:r>
          </a:p>
          <a:p>
            <a:pPr algn="l">
              <a:buFontTx/>
              <a:buChar char="•"/>
            </a:pPr>
            <a:r>
              <a:rPr lang="en-US" altLang="en-US" sz="1100" dirty="0" smtClean="0">
                <a:solidFill>
                  <a:srgbClr val="000000"/>
                </a:solidFill>
                <a:latin typeface="Calibri" panose="020F0502020204030204" pitchFamily="34" charset="0"/>
              </a:rPr>
              <a:t> You should understand how to use, read, and compose list comprehensions , e.g., LC = [ x**2 for x in L ]</a:t>
            </a:r>
          </a:p>
          <a:p>
            <a:pPr algn="l">
              <a:buFontTx/>
              <a:buChar char="•"/>
            </a:pPr>
            <a:r>
              <a:rPr lang="en-US" altLang="en-US" sz="1100" dirty="0" smtClean="0">
                <a:solidFill>
                  <a:srgbClr val="000000"/>
                </a:solidFill>
                <a:latin typeface="Calibri" panose="020F0502020204030204" pitchFamily="34" charset="0"/>
              </a:rPr>
              <a:t> You should be able to design solutions using the "list of lists" technique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which uses list comprehensions, e.g., to find the highest scrabble-scoring word among a list or the lowest scrabble-scoring of a shifted string. Basic syntax: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 [ [</a:t>
            </a:r>
            <a:r>
              <a:rPr lang="en-US" altLang="en-US" sz="1100" dirty="0" err="1" smtClean="0">
                <a:solidFill>
                  <a:srgbClr val="000000"/>
                </a:solidFill>
                <a:latin typeface="Calibri" panose="020F0502020204030204" pitchFamily="34" charset="0"/>
              </a:rPr>
              <a:t>sc</a:t>
            </a:r>
            <a:r>
              <a:rPr lang="en-US" altLang="en-US" sz="1100" dirty="0" smtClean="0">
                <a:solidFill>
                  <a:srgbClr val="000000"/>
                </a:solidFill>
                <a:latin typeface="Calibri" panose="020F0502020204030204" pitchFamily="34" charset="0"/>
              </a:rPr>
              <a:t>(x),x] for x in L ]</a:t>
            </a:r>
          </a:p>
          <a:p>
            <a:pPr algn="l">
              <a:buFontTx/>
              <a:buChar char="•"/>
            </a:pPr>
            <a:r>
              <a:rPr lang="en-US" altLang="en-US" sz="1100" dirty="0" smtClean="0">
                <a:solidFill>
                  <a:srgbClr val="000000"/>
                </a:solidFill>
                <a:latin typeface="Calibri" panose="020F0502020204030204" pitchFamily="34" charset="0"/>
              </a:rPr>
              <a:t> You should understand the </a:t>
            </a:r>
            <a:r>
              <a:rPr lang="en-US" altLang="en-US" sz="1100" i="1" dirty="0" smtClean="0">
                <a:solidFill>
                  <a:srgbClr val="000000"/>
                </a:solidFill>
                <a:latin typeface="Calibri" panose="020F0502020204030204" pitchFamily="34" charset="0"/>
              </a:rPr>
              <a:t>use-it-or-lose-it </a:t>
            </a:r>
            <a:r>
              <a:rPr lang="en-US" altLang="en-US" sz="1100" dirty="0" smtClean="0">
                <a:solidFill>
                  <a:srgbClr val="000000"/>
                </a:solidFill>
                <a:latin typeface="Calibri" panose="020F0502020204030204" pitchFamily="34" charset="0"/>
              </a:rPr>
              <a:t>design strategy, e.g., the LCS, </a:t>
            </a:r>
            <a:r>
              <a:rPr lang="en-US" altLang="en-US" sz="1100" dirty="0" err="1" smtClean="0">
                <a:solidFill>
                  <a:srgbClr val="000000"/>
                </a:solidFill>
                <a:latin typeface="Calibri" panose="020F0502020204030204" pitchFamily="34" charset="0"/>
              </a:rPr>
              <a:t>jotto</a:t>
            </a:r>
            <a:r>
              <a:rPr lang="en-US" altLang="en-US" sz="1100" dirty="0" smtClean="0">
                <a:solidFill>
                  <a:srgbClr val="000000"/>
                </a:solidFill>
                <a:latin typeface="Calibri" panose="020F0502020204030204" pitchFamily="34" charset="0"/>
              </a:rPr>
              <a:t>, and sort homework problems: </a:t>
            </a:r>
          </a:p>
          <a:p>
            <a:pPr algn="l">
              <a:buFontTx/>
              <a:buChar char="•"/>
            </a:pPr>
            <a:r>
              <a:rPr lang="en-US" altLang="en-US" sz="1100" dirty="0" smtClean="0">
                <a:solidFill>
                  <a:srgbClr val="000000"/>
                </a:solidFill>
                <a:latin typeface="Calibri" panose="020F0502020204030204" pitchFamily="34" charset="0"/>
              </a:rPr>
              <a:t> Turtle graphics will </a:t>
            </a:r>
            <a:r>
              <a:rPr lang="en-US" altLang="en-US" sz="1100" i="1" dirty="0" smtClean="0">
                <a:solidFill>
                  <a:srgbClr val="000000"/>
                </a:solidFill>
                <a:latin typeface="Calibri" panose="020F0502020204030204" pitchFamily="34" charset="0"/>
              </a:rPr>
              <a:t> </a:t>
            </a:r>
            <a:r>
              <a:rPr lang="en-US" altLang="en-US" sz="1100" b="1" i="1" u="sng" dirty="0" smtClean="0">
                <a:solidFill>
                  <a:srgbClr val="000000"/>
                </a:solidFill>
                <a:latin typeface="Calibri" panose="020F0502020204030204" pitchFamily="34" charset="0"/>
              </a:rPr>
              <a:t>not</a:t>
            </a:r>
            <a:r>
              <a:rPr lang="en-US" altLang="en-US" sz="1100"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be emphasized (at most reading code)</a:t>
            </a:r>
          </a:p>
          <a:p>
            <a:pPr algn="l">
              <a:buFontTx/>
              <a:buChar char="•"/>
            </a:pPr>
            <a:r>
              <a:rPr lang="en-US" altLang="en-US" sz="1100" dirty="0" smtClean="0">
                <a:solidFill>
                  <a:srgbClr val="000000"/>
                </a:solidFill>
                <a:latin typeface="Calibri" panose="020F0502020204030204" pitchFamily="34" charset="0"/>
              </a:rPr>
              <a:t> Know the difference between  </a:t>
            </a:r>
            <a:r>
              <a:rPr lang="en-US" altLang="en-US" sz="1100" b="1" dirty="0" smtClean="0">
                <a:solidFill>
                  <a:srgbClr val="000000"/>
                </a:solidFill>
                <a:latin typeface="Calibri" panose="020F0502020204030204" pitchFamily="34" charset="0"/>
              </a:rPr>
              <a:t>print</a:t>
            </a:r>
            <a:r>
              <a:rPr lang="en-US" altLang="en-US" sz="1100" dirty="0" smtClean="0">
                <a:solidFill>
                  <a:srgbClr val="000000"/>
                </a:solidFill>
                <a:latin typeface="Calibri" panose="020F0502020204030204" pitchFamily="34" charset="0"/>
              </a:rPr>
              <a:t> and </a:t>
            </a:r>
            <a:r>
              <a:rPr lang="en-US" altLang="en-US" sz="1100" b="1" dirty="0" smtClean="0">
                <a:solidFill>
                  <a:srgbClr val="000000"/>
                </a:solidFill>
                <a:latin typeface="Calibri" panose="020F0502020204030204" pitchFamily="34" charset="0"/>
              </a:rPr>
              <a:t>return </a:t>
            </a:r>
            <a:r>
              <a:rPr lang="en-US" altLang="en-US" sz="1100" dirty="0" smtClean="0">
                <a:solidFill>
                  <a:srgbClr val="000000"/>
                </a:solidFill>
                <a:latin typeface="Calibri" panose="020F0502020204030204" pitchFamily="34" charset="0"/>
              </a:rPr>
              <a:t>!!</a:t>
            </a:r>
          </a:p>
          <a:p>
            <a:pPr algn="l">
              <a:buFontTx/>
              <a:buChar char="•"/>
            </a:pPr>
            <a:r>
              <a:rPr lang="en-US" altLang="en-US" sz="1100" dirty="0" smtClean="0">
                <a:solidFill>
                  <a:srgbClr val="000000"/>
                </a:solidFill>
                <a:latin typeface="Calibri" panose="020F0502020204030204" pitchFamily="34" charset="0"/>
              </a:rPr>
              <a:t> Look over  you composed  larger programs out of smaller ones, how inputs and outputs are used, e.g., for Caesar Cipher</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Representing Data!!!</a:t>
            </a:r>
            <a:endParaRPr lang="en-US" altLang="en-US" sz="1100" b="1"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Remind yourself of the various types of data (</a:t>
            </a:r>
            <a:r>
              <a:rPr lang="en-US" sz="1100" dirty="0" err="1" smtClean="0">
                <a:solidFill>
                  <a:srgbClr val="000000"/>
                </a:solidFill>
                <a:latin typeface="Calibri" panose="020F0502020204030204" pitchFamily="34" charset="0"/>
              </a:rPr>
              <a:t>int</a:t>
            </a:r>
            <a:r>
              <a:rPr lang="en-US" sz="1100" dirty="0" smtClean="0">
                <a:solidFill>
                  <a:srgbClr val="000000"/>
                </a:solidFill>
                <a:latin typeface="Calibri" panose="020F0502020204030204" pitchFamily="34" charset="0"/>
              </a:rPr>
              <a:t>, </a:t>
            </a:r>
            <a:r>
              <a:rPr lang="en-US" sz="1100" dirty="0" err="1" smtClean="0">
                <a:solidFill>
                  <a:srgbClr val="000000"/>
                </a:solidFill>
                <a:latin typeface="Calibri" panose="020F0502020204030204" pitchFamily="34" charset="0"/>
              </a:rPr>
              <a:t>str</a:t>
            </a:r>
            <a:r>
              <a:rPr lang="en-US" sz="1100" dirty="0" smtClean="0">
                <a:solidFill>
                  <a:srgbClr val="000000"/>
                </a:solidFill>
                <a:latin typeface="Calibri" panose="020F0502020204030204" pitchFamily="34" charset="0"/>
              </a:rPr>
              <a:t>, float, etc.), how they're different and how to convert between types</a:t>
            </a:r>
          </a:p>
          <a:p>
            <a:pPr algn="l">
              <a:buFontTx/>
              <a:buChar char="•"/>
            </a:pPr>
            <a:r>
              <a:rPr lang="en-US" sz="1100" dirty="0" smtClean="0">
                <a:solidFill>
                  <a:srgbClr val="000000"/>
                </a:solidFill>
                <a:latin typeface="Calibri" panose="020F0502020204030204" pitchFamily="34" charset="0"/>
              </a:rPr>
              <a:t> Know how characters  are represented with </a:t>
            </a:r>
            <a:r>
              <a:rPr lang="en-US" sz="1100" b="1" dirty="0" err="1" smtClean="0">
                <a:solidFill>
                  <a:srgbClr val="000000"/>
                </a:solidFill>
                <a:latin typeface="Calibri" panose="020F0502020204030204" pitchFamily="34" charset="0"/>
              </a:rPr>
              <a:t>chr</a:t>
            </a:r>
            <a:r>
              <a:rPr lang="en-US" sz="1100" dirty="0" smtClean="0">
                <a:solidFill>
                  <a:srgbClr val="000000"/>
                </a:solidFill>
                <a:latin typeface="Calibri" panose="020F0502020204030204" pitchFamily="34" charset="0"/>
              </a:rPr>
              <a:t> and </a:t>
            </a:r>
            <a:r>
              <a:rPr lang="en-US" sz="1100" b="1" dirty="0" err="1" smtClean="0">
                <a:solidFill>
                  <a:srgbClr val="000000"/>
                </a:solidFill>
                <a:latin typeface="Calibri" panose="020F0502020204030204" pitchFamily="34" charset="0"/>
              </a:rPr>
              <a:t>ord</a:t>
            </a:r>
            <a:endParaRPr lang="en-US" sz="1100"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Be comfortable  with base-2 arithmetic (and base 10!), along with how to convert from base to base   (</a:t>
            </a:r>
            <a:r>
              <a:rPr lang="en-US" sz="1100" b="1" u="sng" dirty="0" smtClean="0">
                <a:solidFill>
                  <a:srgbClr val="000000"/>
                </a:solidFill>
                <a:latin typeface="Calibri" panose="020F0502020204030204" pitchFamily="34" charset="0"/>
              </a:rPr>
              <a:t>no</a:t>
            </a:r>
            <a:r>
              <a:rPr lang="en-US" sz="1100" dirty="0" smtClean="0">
                <a:solidFill>
                  <a:srgbClr val="000000"/>
                </a:solidFill>
                <a:latin typeface="Calibri" panose="020F0502020204030204" pitchFamily="34" charset="0"/>
              </a:rPr>
              <a:t> balanced ternary)</a:t>
            </a:r>
          </a:p>
          <a:p>
            <a:pPr algn="l">
              <a:buFontTx/>
              <a:buChar char="•"/>
            </a:pPr>
            <a:r>
              <a:rPr lang="en-US" sz="1100" dirty="0" smtClean="0">
                <a:solidFill>
                  <a:srgbClr val="000000"/>
                </a:solidFill>
                <a:latin typeface="Calibri" panose="020F0502020204030204" pitchFamily="34" charset="0"/>
              </a:rPr>
              <a:t> Remind yourself of how the bits  of a base-2 number influence its value – what do right- and left-shifting do?</a:t>
            </a:r>
          </a:p>
        </p:txBody>
      </p:sp>
      <p:sp>
        <p:nvSpPr>
          <p:cNvPr id="76804" name="Rectangle 3"/>
          <p:cNvSpPr>
            <a:spLocks noChangeArrowheads="1"/>
          </p:cNvSpPr>
          <p:nvPr/>
        </p:nvSpPr>
        <p:spPr bwMode="auto">
          <a:xfrm>
            <a:off x="4494214" y="1853684"/>
            <a:ext cx="4260653"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smtClean="0">
                <a:solidFill>
                  <a:srgbClr val="0105FF"/>
                </a:solidFill>
                <a:latin typeface="Calibri" panose="020F0502020204030204" pitchFamily="34" charset="0"/>
              </a:rPr>
              <a:t>Circuits and Assembly!!!!</a:t>
            </a:r>
            <a:endParaRPr lang="en-US" altLang="en-US" sz="1100" b="1"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the </a:t>
            </a:r>
            <a:r>
              <a:rPr lang="en-US" altLang="en-US" sz="1100" dirty="0">
                <a:solidFill>
                  <a:srgbClr val="000000"/>
                </a:solidFill>
                <a:latin typeface="Calibri" panose="020F0502020204030204" pitchFamily="34" charset="0"/>
              </a:rPr>
              <a:t>basic </a:t>
            </a:r>
            <a:r>
              <a:rPr lang="en-US" altLang="en-US" sz="1100" dirty="0" smtClean="0">
                <a:solidFill>
                  <a:srgbClr val="000000"/>
                </a:solidFill>
                <a:latin typeface="Calibri" panose="020F0502020204030204" pitchFamily="34" charset="0"/>
              </a:rPr>
              <a:t>logic gates operate (AND </a:t>
            </a:r>
            <a:r>
              <a:rPr lang="en-US" altLang="en-US" sz="1100" dirty="0" err="1" smtClean="0">
                <a:solidFill>
                  <a:srgbClr val="000000"/>
                </a:solidFill>
                <a:latin typeface="Calibri" panose="020F0502020204030204" pitchFamily="34" charset="0"/>
              </a:rPr>
              <a:t>and</a:t>
            </a:r>
            <a:r>
              <a:rPr lang="en-US" altLang="en-US" sz="1100" dirty="0" smtClean="0">
                <a:solidFill>
                  <a:srgbClr val="000000"/>
                </a:solidFill>
                <a:latin typeface="Calibri" panose="020F0502020204030204" pitchFamily="34" charset="0"/>
              </a:rPr>
              <a:t> OR for any # of inputs , NOT for 1 input only)</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a:t>
            </a:r>
            <a:r>
              <a:rPr lang="en-US" altLang="en-US" sz="1100" dirty="0" err="1">
                <a:solidFill>
                  <a:srgbClr val="000000"/>
                </a:solidFill>
                <a:latin typeface="Calibri" panose="020F0502020204030204" pitchFamily="34" charset="0"/>
              </a:rPr>
              <a:t>minterm</a:t>
            </a:r>
            <a:r>
              <a:rPr lang="en-US" altLang="en-US" sz="1100" dirty="0">
                <a:solidFill>
                  <a:srgbClr val="000000"/>
                </a:solidFill>
                <a:latin typeface="Calibri" panose="020F0502020204030204" pitchFamily="34" charset="0"/>
              </a:rPr>
              <a:t> expansion works (an OR of ANDs, each selecting one input</a:t>
            </a:r>
            <a:r>
              <a:rPr lang="en-US" altLang="en-US" sz="1100" dirty="0" smtClean="0">
                <a:solidFill>
                  <a:srgbClr val="000000"/>
                </a:solidFill>
                <a:latin typeface="Calibri" panose="020F0502020204030204" pitchFamily="34" charset="0"/>
              </a:rPr>
              <a:t>) and how it enables the engineering of any circuit at all, given its truth-table specification</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comfortable using </a:t>
            </a:r>
            <a:r>
              <a:rPr lang="en-US" altLang="en-US" sz="1100" dirty="0" err="1" smtClean="0">
                <a:solidFill>
                  <a:srgbClr val="000000"/>
                </a:solidFill>
                <a:latin typeface="Calibri" panose="020F0502020204030204" pitchFamily="34" charset="0"/>
              </a:rPr>
              <a:t>subcircuits</a:t>
            </a:r>
            <a:r>
              <a:rPr lang="en-US" altLang="en-US" sz="1100" dirty="0" smtClean="0">
                <a:solidFill>
                  <a:srgbClr val="000000"/>
                </a:solidFill>
                <a:latin typeface="Calibri" panose="020F0502020204030204" pitchFamily="34" charset="0"/>
              </a:rPr>
              <a:t> (e.g., using </a:t>
            </a:r>
            <a:r>
              <a:rPr lang="en-US" altLang="en-US" sz="1100" dirty="0">
                <a:solidFill>
                  <a:srgbClr val="000000"/>
                </a:solidFill>
                <a:latin typeface="Calibri" panose="020F0502020204030204" pitchFamily="34" charset="0"/>
              </a:rPr>
              <a:t>the </a:t>
            </a:r>
            <a:r>
              <a:rPr lang="en-US" altLang="en-US" sz="1100" dirty="0" smtClean="0">
                <a:solidFill>
                  <a:srgbClr val="000000"/>
                </a:solidFill>
                <a:latin typeface="Calibri" panose="020F0502020204030204" pitchFamily="34" charset="0"/>
              </a:rPr>
              <a:t>four-bit adders </a:t>
            </a:r>
            <a:r>
              <a:rPr lang="en-US" altLang="en-US" sz="1100" dirty="0">
                <a:solidFill>
                  <a:srgbClr val="000000"/>
                </a:solidFill>
                <a:latin typeface="Calibri" panose="020F0502020204030204" pitchFamily="34" charset="0"/>
              </a:rPr>
              <a:t>in the </a:t>
            </a:r>
            <a:r>
              <a:rPr lang="en-US" altLang="en-US" sz="1100" dirty="0" smtClean="0">
                <a:solidFill>
                  <a:srgbClr val="000000"/>
                </a:solidFill>
                <a:latin typeface="Calibri" panose="020F0502020204030204" pitchFamily="34" charset="0"/>
              </a:rPr>
              <a:t>four-bit multiplier</a:t>
            </a: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or the individual pieces of the divider)</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able to write </a:t>
            </a:r>
            <a:r>
              <a:rPr lang="en-US" altLang="en-US" sz="1100" dirty="0">
                <a:solidFill>
                  <a:srgbClr val="000000"/>
                </a:solidFill>
                <a:latin typeface="Calibri" panose="020F0502020204030204" pitchFamily="34" charset="0"/>
              </a:rPr>
              <a:t>simple looping programs in Hmmm, e.g., factorial, power, </a:t>
            </a:r>
            <a:r>
              <a:rPr lang="en-US" altLang="en-US" sz="1100" dirty="0" smtClean="0">
                <a:solidFill>
                  <a:srgbClr val="000000"/>
                </a:solidFill>
                <a:latin typeface="Calibri" panose="020F0502020204030204" pitchFamily="34" charset="0"/>
              </a:rPr>
              <a:t>Fibonacci, …</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know what </a:t>
            </a:r>
            <a:r>
              <a:rPr lang="en-US" altLang="en-US" sz="1100" dirty="0">
                <a:solidFill>
                  <a:srgbClr val="000000"/>
                </a:solidFill>
                <a:latin typeface="Calibri" panose="020F0502020204030204" pitchFamily="34" charset="0"/>
              </a:rPr>
              <a:t>the stack is, what load and store </a:t>
            </a:r>
            <a:r>
              <a:rPr lang="en-US" altLang="en-US" sz="1100" dirty="0" smtClean="0">
                <a:solidFill>
                  <a:srgbClr val="000000"/>
                </a:solidFill>
                <a:latin typeface="Calibri" panose="020F0502020204030204" pitchFamily="34" charset="0"/>
              </a:rPr>
              <a:t>do at the high-level </a:t>
            </a:r>
            <a:r>
              <a:rPr lang="en-US" altLang="en-US" sz="1100" dirty="0">
                <a:solidFill>
                  <a:srgbClr val="000000"/>
                </a:solidFill>
                <a:latin typeface="Calibri" panose="020F0502020204030204" pitchFamily="34" charset="0"/>
              </a:rPr>
              <a:t>(officially, they're named </a:t>
            </a:r>
            <a:r>
              <a:rPr lang="en-US" altLang="en-US" sz="1100" dirty="0" err="1" smtClean="0">
                <a:solidFill>
                  <a:srgbClr val="000000"/>
                </a:solidFill>
                <a:latin typeface="Calibri" panose="020F0502020204030204" pitchFamily="34" charset="0"/>
              </a:rPr>
              <a:t>storer</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and </a:t>
            </a:r>
            <a:r>
              <a:rPr lang="en-US" altLang="en-US" sz="1100" dirty="0" err="1" smtClean="0">
                <a:solidFill>
                  <a:srgbClr val="000000"/>
                </a:solidFill>
                <a:latin typeface="Calibri" panose="020F0502020204030204" pitchFamily="34" charset="0"/>
              </a:rPr>
              <a:t>loadr</a:t>
            </a:r>
            <a:r>
              <a:rPr lang="en-US" altLang="en-US" sz="1100" dirty="0" smtClean="0">
                <a:solidFill>
                  <a:srgbClr val="000000"/>
                </a:solidFill>
                <a:latin typeface="Calibri" panose="020F0502020204030204" pitchFamily="34" charset="0"/>
              </a:rPr>
              <a:t>) - and </a:t>
            </a:r>
            <a:r>
              <a:rPr lang="en-US" altLang="en-US" sz="1100" dirty="0">
                <a:solidFill>
                  <a:srgbClr val="000000"/>
                </a:solidFill>
                <a:latin typeface="Calibri" panose="020F0502020204030204" pitchFamily="34" charset="0"/>
              </a:rPr>
              <a:t>why they're necessary for implementing functions in </a:t>
            </a:r>
            <a:r>
              <a:rPr lang="en-US" altLang="en-US" sz="1100" dirty="0" smtClean="0">
                <a:solidFill>
                  <a:srgbClr val="000000"/>
                </a:solidFill>
                <a:latin typeface="Calibri" panose="020F0502020204030204" pitchFamily="34" charset="0"/>
              </a:rPr>
              <a:t>Hmmm (broadly speaking)</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The </a:t>
            </a:r>
            <a:r>
              <a:rPr lang="en-US" altLang="en-US" sz="1100" dirty="0">
                <a:solidFill>
                  <a:srgbClr val="000000"/>
                </a:solidFill>
                <a:latin typeface="Calibri" panose="020F0502020204030204" pitchFamily="34" charset="0"/>
              </a:rPr>
              <a:t>exam </a:t>
            </a:r>
            <a:r>
              <a:rPr lang="en-US" altLang="en-US" sz="1100" dirty="0" smtClean="0">
                <a:solidFill>
                  <a:srgbClr val="000000"/>
                </a:solidFill>
                <a:latin typeface="Calibri" panose="020F0502020204030204" pitchFamily="34" charset="0"/>
              </a:rPr>
              <a:t>will  </a:t>
            </a:r>
            <a:r>
              <a:rPr lang="en-US" altLang="en-US" sz="1100" b="1" i="1" u="sng" dirty="0" smtClean="0">
                <a:solidFill>
                  <a:srgbClr val="000000"/>
                </a:solidFill>
                <a:latin typeface="Calibri" panose="020F0502020204030204" pitchFamily="34" charset="0"/>
              </a:rPr>
              <a:t>not</a:t>
            </a:r>
            <a:r>
              <a:rPr lang="en-US" altLang="en-US" sz="1100" b="1"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ask you to </a:t>
            </a:r>
            <a:r>
              <a:rPr lang="en-US" altLang="en-US" sz="1100" dirty="0" smtClean="0">
                <a:solidFill>
                  <a:srgbClr val="000000"/>
                </a:solidFill>
                <a:latin typeface="Calibri" panose="020F0502020204030204" pitchFamily="34" charset="0"/>
              </a:rPr>
              <a:t>implement recursion or stack-based functions in Hmmm, </a:t>
            </a:r>
            <a:r>
              <a:rPr lang="en-US" altLang="en-US" sz="1100" dirty="0" smtClean="0">
                <a:solidFill>
                  <a:srgbClr val="000000"/>
                </a:solidFill>
                <a:latin typeface="Calibri" panose="020F0502020204030204" pitchFamily="34" charset="0"/>
              </a:rPr>
              <a:t>however – only looping + conditional examples.</a:t>
            </a:r>
            <a:endParaRPr lang="en-US" altLang="en-US" sz="1100" dirty="0" smtClean="0">
              <a:solidFill>
                <a:srgbClr val="000000"/>
              </a:solidFill>
              <a:latin typeface="Calibri" panose="020F0502020204030204" pitchFamily="34" charset="0"/>
            </a:endParaRPr>
          </a:p>
          <a:p>
            <a:pPr algn="l">
              <a:buFontTx/>
              <a:buChar char="•"/>
            </a:pP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 exam </a:t>
            </a:r>
            <a:r>
              <a:rPr lang="en-US" altLang="en-US" sz="1100" b="1" u="sng" dirty="0" smtClean="0">
                <a:solidFill>
                  <a:srgbClr val="000000"/>
                </a:solidFill>
                <a:latin typeface="Calibri" panose="020F0502020204030204" pitchFamily="34" charset="0"/>
              </a:rPr>
              <a:t>will </a:t>
            </a:r>
            <a:r>
              <a:rPr lang="en-US" altLang="en-US" sz="1100" dirty="0" smtClean="0">
                <a:solidFill>
                  <a:srgbClr val="000000"/>
                </a:solidFill>
                <a:latin typeface="Calibri" panose="020F0502020204030204" pitchFamily="34" charset="0"/>
              </a:rPr>
              <a:t>have a full  Hmmm reference </a:t>
            </a:r>
            <a:r>
              <a:rPr lang="en-US" altLang="en-US" sz="1100" dirty="0" smtClean="0">
                <a:solidFill>
                  <a:srgbClr val="000000"/>
                </a:solidFill>
                <a:latin typeface="Calibri" panose="020F0502020204030204" pitchFamily="34" charset="0"/>
              </a:rPr>
              <a:t>sheet (you don't need it)</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Loops</a:t>
            </a:r>
            <a:r>
              <a:rPr lang="en-US" altLang="en-US" sz="1800" dirty="0" smtClean="0">
                <a:solidFill>
                  <a:srgbClr val="0105FF"/>
                </a:solidFill>
                <a:latin typeface="Calibri" panose="020F0502020204030204" pitchFamily="34" charset="0"/>
                <a:ea typeface="MS PGothic" pitchFamily="34" charset="-128"/>
              </a:rPr>
              <a:t> </a:t>
            </a:r>
            <a:endParaRPr lang="en-US" altLang="en-US" sz="1100"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You should feel comfortable with how </a:t>
            </a:r>
            <a:r>
              <a:rPr lang="en-US" altLang="en-US" sz="1100" dirty="0">
                <a:solidFill>
                  <a:srgbClr val="000000"/>
                </a:solidFill>
                <a:latin typeface="Calibri" panose="020F0502020204030204" pitchFamily="34" charset="0"/>
              </a:rPr>
              <a:t>for loops </a:t>
            </a:r>
            <a:r>
              <a:rPr lang="en-US" altLang="en-US" sz="1100" dirty="0" smtClean="0">
                <a:solidFill>
                  <a:srgbClr val="000000"/>
                </a:solidFill>
                <a:latin typeface="Calibri" panose="020F0502020204030204" pitchFamily="34" charset="0"/>
              </a:rPr>
              <a:t>(both element-based and index-based) and </a:t>
            </a:r>
            <a:r>
              <a:rPr lang="en-US" altLang="en-US" sz="1100" dirty="0">
                <a:solidFill>
                  <a:srgbClr val="000000"/>
                </a:solidFill>
                <a:latin typeface="Calibri" panose="020F0502020204030204" pitchFamily="34" charset="0"/>
              </a:rPr>
              <a:t>while loops </a:t>
            </a:r>
            <a:r>
              <a:rPr lang="en-US" altLang="en-US" sz="1100" dirty="0" smtClean="0">
                <a:solidFill>
                  <a:srgbClr val="000000"/>
                </a:solidFill>
                <a:latin typeface="Calibri" panose="020F0502020204030204" pitchFamily="34" charset="0"/>
              </a:rPr>
              <a:t>work – and be able to compose small functions that use them, e.g., ones similar to those in the pi-estimation and TT securities (statistics) problems.</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understand how </a:t>
            </a:r>
            <a:r>
              <a:rPr lang="en-US" altLang="en-US" sz="1100" dirty="0">
                <a:solidFill>
                  <a:srgbClr val="000000"/>
                </a:solidFill>
                <a:latin typeface="Calibri" panose="020F0502020204030204" pitchFamily="34" charset="0"/>
              </a:rPr>
              <a:t>nested loops </a:t>
            </a:r>
            <a:r>
              <a:rPr lang="en-US" altLang="en-US" sz="1100" dirty="0" smtClean="0">
                <a:solidFill>
                  <a:srgbClr val="000000"/>
                </a:solidFill>
                <a:latin typeface="Calibri" panose="020F0502020204030204" pitchFamily="34" charset="0"/>
              </a:rPr>
              <a:t>work and be able to read or compose examples (such </a:t>
            </a:r>
            <a:r>
              <a:rPr lang="en-US" altLang="en-US" sz="1100" dirty="0" smtClean="0">
                <a:solidFill>
                  <a:srgbClr val="000000"/>
                </a:solidFill>
                <a:latin typeface="Calibri" panose="020F0502020204030204" pitchFamily="34" charset="0"/>
              </a:rPr>
              <a:t>as  </a:t>
            </a:r>
            <a:r>
              <a:rPr lang="en-US" altLang="en-US" sz="1100" dirty="0" smtClean="0">
                <a:solidFill>
                  <a:srgbClr val="000000"/>
                </a:solidFill>
                <a:latin typeface="Calibri" panose="020F0502020204030204" pitchFamily="34" charset="0"/>
              </a:rPr>
              <a:t>the TTS </a:t>
            </a:r>
            <a:r>
              <a:rPr lang="en-US" altLang="en-US" sz="1100" dirty="0" smtClean="0">
                <a:solidFill>
                  <a:srgbClr val="000000"/>
                </a:solidFill>
                <a:latin typeface="Calibri" panose="020F0502020204030204" pitchFamily="34" charset="0"/>
              </a:rPr>
              <a:t>strategy or our in-class </a:t>
            </a:r>
            <a:r>
              <a:rPr lang="en-US" altLang="en-US" sz="1100" dirty="0" smtClean="0">
                <a:solidFill>
                  <a:srgbClr val="000000"/>
                </a:solidFill>
                <a:latin typeface="Calibri" panose="020F0502020204030204" pitchFamily="34" charset="0"/>
              </a:rPr>
              <a:t>problems)</a:t>
            </a:r>
            <a:endParaRPr lang="en-US" altLang="en-US" sz="1100" dirty="0">
              <a:solidFill>
                <a:srgbClr val="000000"/>
              </a:solidFill>
              <a:latin typeface="Calibri" panose="020F0502020204030204" pitchFamily="34" charset="0"/>
            </a:endParaRPr>
          </a:p>
        </p:txBody>
      </p:sp>
      <p:sp>
        <p:nvSpPr>
          <p:cNvPr id="76806" name="Rectangle 5"/>
          <p:cNvSpPr>
            <a:spLocks noChangeArrowheads="1"/>
          </p:cNvSpPr>
          <p:nvPr/>
        </p:nvSpPr>
        <p:spPr bwMode="auto">
          <a:xfrm>
            <a:off x="2895600" y="110067"/>
            <a:ext cx="6019800" cy="461665"/>
          </a:xfrm>
          <a:prstGeom prst="rect">
            <a:avLst/>
          </a:prstGeom>
          <a:solidFill>
            <a:srgbClr val="FFCC99"/>
          </a:solidFill>
          <a:ln>
            <a:solidFill>
              <a:srgbClr val="FFCC99"/>
            </a:solid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1200" dirty="0" smtClean="0">
                <a:solidFill>
                  <a:srgbClr val="000000"/>
                </a:solidFill>
                <a:latin typeface="Cambria" panose="02040503050406030204" pitchFamily="18" charset="0"/>
              </a:rPr>
              <a:t>(</a:t>
            </a:r>
            <a:r>
              <a:rPr lang="en-US" altLang="en-US" sz="1200" b="1" dirty="0" smtClean="0">
                <a:solidFill>
                  <a:srgbClr val="000000"/>
                </a:solidFill>
                <a:latin typeface="Courier New" panose="02070309020205020404" pitchFamily="49" charset="0"/>
                <a:cs typeface="Courier New" panose="02070309020205020404" pitchFamily="49" charset="0"/>
              </a:rPr>
              <a:t>*</a:t>
            </a:r>
            <a:r>
              <a:rPr lang="en-US" altLang="en-US" sz="1200" dirty="0" smtClean="0">
                <a:solidFill>
                  <a:srgbClr val="000000"/>
                </a:solidFill>
                <a:latin typeface="Cambria" panose="02040503050406030204" pitchFamily="18" charset="0"/>
              </a:rPr>
              <a:t>) </a:t>
            </a:r>
            <a:r>
              <a:rPr lang="en-US" altLang="en-US" sz="1200" dirty="0">
                <a:solidFill>
                  <a:srgbClr val="000000"/>
                </a:solidFill>
                <a:latin typeface="Cambria" panose="02040503050406030204" pitchFamily="18" charset="0"/>
              </a:rPr>
              <a:t>For up to </a:t>
            </a:r>
            <a:r>
              <a:rPr lang="en-US" altLang="en-US" sz="1200" b="1" i="1" dirty="0">
                <a:solidFill>
                  <a:srgbClr val="800000"/>
                </a:solidFill>
                <a:latin typeface="Cambria" panose="02040503050406030204" pitchFamily="18" charset="0"/>
              </a:rPr>
              <a:t>two points!</a:t>
            </a:r>
            <a:r>
              <a:rPr lang="en-US" altLang="en-US" sz="1200" dirty="0">
                <a:solidFill>
                  <a:srgbClr val="000000"/>
                </a:solidFill>
                <a:latin typeface="Cambria" panose="02040503050406030204" pitchFamily="18" charset="0"/>
              </a:rPr>
              <a:t> of extra credit on the midterm… </a:t>
            </a:r>
            <a:r>
              <a:rPr lang="en-US" altLang="en-US" sz="1200" dirty="0" smtClean="0">
                <a:solidFill>
                  <a:srgbClr val="000000"/>
                </a:solidFill>
                <a:latin typeface="Cambria" panose="02040503050406030204" pitchFamily="18" charset="0"/>
              </a:rPr>
              <a:t> Pair </a:t>
            </a:r>
            <a:r>
              <a:rPr lang="en-US" altLang="en-US" sz="1200" dirty="0">
                <a:solidFill>
                  <a:srgbClr val="000000"/>
                </a:solidFill>
                <a:latin typeface="Cambria" panose="02040503050406030204" pitchFamily="18" charset="0"/>
              </a:rPr>
              <a:t>up with </a:t>
            </a:r>
            <a:r>
              <a:rPr lang="en-US" altLang="en-US" sz="1200" dirty="0" smtClean="0">
                <a:solidFill>
                  <a:srgbClr val="000000"/>
                </a:solidFill>
                <a:latin typeface="Cambria" panose="02040503050406030204" pitchFamily="18" charset="0"/>
              </a:rPr>
              <a:t> s/o </a:t>
            </a:r>
            <a:r>
              <a:rPr lang="en-US" altLang="en-US" sz="1200" dirty="0">
                <a:solidFill>
                  <a:srgbClr val="000000"/>
                </a:solidFill>
                <a:latin typeface="Cambria" panose="02040503050406030204" pitchFamily="18" charset="0"/>
              </a:rPr>
              <a:t>you don't know (or don't know well) and find something unusual you have in common…</a:t>
            </a:r>
          </a:p>
        </p:txBody>
      </p:sp>
      <p:sp>
        <p:nvSpPr>
          <p:cNvPr id="76807" name="Rectangle 6"/>
          <p:cNvSpPr>
            <a:spLocks noChangeArrowheads="1"/>
          </p:cNvSpPr>
          <p:nvPr/>
        </p:nvSpPr>
        <p:spPr bwMode="auto">
          <a:xfrm>
            <a:off x="4532014" y="979157"/>
            <a:ext cx="16791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a:solidFill>
                  <a:srgbClr val="CC3300"/>
                </a:solidFill>
                <a:latin typeface="Cambria" panose="02040503050406030204" pitchFamily="18" charset="0"/>
              </a:rPr>
              <a:t>Thing in common:</a:t>
            </a:r>
            <a:endParaRPr lang="en-US" altLang="en-US" sz="1400" dirty="0">
              <a:solidFill>
                <a:srgbClr val="CC3300"/>
              </a:solidFill>
              <a:latin typeface="Cambria" panose="02040503050406030204" pitchFamily="18" charset="0"/>
            </a:endParaRPr>
          </a:p>
        </p:txBody>
      </p:sp>
      <p:cxnSp>
        <p:nvCxnSpPr>
          <p:cNvPr id="76809" name="Straight Connector 9"/>
          <p:cNvCxnSpPr>
            <a:cxnSpLocks noChangeShapeType="1"/>
          </p:cNvCxnSpPr>
          <p:nvPr/>
        </p:nvCxnSpPr>
        <p:spPr bwMode="auto">
          <a:xfrm>
            <a:off x="6216091" y="1210167"/>
            <a:ext cx="25650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6810" name="Rectangle 1"/>
          <p:cNvSpPr>
            <a:spLocks noChangeArrowheads="1"/>
          </p:cNvSpPr>
          <p:nvPr/>
        </p:nvSpPr>
        <p:spPr bwMode="auto">
          <a:xfrm>
            <a:off x="4584142" y="1444823"/>
            <a:ext cx="4180825" cy="307777"/>
          </a:xfrm>
          <a:prstGeom prst="rect">
            <a:avLst/>
          </a:prstGeom>
          <a:noFill/>
          <a:ln>
            <a:solidFill>
              <a:schemeClr val="bg1">
                <a:lumMod val="65000"/>
              </a:schemeClr>
            </a:solidFill>
          </a:ln>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a:solidFill>
                  <a:srgbClr val="000000"/>
                </a:solidFill>
                <a:latin typeface="Cambria" panose="02040503050406030204" pitchFamily="18" charset="0"/>
              </a:rPr>
              <a:t>Then, read over these &amp; </a:t>
            </a:r>
            <a:r>
              <a:rPr lang="en-US" altLang="en-US" sz="1400" dirty="0" smtClean="0">
                <a:solidFill>
                  <a:srgbClr val="000000"/>
                </a:solidFill>
                <a:latin typeface="Cambria" panose="02040503050406030204" pitchFamily="18" charset="0"/>
              </a:rPr>
              <a:t>look for ones </a:t>
            </a:r>
            <a:r>
              <a:rPr lang="en-US" altLang="en-US" sz="1400" b="1" i="1" dirty="0" smtClean="0">
                <a:solidFill>
                  <a:srgbClr val="000000"/>
                </a:solidFill>
                <a:latin typeface="Cambria" panose="02040503050406030204" pitchFamily="18" charset="0"/>
              </a:rPr>
              <a:t>least</a:t>
            </a:r>
            <a:r>
              <a:rPr lang="en-US" altLang="en-US" sz="1400" dirty="0" smtClean="0">
                <a:solidFill>
                  <a:srgbClr val="000000"/>
                </a:solidFill>
                <a:latin typeface="Cambria" panose="02040503050406030204" pitchFamily="18" charset="0"/>
              </a:rPr>
              <a:t> </a:t>
            </a:r>
            <a:r>
              <a:rPr lang="en-US" altLang="en-US" sz="1400" dirty="0">
                <a:solidFill>
                  <a:srgbClr val="000000"/>
                </a:solidFill>
                <a:latin typeface="Cambria" panose="02040503050406030204" pitchFamily="18" charset="0"/>
              </a:rPr>
              <a:t>familiar…</a:t>
            </a:r>
            <a:endParaRPr lang="en-US" altLang="en-US" dirty="0">
              <a:solidFill>
                <a:srgbClr val="000000"/>
              </a:solidFill>
              <a:latin typeface="Cambria" panose="02040503050406030204" pitchFamily="18" charset="0"/>
            </a:endParaRPr>
          </a:p>
        </p:txBody>
      </p:sp>
      <p:sp>
        <p:nvSpPr>
          <p:cNvPr id="12" name="Rectangle 6"/>
          <p:cNvSpPr>
            <a:spLocks noChangeArrowheads="1"/>
          </p:cNvSpPr>
          <p:nvPr/>
        </p:nvSpPr>
        <p:spPr bwMode="auto">
          <a:xfrm>
            <a:off x="4532014" y="620889"/>
            <a:ext cx="788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smtClean="0">
                <a:solidFill>
                  <a:srgbClr val="CC3300"/>
                </a:solidFill>
                <a:latin typeface="Cambria" panose="02040503050406030204" pitchFamily="18" charset="0"/>
              </a:rPr>
              <a:t>Names:</a:t>
            </a:r>
            <a:endParaRPr lang="en-US" altLang="en-US" sz="1400" dirty="0">
              <a:solidFill>
                <a:srgbClr val="CC3300"/>
              </a:solidFill>
              <a:latin typeface="Cambria" panose="02040503050406030204" pitchFamily="18" charset="0"/>
            </a:endParaRPr>
          </a:p>
        </p:txBody>
      </p:sp>
      <p:cxnSp>
        <p:nvCxnSpPr>
          <p:cNvPr id="13" name="Straight Connector 9"/>
          <p:cNvCxnSpPr>
            <a:cxnSpLocks noChangeShapeType="1"/>
          </p:cNvCxnSpPr>
          <p:nvPr/>
        </p:nvCxnSpPr>
        <p:spPr bwMode="auto">
          <a:xfrm>
            <a:off x="5366382" y="851899"/>
            <a:ext cx="3404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5" name="Group 4"/>
          <p:cNvGrpSpPr/>
          <p:nvPr/>
        </p:nvGrpSpPr>
        <p:grpSpPr>
          <a:xfrm>
            <a:off x="5087068" y="4820148"/>
            <a:ext cx="370259" cy="369332"/>
            <a:chOff x="4649862" y="6111571"/>
            <a:chExt cx="370259" cy="369332"/>
          </a:xfrm>
        </p:grpSpPr>
        <p:sp>
          <p:nvSpPr>
            <p:cNvPr id="14" name="Rectangle 13"/>
            <p:cNvSpPr/>
            <p:nvPr/>
          </p:nvSpPr>
          <p:spPr>
            <a:xfrm rot="1540312">
              <a:off x="4760113"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sp>
          <p:nvSpPr>
            <p:cNvPr id="15" name="Rectangle 14"/>
            <p:cNvSpPr/>
            <p:nvPr/>
          </p:nvSpPr>
          <p:spPr>
            <a:xfrm rot="20059688" flipH="1">
              <a:off x="4649862"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grpSp>
      <p:sp>
        <p:nvSpPr>
          <p:cNvPr id="7" name="Rectangle 6"/>
          <p:cNvSpPr/>
          <p:nvPr/>
        </p:nvSpPr>
        <p:spPr>
          <a:xfrm>
            <a:off x="305872" y="6336221"/>
            <a:ext cx="3756378" cy="430887"/>
          </a:xfrm>
          <a:prstGeom prst="rect">
            <a:avLst/>
          </a:prstGeom>
          <a:solidFill>
            <a:schemeClr val="bg1">
              <a:lumMod val="85000"/>
            </a:schemeClr>
          </a:solidFill>
        </p:spPr>
        <p:txBody>
          <a:bodyPr wrap="square">
            <a:spAutoFit/>
          </a:bodyPr>
          <a:lstStyle/>
          <a:p>
            <a:pPr>
              <a:spcBef>
                <a:spcPct val="50000"/>
              </a:spcBef>
            </a:pPr>
            <a:r>
              <a:rPr lang="en-US" altLang="en-US" sz="1100" dirty="0" smtClean="0">
                <a:solidFill>
                  <a:srgbClr val="000000"/>
                </a:solidFill>
                <a:latin typeface="Calibri" panose="020F0502020204030204" pitchFamily="34" charset="0"/>
              </a:rPr>
              <a:t>You may use functions from class and </a:t>
            </a:r>
            <a:r>
              <a:rPr lang="en-US" altLang="en-US" sz="1100" dirty="0" err="1" smtClean="0">
                <a:solidFill>
                  <a:srgbClr val="000000"/>
                </a:solidFill>
                <a:latin typeface="Calibri" panose="020F0502020204030204" pitchFamily="34" charset="0"/>
              </a:rPr>
              <a:t>hw</a:t>
            </a:r>
            <a:r>
              <a:rPr lang="en-US" altLang="en-US" sz="1100" dirty="0" smtClean="0">
                <a:solidFill>
                  <a:srgbClr val="000000"/>
                </a:solidFill>
                <a:latin typeface="Calibri" panose="020F0502020204030204" pitchFamily="34" charset="0"/>
              </a:rPr>
              <a:t> on the exam without </a:t>
            </a:r>
            <a:r>
              <a:rPr lang="en-US" altLang="en-US" sz="1100" dirty="0" err="1" smtClean="0">
                <a:solidFill>
                  <a:srgbClr val="000000"/>
                </a:solidFill>
                <a:latin typeface="Calibri" panose="020F0502020204030204" pitchFamily="34" charset="0"/>
              </a:rPr>
              <a:t>reimplementing</a:t>
            </a:r>
            <a:r>
              <a:rPr lang="en-US" altLang="en-US" sz="1100" dirty="0" smtClean="0">
                <a:solidFill>
                  <a:srgbClr val="000000"/>
                </a:solidFill>
                <a:latin typeface="Calibri" panose="020F0502020204030204" pitchFamily="34" charset="0"/>
              </a:rPr>
              <a:t> them. Here are some, but not all, of them:</a:t>
            </a:r>
            <a:endParaRPr lang="en-US" dirty="0">
              <a:solidFill>
                <a:srgbClr val="000000"/>
              </a:solidFill>
              <a:latin typeface="Times New Roman" pitchFamily="18" charset="0"/>
            </a:endParaRPr>
          </a:p>
        </p:txBody>
      </p:sp>
      <p:sp>
        <p:nvSpPr>
          <p:cNvPr id="19" name="Rectangle 18"/>
          <p:cNvSpPr/>
          <p:nvPr/>
        </p:nvSpPr>
        <p:spPr>
          <a:xfrm>
            <a:off x="4648200" y="6336221"/>
            <a:ext cx="4156840" cy="430887"/>
          </a:xfrm>
          <a:prstGeom prst="rect">
            <a:avLst/>
          </a:prstGeom>
          <a:solidFill>
            <a:schemeClr val="bg1">
              <a:lumMod val="85000"/>
            </a:schemeClr>
          </a:solidFill>
          <a:ln>
            <a:solidFill>
              <a:schemeClr val="tx1"/>
            </a:solidFill>
          </a:ln>
        </p:spPr>
        <p:txBody>
          <a:bodyPr wrap="square">
            <a:spAutoFit/>
          </a:bodyPr>
          <a:lstStyle/>
          <a:p>
            <a:pPr>
              <a:spcBef>
                <a:spcPct val="50000"/>
              </a:spcBef>
            </a:pPr>
            <a:r>
              <a:rPr lang="en-US" altLang="en-US" sz="1100" dirty="0" err="1" smtClean="0">
                <a:solidFill>
                  <a:srgbClr val="000000"/>
                </a:solidFill>
                <a:latin typeface="Calibri" panose="020F0502020204030204" pitchFamily="34" charset="0"/>
              </a:rPr>
              <a:t>removeOne</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removeAll</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removeUpto</a:t>
            </a:r>
            <a:r>
              <a:rPr lang="en-US" altLang="en-US" sz="1100" dirty="0" smtClean="0">
                <a:solidFill>
                  <a:srgbClr val="000000"/>
                </a:solidFill>
                <a:latin typeface="Calibri" panose="020F0502020204030204" pitchFamily="34" charset="0"/>
              </a:rPr>
              <a:t>( e, L ), count( e, L ), </a:t>
            </a:r>
            <a:r>
              <a:rPr lang="en-US" altLang="en-US" sz="1100" dirty="0" err="1" smtClean="0">
                <a:solidFill>
                  <a:srgbClr val="000000"/>
                </a:solidFill>
                <a:latin typeface="Calibri" panose="020F0502020204030204" pitchFamily="34" charset="0"/>
              </a:rPr>
              <a:t>ind</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frontNum</a:t>
            </a:r>
            <a:r>
              <a:rPr lang="en-US" altLang="en-US" sz="1100" dirty="0" smtClean="0">
                <a:solidFill>
                  <a:srgbClr val="000000"/>
                </a:solidFill>
                <a:latin typeface="Calibri" panose="020F0502020204030204" pitchFamily="34" charset="0"/>
              </a:rPr>
              <a:t>( L ), </a:t>
            </a:r>
            <a:r>
              <a:rPr lang="en-US" altLang="en-US" sz="1100" dirty="0" err="1" smtClean="0">
                <a:solidFill>
                  <a:srgbClr val="000000"/>
                </a:solidFill>
                <a:latin typeface="Calibri" panose="020F0502020204030204" pitchFamily="34" charset="0"/>
              </a:rPr>
              <a:t>binToNum</a:t>
            </a:r>
            <a:r>
              <a:rPr lang="en-US" altLang="en-US" sz="1100" dirty="0" smtClean="0">
                <a:solidFill>
                  <a:srgbClr val="000000"/>
                </a:solidFill>
                <a:latin typeface="Calibri" panose="020F0502020204030204" pitchFamily="34" charset="0"/>
              </a:rPr>
              <a:t>( </a:t>
            </a:r>
            <a:r>
              <a:rPr lang="en-US" altLang="en-US" sz="1100" dirty="0" err="1" smtClean="0">
                <a:solidFill>
                  <a:srgbClr val="000000"/>
                </a:solidFill>
                <a:latin typeface="Calibri" panose="020F0502020204030204" pitchFamily="34" charset="0"/>
              </a:rPr>
              <a:t>binstr</a:t>
            </a:r>
            <a:r>
              <a:rPr lang="en-US" altLang="en-US" sz="1100" dirty="0" smtClean="0">
                <a:solidFill>
                  <a:srgbClr val="000000"/>
                </a:solidFill>
                <a:latin typeface="Calibri" panose="020F0502020204030204" pitchFamily="34" charset="0"/>
              </a:rPr>
              <a:t> ), </a:t>
            </a:r>
            <a:r>
              <a:rPr lang="en-US" altLang="en-US" sz="1100" dirty="0" err="1" smtClean="0">
                <a:solidFill>
                  <a:srgbClr val="000000"/>
                </a:solidFill>
                <a:latin typeface="Calibri" panose="020F0502020204030204" pitchFamily="34" charset="0"/>
              </a:rPr>
              <a:t>numToBin</a:t>
            </a:r>
            <a:r>
              <a:rPr lang="en-US" altLang="en-US" sz="1100" dirty="0" smtClean="0">
                <a:solidFill>
                  <a:srgbClr val="000000"/>
                </a:solidFill>
                <a:latin typeface="Calibri" panose="020F0502020204030204" pitchFamily="34" charset="0"/>
              </a:rPr>
              <a:t>( n ), …</a:t>
            </a:r>
            <a:endParaRPr lang="en-US" dirty="0">
              <a:solidFill>
                <a:srgbClr val="000000"/>
              </a:solidFill>
              <a:latin typeface="Times New Roman" pitchFamily="18" charset="0"/>
            </a:endParaRPr>
          </a:p>
        </p:txBody>
      </p:sp>
      <p:sp>
        <p:nvSpPr>
          <p:cNvPr id="8" name="Right Arrow 7"/>
          <p:cNvSpPr/>
          <p:nvPr/>
        </p:nvSpPr>
        <p:spPr>
          <a:xfrm>
            <a:off x="4191000" y="6432330"/>
            <a:ext cx="353065" cy="290108"/>
          </a:xfrm>
          <a:prstGeom prst="rightArrow">
            <a:avLst/>
          </a:prstGeom>
          <a:solidFill>
            <a:schemeClr val="bg1">
              <a:lumMod val="85000"/>
            </a:schemeClr>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10" name="Rectangle 9"/>
          <p:cNvSpPr/>
          <p:nvPr/>
        </p:nvSpPr>
        <p:spPr>
          <a:xfrm>
            <a:off x="197070" y="555570"/>
            <a:ext cx="2440092" cy="261610"/>
          </a:xfrm>
          <a:prstGeom prst="rect">
            <a:avLst/>
          </a:prstGeom>
        </p:spPr>
        <p:txBody>
          <a:bodyPr wrap="none">
            <a:spAutoFit/>
          </a:bodyPr>
          <a:lstStyle/>
          <a:p>
            <a:pPr algn="l">
              <a:spcBef>
                <a:spcPct val="50000"/>
              </a:spcBef>
            </a:pPr>
            <a:r>
              <a:rPr lang="en-US" altLang="en-US" sz="1100" dirty="0" smtClean="0">
                <a:solidFill>
                  <a:srgbClr val="000000"/>
                </a:solidFill>
                <a:latin typeface="Calibri" panose="020F0502020204030204" pitchFamily="34" charset="0"/>
              </a:rPr>
              <a:t>See also the gold review @ the cs5 site</a:t>
            </a:r>
            <a:endParaRPr lang="en-US" dirty="0">
              <a:solidFill>
                <a:srgbClr val="000000"/>
              </a:solidFill>
              <a:latin typeface="Times New Roman" pitchFamily="18" charset="0"/>
            </a:endParaRPr>
          </a:p>
        </p:txBody>
      </p:sp>
      <p:grpSp>
        <p:nvGrpSpPr>
          <p:cNvPr id="20" name="Group 54"/>
          <p:cNvGrpSpPr>
            <a:grpSpLocks/>
          </p:cNvGrpSpPr>
          <p:nvPr/>
        </p:nvGrpSpPr>
        <p:grpSpPr bwMode="auto">
          <a:xfrm>
            <a:off x="2322096" y="4668255"/>
            <a:ext cx="340098" cy="292764"/>
            <a:chOff x="3456" y="1784"/>
            <a:chExt cx="952" cy="1048"/>
          </a:xfrm>
        </p:grpSpPr>
        <p:sp>
          <p:nvSpPr>
            <p:cNvPr id="2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Rectangle 1"/>
          <p:cNvSpPr/>
          <p:nvPr/>
        </p:nvSpPr>
        <p:spPr>
          <a:xfrm>
            <a:off x="2633133" y="4632823"/>
            <a:ext cx="1534394" cy="230832"/>
          </a:xfrm>
          <a:prstGeom prst="rect">
            <a:avLst/>
          </a:prstGeom>
        </p:spPr>
        <p:txBody>
          <a:bodyPr wrap="none">
            <a:spAutoFit/>
          </a:bodyPr>
          <a:lstStyle/>
          <a:p>
            <a:pPr algn="l"/>
            <a:r>
              <a:rPr lang="en-US" altLang="en-US" sz="900" dirty="0" smtClean="0">
                <a:solidFill>
                  <a:srgbClr val="000000"/>
                </a:solidFill>
                <a:latin typeface="Calibri" panose="020F0502020204030204" pitchFamily="34" charset="0"/>
              </a:rPr>
              <a:t>I &lt;3 </a:t>
            </a:r>
            <a:r>
              <a:rPr lang="en-US" altLang="en-US" sz="900" dirty="0" smtClean="0">
                <a:solidFill>
                  <a:srgbClr val="000000"/>
                </a:solidFill>
                <a:latin typeface="Calibri" panose="020F0502020204030204" pitchFamily="34" charset="0"/>
              </a:rPr>
              <a:t>three-eyed punctuation!</a:t>
            </a:r>
            <a:endParaRPr lang="en-US" sz="900" dirty="0"/>
          </a:p>
        </p:txBody>
      </p:sp>
      <p:cxnSp>
        <p:nvCxnSpPr>
          <p:cNvPr id="6" name="Straight Connector 5"/>
          <p:cNvCxnSpPr/>
          <p:nvPr/>
        </p:nvCxnSpPr>
        <p:spPr bwMode="auto">
          <a:xfrm>
            <a:off x="4800600" y="3787422"/>
            <a:ext cx="365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648200" y="3939822"/>
            <a:ext cx="3987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4625622" y="4114800"/>
            <a:ext cx="38071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5548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00" y="3386137"/>
            <a:ext cx="3886200" cy="1490663"/>
          </a:xfrm>
          <a:prstGeom prst="round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ounded Rectangle 3"/>
          <p:cNvSpPr/>
          <p:nvPr/>
        </p:nvSpPr>
        <p:spPr bwMode="auto">
          <a:xfrm>
            <a:off x="2339622" y="3699933"/>
            <a:ext cx="2932289" cy="27375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818" name="Text Box 2"/>
          <p:cNvSpPr txBox="1">
            <a:spLocks noChangeArrowheads="1"/>
          </p:cNvSpPr>
          <p:nvPr/>
        </p:nvSpPr>
        <p:spPr bwMode="auto">
          <a:xfrm>
            <a:off x="228600" y="195254"/>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i="1" dirty="0" smtClean="0">
                <a:latin typeface="Cambria" pitchFamily="18" charset="0"/>
              </a:rPr>
              <a:t>hw9pr2</a:t>
            </a:r>
            <a:endParaRPr lang="en-US" sz="3600" i="1" dirty="0">
              <a:latin typeface="Cambria" pitchFamily="18" charset="0"/>
            </a:endParaRPr>
          </a:p>
        </p:txBody>
      </p:sp>
      <p:sp>
        <p:nvSpPr>
          <p:cNvPr id="34819" name="Text Box 4"/>
          <p:cNvSpPr txBox="1">
            <a:spLocks noChangeArrowheads="1"/>
          </p:cNvSpPr>
          <p:nvPr/>
        </p:nvSpPr>
        <p:spPr bwMode="auto">
          <a:xfrm>
            <a:off x="6592888" y="2060575"/>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dirty="0">
                <a:latin typeface="Courier New" pitchFamily="49" charset="0"/>
              </a:rPr>
              <a:t> </a:t>
            </a:r>
            <a:r>
              <a:rPr lang="en-US" sz="1800" b="1" dirty="0" smtClean="0">
                <a:latin typeface="Courier New" pitchFamily="49" charset="0"/>
              </a:rPr>
              <a:t>4   </a:t>
            </a:r>
            <a:r>
              <a:rPr lang="en-US" sz="1800" b="1" dirty="0">
                <a:latin typeface="Courier New" pitchFamily="49" charset="0"/>
              </a:rPr>
              <a:t>2   </a:t>
            </a:r>
            <a:r>
              <a:rPr lang="en-US" sz="1800" b="1" dirty="0" smtClean="0">
                <a:latin typeface="Courier New" pitchFamily="49" charset="0"/>
              </a:rPr>
              <a:t>2   2</a:t>
            </a:r>
            <a:endParaRPr lang="en-US" sz="1800" b="1" dirty="0">
              <a:latin typeface="Courier New" pitchFamily="49" charset="0"/>
            </a:endParaRPr>
          </a:p>
          <a:p>
            <a:pPr algn="l">
              <a:lnSpc>
                <a:spcPct val="120000"/>
              </a:lnSpc>
            </a:pPr>
            <a:r>
              <a:rPr lang="en-US" sz="1800" b="1" dirty="0">
                <a:latin typeface="Courier New" pitchFamily="49" charset="0"/>
              </a:rPr>
              <a:t> </a:t>
            </a:r>
            <a:r>
              <a:rPr lang="en-US" sz="1800" b="1" dirty="0" smtClean="0">
                <a:latin typeface="Courier New" pitchFamily="49" charset="0"/>
              </a:rPr>
              <a:t>2   </a:t>
            </a:r>
            <a:r>
              <a:rPr lang="en-US" sz="1800" b="1" dirty="0">
                <a:latin typeface="Courier New" pitchFamily="49" charset="0"/>
              </a:rPr>
              <a:t>2</a:t>
            </a:r>
            <a:r>
              <a:rPr lang="en-US" sz="1800" b="1" dirty="0" smtClean="0">
                <a:latin typeface="Courier New" pitchFamily="49" charset="0"/>
              </a:rPr>
              <a:t>   </a:t>
            </a:r>
            <a:r>
              <a:rPr lang="en-US" sz="1800" b="1" dirty="0">
                <a:latin typeface="Courier New" pitchFamily="49" charset="0"/>
              </a:rPr>
              <a:t>4</a:t>
            </a:r>
            <a:r>
              <a:rPr lang="en-US" sz="1800" b="1" dirty="0" smtClean="0">
                <a:latin typeface="Courier New" pitchFamily="49" charset="0"/>
              </a:rPr>
              <a:t>   </a:t>
            </a:r>
            <a:r>
              <a:rPr lang="en-US" sz="1800" b="1" dirty="0">
                <a:latin typeface="Courier New" pitchFamily="49" charset="0"/>
              </a:rPr>
              <a:t>4</a:t>
            </a:r>
          </a:p>
          <a:p>
            <a:pPr algn="l">
              <a:lnSpc>
                <a:spcPct val="120000"/>
              </a:lnSpc>
            </a:pPr>
            <a:r>
              <a:rPr lang="en-US" sz="1800" b="1" dirty="0">
                <a:latin typeface="Courier New" pitchFamily="49" charset="0"/>
              </a:rPr>
              <a:t> </a:t>
            </a:r>
            <a:r>
              <a:rPr lang="en-US" sz="1800" b="1" dirty="0" smtClean="0">
                <a:latin typeface="Courier New" pitchFamily="49" charset="0"/>
              </a:rPr>
              <a:t>2   4   4   2</a:t>
            </a:r>
            <a:endParaRPr lang="en-US" sz="1800" b="1" dirty="0">
              <a:latin typeface="Courier New" pitchFamily="49" charset="0"/>
            </a:endParaRPr>
          </a:p>
        </p:txBody>
      </p:sp>
      <p:sp>
        <p:nvSpPr>
          <p:cNvPr id="34820" name="Rectangle 3"/>
          <p:cNvSpPr>
            <a:spLocks noChangeArrowheads="1"/>
          </p:cNvSpPr>
          <p:nvPr/>
        </p:nvSpPr>
        <p:spPr bwMode="auto">
          <a:xfrm>
            <a:off x="163688" y="1185333"/>
            <a:ext cx="544688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EE7403"/>
                </a:solidFill>
                <a:latin typeface="Courier New" pitchFamily="49" charset="0"/>
              </a:rPr>
              <a:t>def</a:t>
            </a:r>
            <a:r>
              <a:rPr lang="en-US" sz="1800" b="1" dirty="0">
                <a:latin typeface="Courier New" pitchFamily="49" charset="0"/>
              </a:rPr>
              <a:t> </a:t>
            </a:r>
            <a:r>
              <a:rPr lang="en-US" sz="1800" b="1" dirty="0" smtClean="0">
                <a:latin typeface="Courier New" pitchFamily="49" charset="0"/>
              </a:rPr>
              <a:t>inarow_2east(A</a:t>
            </a:r>
            <a:r>
              <a:rPr lang="en-US" sz="1800" b="1" dirty="0">
                <a:latin typeface="Courier New" pitchFamily="49" charset="0"/>
              </a:rPr>
              <a:t>):</a:t>
            </a:r>
          </a:p>
          <a:p>
            <a:pPr algn="l"/>
            <a:r>
              <a:rPr lang="en-US" sz="1800" b="1" dirty="0">
                <a:solidFill>
                  <a:srgbClr val="008000"/>
                </a:solidFill>
                <a:latin typeface="Courier New" pitchFamily="49" charset="0"/>
              </a:rPr>
              <a:t>    """ what happens to A ? """</a:t>
            </a:r>
          </a:p>
          <a:p>
            <a:pPr algn="l"/>
            <a:endParaRPr lang="en-US" sz="1800" b="1" dirty="0">
              <a:solidFill>
                <a:srgbClr val="008000"/>
              </a:solidFill>
              <a:latin typeface="Courier New" pitchFamily="49" charset="0"/>
            </a:endParaRPr>
          </a:p>
          <a:p>
            <a:pPr algn="l"/>
            <a:r>
              <a:rPr lang="en-US" sz="1800" b="1" dirty="0">
                <a:latin typeface="Courier New" pitchFamily="49" charset="0"/>
              </a:rPr>
              <a:t>    </a:t>
            </a:r>
            <a:r>
              <a:rPr lang="en-US" sz="1800" b="1" dirty="0" smtClean="0">
                <a:latin typeface="Courier New" pitchFamily="49" charset="0"/>
              </a:rPr>
              <a:t>NROWS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 </a:t>
            </a:r>
          </a:p>
          <a:p>
            <a:pPr algn="l"/>
            <a:r>
              <a:rPr lang="en-US" sz="1800" b="1" dirty="0">
                <a:latin typeface="Courier New" pitchFamily="49" charset="0"/>
              </a:rPr>
              <a:t>    </a:t>
            </a:r>
            <a:r>
              <a:rPr lang="en-US" sz="1800" b="1" dirty="0" smtClean="0">
                <a:latin typeface="Courier New" pitchFamily="49" charset="0"/>
              </a:rPr>
              <a:t>NCOLS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(A[0])</a:t>
            </a: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r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0,NROWS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c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0,NCOLS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if</a:t>
            </a:r>
            <a:r>
              <a:rPr lang="en-US" sz="1800" b="1" dirty="0">
                <a:latin typeface="Courier New" pitchFamily="49" charset="0"/>
              </a:rPr>
              <a:t> </a:t>
            </a:r>
            <a:r>
              <a:rPr lang="en-US" sz="1800" b="1" dirty="0" smtClean="0">
                <a:latin typeface="Courier New" pitchFamily="49" charset="0"/>
              </a:rPr>
              <a:t>c &lt; NCOLS-1:</a:t>
            </a:r>
            <a:endParaRPr lang="en-US" sz="1800" b="1" dirty="0">
              <a:latin typeface="Courier New" pitchFamily="49" charset="0"/>
            </a:endParaRPr>
          </a:p>
          <a:p>
            <a:pPr algn="l"/>
            <a:r>
              <a:rPr lang="en-US" sz="1800" b="1" dirty="0">
                <a:latin typeface="Courier New" pitchFamily="49" charset="0"/>
              </a:rPr>
              <a:t>	   </a:t>
            </a:r>
            <a:r>
              <a:rPr lang="en-US" sz="1800" b="1" dirty="0">
                <a:solidFill>
                  <a:srgbClr val="EE7403"/>
                </a:solidFill>
                <a:latin typeface="Courier New" pitchFamily="49" charset="0"/>
              </a:rPr>
              <a:t> </a:t>
            </a:r>
            <a:r>
              <a:rPr lang="en-US" sz="1800" b="1" dirty="0" smtClean="0">
                <a:solidFill>
                  <a:srgbClr val="EE7403"/>
                </a:solidFill>
                <a:latin typeface="Courier New" pitchFamily="49" charset="0"/>
              </a:rPr>
              <a:t>  if </a:t>
            </a:r>
            <a:r>
              <a:rPr lang="en-US" sz="1800" b="1" dirty="0">
                <a:latin typeface="Courier New" pitchFamily="49" charset="0"/>
              </a:rPr>
              <a:t>A[r][c] </a:t>
            </a:r>
            <a:r>
              <a:rPr lang="en-US" sz="1800" b="1" dirty="0" smtClean="0">
                <a:latin typeface="Courier New" pitchFamily="49" charset="0"/>
              </a:rPr>
              <a:t>== A[r][c+1]:</a:t>
            </a:r>
            <a:endParaRPr lang="en-US" sz="1800" b="1" dirty="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A[r][c] = </a:t>
            </a:r>
            <a:r>
              <a:rPr lang="en-US" sz="1800" b="1" dirty="0" smtClean="0">
                <a:solidFill>
                  <a:srgbClr val="CC0099"/>
                </a:solidFill>
                <a:latin typeface="Courier New" pitchFamily="49" charset="0"/>
              </a:rPr>
              <a:t>True</a:t>
            </a:r>
          </a:p>
          <a:p>
            <a:pPr algn="l"/>
            <a:r>
              <a:rPr lang="en-US" sz="1800" b="1" dirty="0" smtClean="0">
                <a:solidFill>
                  <a:srgbClr val="EE7403"/>
                </a:solidFill>
                <a:latin typeface="Courier New" pitchFamily="49" charset="0"/>
              </a:rPr>
              <a:t>             else</a:t>
            </a:r>
            <a:r>
              <a:rPr lang="en-US" sz="1800" b="1" dirty="0">
                <a:latin typeface="Courier New" pitchFamily="49" charset="0"/>
              </a:rPr>
              <a:t>:</a:t>
            </a:r>
            <a:endParaRPr lang="en-US" sz="1800" b="1" dirty="0">
              <a:solidFill>
                <a:srgbClr val="CC0099"/>
              </a:solidFill>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A[r</a:t>
            </a:r>
            <a:r>
              <a:rPr lang="en-US" sz="1800" b="1" dirty="0">
                <a:latin typeface="Courier New" pitchFamily="49" charset="0"/>
              </a:rPr>
              <a:t>][c] = </a:t>
            </a:r>
            <a:r>
              <a:rPr lang="en-US" sz="1800" b="1" dirty="0" smtClean="0">
                <a:solidFill>
                  <a:srgbClr val="CC0099"/>
                </a:solidFill>
                <a:latin typeface="Courier New" pitchFamily="49" charset="0"/>
              </a:rPr>
              <a:t>False</a:t>
            </a:r>
            <a:endParaRPr lang="en-US" sz="1800" b="1" dirty="0">
              <a:latin typeface="Courier New" pitchFamily="49" charset="0"/>
            </a:endParaRPr>
          </a:p>
        </p:txBody>
      </p:sp>
      <p:sp>
        <p:nvSpPr>
          <p:cNvPr id="34821" name="Text Box 5"/>
          <p:cNvSpPr txBox="1">
            <a:spLocks noChangeArrowheads="1"/>
          </p:cNvSpPr>
          <p:nvPr/>
        </p:nvSpPr>
        <p:spPr bwMode="auto">
          <a:xfrm>
            <a:off x="7162800" y="1584237"/>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solidFill>
                  <a:srgbClr val="008000"/>
                </a:solidFill>
                <a:latin typeface="Cambria" pitchFamily="18" charset="0"/>
              </a:rPr>
              <a:t>Before</a:t>
            </a:r>
          </a:p>
        </p:txBody>
      </p:sp>
      <p:sp>
        <p:nvSpPr>
          <p:cNvPr id="34823" name="Rectangle 7"/>
          <p:cNvSpPr>
            <a:spLocks noChangeArrowheads="1"/>
          </p:cNvSpPr>
          <p:nvPr/>
        </p:nvSpPr>
        <p:spPr bwMode="auto">
          <a:xfrm>
            <a:off x="6858000" y="1523118"/>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5" name="Line 11"/>
          <p:cNvSpPr>
            <a:spLocks noChangeShapeType="1"/>
          </p:cNvSpPr>
          <p:nvPr/>
        </p:nvSpPr>
        <p:spPr bwMode="auto">
          <a:xfrm>
            <a:off x="6589713" y="24415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2"/>
          <p:cNvSpPr>
            <a:spLocks noChangeShapeType="1"/>
          </p:cNvSpPr>
          <p:nvPr/>
        </p:nvSpPr>
        <p:spPr bwMode="auto">
          <a:xfrm>
            <a:off x="6592888" y="276225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3"/>
          <p:cNvSpPr>
            <a:spLocks noChangeShapeType="1"/>
          </p:cNvSpPr>
          <p:nvPr/>
        </p:nvSpPr>
        <p:spPr bwMode="auto">
          <a:xfrm rot="-5400000">
            <a:off x="6591300" y="26066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4"/>
          <p:cNvSpPr>
            <a:spLocks noChangeShapeType="1"/>
          </p:cNvSpPr>
          <p:nvPr/>
        </p:nvSpPr>
        <p:spPr bwMode="auto">
          <a:xfrm rot="-5400000">
            <a:off x="7129463" y="2605087"/>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5"/>
          <p:cNvSpPr>
            <a:spLocks noChangeShapeType="1"/>
          </p:cNvSpPr>
          <p:nvPr/>
        </p:nvSpPr>
        <p:spPr bwMode="auto">
          <a:xfrm rot="-5400000">
            <a:off x="7689850" y="26035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Rectangle 16"/>
          <p:cNvSpPr>
            <a:spLocks noChangeArrowheads="1"/>
          </p:cNvSpPr>
          <p:nvPr/>
        </p:nvSpPr>
        <p:spPr bwMode="auto">
          <a:xfrm>
            <a:off x="5699013" y="2144712"/>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0</a:t>
            </a:r>
          </a:p>
        </p:txBody>
      </p:sp>
      <p:sp>
        <p:nvSpPr>
          <p:cNvPr id="34831" name="Rectangle 17"/>
          <p:cNvSpPr>
            <a:spLocks noChangeArrowheads="1"/>
          </p:cNvSpPr>
          <p:nvPr/>
        </p:nvSpPr>
        <p:spPr bwMode="auto">
          <a:xfrm>
            <a:off x="5699125" y="2473325"/>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1</a:t>
            </a:r>
          </a:p>
        </p:txBody>
      </p:sp>
      <p:sp>
        <p:nvSpPr>
          <p:cNvPr id="34832" name="Rectangle 18"/>
          <p:cNvSpPr>
            <a:spLocks noChangeArrowheads="1"/>
          </p:cNvSpPr>
          <p:nvPr/>
        </p:nvSpPr>
        <p:spPr bwMode="auto">
          <a:xfrm>
            <a:off x="5706951" y="2819400"/>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2</a:t>
            </a:r>
          </a:p>
        </p:txBody>
      </p:sp>
      <p:sp>
        <p:nvSpPr>
          <p:cNvPr id="34833" name="Line 19"/>
          <p:cNvSpPr>
            <a:spLocks noChangeShapeType="1"/>
          </p:cNvSpPr>
          <p:nvPr/>
        </p:nvSpPr>
        <p:spPr bwMode="auto">
          <a:xfrm>
            <a:off x="6164263" y="2276475"/>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0"/>
          <p:cNvSpPr>
            <a:spLocks noChangeShapeType="1"/>
          </p:cNvSpPr>
          <p:nvPr/>
        </p:nvSpPr>
        <p:spPr bwMode="auto">
          <a:xfrm>
            <a:off x="6169025" y="2603500"/>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1"/>
          <p:cNvSpPr>
            <a:spLocks noChangeShapeType="1"/>
          </p:cNvSpPr>
          <p:nvPr/>
        </p:nvSpPr>
        <p:spPr bwMode="auto">
          <a:xfrm>
            <a:off x="6175375" y="2949575"/>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22"/>
          <p:cNvSpPr>
            <a:spLocks noChangeArrowheads="1"/>
          </p:cNvSpPr>
          <p:nvPr/>
        </p:nvSpPr>
        <p:spPr bwMode="auto">
          <a:xfrm>
            <a:off x="6639862" y="3130550"/>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34837" name="Rectangle 23"/>
          <p:cNvSpPr>
            <a:spLocks noChangeArrowheads="1"/>
          </p:cNvSpPr>
          <p:nvPr/>
        </p:nvSpPr>
        <p:spPr bwMode="auto">
          <a:xfrm>
            <a:off x="7162800" y="3141662"/>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34838" name="Rectangle 24"/>
          <p:cNvSpPr>
            <a:spLocks noChangeArrowheads="1"/>
          </p:cNvSpPr>
          <p:nvPr/>
        </p:nvSpPr>
        <p:spPr bwMode="auto">
          <a:xfrm>
            <a:off x="7741587"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34839" name="Rectangle 25"/>
          <p:cNvSpPr>
            <a:spLocks noChangeArrowheads="1"/>
          </p:cNvSpPr>
          <p:nvPr/>
        </p:nvSpPr>
        <p:spPr bwMode="auto">
          <a:xfrm>
            <a:off x="8298799"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34847" name="Rectangle 23"/>
          <p:cNvSpPr>
            <a:spLocks noChangeArrowheads="1"/>
          </p:cNvSpPr>
          <p:nvPr/>
        </p:nvSpPr>
        <p:spPr bwMode="auto">
          <a:xfrm>
            <a:off x="5685368" y="441325"/>
            <a:ext cx="3262432" cy="1015663"/>
          </a:xfrm>
          <a:prstGeom prst="rect">
            <a:avLst/>
          </a:prstGeom>
          <a:solidFill>
            <a:schemeClr val="bg1">
              <a:lumMod val="95000"/>
            </a:schemeClr>
          </a:solidFill>
          <a:ln>
            <a:noFill/>
          </a:ln>
          <a:extLst/>
        </p:spPr>
        <p:txBody>
          <a:bodyPr wrap="none">
            <a:spAutoFit/>
          </a:bodyPr>
          <a:lstStyle/>
          <a:p>
            <a:pPr algn="l"/>
            <a:r>
              <a:rPr lang="en-US" sz="2000" b="1" dirty="0">
                <a:latin typeface="Courier New" pitchFamily="49" charset="0"/>
              </a:rPr>
              <a:t>A = [ </a:t>
            </a:r>
            <a:r>
              <a:rPr lang="en-US" sz="2000" b="1" dirty="0" smtClean="0">
                <a:latin typeface="Courier New" pitchFamily="49" charset="0"/>
              </a:rPr>
              <a:t>[4, 2, 2, 2],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2, 4, 4],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4, 4, 2] </a:t>
            </a:r>
            <a:r>
              <a:rPr lang="en-US" sz="2000" b="1" dirty="0">
                <a:latin typeface="Courier New" pitchFamily="49" charset="0"/>
              </a:rPr>
              <a:t>]</a:t>
            </a:r>
          </a:p>
        </p:txBody>
      </p:sp>
      <p:sp>
        <p:nvSpPr>
          <p:cNvPr id="2" name="Down Arrow 1"/>
          <p:cNvSpPr/>
          <p:nvPr/>
        </p:nvSpPr>
        <p:spPr bwMode="auto">
          <a:xfrm>
            <a:off x="7179381" y="3733800"/>
            <a:ext cx="793750" cy="1066800"/>
          </a:xfrm>
          <a:prstGeom prst="down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Down Arrow 34"/>
          <p:cNvSpPr/>
          <p:nvPr/>
        </p:nvSpPr>
        <p:spPr bwMode="auto">
          <a:xfrm rot="16200000">
            <a:off x="5666290" y="3466906"/>
            <a:ext cx="534197" cy="739811"/>
          </a:xfrm>
          <a:prstGeom prst="downArrow">
            <a:avLst/>
          </a:prstGeom>
          <a:solidFill>
            <a:srgbClr val="FFCC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26"/>
          <p:cNvSpPr>
            <a:spLocks noChangeArrowheads="1"/>
          </p:cNvSpPr>
          <p:nvPr/>
        </p:nvSpPr>
        <p:spPr bwMode="auto">
          <a:xfrm>
            <a:off x="5943600" y="5055781"/>
            <a:ext cx="2301875" cy="1100137"/>
          </a:xfrm>
          <a:prstGeom prst="rect">
            <a:avLst/>
          </a:prstGeom>
          <a:noFill/>
          <a:ln w="190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Line 27"/>
          <p:cNvSpPr>
            <a:spLocks noChangeShapeType="1"/>
          </p:cNvSpPr>
          <p:nvPr/>
        </p:nvSpPr>
        <p:spPr bwMode="auto">
          <a:xfrm>
            <a:off x="5946775" y="5438368"/>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8"/>
          <p:cNvSpPr>
            <a:spLocks noChangeShapeType="1"/>
          </p:cNvSpPr>
          <p:nvPr/>
        </p:nvSpPr>
        <p:spPr bwMode="auto">
          <a:xfrm>
            <a:off x="5949950" y="5759043"/>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9"/>
          <p:cNvSpPr>
            <a:spLocks noChangeShapeType="1"/>
          </p:cNvSpPr>
          <p:nvPr/>
        </p:nvSpPr>
        <p:spPr bwMode="auto">
          <a:xfrm rot="-5400000">
            <a:off x="5948362" y="560346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0"/>
          <p:cNvSpPr>
            <a:spLocks noChangeShapeType="1"/>
          </p:cNvSpPr>
          <p:nvPr/>
        </p:nvSpPr>
        <p:spPr bwMode="auto">
          <a:xfrm rot="-5400000">
            <a:off x="6486525" y="5601881"/>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31"/>
          <p:cNvSpPr>
            <a:spLocks noChangeShapeType="1"/>
          </p:cNvSpPr>
          <p:nvPr/>
        </p:nvSpPr>
        <p:spPr bwMode="auto">
          <a:xfrm rot="-5400000">
            <a:off x="7046912" y="560029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Rectangle 23"/>
          <p:cNvSpPr>
            <a:spLocks noChangeArrowheads="1"/>
          </p:cNvSpPr>
          <p:nvPr/>
        </p:nvSpPr>
        <p:spPr bwMode="auto">
          <a:xfrm>
            <a:off x="6020507" y="5079593"/>
            <a:ext cx="2185214" cy="1092607"/>
          </a:xfrm>
          <a:prstGeom prst="rect">
            <a:avLst/>
          </a:prstGeom>
          <a:noFill/>
          <a:ln>
            <a:noFill/>
          </a:ln>
          <a:extLst/>
        </p:spPr>
        <p:txBody>
          <a:bodyPr wrap="none">
            <a:spAutoFit/>
          </a:bodyPr>
          <a:lstStyle/>
          <a:p>
            <a:pPr algn="l">
              <a:spcBef>
                <a:spcPts val="300"/>
              </a:spcBef>
            </a:pP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a:t>
            </a:r>
            <a:r>
              <a:rPr lang="en-US" sz="2000" b="1" dirty="0" err="1">
                <a:solidFill>
                  <a:srgbClr val="FF0000"/>
                </a:solidFill>
                <a:latin typeface="Courier New" pitchFamily="49" charset="0"/>
              </a:rPr>
              <a:t>T</a:t>
            </a:r>
            <a:r>
              <a:rPr lang="en-US" sz="2000" b="1" dirty="0" smtClean="0">
                <a:solidFill>
                  <a:schemeClr val="bg1">
                    <a:lumMod val="50000"/>
                  </a:schemeClr>
                </a:solidFill>
                <a:latin typeface="Courier New" pitchFamily="49" charset="0"/>
              </a:rPr>
              <a:t>   F </a:t>
            </a:r>
            <a:endParaRPr lang="en-US" sz="2000" b="1" dirty="0">
              <a:solidFill>
                <a:schemeClr val="bg1">
                  <a:lumMod val="50000"/>
                </a:schemeClr>
              </a:solidFill>
              <a:latin typeface="Courier New" pitchFamily="49" charset="0"/>
            </a:endParaRPr>
          </a:p>
          <a:p>
            <a:pPr algn="l">
              <a:spcBef>
                <a:spcPts val="300"/>
              </a:spcBef>
            </a:pP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a:t>
            </a: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F </a:t>
            </a:r>
            <a:endParaRPr lang="en-US" sz="2000" b="1" dirty="0">
              <a:solidFill>
                <a:schemeClr val="bg1">
                  <a:lumMod val="50000"/>
                </a:schemeClr>
              </a:solidFill>
              <a:latin typeface="Courier New" pitchFamily="49" charset="0"/>
            </a:endParaRPr>
          </a:p>
          <a:p>
            <a:pPr algn="l">
              <a:spcBef>
                <a:spcPts val="300"/>
              </a:spcBef>
            </a:pP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a:solidFill>
                  <a:srgbClr val="FF0000"/>
                </a:solidFill>
                <a:latin typeface="Courier New" pitchFamily="49" charset="0"/>
              </a:rPr>
              <a:t>T</a:t>
            </a:r>
            <a:r>
              <a:rPr lang="en-US" sz="2000" b="1" dirty="0" smtClean="0">
                <a:solidFill>
                  <a:schemeClr val="bg1">
                    <a:lumMod val="50000"/>
                  </a:schemeClr>
                </a:solidFill>
                <a:latin typeface="Courier New" pitchFamily="49" charset="0"/>
              </a:rPr>
              <a:t>  </a:t>
            </a:r>
            <a:r>
              <a:rPr lang="en-US" sz="2000" b="1" dirty="0">
                <a:solidFill>
                  <a:schemeClr val="bg1">
                    <a:lumMod val="50000"/>
                  </a:schemeClr>
                </a:solidFill>
                <a:latin typeface="Courier New" pitchFamily="49" charset="0"/>
              </a:rPr>
              <a:t>F</a:t>
            </a:r>
            <a:r>
              <a:rPr lang="en-US" sz="2000" b="1" dirty="0" smtClean="0">
                <a:solidFill>
                  <a:schemeClr val="bg1">
                    <a:lumMod val="50000"/>
                  </a:schemeClr>
                </a:solidFill>
                <a:latin typeface="Courier New" pitchFamily="49" charset="0"/>
              </a:rPr>
              <a:t>   </a:t>
            </a:r>
            <a:r>
              <a:rPr lang="en-US" sz="2000" b="1" dirty="0" err="1" smtClean="0">
                <a:solidFill>
                  <a:schemeClr val="bg1">
                    <a:lumMod val="50000"/>
                  </a:schemeClr>
                </a:solidFill>
                <a:latin typeface="Courier New" pitchFamily="49" charset="0"/>
              </a:rPr>
              <a:t>F</a:t>
            </a:r>
            <a:endParaRPr lang="en-US" sz="2000" b="1" dirty="0">
              <a:solidFill>
                <a:schemeClr val="bg1">
                  <a:lumMod val="50000"/>
                </a:schemeClr>
              </a:solidFill>
              <a:latin typeface="Courier New" pitchFamily="49" charset="0"/>
            </a:endParaRPr>
          </a:p>
        </p:txBody>
      </p:sp>
      <p:sp>
        <p:nvSpPr>
          <p:cNvPr id="51" name="Text Box 10"/>
          <p:cNvSpPr txBox="1">
            <a:spLocks noChangeArrowheads="1"/>
          </p:cNvSpPr>
          <p:nvPr/>
        </p:nvSpPr>
        <p:spPr bwMode="auto">
          <a:xfrm>
            <a:off x="1144467" y="5218093"/>
            <a:ext cx="3732333" cy="954107"/>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Then</a:t>
            </a:r>
            <a:r>
              <a:rPr lang="en-US" sz="1400" dirty="0" smtClean="0">
                <a:latin typeface="Cambria" pitchFamily="18" charset="0"/>
              </a:rPr>
              <a:t>, how </a:t>
            </a:r>
            <a:r>
              <a:rPr lang="en-US" sz="1400" dirty="0" smtClean="0">
                <a:latin typeface="Cambria" pitchFamily="18" charset="0"/>
              </a:rPr>
              <a:t>could </a:t>
            </a:r>
            <a:r>
              <a:rPr lang="en-US" sz="1400" dirty="0" smtClean="0">
                <a:latin typeface="Cambria" pitchFamily="18" charset="0"/>
              </a:rPr>
              <a:t>you </a:t>
            </a:r>
            <a:r>
              <a:rPr lang="en-US" sz="1400" i="1" u="sng" dirty="0" smtClean="0">
                <a:latin typeface="Cambria" pitchFamily="18" charset="0"/>
              </a:rPr>
              <a:t>change the </a:t>
            </a:r>
            <a:r>
              <a:rPr lang="en-US" sz="1400" i="1" u="sng" dirty="0" smtClean="0">
                <a:latin typeface="Cambria" pitchFamily="18" charset="0"/>
              </a:rPr>
              <a:t>code above</a:t>
            </a:r>
            <a:r>
              <a:rPr lang="en-US" sz="1400" dirty="0" smtClean="0">
                <a:latin typeface="Cambria" pitchFamily="18" charset="0"/>
              </a:rPr>
              <a:t> </a:t>
            </a:r>
            <a:r>
              <a:rPr lang="en-US" sz="1400" dirty="0" smtClean="0">
                <a:latin typeface="Cambria" pitchFamily="18" charset="0"/>
              </a:rPr>
              <a:t>to produce a True where the original value is equal </a:t>
            </a:r>
            <a:r>
              <a:rPr lang="en-US" sz="1400" b="1" i="1" dirty="0" smtClean="0">
                <a:latin typeface="Cambria" pitchFamily="18" charset="0"/>
              </a:rPr>
              <a:t>to its neighbor to the right</a:t>
            </a:r>
            <a:r>
              <a:rPr lang="en-US" sz="1400" dirty="0" smtClean="0">
                <a:latin typeface="Cambria" pitchFamily="18" charset="0"/>
              </a:rPr>
              <a:t>?!                 </a:t>
            </a:r>
            <a:r>
              <a:rPr lang="en-US" sz="1200" dirty="0" smtClean="0">
                <a:latin typeface="Cambria" pitchFamily="18" charset="0"/>
              </a:rPr>
              <a:t>(False, if no neighbor or a different neighbor.)</a:t>
            </a:r>
            <a:r>
              <a:rPr lang="en-US" sz="1400" dirty="0" smtClean="0">
                <a:latin typeface="Cambria" pitchFamily="18" charset="0"/>
              </a:rPr>
              <a:t> </a:t>
            </a:r>
            <a:endParaRPr lang="en-US" sz="1400" dirty="0">
              <a:latin typeface="Cambria" pitchFamily="18" charset="0"/>
            </a:endParaRPr>
          </a:p>
        </p:txBody>
      </p:sp>
      <p:sp>
        <p:nvSpPr>
          <p:cNvPr id="52" name="Text Box 6"/>
          <p:cNvSpPr txBox="1">
            <a:spLocks noChangeArrowheads="1"/>
          </p:cNvSpPr>
          <p:nvPr/>
        </p:nvSpPr>
        <p:spPr bwMode="auto">
          <a:xfrm>
            <a:off x="747388" y="5000556"/>
            <a:ext cx="919162" cy="276999"/>
          </a:xfrm>
          <a:prstGeom prst="rect">
            <a:avLst/>
          </a:prstGeom>
          <a:solidFill>
            <a:schemeClr val="bg1"/>
          </a:solidFill>
          <a:ln w="3175">
            <a:solidFill>
              <a:schemeClr val="bg1">
                <a:lumMod val="65000"/>
              </a:schemeClr>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rgbClr val="CC0099"/>
                </a:solidFill>
                <a:latin typeface="Cambria" pitchFamily="18" charset="0"/>
              </a:rPr>
              <a:t>Challenge</a:t>
            </a:r>
            <a:r>
              <a:rPr lang="en-US" sz="1200" b="1" dirty="0" smtClean="0">
                <a:solidFill>
                  <a:srgbClr val="008000"/>
                </a:solidFill>
                <a:latin typeface="Cambria" pitchFamily="18" charset="0"/>
              </a:rPr>
              <a:t>:</a:t>
            </a:r>
            <a:endParaRPr lang="en-US" sz="1200" dirty="0">
              <a:solidFill>
                <a:srgbClr val="008000"/>
              </a:solidFill>
              <a:latin typeface="Cambria" pitchFamily="18" charset="0"/>
            </a:endParaRPr>
          </a:p>
        </p:txBody>
      </p:sp>
      <p:sp>
        <p:nvSpPr>
          <p:cNvPr id="53" name="Down Arrow 52"/>
          <p:cNvSpPr/>
          <p:nvPr/>
        </p:nvSpPr>
        <p:spPr bwMode="auto">
          <a:xfrm rot="8358257">
            <a:off x="4880389" y="3958339"/>
            <a:ext cx="272240" cy="460190"/>
          </a:xfrm>
          <a:prstGeom prst="downArrow">
            <a:avLst>
              <a:gd name="adj1" fmla="val 38167"/>
              <a:gd name="adj2" fmla="val 50000"/>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234300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50452" y="76200"/>
            <a:ext cx="35203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2700" i="1" dirty="0" smtClean="0">
                <a:latin typeface="Cambria" pitchFamily="18" charset="0"/>
              </a:rPr>
              <a:t>First, try it by eye…</a:t>
            </a:r>
            <a:endParaRPr lang="en-US" sz="2700" i="1" dirty="0">
              <a:latin typeface="Cambria" pitchFamily="18" charset="0"/>
            </a:endParaRPr>
          </a:p>
        </p:txBody>
      </p:sp>
      <p:sp>
        <p:nvSpPr>
          <p:cNvPr id="34847" name="Rectangle 23"/>
          <p:cNvSpPr>
            <a:spLocks noChangeArrowheads="1"/>
          </p:cNvSpPr>
          <p:nvPr/>
        </p:nvSpPr>
        <p:spPr bwMode="auto">
          <a:xfrm>
            <a:off x="838200" y="1143000"/>
            <a:ext cx="7289800" cy="2062103"/>
          </a:xfrm>
          <a:prstGeom prst="rect">
            <a:avLst/>
          </a:prstGeom>
          <a:solidFill>
            <a:schemeClr val="bg1">
              <a:lumMod val="95000"/>
            </a:schemeClr>
          </a:solidFill>
          <a:ln>
            <a:noFill/>
          </a:ln>
          <a:extLst/>
        </p:spPr>
        <p:txBody>
          <a:bodyPr wrap="square">
            <a:spAutoFit/>
          </a:bodyPr>
          <a:lstStyle/>
          <a:p>
            <a:pPr algn="l"/>
            <a:r>
              <a:rPr lang="en-US" sz="3200" b="1" dirty="0">
                <a:latin typeface="Courier New" pitchFamily="49" charset="0"/>
              </a:rPr>
              <a:t>A = [ </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p>
          <a:p>
            <a:pPr algn="l"/>
            <a:r>
              <a:rPr lang="en-US" sz="3200" b="1" dirty="0" smtClean="0">
                <a:latin typeface="Courier New" pitchFamily="49" charset="0"/>
              </a:rPr>
              <a:t>      [</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p>
          <a:p>
            <a:pPr algn="l"/>
            <a:r>
              <a:rPr lang="en-US" sz="3200" b="1" dirty="0" smtClean="0">
                <a:latin typeface="Courier New" pitchFamily="49" charset="0"/>
              </a:rPr>
              <a:t>      [</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a:solidFill>
                  <a:srgbClr val="008000"/>
                </a:solidFill>
                <a:latin typeface="Courier New" pitchFamily="49" charset="0"/>
              </a:rPr>
              <a:t>'O</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endParaRPr lang="en-US" sz="3200" b="1" dirty="0">
              <a:latin typeface="Courier New" pitchFamily="49" charset="0"/>
            </a:endParaRPr>
          </a:p>
          <a:p>
            <a:pPr algn="l"/>
            <a:r>
              <a:rPr lang="en-US" sz="3200" b="1" dirty="0" smtClean="0">
                <a:latin typeface="Courier New" pitchFamily="49" charset="0"/>
              </a:rPr>
              <a:t>      [</a:t>
            </a:r>
            <a:r>
              <a:rPr lang="en-US" sz="3200" b="1" dirty="0">
                <a:solidFill>
                  <a:srgbClr val="008000"/>
                </a:solidFill>
                <a:latin typeface="Courier New" pitchFamily="49" charset="0"/>
              </a:rPr>
              <a:t>'X'</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 </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 ] </a:t>
            </a:r>
            <a:endParaRPr lang="en-US" sz="3200" b="1" dirty="0">
              <a:latin typeface="Courier New" pitchFamily="49" charset="0"/>
            </a:endParaRPr>
          </a:p>
        </p:txBody>
      </p:sp>
      <p:sp>
        <p:nvSpPr>
          <p:cNvPr id="3" name="Rectangle 2"/>
          <p:cNvSpPr/>
          <p:nvPr/>
        </p:nvSpPr>
        <p:spPr>
          <a:xfrm>
            <a:off x="523408" y="3957935"/>
            <a:ext cx="4977645" cy="461665"/>
          </a:xfrm>
          <a:prstGeom prst="rect">
            <a:avLst/>
          </a:prstGeom>
        </p:spPr>
        <p:txBody>
          <a:bodyPr wrap="none">
            <a:spAutoFit/>
          </a:bodyPr>
          <a:lstStyle/>
          <a:p>
            <a:pPr algn="l"/>
            <a:r>
              <a:rPr lang="en-US" b="1" dirty="0" smtClean="0">
                <a:latin typeface="Courier New" pitchFamily="49" charset="0"/>
              </a:rPr>
              <a:t>inarow_3east(</a:t>
            </a:r>
            <a:r>
              <a:rPr lang="en-US" b="1" dirty="0" smtClean="0">
                <a:solidFill>
                  <a:srgbClr val="008000"/>
                </a:solidFill>
                <a:latin typeface="Courier New" pitchFamily="49" charset="0"/>
              </a:rPr>
              <a:t>'X'</a:t>
            </a:r>
            <a:r>
              <a:rPr lang="en-US" b="1" dirty="0" smtClean="0">
                <a:latin typeface="Courier New" pitchFamily="49" charset="0"/>
              </a:rPr>
              <a:t>, 1, </a:t>
            </a:r>
            <a:r>
              <a:rPr lang="en-US" b="1" dirty="0">
                <a:latin typeface="Courier New" pitchFamily="49" charset="0"/>
              </a:rPr>
              <a:t>0</a:t>
            </a:r>
            <a:r>
              <a:rPr lang="en-US" b="1" dirty="0" smtClean="0">
                <a:latin typeface="Courier New" pitchFamily="49" charset="0"/>
              </a:rPr>
              <a:t>, A)</a:t>
            </a:r>
            <a:endParaRPr lang="en-US" dirty="0"/>
          </a:p>
        </p:txBody>
      </p:sp>
      <p:cxnSp>
        <p:nvCxnSpPr>
          <p:cNvPr id="5" name="Straight Arrow Connector 4"/>
          <p:cNvCxnSpPr/>
          <p:nvPr/>
        </p:nvCxnSpPr>
        <p:spPr bwMode="auto">
          <a:xfrm>
            <a:off x="5685399" y="4188767"/>
            <a:ext cx="1248801"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sp>
        <p:nvSpPr>
          <p:cNvPr id="7" name="TextBox 6"/>
          <p:cNvSpPr txBox="1"/>
          <p:nvPr/>
        </p:nvSpPr>
        <p:spPr>
          <a:xfrm>
            <a:off x="2776119" y="3773100"/>
            <a:ext cx="1000014" cy="276999"/>
          </a:xfrm>
          <a:prstGeom prst="rect">
            <a:avLst/>
          </a:prstGeom>
          <a:noFill/>
        </p:spPr>
        <p:txBody>
          <a:bodyPr wrap="square" rtlCol="0">
            <a:spAutoFit/>
          </a:bodyPr>
          <a:lstStyle/>
          <a:p>
            <a:r>
              <a:rPr lang="en-US" sz="1200" dirty="0" smtClean="0">
                <a:latin typeface="Calibri" panose="020F0502020204030204" pitchFamily="34" charset="0"/>
              </a:rPr>
              <a:t>checker</a:t>
            </a:r>
            <a:endParaRPr lang="en-US" sz="1200" dirty="0">
              <a:latin typeface="Calibri" panose="020F0502020204030204" pitchFamily="34" charset="0"/>
            </a:endParaRPr>
          </a:p>
        </p:txBody>
      </p:sp>
      <p:sp>
        <p:nvSpPr>
          <p:cNvPr id="53" name="TextBox 52"/>
          <p:cNvSpPr txBox="1"/>
          <p:nvPr/>
        </p:nvSpPr>
        <p:spPr>
          <a:xfrm>
            <a:off x="3670764" y="3588434"/>
            <a:ext cx="565392" cy="461665"/>
          </a:xfrm>
          <a:prstGeom prst="rect">
            <a:avLst/>
          </a:prstGeom>
          <a:noFill/>
        </p:spPr>
        <p:txBody>
          <a:bodyPr wrap="square" rtlCol="0">
            <a:spAutoFit/>
          </a:bodyPr>
          <a:lstStyle/>
          <a:p>
            <a:r>
              <a:rPr lang="en-US" sz="1200" dirty="0" smtClean="0">
                <a:latin typeface="Calibri" panose="020F0502020204030204" pitchFamily="34" charset="0"/>
              </a:rPr>
              <a:t>start row</a:t>
            </a:r>
            <a:endParaRPr lang="en-US" sz="1200" dirty="0">
              <a:latin typeface="Calibri" panose="020F0502020204030204" pitchFamily="34" charset="0"/>
            </a:endParaRPr>
          </a:p>
        </p:txBody>
      </p:sp>
      <p:sp>
        <p:nvSpPr>
          <p:cNvPr id="54" name="TextBox 53"/>
          <p:cNvSpPr txBox="1"/>
          <p:nvPr/>
        </p:nvSpPr>
        <p:spPr>
          <a:xfrm>
            <a:off x="4257786" y="3588434"/>
            <a:ext cx="531525" cy="461665"/>
          </a:xfrm>
          <a:prstGeom prst="rect">
            <a:avLst/>
          </a:prstGeom>
          <a:noFill/>
        </p:spPr>
        <p:txBody>
          <a:bodyPr wrap="square" rtlCol="0">
            <a:spAutoFit/>
          </a:bodyPr>
          <a:lstStyle/>
          <a:p>
            <a:r>
              <a:rPr lang="en-US" sz="1200" dirty="0" smtClean="0">
                <a:latin typeface="Calibri" panose="020F0502020204030204" pitchFamily="34" charset="0"/>
              </a:rPr>
              <a:t>start col</a:t>
            </a:r>
            <a:endParaRPr lang="en-US" sz="1200" dirty="0">
              <a:latin typeface="Calibri" panose="020F0502020204030204" pitchFamily="34" charset="0"/>
            </a:endParaRPr>
          </a:p>
        </p:txBody>
      </p:sp>
      <p:sp>
        <p:nvSpPr>
          <p:cNvPr id="55" name="TextBox 54"/>
          <p:cNvSpPr txBox="1"/>
          <p:nvPr/>
        </p:nvSpPr>
        <p:spPr>
          <a:xfrm>
            <a:off x="4713111" y="3773100"/>
            <a:ext cx="695214" cy="276999"/>
          </a:xfrm>
          <a:prstGeom prst="rect">
            <a:avLst/>
          </a:prstGeom>
          <a:noFill/>
        </p:spPr>
        <p:txBody>
          <a:bodyPr wrap="square" rtlCol="0">
            <a:spAutoFit/>
          </a:bodyPr>
          <a:lstStyle/>
          <a:p>
            <a:r>
              <a:rPr lang="en-US" sz="1200" dirty="0" err="1" smtClean="0">
                <a:latin typeface="Calibri" panose="020F0502020204030204" pitchFamily="34" charset="0"/>
              </a:rPr>
              <a:t>LoL</a:t>
            </a:r>
            <a:endParaRPr lang="en-US" sz="1200" dirty="0">
              <a:latin typeface="Calibri" panose="020F0502020204030204" pitchFamily="34" charset="0"/>
            </a:endParaRPr>
          </a:p>
        </p:txBody>
      </p:sp>
      <p:sp>
        <p:nvSpPr>
          <p:cNvPr id="57" name="Rectangle 22"/>
          <p:cNvSpPr>
            <a:spLocks noChangeArrowheads="1"/>
          </p:cNvSpPr>
          <p:nvPr/>
        </p:nvSpPr>
        <p:spPr bwMode="auto">
          <a:xfrm>
            <a:off x="2769537" y="887413"/>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58" name="Rectangle 23"/>
          <p:cNvSpPr>
            <a:spLocks noChangeArrowheads="1"/>
          </p:cNvSpPr>
          <p:nvPr/>
        </p:nvSpPr>
        <p:spPr bwMode="auto">
          <a:xfrm>
            <a:off x="3783542" y="8985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59" name="Rectangle 24"/>
          <p:cNvSpPr>
            <a:spLocks noChangeArrowheads="1"/>
          </p:cNvSpPr>
          <p:nvPr/>
        </p:nvSpPr>
        <p:spPr bwMode="auto">
          <a:xfrm>
            <a:off x="4763084"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60" name="Rectangle 25"/>
          <p:cNvSpPr>
            <a:spLocks noChangeArrowheads="1"/>
          </p:cNvSpPr>
          <p:nvPr/>
        </p:nvSpPr>
        <p:spPr bwMode="auto">
          <a:xfrm>
            <a:off x="5701296"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61" name="Rectangle 25"/>
          <p:cNvSpPr>
            <a:spLocks noChangeArrowheads="1"/>
          </p:cNvSpPr>
          <p:nvPr/>
        </p:nvSpPr>
        <p:spPr bwMode="auto">
          <a:xfrm>
            <a:off x="6692956" y="903111"/>
            <a:ext cx="429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solidFill>
                  <a:srgbClr val="6E0416"/>
                </a:solidFill>
                <a:latin typeface="Calibri" panose="020F0502020204030204" pitchFamily="34" charset="0"/>
              </a:rPr>
              <a:t>col </a:t>
            </a:r>
            <a:r>
              <a:rPr lang="en-US" sz="1000" dirty="0" smtClean="0">
                <a:solidFill>
                  <a:srgbClr val="6E0416"/>
                </a:solidFill>
                <a:latin typeface="Calibri" panose="020F0502020204030204" pitchFamily="34" charset="0"/>
              </a:rPr>
              <a:t>4</a:t>
            </a:r>
            <a:endParaRPr lang="en-US" sz="1000" dirty="0">
              <a:solidFill>
                <a:srgbClr val="6E0416"/>
              </a:solidFill>
              <a:latin typeface="Calibri" panose="020F0502020204030204" pitchFamily="34" charset="0"/>
            </a:endParaRPr>
          </a:p>
        </p:txBody>
      </p:sp>
      <p:sp>
        <p:nvSpPr>
          <p:cNvPr id="62" name="Rectangle 22"/>
          <p:cNvSpPr>
            <a:spLocks noChangeArrowheads="1"/>
          </p:cNvSpPr>
          <p:nvPr/>
        </p:nvSpPr>
        <p:spPr bwMode="auto">
          <a:xfrm>
            <a:off x="2057403" y="1314079"/>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0</a:t>
            </a:r>
          </a:p>
        </p:txBody>
      </p:sp>
      <p:sp>
        <p:nvSpPr>
          <p:cNvPr id="63" name="Rectangle 23"/>
          <p:cNvSpPr>
            <a:spLocks noChangeArrowheads="1"/>
          </p:cNvSpPr>
          <p:nvPr/>
        </p:nvSpPr>
        <p:spPr bwMode="auto">
          <a:xfrm>
            <a:off x="2042975" y="1817511"/>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1</a:t>
            </a:r>
          </a:p>
        </p:txBody>
      </p:sp>
      <p:sp>
        <p:nvSpPr>
          <p:cNvPr id="64" name="Rectangle 24"/>
          <p:cNvSpPr>
            <a:spLocks noChangeArrowheads="1"/>
          </p:cNvSpPr>
          <p:nvPr/>
        </p:nvSpPr>
        <p:spPr bwMode="auto">
          <a:xfrm>
            <a:off x="2057403" y="2289194"/>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2</a:t>
            </a:r>
          </a:p>
        </p:txBody>
      </p:sp>
      <p:sp>
        <p:nvSpPr>
          <p:cNvPr id="65" name="Rectangle 25"/>
          <p:cNvSpPr>
            <a:spLocks noChangeArrowheads="1"/>
          </p:cNvSpPr>
          <p:nvPr/>
        </p:nvSpPr>
        <p:spPr bwMode="auto">
          <a:xfrm>
            <a:off x="2057403" y="2763326"/>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3</a:t>
            </a:r>
          </a:p>
        </p:txBody>
      </p:sp>
      <p:sp>
        <p:nvSpPr>
          <p:cNvPr id="67" name="Text Box 2"/>
          <p:cNvSpPr txBox="1">
            <a:spLocks noChangeArrowheads="1"/>
          </p:cNvSpPr>
          <p:nvPr/>
        </p:nvSpPr>
        <p:spPr bwMode="auto">
          <a:xfrm>
            <a:off x="4523548" y="76200"/>
            <a:ext cx="45442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tLang="ja-JP" sz="2700" i="1" dirty="0" smtClean="0">
                <a:latin typeface="Cambria" pitchFamily="18" charset="0"/>
              </a:rPr>
              <a:t>… then, on hw9pr2, by Python!</a:t>
            </a:r>
            <a:endParaRPr lang="en-US" sz="2700" i="1" dirty="0">
              <a:latin typeface="Cambria" pitchFamily="18" charset="0"/>
            </a:endParaRPr>
          </a:p>
        </p:txBody>
      </p:sp>
      <p:sp>
        <p:nvSpPr>
          <p:cNvPr id="8" name="TextBox 7"/>
          <p:cNvSpPr txBox="1"/>
          <p:nvPr/>
        </p:nvSpPr>
        <p:spPr>
          <a:xfrm rot="21010212">
            <a:off x="7591219" y="3022116"/>
            <a:ext cx="1447800" cy="461665"/>
          </a:xfrm>
          <a:prstGeom prst="rect">
            <a:avLst/>
          </a:prstGeom>
          <a:noFill/>
        </p:spPr>
        <p:txBody>
          <a:bodyPr wrap="square" rtlCol="0">
            <a:spAutoFit/>
          </a:bodyPr>
          <a:lstStyle/>
          <a:p>
            <a:r>
              <a:rPr lang="en-US" sz="1200" dirty="0" smtClean="0">
                <a:solidFill>
                  <a:schemeClr val="tx1">
                    <a:lumMod val="50000"/>
                    <a:lumOff val="50000"/>
                  </a:schemeClr>
                </a:solidFill>
                <a:latin typeface="Calibri" panose="020F0502020204030204" pitchFamily="34" charset="0"/>
              </a:rPr>
              <a:t>the data </a:t>
            </a:r>
            <a:r>
              <a:rPr lang="en-US" sz="1200" u="sng" dirty="0" smtClean="0">
                <a:solidFill>
                  <a:schemeClr val="tx1">
                    <a:lumMod val="50000"/>
                    <a:lumOff val="50000"/>
                  </a:schemeClr>
                </a:solidFill>
                <a:latin typeface="Calibri" panose="020F0502020204030204" pitchFamily="34" charset="0"/>
              </a:rPr>
              <a:t>doesn't</a:t>
            </a:r>
            <a:r>
              <a:rPr lang="en-US" sz="1200" dirty="0" smtClean="0">
                <a:solidFill>
                  <a:schemeClr val="tx1">
                    <a:lumMod val="50000"/>
                    <a:lumOff val="50000"/>
                  </a:schemeClr>
                </a:solidFill>
                <a:latin typeface="Calibri" panose="020F0502020204030204" pitchFamily="34" charset="0"/>
              </a:rPr>
              <a:t> wrap  around</a:t>
            </a:r>
            <a:endParaRPr lang="en-US" sz="12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70343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50452" y="76200"/>
            <a:ext cx="35203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2700" i="1" dirty="0" smtClean="0">
                <a:latin typeface="Cambria" pitchFamily="18" charset="0"/>
              </a:rPr>
              <a:t>First, try it by eye…</a:t>
            </a:r>
            <a:endParaRPr lang="en-US" sz="2700" i="1" dirty="0">
              <a:latin typeface="Cambria" pitchFamily="18" charset="0"/>
            </a:endParaRPr>
          </a:p>
        </p:txBody>
      </p:sp>
      <p:sp>
        <p:nvSpPr>
          <p:cNvPr id="34847" name="Rectangle 23"/>
          <p:cNvSpPr>
            <a:spLocks noChangeArrowheads="1"/>
          </p:cNvSpPr>
          <p:nvPr/>
        </p:nvSpPr>
        <p:spPr bwMode="auto">
          <a:xfrm>
            <a:off x="838200" y="1143000"/>
            <a:ext cx="7289800" cy="2062103"/>
          </a:xfrm>
          <a:prstGeom prst="rect">
            <a:avLst/>
          </a:prstGeom>
          <a:solidFill>
            <a:schemeClr val="bg1">
              <a:lumMod val="95000"/>
            </a:schemeClr>
          </a:solidFill>
          <a:ln>
            <a:noFill/>
          </a:ln>
          <a:extLst/>
        </p:spPr>
        <p:txBody>
          <a:bodyPr wrap="square">
            <a:spAutoFit/>
          </a:bodyPr>
          <a:lstStyle/>
          <a:p>
            <a:pPr algn="l"/>
            <a:r>
              <a:rPr lang="en-US" sz="3200" b="1" dirty="0">
                <a:latin typeface="Courier New" pitchFamily="49" charset="0"/>
              </a:rPr>
              <a:t>A = [ </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p>
          <a:p>
            <a:pPr algn="l"/>
            <a:r>
              <a:rPr lang="en-US" sz="3200" b="1" dirty="0" smtClean="0">
                <a:latin typeface="Courier New" pitchFamily="49" charset="0"/>
              </a:rPr>
              <a:t>      [</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p>
          <a:p>
            <a:pPr algn="l"/>
            <a:r>
              <a:rPr lang="en-US" sz="3200" b="1" dirty="0" smtClean="0">
                <a:latin typeface="Courier New" pitchFamily="49" charset="0"/>
              </a:rPr>
              <a:t>      [</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a:solidFill>
                  <a:srgbClr val="008000"/>
                </a:solidFill>
                <a:latin typeface="Courier New" pitchFamily="49" charset="0"/>
              </a:rPr>
              <a:t>'O</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endParaRPr lang="en-US" sz="3200" b="1" dirty="0">
              <a:latin typeface="Courier New" pitchFamily="49" charset="0"/>
            </a:endParaRPr>
          </a:p>
          <a:p>
            <a:pPr algn="l"/>
            <a:r>
              <a:rPr lang="en-US" sz="3200" b="1" dirty="0" smtClean="0">
                <a:latin typeface="Courier New" pitchFamily="49" charset="0"/>
              </a:rPr>
              <a:t>      [</a:t>
            </a:r>
            <a:r>
              <a:rPr lang="en-US" sz="3200" b="1" dirty="0">
                <a:solidFill>
                  <a:srgbClr val="008000"/>
                </a:solidFill>
                <a:latin typeface="Courier New" pitchFamily="49" charset="0"/>
              </a:rPr>
              <a:t>'X'</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 </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 ] </a:t>
            </a:r>
            <a:endParaRPr lang="en-US" sz="3200" b="1" dirty="0">
              <a:latin typeface="Courier New" pitchFamily="49" charset="0"/>
            </a:endParaRPr>
          </a:p>
        </p:txBody>
      </p:sp>
      <p:sp>
        <p:nvSpPr>
          <p:cNvPr id="3" name="Rectangle 2"/>
          <p:cNvSpPr/>
          <p:nvPr/>
        </p:nvSpPr>
        <p:spPr>
          <a:xfrm>
            <a:off x="523408" y="3957935"/>
            <a:ext cx="4977645" cy="461665"/>
          </a:xfrm>
          <a:prstGeom prst="rect">
            <a:avLst/>
          </a:prstGeom>
        </p:spPr>
        <p:txBody>
          <a:bodyPr wrap="none">
            <a:spAutoFit/>
          </a:bodyPr>
          <a:lstStyle/>
          <a:p>
            <a:pPr algn="l"/>
            <a:r>
              <a:rPr lang="en-US" b="1" dirty="0" smtClean="0">
                <a:latin typeface="Courier New" pitchFamily="49" charset="0"/>
              </a:rPr>
              <a:t>inarow_3east(</a:t>
            </a:r>
            <a:r>
              <a:rPr lang="en-US" b="1" dirty="0" smtClean="0">
                <a:solidFill>
                  <a:srgbClr val="008000"/>
                </a:solidFill>
                <a:latin typeface="Courier New" pitchFamily="49" charset="0"/>
              </a:rPr>
              <a:t>'X'</a:t>
            </a:r>
            <a:r>
              <a:rPr lang="en-US" b="1" dirty="0" smtClean="0">
                <a:latin typeface="Courier New" pitchFamily="49" charset="0"/>
              </a:rPr>
              <a:t>, 1, </a:t>
            </a:r>
            <a:r>
              <a:rPr lang="en-US" b="1" dirty="0">
                <a:latin typeface="Courier New" pitchFamily="49" charset="0"/>
              </a:rPr>
              <a:t>0</a:t>
            </a:r>
            <a:r>
              <a:rPr lang="en-US" b="1" dirty="0" smtClean="0">
                <a:latin typeface="Courier New" pitchFamily="49" charset="0"/>
              </a:rPr>
              <a:t>, A)</a:t>
            </a:r>
            <a:endParaRPr lang="en-US" dirty="0"/>
          </a:p>
        </p:txBody>
      </p:sp>
      <p:sp>
        <p:nvSpPr>
          <p:cNvPr id="45" name="Rectangle 44"/>
          <p:cNvSpPr/>
          <p:nvPr/>
        </p:nvSpPr>
        <p:spPr>
          <a:xfrm>
            <a:off x="523408" y="4643735"/>
            <a:ext cx="5161991" cy="461665"/>
          </a:xfrm>
          <a:prstGeom prst="rect">
            <a:avLst/>
          </a:prstGeom>
        </p:spPr>
        <p:txBody>
          <a:bodyPr wrap="none">
            <a:spAutoFit/>
          </a:bodyPr>
          <a:lstStyle/>
          <a:p>
            <a:pPr algn="l"/>
            <a:r>
              <a:rPr lang="en-US" b="1" dirty="0" smtClean="0">
                <a:latin typeface="Courier New" pitchFamily="49" charset="0"/>
              </a:rPr>
              <a:t>inarow_3south(</a:t>
            </a:r>
            <a:r>
              <a:rPr lang="en-US" b="1" dirty="0" smtClean="0">
                <a:solidFill>
                  <a:srgbClr val="008000"/>
                </a:solidFill>
                <a:latin typeface="Courier New" pitchFamily="49" charset="0"/>
              </a:rPr>
              <a:t>'O'</a:t>
            </a:r>
            <a:r>
              <a:rPr lang="en-US" b="1" dirty="0" smtClean="0">
                <a:latin typeface="Courier New" pitchFamily="49" charset="0"/>
              </a:rPr>
              <a:t>, 0, 4, </a:t>
            </a:r>
            <a:r>
              <a:rPr lang="en-US" b="1" dirty="0">
                <a:latin typeface="Courier New" pitchFamily="49" charset="0"/>
              </a:rPr>
              <a:t>A</a:t>
            </a:r>
            <a:r>
              <a:rPr lang="en-US" b="1" dirty="0" smtClean="0">
                <a:latin typeface="Courier New" pitchFamily="49" charset="0"/>
              </a:rPr>
              <a:t>)</a:t>
            </a:r>
            <a:endParaRPr lang="en-US" dirty="0"/>
          </a:p>
        </p:txBody>
      </p:sp>
      <p:sp>
        <p:nvSpPr>
          <p:cNvPr id="46" name="Rectangle 45"/>
          <p:cNvSpPr/>
          <p:nvPr/>
        </p:nvSpPr>
        <p:spPr>
          <a:xfrm>
            <a:off x="533400" y="5334000"/>
            <a:ext cx="5899372" cy="461665"/>
          </a:xfrm>
          <a:prstGeom prst="rect">
            <a:avLst/>
          </a:prstGeom>
        </p:spPr>
        <p:txBody>
          <a:bodyPr wrap="none">
            <a:spAutoFit/>
          </a:bodyPr>
          <a:lstStyle/>
          <a:p>
            <a:pPr algn="l"/>
            <a:r>
              <a:rPr lang="en-US" b="1" dirty="0" smtClean="0">
                <a:latin typeface="Courier New" pitchFamily="49" charset="0"/>
              </a:rPr>
              <a:t>inarow_3southeast(</a:t>
            </a:r>
            <a:r>
              <a:rPr lang="en-US" b="1" dirty="0">
                <a:solidFill>
                  <a:srgbClr val="008000"/>
                </a:solidFill>
                <a:latin typeface="Courier New" pitchFamily="49" charset="0"/>
              </a:rPr>
              <a:t>'X'</a:t>
            </a:r>
            <a:r>
              <a:rPr lang="en-US" b="1" dirty="0">
                <a:latin typeface="Courier New" pitchFamily="49" charset="0"/>
              </a:rPr>
              <a:t>, </a:t>
            </a:r>
            <a:r>
              <a:rPr lang="en-US" b="1" dirty="0" smtClean="0">
                <a:latin typeface="Courier New" pitchFamily="49" charset="0"/>
              </a:rPr>
              <a:t>2, 3, </a:t>
            </a:r>
            <a:r>
              <a:rPr lang="en-US" b="1" dirty="0">
                <a:latin typeface="Courier New" pitchFamily="49" charset="0"/>
              </a:rPr>
              <a:t>A</a:t>
            </a:r>
            <a:r>
              <a:rPr lang="en-US" b="1" dirty="0" smtClean="0">
                <a:latin typeface="Courier New" pitchFamily="49" charset="0"/>
              </a:rPr>
              <a:t>)</a:t>
            </a:r>
            <a:endParaRPr lang="en-US" dirty="0"/>
          </a:p>
        </p:txBody>
      </p:sp>
      <p:sp>
        <p:nvSpPr>
          <p:cNvPr id="47" name="Rectangle 46"/>
          <p:cNvSpPr/>
          <p:nvPr/>
        </p:nvSpPr>
        <p:spPr>
          <a:xfrm>
            <a:off x="533400" y="6091535"/>
            <a:ext cx="5899372" cy="461665"/>
          </a:xfrm>
          <a:prstGeom prst="rect">
            <a:avLst/>
          </a:prstGeom>
        </p:spPr>
        <p:txBody>
          <a:bodyPr wrap="none">
            <a:spAutoFit/>
          </a:bodyPr>
          <a:lstStyle/>
          <a:p>
            <a:pPr algn="l"/>
            <a:r>
              <a:rPr lang="en-US" b="1" dirty="0" smtClean="0">
                <a:latin typeface="Courier New" pitchFamily="49" charset="0"/>
              </a:rPr>
              <a:t>inarow_3northeast(</a:t>
            </a:r>
            <a:r>
              <a:rPr lang="en-US" b="1" dirty="0">
                <a:solidFill>
                  <a:srgbClr val="008000"/>
                </a:solidFill>
                <a:latin typeface="Courier New" pitchFamily="49" charset="0"/>
              </a:rPr>
              <a:t>'X'</a:t>
            </a:r>
            <a:r>
              <a:rPr lang="en-US" b="1" dirty="0">
                <a:latin typeface="Courier New" pitchFamily="49" charset="0"/>
              </a:rPr>
              <a:t>, </a:t>
            </a:r>
            <a:r>
              <a:rPr lang="en-US" b="1" dirty="0" smtClean="0">
                <a:latin typeface="Courier New" pitchFamily="49" charset="0"/>
              </a:rPr>
              <a:t>3, 1, </a:t>
            </a:r>
            <a:r>
              <a:rPr lang="en-US" b="1" dirty="0">
                <a:latin typeface="Courier New" pitchFamily="49" charset="0"/>
              </a:rPr>
              <a:t>A</a:t>
            </a:r>
            <a:r>
              <a:rPr lang="en-US" b="1" dirty="0" smtClean="0">
                <a:latin typeface="Courier New" pitchFamily="49" charset="0"/>
              </a:rPr>
              <a:t>)</a:t>
            </a:r>
            <a:endParaRPr lang="en-US" dirty="0"/>
          </a:p>
        </p:txBody>
      </p:sp>
      <p:cxnSp>
        <p:nvCxnSpPr>
          <p:cNvPr id="5" name="Straight Arrow Connector 4"/>
          <p:cNvCxnSpPr/>
          <p:nvPr/>
        </p:nvCxnSpPr>
        <p:spPr bwMode="auto">
          <a:xfrm>
            <a:off x="5685399" y="4188767"/>
            <a:ext cx="1248801"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cxnSp>
        <p:nvCxnSpPr>
          <p:cNvPr id="48" name="Straight Arrow Connector 47"/>
          <p:cNvCxnSpPr/>
          <p:nvPr/>
        </p:nvCxnSpPr>
        <p:spPr bwMode="auto">
          <a:xfrm>
            <a:off x="5808371" y="4874567"/>
            <a:ext cx="1248801"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cxnSp>
        <p:nvCxnSpPr>
          <p:cNvPr id="49" name="Straight Arrow Connector 48"/>
          <p:cNvCxnSpPr/>
          <p:nvPr/>
        </p:nvCxnSpPr>
        <p:spPr bwMode="auto">
          <a:xfrm>
            <a:off x="6426438" y="5551310"/>
            <a:ext cx="812562"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cxnSp>
        <p:nvCxnSpPr>
          <p:cNvPr id="51" name="Straight Arrow Connector 50"/>
          <p:cNvCxnSpPr/>
          <p:nvPr/>
        </p:nvCxnSpPr>
        <p:spPr bwMode="auto">
          <a:xfrm>
            <a:off x="6468771" y="6322367"/>
            <a:ext cx="812562"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sp>
        <p:nvSpPr>
          <p:cNvPr id="7" name="TextBox 6"/>
          <p:cNvSpPr txBox="1"/>
          <p:nvPr/>
        </p:nvSpPr>
        <p:spPr>
          <a:xfrm>
            <a:off x="2776119" y="3773100"/>
            <a:ext cx="1000014" cy="276999"/>
          </a:xfrm>
          <a:prstGeom prst="rect">
            <a:avLst/>
          </a:prstGeom>
          <a:noFill/>
        </p:spPr>
        <p:txBody>
          <a:bodyPr wrap="square" rtlCol="0">
            <a:spAutoFit/>
          </a:bodyPr>
          <a:lstStyle/>
          <a:p>
            <a:r>
              <a:rPr lang="en-US" sz="1200" dirty="0" smtClean="0">
                <a:latin typeface="Calibri" panose="020F0502020204030204" pitchFamily="34" charset="0"/>
              </a:rPr>
              <a:t>checker</a:t>
            </a:r>
            <a:endParaRPr lang="en-US" sz="1200" dirty="0">
              <a:latin typeface="Calibri" panose="020F0502020204030204" pitchFamily="34" charset="0"/>
            </a:endParaRPr>
          </a:p>
        </p:txBody>
      </p:sp>
      <p:sp>
        <p:nvSpPr>
          <p:cNvPr id="53" name="TextBox 52"/>
          <p:cNvSpPr txBox="1"/>
          <p:nvPr/>
        </p:nvSpPr>
        <p:spPr>
          <a:xfrm>
            <a:off x="3670764" y="3588434"/>
            <a:ext cx="565392" cy="461665"/>
          </a:xfrm>
          <a:prstGeom prst="rect">
            <a:avLst/>
          </a:prstGeom>
          <a:noFill/>
        </p:spPr>
        <p:txBody>
          <a:bodyPr wrap="square" rtlCol="0">
            <a:spAutoFit/>
          </a:bodyPr>
          <a:lstStyle/>
          <a:p>
            <a:r>
              <a:rPr lang="en-US" sz="1200" dirty="0" smtClean="0">
                <a:latin typeface="Calibri" panose="020F0502020204030204" pitchFamily="34" charset="0"/>
              </a:rPr>
              <a:t>start row</a:t>
            </a:r>
            <a:endParaRPr lang="en-US" sz="1200" dirty="0">
              <a:latin typeface="Calibri" panose="020F0502020204030204" pitchFamily="34" charset="0"/>
            </a:endParaRPr>
          </a:p>
        </p:txBody>
      </p:sp>
      <p:sp>
        <p:nvSpPr>
          <p:cNvPr id="54" name="TextBox 53"/>
          <p:cNvSpPr txBox="1"/>
          <p:nvPr/>
        </p:nvSpPr>
        <p:spPr>
          <a:xfrm>
            <a:off x="4257786" y="3588434"/>
            <a:ext cx="531525" cy="461665"/>
          </a:xfrm>
          <a:prstGeom prst="rect">
            <a:avLst/>
          </a:prstGeom>
          <a:noFill/>
        </p:spPr>
        <p:txBody>
          <a:bodyPr wrap="square" rtlCol="0">
            <a:spAutoFit/>
          </a:bodyPr>
          <a:lstStyle/>
          <a:p>
            <a:r>
              <a:rPr lang="en-US" sz="1200" dirty="0" smtClean="0">
                <a:latin typeface="Calibri" panose="020F0502020204030204" pitchFamily="34" charset="0"/>
              </a:rPr>
              <a:t>start col</a:t>
            </a:r>
            <a:endParaRPr lang="en-US" sz="1200" dirty="0">
              <a:latin typeface="Calibri" panose="020F0502020204030204" pitchFamily="34" charset="0"/>
            </a:endParaRPr>
          </a:p>
        </p:txBody>
      </p:sp>
      <p:sp>
        <p:nvSpPr>
          <p:cNvPr id="55" name="TextBox 54"/>
          <p:cNvSpPr txBox="1"/>
          <p:nvPr/>
        </p:nvSpPr>
        <p:spPr>
          <a:xfrm>
            <a:off x="4713111" y="3773100"/>
            <a:ext cx="695214" cy="276999"/>
          </a:xfrm>
          <a:prstGeom prst="rect">
            <a:avLst/>
          </a:prstGeom>
          <a:noFill/>
        </p:spPr>
        <p:txBody>
          <a:bodyPr wrap="square" rtlCol="0">
            <a:spAutoFit/>
          </a:bodyPr>
          <a:lstStyle/>
          <a:p>
            <a:r>
              <a:rPr lang="en-US" sz="1200" dirty="0" err="1" smtClean="0">
                <a:latin typeface="Calibri" panose="020F0502020204030204" pitchFamily="34" charset="0"/>
              </a:rPr>
              <a:t>LoL</a:t>
            </a:r>
            <a:endParaRPr lang="en-US" sz="1200" dirty="0">
              <a:latin typeface="Calibri" panose="020F0502020204030204" pitchFamily="34" charset="0"/>
            </a:endParaRPr>
          </a:p>
        </p:txBody>
      </p:sp>
      <p:sp>
        <p:nvSpPr>
          <p:cNvPr id="56" name="TextBox 55"/>
          <p:cNvSpPr txBox="1"/>
          <p:nvPr/>
        </p:nvSpPr>
        <p:spPr>
          <a:xfrm>
            <a:off x="7230533" y="3934851"/>
            <a:ext cx="1371600" cy="507831"/>
          </a:xfrm>
          <a:prstGeom prst="rect">
            <a:avLst/>
          </a:prstGeom>
          <a:noFill/>
        </p:spPr>
        <p:txBody>
          <a:bodyPr wrap="square" rtlCol="0">
            <a:spAutoFit/>
          </a:bodyPr>
          <a:lstStyle/>
          <a:p>
            <a:r>
              <a:rPr lang="en-US" sz="2700" b="1" dirty="0" smtClean="0">
                <a:solidFill>
                  <a:srgbClr val="CC0099"/>
                </a:solidFill>
                <a:latin typeface="Courier New" panose="02070309020205020404" pitchFamily="49" charset="0"/>
                <a:cs typeface="Courier New" panose="02070309020205020404" pitchFamily="49" charset="0"/>
              </a:rPr>
              <a:t>True</a:t>
            </a:r>
            <a:endParaRPr lang="en-US" sz="2700" b="1" dirty="0">
              <a:solidFill>
                <a:srgbClr val="CC0099"/>
              </a:solidFill>
              <a:latin typeface="Courier New" panose="02070309020205020404" pitchFamily="49" charset="0"/>
              <a:cs typeface="Courier New" panose="02070309020205020404" pitchFamily="49" charset="0"/>
            </a:endParaRPr>
          </a:p>
        </p:txBody>
      </p:sp>
      <p:sp>
        <p:nvSpPr>
          <p:cNvPr id="57" name="Rectangle 22"/>
          <p:cNvSpPr>
            <a:spLocks noChangeArrowheads="1"/>
          </p:cNvSpPr>
          <p:nvPr/>
        </p:nvSpPr>
        <p:spPr bwMode="auto">
          <a:xfrm>
            <a:off x="2769537" y="887413"/>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58" name="Rectangle 23"/>
          <p:cNvSpPr>
            <a:spLocks noChangeArrowheads="1"/>
          </p:cNvSpPr>
          <p:nvPr/>
        </p:nvSpPr>
        <p:spPr bwMode="auto">
          <a:xfrm>
            <a:off x="3783542" y="8985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59" name="Rectangle 24"/>
          <p:cNvSpPr>
            <a:spLocks noChangeArrowheads="1"/>
          </p:cNvSpPr>
          <p:nvPr/>
        </p:nvSpPr>
        <p:spPr bwMode="auto">
          <a:xfrm>
            <a:off x="4763084"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60" name="Rectangle 25"/>
          <p:cNvSpPr>
            <a:spLocks noChangeArrowheads="1"/>
          </p:cNvSpPr>
          <p:nvPr/>
        </p:nvSpPr>
        <p:spPr bwMode="auto">
          <a:xfrm>
            <a:off x="5701296"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61" name="Rectangle 25"/>
          <p:cNvSpPr>
            <a:spLocks noChangeArrowheads="1"/>
          </p:cNvSpPr>
          <p:nvPr/>
        </p:nvSpPr>
        <p:spPr bwMode="auto">
          <a:xfrm>
            <a:off x="6692956" y="903111"/>
            <a:ext cx="429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solidFill>
                  <a:srgbClr val="6E0416"/>
                </a:solidFill>
                <a:latin typeface="Calibri" panose="020F0502020204030204" pitchFamily="34" charset="0"/>
              </a:rPr>
              <a:t>col </a:t>
            </a:r>
            <a:r>
              <a:rPr lang="en-US" sz="1000" dirty="0" smtClean="0">
                <a:solidFill>
                  <a:srgbClr val="6E0416"/>
                </a:solidFill>
                <a:latin typeface="Calibri" panose="020F0502020204030204" pitchFamily="34" charset="0"/>
              </a:rPr>
              <a:t>4</a:t>
            </a:r>
            <a:endParaRPr lang="en-US" sz="1000" dirty="0">
              <a:solidFill>
                <a:srgbClr val="6E0416"/>
              </a:solidFill>
              <a:latin typeface="Calibri" panose="020F0502020204030204" pitchFamily="34" charset="0"/>
            </a:endParaRPr>
          </a:p>
        </p:txBody>
      </p:sp>
      <p:sp>
        <p:nvSpPr>
          <p:cNvPr id="62" name="Rectangle 22"/>
          <p:cNvSpPr>
            <a:spLocks noChangeArrowheads="1"/>
          </p:cNvSpPr>
          <p:nvPr/>
        </p:nvSpPr>
        <p:spPr bwMode="auto">
          <a:xfrm>
            <a:off x="2057403" y="1314079"/>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0</a:t>
            </a:r>
          </a:p>
        </p:txBody>
      </p:sp>
      <p:sp>
        <p:nvSpPr>
          <p:cNvPr id="63" name="Rectangle 23"/>
          <p:cNvSpPr>
            <a:spLocks noChangeArrowheads="1"/>
          </p:cNvSpPr>
          <p:nvPr/>
        </p:nvSpPr>
        <p:spPr bwMode="auto">
          <a:xfrm>
            <a:off x="2042975" y="1817511"/>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1</a:t>
            </a:r>
          </a:p>
        </p:txBody>
      </p:sp>
      <p:sp>
        <p:nvSpPr>
          <p:cNvPr id="64" name="Rectangle 24"/>
          <p:cNvSpPr>
            <a:spLocks noChangeArrowheads="1"/>
          </p:cNvSpPr>
          <p:nvPr/>
        </p:nvSpPr>
        <p:spPr bwMode="auto">
          <a:xfrm>
            <a:off x="2057403" y="2289194"/>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2</a:t>
            </a:r>
          </a:p>
        </p:txBody>
      </p:sp>
      <p:sp>
        <p:nvSpPr>
          <p:cNvPr id="65" name="Rectangle 25"/>
          <p:cNvSpPr>
            <a:spLocks noChangeArrowheads="1"/>
          </p:cNvSpPr>
          <p:nvPr/>
        </p:nvSpPr>
        <p:spPr bwMode="auto">
          <a:xfrm>
            <a:off x="2057403" y="2763326"/>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3</a:t>
            </a:r>
          </a:p>
        </p:txBody>
      </p:sp>
      <p:sp>
        <p:nvSpPr>
          <p:cNvPr id="67" name="Text Box 2"/>
          <p:cNvSpPr txBox="1">
            <a:spLocks noChangeArrowheads="1"/>
          </p:cNvSpPr>
          <p:nvPr/>
        </p:nvSpPr>
        <p:spPr bwMode="auto">
          <a:xfrm>
            <a:off x="4523548" y="76200"/>
            <a:ext cx="45442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tLang="ja-JP" sz="2700" i="1" dirty="0" smtClean="0">
                <a:latin typeface="Cambria" pitchFamily="18" charset="0"/>
              </a:rPr>
              <a:t>… then, on hw9pr2, by Python!</a:t>
            </a:r>
            <a:endParaRPr lang="en-US" sz="2700" i="1" dirty="0">
              <a:latin typeface="Cambria" pitchFamily="18" charset="0"/>
            </a:endParaRPr>
          </a:p>
        </p:txBody>
      </p:sp>
      <p:sp>
        <p:nvSpPr>
          <p:cNvPr id="8" name="TextBox 7"/>
          <p:cNvSpPr txBox="1"/>
          <p:nvPr/>
        </p:nvSpPr>
        <p:spPr>
          <a:xfrm rot="21010212">
            <a:off x="7591219" y="3022116"/>
            <a:ext cx="1447800" cy="461665"/>
          </a:xfrm>
          <a:prstGeom prst="rect">
            <a:avLst/>
          </a:prstGeom>
          <a:noFill/>
        </p:spPr>
        <p:txBody>
          <a:bodyPr wrap="square" rtlCol="0">
            <a:spAutoFit/>
          </a:bodyPr>
          <a:lstStyle/>
          <a:p>
            <a:r>
              <a:rPr lang="en-US" sz="1200" dirty="0" smtClean="0">
                <a:solidFill>
                  <a:schemeClr val="tx1">
                    <a:lumMod val="50000"/>
                    <a:lumOff val="50000"/>
                  </a:schemeClr>
                </a:solidFill>
                <a:latin typeface="Calibri" panose="020F0502020204030204" pitchFamily="34" charset="0"/>
              </a:rPr>
              <a:t>the data </a:t>
            </a:r>
            <a:r>
              <a:rPr lang="en-US" sz="1200" u="sng" dirty="0" smtClean="0">
                <a:solidFill>
                  <a:schemeClr val="tx1">
                    <a:lumMod val="50000"/>
                    <a:lumOff val="50000"/>
                  </a:schemeClr>
                </a:solidFill>
                <a:latin typeface="Calibri" panose="020F0502020204030204" pitchFamily="34" charset="0"/>
              </a:rPr>
              <a:t>doesn't</a:t>
            </a:r>
            <a:r>
              <a:rPr lang="en-US" sz="1200" dirty="0" smtClean="0">
                <a:solidFill>
                  <a:schemeClr val="tx1">
                    <a:lumMod val="50000"/>
                    <a:lumOff val="50000"/>
                  </a:schemeClr>
                </a:solidFill>
                <a:latin typeface="Calibri" panose="020F0502020204030204" pitchFamily="34" charset="0"/>
              </a:rPr>
              <a:t> wrap  around</a:t>
            </a:r>
            <a:endParaRPr lang="en-US" sz="12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141297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33683"/>
            <a:ext cx="3200400" cy="264795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auto">
          <a:xfrm>
            <a:off x="2667000" y="3611745"/>
            <a:ext cx="1524000" cy="369888"/>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1">
                    <a:lumMod val="50000"/>
                  </a:schemeClr>
                </a:solidFill>
                <a:latin typeface="Cambria" pitchFamily="18" charset="0"/>
              </a:rPr>
              <a:t>John </a:t>
            </a:r>
            <a:r>
              <a:rPr lang="en-US" sz="1800" dirty="0" smtClean="0">
                <a:solidFill>
                  <a:schemeClr val="bg1">
                    <a:lumMod val="50000"/>
                  </a:schemeClr>
                </a:solidFill>
                <a:latin typeface="Cambria" pitchFamily="18" charset="0"/>
              </a:rPr>
              <a:t>Conway</a:t>
            </a:r>
            <a:endParaRPr lang="en-US" sz="1800" dirty="0">
              <a:solidFill>
                <a:schemeClr val="bg1">
                  <a:lumMod val="50000"/>
                </a:schemeClr>
              </a:solidFill>
              <a:latin typeface="Cambria" pitchFamily="18" charset="0"/>
            </a:endParaRPr>
          </a:p>
        </p:txBody>
      </p:sp>
      <p:sp>
        <p:nvSpPr>
          <p:cNvPr id="4" name="Text Box 5"/>
          <p:cNvSpPr txBox="1">
            <a:spLocks noChangeArrowheads="1"/>
          </p:cNvSpPr>
          <p:nvPr/>
        </p:nvSpPr>
        <p:spPr bwMode="auto">
          <a:xfrm>
            <a:off x="952500" y="1524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rPr>
              <a:t>hw9pr1 (lab):  </a:t>
            </a:r>
            <a:r>
              <a:rPr lang="en-US" sz="3200" b="1" i="1" dirty="0" smtClean="0">
                <a:latin typeface="Cambria" pitchFamily="18" charset="0"/>
              </a:rPr>
              <a:t>Conway's Game of L</a:t>
            </a:r>
            <a:r>
              <a:rPr lang="en-US" altLang="ja-JP" sz="3200" b="1" i="1" dirty="0" smtClean="0">
                <a:latin typeface="Cambria" pitchFamily="18" charset="0"/>
              </a:rPr>
              <a:t>ife</a:t>
            </a:r>
            <a:endParaRPr lang="en-US" sz="3200" b="1" i="1" dirty="0">
              <a:latin typeface="Cambria" pitchFamily="18" charset="0"/>
            </a:endParaRPr>
          </a:p>
        </p:txBody>
      </p:sp>
      <p:sp>
        <p:nvSpPr>
          <p:cNvPr id="5" name="TextBox 4"/>
          <p:cNvSpPr txBox="1"/>
          <p:nvPr/>
        </p:nvSpPr>
        <p:spPr>
          <a:xfrm>
            <a:off x="6517355" y="6243935"/>
            <a:ext cx="902253" cy="461665"/>
          </a:xfrm>
          <a:prstGeom prst="rect">
            <a:avLst/>
          </a:prstGeom>
          <a:solidFill>
            <a:srgbClr val="CCECFF"/>
          </a:solidFill>
        </p:spPr>
        <p:txBody>
          <a:bodyPr wrap="square" rtlCol="0">
            <a:spAutoFit/>
          </a:bodyPr>
          <a:lstStyle/>
          <a:p>
            <a:r>
              <a:rPr lang="en-US" dirty="0" smtClean="0"/>
              <a:t>1970</a:t>
            </a:r>
            <a:endParaRPr lang="en-US" dirty="0"/>
          </a:p>
        </p:txBody>
      </p:sp>
      <p:pic>
        <p:nvPicPr>
          <p:cNvPr id="2050" name="Picture 2" descr="http://ddi.cs.uni-potsdam.de/HyFISCH/Produzieren/lis_projekt/proj_gamelife/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di.cs.uni-potsdam.de/HyFISCH/Produzieren/lis_projekt/proj_gamelife/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di.cs.uni-potsdam.de/HyFISCH/Produzieren/lis_projekt/proj_gamelife/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Line 14"/>
          <p:cNvSpPr>
            <a:spLocks noChangeShapeType="1"/>
          </p:cNvSpPr>
          <p:nvPr/>
        </p:nvSpPr>
        <p:spPr bwMode="auto">
          <a:xfrm flipH="1">
            <a:off x="5410994" y="1074809"/>
            <a:ext cx="1150937" cy="2847975"/>
          </a:xfrm>
          <a:prstGeom prst="line">
            <a:avLst/>
          </a:prstGeom>
          <a:noFill/>
          <a:ln w="28575">
            <a:solidFill>
              <a:srgbClr val="CCE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5"/>
          <p:cNvSpPr>
            <a:spLocks noChangeShapeType="1"/>
          </p:cNvSpPr>
          <p:nvPr/>
        </p:nvSpPr>
        <p:spPr bwMode="auto">
          <a:xfrm>
            <a:off x="6563519" y="1084334"/>
            <a:ext cx="1150937" cy="2847975"/>
          </a:xfrm>
          <a:prstGeom prst="line">
            <a:avLst/>
          </a:prstGeom>
          <a:noFill/>
          <a:ln w="28575">
            <a:solidFill>
              <a:srgbClr val="CCE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6"/>
          <p:cNvSpPr>
            <a:spLocks noChangeShapeType="1"/>
          </p:cNvSpPr>
          <p:nvPr/>
        </p:nvSpPr>
        <p:spPr bwMode="auto">
          <a:xfrm flipV="1">
            <a:off x="5418931" y="3914847"/>
            <a:ext cx="2278063" cy="3175"/>
          </a:xfrm>
          <a:prstGeom prst="line">
            <a:avLst/>
          </a:prstGeom>
          <a:noFill/>
          <a:ln w="28575">
            <a:solidFill>
              <a:srgbClr val="CCE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7"/>
          <p:cNvSpPr>
            <a:spLocks noChangeShapeType="1"/>
          </p:cNvSpPr>
          <p:nvPr/>
        </p:nvSpPr>
        <p:spPr bwMode="auto">
          <a:xfrm flipV="1">
            <a:off x="5410994" y="2311472"/>
            <a:ext cx="1635125" cy="1595437"/>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8"/>
          <p:cNvSpPr>
            <a:spLocks noChangeShapeType="1"/>
          </p:cNvSpPr>
          <p:nvPr/>
        </p:nvSpPr>
        <p:spPr bwMode="auto">
          <a:xfrm flipH="1" flipV="1">
            <a:off x="6299199" y="1761067"/>
            <a:ext cx="1405731" cy="2145842"/>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9"/>
          <p:cNvSpPr txBox="1">
            <a:spLocks noChangeArrowheads="1"/>
          </p:cNvSpPr>
          <p:nvPr/>
        </p:nvSpPr>
        <p:spPr bwMode="auto">
          <a:xfrm>
            <a:off x="5380831" y="3646559"/>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60˚</a:t>
            </a:r>
          </a:p>
        </p:txBody>
      </p:sp>
      <p:sp>
        <p:nvSpPr>
          <p:cNvPr id="16" name="Text Box 20"/>
          <p:cNvSpPr txBox="1">
            <a:spLocks noChangeArrowheads="1"/>
          </p:cNvSpPr>
          <p:nvPr/>
        </p:nvSpPr>
        <p:spPr bwMode="auto">
          <a:xfrm>
            <a:off x="7042944" y="3649734"/>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70˚</a:t>
            </a:r>
          </a:p>
        </p:txBody>
      </p:sp>
      <p:sp>
        <p:nvSpPr>
          <p:cNvPr id="17" name="Text Box 21"/>
          <p:cNvSpPr txBox="1">
            <a:spLocks noChangeArrowheads="1"/>
          </p:cNvSpPr>
          <p:nvPr/>
        </p:nvSpPr>
        <p:spPr bwMode="auto">
          <a:xfrm>
            <a:off x="5434806" y="3224284"/>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20˚</a:t>
            </a:r>
          </a:p>
        </p:txBody>
      </p:sp>
      <p:sp>
        <p:nvSpPr>
          <p:cNvPr id="18" name="Text Box 22"/>
          <p:cNvSpPr txBox="1">
            <a:spLocks noChangeArrowheads="1"/>
          </p:cNvSpPr>
          <p:nvPr/>
        </p:nvSpPr>
        <p:spPr bwMode="auto">
          <a:xfrm>
            <a:off x="7443347" y="3295722"/>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10˚</a:t>
            </a:r>
          </a:p>
        </p:txBody>
      </p:sp>
      <p:sp>
        <p:nvSpPr>
          <p:cNvPr id="19" name="Freeform 23"/>
          <p:cNvSpPr>
            <a:spLocks/>
          </p:cNvSpPr>
          <p:nvPr/>
        </p:nvSpPr>
        <p:spPr bwMode="auto">
          <a:xfrm>
            <a:off x="7457634" y="3375097"/>
            <a:ext cx="214313" cy="71437"/>
          </a:xfrm>
          <a:custGeom>
            <a:avLst/>
            <a:gdLst>
              <a:gd name="T0" fmla="*/ 0 w 135"/>
              <a:gd name="T1" fmla="*/ 2147483647 h 45"/>
              <a:gd name="T2" fmla="*/ 2147483647 w 135"/>
              <a:gd name="T3" fmla="*/ 0 h 45"/>
              <a:gd name="T4" fmla="*/ 2147483647 w 135"/>
              <a:gd name="T5" fmla="*/ 2147483647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0" y="45"/>
                </a:moveTo>
                <a:cubicBezTo>
                  <a:pt x="18" y="17"/>
                  <a:pt x="20" y="9"/>
                  <a:pt x="50" y="0"/>
                </a:cubicBezTo>
                <a:cubicBezTo>
                  <a:pt x="88" y="12"/>
                  <a:pt x="87" y="40"/>
                  <a:pt x="135" y="40"/>
                </a:cubicBezTo>
              </a:path>
            </a:pathLst>
          </a:custGeom>
          <a:noFill/>
          <a:ln w="12700">
            <a:solidFill>
              <a:schemeClr val="tx1"/>
            </a:solidFill>
            <a:round/>
            <a:headEnd type="oval" w="sm" len="sm"/>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Line 24"/>
          <p:cNvSpPr>
            <a:spLocks noChangeShapeType="1"/>
          </p:cNvSpPr>
          <p:nvPr/>
        </p:nvSpPr>
        <p:spPr bwMode="auto">
          <a:xfrm>
            <a:off x="6310489" y="1749778"/>
            <a:ext cx="735630" cy="545819"/>
          </a:xfrm>
          <a:prstGeom prst="line">
            <a:avLst/>
          </a:prstGeom>
          <a:noFill/>
          <a:ln w="12700" cap="rnd">
            <a:solidFill>
              <a:srgbClr val="1608F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5"/>
          <p:cNvSpPr txBox="1">
            <a:spLocks noChangeArrowheads="1"/>
          </p:cNvSpPr>
          <p:nvPr/>
        </p:nvSpPr>
        <p:spPr bwMode="auto">
          <a:xfrm>
            <a:off x="6225822" y="192757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t>?</a:t>
            </a:r>
          </a:p>
        </p:txBody>
      </p:sp>
      <p:sp>
        <p:nvSpPr>
          <p:cNvPr id="22" name="Text Box 14"/>
          <p:cNvSpPr txBox="1">
            <a:spLocks noChangeArrowheads="1"/>
          </p:cNvSpPr>
          <p:nvPr/>
        </p:nvSpPr>
        <p:spPr bwMode="auto">
          <a:xfrm>
            <a:off x="7859212" y="3754509"/>
            <a:ext cx="101996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solidFill>
                  <a:schemeClr val="tx1">
                    <a:lumMod val="50000"/>
                    <a:lumOff val="50000"/>
                  </a:schemeClr>
                </a:solidFill>
                <a:latin typeface="Cambria" pitchFamily="18" charset="0"/>
              </a:rPr>
              <a:t>(no trig</a:t>
            </a:r>
            <a:r>
              <a:rPr lang="en-US" sz="1400" dirty="0">
                <a:solidFill>
                  <a:schemeClr val="tx1">
                    <a:lumMod val="50000"/>
                    <a:lumOff val="50000"/>
                  </a:schemeClr>
                </a:solidFill>
                <a:latin typeface="Cambria" pitchFamily="18" charset="0"/>
              </a:rPr>
              <a:t>)</a:t>
            </a:r>
          </a:p>
        </p:txBody>
      </p:sp>
      <p:sp>
        <p:nvSpPr>
          <p:cNvPr id="23" name="TextBox 22"/>
          <p:cNvSpPr txBox="1"/>
          <p:nvPr/>
        </p:nvSpPr>
        <p:spPr>
          <a:xfrm>
            <a:off x="990600" y="981443"/>
            <a:ext cx="3200400" cy="369332"/>
          </a:xfrm>
          <a:prstGeom prst="rect">
            <a:avLst/>
          </a:prstGeom>
          <a:noFill/>
        </p:spPr>
        <p:txBody>
          <a:bodyPr wrap="square" rtlCol="0">
            <a:spAutoFit/>
          </a:bodyPr>
          <a:lstStyle/>
          <a:p>
            <a:r>
              <a:rPr lang="en-US" sz="1800" dirty="0" smtClean="0">
                <a:latin typeface="Cambria" pitchFamily="18" charset="0"/>
              </a:rPr>
              <a:t>Geometer @ Princeton</a:t>
            </a:r>
            <a:endParaRPr lang="en-US" sz="1800" dirty="0">
              <a:latin typeface="Cambria" pitchFamily="18" charset="0"/>
            </a:endParaRPr>
          </a:p>
        </p:txBody>
      </p:sp>
      <p:sp>
        <p:nvSpPr>
          <p:cNvPr id="7" name="Rectangle 6"/>
          <p:cNvSpPr/>
          <p:nvPr/>
        </p:nvSpPr>
        <p:spPr>
          <a:xfrm>
            <a:off x="5083968" y="3960168"/>
            <a:ext cx="2947988" cy="230832"/>
          </a:xfrm>
          <a:prstGeom prst="rect">
            <a:avLst/>
          </a:prstGeom>
        </p:spPr>
        <p:txBody>
          <a:bodyPr wrap="square">
            <a:spAutoFit/>
          </a:bodyPr>
          <a:lstStyle/>
          <a:p>
            <a:r>
              <a:rPr lang="en-US" sz="900" b="1" dirty="0" smtClean="0">
                <a:solidFill>
                  <a:schemeClr val="tx1">
                    <a:lumMod val="50000"/>
                    <a:lumOff val="50000"/>
                  </a:schemeClr>
                </a:solidFill>
                <a:latin typeface="Calibri" pitchFamily="34" charset="0"/>
              </a:rPr>
              <a:t>Solution:   </a:t>
            </a:r>
            <a:r>
              <a:rPr lang="en-US" sz="900" dirty="0" smtClean="0">
                <a:solidFill>
                  <a:schemeClr val="tx1">
                    <a:lumMod val="50000"/>
                    <a:lumOff val="50000"/>
                  </a:schemeClr>
                </a:solidFill>
                <a:latin typeface="Calibri" pitchFamily="34" charset="0"/>
              </a:rPr>
              <a:t>www.cs.yale.edu/homes/toyama/tri/sol.html</a:t>
            </a:r>
            <a:endParaRPr lang="en-US" sz="900" dirty="0">
              <a:solidFill>
                <a:schemeClr val="tx1">
                  <a:lumMod val="50000"/>
                  <a:lumOff val="50000"/>
                </a:schemeClr>
              </a:solidFill>
              <a:latin typeface="Calibri" pitchFamily="34" charset="0"/>
            </a:endParaRPr>
          </a:p>
        </p:txBody>
      </p:sp>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692" t="30877" r="8073" b="47778"/>
          <a:stretch/>
        </p:blipFill>
        <p:spPr bwMode="auto">
          <a:xfrm>
            <a:off x="990600" y="5372311"/>
            <a:ext cx="5526755" cy="1333289"/>
          </a:xfrm>
          <a:prstGeom prst="rect">
            <a:avLst/>
          </a:prstGeom>
          <a:noFill/>
          <a:ln w="28575">
            <a:solidFill>
              <a:srgbClr val="CCECFF"/>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2419496" y="4495800"/>
            <a:ext cx="4995862" cy="461665"/>
          </a:xfrm>
          <a:prstGeom prst="rect">
            <a:avLst/>
          </a:prstGeom>
          <a:solidFill>
            <a:srgbClr val="CCECFF"/>
          </a:solidFill>
          <a:ln w="28575">
            <a:solidFill>
              <a:srgbClr val="CCECFF"/>
            </a:solidFill>
          </a:ln>
        </p:spPr>
        <p:txBody>
          <a:bodyPr wrap="square" rtlCol="0">
            <a:spAutoFit/>
          </a:bodyPr>
          <a:lstStyle/>
          <a:p>
            <a:r>
              <a:rPr lang="en-US" dirty="0" smtClean="0">
                <a:latin typeface="Cambria" pitchFamily="18" charset="0"/>
              </a:rPr>
              <a:t>simple rules ~  surprising behavior </a:t>
            </a:r>
            <a:endParaRPr lang="en-US" dirty="0">
              <a:latin typeface="Cambria" pitchFamily="18" charset="0"/>
            </a:endParaRPr>
          </a:p>
        </p:txBody>
      </p:sp>
      <p:sp>
        <p:nvSpPr>
          <p:cNvPr id="28" name="TextBox 27"/>
          <p:cNvSpPr txBox="1"/>
          <p:nvPr/>
        </p:nvSpPr>
        <p:spPr>
          <a:xfrm>
            <a:off x="7942976" y="1094320"/>
            <a:ext cx="902253" cy="461665"/>
          </a:xfrm>
          <a:prstGeom prst="rect">
            <a:avLst/>
          </a:prstGeom>
          <a:solidFill>
            <a:srgbClr val="CCECFF"/>
          </a:solidFill>
        </p:spPr>
        <p:txBody>
          <a:bodyPr wrap="square" rtlCol="0">
            <a:spAutoFit/>
          </a:bodyPr>
          <a:lstStyle/>
          <a:p>
            <a:r>
              <a:rPr lang="en-US" dirty="0" smtClean="0"/>
              <a:t>1995</a:t>
            </a:r>
            <a:endParaRPr lang="en-US" dirty="0"/>
          </a:p>
        </p:txBody>
      </p:sp>
    </p:spTree>
    <p:extLst>
      <p:ext uri="{BB962C8B-B14F-4D97-AF65-F5344CB8AC3E}">
        <p14:creationId xmlns:p14="http://schemas.microsoft.com/office/powerpoint/2010/main" val="3871728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4552950" y="2362200"/>
            <a:ext cx="4286250" cy="861199"/>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034"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44035"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44036" name="Rectangle 13"/>
          <p:cNvSpPr>
            <a:spLocks noChangeArrowheads="1"/>
          </p:cNvSpPr>
          <p:nvPr/>
        </p:nvSpPr>
        <p:spPr bwMode="auto">
          <a:xfrm>
            <a:off x="457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7" name="Rectangle 14"/>
          <p:cNvSpPr>
            <a:spLocks noChangeArrowheads="1"/>
          </p:cNvSpPr>
          <p:nvPr/>
        </p:nvSpPr>
        <p:spPr bwMode="auto">
          <a:xfrm>
            <a:off x="1066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8" name="Rectangle 15"/>
          <p:cNvSpPr>
            <a:spLocks noChangeArrowheads="1"/>
          </p:cNvSpPr>
          <p:nvPr/>
        </p:nvSpPr>
        <p:spPr bwMode="auto">
          <a:xfrm>
            <a:off x="1676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9" name="Rectangle 16"/>
          <p:cNvSpPr>
            <a:spLocks noChangeArrowheads="1"/>
          </p:cNvSpPr>
          <p:nvPr/>
        </p:nvSpPr>
        <p:spPr bwMode="auto">
          <a:xfrm>
            <a:off x="457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0" name="Rectangle 17"/>
          <p:cNvSpPr>
            <a:spLocks noChangeArrowheads="1"/>
          </p:cNvSpPr>
          <p:nvPr/>
        </p:nvSpPr>
        <p:spPr bwMode="auto">
          <a:xfrm>
            <a:off x="1066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1" name="Rectangle 18"/>
          <p:cNvSpPr>
            <a:spLocks noChangeArrowheads="1"/>
          </p:cNvSpPr>
          <p:nvPr/>
        </p:nvSpPr>
        <p:spPr bwMode="auto">
          <a:xfrm>
            <a:off x="1676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2" name="Rectangle 19"/>
          <p:cNvSpPr>
            <a:spLocks noChangeArrowheads="1"/>
          </p:cNvSpPr>
          <p:nvPr/>
        </p:nvSpPr>
        <p:spPr bwMode="auto">
          <a:xfrm>
            <a:off x="457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3" name="Rectangle 20"/>
          <p:cNvSpPr>
            <a:spLocks noChangeArrowheads="1"/>
          </p:cNvSpPr>
          <p:nvPr/>
        </p:nvSpPr>
        <p:spPr bwMode="auto">
          <a:xfrm>
            <a:off x="10668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4" name="Rectangle 21"/>
          <p:cNvSpPr>
            <a:spLocks noChangeArrowheads="1"/>
          </p:cNvSpPr>
          <p:nvPr/>
        </p:nvSpPr>
        <p:spPr bwMode="auto">
          <a:xfrm>
            <a:off x="16764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5" name="Rectangle 22"/>
          <p:cNvSpPr>
            <a:spLocks noChangeArrowheads="1"/>
          </p:cNvSpPr>
          <p:nvPr/>
        </p:nvSpPr>
        <p:spPr bwMode="auto">
          <a:xfrm>
            <a:off x="2286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6" name="Rectangle 23"/>
          <p:cNvSpPr>
            <a:spLocks noChangeArrowheads="1"/>
          </p:cNvSpPr>
          <p:nvPr/>
        </p:nvSpPr>
        <p:spPr bwMode="auto">
          <a:xfrm>
            <a:off x="2895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7" name="Rectangle 24"/>
          <p:cNvSpPr>
            <a:spLocks noChangeArrowheads="1"/>
          </p:cNvSpPr>
          <p:nvPr/>
        </p:nvSpPr>
        <p:spPr bwMode="auto">
          <a:xfrm>
            <a:off x="3505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8" name="Rectangle 25"/>
          <p:cNvSpPr>
            <a:spLocks noChangeArrowheads="1"/>
          </p:cNvSpPr>
          <p:nvPr/>
        </p:nvSpPr>
        <p:spPr bwMode="auto">
          <a:xfrm>
            <a:off x="2286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9" name="Rectangle 26"/>
          <p:cNvSpPr>
            <a:spLocks noChangeArrowheads="1"/>
          </p:cNvSpPr>
          <p:nvPr/>
        </p:nvSpPr>
        <p:spPr bwMode="auto">
          <a:xfrm>
            <a:off x="2895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0" name="Rectangle 27"/>
          <p:cNvSpPr>
            <a:spLocks noChangeArrowheads="1"/>
          </p:cNvSpPr>
          <p:nvPr/>
        </p:nvSpPr>
        <p:spPr bwMode="auto">
          <a:xfrm>
            <a:off x="3505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1" name="Rectangle 28"/>
          <p:cNvSpPr>
            <a:spLocks noChangeArrowheads="1"/>
          </p:cNvSpPr>
          <p:nvPr/>
        </p:nvSpPr>
        <p:spPr bwMode="auto">
          <a:xfrm>
            <a:off x="22860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solidFill>
                <a:srgbClr val="FF0000"/>
              </a:solidFill>
            </a:endParaRPr>
          </a:p>
        </p:txBody>
      </p:sp>
      <p:sp>
        <p:nvSpPr>
          <p:cNvPr id="44052" name="Rectangle 29"/>
          <p:cNvSpPr>
            <a:spLocks noChangeArrowheads="1"/>
          </p:cNvSpPr>
          <p:nvPr/>
        </p:nvSpPr>
        <p:spPr bwMode="auto">
          <a:xfrm>
            <a:off x="2895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3" name="Rectangle 30"/>
          <p:cNvSpPr>
            <a:spLocks noChangeArrowheads="1"/>
          </p:cNvSpPr>
          <p:nvPr/>
        </p:nvSpPr>
        <p:spPr bwMode="auto">
          <a:xfrm>
            <a:off x="3505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4"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44055" name="Rectangle 32"/>
          <p:cNvSpPr>
            <a:spLocks noChangeArrowheads="1"/>
          </p:cNvSpPr>
          <p:nvPr/>
        </p:nvSpPr>
        <p:spPr bwMode="auto">
          <a:xfrm>
            <a:off x="457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6" name="Rectangle 33"/>
          <p:cNvSpPr>
            <a:spLocks noChangeArrowheads="1"/>
          </p:cNvSpPr>
          <p:nvPr/>
        </p:nvSpPr>
        <p:spPr bwMode="auto">
          <a:xfrm>
            <a:off x="10668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7" name="Rectangle 34"/>
          <p:cNvSpPr>
            <a:spLocks noChangeArrowheads="1"/>
          </p:cNvSpPr>
          <p:nvPr/>
        </p:nvSpPr>
        <p:spPr bwMode="auto">
          <a:xfrm>
            <a:off x="16764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8" name="Rectangle 35"/>
          <p:cNvSpPr>
            <a:spLocks noChangeArrowheads="1"/>
          </p:cNvSpPr>
          <p:nvPr/>
        </p:nvSpPr>
        <p:spPr bwMode="auto">
          <a:xfrm>
            <a:off x="457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9" name="Rectangle 36"/>
          <p:cNvSpPr>
            <a:spLocks noChangeArrowheads="1"/>
          </p:cNvSpPr>
          <p:nvPr/>
        </p:nvSpPr>
        <p:spPr bwMode="auto">
          <a:xfrm>
            <a:off x="1066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0" name="Rectangle 37"/>
          <p:cNvSpPr>
            <a:spLocks noChangeArrowheads="1"/>
          </p:cNvSpPr>
          <p:nvPr/>
        </p:nvSpPr>
        <p:spPr bwMode="auto">
          <a:xfrm>
            <a:off x="1676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1" name="Rectangle 38"/>
          <p:cNvSpPr>
            <a:spLocks noChangeArrowheads="1"/>
          </p:cNvSpPr>
          <p:nvPr/>
        </p:nvSpPr>
        <p:spPr bwMode="auto">
          <a:xfrm>
            <a:off x="457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2" name="Rectangle 39"/>
          <p:cNvSpPr>
            <a:spLocks noChangeArrowheads="1"/>
          </p:cNvSpPr>
          <p:nvPr/>
        </p:nvSpPr>
        <p:spPr bwMode="auto">
          <a:xfrm>
            <a:off x="1066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3" name="Rectangle 40"/>
          <p:cNvSpPr>
            <a:spLocks noChangeArrowheads="1"/>
          </p:cNvSpPr>
          <p:nvPr/>
        </p:nvSpPr>
        <p:spPr bwMode="auto">
          <a:xfrm>
            <a:off x="1676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4" name="Rectangle 41"/>
          <p:cNvSpPr>
            <a:spLocks noChangeArrowheads="1"/>
          </p:cNvSpPr>
          <p:nvPr/>
        </p:nvSpPr>
        <p:spPr bwMode="auto">
          <a:xfrm>
            <a:off x="22860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5" name="Rectangle 42"/>
          <p:cNvSpPr>
            <a:spLocks noChangeArrowheads="1"/>
          </p:cNvSpPr>
          <p:nvPr/>
        </p:nvSpPr>
        <p:spPr bwMode="auto">
          <a:xfrm>
            <a:off x="2895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6" name="Rectangle 43"/>
          <p:cNvSpPr>
            <a:spLocks noChangeArrowheads="1"/>
          </p:cNvSpPr>
          <p:nvPr/>
        </p:nvSpPr>
        <p:spPr bwMode="auto">
          <a:xfrm>
            <a:off x="3505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7" name="Rectangle 44"/>
          <p:cNvSpPr>
            <a:spLocks noChangeArrowheads="1"/>
          </p:cNvSpPr>
          <p:nvPr/>
        </p:nvSpPr>
        <p:spPr bwMode="auto">
          <a:xfrm>
            <a:off x="2286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8" name="Rectangle 45"/>
          <p:cNvSpPr>
            <a:spLocks noChangeArrowheads="1"/>
          </p:cNvSpPr>
          <p:nvPr/>
        </p:nvSpPr>
        <p:spPr bwMode="auto">
          <a:xfrm>
            <a:off x="2895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9" name="Rectangle 46"/>
          <p:cNvSpPr>
            <a:spLocks noChangeArrowheads="1"/>
          </p:cNvSpPr>
          <p:nvPr/>
        </p:nvSpPr>
        <p:spPr bwMode="auto">
          <a:xfrm>
            <a:off x="3505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0" name="Rectangle 47"/>
          <p:cNvSpPr>
            <a:spLocks noChangeArrowheads="1"/>
          </p:cNvSpPr>
          <p:nvPr/>
        </p:nvSpPr>
        <p:spPr bwMode="auto">
          <a:xfrm>
            <a:off x="2286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1" name="Rectangle 48"/>
          <p:cNvSpPr>
            <a:spLocks noChangeArrowheads="1"/>
          </p:cNvSpPr>
          <p:nvPr/>
        </p:nvSpPr>
        <p:spPr bwMode="auto">
          <a:xfrm>
            <a:off x="2895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2" name="Rectangle 49"/>
          <p:cNvSpPr>
            <a:spLocks noChangeArrowheads="1"/>
          </p:cNvSpPr>
          <p:nvPr/>
        </p:nvSpPr>
        <p:spPr bwMode="auto">
          <a:xfrm>
            <a:off x="3505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3"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44074"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44075" name="Text Box 52"/>
          <p:cNvSpPr txBox="1">
            <a:spLocks noChangeArrowheads="1"/>
          </p:cNvSpPr>
          <p:nvPr/>
        </p:nvSpPr>
        <p:spPr bwMode="auto">
          <a:xfrm>
            <a:off x="9144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white cells are empty</a:t>
            </a:r>
          </a:p>
        </p:txBody>
      </p:sp>
      <p:sp>
        <p:nvSpPr>
          <p:cNvPr id="44076"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44077"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44078"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
        <p:nvSpPr>
          <p:cNvPr id="44079" name="Line 59"/>
          <p:cNvSpPr>
            <a:spLocks noChangeShapeType="1"/>
          </p:cNvSpPr>
          <p:nvPr/>
        </p:nvSpPr>
        <p:spPr bwMode="auto">
          <a:xfrm flipV="1">
            <a:off x="2574925" y="3352800"/>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0" name="Line 60"/>
          <p:cNvSpPr>
            <a:spLocks noChangeShapeType="1"/>
          </p:cNvSpPr>
          <p:nvPr/>
        </p:nvSpPr>
        <p:spPr bwMode="auto">
          <a:xfrm>
            <a:off x="2574925" y="4167188"/>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1" name="Line 61"/>
          <p:cNvSpPr>
            <a:spLocks noChangeShapeType="1"/>
          </p:cNvSpPr>
          <p:nvPr/>
        </p:nvSpPr>
        <p:spPr bwMode="auto">
          <a:xfrm rot="-5400000">
            <a:off x="3001963" y="3760788"/>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2" name="Line 62"/>
          <p:cNvSpPr>
            <a:spLocks noChangeShapeType="1"/>
          </p:cNvSpPr>
          <p:nvPr/>
        </p:nvSpPr>
        <p:spPr bwMode="auto">
          <a:xfrm rot="5400000" flipH="1">
            <a:off x="2179638" y="3763963"/>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3" name="Line 63"/>
          <p:cNvSpPr>
            <a:spLocks noChangeShapeType="1"/>
          </p:cNvSpPr>
          <p:nvPr/>
        </p:nvSpPr>
        <p:spPr bwMode="auto">
          <a:xfrm flipV="1">
            <a:off x="2776538" y="3413125"/>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4" name="Line 64"/>
          <p:cNvSpPr>
            <a:spLocks noChangeShapeType="1"/>
          </p:cNvSpPr>
          <p:nvPr/>
        </p:nvSpPr>
        <p:spPr bwMode="auto">
          <a:xfrm rot="5400000" flipV="1">
            <a:off x="2743200" y="4114800"/>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5" name="Line 65"/>
          <p:cNvSpPr>
            <a:spLocks noChangeShapeType="1"/>
          </p:cNvSpPr>
          <p:nvPr/>
        </p:nvSpPr>
        <p:spPr bwMode="auto">
          <a:xfrm rot="16200000" flipV="1">
            <a:off x="2057400" y="3429000"/>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6" name="Line 66"/>
          <p:cNvSpPr>
            <a:spLocks noChangeShapeType="1"/>
          </p:cNvSpPr>
          <p:nvPr/>
        </p:nvSpPr>
        <p:spPr bwMode="auto">
          <a:xfrm rot="10800000" flipV="1">
            <a:off x="2074863" y="4137025"/>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rot="20596666">
            <a:off x="6075499" y="4548650"/>
            <a:ext cx="2737453" cy="584775"/>
          </a:xfrm>
          <a:prstGeom prst="rect">
            <a:avLst/>
          </a:prstGeom>
          <a:solidFill>
            <a:srgbClr val="CCECFF"/>
          </a:solidFill>
        </p:spPr>
        <p:txBody>
          <a:bodyPr wrap="square" rtlCol="0">
            <a:spAutoFit/>
          </a:bodyPr>
          <a:lstStyle/>
          <a:p>
            <a:r>
              <a:rPr lang="en-US" sz="3200" dirty="0" smtClean="0">
                <a:latin typeface="Calibri" pitchFamily="34" charset="0"/>
              </a:rPr>
              <a:t>Only 3 rules</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06978"/>
            <a:ext cx="3458575" cy="4495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82" y="112375"/>
            <a:ext cx="5382218" cy="228593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797300"/>
            <a:ext cx="2905478" cy="2905478"/>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3102" t="10835" r="11719" b="13930"/>
          <a:stretch/>
        </p:blipFill>
        <p:spPr>
          <a:xfrm>
            <a:off x="6172200" y="112375"/>
            <a:ext cx="2847622" cy="284971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7641" t="7111" r="6727" b="7556"/>
          <a:stretch/>
        </p:blipFill>
        <p:spPr>
          <a:xfrm>
            <a:off x="3904486" y="2235200"/>
            <a:ext cx="2039114" cy="2032000"/>
          </a:xfrm>
          <a:prstGeom prst="rect">
            <a:avLst/>
          </a:prstGeom>
        </p:spPr>
      </p:pic>
    </p:spTree>
    <p:extLst>
      <p:ext uri="{BB962C8B-B14F-4D97-AF65-F5344CB8AC3E}">
        <p14:creationId xmlns:p14="http://schemas.microsoft.com/office/powerpoint/2010/main" val="179794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52950" y="3406001"/>
            <a:ext cx="4286250" cy="861199"/>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5058"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59"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0"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1"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2"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3"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4"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5"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6" name="Rectangle 15"/>
          <p:cNvSpPr>
            <a:spLocks noChangeArrowheads="1"/>
          </p:cNvSpPr>
          <p:nvPr/>
        </p:nvSpPr>
        <p:spPr bwMode="auto">
          <a:xfrm>
            <a:off x="18288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7"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8"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9"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0" name="Rectangle 19"/>
          <p:cNvSpPr>
            <a:spLocks noChangeArrowheads="1"/>
          </p:cNvSpPr>
          <p:nvPr/>
        </p:nvSpPr>
        <p:spPr bwMode="auto">
          <a:xfrm>
            <a:off x="2438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1"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2"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3" name="Rectangle 22"/>
          <p:cNvSpPr>
            <a:spLocks noChangeArrowheads="1"/>
          </p:cNvSpPr>
          <p:nvPr/>
        </p:nvSpPr>
        <p:spPr bwMode="auto">
          <a:xfrm>
            <a:off x="24384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5074" name="Rectangle 23"/>
          <p:cNvSpPr>
            <a:spLocks noChangeArrowheads="1"/>
          </p:cNvSpPr>
          <p:nvPr/>
        </p:nvSpPr>
        <p:spPr bwMode="auto">
          <a:xfrm>
            <a:off x="30480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5075"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7"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8"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9" name="Rectangle 28"/>
          <p:cNvSpPr>
            <a:spLocks noChangeArrowheads="1"/>
          </p:cNvSpPr>
          <p:nvPr/>
        </p:nvSpPr>
        <p:spPr bwMode="auto">
          <a:xfrm>
            <a:off x="18288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5080"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1"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2"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3"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4"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5"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6" name="Rectangle 35"/>
          <p:cNvSpPr>
            <a:spLocks noChangeArrowheads="1"/>
          </p:cNvSpPr>
          <p:nvPr/>
        </p:nvSpPr>
        <p:spPr bwMode="auto">
          <a:xfrm>
            <a:off x="24384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5087" name="Rectangle 36"/>
          <p:cNvSpPr>
            <a:spLocks noChangeArrowheads="1"/>
          </p:cNvSpPr>
          <p:nvPr/>
        </p:nvSpPr>
        <p:spPr bwMode="auto">
          <a:xfrm>
            <a:off x="30480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8"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9" name="Rectangle 38"/>
          <p:cNvSpPr>
            <a:spLocks noChangeArrowheads="1"/>
          </p:cNvSpPr>
          <p:nvPr/>
        </p:nvSpPr>
        <p:spPr bwMode="auto">
          <a:xfrm>
            <a:off x="2438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0"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1"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2"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3"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4"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6"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8"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49"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0"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1"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2"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53"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4"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5"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3"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4"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5"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6"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7"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8"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9"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0" name="Rectangle 15"/>
          <p:cNvSpPr>
            <a:spLocks noChangeArrowheads="1"/>
          </p:cNvSpPr>
          <p:nvPr/>
        </p:nvSpPr>
        <p:spPr bwMode="auto">
          <a:xfrm>
            <a:off x="18288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6091"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2"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3"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4" name="Rectangle 19"/>
          <p:cNvSpPr>
            <a:spLocks noChangeArrowheads="1"/>
          </p:cNvSpPr>
          <p:nvPr/>
        </p:nvSpPr>
        <p:spPr bwMode="auto">
          <a:xfrm>
            <a:off x="2438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5"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6"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7" name="Rectangle 22"/>
          <p:cNvSpPr>
            <a:spLocks noChangeArrowheads="1"/>
          </p:cNvSpPr>
          <p:nvPr/>
        </p:nvSpPr>
        <p:spPr bwMode="auto">
          <a:xfrm>
            <a:off x="24384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6098" name="Rectangle 23"/>
          <p:cNvSpPr>
            <a:spLocks noChangeArrowheads="1"/>
          </p:cNvSpPr>
          <p:nvPr/>
        </p:nvSpPr>
        <p:spPr bwMode="auto">
          <a:xfrm>
            <a:off x="30480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6099"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1"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2"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3" name="Rectangle 28"/>
          <p:cNvSpPr>
            <a:spLocks noChangeArrowheads="1"/>
          </p:cNvSpPr>
          <p:nvPr/>
        </p:nvSpPr>
        <p:spPr bwMode="auto">
          <a:xfrm>
            <a:off x="18288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6104"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5"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6"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7"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8"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9"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0" name="Rectangle 35"/>
          <p:cNvSpPr>
            <a:spLocks noChangeArrowheads="1"/>
          </p:cNvSpPr>
          <p:nvPr/>
        </p:nvSpPr>
        <p:spPr bwMode="auto">
          <a:xfrm>
            <a:off x="24384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6111" name="Rectangle 36"/>
          <p:cNvSpPr>
            <a:spLocks noChangeArrowheads="1"/>
          </p:cNvSpPr>
          <p:nvPr/>
        </p:nvSpPr>
        <p:spPr bwMode="auto">
          <a:xfrm>
            <a:off x="30480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6112"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3" name="Rectangle 38"/>
          <p:cNvSpPr>
            <a:spLocks noChangeArrowheads="1"/>
          </p:cNvSpPr>
          <p:nvPr/>
        </p:nvSpPr>
        <p:spPr bwMode="auto">
          <a:xfrm>
            <a:off x="2438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4"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5"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6"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7"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8"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20"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8" name="Rounded Rectangle 47"/>
          <p:cNvSpPr/>
          <p:nvPr/>
        </p:nvSpPr>
        <p:spPr bwMode="auto">
          <a:xfrm>
            <a:off x="4552949" y="4448737"/>
            <a:ext cx="4290261" cy="1964095"/>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50"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1"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2"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3"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54"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5"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6"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7"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8"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9"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0"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1"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2"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3"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4" name="Rectangle 15"/>
          <p:cNvSpPr>
            <a:spLocks noChangeArrowheads="1"/>
          </p:cNvSpPr>
          <p:nvPr/>
        </p:nvSpPr>
        <p:spPr bwMode="auto">
          <a:xfrm>
            <a:off x="18288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7115"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6"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7"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8" name="Rectangle 19"/>
          <p:cNvSpPr>
            <a:spLocks noChangeArrowheads="1"/>
          </p:cNvSpPr>
          <p:nvPr/>
        </p:nvSpPr>
        <p:spPr bwMode="auto">
          <a:xfrm>
            <a:off x="2438400" y="30480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7119"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0"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1" name="Rectangle 22"/>
          <p:cNvSpPr>
            <a:spLocks noChangeArrowheads="1"/>
          </p:cNvSpPr>
          <p:nvPr/>
        </p:nvSpPr>
        <p:spPr bwMode="auto">
          <a:xfrm>
            <a:off x="24384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2" name="Rectangle 23"/>
          <p:cNvSpPr>
            <a:spLocks noChangeArrowheads="1"/>
          </p:cNvSpPr>
          <p:nvPr/>
        </p:nvSpPr>
        <p:spPr bwMode="auto">
          <a:xfrm>
            <a:off x="30480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7123"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5"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6"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7" name="Rectangle 28"/>
          <p:cNvSpPr>
            <a:spLocks noChangeArrowheads="1"/>
          </p:cNvSpPr>
          <p:nvPr/>
        </p:nvSpPr>
        <p:spPr bwMode="auto">
          <a:xfrm>
            <a:off x="18288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7128"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9"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0"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1"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2"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3"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4" name="Rectangle 35"/>
          <p:cNvSpPr>
            <a:spLocks noChangeArrowheads="1"/>
          </p:cNvSpPr>
          <p:nvPr/>
        </p:nvSpPr>
        <p:spPr bwMode="auto">
          <a:xfrm>
            <a:off x="24384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5" name="Rectangle 36"/>
          <p:cNvSpPr>
            <a:spLocks noChangeArrowheads="1"/>
          </p:cNvSpPr>
          <p:nvPr/>
        </p:nvSpPr>
        <p:spPr bwMode="auto">
          <a:xfrm>
            <a:off x="3048000" y="4267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7136"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7" name="Rectangle 38"/>
          <p:cNvSpPr>
            <a:spLocks noChangeArrowheads="1"/>
          </p:cNvSpPr>
          <p:nvPr/>
        </p:nvSpPr>
        <p:spPr bwMode="auto">
          <a:xfrm>
            <a:off x="2438400" y="48768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7138"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9"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0"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1"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2"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3" name="Text Box 45"/>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red cells are alive</a:t>
            </a:r>
          </a:p>
        </p:txBody>
      </p:sp>
      <p:sp>
        <p:nvSpPr>
          <p:cNvPr id="47144"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9"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50"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1"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2"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4"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5"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6"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
        <p:nvSpPr>
          <p:cNvPr id="57" name="TextBox 56"/>
          <p:cNvSpPr txBox="1"/>
          <p:nvPr/>
        </p:nvSpPr>
        <p:spPr>
          <a:xfrm rot="20596666">
            <a:off x="4509838" y="4495142"/>
            <a:ext cx="4038600" cy="584775"/>
          </a:xfrm>
          <a:prstGeom prst="rect">
            <a:avLst/>
          </a:prstGeom>
          <a:solidFill>
            <a:srgbClr val="CCECFF"/>
          </a:solidFill>
        </p:spPr>
        <p:txBody>
          <a:bodyPr wrap="square" rtlCol="0">
            <a:spAutoFit/>
          </a:bodyPr>
          <a:lstStyle/>
          <a:p>
            <a:r>
              <a:rPr lang="en-US" sz="3200" dirty="0" smtClean="0">
                <a:latin typeface="Calibri" pitchFamily="34" charset="0"/>
              </a:rPr>
              <a:t>What's next?</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ChangeArrowheads="1"/>
          </p:cNvSpPr>
          <p:nvPr/>
        </p:nvSpPr>
        <p:spPr bwMode="auto">
          <a:xfrm>
            <a:off x="4572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79" name="Rectangle 13"/>
          <p:cNvSpPr>
            <a:spLocks noChangeArrowheads="1"/>
          </p:cNvSpPr>
          <p:nvPr/>
        </p:nvSpPr>
        <p:spPr bwMode="auto">
          <a:xfrm>
            <a:off x="10668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0" name="Rectangle 14"/>
          <p:cNvSpPr>
            <a:spLocks noChangeArrowheads="1"/>
          </p:cNvSpPr>
          <p:nvPr/>
        </p:nvSpPr>
        <p:spPr bwMode="auto">
          <a:xfrm>
            <a:off x="16764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1" name="Rectangle 15"/>
          <p:cNvSpPr>
            <a:spLocks noChangeArrowheads="1"/>
          </p:cNvSpPr>
          <p:nvPr/>
        </p:nvSpPr>
        <p:spPr bwMode="auto">
          <a:xfrm>
            <a:off x="4572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2" name="Rectangle 16"/>
          <p:cNvSpPr>
            <a:spLocks noChangeArrowheads="1"/>
          </p:cNvSpPr>
          <p:nvPr/>
        </p:nvSpPr>
        <p:spPr bwMode="auto">
          <a:xfrm>
            <a:off x="1066800" y="3276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50183" name="Rectangle 17"/>
          <p:cNvSpPr>
            <a:spLocks noChangeArrowheads="1"/>
          </p:cNvSpPr>
          <p:nvPr/>
        </p:nvSpPr>
        <p:spPr bwMode="auto">
          <a:xfrm>
            <a:off x="16764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4" name="Rectangle 18"/>
          <p:cNvSpPr>
            <a:spLocks noChangeArrowheads="1"/>
          </p:cNvSpPr>
          <p:nvPr/>
        </p:nvSpPr>
        <p:spPr bwMode="auto">
          <a:xfrm>
            <a:off x="4572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5" name="Rectangle 19"/>
          <p:cNvSpPr>
            <a:spLocks noChangeArrowheads="1"/>
          </p:cNvSpPr>
          <p:nvPr/>
        </p:nvSpPr>
        <p:spPr bwMode="auto">
          <a:xfrm>
            <a:off x="10668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6" name="Rectangle 20"/>
          <p:cNvSpPr>
            <a:spLocks noChangeArrowheads="1"/>
          </p:cNvSpPr>
          <p:nvPr/>
        </p:nvSpPr>
        <p:spPr bwMode="auto">
          <a:xfrm>
            <a:off x="1676400" y="3886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50187" name="Rectangle 21"/>
          <p:cNvSpPr>
            <a:spLocks noChangeArrowheads="1"/>
          </p:cNvSpPr>
          <p:nvPr/>
        </p:nvSpPr>
        <p:spPr bwMode="auto">
          <a:xfrm>
            <a:off x="22860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8" name="Rectangle 22"/>
          <p:cNvSpPr>
            <a:spLocks noChangeArrowheads="1"/>
          </p:cNvSpPr>
          <p:nvPr/>
        </p:nvSpPr>
        <p:spPr bwMode="auto">
          <a:xfrm>
            <a:off x="28956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9" name="Rectangle 23"/>
          <p:cNvSpPr>
            <a:spLocks noChangeArrowheads="1"/>
          </p:cNvSpPr>
          <p:nvPr/>
        </p:nvSpPr>
        <p:spPr bwMode="auto">
          <a:xfrm>
            <a:off x="35052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0" name="Rectangle 24"/>
          <p:cNvSpPr>
            <a:spLocks noChangeArrowheads="1"/>
          </p:cNvSpPr>
          <p:nvPr/>
        </p:nvSpPr>
        <p:spPr bwMode="auto">
          <a:xfrm>
            <a:off x="22860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1" name="Rectangle 25"/>
          <p:cNvSpPr>
            <a:spLocks noChangeArrowheads="1"/>
          </p:cNvSpPr>
          <p:nvPr/>
        </p:nvSpPr>
        <p:spPr bwMode="auto">
          <a:xfrm>
            <a:off x="28956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2" name="Rectangle 26"/>
          <p:cNvSpPr>
            <a:spLocks noChangeArrowheads="1"/>
          </p:cNvSpPr>
          <p:nvPr/>
        </p:nvSpPr>
        <p:spPr bwMode="auto">
          <a:xfrm>
            <a:off x="35052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3" name="Rectangle 27"/>
          <p:cNvSpPr>
            <a:spLocks noChangeArrowheads="1"/>
          </p:cNvSpPr>
          <p:nvPr/>
        </p:nvSpPr>
        <p:spPr bwMode="auto">
          <a:xfrm>
            <a:off x="22860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4" name="Rectangle 28"/>
          <p:cNvSpPr>
            <a:spLocks noChangeArrowheads="1"/>
          </p:cNvSpPr>
          <p:nvPr/>
        </p:nvSpPr>
        <p:spPr bwMode="auto">
          <a:xfrm>
            <a:off x="2895600" y="3886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50195" name="Rectangle 29"/>
          <p:cNvSpPr>
            <a:spLocks noChangeArrowheads="1"/>
          </p:cNvSpPr>
          <p:nvPr/>
        </p:nvSpPr>
        <p:spPr bwMode="auto">
          <a:xfrm>
            <a:off x="35052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6" name="Rectangle 30"/>
          <p:cNvSpPr>
            <a:spLocks noChangeArrowheads="1"/>
          </p:cNvSpPr>
          <p:nvPr/>
        </p:nvSpPr>
        <p:spPr bwMode="auto">
          <a:xfrm>
            <a:off x="4572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7" name="Rectangle 31"/>
          <p:cNvSpPr>
            <a:spLocks noChangeArrowheads="1"/>
          </p:cNvSpPr>
          <p:nvPr/>
        </p:nvSpPr>
        <p:spPr bwMode="auto">
          <a:xfrm>
            <a:off x="10668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8" name="Rectangle 32"/>
          <p:cNvSpPr>
            <a:spLocks noChangeArrowheads="1"/>
          </p:cNvSpPr>
          <p:nvPr/>
        </p:nvSpPr>
        <p:spPr bwMode="auto">
          <a:xfrm>
            <a:off x="16764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9" name="Rectangle 33"/>
          <p:cNvSpPr>
            <a:spLocks noChangeArrowheads="1"/>
          </p:cNvSpPr>
          <p:nvPr/>
        </p:nvSpPr>
        <p:spPr bwMode="auto">
          <a:xfrm>
            <a:off x="4572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0" name="Rectangle 34"/>
          <p:cNvSpPr>
            <a:spLocks noChangeArrowheads="1"/>
          </p:cNvSpPr>
          <p:nvPr/>
        </p:nvSpPr>
        <p:spPr bwMode="auto">
          <a:xfrm>
            <a:off x="10668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1" name="Rectangle 35"/>
          <p:cNvSpPr>
            <a:spLocks noChangeArrowheads="1"/>
          </p:cNvSpPr>
          <p:nvPr/>
        </p:nvSpPr>
        <p:spPr bwMode="auto">
          <a:xfrm>
            <a:off x="16764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2" name="Rectangle 36"/>
          <p:cNvSpPr>
            <a:spLocks noChangeArrowheads="1"/>
          </p:cNvSpPr>
          <p:nvPr/>
        </p:nvSpPr>
        <p:spPr bwMode="auto">
          <a:xfrm>
            <a:off x="4572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3" name="Rectangle 37"/>
          <p:cNvSpPr>
            <a:spLocks noChangeArrowheads="1"/>
          </p:cNvSpPr>
          <p:nvPr/>
        </p:nvSpPr>
        <p:spPr bwMode="auto">
          <a:xfrm>
            <a:off x="10668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4" name="Rectangle 38"/>
          <p:cNvSpPr>
            <a:spLocks noChangeArrowheads="1"/>
          </p:cNvSpPr>
          <p:nvPr/>
        </p:nvSpPr>
        <p:spPr bwMode="auto">
          <a:xfrm>
            <a:off x="16764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5" name="Rectangle 39"/>
          <p:cNvSpPr>
            <a:spLocks noChangeArrowheads="1"/>
          </p:cNvSpPr>
          <p:nvPr/>
        </p:nvSpPr>
        <p:spPr bwMode="auto">
          <a:xfrm>
            <a:off x="2286000" y="44958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50206" name="Rectangle 40"/>
          <p:cNvSpPr>
            <a:spLocks noChangeArrowheads="1"/>
          </p:cNvSpPr>
          <p:nvPr/>
        </p:nvSpPr>
        <p:spPr bwMode="auto">
          <a:xfrm>
            <a:off x="28956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7" name="Rectangle 41"/>
          <p:cNvSpPr>
            <a:spLocks noChangeArrowheads="1"/>
          </p:cNvSpPr>
          <p:nvPr/>
        </p:nvSpPr>
        <p:spPr bwMode="auto">
          <a:xfrm>
            <a:off x="35052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8" name="Rectangle 42"/>
          <p:cNvSpPr>
            <a:spLocks noChangeArrowheads="1"/>
          </p:cNvSpPr>
          <p:nvPr/>
        </p:nvSpPr>
        <p:spPr bwMode="auto">
          <a:xfrm>
            <a:off x="22860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9" name="Rectangle 43"/>
          <p:cNvSpPr>
            <a:spLocks noChangeArrowheads="1"/>
          </p:cNvSpPr>
          <p:nvPr/>
        </p:nvSpPr>
        <p:spPr bwMode="auto">
          <a:xfrm>
            <a:off x="28956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0" name="Rectangle 44"/>
          <p:cNvSpPr>
            <a:spLocks noChangeArrowheads="1"/>
          </p:cNvSpPr>
          <p:nvPr/>
        </p:nvSpPr>
        <p:spPr bwMode="auto">
          <a:xfrm>
            <a:off x="35052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1" name="Rectangle 45"/>
          <p:cNvSpPr>
            <a:spLocks noChangeArrowheads="1"/>
          </p:cNvSpPr>
          <p:nvPr/>
        </p:nvSpPr>
        <p:spPr bwMode="auto">
          <a:xfrm>
            <a:off x="22860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2" name="Rectangle 46"/>
          <p:cNvSpPr>
            <a:spLocks noChangeArrowheads="1"/>
          </p:cNvSpPr>
          <p:nvPr/>
        </p:nvSpPr>
        <p:spPr bwMode="auto">
          <a:xfrm>
            <a:off x="28956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3" name="Rectangle 47"/>
          <p:cNvSpPr>
            <a:spLocks noChangeArrowheads="1"/>
          </p:cNvSpPr>
          <p:nvPr/>
        </p:nvSpPr>
        <p:spPr bwMode="auto">
          <a:xfrm>
            <a:off x="35052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4" name="Text Box 84"/>
          <p:cNvSpPr txBox="1">
            <a:spLocks noChangeArrowheads="1"/>
          </p:cNvSpPr>
          <p:nvPr/>
        </p:nvSpPr>
        <p:spPr bwMode="auto">
          <a:xfrm>
            <a:off x="4786563" y="2546684"/>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t>For each </a:t>
            </a:r>
            <a:r>
              <a:rPr lang="en-US" dirty="0" smtClean="0"/>
              <a:t>cell… </a:t>
            </a:r>
            <a:endParaRPr lang="en-US" dirty="0"/>
          </a:p>
        </p:txBody>
      </p:sp>
      <p:sp>
        <p:nvSpPr>
          <p:cNvPr id="50215" name="Text Box 85"/>
          <p:cNvSpPr txBox="1">
            <a:spLocks noChangeArrowheads="1"/>
          </p:cNvSpPr>
          <p:nvPr/>
        </p:nvSpPr>
        <p:spPr bwMode="auto">
          <a:xfrm>
            <a:off x="5105400" y="3387566"/>
            <a:ext cx="36576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dirty="0">
                <a:latin typeface="Cambria" pitchFamily="18" charset="0"/>
              </a:rPr>
              <a:t> </a:t>
            </a:r>
            <a:r>
              <a:rPr lang="en-US" sz="2000" dirty="0" smtClean="0">
                <a:latin typeface="Cambria" pitchFamily="18" charset="0"/>
              </a:rPr>
              <a:t>3 live neighbors – </a:t>
            </a:r>
            <a:r>
              <a:rPr lang="en-US" sz="2000" b="1" dirty="0" smtClean="0">
                <a:latin typeface="Cambria" pitchFamily="18" charset="0"/>
              </a:rPr>
              <a:t>life!</a:t>
            </a:r>
            <a:endParaRPr lang="en-US" sz="2000" b="1" dirty="0">
              <a:latin typeface="Cambria" pitchFamily="18" charset="0"/>
            </a:endParaRPr>
          </a:p>
          <a:p>
            <a:pPr algn="l">
              <a:spcBef>
                <a:spcPct val="50000"/>
              </a:spcBef>
              <a:buFontTx/>
              <a:buChar char="•"/>
            </a:pPr>
            <a:r>
              <a:rPr lang="en-US" sz="2000" dirty="0">
                <a:latin typeface="Cambria" pitchFamily="18" charset="0"/>
              </a:rPr>
              <a:t> </a:t>
            </a:r>
            <a:r>
              <a:rPr lang="en-US" sz="2000" dirty="0" smtClean="0">
                <a:latin typeface="Cambria" pitchFamily="18" charset="0"/>
              </a:rPr>
              <a:t>2 live </a:t>
            </a:r>
            <a:r>
              <a:rPr lang="en-US" sz="2000" dirty="0">
                <a:latin typeface="Cambria" pitchFamily="18" charset="0"/>
              </a:rPr>
              <a:t>neighbors – </a:t>
            </a:r>
            <a:r>
              <a:rPr lang="en-US" sz="2000" b="1" dirty="0" smtClean="0">
                <a:latin typeface="Cambria" pitchFamily="18" charset="0"/>
              </a:rPr>
              <a:t>same</a:t>
            </a:r>
            <a:endParaRPr lang="en-US" sz="2000" b="1" dirty="0">
              <a:latin typeface="Cambria" pitchFamily="18" charset="0"/>
            </a:endParaRPr>
          </a:p>
          <a:p>
            <a:pPr algn="l">
              <a:spcBef>
                <a:spcPct val="50000"/>
              </a:spcBef>
              <a:buFontTx/>
              <a:buChar char="•"/>
            </a:pPr>
            <a:r>
              <a:rPr lang="en-US" sz="2000" dirty="0" smtClean="0">
                <a:latin typeface="Cambria" pitchFamily="18" charset="0"/>
              </a:rPr>
              <a:t> 0, 1, 4, 5, 6, 7, or 8 </a:t>
            </a:r>
            <a:r>
              <a:rPr lang="en-US" sz="2000" dirty="0">
                <a:latin typeface="Cambria" pitchFamily="18" charset="0"/>
              </a:rPr>
              <a:t>live neighbors – </a:t>
            </a:r>
            <a:r>
              <a:rPr lang="en-US" sz="2000" b="1" dirty="0" smtClean="0">
                <a:latin typeface="Cambria" pitchFamily="18" charset="0"/>
              </a:rPr>
              <a:t>death</a:t>
            </a:r>
          </a:p>
          <a:p>
            <a:pPr algn="l">
              <a:spcBef>
                <a:spcPct val="50000"/>
              </a:spcBef>
              <a:buFontTx/>
              <a:buChar char="•"/>
            </a:pPr>
            <a:r>
              <a:rPr lang="en-US" sz="2000" b="1" dirty="0">
                <a:latin typeface="Cambria" pitchFamily="18" charset="0"/>
              </a:rPr>
              <a:t> </a:t>
            </a:r>
            <a:r>
              <a:rPr lang="en-US" sz="2000" dirty="0" smtClean="0">
                <a:latin typeface="Cambria" pitchFamily="18" charset="0"/>
              </a:rPr>
              <a:t>computed all at once, not cell-by-cell, so the </a:t>
            </a:r>
            <a:r>
              <a:rPr lang="en-US" sz="2000" b="1" dirty="0" smtClean="0">
                <a:solidFill>
                  <a:srgbClr val="FF0000"/>
                </a:solidFill>
                <a:latin typeface="Cambria" pitchFamily="18" charset="0"/>
              </a:rPr>
              <a:t>?</a:t>
            </a:r>
            <a:r>
              <a:rPr lang="en-US" sz="2000" dirty="0" smtClean="0">
                <a:latin typeface="Cambria" pitchFamily="18" charset="0"/>
              </a:rPr>
              <a:t> at left does NOT come to life!</a:t>
            </a:r>
            <a:endParaRPr lang="en-US" sz="2000" dirty="0">
              <a:latin typeface="Cambria" pitchFamily="18" charset="0"/>
            </a:endParaRPr>
          </a:p>
        </p:txBody>
      </p:sp>
      <p:sp>
        <p:nvSpPr>
          <p:cNvPr id="50216" name="Rectangle 86"/>
          <p:cNvSpPr>
            <a:spLocks noChangeArrowheads="1"/>
          </p:cNvSpPr>
          <p:nvPr/>
        </p:nvSpPr>
        <p:spPr bwMode="auto">
          <a:xfrm>
            <a:off x="4800600" y="6477000"/>
            <a:ext cx="4225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chemeClr val="bg2"/>
                </a:solidFill>
                <a:latin typeface="Calibri" pitchFamily="34" charset="0"/>
              </a:rPr>
              <a:t>http://www.math.com/students/wonders/life/life.html</a:t>
            </a:r>
          </a:p>
        </p:txBody>
      </p:sp>
      <p:sp>
        <p:nvSpPr>
          <p:cNvPr id="50217" name="Text Box 102"/>
          <p:cNvSpPr txBox="1">
            <a:spLocks noChangeArrowheads="1"/>
          </p:cNvSpPr>
          <p:nvPr/>
        </p:nvSpPr>
        <p:spPr bwMode="auto">
          <a:xfrm>
            <a:off x="1819275" y="4572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FF0000"/>
                </a:solidFill>
              </a:rPr>
              <a:t>?</a:t>
            </a:r>
          </a:p>
        </p:txBody>
      </p:sp>
      <p:sp>
        <p:nvSpPr>
          <p:cNvPr id="50223"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
        <p:nvSpPr>
          <p:cNvPr id="49" name="Rectangle 123"/>
          <p:cNvSpPr>
            <a:spLocks noChangeArrowheads="1"/>
          </p:cNvSpPr>
          <p:nvPr/>
        </p:nvSpPr>
        <p:spPr bwMode="auto">
          <a:xfrm>
            <a:off x="2209800" y="1447800"/>
            <a:ext cx="4802188" cy="461963"/>
          </a:xfrm>
          <a:prstGeom prst="rect">
            <a:avLst/>
          </a:prstGeom>
          <a:solidFill>
            <a:srgbClr val="CCECFF"/>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p:spTree>
    <p:extLst>
      <p:ext uri="{BB962C8B-B14F-4D97-AF65-F5344CB8AC3E}">
        <p14:creationId xmlns:p14="http://schemas.microsoft.com/office/powerpoint/2010/main" val="4227542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1"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2"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3"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4"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5" name="Rectangle 16"/>
          <p:cNvSpPr>
            <a:spLocks noChangeArrowheads="1"/>
          </p:cNvSpPr>
          <p:nvPr/>
        </p:nvSpPr>
        <p:spPr bwMode="auto">
          <a:xfrm>
            <a:off x="1752600" y="34290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8136"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7" name="Rectangle 18"/>
          <p:cNvSpPr>
            <a:spLocks noChangeArrowheads="1"/>
          </p:cNvSpPr>
          <p:nvPr/>
        </p:nvSpPr>
        <p:spPr bwMode="auto">
          <a:xfrm>
            <a:off x="114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8" name="Rectangle 19"/>
          <p:cNvSpPr>
            <a:spLocks noChangeArrowheads="1"/>
          </p:cNvSpPr>
          <p:nvPr/>
        </p:nvSpPr>
        <p:spPr bwMode="auto">
          <a:xfrm>
            <a:off x="1752600" y="4038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8139"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0"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1"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2"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3"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4"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5"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6"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7"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8"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9"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0" name="Rectangle 31"/>
          <p:cNvSpPr>
            <a:spLocks noChangeArrowheads="1"/>
          </p:cNvSpPr>
          <p:nvPr/>
        </p:nvSpPr>
        <p:spPr bwMode="auto">
          <a:xfrm>
            <a:off x="1752600" y="46482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8151"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2"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3"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4"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5"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6"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7"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8"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9"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0" name="Rectangle 41"/>
          <p:cNvSpPr>
            <a:spLocks noChangeArrowheads="1"/>
          </p:cNvSpPr>
          <p:nvPr/>
        </p:nvSpPr>
        <p:spPr bwMode="auto">
          <a:xfrm>
            <a:off x="236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2"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3"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4"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5"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6"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7"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8"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9"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0" name="Rectangle 51"/>
          <p:cNvSpPr>
            <a:spLocks noChangeArrowheads="1"/>
          </p:cNvSpPr>
          <p:nvPr/>
        </p:nvSpPr>
        <p:spPr bwMode="auto">
          <a:xfrm>
            <a:off x="55626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1" name="Rectangle 52"/>
          <p:cNvSpPr>
            <a:spLocks noChangeArrowheads="1"/>
          </p:cNvSpPr>
          <p:nvPr/>
        </p:nvSpPr>
        <p:spPr bwMode="auto">
          <a:xfrm>
            <a:off x="617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2"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3" name="Rectangle 54"/>
          <p:cNvSpPr>
            <a:spLocks noChangeArrowheads="1"/>
          </p:cNvSpPr>
          <p:nvPr/>
        </p:nvSpPr>
        <p:spPr bwMode="auto">
          <a:xfrm>
            <a:off x="5562600" y="4038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8174" name="Rectangle 55"/>
          <p:cNvSpPr>
            <a:spLocks noChangeArrowheads="1"/>
          </p:cNvSpPr>
          <p:nvPr/>
        </p:nvSpPr>
        <p:spPr bwMode="auto">
          <a:xfrm>
            <a:off x="6172200" y="4038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8175"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6"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7"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8"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9"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0"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1" name="Rectangle 62"/>
          <p:cNvSpPr>
            <a:spLocks noChangeArrowheads="1"/>
          </p:cNvSpPr>
          <p:nvPr/>
        </p:nvSpPr>
        <p:spPr bwMode="auto">
          <a:xfrm>
            <a:off x="6781800" y="4038600"/>
            <a:ext cx="609600" cy="609600"/>
          </a:xfrm>
          <a:prstGeom prst="rect">
            <a:avLst/>
          </a:prstGeom>
          <a:solidFill>
            <a:srgbClr val="FFCCCC"/>
          </a:solidFill>
          <a:ln w="28575">
            <a:solidFill>
              <a:schemeClr val="tx1"/>
            </a:solidFill>
            <a:miter lim="800000"/>
            <a:headEnd/>
            <a:tailEnd/>
          </a:ln>
        </p:spPr>
        <p:txBody>
          <a:bodyPr wrap="none" anchor="ctr"/>
          <a:lstStyle/>
          <a:p>
            <a:endParaRPr lang="en-US"/>
          </a:p>
        </p:txBody>
      </p:sp>
      <p:sp>
        <p:nvSpPr>
          <p:cNvPr id="48182"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3"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4"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5" name="Rectangle 66"/>
          <p:cNvSpPr>
            <a:spLocks noChangeArrowheads="1"/>
          </p:cNvSpPr>
          <p:nvPr/>
        </p:nvSpPr>
        <p:spPr bwMode="auto">
          <a:xfrm>
            <a:off x="55626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6" name="Rectangle 67"/>
          <p:cNvSpPr>
            <a:spLocks noChangeArrowheads="1"/>
          </p:cNvSpPr>
          <p:nvPr/>
        </p:nvSpPr>
        <p:spPr bwMode="auto">
          <a:xfrm>
            <a:off x="617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7"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8"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9"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0"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1"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2"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3"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4"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5"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6" name="Rectangle 77"/>
          <p:cNvSpPr>
            <a:spLocks noChangeArrowheads="1"/>
          </p:cNvSpPr>
          <p:nvPr/>
        </p:nvSpPr>
        <p:spPr bwMode="auto">
          <a:xfrm>
            <a:off x="67818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7"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8"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9"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0"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1"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2"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3"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04"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05"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06"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07"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08"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9"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0"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1"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2"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3"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14"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15"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6"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7"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8"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9"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0"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21"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22"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23"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24"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25"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6" name="Rectangle 123"/>
          <p:cNvSpPr>
            <a:spLocks noChangeArrowheads="1"/>
          </p:cNvSpPr>
          <p:nvPr/>
        </p:nvSpPr>
        <p:spPr bwMode="auto">
          <a:xfrm>
            <a:off x="2209800" y="1270000"/>
            <a:ext cx="4802188" cy="461963"/>
          </a:xfrm>
          <a:prstGeom prst="rect">
            <a:avLst/>
          </a:prstGeom>
          <a:solidFill>
            <a:srgbClr val="CCECFF"/>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p:sp>
        <p:nvSpPr>
          <p:cNvPr id="48229" name="Text Box 126"/>
          <p:cNvSpPr txBox="1">
            <a:spLocks noChangeArrowheads="1"/>
          </p:cNvSpPr>
          <p:nvPr/>
        </p:nvSpPr>
        <p:spPr bwMode="auto">
          <a:xfrm>
            <a:off x="762000" y="2057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old </a:t>
            </a:r>
            <a:r>
              <a:rPr lang="en-US" sz="1800" dirty="0" smtClean="0">
                <a:latin typeface="Cambria" pitchFamily="18" charset="0"/>
              </a:rPr>
              <a:t>generation is the input, A</a:t>
            </a:r>
            <a:endParaRPr lang="en-US" sz="1800" dirty="0">
              <a:latin typeface="Cambria" pitchFamily="18" charset="0"/>
            </a:endParaRPr>
          </a:p>
        </p:txBody>
      </p:sp>
      <p:sp>
        <p:nvSpPr>
          <p:cNvPr id="48230" name="Text Box 127"/>
          <p:cNvSpPr txBox="1">
            <a:spLocks noChangeArrowheads="1"/>
          </p:cNvSpPr>
          <p:nvPr/>
        </p:nvSpPr>
        <p:spPr bwMode="auto">
          <a:xfrm>
            <a:off x="5133975" y="2057400"/>
            <a:ext cx="3295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returns </a:t>
            </a:r>
            <a:r>
              <a:rPr lang="en-US" sz="1800" dirty="0" smtClean="0">
                <a:latin typeface="Cambria" pitchFamily="18" charset="0"/>
              </a:rPr>
              <a:t>the next generation</a:t>
            </a:r>
            <a:endParaRPr lang="en-US" sz="1800" dirty="0">
              <a:latin typeface="Cambria" pitchFamily="18" charset="0"/>
            </a:endParaRPr>
          </a:p>
        </p:txBody>
      </p:sp>
      <p:sp>
        <p:nvSpPr>
          <p:cNvPr id="48231"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
        <p:nvSpPr>
          <p:cNvPr id="2" name="Right Arrow 1"/>
          <p:cNvSpPr/>
          <p:nvPr/>
        </p:nvSpPr>
        <p:spPr bwMode="auto">
          <a:xfrm>
            <a:off x="4038600" y="4139484"/>
            <a:ext cx="533400" cy="460375"/>
          </a:xfrm>
          <a:prstGeom prst="rightArrow">
            <a:avLst/>
          </a:prstGeom>
          <a:solidFill>
            <a:schemeClr val="bg1">
              <a:lumMod val="6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3" name="Right Arrow 102"/>
          <p:cNvSpPr/>
          <p:nvPr/>
        </p:nvSpPr>
        <p:spPr bwMode="auto">
          <a:xfrm>
            <a:off x="8382000" y="4139484"/>
            <a:ext cx="533400" cy="460375"/>
          </a:xfrm>
          <a:prstGeom prst="rightArrow">
            <a:avLst/>
          </a:prstGeom>
          <a:solidFill>
            <a:schemeClr val="bg1">
              <a:lumMod val="6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Text Box 127"/>
          <p:cNvSpPr txBox="1">
            <a:spLocks noChangeArrowheads="1"/>
          </p:cNvSpPr>
          <p:nvPr/>
        </p:nvSpPr>
        <p:spPr bwMode="auto">
          <a:xfrm>
            <a:off x="8685565" y="4093177"/>
            <a:ext cx="5048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700" b="1" dirty="0" smtClean="0">
                <a:solidFill>
                  <a:srgbClr val="FF0000"/>
                </a:solidFill>
                <a:latin typeface="Cambria" pitchFamily="18" charset="0"/>
              </a:rPr>
              <a:t>?</a:t>
            </a:r>
            <a:endParaRPr lang="en-US" sz="2700" b="1" dirty="0">
              <a:solidFill>
                <a:srgbClr val="FF0000"/>
              </a:solidFill>
              <a:latin typeface="Cambria" pitchFamily="18" charset="0"/>
            </a:endParaRPr>
          </a:p>
        </p:txBody>
      </p:sp>
    </p:spTree>
    <p:extLst>
      <p:ext uri="{BB962C8B-B14F-4D97-AF65-F5344CB8AC3E}">
        <p14:creationId xmlns:p14="http://schemas.microsoft.com/office/powerpoint/2010/main" val="2412682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9"/>
          <p:cNvSpPr txBox="1">
            <a:spLocks noChangeArrowheads="1"/>
          </p:cNvSpPr>
          <p:nvPr/>
        </p:nvSpPr>
        <p:spPr bwMode="auto">
          <a:xfrm>
            <a:off x="293687" y="1524000"/>
            <a:ext cx="328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 </a:t>
            </a:r>
            <a:r>
              <a:rPr lang="en-US" dirty="0" smtClean="0">
                <a:latin typeface="Cambria" pitchFamily="18" charset="0"/>
              </a:rPr>
              <a:t>Stable configurations</a:t>
            </a:r>
            <a:r>
              <a:rPr lang="en-US" dirty="0">
                <a:latin typeface="Cambria" pitchFamily="18" charset="0"/>
              </a:rPr>
              <a:t>:</a:t>
            </a:r>
          </a:p>
        </p:txBody>
      </p:sp>
      <p:sp>
        <p:nvSpPr>
          <p:cNvPr id="51203" name="Text Box 10"/>
          <p:cNvSpPr txBox="1">
            <a:spLocks noChangeArrowheads="1"/>
          </p:cNvSpPr>
          <p:nvPr/>
        </p:nvSpPr>
        <p:spPr bwMode="auto">
          <a:xfrm>
            <a:off x="1286627" y="3459163"/>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Periodic</a:t>
            </a:r>
            <a:endParaRPr lang="en-US" dirty="0">
              <a:latin typeface="Cambria" pitchFamily="18" charset="0"/>
            </a:endParaRPr>
          </a:p>
        </p:txBody>
      </p:sp>
      <p:sp>
        <p:nvSpPr>
          <p:cNvPr id="51205" name="Text Box 13"/>
          <p:cNvSpPr txBox="1">
            <a:spLocks noChangeArrowheads="1"/>
          </p:cNvSpPr>
          <p:nvPr/>
        </p:nvSpPr>
        <p:spPr bwMode="auto">
          <a:xfrm>
            <a:off x="533400" y="1904273"/>
            <a:ext cx="116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solidFill>
                  <a:srgbClr val="008000"/>
                </a:solidFill>
                <a:latin typeface="Cambria" pitchFamily="18" charset="0"/>
              </a:rPr>
              <a:t>"rocks"</a:t>
            </a:r>
          </a:p>
        </p:txBody>
      </p:sp>
      <p:sp>
        <p:nvSpPr>
          <p:cNvPr id="51206" name="Text Box 14"/>
          <p:cNvSpPr txBox="1">
            <a:spLocks noChangeArrowheads="1"/>
          </p:cNvSpPr>
          <p:nvPr/>
        </p:nvSpPr>
        <p:spPr bwMode="auto">
          <a:xfrm>
            <a:off x="1444877" y="3850441"/>
            <a:ext cx="116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solidFill>
                  <a:srgbClr val="008000"/>
                </a:solidFill>
                <a:latin typeface="Cambria" pitchFamily="18" charset="0"/>
              </a:rPr>
              <a:t>"plants"</a:t>
            </a:r>
          </a:p>
        </p:txBody>
      </p:sp>
      <p:sp>
        <p:nvSpPr>
          <p:cNvPr id="51207" name="Text Box 15"/>
          <p:cNvSpPr txBox="1">
            <a:spLocks noChangeArrowheads="1"/>
          </p:cNvSpPr>
          <p:nvPr/>
        </p:nvSpPr>
        <p:spPr bwMode="auto">
          <a:xfrm>
            <a:off x="2286000" y="6075766"/>
            <a:ext cx="1463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solidFill>
                  <a:srgbClr val="008000"/>
                </a:solidFill>
                <a:latin typeface="Cambria" pitchFamily="18" charset="0"/>
              </a:rPr>
              <a:t>"animals"</a:t>
            </a:r>
          </a:p>
        </p:txBody>
      </p:sp>
      <p:sp>
        <p:nvSpPr>
          <p:cNvPr id="51209" name="Text Box 17"/>
          <p:cNvSpPr txBox="1">
            <a:spLocks noChangeArrowheads="1"/>
          </p:cNvSpPr>
          <p:nvPr/>
        </p:nvSpPr>
        <p:spPr bwMode="auto">
          <a:xfrm>
            <a:off x="5029200" y="4386386"/>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period 3</a:t>
            </a:r>
          </a:p>
        </p:txBody>
      </p:sp>
      <p:sp>
        <p:nvSpPr>
          <p:cNvPr id="51210" name="Text Box 18"/>
          <p:cNvSpPr txBox="1">
            <a:spLocks noChangeArrowheads="1"/>
          </p:cNvSpPr>
          <p:nvPr/>
        </p:nvSpPr>
        <p:spPr bwMode="auto">
          <a:xfrm>
            <a:off x="2997032" y="4097548"/>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period 2</a:t>
            </a:r>
          </a:p>
        </p:txBody>
      </p:sp>
      <p:pic>
        <p:nvPicPr>
          <p:cNvPr id="51212" name="Picture 20" descr="Game_of_life_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073" y="131445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21" descr="30px-Game_of_life_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895" y="1524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Lab Problem:  </a:t>
            </a:r>
            <a:r>
              <a:rPr lang="en-US" sz="4000" b="1" i="1">
                <a:latin typeface="Cambria" pitchFamily="18" charset="0"/>
              </a:rPr>
              <a:t>Creating l</a:t>
            </a:r>
            <a:r>
              <a:rPr lang="en-US" altLang="ja-JP" sz="4000" b="1" i="1">
                <a:latin typeface="Cambria" pitchFamily="18" charset="0"/>
              </a:rPr>
              <a:t>ife</a:t>
            </a:r>
            <a:endParaRPr lang="en-US" sz="4000" b="1" i="1">
              <a:latin typeface="Cambria" pitchFamily="18" charset="0"/>
            </a:endParaRPr>
          </a:p>
        </p:txBody>
      </p:sp>
      <p:pic>
        <p:nvPicPr>
          <p:cNvPr id="3074" name="Picture 2" descr="Game of life blinke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02739" y="3124201"/>
            <a:ext cx="960187" cy="9601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0"/>
          <p:cNvSpPr txBox="1">
            <a:spLocks noChangeArrowheads="1"/>
          </p:cNvSpPr>
          <p:nvPr/>
        </p:nvSpPr>
        <p:spPr bwMode="auto">
          <a:xfrm>
            <a:off x="2092283" y="5682734"/>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Self-propagating</a:t>
            </a:r>
            <a:endParaRPr lang="en-US" dirty="0">
              <a:latin typeface="Cambria"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035" y="5345203"/>
            <a:ext cx="1132262" cy="113226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5769" y="3041400"/>
            <a:ext cx="1304925" cy="1304925"/>
          </a:xfrm>
          <a:prstGeom prst="rect">
            <a:avLst/>
          </a:prstGeom>
        </p:spPr>
      </p:pic>
      <p:sp>
        <p:nvSpPr>
          <p:cNvPr id="23" name="Text Box 17"/>
          <p:cNvSpPr txBox="1">
            <a:spLocks noChangeArrowheads="1"/>
          </p:cNvSpPr>
          <p:nvPr/>
        </p:nvSpPr>
        <p:spPr bwMode="auto">
          <a:xfrm>
            <a:off x="6581274" y="614441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smtClean="0">
                <a:latin typeface="Cambria" pitchFamily="18" charset="0"/>
              </a:rPr>
              <a:t>glider</a:t>
            </a:r>
            <a:endParaRPr lang="en-US" sz="1800" dirty="0">
              <a:latin typeface="Cambr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685800" y="1331488"/>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Many life </a:t>
            </a:r>
            <a:r>
              <a:rPr lang="en-US" dirty="0">
                <a:latin typeface="Cambria" pitchFamily="18" charset="0"/>
              </a:rPr>
              <a:t>configurations </a:t>
            </a:r>
            <a:r>
              <a:rPr lang="en-US" dirty="0" smtClean="0">
                <a:latin typeface="Cambria" pitchFamily="18" charset="0"/>
              </a:rPr>
              <a:t>expand forever…</a:t>
            </a:r>
            <a:endParaRPr lang="en-US" dirty="0">
              <a:latin typeface="Cambria" pitchFamily="18" charset="0"/>
            </a:endParaRPr>
          </a:p>
        </p:txBody>
      </p:sp>
      <p:sp>
        <p:nvSpPr>
          <p:cNvPr id="52227" name="Text Box 7"/>
          <p:cNvSpPr txBox="1">
            <a:spLocks noChangeArrowheads="1"/>
          </p:cNvSpPr>
          <p:nvPr/>
        </p:nvSpPr>
        <p:spPr bwMode="auto">
          <a:xfrm>
            <a:off x="1979613" y="4485914"/>
            <a:ext cx="5603875" cy="830997"/>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 What is the largest amount of the life universe that can be filled with cells?</a:t>
            </a:r>
          </a:p>
        </p:txBody>
      </p:sp>
      <p:sp>
        <p:nvSpPr>
          <p:cNvPr id="52228" name="Text Box 8"/>
          <p:cNvSpPr txBox="1">
            <a:spLocks noChangeArrowheads="1"/>
          </p:cNvSpPr>
          <p:nvPr/>
        </p:nvSpPr>
        <p:spPr bwMode="auto">
          <a:xfrm>
            <a:off x="1638300" y="5710535"/>
            <a:ext cx="628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 How sophisticated can </a:t>
            </a:r>
            <a:r>
              <a:rPr lang="en-US" dirty="0" smtClean="0">
                <a:latin typeface="Cambria" pitchFamily="18" charset="0"/>
              </a:rPr>
              <a:t>Life-structures get?</a:t>
            </a:r>
            <a:endParaRPr lang="en-US" dirty="0">
              <a:latin typeface="Cambria" pitchFamily="18" charset="0"/>
            </a:endParaRPr>
          </a:p>
        </p:txBody>
      </p:sp>
      <p:sp>
        <p:nvSpPr>
          <p:cNvPr id="52229" name="Rectangle 9"/>
          <p:cNvSpPr>
            <a:spLocks noChangeArrowheads="1"/>
          </p:cNvSpPr>
          <p:nvPr/>
        </p:nvSpPr>
        <p:spPr bwMode="auto">
          <a:xfrm>
            <a:off x="6388768" y="6407150"/>
            <a:ext cx="26181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dirty="0" smtClean="0">
                <a:latin typeface="Calibri" pitchFamily="34" charset="0"/>
              </a:rPr>
              <a:t>www.ibiblio.org/lifepatterns</a:t>
            </a:r>
            <a:r>
              <a:rPr lang="en-US" sz="1600" dirty="0">
                <a:latin typeface="Calibri" pitchFamily="34" charset="0"/>
              </a:rPr>
              <a:t>/</a:t>
            </a:r>
          </a:p>
        </p:txBody>
      </p:sp>
      <p:pic>
        <p:nvPicPr>
          <p:cNvPr id="52231" name="Picture 11" descr="Gospers_glider_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28044"/>
            <a:ext cx="2241550" cy="1612900"/>
          </a:xfrm>
          <a:prstGeom prst="rect">
            <a:avLst/>
          </a:prstGeom>
          <a:noFill/>
          <a:ln w="28575">
            <a:solidFill>
              <a:srgbClr val="1608F9"/>
            </a:solidFill>
            <a:miter lim="800000"/>
            <a:headEnd/>
            <a:tailEnd/>
          </a:ln>
          <a:extLst>
            <a:ext uri="{909E8E84-426E-40DD-AFC4-6F175D3DCCD1}">
              <a14:hiddenFill xmlns:a14="http://schemas.microsoft.com/office/drawing/2010/main">
                <a:solidFill>
                  <a:srgbClr val="FFFFFF"/>
                </a:solidFill>
              </a14:hiddenFill>
            </a:ext>
          </a:extLst>
        </p:spPr>
      </p:pic>
      <p:sp>
        <p:nvSpPr>
          <p:cNvPr id="52233" name="Rectangle 15"/>
          <p:cNvSpPr>
            <a:spLocks noChangeArrowheads="1"/>
          </p:cNvSpPr>
          <p:nvPr/>
        </p:nvSpPr>
        <p:spPr bwMode="auto">
          <a:xfrm>
            <a:off x="6974726" y="3669268"/>
            <a:ext cx="942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1608F9"/>
                </a:solidFill>
                <a:latin typeface="Cambria" pitchFamily="18" charset="0"/>
              </a:rPr>
              <a:t>"glider"</a:t>
            </a:r>
          </a:p>
        </p:txBody>
      </p:sp>
      <p:sp>
        <p:nvSpPr>
          <p:cNvPr id="52234" name="Rectangle 16"/>
          <p:cNvSpPr>
            <a:spLocks noChangeArrowheads="1"/>
          </p:cNvSpPr>
          <p:nvPr/>
        </p:nvSpPr>
        <p:spPr bwMode="auto">
          <a:xfrm>
            <a:off x="3546476" y="2128044"/>
            <a:ext cx="2509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dirty="0">
                <a:solidFill>
                  <a:srgbClr val="1608F9"/>
                </a:solidFill>
                <a:latin typeface="Cambria" pitchFamily="18" charset="0"/>
              </a:rPr>
              <a:t>"Gosper glider gun"</a:t>
            </a:r>
          </a:p>
        </p:txBody>
      </p:sp>
      <p:sp>
        <p:nvSpPr>
          <p:cNvPr id="52235" name="Text Box 5"/>
          <p:cNvSpPr txBox="1">
            <a:spLocks noChangeArrowheads="1"/>
          </p:cNvSpPr>
          <p:nvPr/>
        </p:nvSpPr>
        <p:spPr bwMode="auto">
          <a:xfrm>
            <a:off x="169545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Lab Problem:  </a:t>
            </a:r>
            <a:r>
              <a:rPr lang="en-US" sz="4000" b="1" i="1">
                <a:latin typeface="Cambria" pitchFamily="18" charset="0"/>
              </a:rPr>
              <a:t>Creating l</a:t>
            </a:r>
            <a:r>
              <a:rPr lang="en-US" altLang="ja-JP" sz="4000" b="1" i="1">
                <a:latin typeface="Cambria" pitchFamily="18" charset="0"/>
              </a:rPr>
              <a:t>ife</a:t>
            </a:r>
            <a:endParaRPr lang="en-US" sz="4000" b="1" i="1">
              <a:latin typeface="Cambria"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907" y="2144086"/>
            <a:ext cx="1502524" cy="15025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809625" y="595313"/>
            <a:ext cx="76200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Today you'll be</a:t>
            </a:r>
            <a:endParaRPr lang="en-US" sz="4200" dirty="0">
              <a:solidFill>
                <a:srgbClr val="1608F9"/>
              </a:solidFill>
              <a:latin typeface="Cambria" pitchFamily="18" charset="0"/>
            </a:endParaRPr>
          </a:p>
          <a:p>
            <a:pPr>
              <a:spcBef>
                <a:spcPct val="50000"/>
              </a:spcBef>
            </a:pPr>
            <a:r>
              <a:rPr lang="en-US" sz="4200" b="1" i="1" dirty="0" err="1">
                <a:solidFill>
                  <a:srgbClr val="1608F9"/>
                </a:solidFill>
                <a:latin typeface="Cambria" pitchFamily="18" charset="0"/>
              </a:rPr>
              <a:t>Lifing</a:t>
            </a:r>
            <a:r>
              <a:rPr lang="en-US" sz="4200" b="1" i="1" dirty="0">
                <a:solidFill>
                  <a:srgbClr val="1608F9"/>
                </a:solidFill>
                <a:latin typeface="Cambria" pitchFamily="18" charset="0"/>
              </a:rPr>
              <a:t> it up</a:t>
            </a:r>
            <a:endParaRPr lang="en-US" sz="4200" dirty="0">
              <a:solidFill>
                <a:srgbClr val="1608F9"/>
              </a:solidFill>
              <a:latin typeface="Cambria" pitchFamily="18" charset="0"/>
            </a:endParaRPr>
          </a:p>
          <a:p>
            <a:pPr>
              <a:spcBef>
                <a:spcPct val="50000"/>
              </a:spcBef>
            </a:pPr>
            <a:r>
              <a:rPr lang="en-US" sz="4200" dirty="0">
                <a:latin typeface="Cambria" pitchFamily="18" charset="0"/>
              </a:rPr>
              <a:t>in lab!</a:t>
            </a:r>
            <a:endParaRPr lang="en-US" sz="4200" dirty="0">
              <a:solidFill>
                <a:srgbClr val="1608F9"/>
              </a:solidFill>
              <a:latin typeface="Cambria" pitchFamily="18" charset="0"/>
            </a:endParaRPr>
          </a:p>
        </p:txBody>
      </p:sp>
      <p:pic>
        <p:nvPicPr>
          <p:cNvPr id="53251" name="Picture 6"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3" y="4695825"/>
            <a:ext cx="181133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7051675" y="5954713"/>
            <a:ext cx="1835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1608F9"/>
                </a:solidFill>
                <a:latin typeface="Cambria" pitchFamily="18" charset="0"/>
              </a:rPr>
              <a:t>on over…</a:t>
            </a:r>
          </a:p>
        </p:txBody>
      </p:sp>
      <p:sp>
        <p:nvSpPr>
          <p:cNvPr id="53253" name="Rectangle 8"/>
          <p:cNvSpPr>
            <a:spLocks noChangeArrowheads="1"/>
          </p:cNvSpPr>
          <p:nvPr/>
        </p:nvSpPr>
        <p:spPr bwMode="auto">
          <a:xfrm>
            <a:off x="4462463" y="5954713"/>
            <a:ext cx="5953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1608F9"/>
                </a:solidFill>
                <a:latin typeface="Cambria" pitchFamily="18" charset="0"/>
              </a:rPr>
              <a:t>so</a:t>
            </a:r>
          </a:p>
        </p:txBody>
      </p:sp>
      <p:sp>
        <p:nvSpPr>
          <p:cNvPr id="53254" name="Ink 6"/>
          <p:cNvSpPr>
            <a:spLocks noRot="1" noChangeAspect="1" noEditPoints="1" noChangeArrowheads="1" noChangeShapeType="1" noTextEdit="1"/>
          </p:cNvSpPr>
          <p:nvPr/>
        </p:nvSpPr>
        <p:spPr bwMode="auto">
          <a:xfrm>
            <a:off x="7062788" y="2098675"/>
            <a:ext cx="1587"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5F4B7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7"/>
          <p:cNvSpPr>
            <a:spLocks noChangeArrowheads="1"/>
          </p:cNvSpPr>
          <p:nvPr/>
        </p:nvSpPr>
        <p:spPr bwMode="auto">
          <a:xfrm>
            <a:off x="5853147" y="6411039"/>
            <a:ext cx="4523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smtClean="0">
                <a:solidFill>
                  <a:srgbClr val="1608F9"/>
                </a:solidFill>
                <a:latin typeface="Cambria" pitchFamily="18" charset="0"/>
              </a:rPr>
              <a:t>glide</a:t>
            </a:r>
            <a:endParaRPr lang="en-US" sz="1000" dirty="0">
              <a:solidFill>
                <a:srgbClr val="1608F9"/>
              </a:solidFill>
              <a:latin typeface="Cambria" pitchFamily="18" charset="0"/>
            </a:endParaRPr>
          </a:p>
        </p:txBody>
      </p:sp>
      <p:sp>
        <p:nvSpPr>
          <p:cNvPr id="2" name="TextBox 1"/>
          <p:cNvSpPr txBox="1"/>
          <p:nvPr/>
        </p:nvSpPr>
        <p:spPr>
          <a:xfrm rot="563355">
            <a:off x="191911" y="6013599"/>
            <a:ext cx="2514600" cy="461665"/>
          </a:xfrm>
          <a:prstGeom prst="rect">
            <a:avLst/>
          </a:prstGeom>
          <a:solidFill>
            <a:srgbClr val="FFCC99"/>
          </a:solidFill>
        </p:spPr>
        <p:txBody>
          <a:bodyPr wrap="square" rtlCol="0">
            <a:spAutoFit/>
          </a:bodyPr>
          <a:lstStyle/>
          <a:p>
            <a:r>
              <a:rPr lang="en-US" dirty="0" smtClean="0">
                <a:latin typeface="Calibri" panose="020F0502020204030204" pitchFamily="34" charset="0"/>
              </a:rPr>
              <a:t>But first – review!</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432447" y="424190"/>
            <a:ext cx="4493453" cy="862744"/>
          </a:xfrm>
          <a:prstGeom prst="roundRect">
            <a:avLst/>
          </a:prstGeom>
          <a:solidFill>
            <a:srgbClr val="FFCC99"/>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76802" name="Text Box 6"/>
          <p:cNvSpPr txBox="1">
            <a:spLocks noChangeArrowheads="1"/>
          </p:cNvSpPr>
          <p:nvPr/>
        </p:nvSpPr>
        <p:spPr bwMode="auto">
          <a:xfrm>
            <a:off x="228600" y="44670"/>
            <a:ext cx="2256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3200" i="1" dirty="0" smtClean="0">
                <a:solidFill>
                  <a:srgbClr val="000000"/>
                </a:solidFill>
                <a:latin typeface="Cambria" panose="02040503050406030204" pitchFamily="18" charset="0"/>
              </a:rPr>
              <a:t>M.T. Review</a:t>
            </a:r>
            <a:endParaRPr lang="en-US" altLang="en-US" sz="3200" i="1" dirty="0">
              <a:solidFill>
                <a:srgbClr val="000000"/>
              </a:solidFill>
              <a:latin typeface="Cambria" panose="02040503050406030204" pitchFamily="18" charset="0"/>
            </a:endParaRPr>
          </a:p>
        </p:txBody>
      </p:sp>
      <p:sp>
        <p:nvSpPr>
          <p:cNvPr id="76803" name="Rectangle 3"/>
          <p:cNvSpPr>
            <a:spLocks noChangeArrowheads="1"/>
          </p:cNvSpPr>
          <p:nvPr/>
        </p:nvSpPr>
        <p:spPr bwMode="auto">
          <a:xfrm>
            <a:off x="194733" y="923865"/>
            <a:ext cx="3996267"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err="1" smtClean="0">
                <a:solidFill>
                  <a:srgbClr val="0105FF"/>
                </a:solidFill>
                <a:latin typeface="Calibri" panose="020F0502020204030204" pitchFamily="34" charset="0"/>
              </a:rPr>
              <a:t>Picobot</a:t>
            </a:r>
            <a:r>
              <a:rPr lang="en-US" altLang="en-US" sz="1800" b="1" dirty="0" smtClean="0">
                <a:solidFill>
                  <a:srgbClr val="0105FF"/>
                </a:solidFill>
                <a:latin typeface="Calibri" panose="020F0502020204030204" pitchFamily="34" charset="0"/>
              </a:rPr>
              <a:t>!</a:t>
            </a:r>
            <a:r>
              <a:rPr lang="en-US" altLang="en-US" sz="1100" b="1" dirty="0">
                <a:solidFill>
                  <a:srgbClr val="000000"/>
                </a:solidFill>
                <a:latin typeface="Calibri" panose="020F0502020204030204" pitchFamily="34" charset="0"/>
              </a:rPr>
              <a:t> </a:t>
            </a:r>
            <a:r>
              <a:rPr lang="en-US" altLang="en-US" sz="1100" b="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There are NO </a:t>
            </a:r>
            <a:r>
              <a:rPr lang="en-US" altLang="en-US" sz="1100" dirty="0" err="1" smtClean="0">
                <a:solidFill>
                  <a:srgbClr val="000000"/>
                </a:solidFill>
                <a:latin typeface="Calibri" panose="020F0502020204030204" pitchFamily="34" charset="0"/>
              </a:rPr>
              <a:t>Picobot</a:t>
            </a:r>
            <a:r>
              <a:rPr lang="en-US" altLang="en-US" sz="1100" dirty="0" smtClean="0">
                <a:solidFill>
                  <a:srgbClr val="000000"/>
                </a:solidFill>
                <a:latin typeface="Calibri" panose="020F0502020204030204" pitchFamily="34" charset="0"/>
              </a:rPr>
              <a:t> questions on the exam…</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rPr>
              <a:t>Recursion!!</a:t>
            </a:r>
            <a:endParaRPr lang="en-US" altLang="en-US" sz="1100" b="1"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feel confident you could create recursive functions to solve small problems, e.g., scrabble-scoring, finding sum or max or min, computing power or factorial (or variations)</a:t>
            </a:r>
          </a:p>
          <a:p>
            <a:pPr algn="l">
              <a:buFontTx/>
              <a:buChar char="•"/>
            </a:pPr>
            <a:r>
              <a:rPr lang="en-US" altLang="en-US" sz="1100" dirty="0" smtClean="0">
                <a:solidFill>
                  <a:srgbClr val="000000"/>
                </a:solidFill>
                <a:latin typeface="Calibri" panose="020F0502020204030204" pitchFamily="34" charset="0"/>
              </a:rPr>
              <a:t> You should be comfortable manipulating lists and strings (indexing, slicing, slicing with a "stride")</a:t>
            </a:r>
          </a:p>
          <a:p>
            <a:pPr algn="l">
              <a:buFontTx/>
              <a:buChar char="•"/>
            </a:pPr>
            <a:r>
              <a:rPr lang="en-US" altLang="en-US" sz="1100" dirty="0" smtClean="0">
                <a:solidFill>
                  <a:srgbClr val="000000"/>
                </a:solidFill>
                <a:latin typeface="Calibri" panose="020F0502020204030204" pitchFamily="34" charset="0"/>
              </a:rPr>
              <a:t> You should understand how to use, read, and compose list comprehensions , e.g., LC = [ x**2 for x in L ]</a:t>
            </a:r>
          </a:p>
          <a:p>
            <a:pPr algn="l">
              <a:buFontTx/>
              <a:buChar char="•"/>
            </a:pPr>
            <a:r>
              <a:rPr lang="en-US" altLang="en-US" sz="1100" dirty="0" smtClean="0">
                <a:solidFill>
                  <a:srgbClr val="000000"/>
                </a:solidFill>
                <a:latin typeface="Calibri" panose="020F0502020204030204" pitchFamily="34" charset="0"/>
              </a:rPr>
              <a:t> You should be able to design solutions using the "list of lists" technique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which uses list comprehensions, e.g., to find the highest scrabble-scoring word among a list or the lowest scrabble-scoring of a shifted string. Basic syntax: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 [ [</a:t>
            </a:r>
            <a:r>
              <a:rPr lang="en-US" altLang="en-US" sz="1100" dirty="0" err="1" smtClean="0">
                <a:solidFill>
                  <a:srgbClr val="000000"/>
                </a:solidFill>
                <a:latin typeface="Calibri" panose="020F0502020204030204" pitchFamily="34" charset="0"/>
              </a:rPr>
              <a:t>sc</a:t>
            </a:r>
            <a:r>
              <a:rPr lang="en-US" altLang="en-US" sz="1100" dirty="0" smtClean="0">
                <a:solidFill>
                  <a:srgbClr val="000000"/>
                </a:solidFill>
                <a:latin typeface="Calibri" panose="020F0502020204030204" pitchFamily="34" charset="0"/>
              </a:rPr>
              <a:t>(x),x] for x in L ]</a:t>
            </a:r>
          </a:p>
          <a:p>
            <a:pPr algn="l">
              <a:buFontTx/>
              <a:buChar char="•"/>
            </a:pPr>
            <a:r>
              <a:rPr lang="en-US" altLang="en-US" sz="1100" dirty="0" smtClean="0">
                <a:solidFill>
                  <a:srgbClr val="000000"/>
                </a:solidFill>
                <a:latin typeface="Calibri" panose="020F0502020204030204" pitchFamily="34" charset="0"/>
              </a:rPr>
              <a:t> You should understand the </a:t>
            </a:r>
            <a:r>
              <a:rPr lang="en-US" altLang="en-US" sz="1100" i="1" dirty="0" smtClean="0">
                <a:solidFill>
                  <a:srgbClr val="000000"/>
                </a:solidFill>
                <a:latin typeface="Calibri" panose="020F0502020204030204" pitchFamily="34" charset="0"/>
              </a:rPr>
              <a:t>use-it-or-lose-it </a:t>
            </a:r>
            <a:r>
              <a:rPr lang="en-US" altLang="en-US" sz="1100" dirty="0" smtClean="0">
                <a:solidFill>
                  <a:srgbClr val="000000"/>
                </a:solidFill>
                <a:latin typeface="Calibri" panose="020F0502020204030204" pitchFamily="34" charset="0"/>
              </a:rPr>
              <a:t>design strategy, e.g., the LCS, </a:t>
            </a:r>
            <a:r>
              <a:rPr lang="en-US" altLang="en-US" sz="1100" dirty="0" err="1" smtClean="0">
                <a:solidFill>
                  <a:srgbClr val="000000"/>
                </a:solidFill>
                <a:latin typeface="Calibri" panose="020F0502020204030204" pitchFamily="34" charset="0"/>
              </a:rPr>
              <a:t>jotto</a:t>
            </a:r>
            <a:r>
              <a:rPr lang="en-US" altLang="en-US" sz="1100" dirty="0" smtClean="0">
                <a:solidFill>
                  <a:srgbClr val="000000"/>
                </a:solidFill>
                <a:latin typeface="Calibri" panose="020F0502020204030204" pitchFamily="34" charset="0"/>
              </a:rPr>
              <a:t>, and sort homework problems: </a:t>
            </a:r>
          </a:p>
          <a:p>
            <a:pPr algn="l">
              <a:buFontTx/>
              <a:buChar char="•"/>
            </a:pPr>
            <a:r>
              <a:rPr lang="en-US" altLang="en-US" sz="1100" dirty="0" smtClean="0">
                <a:solidFill>
                  <a:srgbClr val="000000"/>
                </a:solidFill>
                <a:latin typeface="Calibri" panose="020F0502020204030204" pitchFamily="34" charset="0"/>
              </a:rPr>
              <a:t> Turtle graphics will </a:t>
            </a:r>
            <a:r>
              <a:rPr lang="en-US" altLang="en-US" sz="1100" i="1" dirty="0" smtClean="0">
                <a:solidFill>
                  <a:srgbClr val="000000"/>
                </a:solidFill>
                <a:latin typeface="Calibri" panose="020F0502020204030204" pitchFamily="34" charset="0"/>
              </a:rPr>
              <a:t> </a:t>
            </a:r>
            <a:r>
              <a:rPr lang="en-US" altLang="en-US" sz="1100" b="1" i="1" u="sng" dirty="0" smtClean="0">
                <a:solidFill>
                  <a:srgbClr val="000000"/>
                </a:solidFill>
                <a:latin typeface="Calibri" panose="020F0502020204030204" pitchFamily="34" charset="0"/>
              </a:rPr>
              <a:t>not</a:t>
            </a:r>
            <a:r>
              <a:rPr lang="en-US" altLang="en-US" sz="1100"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be emphasized (at most reading code)</a:t>
            </a:r>
          </a:p>
          <a:p>
            <a:pPr algn="l">
              <a:buFontTx/>
              <a:buChar char="•"/>
            </a:pPr>
            <a:r>
              <a:rPr lang="en-US" altLang="en-US" sz="1100" dirty="0" smtClean="0">
                <a:solidFill>
                  <a:srgbClr val="000000"/>
                </a:solidFill>
                <a:latin typeface="Calibri" panose="020F0502020204030204" pitchFamily="34" charset="0"/>
              </a:rPr>
              <a:t> Know the difference between  </a:t>
            </a:r>
            <a:r>
              <a:rPr lang="en-US" altLang="en-US" sz="1100" b="1" dirty="0" smtClean="0">
                <a:solidFill>
                  <a:srgbClr val="000000"/>
                </a:solidFill>
                <a:latin typeface="Calibri" panose="020F0502020204030204" pitchFamily="34" charset="0"/>
              </a:rPr>
              <a:t>print</a:t>
            </a:r>
            <a:r>
              <a:rPr lang="en-US" altLang="en-US" sz="1100" dirty="0" smtClean="0">
                <a:solidFill>
                  <a:srgbClr val="000000"/>
                </a:solidFill>
                <a:latin typeface="Calibri" panose="020F0502020204030204" pitchFamily="34" charset="0"/>
              </a:rPr>
              <a:t> and </a:t>
            </a:r>
            <a:r>
              <a:rPr lang="en-US" altLang="en-US" sz="1100" b="1" dirty="0" smtClean="0">
                <a:solidFill>
                  <a:srgbClr val="000000"/>
                </a:solidFill>
                <a:latin typeface="Calibri" panose="020F0502020204030204" pitchFamily="34" charset="0"/>
              </a:rPr>
              <a:t>return </a:t>
            </a:r>
            <a:r>
              <a:rPr lang="en-US" altLang="en-US" sz="1100" dirty="0" smtClean="0">
                <a:solidFill>
                  <a:srgbClr val="000000"/>
                </a:solidFill>
                <a:latin typeface="Calibri" panose="020F0502020204030204" pitchFamily="34" charset="0"/>
              </a:rPr>
              <a:t>!!</a:t>
            </a:r>
          </a:p>
          <a:p>
            <a:pPr algn="l">
              <a:buFontTx/>
              <a:buChar char="•"/>
            </a:pPr>
            <a:r>
              <a:rPr lang="en-US" altLang="en-US" sz="1100" dirty="0" smtClean="0">
                <a:solidFill>
                  <a:srgbClr val="000000"/>
                </a:solidFill>
                <a:latin typeface="Calibri" panose="020F0502020204030204" pitchFamily="34" charset="0"/>
              </a:rPr>
              <a:t> Look over  you composed  larger programs out of smaller ones, how inputs and outputs are used, e.g., for Caesar Cipher</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Representing Data!!!</a:t>
            </a:r>
            <a:endParaRPr lang="en-US" altLang="en-US" sz="1100" b="1"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Remind yourself of the various types of data (</a:t>
            </a:r>
            <a:r>
              <a:rPr lang="en-US" sz="1100" dirty="0" err="1" smtClean="0">
                <a:solidFill>
                  <a:srgbClr val="000000"/>
                </a:solidFill>
                <a:latin typeface="Calibri" panose="020F0502020204030204" pitchFamily="34" charset="0"/>
              </a:rPr>
              <a:t>int</a:t>
            </a:r>
            <a:r>
              <a:rPr lang="en-US" sz="1100" dirty="0" smtClean="0">
                <a:solidFill>
                  <a:srgbClr val="000000"/>
                </a:solidFill>
                <a:latin typeface="Calibri" panose="020F0502020204030204" pitchFamily="34" charset="0"/>
              </a:rPr>
              <a:t>, </a:t>
            </a:r>
            <a:r>
              <a:rPr lang="en-US" sz="1100" dirty="0" err="1" smtClean="0">
                <a:solidFill>
                  <a:srgbClr val="000000"/>
                </a:solidFill>
                <a:latin typeface="Calibri" panose="020F0502020204030204" pitchFamily="34" charset="0"/>
              </a:rPr>
              <a:t>str</a:t>
            </a:r>
            <a:r>
              <a:rPr lang="en-US" sz="1100" dirty="0" smtClean="0">
                <a:solidFill>
                  <a:srgbClr val="000000"/>
                </a:solidFill>
                <a:latin typeface="Calibri" panose="020F0502020204030204" pitchFamily="34" charset="0"/>
              </a:rPr>
              <a:t>, float, etc.), how they're different and how to convert between types</a:t>
            </a:r>
          </a:p>
          <a:p>
            <a:pPr algn="l">
              <a:buFontTx/>
              <a:buChar char="•"/>
            </a:pPr>
            <a:r>
              <a:rPr lang="en-US" sz="1100" dirty="0" smtClean="0">
                <a:solidFill>
                  <a:srgbClr val="000000"/>
                </a:solidFill>
                <a:latin typeface="Calibri" panose="020F0502020204030204" pitchFamily="34" charset="0"/>
              </a:rPr>
              <a:t> Know how characters  are represented with </a:t>
            </a:r>
            <a:r>
              <a:rPr lang="en-US" sz="1100" b="1" dirty="0" err="1" smtClean="0">
                <a:solidFill>
                  <a:srgbClr val="000000"/>
                </a:solidFill>
                <a:latin typeface="Calibri" panose="020F0502020204030204" pitchFamily="34" charset="0"/>
              </a:rPr>
              <a:t>chr</a:t>
            </a:r>
            <a:r>
              <a:rPr lang="en-US" sz="1100" dirty="0" smtClean="0">
                <a:solidFill>
                  <a:srgbClr val="000000"/>
                </a:solidFill>
                <a:latin typeface="Calibri" panose="020F0502020204030204" pitchFamily="34" charset="0"/>
              </a:rPr>
              <a:t> and </a:t>
            </a:r>
            <a:r>
              <a:rPr lang="en-US" sz="1100" b="1" dirty="0" err="1" smtClean="0">
                <a:solidFill>
                  <a:srgbClr val="000000"/>
                </a:solidFill>
                <a:latin typeface="Calibri" panose="020F0502020204030204" pitchFamily="34" charset="0"/>
              </a:rPr>
              <a:t>ord</a:t>
            </a:r>
            <a:endParaRPr lang="en-US" sz="1100"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Be comfortable  with base-2 arithmetic (and base 10!), along with how to convert from base to base   (</a:t>
            </a:r>
            <a:r>
              <a:rPr lang="en-US" sz="1100" b="1" u="sng" dirty="0" smtClean="0">
                <a:solidFill>
                  <a:srgbClr val="000000"/>
                </a:solidFill>
                <a:latin typeface="Calibri" panose="020F0502020204030204" pitchFamily="34" charset="0"/>
              </a:rPr>
              <a:t>no</a:t>
            </a:r>
            <a:r>
              <a:rPr lang="en-US" sz="1100" dirty="0" smtClean="0">
                <a:solidFill>
                  <a:srgbClr val="000000"/>
                </a:solidFill>
                <a:latin typeface="Calibri" panose="020F0502020204030204" pitchFamily="34" charset="0"/>
              </a:rPr>
              <a:t> balanced ternary)</a:t>
            </a:r>
          </a:p>
          <a:p>
            <a:pPr algn="l">
              <a:buFontTx/>
              <a:buChar char="•"/>
            </a:pPr>
            <a:r>
              <a:rPr lang="en-US" sz="1100" dirty="0" smtClean="0">
                <a:solidFill>
                  <a:srgbClr val="000000"/>
                </a:solidFill>
                <a:latin typeface="Calibri" panose="020F0502020204030204" pitchFamily="34" charset="0"/>
              </a:rPr>
              <a:t> Remind yourself of how the bits  of a base-2 number influence its value – what do right- and left-shifting do?</a:t>
            </a:r>
          </a:p>
        </p:txBody>
      </p:sp>
      <p:sp>
        <p:nvSpPr>
          <p:cNvPr id="76804" name="Rectangle 3"/>
          <p:cNvSpPr>
            <a:spLocks noChangeArrowheads="1"/>
          </p:cNvSpPr>
          <p:nvPr/>
        </p:nvSpPr>
        <p:spPr bwMode="auto">
          <a:xfrm>
            <a:off x="4494214" y="1853684"/>
            <a:ext cx="4260653"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smtClean="0">
                <a:solidFill>
                  <a:srgbClr val="0105FF"/>
                </a:solidFill>
                <a:latin typeface="Calibri" panose="020F0502020204030204" pitchFamily="34" charset="0"/>
              </a:rPr>
              <a:t>Circuits and Assembly!!!!</a:t>
            </a:r>
            <a:endParaRPr lang="en-US" altLang="en-US" sz="1100" b="1"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the </a:t>
            </a:r>
            <a:r>
              <a:rPr lang="en-US" altLang="en-US" sz="1100" dirty="0">
                <a:solidFill>
                  <a:srgbClr val="000000"/>
                </a:solidFill>
                <a:latin typeface="Calibri" panose="020F0502020204030204" pitchFamily="34" charset="0"/>
              </a:rPr>
              <a:t>basic </a:t>
            </a:r>
            <a:r>
              <a:rPr lang="en-US" altLang="en-US" sz="1100" dirty="0" smtClean="0">
                <a:solidFill>
                  <a:srgbClr val="000000"/>
                </a:solidFill>
                <a:latin typeface="Calibri" panose="020F0502020204030204" pitchFamily="34" charset="0"/>
              </a:rPr>
              <a:t>logic gates operate (AND </a:t>
            </a:r>
            <a:r>
              <a:rPr lang="en-US" altLang="en-US" sz="1100" dirty="0" err="1" smtClean="0">
                <a:solidFill>
                  <a:srgbClr val="000000"/>
                </a:solidFill>
                <a:latin typeface="Calibri" panose="020F0502020204030204" pitchFamily="34" charset="0"/>
              </a:rPr>
              <a:t>and</a:t>
            </a:r>
            <a:r>
              <a:rPr lang="en-US" altLang="en-US" sz="1100" dirty="0" smtClean="0">
                <a:solidFill>
                  <a:srgbClr val="000000"/>
                </a:solidFill>
                <a:latin typeface="Calibri" panose="020F0502020204030204" pitchFamily="34" charset="0"/>
              </a:rPr>
              <a:t> OR for any # of inputs , NOT for 1 input only)</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a:t>
            </a:r>
            <a:r>
              <a:rPr lang="en-US" altLang="en-US" sz="1100" dirty="0" err="1">
                <a:solidFill>
                  <a:srgbClr val="000000"/>
                </a:solidFill>
                <a:latin typeface="Calibri" panose="020F0502020204030204" pitchFamily="34" charset="0"/>
              </a:rPr>
              <a:t>minterm</a:t>
            </a:r>
            <a:r>
              <a:rPr lang="en-US" altLang="en-US" sz="1100" dirty="0">
                <a:solidFill>
                  <a:srgbClr val="000000"/>
                </a:solidFill>
                <a:latin typeface="Calibri" panose="020F0502020204030204" pitchFamily="34" charset="0"/>
              </a:rPr>
              <a:t> expansion works (an OR of ANDs, each selecting one input</a:t>
            </a:r>
            <a:r>
              <a:rPr lang="en-US" altLang="en-US" sz="1100" dirty="0" smtClean="0">
                <a:solidFill>
                  <a:srgbClr val="000000"/>
                </a:solidFill>
                <a:latin typeface="Calibri" panose="020F0502020204030204" pitchFamily="34" charset="0"/>
              </a:rPr>
              <a:t>) and how it enables the engineering of any circuit at all, given its truth-table specification</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comfortable using </a:t>
            </a:r>
            <a:r>
              <a:rPr lang="en-US" altLang="en-US" sz="1100" dirty="0" err="1" smtClean="0">
                <a:solidFill>
                  <a:srgbClr val="000000"/>
                </a:solidFill>
                <a:latin typeface="Calibri" panose="020F0502020204030204" pitchFamily="34" charset="0"/>
              </a:rPr>
              <a:t>subcircuits</a:t>
            </a:r>
            <a:r>
              <a:rPr lang="en-US" altLang="en-US" sz="1100" dirty="0" smtClean="0">
                <a:solidFill>
                  <a:srgbClr val="000000"/>
                </a:solidFill>
                <a:latin typeface="Calibri" panose="020F0502020204030204" pitchFamily="34" charset="0"/>
              </a:rPr>
              <a:t> (e.g., using </a:t>
            </a:r>
            <a:r>
              <a:rPr lang="en-US" altLang="en-US" sz="1100" dirty="0">
                <a:solidFill>
                  <a:srgbClr val="000000"/>
                </a:solidFill>
                <a:latin typeface="Calibri" panose="020F0502020204030204" pitchFamily="34" charset="0"/>
              </a:rPr>
              <a:t>the </a:t>
            </a:r>
            <a:r>
              <a:rPr lang="en-US" altLang="en-US" sz="1100" dirty="0" smtClean="0">
                <a:solidFill>
                  <a:srgbClr val="000000"/>
                </a:solidFill>
                <a:latin typeface="Calibri" panose="020F0502020204030204" pitchFamily="34" charset="0"/>
              </a:rPr>
              <a:t>four-bit adders </a:t>
            </a:r>
            <a:r>
              <a:rPr lang="en-US" altLang="en-US" sz="1100" dirty="0">
                <a:solidFill>
                  <a:srgbClr val="000000"/>
                </a:solidFill>
                <a:latin typeface="Calibri" panose="020F0502020204030204" pitchFamily="34" charset="0"/>
              </a:rPr>
              <a:t>in the </a:t>
            </a:r>
            <a:r>
              <a:rPr lang="en-US" altLang="en-US" sz="1100" dirty="0" smtClean="0">
                <a:solidFill>
                  <a:srgbClr val="000000"/>
                </a:solidFill>
                <a:latin typeface="Calibri" panose="020F0502020204030204" pitchFamily="34" charset="0"/>
              </a:rPr>
              <a:t>four-bit multiplier</a:t>
            </a: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or the individual pieces of the divider)</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able to write </a:t>
            </a:r>
            <a:r>
              <a:rPr lang="en-US" altLang="en-US" sz="1100" dirty="0">
                <a:solidFill>
                  <a:srgbClr val="000000"/>
                </a:solidFill>
                <a:latin typeface="Calibri" panose="020F0502020204030204" pitchFamily="34" charset="0"/>
              </a:rPr>
              <a:t>simple looping programs in Hmmm, e.g., factorial, power, </a:t>
            </a:r>
            <a:r>
              <a:rPr lang="en-US" altLang="en-US" sz="1100" dirty="0" smtClean="0">
                <a:solidFill>
                  <a:srgbClr val="000000"/>
                </a:solidFill>
                <a:latin typeface="Calibri" panose="020F0502020204030204" pitchFamily="34" charset="0"/>
              </a:rPr>
              <a:t>Fibonacci, …</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know what </a:t>
            </a:r>
            <a:r>
              <a:rPr lang="en-US" altLang="en-US" sz="1100" dirty="0">
                <a:solidFill>
                  <a:srgbClr val="000000"/>
                </a:solidFill>
                <a:latin typeface="Calibri" panose="020F0502020204030204" pitchFamily="34" charset="0"/>
              </a:rPr>
              <a:t>the stack is, what load and store </a:t>
            </a:r>
            <a:r>
              <a:rPr lang="en-US" altLang="en-US" sz="1100" dirty="0" smtClean="0">
                <a:solidFill>
                  <a:srgbClr val="000000"/>
                </a:solidFill>
                <a:latin typeface="Calibri" panose="020F0502020204030204" pitchFamily="34" charset="0"/>
              </a:rPr>
              <a:t>do at the high-level </a:t>
            </a:r>
            <a:r>
              <a:rPr lang="en-US" altLang="en-US" sz="1100" dirty="0">
                <a:solidFill>
                  <a:srgbClr val="000000"/>
                </a:solidFill>
                <a:latin typeface="Calibri" panose="020F0502020204030204" pitchFamily="34" charset="0"/>
              </a:rPr>
              <a:t>(officially, they're named </a:t>
            </a:r>
            <a:r>
              <a:rPr lang="en-US" altLang="en-US" sz="1100" dirty="0" err="1" smtClean="0">
                <a:solidFill>
                  <a:srgbClr val="000000"/>
                </a:solidFill>
                <a:latin typeface="Calibri" panose="020F0502020204030204" pitchFamily="34" charset="0"/>
              </a:rPr>
              <a:t>storer</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and </a:t>
            </a:r>
            <a:r>
              <a:rPr lang="en-US" altLang="en-US" sz="1100" dirty="0" err="1" smtClean="0">
                <a:solidFill>
                  <a:srgbClr val="000000"/>
                </a:solidFill>
                <a:latin typeface="Calibri" panose="020F0502020204030204" pitchFamily="34" charset="0"/>
              </a:rPr>
              <a:t>loadr</a:t>
            </a:r>
            <a:r>
              <a:rPr lang="en-US" altLang="en-US" sz="1100" dirty="0" smtClean="0">
                <a:solidFill>
                  <a:srgbClr val="000000"/>
                </a:solidFill>
                <a:latin typeface="Calibri" panose="020F0502020204030204" pitchFamily="34" charset="0"/>
              </a:rPr>
              <a:t>) - and </a:t>
            </a:r>
            <a:r>
              <a:rPr lang="en-US" altLang="en-US" sz="1100" dirty="0">
                <a:solidFill>
                  <a:srgbClr val="000000"/>
                </a:solidFill>
                <a:latin typeface="Calibri" panose="020F0502020204030204" pitchFamily="34" charset="0"/>
              </a:rPr>
              <a:t>why they're necessary for implementing functions in </a:t>
            </a:r>
            <a:r>
              <a:rPr lang="en-US" altLang="en-US" sz="1100" dirty="0" smtClean="0">
                <a:solidFill>
                  <a:srgbClr val="000000"/>
                </a:solidFill>
                <a:latin typeface="Calibri" panose="020F0502020204030204" pitchFamily="34" charset="0"/>
              </a:rPr>
              <a:t>Hmmm (broadly speaking)</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The </a:t>
            </a:r>
            <a:r>
              <a:rPr lang="en-US" altLang="en-US" sz="1100" dirty="0">
                <a:solidFill>
                  <a:srgbClr val="000000"/>
                </a:solidFill>
                <a:latin typeface="Calibri" panose="020F0502020204030204" pitchFamily="34" charset="0"/>
              </a:rPr>
              <a:t>exam </a:t>
            </a:r>
            <a:r>
              <a:rPr lang="en-US" altLang="en-US" sz="1100" dirty="0" smtClean="0">
                <a:solidFill>
                  <a:srgbClr val="000000"/>
                </a:solidFill>
                <a:latin typeface="Calibri" panose="020F0502020204030204" pitchFamily="34" charset="0"/>
              </a:rPr>
              <a:t>will  </a:t>
            </a:r>
            <a:r>
              <a:rPr lang="en-US" altLang="en-US" sz="1100" b="1" i="1" u="sng" dirty="0" smtClean="0">
                <a:solidFill>
                  <a:srgbClr val="000000"/>
                </a:solidFill>
                <a:latin typeface="Calibri" panose="020F0502020204030204" pitchFamily="34" charset="0"/>
              </a:rPr>
              <a:t>not</a:t>
            </a:r>
            <a:r>
              <a:rPr lang="en-US" altLang="en-US" sz="1100" b="1"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ask you to </a:t>
            </a:r>
            <a:r>
              <a:rPr lang="en-US" altLang="en-US" sz="1100" dirty="0" smtClean="0">
                <a:solidFill>
                  <a:srgbClr val="000000"/>
                </a:solidFill>
                <a:latin typeface="Calibri" panose="020F0502020204030204" pitchFamily="34" charset="0"/>
              </a:rPr>
              <a:t>implement recursion or stack-based functions in Hmmm, </a:t>
            </a:r>
            <a:r>
              <a:rPr lang="en-US" altLang="en-US" sz="1100" dirty="0" smtClean="0">
                <a:solidFill>
                  <a:srgbClr val="000000"/>
                </a:solidFill>
                <a:latin typeface="Calibri" panose="020F0502020204030204" pitchFamily="34" charset="0"/>
              </a:rPr>
              <a:t>however – only looping + conditional examples.</a:t>
            </a:r>
            <a:endParaRPr lang="en-US" altLang="en-US" sz="1100" dirty="0" smtClean="0">
              <a:solidFill>
                <a:srgbClr val="000000"/>
              </a:solidFill>
              <a:latin typeface="Calibri" panose="020F0502020204030204" pitchFamily="34" charset="0"/>
            </a:endParaRPr>
          </a:p>
          <a:p>
            <a:pPr algn="l">
              <a:buFontTx/>
              <a:buChar char="•"/>
            </a:pP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 exam </a:t>
            </a:r>
            <a:r>
              <a:rPr lang="en-US" altLang="en-US" sz="1100" b="1" u="sng" dirty="0" smtClean="0">
                <a:solidFill>
                  <a:srgbClr val="000000"/>
                </a:solidFill>
                <a:latin typeface="Calibri" panose="020F0502020204030204" pitchFamily="34" charset="0"/>
              </a:rPr>
              <a:t>will </a:t>
            </a:r>
            <a:r>
              <a:rPr lang="en-US" altLang="en-US" sz="1100" dirty="0" smtClean="0">
                <a:solidFill>
                  <a:srgbClr val="000000"/>
                </a:solidFill>
                <a:latin typeface="Calibri" panose="020F0502020204030204" pitchFamily="34" charset="0"/>
              </a:rPr>
              <a:t>have a full  Hmmm reference </a:t>
            </a:r>
            <a:r>
              <a:rPr lang="en-US" altLang="en-US" sz="1100" dirty="0" smtClean="0">
                <a:solidFill>
                  <a:srgbClr val="000000"/>
                </a:solidFill>
                <a:latin typeface="Calibri" panose="020F0502020204030204" pitchFamily="34" charset="0"/>
              </a:rPr>
              <a:t>sheet (you don't need it)</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Loops</a:t>
            </a:r>
            <a:r>
              <a:rPr lang="en-US" altLang="en-US" sz="1800" dirty="0" smtClean="0">
                <a:solidFill>
                  <a:srgbClr val="0105FF"/>
                </a:solidFill>
                <a:latin typeface="Calibri" panose="020F0502020204030204" pitchFamily="34" charset="0"/>
                <a:ea typeface="MS PGothic" pitchFamily="34" charset="-128"/>
              </a:rPr>
              <a:t> </a:t>
            </a:r>
            <a:endParaRPr lang="en-US" altLang="en-US" sz="1100"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You should feel comfortable with how </a:t>
            </a:r>
            <a:r>
              <a:rPr lang="en-US" altLang="en-US" sz="1100" dirty="0">
                <a:solidFill>
                  <a:srgbClr val="000000"/>
                </a:solidFill>
                <a:latin typeface="Calibri" panose="020F0502020204030204" pitchFamily="34" charset="0"/>
              </a:rPr>
              <a:t>for loops </a:t>
            </a:r>
            <a:r>
              <a:rPr lang="en-US" altLang="en-US" sz="1100" dirty="0" smtClean="0">
                <a:solidFill>
                  <a:srgbClr val="000000"/>
                </a:solidFill>
                <a:latin typeface="Calibri" panose="020F0502020204030204" pitchFamily="34" charset="0"/>
              </a:rPr>
              <a:t>(both element-based and index-based) and </a:t>
            </a:r>
            <a:r>
              <a:rPr lang="en-US" altLang="en-US" sz="1100" dirty="0">
                <a:solidFill>
                  <a:srgbClr val="000000"/>
                </a:solidFill>
                <a:latin typeface="Calibri" panose="020F0502020204030204" pitchFamily="34" charset="0"/>
              </a:rPr>
              <a:t>while loops </a:t>
            </a:r>
            <a:r>
              <a:rPr lang="en-US" altLang="en-US" sz="1100" dirty="0" smtClean="0">
                <a:solidFill>
                  <a:srgbClr val="000000"/>
                </a:solidFill>
                <a:latin typeface="Calibri" panose="020F0502020204030204" pitchFamily="34" charset="0"/>
              </a:rPr>
              <a:t>work – and be able to compose small functions that use them, e.g., ones similar to those in the pi-estimation and TT securities (statistics) problems.</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understand how </a:t>
            </a:r>
            <a:r>
              <a:rPr lang="en-US" altLang="en-US" sz="1100" dirty="0">
                <a:solidFill>
                  <a:srgbClr val="000000"/>
                </a:solidFill>
                <a:latin typeface="Calibri" panose="020F0502020204030204" pitchFamily="34" charset="0"/>
              </a:rPr>
              <a:t>nested loops </a:t>
            </a:r>
            <a:r>
              <a:rPr lang="en-US" altLang="en-US" sz="1100" dirty="0" smtClean="0">
                <a:solidFill>
                  <a:srgbClr val="000000"/>
                </a:solidFill>
                <a:latin typeface="Calibri" panose="020F0502020204030204" pitchFamily="34" charset="0"/>
              </a:rPr>
              <a:t>work and be able to read or compose examples (such </a:t>
            </a:r>
            <a:r>
              <a:rPr lang="en-US" altLang="en-US" sz="1100" dirty="0" smtClean="0">
                <a:solidFill>
                  <a:srgbClr val="000000"/>
                </a:solidFill>
                <a:latin typeface="Calibri" panose="020F0502020204030204" pitchFamily="34" charset="0"/>
              </a:rPr>
              <a:t>as  </a:t>
            </a:r>
            <a:r>
              <a:rPr lang="en-US" altLang="en-US" sz="1100" dirty="0" smtClean="0">
                <a:solidFill>
                  <a:srgbClr val="000000"/>
                </a:solidFill>
                <a:latin typeface="Calibri" panose="020F0502020204030204" pitchFamily="34" charset="0"/>
              </a:rPr>
              <a:t>the TTS </a:t>
            </a:r>
            <a:r>
              <a:rPr lang="en-US" altLang="en-US" sz="1100" dirty="0" smtClean="0">
                <a:solidFill>
                  <a:srgbClr val="000000"/>
                </a:solidFill>
                <a:latin typeface="Calibri" panose="020F0502020204030204" pitchFamily="34" charset="0"/>
              </a:rPr>
              <a:t>strategy or our in-class </a:t>
            </a:r>
            <a:r>
              <a:rPr lang="en-US" altLang="en-US" sz="1100" dirty="0" smtClean="0">
                <a:solidFill>
                  <a:srgbClr val="000000"/>
                </a:solidFill>
                <a:latin typeface="Calibri" panose="020F0502020204030204" pitchFamily="34" charset="0"/>
              </a:rPr>
              <a:t>problems)</a:t>
            </a:r>
            <a:endParaRPr lang="en-US" altLang="en-US" sz="1100" dirty="0">
              <a:solidFill>
                <a:srgbClr val="000000"/>
              </a:solidFill>
              <a:latin typeface="Calibri" panose="020F0502020204030204" pitchFamily="34" charset="0"/>
            </a:endParaRPr>
          </a:p>
        </p:txBody>
      </p:sp>
      <p:sp>
        <p:nvSpPr>
          <p:cNvPr id="76806" name="Rectangle 5"/>
          <p:cNvSpPr>
            <a:spLocks noChangeArrowheads="1"/>
          </p:cNvSpPr>
          <p:nvPr/>
        </p:nvSpPr>
        <p:spPr bwMode="auto">
          <a:xfrm>
            <a:off x="2895600" y="110067"/>
            <a:ext cx="6019800" cy="461665"/>
          </a:xfrm>
          <a:prstGeom prst="rect">
            <a:avLst/>
          </a:prstGeom>
          <a:solidFill>
            <a:srgbClr val="FFCC99"/>
          </a:solidFill>
          <a:ln>
            <a:solidFill>
              <a:srgbClr val="FFCC99"/>
            </a:solid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1200" dirty="0" smtClean="0">
                <a:solidFill>
                  <a:srgbClr val="000000"/>
                </a:solidFill>
                <a:latin typeface="Cambria" panose="02040503050406030204" pitchFamily="18" charset="0"/>
              </a:rPr>
              <a:t>(</a:t>
            </a:r>
            <a:r>
              <a:rPr lang="en-US" altLang="en-US" sz="1200" b="1" dirty="0" smtClean="0">
                <a:solidFill>
                  <a:srgbClr val="000000"/>
                </a:solidFill>
                <a:latin typeface="Courier New" panose="02070309020205020404" pitchFamily="49" charset="0"/>
                <a:cs typeface="Courier New" panose="02070309020205020404" pitchFamily="49" charset="0"/>
              </a:rPr>
              <a:t>*</a:t>
            </a:r>
            <a:r>
              <a:rPr lang="en-US" altLang="en-US" sz="1200" dirty="0" smtClean="0">
                <a:solidFill>
                  <a:srgbClr val="000000"/>
                </a:solidFill>
                <a:latin typeface="Cambria" panose="02040503050406030204" pitchFamily="18" charset="0"/>
              </a:rPr>
              <a:t>) </a:t>
            </a:r>
            <a:r>
              <a:rPr lang="en-US" altLang="en-US" sz="1200" dirty="0">
                <a:solidFill>
                  <a:srgbClr val="000000"/>
                </a:solidFill>
                <a:latin typeface="Cambria" panose="02040503050406030204" pitchFamily="18" charset="0"/>
              </a:rPr>
              <a:t>For up to </a:t>
            </a:r>
            <a:r>
              <a:rPr lang="en-US" altLang="en-US" sz="1200" b="1" i="1" dirty="0">
                <a:solidFill>
                  <a:srgbClr val="800000"/>
                </a:solidFill>
                <a:latin typeface="Cambria" panose="02040503050406030204" pitchFamily="18" charset="0"/>
              </a:rPr>
              <a:t>two points!</a:t>
            </a:r>
            <a:r>
              <a:rPr lang="en-US" altLang="en-US" sz="1200" dirty="0">
                <a:solidFill>
                  <a:srgbClr val="000000"/>
                </a:solidFill>
                <a:latin typeface="Cambria" panose="02040503050406030204" pitchFamily="18" charset="0"/>
              </a:rPr>
              <a:t> of extra credit on the midterm… </a:t>
            </a:r>
            <a:r>
              <a:rPr lang="en-US" altLang="en-US" sz="1200" dirty="0" smtClean="0">
                <a:solidFill>
                  <a:srgbClr val="000000"/>
                </a:solidFill>
                <a:latin typeface="Cambria" panose="02040503050406030204" pitchFamily="18" charset="0"/>
              </a:rPr>
              <a:t> Pair </a:t>
            </a:r>
            <a:r>
              <a:rPr lang="en-US" altLang="en-US" sz="1200" dirty="0">
                <a:solidFill>
                  <a:srgbClr val="000000"/>
                </a:solidFill>
                <a:latin typeface="Cambria" panose="02040503050406030204" pitchFamily="18" charset="0"/>
              </a:rPr>
              <a:t>up with </a:t>
            </a:r>
            <a:r>
              <a:rPr lang="en-US" altLang="en-US" sz="1200" dirty="0" smtClean="0">
                <a:solidFill>
                  <a:srgbClr val="000000"/>
                </a:solidFill>
                <a:latin typeface="Cambria" panose="02040503050406030204" pitchFamily="18" charset="0"/>
              </a:rPr>
              <a:t> s/o </a:t>
            </a:r>
            <a:r>
              <a:rPr lang="en-US" altLang="en-US" sz="1200" dirty="0">
                <a:solidFill>
                  <a:srgbClr val="000000"/>
                </a:solidFill>
                <a:latin typeface="Cambria" panose="02040503050406030204" pitchFamily="18" charset="0"/>
              </a:rPr>
              <a:t>you don't know (or don't know well) and find something unusual you have in common…</a:t>
            </a:r>
          </a:p>
        </p:txBody>
      </p:sp>
      <p:sp>
        <p:nvSpPr>
          <p:cNvPr id="76807" name="Rectangle 6"/>
          <p:cNvSpPr>
            <a:spLocks noChangeArrowheads="1"/>
          </p:cNvSpPr>
          <p:nvPr/>
        </p:nvSpPr>
        <p:spPr bwMode="auto">
          <a:xfrm>
            <a:off x="4532014" y="979157"/>
            <a:ext cx="16791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a:solidFill>
                  <a:srgbClr val="CC3300"/>
                </a:solidFill>
                <a:latin typeface="Cambria" panose="02040503050406030204" pitchFamily="18" charset="0"/>
              </a:rPr>
              <a:t>Thing in common:</a:t>
            </a:r>
            <a:endParaRPr lang="en-US" altLang="en-US" sz="1400" dirty="0">
              <a:solidFill>
                <a:srgbClr val="CC3300"/>
              </a:solidFill>
              <a:latin typeface="Cambria" panose="02040503050406030204" pitchFamily="18" charset="0"/>
            </a:endParaRPr>
          </a:p>
        </p:txBody>
      </p:sp>
      <p:cxnSp>
        <p:nvCxnSpPr>
          <p:cNvPr id="76809" name="Straight Connector 9"/>
          <p:cNvCxnSpPr>
            <a:cxnSpLocks noChangeShapeType="1"/>
          </p:cNvCxnSpPr>
          <p:nvPr/>
        </p:nvCxnSpPr>
        <p:spPr bwMode="auto">
          <a:xfrm>
            <a:off x="6216091" y="1210167"/>
            <a:ext cx="25650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6810" name="Rectangle 1"/>
          <p:cNvSpPr>
            <a:spLocks noChangeArrowheads="1"/>
          </p:cNvSpPr>
          <p:nvPr/>
        </p:nvSpPr>
        <p:spPr bwMode="auto">
          <a:xfrm>
            <a:off x="4584142" y="1444823"/>
            <a:ext cx="4180825" cy="307777"/>
          </a:xfrm>
          <a:prstGeom prst="rect">
            <a:avLst/>
          </a:prstGeom>
          <a:noFill/>
          <a:ln>
            <a:solidFill>
              <a:schemeClr val="bg1">
                <a:lumMod val="65000"/>
              </a:schemeClr>
            </a:solidFill>
          </a:ln>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a:solidFill>
                  <a:srgbClr val="000000"/>
                </a:solidFill>
                <a:latin typeface="Cambria" panose="02040503050406030204" pitchFamily="18" charset="0"/>
              </a:rPr>
              <a:t>Then, read over these &amp; </a:t>
            </a:r>
            <a:r>
              <a:rPr lang="en-US" altLang="en-US" sz="1400" dirty="0" smtClean="0">
                <a:solidFill>
                  <a:srgbClr val="000000"/>
                </a:solidFill>
                <a:latin typeface="Cambria" panose="02040503050406030204" pitchFamily="18" charset="0"/>
              </a:rPr>
              <a:t>look for ones </a:t>
            </a:r>
            <a:r>
              <a:rPr lang="en-US" altLang="en-US" sz="1400" b="1" i="1" dirty="0" smtClean="0">
                <a:solidFill>
                  <a:srgbClr val="000000"/>
                </a:solidFill>
                <a:latin typeface="Cambria" panose="02040503050406030204" pitchFamily="18" charset="0"/>
              </a:rPr>
              <a:t>least</a:t>
            </a:r>
            <a:r>
              <a:rPr lang="en-US" altLang="en-US" sz="1400" dirty="0" smtClean="0">
                <a:solidFill>
                  <a:srgbClr val="000000"/>
                </a:solidFill>
                <a:latin typeface="Cambria" panose="02040503050406030204" pitchFamily="18" charset="0"/>
              </a:rPr>
              <a:t> </a:t>
            </a:r>
            <a:r>
              <a:rPr lang="en-US" altLang="en-US" sz="1400" dirty="0">
                <a:solidFill>
                  <a:srgbClr val="000000"/>
                </a:solidFill>
                <a:latin typeface="Cambria" panose="02040503050406030204" pitchFamily="18" charset="0"/>
              </a:rPr>
              <a:t>familiar…</a:t>
            </a:r>
            <a:endParaRPr lang="en-US" altLang="en-US" dirty="0">
              <a:solidFill>
                <a:srgbClr val="000000"/>
              </a:solidFill>
              <a:latin typeface="Cambria" panose="02040503050406030204" pitchFamily="18" charset="0"/>
            </a:endParaRPr>
          </a:p>
        </p:txBody>
      </p:sp>
      <p:sp>
        <p:nvSpPr>
          <p:cNvPr id="12" name="Rectangle 6"/>
          <p:cNvSpPr>
            <a:spLocks noChangeArrowheads="1"/>
          </p:cNvSpPr>
          <p:nvPr/>
        </p:nvSpPr>
        <p:spPr bwMode="auto">
          <a:xfrm>
            <a:off x="4532014" y="620889"/>
            <a:ext cx="788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smtClean="0">
                <a:solidFill>
                  <a:srgbClr val="CC3300"/>
                </a:solidFill>
                <a:latin typeface="Cambria" panose="02040503050406030204" pitchFamily="18" charset="0"/>
              </a:rPr>
              <a:t>Names:</a:t>
            </a:r>
            <a:endParaRPr lang="en-US" altLang="en-US" sz="1400" dirty="0">
              <a:solidFill>
                <a:srgbClr val="CC3300"/>
              </a:solidFill>
              <a:latin typeface="Cambria" panose="02040503050406030204" pitchFamily="18" charset="0"/>
            </a:endParaRPr>
          </a:p>
        </p:txBody>
      </p:sp>
      <p:cxnSp>
        <p:nvCxnSpPr>
          <p:cNvPr id="13" name="Straight Connector 9"/>
          <p:cNvCxnSpPr>
            <a:cxnSpLocks noChangeShapeType="1"/>
          </p:cNvCxnSpPr>
          <p:nvPr/>
        </p:nvCxnSpPr>
        <p:spPr bwMode="auto">
          <a:xfrm>
            <a:off x="5366382" y="851899"/>
            <a:ext cx="3404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5" name="Group 4"/>
          <p:cNvGrpSpPr/>
          <p:nvPr/>
        </p:nvGrpSpPr>
        <p:grpSpPr>
          <a:xfrm>
            <a:off x="5087068" y="4820148"/>
            <a:ext cx="370259" cy="369332"/>
            <a:chOff x="4649862" y="6111571"/>
            <a:chExt cx="370259" cy="369332"/>
          </a:xfrm>
        </p:grpSpPr>
        <p:sp>
          <p:nvSpPr>
            <p:cNvPr id="14" name="Rectangle 13"/>
            <p:cNvSpPr/>
            <p:nvPr/>
          </p:nvSpPr>
          <p:spPr>
            <a:xfrm rot="1540312">
              <a:off x="4760113"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sp>
          <p:nvSpPr>
            <p:cNvPr id="15" name="Rectangle 14"/>
            <p:cNvSpPr/>
            <p:nvPr/>
          </p:nvSpPr>
          <p:spPr>
            <a:xfrm rot="20059688" flipH="1">
              <a:off x="4649862"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grpSp>
      <p:sp>
        <p:nvSpPr>
          <p:cNvPr id="7" name="Rectangle 6"/>
          <p:cNvSpPr/>
          <p:nvPr/>
        </p:nvSpPr>
        <p:spPr>
          <a:xfrm>
            <a:off x="305872" y="6336221"/>
            <a:ext cx="3756378" cy="430887"/>
          </a:xfrm>
          <a:prstGeom prst="rect">
            <a:avLst/>
          </a:prstGeom>
          <a:solidFill>
            <a:schemeClr val="bg1">
              <a:lumMod val="85000"/>
            </a:schemeClr>
          </a:solidFill>
        </p:spPr>
        <p:txBody>
          <a:bodyPr wrap="square">
            <a:spAutoFit/>
          </a:bodyPr>
          <a:lstStyle/>
          <a:p>
            <a:pPr>
              <a:spcBef>
                <a:spcPct val="50000"/>
              </a:spcBef>
            </a:pPr>
            <a:r>
              <a:rPr lang="en-US" altLang="en-US" sz="1100" dirty="0" smtClean="0">
                <a:solidFill>
                  <a:srgbClr val="000000"/>
                </a:solidFill>
                <a:latin typeface="Calibri" panose="020F0502020204030204" pitchFamily="34" charset="0"/>
              </a:rPr>
              <a:t>You may use functions from class and </a:t>
            </a:r>
            <a:r>
              <a:rPr lang="en-US" altLang="en-US" sz="1100" dirty="0" err="1" smtClean="0">
                <a:solidFill>
                  <a:srgbClr val="000000"/>
                </a:solidFill>
                <a:latin typeface="Calibri" panose="020F0502020204030204" pitchFamily="34" charset="0"/>
              </a:rPr>
              <a:t>hw</a:t>
            </a:r>
            <a:r>
              <a:rPr lang="en-US" altLang="en-US" sz="1100" dirty="0" smtClean="0">
                <a:solidFill>
                  <a:srgbClr val="000000"/>
                </a:solidFill>
                <a:latin typeface="Calibri" panose="020F0502020204030204" pitchFamily="34" charset="0"/>
              </a:rPr>
              <a:t> on the exam without </a:t>
            </a:r>
            <a:r>
              <a:rPr lang="en-US" altLang="en-US" sz="1100" dirty="0" err="1" smtClean="0">
                <a:solidFill>
                  <a:srgbClr val="000000"/>
                </a:solidFill>
                <a:latin typeface="Calibri" panose="020F0502020204030204" pitchFamily="34" charset="0"/>
              </a:rPr>
              <a:t>reimplementing</a:t>
            </a:r>
            <a:r>
              <a:rPr lang="en-US" altLang="en-US" sz="1100" dirty="0" smtClean="0">
                <a:solidFill>
                  <a:srgbClr val="000000"/>
                </a:solidFill>
                <a:latin typeface="Calibri" panose="020F0502020204030204" pitchFamily="34" charset="0"/>
              </a:rPr>
              <a:t> them. Here are some, but not all, of them:</a:t>
            </a:r>
            <a:endParaRPr lang="en-US" dirty="0">
              <a:solidFill>
                <a:srgbClr val="000000"/>
              </a:solidFill>
              <a:latin typeface="Times New Roman" pitchFamily="18" charset="0"/>
            </a:endParaRPr>
          </a:p>
        </p:txBody>
      </p:sp>
      <p:sp>
        <p:nvSpPr>
          <p:cNvPr id="19" name="Rectangle 18"/>
          <p:cNvSpPr/>
          <p:nvPr/>
        </p:nvSpPr>
        <p:spPr>
          <a:xfrm>
            <a:off x="4648200" y="6336221"/>
            <a:ext cx="4156840" cy="430887"/>
          </a:xfrm>
          <a:prstGeom prst="rect">
            <a:avLst/>
          </a:prstGeom>
          <a:solidFill>
            <a:schemeClr val="bg1">
              <a:lumMod val="85000"/>
            </a:schemeClr>
          </a:solidFill>
          <a:ln>
            <a:solidFill>
              <a:schemeClr val="tx1"/>
            </a:solidFill>
          </a:ln>
        </p:spPr>
        <p:txBody>
          <a:bodyPr wrap="square">
            <a:spAutoFit/>
          </a:bodyPr>
          <a:lstStyle/>
          <a:p>
            <a:pPr>
              <a:spcBef>
                <a:spcPct val="50000"/>
              </a:spcBef>
            </a:pPr>
            <a:r>
              <a:rPr lang="en-US" altLang="en-US" sz="1100" dirty="0" err="1" smtClean="0">
                <a:solidFill>
                  <a:srgbClr val="000000"/>
                </a:solidFill>
                <a:latin typeface="Calibri" panose="020F0502020204030204" pitchFamily="34" charset="0"/>
              </a:rPr>
              <a:t>removeOne</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removeAll</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removeUpto</a:t>
            </a:r>
            <a:r>
              <a:rPr lang="en-US" altLang="en-US" sz="1100" dirty="0" smtClean="0">
                <a:solidFill>
                  <a:srgbClr val="000000"/>
                </a:solidFill>
                <a:latin typeface="Calibri" panose="020F0502020204030204" pitchFamily="34" charset="0"/>
              </a:rPr>
              <a:t>( e, L ), count( e, L ), </a:t>
            </a:r>
            <a:r>
              <a:rPr lang="en-US" altLang="en-US" sz="1100" dirty="0" err="1" smtClean="0">
                <a:solidFill>
                  <a:srgbClr val="000000"/>
                </a:solidFill>
                <a:latin typeface="Calibri" panose="020F0502020204030204" pitchFamily="34" charset="0"/>
              </a:rPr>
              <a:t>ind</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frontNum</a:t>
            </a:r>
            <a:r>
              <a:rPr lang="en-US" altLang="en-US" sz="1100" dirty="0" smtClean="0">
                <a:solidFill>
                  <a:srgbClr val="000000"/>
                </a:solidFill>
                <a:latin typeface="Calibri" panose="020F0502020204030204" pitchFamily="34" charset="0"/>
              </a:rPr>
              <a:t>( L ), </a:t>
            </a:r>
            <a:r>
              <a:rPr lang="en-US" altLang="en-US" sz="1100" dirty="0" err="1" smtClean="0">
                <a:solidFill>
                  <a:srgbClr val="000000"/>
                </a:solidFill>
                <a:latin typeface="Calibri" panose="020F0502020204030204" pitchFamily="34" charset="0"/>
              </a:rPr>
              <a:t>binToNum</a:t>
            </a:r>
            <a:r>
              <a:rPr lang="en-US" altLang="en-US" sz="1100" dirty="0" smtClean="0">
                <a:solidFill>
                  <a:srgbClr val="000000"/>
                </a:solidFill>
                <a:latin typeface="Calibri" panose="020F0502020204030204" pitchFamily="34" charset="0"/>
              </a:rPr>
              <a:t>( </a:t>
            </a:r>
            <a:r>
              <a:rPr lang="en-US" altLang="en-US" sz="1100" dirty="0" err="1" smtClean="0">
                <a:solidFill>
                  <a:srgbClr val="000000"/>
                </a:solidFill>
                <a:latin typeface="Calibri" panose="020F0502020204030204" pitchFamily="34" charset="0"/>
              </a:rPr>
              <a:t>binstr</a:t>
            </a:r>
            <a:r>
              <a:rPr lang="en-US" altLang="en-US" sz="1100" dirty="0" smtClean="0">
                <a:solidFill>
                  <a:srgbClr val="000000"/>
                </a:solidFill>
                <a:latin typeface="Calibri" panose="020F0502020204030204" pitchFamily="34" charset="0"/>
              </a:rPr>
              <a:t> ), </a:t>
            </a:r>
            <a:r>
              <a:rPr lang="en-US" altLang="en-US" sz="1100" dirty="0" err="1" smtClean="0">
                <a:solidFill>
                  <a:srgbClr val="000000"/>
                </a:solidFill>
                <a:latin typeface="Calibri" panose="020F0502020204030204" pitchFamily="34" charset="0"/>
              </a:rPr>
              <a:t>numToBin</a:t>
            </a:r>
            <a:r>
              <a:rPr lang="en-US" altLang="en-US" sz="1100" dirty="0" smtClean="0">
                <a:solidFill>
                  <a:srgbClr val="000000"/>
                </a:solidFill>
                <a:latin typeface="Calibri" panose="020F0502020204030204" pitchFamily="34" charset="0"/>
              </a:rPr>
              <a:t>( n ), …</a:t>
            </a:r>
            <a:endParaRPr lang="en-US" dirty="0">
              <a:solidFill>
                <a:srgbClr val="000000"/>
              </a:solidFill>
              <a:latin typeface="Times New Roman" pitchFamily="18" charset="0"/>
            </a:endParaRPr>
          </a:p>
        </p:txBody>
      </p:sp>
      <p:sp>
        <p:nvSpPr>
          <p:cNvPr id="8" name="Right Arrow 7"/>
          <p:cNvSpPr/>
          <p:nvPr/>
        </p:nvSpPr>
        <p:spPr>
          <a:xfrm>
            <a:off x="4191000" y="6432330"/>
            <a:ext cx="353065" cy="290108"/>
          </a:xfrm>
          <a:prstGeom prst="rightArrow">
            <a:avLst/>
          </a:prstGeom>
          <a:solidFill>
            <a:schemeClr val="bg1">
              <a:lumMod val="85000"/>
            </a:schemeClr>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10" name="Rectangle 9"/>
          <p:cNvSpPr/>
          <p:nvPr/>
        </p:nvSpPr>
        <p:spPr>
          <a:xfrm>
            <a:off x="197070" y="555570"/>
            <a:ext cx="2440092" cy="261610"/>
          </a:xfrm>
          <a:prstGeom prst="rect">
            <a:avLst/>
          </a:prstGeom>
        </p:spPr>
        <p:txBody>
          <a:bodyPr wrap="none">
            <a:spAutoFit/>
          </a:bodyPr>
          <a:lstStyle/>
          <a:p>
            <a:pPr algn="l">
              <a:spcBef>
                <a:spcPct val="50000"/>
              </a:spcBef>
            </a:pPr>
            <a:r>
              <a:rPr lang="en-US" altLang="en-US" sz="1100" dirty="0" smtClean="0">
                <a:solidFill>
                  <a:srgbClr val="000000"/>
                </a:solidFill>
                <a:latin typeface="Calibri" panose="020F0502020204030204" pitchFamily="34" charset="0"/>
              </a:rPr>
              <a:t>See also the gold review @ the cs5 site</a:t>
            </a:r>
            <a:endParaRPr lang="en-US" dirty="0">
              <a:solidFill>
                <a:srgbClr val="000000"/>
              </a:solidFill>
              <a:latin typeface="Times New Roman" pitchFamily="18" charset="0"/>
            </a:endParaRPr>
          </a:p>
        </p:txBody>
      </p:sp>
      <p:grpSp>
        <p:nvGrpSpPr>
          <p:cNvPr id="20" name="Group 54"/>
          <p:cNvGrpSpPr>
            <a:grpSpLocks/>
          </p:cNvGrpSpPr>
          <p:nvPr/>
        </p:nvGrpSpPr>
        <p:grpSpPr bwMode="auto">
          <a:xfrm>
            <a:off x="2322096" y="4668255"/>
            <a:ext cx="340098" cy="292764"/>
            <a:chOff x="3456" y="1784"/>
            <a:chExt cx="952" cy="1048"/>
          </a:xfrm>
        </p:grpSpPr>
        <p:sp>
          <p:nvSpPr>
            <p:cNvPr id="2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Rectangle 1"/>
          <p:cNvSpPr/>
          <p:nvPr/>
        </p:nvSpPr>
        <p:spPr>
          <a:xfrm>
            <a:off x="2633133" y="4632823"/>
            <a:ext cx="1534394" cy="230832"/>
          </a:xfrm>
          <a:prstGeom prst="rect">
            <a:avLst/>
          </a:prstGeom>
        </p:spPr>
        <p:txBody>
          <a:bodyPr wrap="none">
            <a:spAutoFit/>
          </a:bodyPr>
          <a:lstStyle/>
          <a:p>
            <a:pPr algn="l"/>
            <a:r>
              <a:rPr lang="en-US" altLang="en-US" sz="900" dirty="0" smtClean="0">
                <a:solidFill>
                  <a:srgbClr val="000000"/>
                </a:solidFill>
                <a:latin typeface="Calibri" panose="020F0502020204030204" pitchFamily="34" charset="0"/>
              </a:rPr>
              <a:t>I &lt;3 </a:t>
            </a:r>
            <a:r>
              <a:rPr lang="en-US" altLang="en-US" sz="900" dirty="0" smtClean="0">
                <a:solidFill>
                  <a:srgbClr val="000000"/>
                </a:solidFill>
                <a:latin typeface="Calibri" panose="020F0502020204030204" pitchFamily="34" charset="0"/>
              </a:rPr>
              <a:t>three-eyed punctuation!</a:t>
            </a:r>
            <a:endParaRPr lang="en-US" sz="900" dirty="0"/>
          </a:p>
        </p:txBody>
      </p:sp>
      <p:cxnSp>
        <p:nvCxnSpPr>
          <p:cNvPr id="6" name="Straight Connector 5"/>
          <p:cNvCxnSpPr/>
          <p:nvPr/>
        </p:nvCxnSpPr>
        <p:spPr bwMode="auto">
          <a:xfrm>
            <a:off x="4800600" y="3787422"/>
            <a:ext cx="365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648200" y="3939822"/>
            <a:ext cx="3987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4625622" y="4114800"/>
            <a:ext cx="38071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43597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0" y="297393"/>
            <a:ext cx="1723025" cy="1569660"/>
          </a:xfrm>
          <a:prstGeom prst="rect">
            <a:avLst/>
          </a:prstGeom>
          <a:noFill/>
        </p:spPr>
        <p:txBody>
          <a:bodyPr wrap="square" rtlCol="0">
            <a:spAutoFit/>
          </a:bodyPr>
          <a:lstStyle/>
          <a:p>
            <a:r>
              <a:rPr lang="en-US" dirty="0" smtClean="0"/>
              <a:t>other things: Shota's circuit</a:t>
            </a:r>
          </a:p>
          <a:p>
            <a:r>
              <a:rPr lang="en-US" dirty="0" smtClean="0"/>
              <a:t>; 42 darts</a:t>
            </a:r>
            <a:endParaRPr lang="en-US" dirty="0"/>
          </a:p>
        </p:txBody>
      </p:sp>
    </p:spTree>
    <p:extLst>
      <p:ext uri="{BB962C8B-B14F-4D97-AF65-F5344CB8AC3E}">
        <p14:creationId xmlns:p14="http://schemas.microsoft.com/office/powerpoint/2010/main" val="2465400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14287"/>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700" dirty="0" smtClean="0">
                <a:latin typeface="Cambria" pitchFamily="18" charset="0"/>
              </a:rPr>
              <a:t>Rules rule!?</a:t>
            </a:r>
            <a:endParaRPr lang="en-US" sz="2700" dirty="0">
              <a:latin typeface="Cambria" pitchFamily="18" charset="0"/>
            </a:endParaRPr>
          </a:p>
        </p:txBody>
      </p:sp>
      <p:sp>
        <p:nvSpPr>
          <p:cNvPr id="7171" name="Rectangle 6"/>
          <p:cNvSpPr>
            <a:spLocks noChangeArrowheads="1"/>
          </p:cNvSpPr>
          <p:nvPr/>
        </p:nvSpPr>
        <p:spPr bwMode="auto">
          <a:xfrm>
            <a:off x="76200" y="1447800"/>
            <a:ext cx="23108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a:solidFill>
                  <a:srgbClr val="1608F9"/>
                </a:solidFill>
                <a:latin typeface="Calibri" pitchFamily="34" charset="0"/>
              </a:rPr>
              <a:t>conform1(</a:t>
            </a:r>
            <a:r>
              <a:rPr lang="en-US" sz="2100" dirty="0" err="1">
                <a:solidFill>
                  <a:srgbClr val="1608F9"/>
                </a:solidFill>
                <a:latin typeface="Calibri" pitchFamily="34" charset="0"/>
              </a:rPr>
              <a:t>fav</a:t>
            </a:r>
            <a:r>
              <a:rPr lang="en-US" sz="2100" dirty="0">
                <a:solidFill>
                  <a:srgbClr val="1608F9"/>
                </a:solidFill>
                <a:latin typeface="Calibri" pitchFamily="34" charset="0"/>
              </a:rPr>
              <a:t>)</a:t>
            </a:r>
          </a:p>
          <a:p>
            <a:pPr algn="l"/>
            <a:r>
              <a:rPr lang="en-US" sz="2100" dirty="0">
                <a:solidFill>
                  <a:srgbClr val="1608F9"/>
                </a:solidFill>
                <a:latin typeface="Calibri" pitchFamily="34" charset="0"/>
              </a:rPr>
              <a:t>    </a:t>
            </a:r>
            <a:r>
              <a:rPr lang="en-US" sz="2100" dirty="0" err="1">
                <a:solidFill>
                  <a:srgbClr val="1608F9"/>
                </a:solidFill>
                <a:latin typeface="Calibri" pitchFamily="34" charset="0"/>
              </a:rPr>
              <a:t>fav</a:t>
            </a:r>
            <a:r>
              <a:rPr lang="en-US" sz="2100" dirty="0">
                <a:solidFill>
                  <a:srgbClr val="1608F9"/>
                </a:solidFill>
                <a:latin typeface="Calibri" pitchFamily="34" charset="0"/>
              </a:rPr>
              <a:t> = 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err="1">
                <a:solidFill>
                  <a:srgbClr val="1608F9"/>
                </a:solidFill>
                <a:latin typeface="Calibri" pitchFamily="34" charset="0"/>
              </a:rPr>
              <a:t>fav</a:t>
            </a:r>
            <a:r>
              <a:rPr lang="en-US" sz="2100" dirty="0">
                <a:solidFill>
                  <a:srgbClr val="1608F9"/>
                </a:solidFill>
                <a:latin typeface="Calibri" pitchFamily="34" charset="0"/>
              </a:rPr>
              <a:t> </a:t>
            </a:r>
            <a:endParaRPr lang="en-US" sz="2100" dirty="0">
              <a:solidFill>
                <a:srgbClr val="EE7403"/>
              </a:solidFill>
              <a:latin typeface="Calibri" pitchFamily="34" charset="0"/>
            </a:endParaRPr>
          </a:p>
        </p:txBody>
      </p:sp>
      <p:sp>
        <p:nvSpPr>
          <p:cNvPr id="7173" name="Rectangle 6"/>
          <p:cNvSpPr>
            <a:spLocks noChangeArrowheads="1"/>
          </p:cNvSpPr>
          <p:nvPr/>
        </p:nvSpPr>
        <p:spPr bwMode="auto">
          <a:xfrm>
            <a:off x="2743200" y="1447800"/>
            <a:ext cx="26132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conform2(L)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 </a:t>
            </a:r>
            <a:r>
              <a:rPr lang="en-US" sz="2100" dirty="0">
                <a:solidFill>
                  <a:srgbClr val="1608F9"/>
                </a:solidFill>
                <a:latin typeface="Calibri" pitchFamily="34" charset="0"/>
              </a:rPr>
              <a:t>= [42,42]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a:solidFill>
                  <a:srgbClr val="1608F9"/>
                </a:solidFill>
                <a:latin typeface="Calibri" pitchFamily="34" charset="0"/>
              </a:rPr>
              <a:t>L</a:t>
            </a:r>
          </a:p>
        </p:txBody>
      </p:sp>
      <p:sp>
        <p:nvSpPr>
          <p:cNvPr id="7174" name="Line 14"/>
          <p:cNvSpPr>
            <a:spLocks noChangeShapeType="1"/>
          </p:cNvSpPr>
          <p:nvPr/>
        </p:nvSpPr>
        <p:spPr bwMode="auto">
          <a:xfrm rot="16200000">
            <a:off x="3455068" y="3707732"/>
            <a:ext cx="49770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328613"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rPr>
              <a:t>Try it!</a:t>
            </a:r>
            <a:endParaRPr lang="en-US" sz="4200" i="1" dirty="0">
              <a:latin typeface="Cambria" pitchFamily="18" charset="0"/>
            </a:endParaRPr>
          </a:p>
        </p:txBody>
      </p:sp>
      <p:sp>
        <p:nvSpPr>
          <p:cNvPr id="7177" name="Text Box 5"/>
          <p:cNvSpPr txBox="1">
            <a:spLocks noChangeArrowheads="1"/>
          </p:cNvSpPr>
          <p:nvPr/>
        </p:nvSpPr>
        <p:spPr bwMode="auto">
          <a:xfrm>
            <a:off x="1405739" y="738664"/>
            <a:ext cx="6477000" cy="369332"/>
          </a:xfrm>
          <a:prstGeom prst="rect">
            <a:avLst/>
          </a:prstGeom>
          <a:solidFill>
            <a:srgbClr val="CCECFF"/>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Trace each </a:t>
            </a:r>
            <a:r>
              <a:rPr lang="en-US" sz="1800" dirty="0" err="1" smtClean="0">
                <a:latin typeface="Cambria" pitchFamily="18" charset="0"/>
              </a:rPr>
              <a:t>f'n</a:t>
            </a:r>
            <a:r>
              <a:rPr lang="en-US" sz="1800" dirty="0" smtClean="0">
                <a:latin typeface="Cambria" pitchFamily="18" charset="0"/>
              </a:rPr>
              <a:t>. What will  </a:t>
            </a:r>
            <a:r>
              <a:rPr lang="en-US" sz="1800" b="1" dirty="0">
                <a:latin typeface="Courier New" pitchFamily="49" charset="0"/>
                <a:cs typeface="Courier New" pitchFamily="49" charset="0"/>
              </a:rPr>
              <a:t>main1</a:t>
            </a:r>
            <a:r>
              <a:rPr lang="en-US" sz="1800" dirty="0">
                <a:latin typeface="Cambria" pitchFamily="18" charset="0"/>
              </a:rPr>
              <a:t>, </a:t>
            </a:r>
            <a:r>
              <a:rPr lang="en-US" sz="1800" dirty="0" smtClean="0">
                <a:latin typeface="Cambria" pitchFamily="18" charset="0"/>
              </a:rPr>
              <a:t> </a:t>
            </a:r>
            <a:r>
              <a:rPr lang="en-US" sz="1800" b="1" dirty="0" smtClean="0">
                <a:latin typeface="Courier New" pitchFamily="49" charset="0"/>
                <a:cs typeface="Courier New" pitchFamily="49" charset="0"/>
              </a:rPr>
              <a:t>main2</a:t>
            </a:r>
            <a:r>
              <a:rPr lang="en-US" sz="1800" dirty="0">
                <a:latin typeface="Cambria" pitchFamily="18" charset="0"/>
              </a:rPr>
              <a:t>, and </a:t>
            </a:r>
            <a:r>
              <a:rPr lang="en-US" sz="1800" b="1" dirty="0">
                <a:latin typeface="Courier New" pitchFamily="49" charset="0"/>
                <a:cs typeface="Courier New" pitchFamily="49" charset="0"/>
              </a:rPr>
              <a:t>main3</a:t>
            </a:r>
            <a:r>
              <a:rPr lang="en-US" sz="1800" dirty="0">
                <a:latin typeface="Cambria" pitchFamily="18" charset="0"/>
              </a:rPr>
              <a:t> </a:t>
            </a:r>
            <a:r>
              <a:rPr lang="en-US" sz="1800" dirty="0" smtClean="0">
                <a:latin typeface="Cambria" pitchFamily="18" charset="0"/>
              </a:rPr>
              <a:t>print?</a:t>
            </a:r>
            <a:endParaRPr lang="en-US" sz="1800" dirty="0">
              <a:latin typeface="Cambria" pitchFamily="18" charset="0"/>
            </a:endParaRPr>
          </a:p>
        </p:txBody>
      </p:sp>
      <p:sp>
        <p:nvSpPr>
          <p:cNvPr id="7178" name="Rectangle 6"/>
          <p:cNvSpPr>
            <a:spLocks noChangeArrowheads="1"/>
          </p:cNvSpPr>
          <p:nvPr/>
        </p:nvSpPr>
        <p:spPr bwMode="auto">
          <a:xfrm>
            <a:off x="6038850" y="1447800"/>
            <a:ext cx="2038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conform3(L)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[0</a:t>
            </a:r>
            <a:r>
              <a:rPr lang="en-US" sz="2100" dirty="0">
                <a:solidFill>
                  <a:srgbClr val="1608F9"/>
                </a:solidFill>
                <a:latin typeface="Calibri" pitchFamily="34" charset="0"/>
              </a:rPr>
              <a:t>] = 42</a:t>
            </a: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[1</a:t>
            </a:r>
            <a:r>
              <a:rPr lang="en-US" sz="2100" dirty="0">
                <a:solidFill>
                  <a:srgbClr val="1608F9"/>
                </a:solidFill>
                <a:latin typeface="Calibri" pitchFamily="34" charset="0"/>
              </a:rPr>
              <a:t>] = </a:t>
            </a:r>
            <a:r>
              <a:rPr lang="en-US" sz="2100" dirty="0" smtClean="0">
                <a:solidFill>
                  <a:srgbClr val="1608F9"/>
                </a:solidFill>
                <a:latin typeface="Calibri" pitchFamily="34" charset="0"/>
              </a:rPr>
              <a:t>42</a:t>
            </a:r>
            <a:endParaRPr lang="en-US" sz="2100" dirty="0">
              <a:solidFill>
                <a:srgbClr val="1608F9"/>
              </a:solidFill>
              <a:latin typeface="Calibri" pitchFamily="34" charset="0"/>
            </a:endParaRPr>
          </a:p>
        </p:txBody>
      </p:sp>
      <p:sp>
        <p:nvSpPr>
          <p:cNvPr id="7182" name="AutoShape 10"/>
          <p:cNvSpPr>
            <a:spLocks noChangeArrowheads="1"/>
          </p:cNvSpPr>
          <p:nvPr/>
        </p:nvSpPr>
        <p:spPr bwMode="auto">
          <a:xfrm>
            <a:off x="1576136" y="2286000"/>
            <a:ext cx="951915"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1608303" y="25161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7184" name="AutoShape 10"/>
          <p:cNvSpPr>
            <a:spLocks noChangeArrowheads="1"/>
          </p:cNvSpPr>
          <p:nvPr/>
        </p:nvSpPr>
        <p:spPr bwMode="auto">
          <a:xfrm>
            <a:off x="444500" y="3505868"/>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512763" y="3736056"/>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8" name="AutoShape 10"/>
          <p:cNvSpPr>
            <a:spLocks noChangeArrowheads="1"/>
          </p:cNvSpPr>
          <p:nvPr/>
        </p:nvSpPr>
        <p:spPr bwMode="auto">
          <a:xfrm>
            <a:off x="7782134" y="226412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8022887" y="251838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7190" name="AutoShape 10"/>
          <p:cNvSpPr>
            <a:spLocks noChangeArrowheads="1"/>
          </p:cNvSpPr>
          <p:nvPr/>
        </p:nvSpPr>
        <p:spPr bwMode="auto">
          <a:xfrm>
            <a:off x="2871536" y="3537383"/>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3124321" y="3779603"/>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27" name="Line 14"/>
          <p:cNvSpPr>
            <a:spLocks noChangeShapeType="1"/>
          </p:cNvSpPr>
          <p:nvPr/>
        </p:nvSpPr>
        <p:spPr bwMode="auto">
          <a:xfrm rot="16200000">
            <a:off x="178470" y="3707732"/>
            <a:ext cx="49770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817623" y="3453154"/>
            <a:ext cx="301686" cy="369332"/>
          </a:xfrm>
          <a:prstGeom prst="rect">
            <a:avLst/>
          </a:prstGeom>
        </p:spPr>
        <p:txBody>
          <a:bodyPr wrap="none">
            <a:spAutoFit/>
          </a:bodyPr>
          <a:lstStyle/>
          <a:p>
            <a:r>
              <a:rPr lang="en-US" sz="1800" b="1" dirty="0" smtClean="0">
                <a:latin typeface="Calibri" pitchFamily="34" charset="0"/>
              </a:rPr>
              <a:t>7</a:t>
            </a:r>
            <a:endParaRPr lang="en-US" sz="1800" b="1" dirty="0"/>
          </a:p>
        </p:txBody>
      </p:sp>
      <p:sp>
        <p:nvSpPr>
          <p:cNvPr id="34" name="Freeform 16"/>
          <p:cNvSpPr>
            <a:spLocks/>
          </p:cNvSpPr>
          <p:nvPr/>
        </p:nvSpPr>
        <p:spPr bwMode="auto">
          <a:xfrm>
            <a:off x="3392904" y="3276600"/>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Rectangle 34"/>
          <p:cNvSpPr/>
          <p:nvPr/>
        </p:nvSpPr>
        <p:spPr>
          <a:xfrm>
            <a:off x="704182" y="6568318"/>
            <a:ext cx="7510372" cy="261610"/>
          </a:xfrm>
          <a:prstGeom prst="rect">
            <a:avLst/>
          </a:prstGeom>
        </p:spPr>
        <p:txBody>
          <a:bodyPr wrap="square">
            <a:spAutoFit/>
          </a:bodyPr>
          <a:lstStyle/>
          <a:p>
            <a:r>
              <a:rPr lang="en-US" sz="1100" dirty="0" smtClean="0">
                <a:latin typeface="Cambria" pitchFamily="18" charset="0"/>
              </a:rPr>
              <a:t>Notice that there are NO assignment statements after these function calls!   The return values aren't being used…</a:t>
            </a:r>
            <a:endParaRPr lang="en-US" sz="1100" dirty="0"/>
          </a:p>
        </p:txBody>
      </p:sp>
      <p:sp>
        <p:nvSpPr>
          <p:cNvPr id="37" name="AutoShape 19"/>
          <p:cNvSpPr>
            <a:spLocks noChangeArrowheads="1"/>
          </p:cNvSpPr>
          <p:nvPr/>
        </p:nvSpPr>
        <p:spPr bwMode="auto">
          <a:xfrm>
            <a:off x="4127500" y="3569368"/>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39" name="Text Box 22"/>
          <p:cNvSpPr txBox="1">
            <a:spLocks noChangeArrowheads="1"/>
          </p:cNvSpPr>
          <p:nvPr/>
        </p:nvSpPr>
        <p:spPr bwMode="auto">
          <a:xfrm>
            <a:off x="3997533" y="3757864"/>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41" name="Text Box 29"/>
          <p:cNvSpPr txBox="1">
            <a:spLocks noChangeArrowheads="1"/>
          </p:cNvSpPr>
          <p:nvPr/>
        </p:nvSpPr>
        <p:spPr bwMode="auto">
          <a:xfrm>
            <a:off x="4127500" y="3530097"/>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5" name="Rectangle 4"/>
          <p:cNvSpPr/>
          <p:nvPr/>
        </p:nvSpPr>
        <p:spPr>
          <a:xfrm>
            <a:off x="2743200" y="4279232"/>
            <a:ext cx="2146613"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main2()</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a:t>
            </a:r>
            <a:r>
              <a:rPr lang="en-US" sz="2100" dirty="0" smtClean="0">
                <a:solidFill>
                  <a:srgbClr val="000000"/>
                </a:solidFill>
                <a:latin typeface="Calibri" pitchFamily="34" charset="0"/>
              </a:rPr>
              <a:t> </a:t>
            </a:r>
            <a:r>
              <a:rPr lang="en-US" sz="2100" dirty="0">
                <a:solidFill>
                  <a:srgbClr val="000000"/>
                </a:solidFill>
                <a:latin typeface="Calibri" pitchFamily="34" charset="0"/>
              </a:rPr>
              <a:t>=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smtClean="0">
                <a:solidFill>
                  <a:srgbClr val="000000"/>
                </a:solidFill>
                <a:latin typeface="Calibri" pitchFamily="34" charset="0"/>
              </a:rPr>
              <a:t>conform2(L)</a:t>
            </a:r>
            <a:endParaRPr lang="en-US" sz="2100" dirty="0">
              <a:solidFill>
                <a:srgbClr val="000000"/>
              </a:solidFill>
              <a:latin typeface="Calibri" pitchFamily="34" charset="0"/>
            </a:endParaRP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latin typeface="Calibri" pitchFamily="34" charset="0"/>
              </a:rPr>
              <a:t>L</a:t>
            </a:r>
          </a:p>
        </p:txBody>
      </p:sp>
      <p:sp>
        <p:nvSpPr>
          <p:cNvPr id="7" name="Rectangle 6"/>
          <p:cNvSpPr/>
          <p:nvPr/>
        </p:nvSpPr>
        <p:spPr>
          <a:xfrm>
            <a:off x="76200" y="4279232"/>
            <a:ext cx="2251422"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main1()</a:t>
            </a:r>
            <a:endParaRPr lang="en-US" sz="2100" dirty="0">
              <a:solidFill>
                <a:srgbClr val="3333CC"/>
              </a:solidFill>
              <a:latin typeface="Calibri" pitchFamily="34" charset="0"/>
            </a:endParaRPr>
          </a:p>
          <a:p>
            <a:pPr lvl="0" algn="l"/>
            <a:r>
              <a:rPr lang="en-US" sz="2100" dirty="0">
                <a:solidFill>
                  <a:srgbClr val="000000"/>
                </a:solidFill>
                <a:latin typeface="Calibri" pitchFamily="34" charset="0"/>
              </a:rPr>
              <a:t>    </a:t>
            </a:r>
            <a:r>
              <a:rPr lang="en-US" sz="2100" dirty="0" err="1">
                <a:solidFill>
                  <a:srgbClr val="000000"/>
                </a:solidFill>
                <a:latin typeface="Calibri" pitchFamily="34" charset="0"/>
              </a:rPr>
              <a:t>fav</a:t>
            </a:r>
            <a:r>
              <a:rPr lang="en-US" sz="2100" dirty="0">
                <a:solidFill>
                  <a:srgbClr val="000000"/>
                </a:solidFill>
                <a:latin typeface="Calibri" pitchFamily="34" charset="0"/>
              </a:rPr>
              <a:t> = 7</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conform1(</a:t>
            </a:r>
            <a:r>
              <a:rPr lang="en-US" sz="2100" dirty="0" err="1">
                <a:solidFill>
                  <a:srgbClr val="000000"/>
                </a:solidFill>
                <a:latin typeface="Calibri" pitchFamily="34" charset="0"/>
              </a:rPr>
              <a:t>fav</a:t>
            </a:r>
            <a:r>
              <a:rPr lang="en-US" sz="2100" dirty="0">
                <a:solidFill>
                  <a:srgbClr val="000000"/>
                </a:solidFill>
                <a:latin typeface="Calibri" pitchFamily="34" charset="0"/>
              </a:rPr>
              <a:t>)</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err="1">
                <a:solidFill>
                  <a:srgbClr val="000000"/>
                </a:solidFill>
                <a:latin typeface="Calibri" pitchFamily="34" charset="0"/>
              </a:rPr>
              <a:t>fav</a:t>
            </a:r>
            <a:endParaRPr lang="en-US" sz="2100" dirty="0">
              <a:solidFill>
                <a:srgbClr val="3333CC"/>
              </a:solidFill>
              <a:latin typeface="Calibri" pitchFamily="34" charset="0"/>
            </a:endParaRPr>
          </a:p>
        </p:txBody>
      </p:sp>
      <p:sp>
        <p:nvSpPr>
          <p:cNvPr id="9" name="Rectangle 8"/>
          <p:cNvSpPr/>
          <p:nvPr/>
        </p:nvSpPr>
        <p:spPr>
          <a:xfrm>
            <a:off x="6038850" y="4279232"/>
            <a:ext cx="2069306" cy="1378297"/>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main3()</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 =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conform3(L)</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solidFill>
                  <a:srgbClr val="000000"/>
                </a:solidFill>
                <a:latin typeface="Calibri" pitchFamily="34" charset="0"/>
              </a:rPr>
              <a:t>L</a:t>
            </a:r>
          </a:p>
        </p:txBody>
      </p:sp>
      <p:sp>
        <p:nvSpPr>
          <p:cNvPr id="49" name="AutoShape 10"/>
          <p:cNvSpPr>
            <a:spLocks noChangeArrowheads="1"/>
          </p:cNvSpPr>
          <p:nvPr/>
        </p:nvSpPr>
        <p:spPr bwMode="auto">
          <a:xfrm>
            <a:off x="4505534" y="2312287"/>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50" name="Rectangle 11"/>
          <p:cNvSpPr>
            <a:spLocks noChangeArrowheads="1"/>
          </p:cNvSpPr>
          <p:nvPr/>
        </p:nvSpPr>
        <p:spPr bwMode="auto">
          <a:xfrm>
            <a:off x="4746287" y="2566539"/>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51" name="AutoShape 19"/>
          <p:cNvSpPr>
            <a:spLocks noChangeArrowheads="1"/>
          </p:cNvSpPr>
          <p:nvPr/>
        </p:nvSpPr>
        <p:spPr bwMode="auto">
          <a:xfrm>
            <a:off x="4986338" y="3556503"/>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2" name="Text Box 22"/>
          <p:cNvSpPr txBox="1">
            <a:spLocks noChangeArrowheads="1"/>
          </p:cNvSpPr>
          <p:nvPr/>
        </p:nvSpPr>
        <p:spPr bwMode="auto">
          <a:xfrm>
            <a:off x="4856371" y="3744999"/>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53" name="Text Box 29"/>
          <p:cNvSpPr txBox="1">
            <a:spLocks noChangeArrowheads="1"/>
          </p:cNvSpPr>
          <p:nvPr/>
        </p:nvSpPr>
        <p:spPr bwMode="auto">
          <a:xfrm>
            <a:off x="4986338" y="3517232"/>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54" name="AutoShape 10"/>
          <p:cNvSpPr>
            <a:spLocks noChangeArrowheads="1"/>
          </p:cNvSpPr>
          <p:nvPr/>
        </p:nvSpPr>
        <p:spPr bwMode="auto">
          <a:xfrm>
            <a:off x="6071936" y="3543352"/>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5" name="Rectangle 11"/>
          <p:cNvSpPr>
            <a:spLocks noChangeArrowheads="1"/>
          </p:cNvSpPr>
          <p:nvPr/>
        </p:nvSpPr>
        <p:spPr bwMode="auto">
          <a:xfrm>
            <a:off x="6324721" y="3785572"/>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56" name="Freeform 16"/>
          <p:cNvSpPr>
            <a:spLocks/>
          </p:cNvSpPr>
          <p:nvPr/>
        </p:nvSpPr>
        <p:spPr bwMode="auto">
          <a:xfrm>
            <a:off x="6593304" y="3282569"/>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AutoShape 19"/>
          <p:cNvSpPr>
            <a:spLocks noChangeArrowheads="1"/>
          </p:cNvSpPr>
          <p:nvPr/>
        </p:nvSpPr>
        <p:spPr bwMode="auto">
          <a:xfrm>
            <a:off x="7327900" y="3575337"/>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8" name="Text Box 22"/>
          <p:cNvSpPr txBox="1">
            <a:spLocks noChangeArrowheads="1"/>
          </p:cNvSpPr>
          <p:nvPr/>
        </p:nvSpPr>
        <p:spPr bwMode="auto">
          <a:xfrm>
            <a:off x="7197933" y="3763833"/>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59" name="Text Box 29"/>
          <p:cNvSpPr txBox="1">
            <a:spLocks noChangeArrowheads="1"/>
          </p:cNvSpPr>
          <p:nvPr/>
        </p:nvSpPr>
        <p:spPr bwMode="auto">
          <a:xfrm>
            <a:off x="7327900" y="3536066"/>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60" name="AutoShape 19"/>
          <p:cNvSpPr>
            <a:spLocks noChangeArrowheads="1"/>
          </p:cNvSpPr>
          <p:nvPr/>
        </p:nvSpPr>
        <p:spPr bwMode="auto">
          <a:xfrm>
            <a:off x="8186738" y="3562472"/>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61" name="Text Box 22"/>
          <p:cNvSpPr txBox="1">
            <a:spLocks noChangeArrowheads="1"/>
          </p:cNvSpPr>
          <p:nvPr/>
        </p:nvSpPr>
        <p:spPr bwMode="auto">
          <a:xfrm>
            <a:off x="8056771" y="375096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62" name="Text Box 29"/>
          <p:cNvSpPr txBox="1">
            <a:spLocks noChangeArrowheads="1"/>
          </p:cNvSpPr>
          <p:nvPr/>
        </p:nvSpPr>
        <p:spPr bwMode="auto">
          <a:xfrm>
            <a:off x="8186738" y="3523201"/>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45" name="Text Box 5"/>
          <p:cNvSpPr txBox="1">
            <a:spLocks noChangeArrowheads="1"/>
          </p:cNvSpPr>
          <p:nvPr/>
        </p:nvSpPr>
        <p:spPr bwMode="auto">
          <a:xfrm rot="196373">
            <a:off x="4937286" y="219131"/>
            <a:ext cx="3657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latin typeface="Cambria" pitchFamily="18" charset="0"/>
              </a:rPr>
              <a:t>Just thought experiments: Don't hand this in…</a:t>
            </a:r>
            <a:endParaRPr lang="en-US" sz="1200" dirty="0">
              <a:latin typeface="Cambria" pitchFamily="18" charset="0"/>
            </a:endParaRPr>
          </a:p>
        </p:txBody>
      </p:sp>
      <p:sp>
        <p:nvSpPr>
          <p:cNvPr id="4" name="Rectangle 3"/>
          <p:cNvSpPr/>
          <p:nvPr/>
        </p:nvSpPr>
        <p:spPr bwMode="auto">
          <a:xfrm>
            <a:off x="244727" y="5907504"/>
            <a:ext cx="2166352" cy="609600"/>
          </a:xfrm>
          <a:prstGeom prst="rect">
            <a:avLst/>
          </a:prstGeom>
          <a:solidFill>
            <a:schemeClr val="bg1">
              <a:lumMod val="9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Down Arrow 46"/>
          <p:cNvSpPr/>
          <p:nvPr/>
        </p:nvSpPr>
        <p:spPr bwMode="auto">
          <a:xfrm>
            <a:off x="937802" y="5636153"/>
            <a:ext cx="373638" cy="38364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2916239" y="5883442"/>
            <a:ext cx="2798761" cy="633662"/>
          </a:xfrm>
          <a:prstGeom prst="rect">
            <a:avLst/>
          </a:prstGeom>
          <a:solidFill>
            <a:schemeClr val="bg1">
              <a:lumMod val="9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Down Arrow 62"/>
          <p:cNvSpPr/>
          <p:nvPr/>
        </p:nvSpPr>
        <p:spPr bwMode="auto">
          <a:xfrm>
            <a:off x="3513061" y="5636153"/>
            <a:ext cx="373638" cy="38364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6109033" y="5883442"/>
            <a:ext cx="2798761" cy="633662"/>
          </a:xfrm>
          <a:prstGeom prst="rect">
            <a:avLst/>
          </a:prstGeom>
          <a:solidFill>
            <a:schemeClr val="bg1">
              <a:lumMod val="9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Down Arrow 64"/>
          <p:cNvSpPr/>
          <p:nvPr/>
        </p:nvSpPr>
        <p:spPr bwMode="auto">
          <a:xfrm>
            <a:off x="6838207" y="5613456"/>
            <a:ext cx="373638" cy="38364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7680" y="628560"/>
              <a:ext cx="8782560" cy="5810760"/>
            </p14:xfrm>
          </p:contentPart>
        </mc:Choice>
        <mc:Fallback xmlns="">
          <p:pic>
            <p:nvPicPr>
              <p:cNvPr id="2" name="Ink 1"/>
              <p:cNvPicPr/>
              <p:nvPr/>
            </p:nvPicPr>
            <p:blipFill>
              <a:blip r:embed="rId4"/>
              <a:stretch>
                <a:fillRect/>
              </a:stretch>
            </p:blipFill>
            <p:spPr>
              <a:xfrm>
                <a:off x="238320" y="619200"/>
                <a:ext cx="8801280" cy="5829480"/>
              </a:xfrm>
              <a:prstGeom prst="rect">
                <a:avLst/>
              </a:prstGeom>
            </p:spPr>
          </p:pic>
        </mc:Fallback>
      </mc:AlternateContent>
    </p:spTree>
    <p:extLst>
      <p:ext uri="{BB962C8B-B14F-4D97-AF65-F5344CB8AC3E}">
        <p14:creationId xmlns:p14="http://schemas.microsoft.com/office/powerpoint/2010/main" val="2009463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700087" y="2412831"/>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5603" name="Rectangle 3"/>
          <p:cNvSpPr>
            <a:spLocks noChangeArrowheads="1"/>
          </p:cNvSpPr>
          <p:nvPr/>
        </p:nvSpPr>
        <p:spPr bwMode="auto">
          <a:xfrm>
            <a:off x="912812" y="2816056"/>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5604" name="Rectangle 4"/>
          <p:cNvSpPr>
            <a:spLocks noChangeArrowheads="1"/>
          </p:cNvSpPr>
          <p:nvPr/>
        </p:nvSpPr>
        <p:spPr bwMode="auto">
          <a:xfrm>
            <a:off x="1073150" y="2992268"/>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A</a:t>
            </a:r>
            <a:endParaRPr lang="en-US" sz="1800" b="1" dirty="0">
              <a:latin typeface="Courier New" pitchFamily="49" charset="0"/>
            </a:endParaRPr>
          </a:p>
        </p:txBody>
      </p:sp>
      <p:sp>
        <p:nvSpPr>
          <p:cNvPr id="25605" name="AutoShape 5"/>
          <p:cNvSpPr>
            <a:spLocks noChangeArrowheads="1"/>
          </p:cNvSpPr>
          <p:nvPr/>
        </p:nvSpPr>
        <p:spPr bwMode="auto">
          <a:xfrm>
            <a:off x="2344737" y="3254206"/>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6" name="AutoShape 6"/>
          <p:cNvSpPr>
            <a:spLocks noChangeArrowheads="1"/>
          </p:cNvSpPr>
          <p:nvPr/>
        </p:nvSpPr>
        <p:spPr bwMode="auto">
          <a:xfrm>
            <a:off x="2344737" y="4103518"/>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5607" name="AutoShape 7"/>
          <p:cNvSpPr>
            <a:spLocks noChangeArrowheads="1"/>
          </p:cNvSpPr>
          <p:nvPr/>
        </p:nvSpPr>
        <p:spPr bwMode="auto">
          <a:xfrm>
            <a:off x="2344737" y="241759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8" name="Text Box 11"/>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Lists ~</a:t>
            </a:r>
            <a:r>
              <a:rPr lang="en-US" sz="4000" dirty="0" smtClean="0">
                <a:latin typeface="Cambria" pitchFamily="18" charset="0"/>
              </a:rPr>
              <a:t> </a:t>
            </a:r>
            <a:r>
              <a:rPr lang="en-US" sz="4000" dirty="0">
                <a:latin typeface="Cambria" pitchFamily="18" charset="0"/>
              </a:rPr>
              <a:t>2D data</a:t>
            </a:r>
          </a:p>
        </p:txBody>
      </p:sp>
      <p:sp>
        <p:nvSpPr>
          <p:cNvPr id="25609" name="Freeform 12"/>
          <p:cNvSpPr>
            <a:spLocks/>
          </p:cNvSpPr>
          <p:nvPr/>
        </p:nvSpPr>
        <p:spPr bwMode="auto">
          <a:xfrm>
            <a:off x="1416050" y="2260431"/>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3"/>
          <p:cNvSpPr>
            <a:spLocks noChangeArrowheads="1"/>
          </p:cNvSpPr>
          <p:nvPr/>
        </p:nvSpPr>
        <p:spPr bwMode="auto">
          <a:xfrm>
            <a:off x="2516187" y="2714456"/>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1" name="Rectangle 14"/>
          <p:cNvSpPr>
            <a:spLocks noChangeArrowheads="1"/>
          </p:cNvSpPr>
          <p:nvPr/>
        </p:nvSpPr>
        <p:spPr bwMode="auto">
          <a:xfrm>
            <a:off x="2517775" y="3555831"/>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2" name="Rectangle 15"/>
          <p:cNvSpPr>
            <a:spLocks noChangeArrowheads="1"/>
          </p:cNvSpPr>
          <p:nvPr/>
        </p:nvSpPr>
        <p:spPr bwMode="auto">
          <a:xfrm>
            <a:off x="2516187" y="4400381"/>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3" name="Freeform 16"/>
          <p:cNvSpPr>
            <a:spLocks/>
          </p:cNvSpPr>
          <p:nvPr/>
        </p:nvSpPr>
        <p:spPr bwMode="auto">
          <a:xfrm>
            <a:off x="2881312" y="2389018"/>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17"/>
          <p:cNvSpPr>
            <a:spLocks/>
          </p:cNvSpPr>
          <p:nvPr/>
        </p:nvSpPr>
        <p:spPr bwMode="auto">
          <a:xfrm>
            <a:off x="2867025" y="3219281"/>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Freeform 18"/>
          <p:cNvSpPr>
            <a:spLocks/>
          </p:cNvSpPr>
          <p:nvPr/>
        </p:nvSpPr>
        <p:spPr bwMode="auto">
          <a:xfrm>
            <a:off x="2876550" y="4065418"/>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Rectangle 19"/>
          <p:cNvSpPr>
            <a:spLocks noChangeArrowheads="1"/>
          </p:cNvSpPr>
          <p:nvPr/>
        </p:nvSpPr>
        <p:spPr bwMode="auto">
          <a:xfrm>
            <a:off x="2520481" y="2892256"/>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A[0]</a:t>
            </a:r>
            <a:endParaRPr lang="en-US" sz="1800" b="1">
              <a:latin typeface="Courier New" pitchFamily="49" charset="0"/>
            </a:endParaRPr>
          </a:p>
        </p:txBody>
      </p:sp>
      <p:sp>
        <p:nvSpPr>
          <p:cNvPr id="25617" name="Rectangle 20"/>
          <p:cNvSpPr>
            <a:spLocks noChangeArrowheads="1"/>
          </p:cNvSpPr>
          <p:nvPr/>
        </p:nvSpPr>
        <p:spPr bwMode="auto">
          <a:xfrm>
            <a:off x="2523656" y="3743156"/>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A[1]</a:t>
            </a:r>
            <a:endParaRPr lang="en-US" sz="1800" b="1">
              <a:latin typeface="Courier New" pitchFamily="49" charset="0"/>
            </a:endParaRPr>
          </a:p>
        </p:txBody>
      </p:sp>
      <p:sp>
        <p:nvSpPr>
          <p:cNvPr id="25618" name="Rectangle 21"/>
          <p:cNvSpPr>
            <a:spLocks noChangeArrowheads="1"/>
          </p:cNvSpPr>
          <p:nvPr/>
        </p:nvSpPr>
        <p:spPr bwMode="auto">
          <a:xfrm>
            <a:off x="2522068" y="4589293"/>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a:t>
            </a:r>
            <a:endParaRPr lang="en-US" sz="1800" b="1">
              <a:latin typeface="Courier New" pitchFamily="49" charset="0"/>
            </a:endParaRPr>
          </a:p>
        </p:txBody>
      </p:sp>
      <p:sp>
        <p:nvSpPr>
          <p:cNvPr id="25620" name="Rectangle 23"/>
          <p:cNvSpPr>
            <a:spLocks noChangeArrowheads="1"/>
          </p:cNvSpPr>
          <p:nvPr/>
        </p:nvSpPr>
        <p:spPr bwMode="auto">
          <a:xfrm>
            <a:off x="499314" y="1447800"/>
            <a:ext cx="83118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a:latin typeface="Courier New" pitchFamily="49" charset="0"/>
              </a:rPr>
              <a:t>A = [ [1,2,3,4], [5,6], [</a:t>
            </a:r>
            <a:r>
              <a:rPr lang="en-US" sz="2700" b="1" dirty="0" smtClean="0">
                <a:latin typeface="Courier New" pitchFamily="49" charset="0"/>
              </a:rPr>
              <a:t>7,8,9,10,11] </a:t>
            </a:r>
            <a:r>
              <a:rPr lang="en-US" sz="2700" b="1" dirty="0">
                <a:latin typeface="Courier New" pitchFamily="49" charset="0"/>
              </a:rPr>
              <a:t>]</a:t>
            </a:r>
          </a:p>
        </p:txBody>
      </p:sp>
      <p:sp>
        <p:nvSpPr>
          <p:cNvPr id="25621" name="AutoShape 24"/>
          <p:cNvSpPr>
            <a:spLocks noChangeArrowheads="1"/>
          </p:cNvSpPr>
          <p:nvPr/>
        </p:nvSpPr>
        <p:spPr bwMode="auto">
          <a:xfrm>
            <a:off x="3779837"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2" name="AutoShape 25"/>
          <p:cNvSpPr>
            <a:spLocks noChangeArrowheads="1"/>
          </p:cNvSpPr>
          <p:nvPr/>
        </p:nvSpPr>
        <p:spPr bwMode="auto">
          <a:xfrm>
            <a:off x="4703762"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3" name="AutoShape 26"/>
          <p:cNvSpPr>
            <a:spLocks noChangeArrowheads="1"/>
          </p:cNvSpPr>
          <p:nvPr/>
        </p:nvSpPr>
        <p:spPr bwMode="auto">
          <a:xfrm>
            <a:off x="5616575" y="2517606"/>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4" name="AutoShape 30"/>
          <p:cNvSpPr>
            <a:spLocks noChangeArrowheads="1"/>
          </p:cNvSpPr>
          <p:nvPr/>
        </p:nvSpPr>
        <p:spPr bwMode="auto">
          <a:xfrm>
            <a:off x="3779837" y="3358981"/>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5" name="AutoShape 31"/>
          <p:cNvSpPr>
            <a:spLocks noChangeArrowheads="1"/>
          </p:cNvSpPr>
          <p:nvPr/>
        </p:nvSpPr>
        <p:spPr bwMode="auto">
          <a:xfrm>
            <a:off x="4703762" y="3358981"/>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6" name="AutoShape 34"/>
          <p:cNvSpPr>
            <a:spLocks noChangeArrowheads="1"/>
          </p:cNvSpPr>
          <p:nvPr/>
        </p:nvSpPr>
        <p:spPr bwMode="auto">
          <a:xfrm>
            <a:off x="3756025"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7" name="AutoShape 35"/>
          <p:cNvSpPr>
            <a:spLocks noChangeArrowheads="1"/>
          </p:cNvSpPr>
          <p:nvPr/>
        </p:nvSpPr>
        <p:spPr bwMode="auto">
          <a:xfrm>
            <a:off x="4679950"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8" name="AutoShape 36"/>
          <p:cNvSpPr>
            <a:spLocks noChangeArrowheads="1"/>
          </p:cNvSpPr>
          <p:nvPr/>
        </p:nvSpPr>
        <p:spPr bwMode="auto">
          <a:xfrm>
            <a:off x="5592762" y="4265443"/>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9" name="AutoShape 40"/>
          <p:cNvSpPr>
            <a:spLocks noChangeArrowheads="1"/>
          </p:cNvSpPr>
          <p:nvPr/>
        </p:nvSpPr>
        <p:spPr bwMode="auto">
          <a:xfrm>
            <a:off x="6535737"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0" name="AutoShape 42"/>
          <p:cNvSpPr>
            <a:spLocks noChangeArrowheads="1"/>
          </p:cNvSpPr>
          <p:nvPr/>
        </p:nvSpPr>
        <p:spPr bwMode="auto">
          <a:xfrm>
            <a:off x="7466012" y="4259093"/>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1" name="AutoShape 44"/>
          <p:cNvSpPr>
            <a:spLocks noChangeArrowheads="1"/>
          </p:cNvSpPr>
          <p:nvPr/>
        </p:nvSpPr>
        <p:spPr bwMode="auto">
          <a:xfrm>
            <a:off x="6511925"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 name="Down Arrow 2"/>
          <p:cNvSpPr/>
          <p:nvPr/>
        </p:nvSpPr>
        <p:spPr bwMode="auto">
          <a:xfrm rot="8071781">
            <a:off x="5905743" y="2921292"/>
            <a:ext cx="333843" cy="389647"/>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108"/>
          <p:cNvSpPr>
            <a:spLocks noChangeArrowheads="1"/>
          </p:cNvSpPr>
          <p:nvPr/>
        </p:nvSpPr>
        <p:spPr bwMode="auto">
          <a:xfrm>
            <a:off x="3826184" y="2839055"/>
            <a:ext cx="5597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A[0][0]</a:t>
            </a:r>
          </a:p>
        </p:txBody>
      </p:sp>
      <p:sp>
        <p:nvSpPr>
          <p:cNvPr id="37" name="Rectangle 108"/>
          <p:cNvSpPr>
            <a:spLocks noChangeArrowheads="1"/>
          </p:cNvSpPr>
          <p:nvPr/>
        </p:nvSpPr>
        <p:spPr bwMode="auto">
          <a:xfrm>
            <a:off x="4710062" y="2832956"/>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a:t>
            </a:r>
            <a:r>
              <a:rPr lang="en-US" sz="1000" b="1" dirty="0" smtClean="0">
                <a:latin typeface="Calibri" pitchFamily="34" charset="0"/>
              </a:rPr>
              <a:t>][1]</a:t>
            </a:r>
            <a:endParaRPr lang="en-US" sz="1000" b="1" dirty="0">
              <a:latin typeface="Calibri" pitchFamily="34" charset="0"/>
            </a:endParaRPr>
          </a:p>
        </p:txBody>
      </p:sp>
      <p:sp>
        <p:nvSpPr>
          <p:cNvPr id="38" name="Rectangle 108"/>
          <p:cNvSpPr>
            <a:spLocks noChangeArrowheads="1"/>
          </p:cNvSpPr>
          <p:nvPr/>
        </p:nvSpPr>
        <p:spPr bwMode="auto">
          <a:xfrm>
            <a:off x="6578966" y="2840314"/>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a:t>
            </a:r>
            <a:r>
              <a:rPr lang="en-US" sz="1000" b="1" dirty="0" smtClean="0">
                <a:latin typeface="Calibri" pitchFamily="34" charset="0"/>
              </a:rPr>
              <a:t>][3]</a:t>
            </a:r>
            <a:endParaRPr lang="en-US" sz="1000" b="1" dirty="0">
              <a:latin typeface="Calibri" pitchFamily="34" charset="0"/>
            </a:endParaRPr>
          </a:p>
        </p:txBody>
      </p:sp>
      <p:sp>
        <p:nvSpPr>
          <p:cNvPr id="39" name="Rectangle 108"/>
          <p:cNvSpPr>
            <a:spLocks noChangeArrowheads="1"/>
          </p:cNvSpPr>
          <p:nvPr/>
        </p:nvSpPr>
        <p:spPr bwMode="auto">
          <a:xfrm>
            <a:off x="3799890" y="3691934"/>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A[1][0]</a:t>
            </a:r>
            <a:endParaRPr lang="en-US" sz="1000" b="1" dirty="0">
              <a:latin typeface="Calibri" pitchFamily="34" charset="0"/>
            </a:endParaRPr>
          </a:p>
        </p:txBody>
      </p:sp>
      <p:sp>
        <p:nvSpPr>
          <p:cNvPr id="40" name="Rectangle 108"/>
          <p:cNvSpPr>
            <a:spLocks noChangeArrowheads="1"/>
          </p:cNvSpPr>
          <p:nvPr/>
        </p:nvSpPr>
        <p:spPr bwMode="auto">
          <a:xfrm>
            <a:off x="4722311" y="3687330"/>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A[1][1]</a:t>
            </a:r>
            <a:endParaRPr lang="en-US" sz="1000" b="1" dirty="0">
              <a:latin typeface="Calibri" pitchFamily="34" charset="0"/>
            </a:endParaRPr>
          </a:p>
        </p:txBody>
      </p:sp>
      <p:sp>
        <p:nvSpPr>
          <p:cNvPr id="41" name="Rectangle 108"/>
          <p:cNvSpPr>
            <a:spLocks noChangeArrowheads="1"/>
          </p:cNvSpPr>
          <p:nvPr/>
        </p:nvSpPr>
        <p:spPr bwMode="auto">
          <a:xfrm>
            <a:off x="3790306"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a:t>
            </a:r>
            <a:r>
              <a:rPr lang="en-US" sz="1000" b="1" dirty="0">
                <a:latin typeface="Calibri" pitchFamily="34" charset="0"/>
              </a:rPr>
              <a:t>0</a:t>
            </a:r>
            <a:r>
              <a:rPr lang="en-US" sz="1000" b="1" dirty="0" smtClean="0">
                <a:latin typeface="Calibri" pitchFamily="34" charset="0"/>
              </a:rPr>
              <a:t>]</a:t>
            </a:r>
            <a:endParaRPr lang="en-US" sz="1000" b="1" dirty="0">
              <a:latin typeface="Calibri" pitchFamily="34" charset="0"/>
            </a:endParaRPr>
          </a:p>
        </p:txBody>
      </p:sp>
      <p:sp>
        <p:nvSpPr>
          <p:cNvPr id="42" name="Rectangle 108"/>
          <p:cNvSpPr>
            <a:spLocks noChangeArrowheads="1"/>
          </p:cNvSpPr>
          <p:nvPr/>
        </p:nvSpPr>
        <p:spPr bwMode="auto">
          <a:xfrm>
            <a:off x="4702259"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A[2][1]</a:t>
            </a:r>
            <a:endParaRPr lang="en-US" sz="1000" b="1" dirty="0">
              <a:latin typeface="Calibri" pitchFamily="34" charset="0"/>
            </a:endParaRPr>
          </a:p>
        </p:txBody>
      </p:sp>
      <p:sp>
        <p:nvSpPr>
          <p:cNvPr id="43" name="Rectangle 108"/>
          <p:cNvSpPr>
            <a:spLocks noChangeArrowheads="1"/>
          </p:cNvSpPr>
          <p:nvPr/>
        </p:nvSpPr>
        <p:spPr bwMode="auto">
          <a:xfrm>
            <a:off x="5620804"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A[2][2]</a:t>
            </a:r>
            <a:endParaRPr lang="en-US" sz="1000" b="1" dirty="0">
              <a:latin typeface="Calibri" pitchFamily="34" charset="0"/>
            </a:endParaRPr>
          </a:p>
        </p:txBody>
      </p:sp>
      <p:sp>
        <p:nvSpPr>
          <p:cNvPr id="44" name="Rectangle 108"/>
          <p:cNvSpPr>
            <a:spLocks noChangeArrowheads="1"/>
          </p:cNvSpPr>
          <p:nvPr/>
        </p:nvSpPr>
        <p:spPr bwMode="auto">
          <a:xfrm>
            <a:off x="6535737"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A[2][3]</a:t>
            </a:r>
            <a:endParaRPr lang="en-US" sz="1000" b="1" dirty="0">
              <a:latin typeface="Calibri" pitchFamily="34" charset="0"/>
            </a:endParaRPr>
          </a:p>
        </p:txBody>
      </p:sp>
      <p:sp>
        <p:nvSpPr>
          <p:cNvPr id="45" name="Rectangle 108"/>
          <p:cNvSpPr>
            <a:spLocks noChangeArrowheads="1"/>
          </p:cNvSpPr>
          <p:nvPr/>
        </p:nvSpPr>
        <p:spPr bwMode="auto">
          <a:xfrm>
            <a:off x="7491697"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A[2][4]</a:t>
            </a:r>
            <a:endParaRPr lang="en-US" sz="1000" b="1" dirty="0">
              <a:latin typeface="Calibri" pitchFamily="34" charset="0"/>
            </a:endParaRPr>
          </a:p>
        </p:txBody>
      </p:sp>
      <p:sp>
        <p:nvSpPr>
          <p:cNvPr id="4" name="Rectangle 3"/>
          <p:cNvSpPr/>
          <p:nvPr/>
        </p:nvSpPr>
        <p:spPr>
          <a:xfrm>
            <a:off x="2492146" y="6136285"/>
            <a:ext cx="1641796" cy="415498"/>
          </a:xfrm>
          <a:prstGeom prst="rect">
            <a:avLst/>
          </a:prstGeom>
        </p:spPr>
        <p:txBody>
          <a:bodyPr wrap="none">
            <a:spAutoFit/>
          </a:bodyPr>
          <a:lstStyle/>
          <a:p>
            <a:r>
              <a:rPr lang="en-US" sz="2100" b="1" dirty="0" err="1" smtClean="0">
                <a:latin typeface="Courier New" pitchFamily="49" charset="0"/>
                <a:cs typeface="Courier New" pitchFamily="49" charset="0"/>
              </a:rPr>
              <a:t>len</a:t>
            </a:r>
            <a:r>
              <a:rPr lang="en-US" sz="2100" b="1" dirty="0" smtClean="0">
                <a:latin typeface="Courier New" pitchFamily="49" charset="0"/>
                <a:cs typeface="Courier New" pitchFamily="49" charset="0"/>
              </a:rPr>
              <a:t>(A[0])</a:t>
            </a:r>
            <a:endParaRPr lang="en-US" sz="2100" b="1" dirty="0">
              <a:latin typeface="Courier New" pitchFamily="49" charset="0"/>
              <a:cs typeface="Courier New" pitchFamily="49" charset="0"/>
            </a:endParaRPr>
          </a:p>
        </p:txBody>
      </p:sp>
      <p:sp>
        <p:nvSpPr>
          <p:cNvPr id="47" name="Rectangle 46"/>
          <p:cNvSpPr/>
          <p:nvPr/>
        </p:nvSpPr>
        <p:spPr>
          <a:xfrm>
            <a:off x="4727354" y="6136285"/>
            <a:ext cx="1156086" cy="415498"/>
          </a:xfrm>
          <a:prstGeom prst="rect">
            <a:avLst/>
          </a:prstGeom>
        </p:spPr>
        <p:txBody>
          <a:bodyPr wrap="none">
            <a:spAutoFit/>
          </a:bodyPr>
          <a:lstStyle/>
          <a:p>
            <a:r>
              <a:rPr lang="en-US" sz="2100" b="1" dirty="0" err="1" smtClean="0">
                <a:latin typeface="Courier New" pitchFamily="49" charset="0"/>
                <a:cs typeface="Courier New" pitchFamily="49" charset="0"/>
              </a:rPr>
              <a:t>len</a:t>
            </a:r>
            <a:r>
              <a:rPr lang="en-US" sz="2100" b="1" dirty="0" smtClean="0">
                <a:latin typeface="Courier New" pitchFamily="49" charset="0"/>
                <a:cs typeface="Courier New" pitchFamily="49" charset="0"/>
              </a:rPr>
              <a:t>(A)</a:t>
            </a:r>
            <a:endParaRPr lang="en-US" sz="2100" b="1" dirty="0">
              <a:latin typeface="Courier New" pitchFamily="49" charset="0"/>
              <a:cs typeface="Courier New" pitchFamily="49" charset="0"/>
            </a:endParaRPr>
          </a:p>
        </p:txBody>
      </p:sp>
      <p:sp>
        <p:nvSpPr>
          <p:cNvPr id="48" name="Rectangle 47"/>
          <p:cNvSpPr/>
          <p:nvPr/>
        </p:nvSpPr>
        <p:spPr>
          <a:xfrm>
            <a:off x="6476851" y="6136285"/>
            <a:ext cx="2321533" cy="415498"/>
          </a:xfrm>
          <a:prstGeom prst="rect">
            <a:avLst/>
          </a:prstGeom>
        </p:spPr>
        <p:txBody>
          <a:bodyPr wrap="none">
            <a:spAutoFit/>
          </a:bodyPr>
          <a:lstStyle/>
          <a:p>
            <a:r>
              <a:rPr lang="en-US" sz="2100" dirty="0">
                <a:latin typeface="Calibri" pitchFamily="34" charset="0"/>
                <a:cs typeface="Courier New" pitchFamily="49" charset="0"/>
              </a:rPr>
              <a:t>R</a:t>
            </a:r>
            <a:r>
              <a:rPr lang="en-US" sz="2100" dirty="0" smtClean="0">
                <a:latin typeface="Calibri" pitchFamily="34" charset="0"/>
                <a:cs typeface="Courier New" pitchFamily="49" charset="0"/>
              </a:rPr>
              <a:t>eplace 10 with 42.</a:t>
            </a:r>
            <a:endParaRPr lang="en-US" sz="2100" dirty="0">
              <a:latin typeface="Calibri" pitchFamily="34" charset="0"/>
              <a:cs typeface="Courier New" pitchFamily="49" charset="0"/>
            </a:endParaRPr>
          </a:p>
        </p:txBody>
      </p:sp>
      <p:sp>
        <p:nvSpPr>
          <p:cNvPr id="5" name="Rectangle 4"/>
          <p:cNvSpPr/>
          <p:nvPr/>
        </p:nvSpPr>
        <p:spPr>
          <a:xfrm>
            <a:off x="4078813" y="2462725"/>
            <a:ext cx="369012" cy="461665"/>
          </a:xfrm>
          <a:prstGeom prst="rect">
            <a:avLst/>
          </a:prstGeom>
        </p:spPr>
        <p:txBody>
          <a:bodyPr wrap="none">
            <a:spAutoFit/>
          </a:bodyPr>
          <a:lstStyle/>
          <a:p>
            <a:r>
              <a:rPr lang="en-US" b="1" dirty="0">
                <a:latin typeface="Courier New" pitchFamily="49" charset="0"/>
              </a:rPr>
              <a:t>1</a:t>
            </a:r>
            <a:endParaRPr lang="en-US" dirty="0"/>
          </a:p>
        </p:txBody>
      </p:sp>
      <p:sp>
        <p:nvSpPr>
          <p:cNvPr id="50" name="Rectangle 49"/>
          <p:cNvSpPr/>
          <p:nvPr/>
        </p:nvSpPr>
        <p:spPr>
          <a:xfrm>
            <a:off x="5001979" y="2459559"/>
            <a:ext cx="369012" cy="461665"/>
          </a:xfrm>
          <a:prstGeom prst="rect">
            <a:avLst/>
          </a:prstGeom>
        </p:spPr>
        <p:txBody>
          <a:bodyPr wrap="none">
            <a:spAutoFit/>
          </a:bodyPr>
          <a:lstStyle/>
          <a:p>
            <a:r>
              <a:rPr lang="en-US" b="1" dirty="0" smtClean="0">
                <a:latin typeface="Courier New" pitchFamily="49" charset="0"/>
              </a:rPr>
              <a:t>2</a:t>
            </a:r>
            <a:endParaRPr lang="en-US" dirty="0"/>
          </a:p>
        </p:txBody>
      </p:sp>
      <p:sp>
        <p:nvSpPr>
          <p:cNvPr id="51" name="Rectangle 50"/>
          <p:cNvSpPr/>
          <p:nvPr/>
        </p:nvSpPr>
        <p:spPr>
          <a:xfrm>
            <a:off x="6823512" y="2467163"/>
            <a:ext cx="369012" cy="461665"/>
          </a:xfrm>
          <a:prstGeom prst="rect">
            <a:avLst/>
          </a:prstGeom>
        </p:spPr>
        <p:txBody>
          <a:bodyPr wrap="none">
            <a:spAutoFit/>
          </a:bodyPr>
          <a:lstStyle/>
          <a:p>
            <a:r>
              <a:rPr lang="en-US" b="1" dirty="0">
                <a:latin typeface="Courier New" pitchFamily="49" charset="0"/>
              </a:rPr>
              <a:t>4</a:t>
            </a:r>
            <a:endParaRPr lang="en-US" dirty="0"/>
          </a:p>
        </p:txBody>
      </p:sp>
      <p:sp>
        <p:nvSpPr>
          <p:cNvPr id="6" name="Rectangle 5"/>
          <p:cNvSpPr/>
          <p:nvPr/>
        </p:nvSpPr>
        <p:spPr>
          <a:xfrm>
            <a:off x="6166547" y="3140905"/>
            <a:ext cx="324128" cy="461665"/>
          </a:xfrm>
          <a:prstGeom prst="rect">
            <a:avLst/>
          </a:prstGeom>
        </p:spPr>
        <p:txBody>
          <a:bodyPr wrap="none">
            <a:spAutoFit/>
          </a:bodyPr>
          <a:lstStyle/>
          <a:p>
            <a:r>
              <a:rPr lang="en-US" b="1" dirty="0" smtClean="0">
                <a:latin typeface="Cambria" pitchFamily="18" charset="0"/>
              </a:rPr>
              <a:t>?</a:t>
            </a:r>
            <a:endParaRPr lang="en-US" b="1" dirty="0"/>
          </a:p>
        </p:txBody>
      </p:sp>
      <p:sp>
        <p:nvSpPr>
          <p:cNvPr id="53" name="Rectangle 52"/>
          <p:cNvSpPr/>
          <p:nvPr/>
        </p:nvSpPr>
        <p:spPr>
          <a:xfrm>
            <a:off x="5888158" y="2467481"/>
            <a:ext cx="369012" cy="461665"/>
          </a:xfrm>
          <a:prstGeom prst="rect">
            <a:avLst/>
          </a:prstGeom>
        </p:spPr>
        <p:txBody>
          <a:bodyPr wrap="none">
            <a:spAutoFit/>
          </a:bodyPr>
          <a:lstStyle/>
          <a:p>
            <a:r>
              <a:rPr lang="en-US" b="1" dirty="0" smtClean="0">
                <a:latin typeface="Courier New" pitchFamily="49" charset="0"/>
              </a:rPr>
              <a:t>3</a:t>
            </a:r>
            <a:endParaRPr lang="en-US" dirty="0"/>
          </a:p>
        </p:txBody>
      </p:sp>
      <p:sp>
        <p:nvSpPr>
          <p:cNvPr id="54" name="Rectangle 53"/>
          <p:cNvSpPr/>
          <p:nvPr/>
        </p:nvSpPr>
        <p:spPr>
          <a:xfrm>
            <a:off x="4086728" y="3313763"/>
            <a:ext cx="369012" cy="461665"/>
          </a:xfrm>
          <a:prstGeom prst="rect">
            <a:avLst/>
          </a:prstGeom>
        </p:spPr>
        <p:txBody>
          <a:bodyPr wrap="none">
            <a:spAutoFit/>
          </a:bodyPr>
          <a:lstStyle/>
          <a:p>
            <a:r>
              <a:rPr lang="en-US" b="1" dirty="0" smtClean="0">
                <a:latin typeface="Courier New" pitchFamily="49" charset="0"/>
              </a:rPr>
              <a:t>5</a:t>
            </a:r>
            <a:endParaRPr lang="en-US" dirty="0"/>
          </a:p>
        </p:txBody>
      </p:sp>
      <p:sp>
        <p:nvSpPr>
          <p:cNvPr id="55" name="Rectangle 54"/>
          <p:cNvSpPr/>
          <p:nvPr/>
        </p:nvSpPr>
        <p:spPr>
          <a:xfrm>
            <a:off x="5009894" y="3310597"/>
            <a:ext cx="369012" cy="461665"/>
          </a:xfrm>
          <a:prstGeom prst="rect">
            <a:avLst/>
          </a:prstGeom>
        </p:spPr>
        <p:txBody>
          <a:bodyPr wrap="none">
            <a:spAutoFit/>
          </a:bodyPr>
          <a:lstStyle/>
          <a:p>
            <a:r>
              <a:rPr lang="en-US" b="1" dirty="0">
                <a:latin typeface="Courier New" pitchFamily="49" charset="0"/>
              </a:rPr>
              <a:t>6</a:t>
            </a:r>
            <a:endParaRPr lang="en-US" dirty="0"/>
          </a:p>
        </p:txBody>
      </p:sp>
      <p:sp>
        <p:nvSpPr>
          <p:cNvPr id="56" name="Rectangle 55"/>
          <p:cNvSpPr/>
          <p:nvPr/>
        </p:nvSpPr>
        <p:spPr>
          <a:xfrm>
            <a:off x="4042608" y="4211375"/>
            <a:ext cx="369012" cy="461665"/>
          </a:xfrm>
          <a:prstGeom prst="rect">
            <a:avLst/>
          </a:prstGeom>
        </p:spPr>
        <p:txBody>
          <a:bodyPr wrap="none">
            <a:spAutoFit/>
          </a:bodyPr>
          <a:lstStyle/>
          <a:p>
            <a:r>
              <a:rPr lang="en-US" b="1" dirty="0" smtClean="0">
                <a:latin typeface="Courier New" pitchFamily="49" charset="0"/>
              </a:rPr>
              <a:t>7</a:t>
            </a:r>
            <a:endParaRPr lang="en-US" dirty="0"/>
          </a:p>
        </p:txBody>
      </p:sp>
      <p:sp>
        <p:nvSpPr>
          <p:cNvPr id="57" name="Rectangle 56"/>
          <p:cNvSpPr/>
          <p:nvPr/>
        </p:nvSpPr>
        <p:spPr>
          <a:xfrm>
            <a:off x="4965774" y="4208209"/>
            <a:ext cx="369012" cy="461665"/>
          </a:xfrm>
          <a:prstGeom prst="rect">
            <a:avLst/>
          </a:prstGeom>
        </p:spPr>
        <p:txBody>
          <a:bodyPr wrap="none">
            <a:spAutoFit/>
          </a:bodyPr>
          <a:lstStyle/>
          <a:p>
            <a:r>
              <a:rPr lang="en-US" b="1" dirty="0" smtClean="0">
                <a:latin typeface="Courier New" pitchFamily="49" charset="0"/>
              </a:rPr>
              <a:t>8</a:t>
            </a:r>
            <a:endParaRPr lang="en-US" dirty="0"/>
          </a:p>
        </p:txBody>
      </p:sp>
      <p:sp>
        <p:nvSpPr>
          <p:cNvPr id="58" name="Rectangle 57"/>
          <p:cNvSpPr/>
          <p:nvPr/>
        </p:nvSpPr>
        <p:spPr>
          <a:xfrm>
            <a:off x="6717577" y="4215813"/>
            <a:ext cx="508473" cy="415498"/>
          </a:xfrm>
          <a:prstGeom prst="rect">
            <a:avLst/>
          </a:prstGeom>
        </p:spPr>
        <p:txBody>
          <a:bodyPr wrap="none">
            <a:spAutoFit/>
          </a:bodyPr>
          <a:lstStyle/>
          <a:p>
            <a:r>
              <a:rPr lang="en-US" sz="2100" b="1" dirty="0" smtClean="0">
                <a:latin typeface="Courier New" pitchFamily="49" charset="0"/>
              </a:rPr>
              <a:t>10</a:t>
            </a:r>
            <a:endParaRPr lang="en-US" sz="2100" dirty="0"/>
          </a:p>
        </p:txBody>
      </p:sp>
      <p:sp>
        <p:nvSpPr>
          <p:cNvPr id="59" name="Rectangle 58"/>
          <p:cNvSpPr/>
          <p:nvPr/>
        </p:nvSpPr>
        <p:spPr>
          <a:xfrm>
            <a:off x="5851953" y="4216131"/>
            <a:ext cx="369012" cy="461665"/>
          </a:xfrm>
          <a:prstGeom prst="rect">
            <a:avLst/>
          </a:prstGeom>
        </p:spPr>
        <p:txBody>
          <a:bodyPr wrap="none">
            <a:spAutoFit/>
          </a:bodyPr>
          <a:lstStyle/>
          <a:p>
            <a:r>
              <a:rPr lang="en-US" b="1" dirty="0" smtClean="0">
                <a:latin typeface="Courier New" pitchFamily="49" charset="0"/>
              </a:rPr>
              <a:t>9</a:t>
            </a:r>
            <a:endParaRPr lang="en-US" dirty="0"/>
          </a:p>
        </p:txBody>
      </p:sp>
      <p:sp>
        <p:nvSpPr>
          <p:cNvPr id="60" name="Rectangle 59"/>
          <p:cNvSpPr/>
          <p:nvPr/>
        </p:nvSpPr>
        <p:spPr>
          <a:xfrm>
            <a:off x="7721126" y="4220596"/>
            <a:ext cx="508474" cy="415498"/>
          </a:xfrm>
          <a:prstGeom prst="rect">
            <a:avLst/>
          </a:prstGeom>
        </p:spPr>
        <p:txBody>
          <a:bodyPr wrap="none">
            <a:spAutoFit/>
          </a:bodyPr>
          <a:lstStyle/>
          <a:p>
            <a:r>
              <a:rPr lang="en-US" sz="2100" b="1" dirty="0" smtClean="0">
                <a:latin typeface="Courier New" pitchFamily="49" charset="0"/>
              </a:rPr>
              <a:t>11</a:t>
            </a:r>
            <a:endParaRPr lang="en-US" sz="2100" dirty="0"/>
          </a:p>
        </p:txBody>
      </p:sp>
      <p:sp>
        <p:nvSpPr>
          <p:cNvPr id="61" name="Down Arrow 60"/>
          <p:cNvSpPr/>
          <p:nvPr/>
        </p:nvSpPr>
        <p:spPr bwMode="auto">
          <a:xfrm rot="2332905">
            <a:off x="6967407" y="3968429"/>
            <a:ext cx="333843" cy="389647"/>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312274" y="6113202"/>
            <a:ext cx="1586460" cy="461665"/>
          </a:xfrm>
          <a:prstGeom prst="rect">
            <a:avLst/>
          </a:prstGeom>
        </p:spPr>
        <p:txBody>
          <a:bodyPr wrap="none">
            <a:spAutoFit/>
          </a:bodyPr>
          <a:lstStyle/>
          <a:p>
            <a:r>
              <a:rPr lang="en-US" dirty="0" smtClean="0">
                <a:latin typeface="Calibri" pitchFamily="34" charset="0"/>
                <a:cs typeface="Courier New" pitchFamily="49" charset="0"/>
              </a:rPr>
              <a:t>Where's 3?</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28760" y="762120"/>
              <a:ext cx="8334720" cy="3210120"/>
            </p14:xfrm>
          </p:contentPart>
        </mc:Choice>
        <mc:Fallback xmlns="">
          <p:pic>
            <p:nvPicPr>
              <p:cNvPr id="2" name="Ink 1"/>
              <p:cNvPicPr/>
              <p:nvPr/>
            </p:nvPicPr>
            <p:blipFill>
              <a:blip r:embed="rId4"/>
              <a:stretch>
                <a:fillRect/>
              </a:stretch>
            </p:blipFill>
            <p:spPr>
              <a:xfrm>
                <a:off x="419400" y="752760"/>
                <a:ext cx="8353440" cy="3228840"/>
              </a:xfrm>
              <a:prstGeom prst="rect">
                <a:avLst/>
              </a:prstGeom>
            </p:spPr>
          </p:pic>
        </mc:Fallback>
      </mc:AlternateContent>
    </p:spTree>
    <p:extLst>
      <p:ext uri="{BB962C8B-B14F-4D97-AF65-F5344CB8AC3E}">
        <p14:creationId xmlns:p14="http://schemas.microsoft.com/office/powerpoint/2010/main" val="3594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7652"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7653"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a:t>
            </a:r>
            <a:endParaRPr lang="en-US" sz="1800" b="1">
              <a:latin typeface="Courier New" pitchFamily="49" charset="0"/>
            </a:endParaRPr>
          </a:p>
        </p:txBody>
      </p:sp>
      <p:sp>
        <p:nvSpPr>
          <p:cNvPr id="27654"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5"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7656"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7"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59"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0"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1"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2"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4" name="Rectangle 86"/>
          <p:cNvSpPr>
            <a:spLocks noChangeArrowheads="1"/>
          </p:cNvSpPr>
          <p:nvPr/>
        </p:nvSpPr>
        <p:spPr bwMode="auto">
          <a:xfrm>
            <a:off x="2522069" y="2414588"/>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A[0]</a:t>
            </a:r>
            <a:endParaRPr lang="en-US" sz="1800" b="1">
              <a:latin typeface="Courier New" pitchFamily="49" charset="0"/>
            </a:endParaRPr>
          </a:p>
        </p:txBody>
      </p:sp>
      <p:sp>
        <p:nvSpPr>
          <p:cNvPr id="27665" name="Rectangle 87"/>
          <p:cNvSpPr>
            <a:spLocks noChangeArrowheads="1"/>
          </p:cNvSpPr>
          <p:nvPr/>
        </p:nvSpPr>
        <p:spPr bwMode="auto">
          <a:xfrm>
            <a:off x="2525244" y="3265488"/>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A[1]</a:t>
            </a:r>
            <a:endParaRPr lang="en-US" sz="1800" b="1">
              <a:latin typeface="Courier New" pitchFamily="49" charset="0"/>
            </a:endParaRPr>
          </a:p>
        </p:txBody>
      </p:sp>
      <p:sp>
        <p:nvSpPr>
          <p:cNvPr id="27666" name="Rectangle 88"/>
          <p:cNvSpPr>
            <a:spLocks noChangeArrowheads="1"/>
          </p:cNvSpPr>
          <p:nvPr/>
        </p:nvSpPr>
        <p:spPr bwMode="auto">
          <a:xfrm>
            <a:off x="2523656" y="4111625"/>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a:t>
            </a:r>
            <a:endParaRPr lang="en-US" sz="1800" b="1">
              <a:latin typeface="Courier New" pitchFamily="49" charset="0"/>
            </a:endParaRPr>
          </a:p>
        </p:txBody>
      </p:sp>
      <p:sp>
        <p:nvSpPr>
          <p:cNvPr id="27667"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8"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9"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0"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1"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2"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3"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4"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5"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6"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7"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8"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9" name="Text Box 103"/>
          <p:cNvSpPr txBox="1">
            <a:spLocks noChangeArrowheads="1"/>
          </p:cNvSpPr>
          <p:nvPr/>
        </p:nvSpPr>
        <p:spPr bwMode="auto">
          <a:xfrm>
            <a:off x="850900" y="5943600"/>
            <a:ext cx="433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latin typeface="Cambria" pitchFamily="18" charset="0"/>
              </a:rPr>
              <a:t>How many rows does </a:t>
            </a:r>
            <a:r>
              <a:rPr lang="en-US" sz="1800">
                <a:solidFill>
                  <a:srgbClr val="1608F9"/>
                </a:solidFill>
                <a:latin typeface="Cambria" pitchFamily="18" charset="0"/>
              </a:rPr>
              <a:t>A</a:t>
            </a:r>
            <a:r>
              <a:rPr lang="en-US" sz="1800">
                <a:latin typeface="Cambria" pitchFamily="18" charset="0"/>
              </a:rPr>
              <a:t> have, in general ?</a:t>
            </a:r>
          </a:p>
        </p:txBody>
      </p:sp>
      <p:sp>
        <p:nvSpPr>
          <p:cNvPr id="27680" name="Text Box 104"/>
          <p:cNvSpPr txBox="1">
            <a:spLocks noChangeArrowheads="1"/>
          </p:cNvSpPr>
          <p:nvPr/>
        </p:nvSpPr>
        <p:spPr bwMode="auto">
          <a:xfrm>
            <a:off x="152400" y="64150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How many columns does </a:t>
            </a:r>
            <a:r>
              <a:rPr lang="en-US" sz="1800" dirty="0">
                <a:solidFill>
                  <a:srgbClr val="1608F9"/>
                </a:solidFill>
                <a:latin typeface="Cambria" pitchFamily="18" charset="0"/>
              </a:rPr>
              <a:t>A</a:t>
            </a:r>
            <a:r>
              <a:rPr lang="en-US" sz="1800" dirty="0">
                <a:latin typeface="Cambria" pitchFamily="18" charset="0"/>
              </a:rPr>
              <a:t> have, in general ?</a:t>
            </a:r>
          </a:p>
        </p:txBody>
      </p:sp>
      <p:sp>
        <p:nvSpPr>
          <p:cNvPr id="27681" name="Text Box 105"/>
          <p:cNvSpPr txBox="1">
            <a:spLocks noChangeArrowheads="1"/>
          </p:cNvSpPr>
          <p:nvPr/>
        </p:nvSpPr>
        <p:spPr bwMode="auto">
          <a:xfrm>
            <a:off x="152400" y="54864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What does each component of </a:t>
            </a:r>
            <a:r>
              <a:rPr lang="en-US" sz="1800" dirty="0">
                <a:solidFill>
                  <a:srgbClr val="1608F9"/>
                </a:solidFill>
                <a:latin typeface="Cambria" pitchFamily="18" charset="0"/>
              </a:rPr>
              <a:t>A[1][2]</a:t>
            </a:r>
            <a:r>
              <a:rPr lang="en-US" sz="1800" dirty="0">
                <a:latin typeface="Cambria" pitchFamily="18" charset="0"/>
              </a:rPr>
              <a:t> mean ?</a:t>
            </a:r>
          </a:p>
        </p:txBody>
      </p:sp>
      <p:sp>
        <p:nvSpPr>
          <p:cNvPr id="27682" name="Rectangle 106"/>
          <p:cNvSpPr>
            <a:spLocks noChangeArrowheads="1"/>
          </p:cNvSpPr>
          <p:nvPr/>
        </p:nvSpPr>
        <p:spPr bwMode="auto">
          <a:xfrm>
            <a:off x="1828800" y="4978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dirty="0" smtClean="0">
                <a:latin typeface="Cambria" pitchFamily="18" charset="0"/>
              </a:rPr>
              <a:t>What is </a:t>
            </a:r>
            <a:r>
              <a:rPr lang="en-US" sz="1800" dirty="0" smtClean="0">
                <a:solidFill>
                  <a:srgbClr val="1608F9"/>
                </a:solidFill>
                <a:latin typeface="Cambria" pitchFamily="18" charset="0"/>
              </a:rPr>
              <a:t>A[1][2]</a:t>
            </a:r>
            <a:r>
              <a:rPr lang="en-US" sz="1800" dirty="0" smtClean="0">
                <a:latin typeface="Cambria" pitchFamily="18" charset="0"/>
              </a:rPr>
              <a:t>?</a:t>
            </a:r>
            <a:endParaRPr lang="en-US" sz="1800" dirty="0">
              <a:latin typeface="Cambria" pitchFamily="18" charset="0"/>
            </a:endParaRPr>
          </a:p>
        </p:txBody>
      </p:sp>
      <p:sp>
        <p:nvSpPr>
          <p:cNvPr id="27683" name="Rectangle 107"/>
          <p:cNvSpPr>
            <a:spLocks noChangeArrowheads="1"/>
          </p:cNvSpPr>
          <p:nvPr/>
        </p:nvSpPr>
        <p:spPr bwMode="auto">
          <a:xfrm>
            <a:off x="6469626" y="4297363"/>
            <a:ext cx="835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A[2][3]</a:t>
            </a:r>
            <a:endParaRPr lang="en-US" sz="1800" b="1">
              <a:latin typeface="Courier New" pitchFamily="49" charset="0"/>
            </a:endParaRPr>
          </a:p>
        </p:txBody>
      </p:sp>
      <p:sp>
        <p:nvSpPr>
          <p:cNvPr id="27684" name="Rectangle 108"/>
          <p:cNvSpPr>
            <a:spLocks noChangeArrowheads="1"/>
          </p:cNvSpPr>
          <p:nvPr/>
        </p:nvSpPr>
        <p:spPr bwMode="auto">
          <a:xfrm>
            <a:off x="3688326" y="2535238"/>
            <a:ext cx="835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A[0][0]</a:t>
            </a:r>
            <a:endParaRPr lang="en-US" sz="1800" b="1" dirty="0">
              <a:latin typeface="Courier New" pitchFamily="49" charset="0"/>
            </a:endParaRPr>
          </a:p>
        </p:txBody>
      </p:sp>
      <p:sp>
        <p:nvSpPr>
          <p:cNvPr id="27685" name="Rectangle 23"/>
          <p:cNvSpPr>
            <a:spLocks noChangeArrowheads="1"/>
          </p:cNvSpPr>
          <p:nvPr/>
        </p:nvSpPr>
        <p:spPr bwMode="auto">
          <a:xfrm>
            <a:off x="228600" y="1024583"/>
            <a:ext cx="8686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700" b="1" dirty="0">
                <a:latin typeface="Courier New" pitchFamily="49" charset="0"/>
              </a:rPr>
              <a:t>A = [ [1,2,3,4], </a:t>
            </a:r>
            <a:r>
              <a:rPr lang="en-US" sz="2700" b="1" dirty="0" smtClean="0">
                <a:latin typeface="Courier New" pitchFamily="49" charset="0"/>
              </a:rPr>
              <a:t>[</a:t>
            </a:r>
            <a:r>
              <a:rPr lang="en-US" sz="2700" b="1" dirty="0">
                <a:latin typeface="Courier New" pitchFamily="49" charset="0"/>
              </a:rPr>
              <a:t>5,6,7,8], </a:t>
            </a:r>
            <a:r>
              <a:rPr lang="en-US" sz="2700" b="1" dirty="0" smtClean="0">
                <a:latin typeface="Courier New" pitchFamily="49" charset="0"/>
              </a:rPr>
              <a:t>[</a:t>
            </a:r>
            <a:r>
              <a:rPr lang="en-US" sz="2700" b="1" dirty="0">
                <a:latin typeface="Courier New" pitchFamily="49" charset="0"/>
              </a:rPr>
              <a:t>9,0,1,2] ]</a:t>
            </a:r>
          </a:p>
        </p:txBody>
      </p:sp>
      <p:sp>
        <p:nvSpPr>
          <p:cNvPr id="27686" name="Rectangle 1"/>
          <p:cNvSpPr>
            <a:spLocks noChangeArrowheads="1"/>
          </p:cNvSpPr>
          <p:nvPr/>
        </p:nvSpPr>
        <p:spPr bwMode="auto">
          <a:xfrm>
            <a:off x="4081463" y="1978025"/>
            <a:ext cx="36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1</a:t>
            </a:r>
            <a:endParaRPr lang="en-US"/>
          </a:p>
        </p:txBody>
      </p:sp>
      <p:sp>
        <p:nvSpPr>
          <p:cNvPr id="27687" name="Rectangle 46"/>
          <p:cNvSpPr>
            <a:spLocks noChangeArrowheads="1"/>
          </p:cNvSpPr>
          <p:nvPr/>
        </p:nvSpPr>
        <p:spPr bwMode="auto">
          <a:xfrm>
            <a:off x="5041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2</a:t>
            </a:r>
            <a:endParaRPr lang="en-US" dirty="0"/>
          </a:p>
        </p:txBody>
      </p:sp>
      <p:sp>
        <p:nvSpPr>
          <p:cNvPr id="27688" name="Rectangle 47"/>
          <p:cNvSpPr>
            <a:spLocks noChangeArrowheads="1"/>
          </p:cNvSpPr>
          <p:nvPr/>
        </p:nvSpPr>
        <p:spPr bwMode="auto">
          <a:xfrm>
            <a:off x="5930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3</a:t>
            </a:r>
            <a:endParaRPr lang="en-US"/>
          </a:p>
        </p:txBody>
      </p:sp>
      <p:sp>
        <p:nvSpPr>
          <p:cNvPr id="27689" name="Rectangle 48"/>
          <p:cNvSpPr>
            <a:spLocks noChangeArrowheads="1"/>
          </p:cNvSpPr>
          <p:nvPr/>
        </p:nvSpPr>
        <p:spPr bwMode="auto">
          <a:xfrm>
            <a:off x="6894513" y="19812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4</a:t>
            </a:r>
            <a:endParaRPr lang="en-US"/>
          </a:p>
        </p:txBody>
      </p:sp>
      <p:sp>
        <p:nvSpPr>
          <p:cNvPr id="27690" name="Rectangle 49"/>
          <p:cNvSpPr>
            <a:spLocks noChangeArrowheads="1"/>
          </p:cNvSpPr>
          <p:nvPr/>
        </p:nvSpPr>
        <p:spPr bwMode="auto">
          <a:xfrm>
            <a:off x="4064000" y="280987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5</a:t>
            </a:r>
            <a:endParaRPr lang="en-US"/>
          </a:p>
        </p:txBody>
      </p:sp>
      <p:sp>
        <p:nvSpPr>
          <p:cNvPr id="27691" name="Rectangle 50"/>
          <p:cNvSpPr>
            <a:spLocks noChangeArrowheads="1"/>
          </p:cNvSpPr>
          <p:nvPr/>
        </p:nvSpPr>
        <p:spPr bwMode="auto">
          <a:xfrm>
            <a:off x="5024438" y="2814638"/>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6</a:t>
            </a:r>
            <a:endParaRPr lang="en-US"/>
          </a:p>
        </p:txBody>
      </p:sp>
      <p:sp>
        <p:nvSpPr>
          <p:cNvPr id="27692" name="Rectangle 51"/>
          <p:cNvSpPr>
            <a:spLocks noChangeArrowheads="1"/>
          </p:cNvSpPr>
          <p:nvPr/>
        </p:nvSpPr>
        <p:spPr bwMode="auto">
          <a:xfrm>
            <a:off x="5926138" y="2789238"/>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7</a:t>
            </a:r>
            <a:endParaRPr lang="en-US"/>
          </a:p>
        </p:txBody>
      </p:sp>
      <p:sp>
        <p:nvSpPr>
          <p:cNvPr id="27693" name="Rectangle 52"/>
          <p:cNvSpPr>
            <a:spLocks noChangeArrowheads="1"/>
          </p:cNvSpPr>
          <p:nvPr/>
        </p:nvSpPr>
        <p:spPr bwMode="auto">
          <a:xfrm>
            <a:off x="6891338" y="27892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8</a:t>
            </a:r>
            <a:endParaRPr lang="en-US"/>
          </a:p>
        </p:txBody>
      </p:sp>
      <p:sp>
        <p:nvSpPr>
          <p:cNvPr id="27694" name="Rectangle 53"/>
          <p:cNvSpPr>
            <a:spLocks noChangeArrowheads="1"/>
          </p:cNvSpPr>
          <p:nvPr/>
        </p:nvSpPr>
        <p:spPr bwMode="auto">
          <a:xfrm>
            <a:off x="4052888" y="3736975"/>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9</a:t>
            </a:r>
            <a:endParaRPr lang="en-US"/>
          </a:p>
        </p:txBody>
      </p:sp>
      <p:sp>
        <p:nvSpPr>
          <p:cNvPr id="27695" name="Rectangle 54"/>
          <p:cNvSpPr>
            <a:spLocks noChangeArrowheads="1"/>
          </p:cNvSpPr>
          <p:nvPr/>
        </p:nvSpPr>
        <p:spPr bwMode="auto">
          <a:xfrm>
            <a:off x="50117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0</a:t>
            </a:r>
            <a:endParaRPr lang="en-US"/>
          </a:p>
        </p:txBody>
      </p:sp>
      <p:sp>
        <p:nvSpPr>
          <p:cNvPr id="27696" name="Rectangle 55"/>
          <p:cNvSpPr>
            <a:spLocks noChangeArrowheads="1"/>
          </p:cNvSpPr>
          <p:nvPr/>
        </p:nvSpPr>
        <p:spPr bwMode="auto">
          <a:xfrm>
            <a:off x="5902325" y="374015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1</a:t>
            </a:r>
            <a:endParaRPr lang="en-US"/>
          </a:p>
        </p:txBody>
      </p:sp>
      <p:sp>
        <p:nvSpPr>
          <p:cNvPr id="27697" name="Rectangle 56"/>
          <p:cNvSpPr>
            <a:spLocks noChangeArrowheads="1"/>
          </p:cNvSpPr>
          <p:nvPr/>
        </p:nvSpPr>
        <p:spPr bwMode="auto">
          <a:xfrm>
            <a:off x="68659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2</a:t>
            </a:r>
            <a:endParaRPr lang="en-US" dirty="0"/>
          </a:p>
        </p:txBody>
      </p:sp>
      <p:sp>
        <p:nvSpPr>
          <p:cNvPr id="4" name="Rectangle 3"/>
          <p:cNvSpPr/>
          <p:nvPr/>
        </p:nvSpPr>
        <p:spPr>
          <a:xfrm>
            <a:off x="342900" y="4698499"/>
            <a:ext cx="1016000" cy="369887"/>
          </a:xfrm>
          <a:prstGeom prst="rect">
            <a:avLst/>
          </a:prstGeom>
          <a:noFill/>
        </p:spPr>
        <p:txBody>
          <a:bodyPr wrap="none">
            <a:spAutoFit/>
          </a:bodyPr>
          <a:lstStyle/>
          <a:p>
            <a:pPr>
              <a:defRPr/>
            </a:pPr>
            <a:r>
              <a:rPr lang="en-US" sz="1800" b="1" dirty="0">
                <a:solidFill>
                  <a:srgbClr val="008000"/>
                </a:solidFill>
              </a:rPr>
              <a:t>To try…</a:t>
            </a:r>
            <a:endParaRPr lang="en-US" dirty="0">
              <a:solidFill>
                <a:srgbClr val="008000"/>
              </a:solidFill>
            </a:endParaRPr>
          </a:p>
        </p:txBody>
      </p:sp>
      <p:sp>
        <p:nvSpPr>
          <p:cNvPr id="52" name="Text Box 11"/>
          <p:cNvSpPr txBox="1">
            <a:spLocks noChangeArrowheads="1"/>
          </p:cNvSpPr>
          <p:nvPr/>
        </p:nvSpPr>
        <p:spPr bwMode="auto">
          <a:xfrm>
            <a:off x="762000" y="76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smtClean="0">
                <a:latin typeface="Cambria" pitchFamily="18" charset="0"/>
              </a:rPr>
              <a:t>Rectangular </a:t>
            </a:r>
            <a:r>
              <a:rPr lang="en-US" sz="4000" dirty="0" smtClean="0">
                <a:latin typeface="Cambria" pitchFamily="18" charset="0"/>
              </a:rPr>
              <a:t>2D </a:t>
            </a:r>
            <a:r>
              <a:rPr lang="en-US" sz="4000" dirty="0">
                <a:latin typeface="Cambria" pitchFamily="18" charset="0"/>
              </a:rPr>
              <a:t>data</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28800" y="1504800"/>
              <a:ext cx="6753600" cy="5039280"/>
            </p14:xfrm>
          </p:contentPart>
        </mc:Choice>
        <mc:Fallback xmlns="">
          <p:pic>
            <p:nvPicPr>
              <p:cNvPr id="2" name="Ink 1"/>
              <p:cNvPicPr/>
              <p:nvPr/>
            </p:nvPicPr>
            <p:blipFill>
              <a:blip r:embed="rId4"/>
              <a:stretch>
                <a:fillRect/>
              </a:stretch>
            </p:blipFill>
            <p:spPr>
              <a:xfrm>
                <a:off x="1819440" y="1495440"/>
                <a:ext cx="6772320" cy="5058000"/>
              </a:xfrm>
              <a:prstGeom prst="rect">
                <a:avLst/>
              </a:prstGeom>
            </p:spPr>
          </p:pic>
        </mc:Fallback>
      </mc:AlternateContent>
    </p:spTree>
    <p:extLst>
      <p:ext uri="{BB962C8B-B14F-4D97-AF65-F5344CB8AC3E}">
        <p14:creationId xmlns:p14="http://schemas.microsoft.com/office/powerpoint/2010/main" val="1539796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195254"/>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i="1" dirty="0" smtClean="0">
                <a:latin typeface="Cambria" pitchFamily="18" charset="0"/>
              </a:rPr>
              <a:t>Try it…</a:t>
            </a:r>
            <a:endParaRPr lang="en-US" sz="3600" i="1" dirty="0">
              <a:latin typeface="Cambria" pitchFamily="18" charset="0"/>
            </a:endParaRPr>
          </a:p>
        </p:txBody>
      </p:sp>
      <p:sp>
        <p:nvSpPr>
          <p:cNvPr id="34820" name="Rectangle 3"/>
          <p:cNvSpPr>
            <a:spLocks noChangeArrowheads="1"/>
          </p:cNvSpPr>
          <p:nvPr/>
        </p:nvSpPr>
        <p:spPr bwMode="auto">
          <a:xfrm>
            <a:off x="152400" y="1183481"/>
            <a:ext cx="5181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EE7403"/>
                </a:solidFill>
                <a:latin typeface="Courier New" pitchFamily="49" charset="0"/>
              </a:rPr>
              <a:t>def</a:t>
            </a:r>
            <a:r>
              <a:rPr lang="en-US" sz="1800" b="1" dirty="0">
                <a:latin typeface="Courier New" pitchFamily="49" charset="0"/>
              </a:rPr>
              <a:t> mystery(A):</a:t>
            </a:r>
          </a:p>
          <a:p>
            <a:pPr algn="l"/>
            <a:r>
              <a:rPr lang="en-US" sz="1800" b="1" dirty="0">
                <a:solidFill>
                  <a:srgbClr val="008000"/>
                </a:solidFill>
                <a:latin typeface="Courier New" pitchFamily="49" charset="0"/>
              </a:rPr>
              <a:t>    """ what happens to A ? """</a:t>
            </a:r>
          </a:p>
          <a:p>
            <a:pPr algn="l"/>
            <a:endParaRPr lang="en-US" sz="1800" b="1" dirty="0">
              <a:solidFill>
                <a:srgbClr val="008000"/>
              </a:solidFill>
              <a:latin typeface="Courier New" pitchFamily="49" charset="0"/>
            </a:endParaRPr>
          </a:p>
          <a:p>
            <a:pPr algn="l"/>
            <a:r>
              <a:rPr lang="en-US" sz="1800" b="1" dirty="0">
                <a:latin typeface="Courier New" pitchFamily="49" charset="0"/>
              </a:rPr>
              <a:t>    </a:t>
            </a:r>
            <a:r>
              <a:rPr lang="en-US" sz="1800" b="1" dirty="0" smtClean="0">
                <a:latin typeface="Courier New" pitchFamily="49" charset="0"/>
              </a:rPr>
              <a:t>NROWS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 </a:t>
            </a:r>
          </a:p>
          <a:p>
            <a:pPr algn="l"/>
            <a:r>
              <a:rPr lang="en-US" sz="1800" b="1" dirty="0">
                <a:latin typeface="Courier New" pitchFamily="49" charset="0"/>
              </a:rPr>
              <a:t>    </a:t>
            </a:r>
            <a:r>
              <a:rPr lang="en-US" sz="1800" b="1" dirty="0" smtClean="0">
                <a:latin typeface="Courier New" pitchFamily="49" charset="0"/>
              </a:rPr>
              <a:t>NCOLS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(A[0])</a:t>
            </a: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r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0,NROWS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c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0,NCOLS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if</a:t>
            </a:r>
            <a:r>
              <a:rPr lang="en-US" sz="1800" b="1" dirty="0">
                <a:latin typeface="Courier New" pitchFamily="49" charset="0"/>
              </a:rPr>
              <a:t> </a:t>
            </a:r>
            <a:r>
              <a:rPr lang="en-US" sz="1800" b="1" dirty="0" smtClean="0">
                <a:latin typeface="Courier New" pitchFamily="49" charset="0"/>
              </a:rPr>
              <a:t>A[r][c]%4 == 0:</a:t>
            </a:r>
            <a:endParaRPr lang="en-US" sz="1800" b="1" dirty="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A[r][c] </a:t>
            </a:r>
            <a:r>
              <a:rPr lang="en-US" sz="1800" b="1" dirty="0">
                <a:latin typeface="Courier New" pitchFamily="49" charset="0"/>
              </a:rPr>
              <a:t>= 1</a:t>
            </a:r>
          </a:p>
          <a:p>
            <a:pPr algn="l"/>
            <a:r>
              <a:rPr lang="en-US" sz="1800" b="1" dirty="0">
                <a:latin typeface="Courier New" pitchFamily="49" charset="0"/>
              </a:rPr>
              <a:t>	   </a:t>
            </a:r>
            <a:r>
              <a:rPr lang="en-US" sz="1800" b="1" dirty="0">
                <a:solidFill>
                  <a:srgbClr val="EE7403"/>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smtClean="0">
                <a:latin typeface="Courier New" pitchFamily="49" charset="0"/>
              </a:rPr>
              <a:t>A[r][c] </a:t>
            </a:r>
            <a:r>
              <a:rPr lang="en-US" sz="1800" b="1" dirty="0">
                <a:latin typeface="Courier New" pitchFamily="49" charset="0"/>
              </a:rPr>
              <a:t>+= 1</a:t>
            </a:r>
          </a:p>
          <a:p>
            <a:pPr algn="l"/>
            <a:endParaRPr lang="en-US" sz="1800" b="1" dirty="0">
              <a:latin typeface="Courier New" pitchFamily="49" charset="0"/>
            </a:endParaRPr>
          </a:p>
        </p:txBody>
      </p:sp>
      <p:sp>
        <p:nvSpPr>
          <p:cNvPr id="34822" name="Text Box 6"/>
          <p:cNvSpPr txBox="1">
            <a:spLocks noChangeArrowheads="1"/>
          </p:cNvSpPr>
          <p:nvPr/>
        </p:nvSpPr>
        <p:spPr bwMode="auto">
          <a:xfrm>
            <a:off x="2873022" y="5819368"/>
            <a:ext cx="19078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dirty="0" smtClean="0">
                <a:solidFill>
                  <a:srgbClr val="008000"/>
                </a:solidFill>
                <a:latin typeface="Cambria" pitchFamily="18" charset="0"/>
              </a:rPr>
              <a:t>After</a:t>
            </a:r>
            <a:r>
              <a:rPr lang="en-US" sz="1800" dirty="0" smtClean="0">
                <a:solidFill>
                  <a:srgbClr val="008000"/>
                </a:solidFill>
                <a:latin typeface="Cambria" pitchFamily="18" charset="0"/>
              </a:rPr>
              <a:t> – </a:t>
            </a:r>
            <a:r>
              <a:rPr lang="en-US" sz="1800" i="1" dirty="0" smtClean="0">
                <a:solidFill>
                  <a:srgbClr val="008000"/>
                </a:solidFill>
                <a:latin typeface="Cambria" pitchFamily="18" charset="0"/>
              </a:rPr>
              <a:t>with the code as written</a:t>
            </a:r>
            <a:r>
              <a:rPr lang="en-US" sz="1800" dirty="0" smtClean="0">
                <a:solidFill>
                  <a:srgbClr val="008000"/>
                </a:solidFill>
                <a:latin typeface="Cambria" pitchFamily="18" charset="0"/>
              </a:rPr>
              <a:t>…</a:t>
            </a:r>
            <a:endParaRPr lang="en-US" sz="1800" dirty="0">
              <a:solidFill>
                <a:srgbClr val="008000"/>
              </a:solidFill>
              <a:latin typeface="Cambria" pitchFamily="18" charset="0"/>
            </a:endParaRPr>
          </a:p>
        </p:txBody>
      </p:sp>
      <p:sp>
        <p:nvSpPr>
          <p:cNvPr id="34824" name="Rectangle 8"/>
          <p:cNvSpPr>
            <a:spLocks noChangeArrowheads="1"/>
          </p:cNvSpPr>
          <p:nvPr/>
        </p:nvSpPr>
        <p:spPr bwMode="auto">
          <a:xfrm>
            <a:off x="2907835" y="5297132"/>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rPr>
              <a:t>A</a:t>
            </a:r>
          </a:p>
        </p:txBody>
      </p:sp>
      <p:sp>
        <p:nvSpPr>
          <p:cNvPr id="34840" name="Rectangle 26"/>
          <p:cNvSpPr>
            <a:spLocks noChangeArrowheads="1"/>
          </p:cNvSpPr>
          <p:nvPr/>
        </p:nvSpPr>
        <p:spPr bwMode="auto">
          <a:xfrm>
            <a:off x="559858" y="5374382"/>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1" name="Line 27"/>
          <p:cNvSpPr>
            <a:spLocks noChangeShapeType="1"/>
          </p:cNvSpPr>
          <p:nvPr/>
        </p:nvSpPr>
        <p:spPr bwMode="auto">
          <a:xfrm>
            <a:off x="563033" y="5756969"/>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8"/>
          <p:cNvSpPr>
            <a:spLocks noChangeShapeType="1"/>
          </p:cNvSpPr>
          <p:nvPr/>
        </p:nvSpPr>
        <p:spPr bwMode="auto">
          <a:xfrm>
            <a:off x="566208" y="6077644"/>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9"/>
          <p:cNvSpPr>
            <a:spLocks noChangeShapeType="1"/>
          </p:cNvSpPr>
          <p:nvPr/>
        </p:nvSpPr>
        <p:spPr bwMode="auto">
          <a:xfrm rot="-5400000">
            <a:off x="564620" y="5922069"/>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0"/>
          <p:cNvSpPr>
            <a:spLocks noChangeShapeType="1"/>
          </p:cNvSpPr>
          <p:nvPr/>
        </p:nvSpPr>
        <p:spPr bwMode="auto">
          <a:xfrm rot="-5400000">
            <a:off x="1102783" y="5920482"/>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1"/>
          <p:cNvSpPr>
            <a:spLocks noChangeShapeType="1"/>
          </p:cNvSpPr>
          <p:nvPr/>
        </p:nvSpPr>
        <p:spPr bwMode="auto">
          <a:xfrm rot="-5400000">
            <a:off x="1663170" y="5918894"/>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Rectangle 33"/>
          <p:cNvSpPr>
            <a:spLocks noChangeArrowheads="1"/>
          </p:cNvSpPr>
          <p:nvPr/>
        </p:nvSpPr>
        <p:spPr bwMode="auto">
          <a:xfrm>
            <a:off x="505542" y="5095528"/>
            <a:ext cx="2015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dirty="0" smtClean="0">
                <a:latin typeface="Cambria" pitchFamily="18" charset="0"/>
              </a:rPr>
              <a:t>Write in the </a:t>
            </a:r>
            <a:r>
              <a:rPr lang="en-US" sz="1000" dirty="0">
                <a:latin typeface="Cambria" pitchFamily="18" charset="0"/>
              </a:rPr>
              <a:t>resulting values in </a:t>
            </a:r>
            <a:r>
              <a:rPr lang="en-US" sz="1000" dirty="0" smtClean="0">
                <a:latin typeface="Cambria" pitchFamily="18" charset="0"/>
              </a:rPr>
              <a:t>A:</a:t>
            </a:r>
            <a:endParaRPr lang="en-US" sz="1000" dirty="0">
              <a:latin typeface="Cambria" pitchFamily="18" charset="0"/>
            </a:endParaRPr>
          </a:p>
        </p:txBody>
      </p:sp>
      <p:sp>
        <p:nvSpPr>
          <p:cNvPr id="34847" name="Rectangle 23"/>
          <p:cNvSpPr>
            <a:spLocks noChangeArrowheads="1"/>
          </p:cNvSpPr>
          <p:nvPr/>
        </p:nvSpPr>
        <p:spPr bwMode="auto">
          <a:xfrm>
            <a:off x="5685368" y="441325"/>
            <a:ext cx="3262432" cy="1015663"/>
          </a:xfrm>
          <a:prstGeom prst="rect">
            <a:avLst/>
          </a:prstGeom>
          <a:solidFill>
            <a:srgbClr val="CCFFCC"/>
          </a:solidFill>
          <a:ln>
            <a:noFill/>
          </a:ln>
          <a:extLst/>
        </p:spPr>
        <p:txBody>
          <a:bodyPr wrap="none">
            <a:spAutoFit/>
          </a:bodyPr>
          <a:lstStyle/>
          <a:p>
            <a:pPr algn="l"/>
            <a:r>
              <a:rPr lang="en-US" sz="2000" b="1" dirty="0">
                <a:latin typeface="Courier New" pitchFamily="49" charset="0"/>
              </a:rPr>
              <a:t>A = [ </a:t>
            </a:r>
            <a:r>
              <a:rPr lang="en-US" sz="2000" b="1" dirty="0" smtClean="0">
                <a:latin typeface="Courier New" pitchFamily="49" charset="0"/>
              </a:rPr>
              <a:t>[4, 2, 2, 2],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2, 4, 4],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4, 4, 2] </a:t>
            </a:r>
            <a:r>
              <a:rPr lang="en-US" sz="2000" b="1" dirty="0">
                <a:latin typeface="Courier New" pitchFamily="49" charset="0"/>
              </a:rPr>
              <a:t>]</a:t>
            </a:r>
          </a:p>
        </p:txBody>
      </p:sp>
      <p:sp>
        <p:nvSpPr>
          <p:cNvPr id="34848" name="Text Box 10"/>
          <p:cNvSpPr txBox="1">
            <a:spLocks noChangeArrowheads="1"/>
          </p:cNvSpPr>
          <p:nvPr/>
        </p:nvSpPr>
        <p:spPr bwMode="auto">
          <a:xfrm>
            <a:off x="5215466" y="3810000"/>
            <a:ext cx="3732333" cy="1492716"/>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Starting with the 2d array </a:t>
            </a:r>
            <a:r>
              <a:rPr lang="en-US" sz="1400" b="1" dirty="0">
                <a:solidFill>
                  <a:srgbClr val="008000"/>
                </a:solidFill>
                <a:latin typeface="Cambria" pitchFamily="18" charset="0"/>
              </a:rPr>
              <a:t>A</a:t>
            </a:r>
            <a:r>
              <a:rPr lang="en-US" sz="1400" dirty="0">
                <a:latin typeface="Cambria" pitchFamily="18" charset="0"/>
              </a:rPr>
              <a:t> shown </a:t>
            </a:r>
            <a:r>
              <a:rPr lang="en-US" sz="1400" dirty="0" smtClean="0">
                <a:latin typeface="Cambria" pitchFamily="18" charset="0"/>
              </a:rPr>
              <a:t>above, write the </a:t>
            </a:r>
            <a:r>
              <a:rPr lang="en-US" sz="1400" dirty="0">
                <a:latin typeface="Cambria" pitchFamily="18" charset="0"/>
              </a:rPr>
              <a:t>values in </a:t>
            </a:r>
            <a:r>
              <a:rPr lang="en-US" sz="1400" b="1" dirty="0">
                <a:solidFill>
                  <a:srgbClr val="008000"/>
                </a:solidFill>
                <a:latin typeface="Cambria" pitchFamily="18" charset="0"/>
              </a:rPr>
              <a:t>A</a:t>
            </a:r>
            <a:r>
              <a:rPr lang="en-US" sz="1400" dirty="0">
                <a:latin typeface="Cambria" pitchFamily="18" charset="0"/>
              </a:rPr>
              <a:t> </a:t>
            </a:r>
            <a:r>
              <a:rPr lang="en-US" sz="1400" i="1" dirty="0">
                <a:latin typeface="Cambria" pitchFamily="18" charset="0"/>
              </a:rPr>
              <a:t>after</a:t>
            </a:r>
            <a:r>
              <a:rPr lang="en-US" sz="1400" dirty="0">
                <a:latin typeface="Cambria" pitchFamily="18" charset="0"/>
              </a:rPr>
              <a:t> running </a:t>
            </a:r>
            <a:r>
              <a:rPr lang="en-US" sz="1400" dirty="0" smtClean="0">
                <a:latin typeface="Cambria" pitchFamily="18" charset="0"/>
              </a:rPr>
              <a:t>the </a:t>
            </a:r>
            <a:r>
              <a:rPr lang="en-US" sz="1400" dirty="0">
                <a:latin typeface="Cambria" pitchFamily="18" charset="0"/>
              </a:rPr>
              <a:t>code</a:t>
            </a:r>
            <a:r>
              <a:rPr lang="en-US" sz="1400" dirty="0" smtClean="0">
                <a:latin typeface="Cambria" pitchFamily="18" charset="0"/>
              </a:rPr>
              <a:t>?</a:t>
            </a:r>
          </a:p>
          <a:p>
            <a:pPr>
              <a:spcBef>
                <a:spcPct val="50000"/>
              </a:spcBef>
            </a:pPr>
            <a:r>
              <a:rPr lang="en-US" sz="1400" dirty="0" smtClean="0">
                <a:latin typeface="Cambria" pitchFamily="18" charset="0"/>
              </a:rPr>
              <a:t>Then, how would you </a:t>
            </a:r>
            <a:r>
              <a:rPr lang="en-US" sz="1400" i="1" u="sng" dirty="0" smtClean="0">
                <a:latin typeface="Cambria" pitchFamily="18" charset="0"/>
              </a:rPr>
              <a:t>change the code</a:t>
            </a:r>
            <a:r>
              <a:rPr lang="en-US" sz="1400" dirty="0" smtClean="0">
                <a:latin typeface="Cambria" pitchFamily="18" charset="0"/>
              </a:rPr>
              <a:t> to produce a True where the original value is equal </a:t>
            </a:r>
            <a:r>
              <a:rPr lang="en-US" sz="1400" b="1" i="1" dirty="0" smtClean="0">
                <a:latin typeface="Cambria" pitchFamily="18" charset="0"/>
              </a:rPr>
              <a:t>to its neighbor to the right</a:t>
            </a:r>
            <a:r>
              <a:rPr lang="en-US" sz="1400" dirty="0" smtClean="0">
                <a:latin typeface="Cambria" pitchFamily="18" charset="0"/>
              </a:rPr>
              <a:t>?!                 </a:t>
            </a:r>
            <a:r>
              <a:rPr lang="en-US" sz="1200" dirty="0" smtClean="0">
                <a:latin typeface="Cambria" pitchFamily="18" charset="0"/>
              </a:rPr>
              <a:t>(False, if no neighbor or a different neighbor.)</a:t>
            </a:r>
            <a:r>
              <a:rPr lang="en-US" sz="1400" dirty="0" smtClean="0">
                <a:latin typeface="Cambria" pitchFamily="18" charset="0"/>
              </a:rPr>
              <a:t> </a:t>
            </a:r>
            <a:endParaRPr lang="en-US" sz="1400" dirty="0">
              <a:latin typeface="Cambria" pitchFamily="18" charset="0"/>
            </a:endParaRPr>
          </a:p>
        </p:txBody>
      </p:sp>
      <p:sp>
        <p:nvSpPr>
          <p:cNvPr id="36" name="Rectangle 26"/>
          <p:cNvSpPr>
            <a:spLocks noChangeArrowheads="1"/>
          </p:cNvSpPr>
          <p:nvPr/>
        </p:nvSpPr>
        <p:spPr bwMode="auto">
          <a:xfrm>
            <a:off x="6613525" y="5564188"/>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Line 27"/>
          <p:cNvSpPr>
            <a:spLocks noChangeShapeType="1"/>
          </p:cNvSpPr>
          <p:nvPr/>
        </p:nvSpPr>
        <p:spPr bwMode="auto">
          <a:xfrm>
            <a:off x="6616700" y="59467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8"/>
          <p:cNvSpPr>
            <a:spLocks noChangeShapeType="1"/>
          </p:cNvSpPr>
          <p:nvPr/>
        </p:nvSpPr>
        <p:spPr bwMode="auto">
          <a:xfrm>
            <a:off x="6619875" y="626745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9"/>
          <p:cNvSpPr>
            <a:spLocks noChangeShapeType="1"/>
          </p:cNvSpPr>
          <p:nvPr/>
        </p:nvSpPr>
        <p:spPr bwMode="auto">
          <a:xfrm rot="-5400000">
            <a:off x="6618287" y="61118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0"/>
          <p:cNvSpPr>
            <a:spLocks noChangeShapeType="1"/>
          </p:cNvSpPr>
          <p:nvPr/>
        </p:nvSpPr>
        <p:spPr bwMode="auto">
          <a:xfrm rot="-5400000">
            <a:off x="7156450" y="61102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1"/>
          <p:cNvSpPr>
            <a:spLocks noChangeShapeType="1"/>
          </p:cNvSpPr>
          <p:nvPr/>
        </p:nvSpPr>
        <p:spPr bwMode="auto">
          <a:xfrm rot="-5400000">
            <a:off x="7716837" y="61087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Rectangle 23"/>
          <p:cNvSpPr>
            <a:spLocks noChangeArrowheads="1"/>
          </p:cNvSpPr>
          <p:nvPr/>
        </p:nvSpPr>
        <p:spPr bwMode="auto">
          <a:xfrm>
            <a:off x="6690432" y="5588000"/>
            <a:ext cx="2185214" cy="1092607"/>
          </a:xfrm>
          <a:prstGeom prst="rect">
            <a:avLst/>
          </a:prstGeom>
          <a:noFill/>
          <a:ln>
            <a:noFill/>
          </a:ln>
          <a:extLst/>
        </p:spPr>
        <p:txBody>
          <a:bodyPr wrap="none">
            <a:spAutoFit/>
          </a:bodyPr>
          <a:lstStyle/>
          <a:p>
            <a:pPr algn="l">
              <a:spcBef>
                <a:spcPts val="300"/>
              </a:spcBef>
            </a:pPr>
            <a:r>
              <a:rPr lang="en-US" sz="2000" b="1" dirty="0">
                <a:latin typeface="Courier New" pitchFamily="49" charset="0"/>
              </a:rPr>
              <a:t>F</a:t>
            </a:r>
            <a:r>
              <a:rPr lang="en-US" sz="2000" b="1" dirty="0" smtClean="0">
                <a:latin typeface="Courier New" pitchFamily="49" charset="0"/>
              </a:rPr>
              <a:t>   </a:t>
            </a:r>
            <a:r>
              <a:rPr lang="en-US" sz="2000" b="1" dirty="0">
                <a:latin typeface="Courier New" pitchFamily="49" charset="0"/>
              </a:rPr>
              <a:t>T</a:t>
            </a:r>
            <a:r>
              <a:rPr lang="en-US" sz="2000" b="1" dirty="0" smtClean="0">
                <a:latin typeface="Courier New" pitchFamily="49" charset="0"/>
              </a:rPr>
              <a:t>  </a:t>
            </a:r>
            <a:r>
              <a:rPr lang="en-US" sz="2000" b="1" dirty="0" err="1">
                <a:latin typeface="Courier New" pitchFamily="49" charset="0"/>
              </a:rPr>
              <a:t>T</a:t>
            </a:r>
            <a:r>
              <a:rPr lang="en-US" sz="2000" b="1" dirty="0" smtClean="0">
                <a:latin typeface="Courier New" pitchFamily="49" charset="0"/>
              </a:rPr>
              <a:t>   F </a:t>
            </a:r>
            <a:endParaRPr lang="en-US" sz="2000" b="1" dirty="0">
              <a:latin typeface="Courier New" pitchFamily="49" charset="0"/>
            </a:endParaRPr>
          </a:p>
          <a:p>
            <a:pPr algn="l">
              <a:spcBef>
                <a:spcPts val="300"/>
              </a:spcBef>
            </a:pPr>
            <a:r>
              <a:rPr lang="en-US" sz="2000" b="1" dirty="0">
                <a:latin typeface="Courier New" pitchFamily="49" charset="0"/>
              </a:rPr>
              <a:t>T</a:t>
            </a:r>
            <a:r>
              <a:rPr lang="en-US" sz="2000" b="1" dirty="0" smtClean="0">
                <a:latin typeface="Courier New" pitchFamily="49" charset="0"/>
              </a:rPr>
              <a:t>   </a:t>
            </a:r>
            <a:r>
              <a:rPr lang="en-US" sz="2000" b="1" dirty="0">
                <a:latin typeface="Courier New" pitchFamily="49" charset="0"/>
              </a:rPr>
              <a:t>F</a:t>
            </a:r>
            <a:r>
              <a:rPr lang="en-US" sz="2000" b="1" dirty="0" smtClean="0">
                <a:latin typeface="Courier New" pitchFamily="49" charset="0"/>
              </a:rPr>
              <a:t>  </a:t>
            </a:r>
            <a:r>
              <a:rPr lang="en-US" sz="2000" b="1" dirty="0">
                <a:latin typeface="Courier New" pitchFamily="49" charset="0"/>
              </a:rPr>
              <a:t>T</a:t>
            </a:r>
            <a:r>
              <a:rPr lang="en-US" sz="2000" b="1" dirty="0" smtClean="0">
                <a:latin typeface="Courier New" pitchFamily="49" charset="0"/>
              </a:rPr>
              <a:t>   F </a:t>
            </a:r>
            <a:endParaRPr lang="en-US" sz="2000" b="1" dirty="0">
              <a:latin typeface="Courier New" pitchFamily="49" charset="0"/>
            </a:endParaRPr>
          </a:p>
          <a:p>
            <a:pPr algn="l">
              <a:spcBef>
                <a:spcPts val="300"/>
              </a:spcBef>
            </a:pPr>
            <a:r>
              <a:rPr lang="en-US" sz="2000" b="1" dirty="0">
                <a:latin typeface="Courier New" pitchFamily="49" charset="0"/>
              </a:rPr>
              <a:t>F</a:t>
            </a:r>
            <a:r>
              <a:rPr lang="en-US" sz="2000" b="1" dirty="0" smtClean="0">
                <a:latin typeface="Courier New" pitchFamily="49" charset="0"/>
              </a:rPr>
              <a:t>   </a:t>
            </a:r>
            <a:r>
              <a:rPr lang="en-US" sz="2000" b="1" dirty="0">
                <a:latin typeface="Courier New" pitchFamily="49" charset="0"/>
              </a:rPr>
              <a:t>T</a:t>
            </a:r>
            <a:r>
              <a:rPr lang="en-US" sz="2000" b="1" dirty="0" smtClean="0">
                <a:latin typeface="Courier New" pitchFamily="49" charset="0"/>
              </a:rPr>
              <a:t>  </a:t>
            </a:r>
            <a:r>
              <a:rPr lang="en-US" sz="2000" b="1" dirty="0">
                <a:latin typeface="Courier New" pitchFamily="49" charset="0"/>
              </a:rPr>
              <a:t>F</a:t>
            </a:r>
            <a:r>
              <a:rPr lang="en-US" sz="2000" b="1" dirty="0" smtClean="0">
                <a:latin typeface="Courier New" pitchFamily="49" charset="0"/>
              </a:rPr>
              <a:t>   </a:t>
            </a:r>
            <a:r>
              <a:rPr lang="en-US" sz="2000" b="1" dirty="0" err="1" smtClean="0">
                <a:latin typeface="Courier New" pitchFamily="49" charset="0"/>
              </a:rPr>
              <a:t>F</a:t>
            </a:r>
            <a:endParaRPr lang="en-US" sz="2000" b="1" dirty="0">
              <a:latin typeface="Courier New" pitchFamily="49" charset="0"/>
            </a:endParaRPr>
          </a:p>
        </p:txBody>
      </p:sp>
      <p:sp>
        <p:nvSpPr>
          <p:cNvPr id="44" name="Text Box 6"/>
          <p:cNvSpPr txBox="1">
            <a:spLocks noChangeArrowheads="1"/>
          </p:cNvSpPr>
          <p:nvPr/>
        </p:nvSpPr>
        <p:spPr bwMode="auto">
          <a:xfrm>
            <a:off x="4645378" y="5562979"/>
            <a:ext cx="19078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dirty="0" smtClean="0">
                <a:solidFill>
                  <a:srgbClr val="008000"/>
                </a:solidFill>
                <a:latin typeface="Cambria" pitchFamily="18" charset="0"/>
              </a:rPr>
              <a:t>Challenge:</a:t>
            </a:r>
            <a:endParaRPr lang="en-US" sz="1800" dirty="0">
              <a:solidFill>
                <a:srgbClr val="008000"/>
              </a:solidFill>
              <a:latin typeface="Cambria" pitchFamily="18" charset="0"/>
            </a:endParaRPr>
          </a:p>
        </p:txBody>
      </p:sp>
      <p:sp>
        <p:nvSpPr>
          <p:cNvPr id="45" name="Text Box 4"/>
          <p:cNvSpPr txBox="1">
            <a:spLocks noChangeArrowheads="1"/>
          </p:cNvSpPr>
          <p:nvPr/>
        </p:nvSpPr>
        <p:spPr bwMode="auto">
          <a:xfrm>
            <a:off x="6592888" y="2060575"/>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dirty="0">
                <a:latin typeface="Courier New" pitchFamily="49" charset="0"/>
              </a:rPr>
              <a:t> </a:t>
            </a:r>
            <a:r>
              <a:rPr lang="en-US" sz="1800" b="1" dirty="0" smtClean="0">
                <a:latin typeface="Courier New" pitchFamily="49" charset="0"/>
              </a:rPr>
              <a:t>4   </a:t>
            </a:r>
            <a:r>
              <a:rPr lang="en-US" sz="1800" b="1" dirty="0">
                <a:latin typeface="Courier New" pitchFamily="49" charset="0"/>
              </a:rPr>
              <a:t>2   </a:t>
            </a:r>
            <a:r>
              <a:rPr lang="en-US" sz="1800" b="1" dirty="0" smtClean="0">
                <a:latin typeface="Courier New" pitchFamily="49" charset="0"/>
              </a:rPr>
              <a:t>2   2</a:t>
            </a:r>
            <a:endParaRPr lang="en-US" sz="1800" b="1" dirty="0">
              <a:latin typeface="Courier New" pitchFamily="49" charset="0"/>
            </a:endParaRPr>
          </a:p>
          <a:p>
            <a:pPr algn="l">
              <a:lnSpc>
                <a:spcPct val="120000"/>
              </a:lnSpc>
            </a:pPr>
            <a:r>
              <a:rPr lang="en-US" sz="1800" b="1" dirty="0">
                <a:latin typeface="Courier New" pitchFamily="49" charset="0"/>
              </a:rPr>
              <a:t> </a:t>
            </a:r>
            <a:r>
              <a:rPr lang="en-US" sz="1800" b="1" dirty="0" smtClean="0">
                <a:latin typeface="Courier New" pitchFamily="49" charset="0"/>
              </a:rPr>
              <a:t>2   </a:t>
            </a:r>
            <a:r>
              <a:rPr lang="en-US" sz="1800" b="1" dirty="0">
                <a:latin typeface="Courier New" pitchFamily="49" charset="0"/>
              </a:rPr>
              <a:t>2</a:t>
            </a:r>
            <a:r>
              <a:rPr lang="en-US" sz="1800" b="1" dirty="0" smtClean="0">
                <a:latin typeface="Courier New" pitchFamily="49" charset="0"/>
              </a:rPr>
              <a:t>   </a:t>
            </a:r>
            <a:r>
              <a:rPr lang="en-US" sz="1800" b="1" dirty="0">
                <a:latin typeface="Courier New" pitchFamily="49" charset="0"/>
              </a:rPr>
              <a:t>4</a:t>
            </a:r>
            <a:r>
              <a:rPr lang="en-US" sz="1800" b="1" dirty="0" smtClean="0">
                <a:latin typeface="Courier New" pitchFamily="49" charset="0"/>
              </a:rPr>
              <a:t>   </a:t>
            </a:r>
            <a:r>
              <a:rPr lang="en-US" sz="1800" b="1" dirty="0">
                <a:latin typeface="Courier New" pitchFamily="49" charset="0"/>
              </a:rPr>
              <a:t>4</a:t>
            </a:r>
          </a:p>
          <a:p>
            <a:pPr algn="l">
              <a:lnSpc>
                <a:spcPct val="120000"/>
              </a:lnSpc>
            </a:pPr>
            <a:r>
              <a:rPr lang="en-US" sz="1800" b="1" dirty="0">
                <a:latin typeface="Courier New" pitchFamily="49" charset="0"/>
              </a:rPr>
              <a:t> </a:t>
            </a:r>
            <a:r>
              <a:rPr lang="en-US" sz="1800" b="1" dirty="0" smtClean="0">
                <a:latin typeface="Courier New" pitchFamily="49" charset="0"/>
              </a:rPr>
              <a:t>2   4   4   2</a:t>
            </a:r>
            <a:endParaRPr lang="en-US" sz="1800" b="1" dirty="0">
              <a:latin typeface="Courier New" pitchFamily="49" charset="0"/>
            </a:endParaRPr>
          </a:p>
        </p:txBody>
      </p:sp>
      <p:sp>
        <p:nvSpPr>
          <p:cNvPr id="46" name="Text Box 5"/>
          <p:cNvSpPr txBox="1">
            <a:spLocks noChangeArrowheads="1"/>
          </p:cNvSpPr>
          <p:nvPr/>
        </p:nvSpPr>
        <p:spPr bwMode="auto">
          <a:xfrm>
            <a:off x="7162800" y="1584237"/>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solidFill>
                  <a:srgbClr val="008000"/>
                </a:solidFill>
                <a:latin typeface="Cambria" pitchFamily="18" charset="0"/>
              </a:rPr>
              <a:t>Before</a:t>
            </a:r>
          </a:p>
        </p:txBody>
      </p:sp>
      <p:sp>
        <p:nvSpPr>
          <p:cNvPr id="47" name="Rectangle 7"/>
          <p:cNvSpPr>
            <a:spLocks noChangeArrowheads="1"/>
          </p:cNvSpPr>
          <p:nvPr/>
        </p:nvSpPr>
        <p:spPr bwMode="auto">
          <a:xfrm>
            <a:off x="6858000" y="1523118"/>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48" name="Line 11"/>
          <p:cNvSpPr>
            <a:spLocks noChangeShapeType="1"/>
          </p:cNvSpPr>
          <p:nvPr/>
        </p:nvSpPr>
        <p:spPr bwMode="auto">
          <a:xfrm>
            <a:off x="6589713" y="24415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2"/>
          <p:cNvSpPr>
            <a:spLocks noChangeShapeType="1"/>
          </p:cNvSpPr>
          <p:nvPr/>
        </p:nvSpPr>
        <p:spPr bwMode="auto">
          <a:xfrm>
            <a:off x="6592888" y="276225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3"/>
          <p:cNvSpPr>
            <a:spLocks noChangeShapeType="1"/>
          </p:cNvSpPr>
          <p:nvPr/>
        </p:nvSpPr>
        <p:spPr bwMode="auto">
          <a:xfrm rot="-5400000">
            <a:off x="6591300" y="26066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4"/>
          <p:cNvSpPr>
            <a:spLocks noChangeShapeType="1"/>
          </p:cNvSpPr>
          <p:nvPr/>
        </p:nvSpPr>
        <p:spPr bwMode="auto">
          <a:xfrm rot="-5400000">
            <a:off x="7129463" y="2605087"/>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5"/>
          <p:cNvSpPr>
            <a:spLocks noChangeShapeType="1"/>
          </p:cNvSpPr>
          <p:nvPr/>
        </p:nvSpPr>
        <p:spPr bwMode="auto">
          <a:xfrm rot="-5400000">
            <a:off x="7689850" y="26035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Rectangle 16"/>
          <p:cNvSpPr>
            <a:spLocks noChangeArrowheads="1"/>
          </p:cNvSpPr>
          <p:nvPr/>
        </p:nvSpPr>
        <p:spPr bwMode="auto">
          <a:xfrm>
            <a:off x="5699013" y="2144712"/>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0</a:t>
            </a:r>
          </a:p>
        </p:txBody>
      </p:sp>
      <p:sp>
        <p:nvSpPr>
          <p:cNvPr id="54" name="Rectangle 17"/>
          <p:cNvSpPr>
            <a:spLocks noChangeArrowheads="1"/>
          </p:cNvSpPr>
          <p:nvPr/>
        </p:nvSpPr>
        <p:spPr bwMode="auto">
          <a:xfrm>
            <a:off x="5699125" y="2473325"/>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1</a:t>
            </a:r>
          </a:p>
        </p:txBody>
      </p:sp>
      <p:sp>
        <p:nvSpPr>
          <p:cNvPr id="55" name="Rectangle 18"/>
          <p:cNvSpPr>
            <a:spLocks noChangeArrowheads="1"/>
          </p:cNvSpPr>
          <p:nvPr/>
        </p:nvSpPr>
        <p:spPr bwMode="auto">
          <a:xfrm>
            <a:off x="5706951" y="2819400"/>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2</a:t>
            </a:r>
          </a:p>
        </p:txBody>
      </p:sp>
      <p:sp>
        <p:nvSpPr>
          <p:cNvPr id="56" name="Line 19"/>
          <p:cNvSpPr>
            <a:spLocks noChangeShapeType="1"/>
          </p:cNvSpPr>
          <p:nvPr/>
        </p:nvSpPr>
        <p:spPr bwMode="auto">
          <a:xfrm>
            <a:off x="6164263" y="2276475"/>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0"/>
          <p:cNvSpPr>
            <a:spLocks noChangeShapeType="1"/>
          </p:cNvSpPr>
          <p:nvPr/>
        </p:nvSpPr>
        <p:spPr bwMode="auto">
          <a:xfrm>
            <a:off x="6169025" y="2603500"/>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1"/>
          <p:cNvSpPr>
            <a:spLocks noChangeShapeType="1"/>
          </p:cNvSpPr>
          <p:nvPr/>
        </p:nvSpPr>
        <p:spPr bwMode="auto">
          <a:xfrm>
            <a:off x="6175375" y="2949575"/>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Rectangle 22"/>
          <p:cNvSpPr>
            <a:spLocks noChangeArrowheads="1"/>
          </p:cNvSpPr>
          <p:nvPr/>
        </p:nvSpPr>
        <p:spPr bwMode="auto">
          <a:xfrm>
            <a:off x="6639862" y="3130550"/>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60" name="Rectangle 23"/>
          <p:cNvSpPr>
            <a:spLocks noChangeArrowheads="1"/>
          </p:cNvSpPr>
          <p:nvPr/>
        </p:nvSpPr>
        <p:spPr bwMode="auto">
          <a:xfrm>
            <a:off x="7162800" y="3141662"/>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61" name="Rectangle 24"/>
          <p:cNvSpPr>
            <a:spLocks noChangeArrowheads="1"/>
          </p:cNvSpPr>
          <p:nvPr/>
        </p:nvSpPr>
        <p:spPr bwMode="auto">
          <a:xfrm>
            <a:off x="7741587"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62" name="Rectangle 25"/>
          <p:cNvSpPr>
            <a:spLocks noChangeArrowheads="1"/>
          </p:cNvSpPr>
          <p:nvPr/>
        </p:nvSpPr>
        <p:spPr bwMode="auto">
          <a:xfrm>
            <a:off x="8298799"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5560" y="171360"/>
              <a:ext cx="8829720" cy="6449040"/>
            </p14:xfrm>
          </p:contentPart>
        </mc:Choice>
        <mc:Fallback xmlns="">
          <p:pic>
            <p:nvPicPr>
              <p:cNvPr id="2" name="Ink 1"/>
              <p:cNvPicPr/>
              <p:nvPr/>
            </p:nvPicPr>
            <p:blipFill>
              <a:blip r:embed="rId4"/>
              <a:stretch>
                <a:fillRect/>
              </a:stretch>
            </p:blipFill>
            <p:spPr>
              <a:xfrm>
                <a:off x="286200" y="162000"/>
                <a:ext cx="8848440" cy="6467760"/>
              </a:xfrm>
              <a:prstGeom prst="rect">
                <a:avLst/>
              </a:prstGeom>
            </p:spPr>
          </p:pic>
        </mc:Fallback>
      </mc:AlternateContent>
    </p:spTree>
    <p:extLst>
      <p:ext uri="{BB962C8B-B14F-4D97-AF65-F5344CB8AC3E}">
        <p14:creationId xmlns:p14="http://schemas.microsoft.com/office/powerpoint/2010/main" val="1380219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47800" y="3386137"/>
            <a:ext cx="3886200" cy="1490663"/>
          </a:xfrm>
          <a:prstGeom prst="round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ounded Rectangle 3"/>
          <p:cNvSpPr/>
          <p:nvPr/>
        </p:nvSpPr>
        <p:spPr bwMode="auto">
          <a:xfrm>
            <a:off x="2339622" y="3699933"/>
            <a:ext cx="2932289" cy="27375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818" name="Text Box 2"/>
          <p:cNvSpPr txBox="1">
            <a:spLocks noChangeArrowheads="1"/>
          </p:cNvSpPr>
          <p:nvPr/>
        </p:nvSpPr>
        <p:spPr bwMode="auto">
          <a:xfrm>
            <a:off x="228600" y="195254"/>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i="1" dirty="0" smtClean="0">
                <a:latin typeface="Cambria" pitchFamily="18" charset="0"/>
              </a:rPr>
              <a:t>hw9pr2</a:t>
            </a:r>
            <a:endParaRPr lang="en-US" sz="3600" i="1" dirty="0">
              <a:latin typeface="Cambria" pitchFamily="18" charset="0"/>
            </a:endParaRPr>
          </a:p>
        </p:txBody>
      </p:sp>
      <p:sp>
        <p:nvSpPr>
          <p:cNvPr id="34819" name="Text Box 4"/>
          <p:cNvSpPr txBox="1">
            <a:spLocks noChangeArrowheads="1"/>
          </p:cNvSpPr>
          <p:nvPr/>
        </p:nvSpPr>
        <p:spPr bwMode="auto">
          <a:xfrm>
            <a:off x="6592888" y="2060575"/>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dirty="0">
                <a:latin typeface="Courier New" pitchFamily="49" charset="0"/>
              </a:rPr>
              <a:t> </a:t>
            </a:r>
            <a:r>
              <a:rPr lang="en-US" sz="1800" b="1" dirty="0" smtClean="0">
                <a:latin typeface="Courier New" pitchFamily="49" charset="0"/>
              </a:rPr>
              <a:t>4   </a:t>
            </a:r>
            <a:r>
              <a:rPr lang="en-US" sz="1800" b="1" dirty="0">
                <a:latin typeface="Courier New" pitchFamily="49" charset="0"/>
              </a:rPr>
              <a:t>2   </a:t>
            </a:r>
            <a:r>
              <a:rPr lang="en-US" sz="1800" b="1" dirty="0" smtClean="0">
                <a:latin typeface="Courier New" pitchFamily="49" charset="0"/>
              </a:rPr>
              <a:t>2   2</a:t>
            </a:r>
            <a:endParaRPr lang="en-US" sz="1800" b="1" dirty="0">
              <a:latin typeface="Courier New" pitchFamily="49" charset="0"/>
            </a:endParaRPr>
          </a:p>
          <a:p>
            <a:pPr algn="l">
              <a:lnSpc>
                <a:spcPct val="120000"/>
              </a:lnSpc>
            </a:pPr>
            <a:r>
              <a:rPr lang="en-US" sz="1800" b="1" dirty="0">
                <a:latin typeface="Courier New" pitchFamily="49" charset="0"/>
              </a:rPr>
              <a:t> </a:t>
            </a:r>
            <a:r>
              <a:rPr lang="en-US" sz="1800" b="1" dirty="0" smtClean="0">
                <a:latin typeface="Courier New" pitchFamily="49" charset="0"/>
              </a:rPr>
              <a:t>2   </a:t>
            </a:r>
            <a:r>
              <a:rPr lang="en-US" sz="1800" b="1" dirty="0">
                <a:latin typeface="Courier New" pitchFamily="49" charset="0"/>
              </a:rPr>
              <a:t>2</a:t>
            </a:r>
            <a:r>
              <a:rPr lang="en-US" sz="1800" b="1" dirty="0" smtClean="0">
                <a:latin typeface="Courier New" pitchFamily="49" charset="0"/>
              </a:rPr>
              <a:t>   </a:t>
            </a:r>
            <a:r>
              <a:rPr lang="en-US" sz="1800" b="1" dirty="0">
                <a:latin typeface="Courier New" pitchFamily="49" charset="0"/>
              </a:rPr>
              <a:t>4</a:t>
            </a:r>
            <a:r>
              <a:rPr lang="en-US" sz="1800" b="1" dirty="0" smtClean="0">
                <a:latin typeface="Courier New" pitchFamily="49" charset="0"/>
              </a:rPr>
              <a:t>   </a:t>
            </a:r>
            <a:r>
              <a:rPr lang="en-US" sz="1800" b="1" dirty="0">
                <a:latin typeface="Courier New" pitchFamily="49" charset="0"/>
              </a:rPr>
              <a:t>4</a:t>
            </a:r>
          </a:p>
          <a:p>
            <a:pPr algn="l">
              <a:lnSpc>
                <a:spcPct val="120000"/>
              </a:lnSpc>
            </a:pPr>
            <a:r>
              <a:rPr lang="en-US" sz="1800" b="1" dirty="0">
                <a:latin typeface="Courier New" pitchFamily="49" charset="0"/>
              </a:rPr>
              <a:t> </a:t>
            </a:r>
            <a:r>
              <a:rPr lang="en-US" sz="1800" b="1" dirty="0" smtClean="0">
                <a:latin typeface="Courier New" pitchFamily="49" charset="0"/>
              </a:rPr>
              <a:t>2   4   4   2</a:t>
            </a:r>
            <a:endParaRPr lang="en-US" sz="1800" b="1" dirty="0">
              <a:latin typeface="Courier New" pitchFamily="49" charset="0"/>
            </a:endParaRPr>
          </a:p>
        </p:txBody>
      </p:sp>
      <p:sp>
        <p:nvSpPr>
          <p:cNvPr id="34820" name="Rectangle 3"/>
          <p:cNvSpPr>
            <a:spLocks noChangeArrowheads="1"/>
          </p:cNvSpPr>
          <p:nvPr/>
        </p:nvSpPr>
        <p:spPr bwMode="auto">
          <a:xfrm>
            <a:off x="163688" y="1185333"/>
            <a:ext cx="544688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EE7403"/>
                </a:solidFill>
                <a:latin typeface="Courier New" pitchFamily="49" charset="0"/>
              </a:rPr>
              <a:t>def</a:t>
            </a:r>
            <a:r>
              <a:rPr lang="en-US" sz="1800" b="1" dirty="0">
                <a:latin typeface="Courier New" pitchFamily="49" charset="0"/>
              </a:rPr>
              <a:t> </a:t>
            </a:r>
            <a:r>
              <a:rPr lang="en-US" sz="1800" b="1" dirty="0" smtClean="0">
                <a:latin typeface="Courier New" pitchFamily="49" charset="0"/>
              </a:rPr>
              <a:t>inarow_2east(A</a:t>
            </a:r>
            <a:r>
              <a:rPr lang="en-US" sz="1800" b="1" dirty="0">
                <a:latin typeface="Courier New" pitchFamily="49" charset="0"/>
              </a:rPr>
              <a:t>):</a:t>
            </a:r>
          </a:p>
          <a:p>
            <a:pPr algn="l"/>
            <a:r>
              <a:rPr lang="en-US" sz="1800" b="1" dirty="0">
                <a:solidFill>
                  <a:srgbClr val="008000"/>
                </a:solidFill>
                <a:latin typeface="Courier New" pitchFamily="49" charset="0"/>
              </a:rPr>
              <a:t>    """ what happens to A ? """</a:t>
            </a:r>
          </a:p>
          <a:p>
            <a:pPr algn="l"/>
            <a:endParaRPr lang="en-US" sz="1800" b="1" dirty="0">
              <a:solidFill>
                <a:srgbClr val="008000"/>
              </a:solidFill>
              <a:latin typeface="Courier New" pitchFamily="49" charset="0"/>
            </a:endParaRPr>
          </a:p>
          <a:p>
            <a:pPr algn="l"/>
            <a:r>
              <a:rPr lang="en-US" sz="1800" b="1" dirty="0">
                <a:latin typeface="Courier New" pitchFamily="49" charset="0"/>
              </a:rPr>
              <a:t>    </a:t>
            </a:r>
            <a:r>
              <a:rPr lang="en-US" sz="1800" b="1" dirty="0" smtClean="0">
                <a:latin typeface="Courier New" pitchFamily="49" charset="0"/>
              </a:rPr>
              <a:t>NROWS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 </a:t>
            </a:r>
          </a:p>
          <a:p>
            <a:pPr algn="l"/>
            <a:r>
              <a:rPr lang="en-US" sz="1800" b="1" dirty="0">
                <a:latin typeface="Courier New" pitchFamily="49" charset="0"/>
              </a:rPr>
              <a:t>    </a:t>
            </a:r>
            <a:r>
              <a:rPr lang="en-US" sz="1800" b="1" dirty="0" smtClean="0">
                <a:latin typeface="Courier New" pitchFamily="49" charset="0"/>
              </a:rPr>
              <a:t>NCOLS </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(A[0])</a:t>
            </a: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r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0,NROWS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for</a:t>
            </a:r>
            <a:r>
              <a:rPr lang="en-US" sz="1800" b="1" dirty="0">
                <a:latin typeface="Courier New" pitchFamily="49" charset="0"/>
              </a:rPr>
              <a:t> </a:t>
            </a:r>
            <a:r>
              <a:rPr lang="en-US" sz="1800" b="1" dirty="0" smtClean="0">
                <a:latin typeface="Courier New" pitchFamily="49" charset="0"/>
              </a:rPr>
              <a:t>c </a:t>
            </a:r>
            <a:r>
              <a:rPr lang="en-US" sz="1800" b="1" dirty="0">
                <a:solidFill>
                  <a:srgbClr val="EE7403"/>
                </a:solidFill>
                <a:latin typeface="Courier New" pitchFamily="49" charset="0"/>
              </a:rPr>
              <a:t>in</a:t>
            </a:r>
            <a:r>
              <a:rPr lang="en-US" sz="1800" b="1" dirty="0">
                <a:latin typeface="Courier New" pitchFamily="49" charset="0"/>
              </a:rPr>
              <a:t> range( </a:t>
            </a:r>
            <a:r>
              <a:rPr lang="en-US" sz="1800" b="1" dirty="0" smtClean="0">
                <a:latin typeface="Courier New" pitchFamily="49" charset="0"/>
              </a:rPr>
              <a:t>0,NCOLS </a:t>
            </a:r>
            <a:r>
              <a:rPr lang="en-US" sz="1800" b="1" dirty="0">
                <a:latin typeface="Courier New" pitchFamily="49" charset="0"/>
              </a:rPr>
              <a:t>):</a:t>
            </a:r>
          </a:p>
          <a:p>
            <a:pPr algn="l"/>
            <a:r>
              <a:rPr lang="en-US" sz="1800" b="1" dirty="0">
                <a:latin typeface="Courier New" pitchFamily="49" charset="0"/>
              </a:rPr>
              <a:t>	   </a:t>
            </a:r>
            <a:r>
              <a:rPr lang="en-US" sz="1800" b="1" dirty="0">
                <a:solidFill>
                  <a:srgbClr val="EE7403"/>
                </a:solidFill>
                <a:latin typeface="Courier New" pitchFamily="49" charset="0"/>
              </a:rPr>
              <a:t>if</a:t>
            </a:r>
            <a:r>
              <a:rPr lang="en-US" sz="1800" b="1" dirty="0">
                <a:latin typeface="Courier New" pitchFamily="49" charset="0"/>
              </a:rPr>
              <a:t> </a:t>
            </a:r>
            <a:r>
              <a:rPr lang="en-US" sz="1800" b="1" dirty="0" smtClean="0">
                <a:latin typeface="Courier New" pitchFamily="49" charset="0"/>
              </a:rPr>
              <a:t>c &lt; NCOLS-1:</a:t>
            </a:r>
            <a:endParaRPr lang="en-US" sz="1800" b="1" dirty="0">
              <a:latin typeface="Courier New" pitchFamily="49" charset="0"/>
            </a:endParaRPr>
          </a:p>
          <a:p>
            <a:pPr algn="l"/>
            <a:r>
              <a:rPr lang="en-US" sz="1800" b="1" dirty="0">
                <a:latin typeface="Courier New" pitchFamily="49" charset="0"/>
              </a:rPr>
              <a:t>	   </a:t>
            </a:r>
            <a:r>
              <a:rPr lang="en-US" sz="1800" b="1" dirty="0">
                <a:solidFill>
                  <a:srgbClr val="EE7403"/>
                </a:solidFill>
                <a:latin typeface="Courier New" pitchFamily="49" charset="0"/>
              </a:rPr>
              <a:t> </a:t>
            </a:r>
            <a:r>
              <a:rPr lang="en-US" sz="1800" b="1" dirty="0" smtClean="0">
                <a:solidFill>
                  <a:srgbClr val="EE7403"/>
                </a:solidFill>
                <a:latin typeface="Courier New" pitchFamily="49" charset="0"/>
              </a:rPr>
              <a:t>  if </a:t>
            </a:r>
            <a:r>
              <a:rPr lang="en-US" sz="1800" b="1" dirty="0">
                <a:latin typeface="Courier New" pitchFamily="49" charset="0"/>
              </a:rPr>
              <a:t>A[r][c] </a:t>
            </a:r>
            <a:r>
              <a:rPr lang="en-US" sz="1800" b="1" dirty="0" smtClean="0">
                <a:latin typeface="Courier New" pitchFamily="49" charset="0"/>
              </a:rPr>
              <a:t>== A[r][c+1]:</a:t>
            </a:r>
            <a:endParaRPr lang="en-US" sz="1800" b="1" dirty="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A[r][c] = </a:t>
            </a:r>
            <a:r>
              <a:rPr lang="en-US" sz="1800" b="1" dirty="0" smtClean="0">
                <a:solidFill>
                  <a:srgbClr val="CC0099"/>
                </a:solidFill>
                <a:latin typeface="Courier New" pitchFamily="49" charset="0"/>
              </a:rPr>
              <a:t>True</a:t>
            </a:r>
          </a:p>
          <a:p>
            <a:pPr algn="l"/>
            <a:r>
              <a:rPr lang="en-US" sz="1800" b="1" dirty="0" smtClean="0">
                <a:solidFill>
                  <a:srgbClr val="EE7403"/>
                </a:solidFill>
                <a:latin typeface="Courier New" pitchFamily="49" charset="0"/>
              </a:rPr>
              <a:t>             else</a:t>
            </a:r>
            <a:r>
              <a:rPr lang="en-US" sz="1800" b="1" dirty="0">
                <a:latin typeface="Courier New" pitchFamily="49" charset="0"/>
              </a:rPr>
              <a:t>:</a:t>
            </a:r>
            <a:endParaRPr lang="en-US" sz="1800" b="1" dirty="0">
              <a:solidFill>
                <a:srgbClr val="CC0099"/>
              </a:solidFill>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A[r</a:t>
            </a:r>
            <a:r>
              <a:rPr lang="en-US" sz="1800" b="1" dirty="0">
                <a:latin typeface="Courier New" pitchFamily="49" charset="0"/>
              </a:rPr>
              <a:t>][c] = </a:t>
            </a:r>
            <a:r>
              <a:rPr lang="en-US" sz="1800" b="1" dirty="0" smtClean="0">
                <a:solidFill>
                  <a:srgbClr val="CC0099"/>
                </a:solidFill>
                <a:latin typeface="Courier New" pitchFamily="49" charset="0"/>
              </a:rPr>
              <a:t>False</a:t>
            </a:r>
            <a:endParaRPr lang="en-US" sz="1800" b="1" dirty="0">
              <a:latin typeface="Courier New" pitchFamily="49" charset="0"/>
            </a:endParaRPr>
          </a:p>
        </p:txBody>
      </p:sp>
      <p:sp>
        <p:nvSpPr>
          <p:cNvPr id="34821" name="Text Box 5"/>
          <p:cNvSpPr txBox="1">
            <a:spLocks noChangeArrowheads="1"/>
          </p:cNvSpPr>
          <p:nvPr/>
        </p:nvSpPr>
        <p:spPr bwMode="auto">
          <a:xfrm>
            <a:off x="7162800" y="1584237"/>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solidFill>
                  <a:srgbClr val="008000"/>
                </a:solidFill>
                <a:latin typeface="Cambria" pitchFamily="18" charset="0"/>
              </a:rPr>
              <a:t>Before</a:t>
            </a:r>
          </a:p>
        </p:txBody>
      </p:sp>
      <p:sp>
        <p:nvSpPr>
          <p:cNvPr id="34823" name="Rectangle 7"/>
          <p:cNvSpPr>
            <a:spLocks noChangeArrowheads="1"/>
          </p:cNvSpPr>
          <p:nvPr/>
        </p:nvSpPr>
        <p:spPr bwMode="auto">
          <a:xfrm>
            <a:off x="6858000" y="1523118"/>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5" name="Line 11"/>
          <p:cNvSpPr>
            <a:spLocks noChangeShapeType="1"/>
          </p:cNvSpPr>
          <p:nvPr/>
        </p:nvSpPr>
        <p:spPr bwMode="auto">
          <a:xfrm>
            <a:off x="6589713" y="24415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2"/>
          <p:cNvSpPr>
            <a:spLocks noChangeShapeType="1"/>
          </p:cNvSpPr>
          <p:nvPr/>
        </p:nvSpPr>
        <p:spPr bwMode="auto">
          <a:xfrm>
            <a:off x="6592888" y="276225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3"/>
          <p:cNvSpPr>
            <a:spLocks noChangeShapeType="1"/>
          </p:cNvSpPr>
          <p:nvPr/>
        </p:nvSpPr>
        <p:spPr bwMode="auto">
          <a:xfrm rot="-5400000">
            <a:off x="6591300" y="26066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4"/>
          <p:cNvSpPr>
            <a:spLocks noChangeShapeType="1"/>
          </p:cNvSpPr>
          <p:nvPr/>
        </p:nvSpPr>
        <p:spPr bwMode="auto">
          <a:xfrm rot="-5400000">
            <a:off x="7129463" y="2605087"/>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5"/>
          <p:cNvSpPr>
            <a:spLocks noChangeShapeType="1"/>
          </p:cNvSpPr>
          <p:nvPr/>
        </p:nvSpPr>
        <p:spPr bwMode="auto">
          <a:xfrm rot="-5400000">
            <a:off x="7689850" y="26035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Rectangle 16"/>
          <p:cNvSpPr>
            <a:spLocks noChangeArrowheads="1"/>
          </p:cNvSpPr>
          <p:nvPr/>
        </p:nvSpPr>
        <p:spPr bwMode="auto">
          <a:xfrm>
            <a:off x="5699013" y="2144712"/>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0</a:t>
            </a:r>
          </a:p>
        </p:txBody>
      </p:sp>
      <p:sp>
        <p:nvSpPr>
          <p:cNvPr id="34831" name="Rectangle 17"/>
          <p:cNvSpPr>
            <a:spLocks noChangeArrowheads="1"/>
          </p:cNvSpPr>
          <p:nvPr/>
        </p:nvSpPr>
        <p:spPr bwMode="auto">
          <a:xfrm>
            <a:off x="5699125" y="2473325"/>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1</a:t>
            </a:r>
          </a:p>
        </p:txBody>
      </p:sp>
      <p:sp>
        <p:nvSpPr>
          <p:cNvPr id="34832" name="Rectangle 18"/>
          <p:cNvSpPr>
            <a:spLocks noChangeArrowheads="1"/>
          </p:cNvSpPr>
          <p:nvPr/>
        </p:nvSpPr>
        <p:spPr bwMode="auto">
          <a:xfrm>
            <a:off x="5706951" y="2819400"/>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row 2</a:t>
            </a:r>
          </a:p>
        </p:txBody>
      </p:sp>
      <p:sp>
        <p:nvSpPr>
          <p:cNvPr id="34833" name="Line 19"/>
          <p:cNvSpPr>
            <a:spLocks noChangeShapeType="1"/>
          </p:cNvSpPr>
          <p:nvPr/>
        </p:nvSpPr>
        <p:spPr bwMode="auto">
          <a:xfrm>
            <a:off x="6164263" y="2276475"/>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0"/>
          <p:cNvSpPr>
            <a:spLocks noChangeShapeType="1"/>
          </p:cNvSpPr>
          <p:nvPr/>
        </p:nvSpPr>
        <p:spPr bwMode="auto">
          <a:xfrm>
            <a:off x="6169025" y="2603500"/>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1"/>
          <p:cNvSpPr>
            <a:spLocks noChangeShapeType="1"/>
          </p:cNvSpPr>
          <p:nvPr/>
        </p:nvSpPr>
        <p:spPr bwMode="auto">
          <a:xfrm>
            <a:off x="6175375" y="2949575"/>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22"/>
          <p:cNvSpPr>
            <a:spLocks noChangeArrowheads="1"/>
          </p:cNvSpPr>
          <p:nvPr/>
        </p:nvSpPr>
        <p:spPr bwMode="auto">
          <a:xfrm>
            <a:off x="6639862" y="3130550"/>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34837" name="Rectangle 23"/>
          <p:cNvSpPr>
            <a:spLocks noChangeArrowheads="1"/>
          </p:cNvSpPr>
          <p:nvPr/>
        </p:nvSpPr>
        <p:spPr bwMode="auto">
          <a:xfrm>
            <a:off x="7162800" y="3141662"/>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34838" name="Rectangle 24"/>
          <p:cNvSpPr>
            <a:spLocks noChangeArrowheads="1"/>
          </p:cNvSpPr>
          <p:nvPr/>
        </p:nvSpPr>
        <p:spPr bwMode="auto">
          <a:xfrm>
            <a:off x="7741587"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34839" name="Rectangle 25"/>
          <p:cNvSpPr>
            <a:spLocks noChangeArrowheads="1"/>
          </p:cNvSpPr>
          <p:nvPr/>
        </p:nvSpPr>
        <p:spPr bwMode="auto">
          <a:xfrm>
            <a:off x="8298799" y="3141662"/>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34847" name="Rectangle 23"/>
          <p:cNvSpPr>
            <a:spLocks noChangeArrowheads="1"/>
          </p:cNvSpPr>
          <p:nvPr/>
        </p:nvSpPr>
        <p:spPr bwMode="auto">
          <a:xfrm>
            <a:off x="5685368" y="441325"/>
            <a:ext cx="3262432" cy="1015663"/>
          </a:xfrm>
          <a:prstGeom prst="rect">
            <a:avLst/>
          </a:prstGeom>
          <a:solidFill>
            <a:schemeClr val="bg1">
              <a:lumMod val="95000"/>
            </a:schemeClr>
          </a:solidFill>
          <a:ln>
            <a:noFill/>
          </a:ln>
          <a:extLst/>
        </p:spPr>
        <p:txBody>
          <a:bodyPr wrap="none">
            <a:spAutoFit/>
          </a:bodyPr>
          <a:lstStyle/>
          <a:p>
            <a:pPr algn="l"/>
            <a:r>
              <a:rPr lang="en-US" sz="2000" b="1" dirty="0">
                <a:latin typeface="Courier New" pitchFamily="49" charset="0"/>
              </a:rPr>
              <a:t>A = [ </a:t>
            </a:r>
            <a:r>
              <a:rPr lang="en-US" sz="2000" b="1" dirty="0" smtClean="0">
                <a:latin typeface="Courier New" pitchFamily="49" charset="0"/>
              </a:rPr>
              <a:t>[4, 2, 2, 2],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2, 4, 4],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[2, 4, 4, 2] </a:t>
            </a:r>
            <a:r>
              <a:rPr lang="en-US" sz="2000" b="1" dirty="0">
                <a:latin typeface="Courier New" pitchFamily="49" charset="0"/>
              </a:rPr>
              <a:t>]</a:t>
            </a:r>
          </a:p>
        </p:txBody>
      </p:sp>
      <p:sp>
        <p:nvSpPr>
          <p:cNvPr id="34848" name="Text Box 10"/>
          <p:cNvSpPr txBox="1">
            <a:spLocks noChangeArrowheads="1"/>
          </p:cNvSpPr>
          <p:nvPr/>
        </p:nvSpPr>
        <p:spPr bwMode="auto">
          <a:xfrm>
            <a:off x="533400" y="5475111"/>
            <a:ext cx="3863622" cy="106182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H</a:t>
            </a:r>
            <a:r>
              <a:rPr lang="en-US" sz="1400" dirty="0" smtClean="0">
                <a:latin typeface="Cambria" pitchFamily="18" charset="0"/>
              </a:rPr>
              <a:t>ow would you </a:t>
            </a:r>
            <a:r>
              <a:rPr lang="en-US" sz="1400" i="1" u="sng" dirty="0" smtClean="0">
                <a:latin typeface="Cambria" pitchFamily="18" charset="0"/>
              </a:rPr>
              <a:t>change the code</a:t>
            </a:r>
            <a:r>
              <a:rPr lang="en-US" sz="1400" dirty="0" smtClean="0">
                <a:latin typeface="Cambria" pitchFamily="18" charset="0"/>
              </a:rPr>
              <a:t> to produce a True where the original value is equal </a:t>
            </a:r>
            <a:r>
              <a:rPr lang="en-US" sz="1400" b="1" i="1" dirty="0" smtClean="0">
                <a:latin typeface="Cambria" pitchFamily="18" charset="0"/>
              </a:rPr>
              <a:t>to its neighbor to the right</a:t>
            </a:r>
            <a:r>
              <a:rPr lang="en-US" sz="1400" dirty="0" smtClean="0">
                <a:latin typeface="Cambria" pitchFamily="18" charset="0"/>
              </a:rPr>
              <a:t>?!                </a:t>
            </a:r>
          </a:p>
          <a:p>
            <a:pPr>
              <a:spcBef>
                <a:spcPct val="50000"/>
              </a:spcBef>
            </a:pPr>
            <a:r>
              <a:rPr lang="en-US" sz="1400" dirty="0" smtClean="0">
                <a:latin typeface="Cambria" pitchFamily="18" charset="0"/>
              </a:rPr>
              <a:t> </a:t>
            </a:r>
            <a:r>
              <a:rPr lang="en-US" sz="1200" dirty="0" smtClean="0">
                <a:latin typeface="Cambria" pitchFamily="18" charset="0"/>
              </a:rPr>
              <a:t>(False, if no neighbor or a different neighbor.)</a:t>
            </a:r>
            <a:r>
              <a:rPr lang="en-US" sz="1400" dirty="0" smtClean="0">
                <a:latin typeface="Cambria" pitchFamily="18" charset="0"/>
              </a:rPr>
              <a:t> </a:t>
            </a:r>
            <a:endParaRPr lang="en-US" sz="1400" dirty="0">
              <a:latin typeface="Cambria" pitchFamily="18" charset="0"/>
            </a:endParaRPr>
          </a:p>
        </p:txBody>
      </p:sp>
      <p:sp>
        <p:nvSpPr>
          <p:cNvPr id="36" name="Rectangle 26"/>
          <p:cNvSpPr>
            <a:spLocks noChangeArrowheads="1"/>
          </p:cNvSpPr>
          <p:nvPr/>
        </p:nvSpPr>
        <p:spPr bwMode="auto">
          <a:xfrm>
            <a:off x="6540147" y="5106988"/>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Line 27"/>
          <p:cNvSpPr>
            <a:spLocks noChangeShapeType="1"/>
          </p:cNvSpPr>
          <p:nvPr/>
        </p:nvSpPr>
        <p:spPr bwMode="auto">
          <a:xfrm>
            <a:off x="6543322" y="54895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8"/>
          <p:cNvSpPr>
            <a:spLocks noChangeShapeType="1"/>
          </p:cNvSpPr>
          <p:nvPr/>
        </p:nvSpPr>
        <p:spPr bwMode="auto">
          <a:xfrm>
            <a:off x="6546497" y="581025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9"/>
          <p:cNvSpPr>
            <a:spLocks noChangeShapeType="1"/>
          </p:cNvSpPr>
          <p:nvPr/>
        </p:nvSpPr>
        <p:spPr bwMode="auto">
          <a:xfrm rot="-5400000">
            <a:off x="6544909" y="56546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0"/>
          <p:cNvSpPr>
            <a:spLocks noChangeShapeType="1"/>
          </p:cNvSpPr>
          <p:nvPr/>
        </p:nvSpPr>
        <p:spPr bwMode="auto">
          <a:xfrm rot="-5400000">
            <a:off x="7083072" y="56530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1"/>
          <p:cNvSpPr>
            <a:spLocks noChangeShapeType="1"/>
          </p:cNvSpPr>
          <p:nvPr/>
        </p:nvSpPr>
        <p:spPr bwMode="auto">
          <a:xfrm rot="-5400000">
            <a:off x="7643459" y="56515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Rectangle 23"/>
          <p:cNvSpPr>
            <a:spLocks noChangeArrowheads="1"/>
          </p:cNvSpPr>
          <p:nvPr/>
        </p:nvSpPr>
        <p:spPr bwMode="auto">
          <a:xfrm>
            <a:off x="6617054" y="5130800"/>
            <a:ext cx="2185214" cy="1092607"/>
          </a:xfrm>
          <a:prstGeom prst="rect">
            <a:avLst/>
          </a:prstGeom>
          <a:noFill/>
          <a:ln>
            <a:noFill/>
          </a:ln>
          <a:extLst/>
        </p:spPr>
        <p:txBody>
          <a:bodyPr wrap="none">
            <a:spAutoFit/>
          </a:bodyPr>
          <a:lstStyle/>
          <a:p>
            <a:pPr algn="l">
              <a:spcBef>
                <a:spcPts val="300"/>
              </a:spcBef>
            </a:pPr>
            <a:r>
              <a:rPr lang="en-US" sz="2000" b="1" dirty="0">
                <a:latin typeface="Courier New" pitchFamily="49" charset="0"/>
              </a:rPr>
              <a:t>F</a:t>
            </a:r>
            <a:r>
              <a:rPr lang="en-US" sz="2000" b="1" dirty="0" smtClean="0">
                <a:latin typeface="Courier New" pitchFamily="49" charset="0"/>
              </a:rPr>
              <a:t>   </a:t>
            </a:r>
            <a:r>
              <a:rPr lang="en-US" sz="2000" b="1" dirty="0">
                <a:latin typeface="Courier New" pitchFamily="49" charset="0"/>
              </a:rPr>
              <a:t>T</a:t>
            </a:r>
            <a:r>
              <a:rPr lang="en-US" sz="2000" b="1" dirty="0" smtClean="0">
                <a:latin typeface="Courier New" pitchFamily="49" charset="0"/>
              </a:rPr>
              <a:t>  </a:t>
            </a:r>
            <a:r>
              <a:rPr lang="en-US" sz="2000" b="1" dirty="0" err="1">
                <a:latin typeface="Courier New" pitchFamily="49" charset="0"/>
              </a:rPr>
              <a:t>T</a:t>
            </a:r>
            <a:r>
              <a:rPr lang="en-US" sz="2000" b="1" dirty="0" smtClean="0">
                <a:latin typeface="Courier New" pitchFamily="49" charset="0"/>
              </a:rPr>
              <a:t>   F </a:t>
            </a:r>
            <a:endParaRPr lang="en-US" sz="2000" b="1" dirty="0">
              <a:latin typeface="Courier New" pitchFamily="49" charset="0"/>
            </a:endParaRPr>
          </a:p>
          <a:p>
            <a:pPr algn="l">
              <a:spcBef>
                <a:spcPts val="300"/>
              </a:spcBef>
            </a:pPr>
            <a:r>
              <a:rPr lang="en-US" sz="2000" b="1" dirty="0">
                <a:latin typeface="Courier New" pitchFamily="49" charset="0"/>
              </a:rPr>
              <a:t>T</a:t>
            </a:r>
            <a:r>
              <a:rPr lang="en-US" sz="2000" b="1" dirty="0" smtClean="0">
                <a:latin typeface="Courier New" pitchFamily="49" charset="0"/>
              </a:rPr>
              <a:t>   </a:t>
            </a:r>
            <a:r>
              <a:rPr lang="en-US" sz="2000" b="1" dirty="0">
                <a:latin typeface="Courier New" pitchFamily="49" charset="0"/>
              </a:rPr>
              <a:t>F</a:t>
            </a:r>
            <a:r>
              <a:rPr lang="en-US" sz="2000" b="1" dirty="0" smtClean="0">
                <a:latin typeface="Courier New" pitchFamily="49" charset="0"/>
              </a:rPr>
              <a:t>  </a:t>
            </a:r>
            <a:r>
              <a:rPr lang="en-US" sz="2000" b="1" dirty="0">
                <a:latin typeface="Courier New" pitchFamily="49" charset="0"/>
              </a:rPr>
              <a:t>T</a:t>
            </a:r>
            <a:r>
              <a:rPr lang="en-US" sz="2000" b="1" dirty="0" smtClean="0">
                <a:latin typeface="Courier New" pitchFamily="49" charset="0"/>
              </a:rPr>
              <a:t>   F </a:t>
            </a:r>
            <a:endParaRPr lang="en-US" sz="2000" b="1" dirty="0">
              <a:latin typeface="Courier New" pitchFamily="49" charset="0"/>
            </a:endParaRPr>
          </a:p>
          <a:p>
            <a:pPr algn="l">
              <a:spcBef>
                <a:spcPts val="300"/>
              </a:spcBef>
            </a:pPr>
            <a:r>
              <a:rPr lang="en-US" sz="2000" b="1" dirty="0">
                <a:latin typeface="Courier New" pitchFamily="49" charset="0"/>
              </a:rPr>
              <a:t>F</a:t>
            </a:r>
            <a:r>
              <a:rPr lang="en-US" sz="2000" b="1" dirty="0" smtClean="0">
                <a:latin typeface="Courier New" pitchFamily="49" charset="0"/>
              </a:rPr>
              <a:t>   </a:t>
            </a:r>
            <a:r>
              <a:rPr lang="en-US" sz="2000" b="1" dirty="0">
                <a:latin typeface="Courier New" pitchFamily="49" charset="0"/>
              </a:rPr>
              <a:t>T</a:t>
            </a:r>
            <a:r>
              <a:rPr lang="en-US" sz="2000" b="1" dirty="0" smtClean="0">
                <a:latin typeface="Courier New" pitchFamily="49" charset="0"/>
              </a:rPr>
              <a:t>  </a:t>
            </a:r>
            <a:r>
              <a:rPr lang="en-US" sz="2000" b="1" dirty="0">
                <a:latin typeface="Courier New" pitchFamily="49" charset="0"/>
              </a:rPr>
              <a:t>F</a:t>
            </a:r>
            <a:r>
              <a:rPr lang="en-US" sz="2000" b="1" dirty="0" smtClean="0">
                <a:latin typeface="Courier New" pitchFamily="49" charset="0"/>
              </a:rPr>
              <a:t>   </a:t>
            </a:r>
            <a:r>
              <a:rPr lang="en-US" sz="2000" b="1" dirty="0" err="1" smtClean="0">
                <a:latin typeface="Courier New" pitchFamily="49" charset="0"/>
              </a:rPr>
              <a:t>F</a:t>
            </a:r>
            <a:endParaRPr lang="en-US" sz="2000" b="1" dirty="0">
              <a:latin typeface="Courier New" pitchFamily="49" charset="0"/>
            </a:endParaRPr>
          </a:p>
        </p:txBody>
      </p:sp>
      <p:sp>
        <p:nvSpPr>
          <p:cNvPr id="44" name="Text Box 6"/>
          <p:cNvSpPr txBox="1">
            <a:spLocks noChangeArrowheads="1"/>
          </p:cNvSpPr>
          <p:nvPr/>
        </p:nvSpPr>
        <p:spPr bwMode="auto">
          <a:xfrm>
            <a:off x="4572000" y="5105779"/>
            <a:ext cx="19078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dirty="0" smtClean="0">
                <a:solidFill>
                  <a:srgbClr val="CC0099"/>
                </a:solidFill>
                <a:latin typeface="Cambria" pitchFamily="18" charset="0"/>
              </a:rPr>
              <a:t>Challenge:</a:t>
            </a:r>
            <a:endParaRPr lang="en-US" sz="1800" dirty="0">
              <a:solidFill>
                <a:srgbClr val="CC0099"/>
              </a:solidFill>
              <a:latin typeface="Cambria" pitchFamily="18" charset="0"/>
            </a:endParaRPr>
          </a:p>
        </p:txBody>
      </p:sp>
      <p:sp>
        <p:nvSpPr>
          <p:cNvPr id="2" name="Down Arrow 1"/>
          <p:cNvSpPr/>
          <p:nvPr/>
        </p:nvSpPr>
        <p:spPr bwMode="auto">
          <a:xfrm>
            <a:off x="7179381" y="3733800"/>
            <a:ext cx="793750" cy="1066800"/>
          </a:xfrm>
          <a:prstGeom prst="down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Down Arrow 34"/>
          <p:cNvSpPr/>
          <p:nvPr/>
        </p:nvSpPr>
        <p:spPr bwMode="auto">
          <a:xfrm rot="16601437">
            <a:off x="1047488" y="4493459"/>
            <a:ext cx="534197" cy="589751"/>
          </a:xfrm>
          <a:prstGeom prst="downArrow">
            <a:avLst/>
          </a:prstGeom>
          <a:solidFill>
            <a:srgbClr val="FFCC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447920" y="1552680"/>
              <a:ext cx="7430040" cy="3943440"/>
            </p14:xfrm>
          </p:contentPart>
        </mc:Choice>
        <mc:Fallback xmlns="">
          <p:pic>
            <p:nvPicPr>
              <p:cNvPr id="5" name="Ink 4"/>
              <p:cNvPicPr/>
              <p:nvPr/>
            </p:nvPicPr>
            <p:blipFill>
              <a:blip r:embed="rId4"/>
              <a:stretch>
                <a:fillRect/>
              </a:stretch>
            </p:blipFill>
            <p:spPr>
              <a:xfrm>
                <a:off x="1438560" y="1543320"/>
                <a:ext cx="7448760" cy="3962160"/>
              </a:xfrm>
              <a:prstGeom prst="rect">
                <a:avLst/>
              </a:prstGeom>
            </p:spPr>
          </p:pic>
        </mc:Fallback>
      </mc:AlternateContent>
    </p:spTree>
    <p:extLst>
      <p:ext uri="{BB962C8B-B14F-4D97-AF65-F5344CB8AC3E}">
        <p14:creationId xmlns:p14="http://schemas.microsoft.com/office/powerpoint/2010/main" val="2058544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50452" y="76200"/>
            <a:ext cx="35203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2700" i="1" dirty="0" smtClean="0">
                <a:latin typeface="Cambria" pitchFamily="18" charset="0"/>
              </a:rPr>
              <a:t>First, try it by eye…</a:t>
            </a:r>
            <a:endParaRPr lang="en-US" sz="2700" i="1" dirty="0">
              <a:latin typeface="Cambria" pitchFamily="18" charset="0"/>
            </a:endParaRPr>
          </a:p>
        </p:txBody>
      </p:sp>
      <p:sp>
        <p:nvSpPr>
          <p:cNvPr id="34847" name="Rectangle 23"/>
          <p:cNvSpPr>
            <a:spLocks noChangeArrowheads="1"/>
          </p:cNvSpPr>
          <p:nvPr/>
        </p:nvSpPr>
        <p:spPr bwMode="auto">
          <a:xfrm>
            <a:off x="838200" y="1143000"/>
            <a:ext cx="7289800" cy="2062103"/>
          </a:xfrm>
          <a:prstGeom prst="rect">
            <a:avLst/>
          </a:prstGeom>
          <a:solidFill>
            <a:schemeClr val="bg1">
              <a:lumMod val="95000"/>
            </a:schemeClr>
          </a:solidFill>
          <a:ln>
            <a:noFill/>
          </a:ln>
          <a:extLst/>
        </p:spPr>
        <p:txBody>
          <a:bodyPr wrap="square">
            <a:spAutoFit/>
          </a:bodyPr>
          <a:lstStyle/>
          <a:p>
            <a:pPr algn="l"/>
            <a:r>
              <a:rPr lang="en-US" sz="3200" b="1" dirty="0">
                <a:latin typeface="Courier New" pitchFamily="49" charset="0"/>
              </a:rPr>
              <a:t>A = [ </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p>
          <a:p>
            <a:pPr algn="l"/>
            <a:r>
              <a:rPr lang="en-US" sz="3200" b="1" dirty="0" smtClean="0">
                <a:latin typeface="Courier New" pitchFamily="49" charset="0"/>
              </a:rPr>
              <a:t>      [</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p>
          <a:p>
            <a:pPr algn="l"/>
            <a:r>
              <a:rPr lang="en-US" sz="3200" b="1" dirty="0" smtClean="0">
                <a:latin typeface="Courier New" pitchFamily="49" charset="0"/>
              </a:rPr>
              <a:t>      [</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a:solidFill>
                  <a:srgbClr val="008000"/>
                </a:solidFill>
                <a:latin typeface="Courier New" pitchFamily="49" charset="0"/>
              </a:rPr>
              <a:t>'O</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endParaRPr lang="en-US" sz="3200" b="1" dirty="0">
              <a:latin typeface="Courier New" pitchFamily="49" charset="0"/>
            </a:endParaRPr>
          </a:p>
          <a:p>
            <a:pPr algn="l"/>
            <a:r>
              <a:rPr lang="en-US" sz="3200" b="1" dirty="0" smtClean="0">
                <a:latin typeface="Courier New" pitchFamily="49" charset="0"/>
              </a:rPr>
              <a:t>      [</a:t>
            </a:r>
            <a:r>
              <a:rPr lang="en-US" sz="3200" b="1" dirty="0">
                <a:solidFill>
                  <a:srgbClr val="008000"/>
                </a:solidFill>
                <a:latin typeface="Courier New" pitchFamily="49" charset="0"/>
              </a:rPr>
              <a:t>'X'</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 </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 ] </a:t>
            </a:r>
            <a:endParaRPr lang="en-US" sz="3200" b="1" dirty="0">
              <a:latin typeface="Courier New" pitchFamily="49" charset="0"/>
            </a:endParaRPr>
          </a:p>
        </p:txBody>
      </p:sp>
      <p:sp>
        <p:nvSpPr>
          <p:cNvPr id="3" name="Rectangle 2"/>
          <p:cNvSpPr/>
          <p:nvPr/>
        </p:nvSpPr>
        <p:spPr>
          <a:xfrm>
            <a:off x="523408" y="3957935"/>
            <a:ext cx="4977645" cy="461665"/>
          </a:xfrm>
          <a:prstGeom prst="rect">
            <a:avLst/>
          </a:prstGeom>
        </p:spPr>
        <p:txBody>
          <a:bodyPr wrap="none">
            <a:spAutoFit/>
          </a:bodyPr>
          <a:lstStyle/>
          <a:p>
            <a:pPr algn="l"/>
            <a:r>
              <a:rPr lang="en-US" b="1" dirty="0" smtClean="0">
                <a:latin typeface="Courier New" pitchFamily="49" charset="0"/>
              </a:rPr>
              <a:t>inarow_3east(</a:t>
            </a:r>
            <a:r>
              <a:rPr lang="en-US" b="1" dirty="0" smtClean="0">
                <a:solidFill>
                  <a:srgbClr val="008000"/>
                </a:solidFill>
                <a:latin typeface="Courier New" pitchFamily="49" charset="0"/>
              </a:rPr>
              <a:t>'X'</a:t>
            </a:r>
            <a:r>
              <a:rPr lang="en-US" b="1" dirty="0" smtClean="0">
                <a:latin typeface="Courier New" pitchFamily="49" charset="0"/>
              </a:rPr>
              <a:t>, 1, </a:t>
            </a:r>
            <a:r>
              <a:rPr lang="en-US" b="1" dirty="0">
                <a:latin typeface="Courier New" pitchFamily="49" charset="0"/>
              </a:rPr>
              <a:t>0</a:t>
            </a:r>
            <a:r>
              <a:rPr lang="en-US" b="1" dirty="0" smtClean="0">
                <a:latin typeface="Courier New" pitchFamily="49" charset="0"/>
              </a:rPr>
              <a:t>, A)</a:t>
            </a:r>
            <a:endParaRPr lang="en-US" dirty="0"/>
          </a:p>
        </p:txBody>
      </p:sp>
      <p:cxnSp>
        <p:nvCxnSpPr>
          <p:cNvPr id="5" name="Straight Arrow Connector 4"/>
          <p:cNvCxnSpPr/>
          <p:nvPr/>
        </p:nvCxnSpPr>
        <p:spPr bwMode="auto">
          <a:xfrm>
            <a:off x="5685399" y="4188767"/>
            <a:ext cx="1248801"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sp>
        <p:nvSpPr>
          <p:cNvPr id="7" name="TextBox 6"/>
          <p:cNvSpPr txBox="1"/>
          <p:nvPr/>
        </p:nvSpPr>
        <p:spPr>
          <a:xfrm>
            <a:off x="2776119" y="3773100"/>
            <a:ext cx="1000014" cy="276999"/>
          </a:xfrm>
          <a:prstGeom prst="rect">
            <a:avLst/>
          </a:prstGeom>
          <a:noFill/>
        </p:spPr>
        <p:txBody>
          <a:bodyPr wrap="square" rtlCol="0">
            <a:spAutoFit/>
          </a:bodyPr>
          <a:lstStyle/>
          <a:p>
            <a:r>
              <a:rPr lang="en-US" sz="1200" dirty="0" smtClean="0">
                <a:latin typeface="Calibri" panose="020F0502020204030204" pitchFamily="34" charset="0"/>
              </a:rPr>
              <a:t>checker</a:t>
            </a:r>
            <a:endParaRPr lang="en-US" sz="1200" dirty="0">
              <a:latin typeface="Calibri" panose="020F0502020204030204" pitchFamily="34" charset="0"/>
            </a:endParaRPr>
          </a:p>
        </p:txBody>
      </p:sp>
      <p:sp>
        <p:nvSpPr>
          <p:cNvPr id="53" name="TextBox 52"/>
          <p:cNvSpPr txBox="1"/>
          <p:nvPr/>
        </p:nvSpPr>
        <p:spPr>
          <a:xfrm>
            <a:off x="3670764" y="3588434"/>
            <a:ext cx="565392" cy="461665"/>
          </a:xfrm>
          <a:prstGeom prst="rect">
            <a:avLst/>
          </a:prstGeom>
          <a:noFill/>
        </p:spPr>
        <p:txBody>
          <a:bodyPr wrap="square" rtlCol="0">
            <a:spAutoFit/>
          </a:bodyPr>
          <a:lstStyle/>
          <a:p>
            <a:r>
              <a:rPr lang="en-US" sz="1200" dirty="0" smtClean="0">
                <a:latin typeface="Calibri" panose="020F0502020204030204" pitchFamily="34" charset="0"/>
              </a:rPr>
              <a:t>start row</a:t>
            </a:r>
            <a:endParaRPr lang="en-US" sz="1200" dirty="0">
              <a:latin typeface="Calibri" panose="020F0502020204030204" pitchFamily="34" charset="0"/>
            </a:endParaRPr>
          </a:p>
        </p:txBody>
      </p:sp>
      <p:sp>
        <p:nvSpPr>
          <p:cNvPr id="54" name="TextBox 53"/>
          <p:cNvSpPr txBox="1"/>
          <p:nvPr/>
        </p:nvSpPr>
        <p:spPr>
          <a:xfrm>
            <a:off x="4257786" y="3588434"/>
            <a:ext cx="531525" cy="461665"/>
          </a:xfrm>
          <a:prstGeom prst="rect">
            <a:avLst/>
          </a:prstGeom>
          <a:noFill/>
        </p:spPr>
        <p:txBody>
          <a:bodyPr wrap="square" rtlCol="0">
            <a:spAutoFit/>
          </a:bodyPr>
          <a:lstStyle/>
          <a:p>
            <a:r>
              <a:rPr lang="en-US" sz="1200" dirty="0" smtClean="0">
                <a:latin typeface="Calibri" panose="020F0502020204030204" pitchFamily="34" charset="0"/>
              </a:rPr>
              <a:t>start col</a:t>
            </a:r>
            <a:endParaRPr lang="en-US" sz="1200" dirty="0">
              <a:latin typeface="Calibri" panose="020F0502020204030204" pitchFamily="34" charset="0"/>
            </a:endParaRPr>
          </a:p>
        </p:txBody>
      </p:sp>
      <p:sp>
        <p:nvSpPr>
          <p:cNvPr id="55" name="TextBox 54"/>
          <p:cNvSpPr txBox="1"/>
          <p:nvPr/>
        </p:nvSpPr>
        <p:spPr>
          <a:xfrm>
            <a:off x="4713111" y="3773100"/>
            <a:ext cx="695214" cy="276999"/>
          </a:xfrm>
          <a:prstGeom prst="rect">
            <a:avLst/>
          </a:prstGeom>
          <a:noFill/>
        </p:spPr>
        <p:txBody>
          <a:bodyPr wrap="square" rtlCol="0">
            <a:spAutoFit/>
          </a:bodyPr>
          <a:lstStyle/>
          <a:p>
            <a:r>
              <a:rPr lang="en-US" sz="1200" dirty="0" err="1" smtClean="0">
                <a:latin typeface="Calibri" panose="020F0502020204030204" pitchFamily="34" charset="0"/>
              </a:rPr>
              <a:t>LoL</a:t>
            </a:r>
            <a:endParaRPr lang="en-US" sz="1200" dirty="0">
              <a:latin typeface="Calibri" panose="020F0502020204030204" pitchFamily="34" charset="0"/>
            </a:endParaRPr>
          </a:p>
        </p:txBody>
      </p:sp>
      <p:sp>
        <p:nvSpPr>
          <p:cNvPr id="57" name="Rectangle 22"/>
          <p:cNvSpPr>
            <a:spLocks noChangeArrowheads="1"/>
          </p:cNvSpPr>
          <p:nvPr/>
        </p:nvSpPr>
        <p:spPr bwMode="auto">
          <a:xfrm>
            <a:off x="2769537" y="887413"/>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58" name="Rectangle 23"/>
          <p:cNvSpPr>
            <a:spLocks noChangeArrowheads="1"/>
          </p:cNvSpPr>
          <p:nvPr/>
        </p:nvSpPr>
        <p:spPr bwMode="auto">
          <a:xfrm>
            <a:off x="3783542" y="8985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59" name="Rectangle 24"/>
          <p:cNvSpPr>
            <a:spLocks noChangeArrowheads="1"/>
          </p:cNvSpPr>
          <p:nvPr/>
        </p:nvSpPr>
        <p:spPr bwMode="auto">
          <a:xfrm>
            <a:off x="4763084"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60" name="Rectangle 25"/>
          <p:cNvSpPr>
            <a:spLocks noChangeArrowheads="1"/>
          </p:cNvSpPr>
          <p:nvPr/>
        </p:nvSpPr>
        <p:spPr bwMode="auto">
          <a:xfrm>
            <a:off x="5701296"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61" name="Rectangle 25"/>
          <p:cNvSpPr>
            <a:spLocks noChangeArrowheads="1"/>
          </p:cNvSpPr>
          <p:nvPr/>
        </p:nvSpPr>
        <p:spPr bwMode="auto">
          <a:xfrm>
            <a:off x="6692956" y="903111"/>
            <a:ext cx="429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solidFill>
                  <a:srgbClr val="6E0416"/>
                </a:solidFill>
                <a:latin typeface="Calibri" panose="020F0502020204030204" pitchFamily="34" charset="0"/>
              </a:rPr>
              <a:t>col </a:t>
            </a:r>
            <a:r>
              <a:rPr lang="en-US" sz="1000" dirty="0" smtClean="0">
                <a:solidFill>
                  <a:srgbClr val="6E0416"/>
                </a:solidFill>
                <a:latin typeface="Calibri" panose="020F0502020204030204" pitchFamily="34" charset="0"/>
              </a:rPr>
              <a:t>4</a:t>
            </a:r>
            <a:endParaRPr lang="en-US" sz="1000" dirty="0">
              <a:solidFill>
                <a:srgbClr val="6E0416"/>
              </a:solidFill>
              <a:latin typeface="Calibri" panose="020F0502020204030204" pitchFamily="34" charset="0"/>
            </a:endParaRPr>
          </a:p>
        </p:txBody>
      </p:sp>
      <p:sp>
        <p:nvSpPr>
          <p:cNvPr id="62" name="Rectangle 22"/>
          <p:cNvSpPr>
            <a:spLocks noChangeArrowheads="1"/>
          </p:cNvSpPr>
          <p:nvPr/>
        </p:nvSpPr>
        <p:spPr bwMode="auto">
          <a:xfrm>
            <a:off x="2057403" y="1314079"/>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0</a:t>
            </a:r>
          </a:p>
        </p:txBody>
      </p:sp>
      <p:sp>
        <p:nvSpPr>
          <p:cNvPr id="63" name="Rectangle 23"/>
          <p:cNvSpPr>
            <a:spLocks noChangeArrowheads="1"/>
          </p:cNvSpPr>
          <p:nvPr/>
        </p:nvSpPr>
        <p:spPr bwMode="auto">
          <a:xfrm>
            <a:off x="2042975" y="1817511"/>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1</a:t>
            </a:r>
          </a:p>
        </p:txBody>
      </p:sp>
      <p:sp>
        <p:nvSpPr>
          <p:cNvPr id="64" name="Rectangle 24"/>
          <p:cNvSpPr>
            <a:spLocks noChangeArrowheads="1"/>
          </p:cNvSpPr>
          <p:nvPr/>
        </p:nvSpPr>
        <p:spPr bwMode="auto">
          <a:xfrm>
            <a:off x="2057403" y="2289194"/>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2</a:t>
            </a:r>
          </a:p>
        </p:txBody>
      </p:sp>
      <p:sp>
        <p:nvSpPr>
          <p:cNvPr id="65" name="Rectangle 25"/>
          <p:cNvSpPr>
            <a:spLocks noChangeArrowheads="1"/>
          </p:cNvSpPr>
          <p:nvPr/>
        </p:nvSpPr>
        <p:spPr bwMode="auto">
          <a:xfrm>
            <a:off x="2057403" y="2763326"/>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3</a:t>
            </a:r>
          </a:p>
        </p:txBody>
      </p:sp>
      <p:sp>
        <p:nvSpPr>
          <p:cNvPr id="67" name="Text Box 2"/>
          <p:cNvSpPr txBox="1">
            <a:spLocks noChangeArrowheads="1"/>
          </p:cNvSpPr>
          <p:nvPr/>
        </p:nvSpPr>
        <p:spPr bwMode="auto">
          <a:xfrm>
            <a:off x="4523548" y="76200"/>
            <a:ext cx="45442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tLang="ja-JP" sz="2700" i="1" dirty="0" smtClean="0">
                <a:latin typeface="Cambria" pitchFamily="18" charset="0"/>
              </a:rPr>
              <a:t>… then, on hw9pr2, by Python!</a:t>
            </a:r>
            <a:endParaRPr lang="en-US" sz="2700" i="1" dirty="0">
              <a:latin typeface="Cambria" pitchFamily="18" charset="0"/>
            </a:endParaRPr>
          </a:p>
        </p:txBody>
      </p:sp>
      <p:sp>
        <p:nvSpPr>
          <p:cNvPr id="8" name="TextBox 7"/>
          <p:cNvSpPr txBox="1"/>
          <p:nvPr/>
        </p:nvSpPr>
        <p:spPr>
          <a:xfrm rot="21010212">
            <a:off x="7591219" y="3022116"/>
            <a:ext cx="1447800" cy="461665"/>
          </a:xfrm>
          <a:prstGeom prst="rect">
            <a:avLst/>
          </a:prstGeom>
          <a:noFill/>
        </p:spPr>
        <p:txBody>
          <a:bodyPr wrap="square" rtlCol="0">
            <a:spAutoFit/>
          </a:bodyPr>
          <a:lstStyle/>
          <a:p>
            <a:r>
              <a:rPr lang="en-US" sz="1200" dirty="0" smtClean="0">
                <a:solidFill>
                  <a:schemeClr val="tx1">
                    <a:lumMod val="50000"/>
                    <a:lumOff val="50000"/>
                  </a:schemeClr>
                </a:solidFill>
                <a:latin typeface="Calibri" panose="020F0502020204030204" pitchFamily="34" charset="0"/>
              </a:rPr>
              <a:t>the data </a:t>
            </a:r>
            <a:r>
              <a:rPr lang="en-US" sz="1200" u="sng" dirty="0" smtClean="0">
                <a:solidFill>
                  <a:schemeClr val="tx1">
                    <a:lumMod val="50000"/>
                    <a:lumOff val="50000"/>
                  </a:schemeClr>
                </a:solidFill>
                <a:latin typeface="Calibri" panose="020F0502020204030204" pitchFamily="34" charset="0"/>
              </a:rPr>
              <a:t>doesn't</a:t>
            </a:r>
            <a:r>
              <a:rPr lang="en-US" sz="1200" dirty="0" smtClean="0">
                <a:solidFill>
                  <a:schemeClr val="tx1">
                    <a:lumMod val="50000"/>
                    <a:lumOff val="50000"/>
                  </a:schemeClr>
                </a:solidFill>
                <a:latin typeface="Calibri" panose="020F0502020204030204" pitchFamily="34" charset="0"/>
              </a:rPr>
              <a:t> wrap  around</a:t>
            </a:r>
            <a:endParaRPr lang="en-US" sz="1200" dirty="0">
              <a:solidFill>
                <a:schemeClr val="tx1">
                  <a:lumMod val="50000"/>
                  <a:lumOff val="50000"/>
                </a:schemeClr>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076480" y="1609560"/>
              <a:ext cx="5972760" cy="3000960"/>
            </p14:xfrm>
          </p:contentPart>
        </mc:Choice>
        <mc:Fallback xmlns="">
          <p:pic>
            <p:nvPicPr>
              <p:cNvPr id="2" name="Ink 1"/>
              <p:cNvPicPr/>
              <p:nvPr/>
            </p:nvPicPr>
            <p:blipFill>
              <a:blip r:embed="rId4"/>
              <a:stretch>
                <a:fillRect/>
              </a:stretch>
            </p:blipFill>
            <p:spPr>
              <a:xfrm>
                <a:off x="2067120" y="1600200"/>
                <a:ext cx="5991480" cy="3019680"/>
              </a:xfrm>
              <a:prstGeom prst="rect">
                <a:avLst/>
              </a:prstGeom>
            </p:spPr>
          </p:pic>
        </mc:Fallback>
      </mc:AlternateContent>
    </p:spTree>
    <p:extLst>
      <p:ext uri="{BB962C8B-B14F-4D97-AF65-F5344CB8AC3E}">
        <p14:creationId xmlns:p14="http://schemas.microsoft.com/office/powerpoint/2010/main" val="2843051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50452" y="76200"/>
            <a:ext cx="35203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2700" i="1" dirty="0" smtClean="0">
                <a:latin typeface="Cambria" pitchFamily="18" charset="0"/>
              </a:rPr>
              <a:t>First, try it by eye…</a:t>
            </a:r>
            <a:endParaRPr lang="en-US" sz="2700" i="1" dirty="0">
              <a:latin typeface="Cambria" pitchFamily="18" charset="0"/>
            </a:endParaRPr>
          </a:p>
        </p:txBody>
      </p:sp>
      <p:sp>
        <p:nvSpPr>
          <p:cNvPr id="34847" name="Rectangle 23"/>
          <p:cNvSpPr>
            <a:spLocks noChangeArrowheads="1"/>
          </p:cNvSpPr>
          <p:nvPr/>
        </p:nvSpPr>
        <p:spPr bwMode="auto">
          <a:xfrm>
            <a:off x="838200" y="1143000"/>
            <a:ext cx="7289800" cy="2062103"/>
          </a:xfrm>
          <a:prstGeom prst="rect">
            <a:avLst/>
          </a:prstGeom>
          <a:solidFill>
            <a:schemeClr val="bg1">
              <a:lumMod val="95000"/>
            </a:schemeClr>
          </a:solidFill>
          <a:ln>
            <a:noFill/>
          </a:ln>
          <a:extLst/>
        </p:spPr>
        <p:txBody>
          <a:bodyPr wrap="square">
            <a:spAutoFit/>
          </a:bodyPr>
          <a:lstStyle/>
          <a:p>
            <a:pPr algn="l"/>
            <a:r>
              <a:rPr lang="en-US" sz="3200" b="1" dirty="0">
                <a:latin typeface="Courier New" pitchFamily="49" charset="0"/>
              </a:rPr>
              <a:t>A = [ </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p>
          <a:p>
            <a:pPr algn="l"/>
            <a:r>
              <a:rPr lang="en-US" sz="3200" b="1" dirty="0" smtClean="0">
                <a:latin typeface="Courier New" pitchFamily="49" charset="0"/>
              </a:rPr>
              <a:t>      [</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p>
          <a:p>
            <a:pPr algn="l"/>
            <a:r>
              <a:rPr lang="en-US" sz="3200" b="1" dirty="0" smtClean="0">
                <a:latin typeface="Courier New" pitchFamily="49" charset="0"/>
              </a:rPr>
              <a:t>      [</a:t>
            </a:r>
            <a:r>
              <a:rPr lang="en-US" sz="3200" b="1" dirty="0" smtClean="0">
                <a:solidFill>
                  <a:srgbClr val="008000"/>
                </a:solidFill>
                <a:latin typeface="Courier New" pitchFamily="49" charset="0"/>
              </a:rPr>
              <a:t>' '</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a:solidFill>
                  <a:srgbClr val="008000"/>
                </a:solidFill>
                <a:latin typeface="Courier New" pitchFamily="49" charset="0"/>
              </a:rPr>
              <a:t>'O</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a:t>
            </a:r>
            <a:r>
              <a:rPr lang="en-US" sz="3200" b="1" dirty="0" smtClean="0">
                <a:solidFill>
                  <a:srgbClr val="008000"/>
                </a:solidFill>
                <a:latin typeface="Courier New" pitchFamily="49" charset="0"/>
              </a:rPr>
              <a:t>'O'</a:t>
            </a:r>
            <a:r>
              <a:rPr lang="en-US" sz="3200" b="1" dirty="0" smtClean="0">
                <a:latin typeface="Courier New" pitchFamily="49" charset="0"/>
              </a:rPr>
              <a:t>], </a:t>
            </a:r>
            <a:endParaRPr lang="en-US" sz="3200" b="1" dirty="0">
              <a:latin typeface="Courier New" pitchFamily="49" charset="0"/>
            </a:endParaRPr>
          </a:p>
          <a:p>
            <a:pPr algn="l"/>
            <a:r>
              <a:rPr lang="en-US" sz="3200" b="1" dirty="0" smtClean="0">
                <a:latin typeface="Courier New" pitchFamily="49" charset="0"/>
              </a:rPr>
              <a:t>      [</a:t>
            </a:r>
            <a:r>
              <a:rPr lang="en-US" sz="3200" b="1" dirty="0">
                <a:solidFill>
                  <a:srgbClr val="008000"/>
                </a:solidFill>
                <a:latin typeface="Courier New" pitchFamily="49" charset="0"/>
              </a:rPr>
              <a:t>'X'</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'O'</a:t>
            </a:r>
            <a:r>
              <a:rPr lang="en-US" sz="3200" b="1" dirty="0">
                <a:latin typeface="Courier New" pitchFamily="49" charset="0"/>
              </a:rPr>
              <a:t>,</a:t>
            </a:r>
            <a:r>
              <a:rPr lang="en-US" sz="3200" b="1" dirty="0">
                <a:solidFill>
                  <a:srgbClr val="008000"/>
                </a:solidFill>
                <a:latin typeface="Courier New" pitchFamily="49" charset="0"/>
              </a:rPr>
              <a:t>' </a:t>
            </a:r>
            <a:r>
              <a:rPr lang="en-US" sz="3200" b="1" dirty="0" smtClean="0">
                <a:solidFill>
                  <a:srgbClr val="008000"/>
                </a:solidFill>
                <a:latin typeface="Courier New" pitchFamily="49" charset="0"/>
              </a:rPr>
              <a:t>'</a:t>
            </a:r>
            <a:r>
              <a:rPr lang="en-US" sz="3200" b="1" dirty="0" smtClean="0">
                <a:latin typeface="Courier New" pitchFamily="49" charset="0"/>
              </a:rPr>
              <a:t>,</a:t>
            </a:r>
            <a:r>
              <a:rPr lang="en-US" sz="3200" b="1" dirty="0" smtClean="0">
                <a:solidFill>
                  <a:srgbClr val="008000"/>
                </a:solidFill>
                <a:latin typeface="Courier New" pitchFamily="49" charset="0"/>
              </a:rPr>
              <a:t>'X'</a:t>
            </a:r>
            <a:r>
              <a:rPr lang="en-US" sz="3200" b="1" dirty="0" smtClean="0">
                <a:latin typeface="Courier New" pitchFamily="49" charset="0"/>
              </a:rPr>
              <a:t>] ] </a:t>
            </a:r>
            <a:endParaRPr lang="en-US" sz="3200" b="1" dirty="0">
              <a:latin typeface="Courier New" pitchFamily="49" charset="0"/>
            </a:endParaRPr>
          </a:p>
        </p:txBody>
      </p:sp>
      <p:sp>
        <p:nvSpPr>
          <p:cNvPr id="3" name="Rectangle 2"/>
          <p:cNvSpPr/>
          <p:nvPr/>
        </p:nvSpPr>
        <p:spPr>
          <a:xfrm>
            <a:off x="523408" y="3957935"/>
            <a:ext cx="4977645" cy="461665"/>
          </a:xfrm>
          <a:prstGeom prst="rect">
            <a:avLst/>
          </a:prstGeom>
        </p:spPr>
        <p:txBody>
          <a:bodyPr wrap="none">
            <a:spAutoFit/>
          </a:bodyPr>
          <a:lstStyle/>
          <a:p>
            <a:pPr algn="l"/>
            <a:r>
              <a:rPr lang="en-US" b="1" dirty="0" smtClean="0">
                <a:latin typeface="Courier New" pitchFamily="49" charset="0"/>
              </a:rPr>
              <a:t>inarow_3east(</a:t>
            </a:r>
            <a:r>
              <a:rPr lang="en-US" b="1" dirty="0" smtClean="0">
                <a:solidFill>
                  <a:srgbClr val="008000"/>
                </a:solidFill>
                <a:latin typeface="Courier New" pitchFamily="49" charset="0"/>
              </a:rPr>
              <a:t>'X'</a:t>
            </a:r>
            <a:r>
              <a:rPr lang="en-US" b="1" dirty="0" smtClean="0">
                <a:latin typeface="Courier New" pitchFamily="49" charset="0"/>
              </a:rPr>
              <a:t>, 1, </a:t>
            </a:r>
            <a:r>
              <a:rPr lang="en-US" b="1" dirty="0">
                <a:latin typeface="Courier New" pitchFamily="49" charset="0"/>
              </a:rPr>
              <a:t>0</a:t>
            </a:r>
            <a:r>
              <a:rPr lang="en-US" b="1" dirty="0" smtClean="0">
                <a:latin typeface="Courier New" pitchFamily="49" charset="0"/>
              </a:rPr>
              <a:t>, A)</a:t>
            </a:r>
            <a:endParaRPr lang="en-US" dirty="0"/>
          </a:p>
        </p:txBody>
      </p:sp>
      <p:sp>
        <p:nvSpPr>
          <p:cNvPr id="45" name="Rectangle 44"/>
          <p:cNvSpPr/>
          <p:nvPr/>
        </p:nvSpPr>
        <p:spPr>
          <a:xfrm>
            <a:off x="523408" y="4643735"/>
            <a:ext cx="5161991" cy="461665"/>
          </a:xfrm>
          <a:prstGeom prst="rect">
            <a:avLst/>
          </a:prstGeom>
        </p:spPr>
        <p:txBody>
          <a:bodyPr wrap="none">
            <a:spAutoFit/>
          </a:bodyPr>
          <a:lstStyle/>
          <a:p>
            <a:pPr algn="l"/>
            <a:r>
              <a:rPr lang="en-US" b="1" dirty="0" smtClean="0">
                <a:latin typeface="Courier New" pitchFamily="49" charset="0"/>
              </a:rPr>
              <a:t>inarow_3south(</a:t>
            </a:r>
            <a:r>
              <a:rPr lang="en-US" b="1" dirty="0" smtClean="0">
                <a:solidFill>
                  <a:srgbClr val="008000"/>
                </a:solidFill>
                <a:latin typeface="Courier New" pitchFamily="49" charset="0"/>
              </a:rPr>
              <a:t>'O'</a:t>
            </a:r>
            <a:r>
              <a:rPr lang="en-US" b="1" dirty="0" smtClean="0">
                <a:latin typeface="Courier New" pitchFamily="49" charset="0"/>
              </a:rPr>
              <a:t>, 0, 4, </a:t>
            </a:r>
            <a:r>
              <a:rPr lang="en-US" b="1" dirty="0">
                <a:latin typeface="Courier New" pitchFamily="49" charset="0"/>
              </a:rPr>
              <a:t>A</a:t>
            </a:r>
            <a:r>
              <a:rPr lang="en-US" b="1" dirty="0" smtClean="0">
                <a:latin typeface="Courier New" pitchFamily="49" charset="0"/>
              </a:rPr>
              <a:t>)</a:t>
            </a:r>
            <a:endParaRPr lang="en-US" dirty="0"/>
          </a:p>
        </p:txBody>
      </p:sp>
      <p:sp>
        <p:nvSpPr>
          <p:cNvPr id="46" name="Rectangle 45"/>
          <p:cNvSpPr/>
          <p:nvPr/>
        </p:nvSpPr>
        <p:spPr>
          <a:xfrm>
            <a:off x="533400" y="5334000"/>
            <a:ext cx="5899372" cy="461665"/>
          </a:xfrm>
          <a:prstGeom prst="rect">
            <a:avLst/>
          </a:prstGeom>
        </p:spPr>
        <p:txBody>
          <a:bodyPr wrap="none">
            <a:spAutoFit/>
          </a:bodyPr>
          <a:lstStyle/>
          <a:p>
            <a:pPr algn="l"/>
            <a:r>
              <a:rPr lang="en-US" b="1" dirty="0" smtClean="0">
                <a:latin typeface="Courier New" pitchFamily="49" charset="0"/>
              </a:rPr>
              <a:t>inarow_3southeast(</a:t>
            </a:r>
            <a:r>
              <a:rPr lang="en-US" b="1" dirty="0">
                <a:solidFill>
                  <a:srgbClr val="008000"/>
                </a:solidFill>
                <a:latin typeface="Courier New" pitchFamily="49" charset="0"/>
              </a:rPr>
              <a:t>'X'</a:t>
            </a:r>
            <a:r>
              <a:rPr lang="en-US" b="1" dirty="0">
                <a:latin typeface="Courier New" pitchFamily="49" charset="0"/>
              </a:rPr>
              <a:t>, </a:t>
            </a:r>
            <a:r>
              <a:rPr lang="en-US" b="1" dirty="0" smtClean="0">
                <a:latin typeface="Courier New" pitchFamily="49" charset="0"/>
              </a:rPr>
              <a:t>2, 3, </a:t>
            </a:r>
            <a:r>
              <a:rPr lang="en-US" b="1" dirty="0">
                <a:latin typeface="Courier New" pitchFamily="49" charset="0"/>
              </a:rPr>
              <a:t>A</a:t>
            </a:r>
            <a:r>
              <a:rPr lang="en-US" b="1" dirty="0" smtClean="0">
                <a:latin typeface="Courier New" pitchFamily="49" charset="0"/>
              </a:rPr>
              <a:t>)</a:t>
            </a:r>
            <a:endParaRPr lang="en-US" dirty="0"/>
          </a:p>
        </p:txBody>
      </p:sp>
      <p:sp>
        <p:nvSpPr>
          <p:cNvPr id="47" name="Rectangle 46"/>
          <p:cNvSpPr/>
          <p:nvPr/>
        </p:nvSpPr>
        <p:spPr>
          <a:xfrm>
            <a:off x="533400" y="6091535"/>
            <a:ext cx="5899372" cy="461665"/>
          </a:xfrm>
          <a:prstGeom prst="rect">
            <a:avLst/>
          </a:prstGeom>
        </p:spPr>
        <p:txBody>
          <a:bodyPr wrap="none">
            <a:spAutoFit/>
          </a:bodyPr>
          <a:lstStyle/>
          <a:p>
            <a:pPr algn="l"/>
            <a:r>
              <a:rPr lang="en-US" b="1" dirty="0" smtClean="0">
                <a:latin typeface="Courier New" pitchFamily="49" charset="0"/>
              </a:rPr>
              <a:t>inarow_3northeast(</a:t>
            </a:r>
            <a:r>
              <a:rPr lang="en-US" b="1" dirty="0">
                <a:solidFill>
                  <a:srgbClr val="008000"/>
                </a:solidFill>
                <a:latin typeface="Courier New" pitchFamily="49" charset="0"/>
              </a:rPr>
              <a:t>'X'</a:t>
            </a:r>
            <a:r>
              <a:rPr lang="en-US" b="1" dirty="0">
                <a:latin typeface="Courier New" pitchFamily="49" charset="0"/>
              </a:rPr>
              <a:t>, </a:t>
            </a:r>
            <a:r>
              <a:rPr lang="en-US" b="1" dirty="0" smtClean="0">
                <a:latin typeface="Courier New" pitchFamily="49" charset="0"/>
              </a:rPr>
              <a:t>3, 1, </a:t>
            </a:r>
            <a:r>
              <a:rPr lang="en-US" b="1" dirty="0">
                <a:latin typeface="Courier New" pitchFamily="49" charset="0"/>
              </a:rPr>
              <a:t>A</a:t>
            </a:r>
            <a:r>
              <a:rPr lang="en-US" b="1" dirty="0" smtClean="0">
                <a:latin typeface="Courier New" pitchFamily="49" charset="0"/>
              </a:rPr>
              <a:t>)</a:t>
            </a:r>
            <a:endParaRPr lang="en-US" dirty="0"/>
          </a:p>
        </p:txBody>
      </p:sp>
      <p:cxnSp>
        <p:nvCxnSpPr>
          <p:cNvPr id="5" name="Straight Arrow Connector 4"/>
          <p:cNvCxnSpPr/>
          <p:nvPr/>
        </p:nvCxnSpPr>
        <p:spPr bwMode="auto">
          <a:xfrm>
            <a:off x="5685399" y="4188767"/>
            <a:ext cx="1248801"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cxnSp>
        <p:nvCxnSpPr>
          <p:cNvPr id="48" name="Straight Arrow Connector 47"/>
          <p:cNvCxnSpPr/>
          <p:nvPr/>
        </p:nvCxnSpPr>
        <p:spPr bwMode="auto">
          <a:xfrm>
            <a:off x="5808371" y="4874567"/>
            <a:ext cx="1248801"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cxnSp>
        <p:nvCxnSpPr>
          <p:cNvPr id="49" name="Straight Arrow Connector 48"/>
          <p:cNvCxnSpPr/>
          <p:nvPr/>
        </p:nvCxnSpPr>
        <p:spPr bwMode="auto">
          <a:xfrm>
            <a:off x="6426438" y="5551310"/>
            <a:ext cx="812562"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cxnSp>
        <p:nvCxnSpPr>
          <p:cNvPr id="51" name="Straight Arrow Connector 50"/>
          <p:cNvCxnSpPr/>
          <p:nvPr/>
        </p:nvCxnSpPr>
        <p:spPr bwMode="auto">
          <a:xfrm>
            <a:off x="6468771" y="6322367"/>
            <a:ext cx="812562" cy="0"/>
          </a:xfrm>
          <a:prstGeom prst="straightConnector1">
            <a:avLst/>
          </a:prstGeom>
          <a:solidFill>
            <a:schemeClr val="accent1"/>
          </a:solidFill>
          <a:ln w="38100" cap="flat" cmpd="sng" algn="ctr">
            <a:solidFill>
              <a:srgbClr val="CC0099"/>
            </a:solidFill>
            <a:prstDash val="solid"/>
            <a:round/>
            <a:headEnd type="none" w="med" len="med"/>
            <a:tailEnd type="arrow"/>
          </a:ln>
          <a:effectLst/>
        </p:spPr>
      </p:cxnSp>
      <p:sp>
        <p:nvSpPr>
          <p:cNvPr id="7" name="TextBox 6"/>
          <p:cNvSpPr txBox="1"/>
          <p:nvPr/>
        </p:nvSpPr>
        <p:spPr>
          <a:xfrm>
            <a:off x="2776119" y="3773100"/>
            <a:ext cx="1000014" cy="276999"/>
          </a:xfrm>
          <a:prstGeom prst="rect">
            <a:avLst/>
          </a:prstGeom>
          <a:noFill/>
        </p:spPr>
        <p:txBody>
          <a:bodyPr wrap="square" rtlCol="0">
            <a:spAutoFit/>
          </a:bodyPr>
          <a:lstStyle/>
          <a:p>
            <a:r>
              <a:rPr lang="en-US" sz="1200" dirty="0" smtClean="0">
                <a:latin typeface="Calibri" panose="020F0502020204030204" pitchFamily="34" charset="0"/>
              </a:rPr>
              <a:t>checker</a:t>
            </a:r>
            <a:endParaRPr lang="en-US" sz="1200" dirty="0">
              <a:latin typeface="Calibri" panose="020F0502020204030204" pitchFamily="34" charset="0"/>
            </a:endParaRPr>
          </a:p>
        </p:txBody>
      </p:sp>
      <p:sp>
        <p:nvSpPr>
          <p:cNvPr id="53" name="TextBox 52"/>
          <p:cNvSpPr txBox="1"/>
          <p:nvPr/>
        </p:nvSpPr>
        <p:spPr>
          <a:xfrm>
            <a:off x="3670764" y="3588434"/>
            <a:ext cx="565392" cy="461665"/>
          </a:xfrm>
          <a:prstGeom prst="rect">
            <a:avLst/>
          </a:prstGeom>
          <a:noFill/>
        </p:spPr>
        <p:txBody>
          <a:bodyPr wrap="square" rtlCol="0">
            <a:spAutoFit/>
          </a:bodyPr>
          <a:lstStyle/>
          <a:p>
            <a:r>
              <a:rPr lang="en-US" sz="1200" dirty="0" smtClean="0">
                <a:latin typeface="Calibri" panose="020F0502020204030204" pitchFamily="34" charset="0"/>
              </a:rPr>
              <a:t>start row</a:t>
            </a:r>
            <a:endParaRPr lang="en-US" sz="1200" dirty="0">
              <a:latin typeface="Calibri" panose="020F0502020204030204" pitchFamily="34" charset="0"/>
            </a:endParaRPr>
          </a:p>
        </p:txBody>
      </p:sp>
      <p:sp>
        <p:nvSpPr>
          <p:cNvPr id="54" name="TextBox 53"/>
          <p:cNvSpPr txBox="1"/>
          <p:nvPr/>
        </p:nvSpPr>
        <p:spPr>
          <a:xfrm>
            <a:off x="4257786" y="3588434"/>
            <a:ext cx="531525" cy="461665"/>
          </a:xfrm>
          <a:prstGeom prst="rect">
            <a:avLst/>
          </a:prstGeom>
          <a:noFill/>
        </p:spPr>
        <p:txBody>
          <a:bodyPr wrap="square" rtlCol="0">
            <a:spAutoFit/>
          </a:bodyPr>
          <a:lstStyle/>
          <a:p>
            <a:r>
              <a:rPr lang="en-US" sz="1200" dirty="0" smtClean="0">
                <a:latin typeface="Calibri" panose="020F0502020204030204" pitchFamily="34" charset="0"/>
              </a:rPr>
              <a:t>start col</a:t>
            </a:r>
            <a:endParaRPr lang="en-US" sz="1200" dirty="0">
              <a:latin typeface="Calibri" panose="020F0502020204030204" pitchFamily="34" charset="0"/>
            </a:endParaRPr>
          </a:p>
        </p:txBody>
      </p:sp>
      <p:sp>
        <p:nvSpPr>
          <p:cNvPr id="55" name="TextBox 54"/>
          <p:cNvSpPr txBox="1"/>
          <p:nvPr/>
        </p:nvSpPr>
        <p:spPr>
          <a:xfrm>
            <a:off x="4713111" y="3773100"/>
            <a:ext cx="695214" cy="276999"/>
          </a:xfrm>
          <a:prstGeom prst="rect">
            <a:avLst/>
          </a:prstGeom>
          <a:noFill/>
        </p:spPr>
        <p:txBody>
          <a:bodyPr wrap="square" rtlCol="0">
            <a:spAutoFit/>
          </a:bodyPr>
          <a:lstStyle/>
          <a:p>
            <a:r>
              <a:rPr lang="en-US" sz="1200" dirty="0" err="1" smtClean="0">
                <a:latin typeface="Calibri" panose="020F0502020204030204" pitchFamily="34" charset="0"/>
              </a:rPr>
              <a:t>LoL</a:t>
            </a:r>
            <a:endParaRPr lang="en-US" sz="1200" dirty="0">
              <a:latin typeface="Calibri" panose="020F0502020204030204" pitchFamily="34" charset="0"/>
            </a:endParaRPr>
          </a:p>
        </p:txBody>
      </p:sp>
      <p:sp>
        <p:nvSpPr>
          <p:cNvPr id="56" name="TextBox 55"/>
          <p:cNvSpPr txBox="1"/>
          <p:nvPr/>
        </p:nvSpPr>
        <p:spPr>
          <a:xfrm>
            <a:off x="7230533" y="3934851"/>
            <a:ext cx="1371600" cy="507831"/>
          </a:xfrm>
          <a:prstGeom prst="rect">
            <a:avLst/>
          </a:prstGeom>
          <a:noFill/>
        </p:spPr>
        <p:txBody>
          <a:bodyPr wrap="square" rtlCol="0">
            <a:spAutoFit/>
          </a:bodyPr>
          <a:lstStyle/>
          <a:p>
            <a:r>
              <a:rPr lang="en-US" sz="2700" b="1" dirty="0" smtClean="0">
                <a:solidFill>
                  <a:srgbClr val="CC0099"/>
                </a:solidFill>
                <a:latin typeface="Courier New" panose="02070309020205020404" pitchFamily="49" charset="0"/>
                <a:cs typeface="Courier New" panose="02070309020205020404" pitchFamily="49" charset="0"/>
              </a:rPr>
              <a:t>True</a:t>
            </a:r>
            <a:endParaRPr lang="en-US" sz="2700" b="1" dirty="0">
              <a:solidFill>
                <a:srgbClr val="CC0099"/>
              </a:solidFill>
              <a:latin typeface="Courier New" panose="02070309020205020404" pitchFamily="49" charset="0"/>
              <a:cs typeface="Courier New" panose="02070309020205020404" pitchFamily="49" charset="0"/>
            </a:endParaRPr>
          </a:p>
        </p:txBody>
      </p:sp>
      <p:sp>
        <p:nvSpPr>
          <p:cNvPr id="57" name="Rectangle 22"/>
          <p:cNvSpPr>
            <a:spLocks noChangeArrowheads="1"/>
          </p:cNvSpPr>
          <p:nvPr/>
        </p:nvSpPr>
        <p:spPr bwMode="auto">
          <a:xfrm>
            <a:off x="2769537" y="887413"/>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0</a:t>
            </a:r>
          </a:p>
        </p:txBody>
      </p:sp>
      <p:sp>
        <p:nvSpPr>
          <p:cNvPr id="58" name="Rectangle 23"/>
          <p:cNvSpPr>
            <a:spLocks noChangeArrowheads="1"/>
          </p:cNvSpPr>
          <p:nvPr/>
        </p:nvSpPr>
        <p:spPr bwMode="auto">
          <a:xfrm>
            <a:off x="3783542" y="8985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1</a:t>
            </a:r>
          </a:p>
        </p:txBody>
      </p:sp>
      <p:sp>
        <p:nvSpPr>
          <p:cNvPr id="59" name="Rectangle 24"/>
          <p:cNvSpPr>
            <a:spLocks noChangeArrowheads="1"/>
          </p:cNvSpPr>
          <p:nvPr/>
        </p:nvSpPr>
        <p:spPr bwMode="auto">
          <a:xfrm>
            <a:off x="4763084"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2</a:t>
            </a:r>
          </a:p>
        </p:txBody>
      </p:sp>
      <p:sp>
        <p:nvSpPr>
          <p:cNvPr id="60" name="Rectangle 25"/>
          <p:cNvSpPr>
            <a:spLocks noChangeArrowheads="1"/>
          </p:cNvSpPr>
          <p:nvPr/>
        </p:nvSpPr>
        <p:spPr bwMode="auto">
          <a:xfrm>
            <a:off x="5701296" y="898525"/>
            <a:ext cx="429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alibri" panose="020F0502020204030204" pitchFamily="34" charset="0"/>
              </a:rPr>
              <a:t>col 3</a:t>
            </a:r>
          </a:p>
        </p:txBody>
      </p:sp>
      <p:sp>
        <p:nvSpPr>
          <p:cNvPr id="61" name="Rectangle 25"/>
          <p:cNvSpPr>
            <a:spLocks noChangeArrowheads="1"/>
          </p:cNvSpPr>
          <p:nvPr/>
        </p:nvSpPr>
        <p:spPr bwMode="auto">
          <a:xfrm>
            <a:off x="6692956" y="903111"/>
            <a:ext cx="429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solidFill>
                  <a:srgbClr val="6E0416"/>
                </a:solidFill>
                <a:latin typeface="Calibri" panose="020F0502020204030204" pitchFamily="34" charset="0"/>
              </a:rPr>
              <a:t>col </a:t>
            </a:r>
            <a:r>
              <a:rPr lang="en-US" sz="1000" dirty="0" smtClean="0">
                <a:solidFill>
                  <a:srgbClr val="6E0416"/>
                </a:solidFill>
                <a:latin typeface="Calibri" panose="020F0502020204030204" pitchFamily="34" charset="0"/>
              </a:rPr>
              <a:t>4</a:t>
            </a:r>
            <a:endParaRPr lang="en-US" sz="1000" dirty="0">
              <a:solidFill>
                <a:srgbClr val="6E0416"/>
              </a:solidFill>
              <a:latin typeface="Calibri" panose="020F0502020204030204" pitchFamily="34" charset="0"/>
            </a:endParaRPr>
          </a:p>
        </p:txBody>
      </p:sp>
      <p:sp>
        <p:nvSpPr>
          <p:cNvPr id="62" name="Rectangle 22"/>
          <p:cNvSpPr>
            <a:spLocks noChangeArrowheads="1"/>
          </p:cNvSpPr>
          <p:nvPr/>
        </p:nvSpPr>
        <p:spPr bwMode="auto">
          <a:xfrm>
            <a:off x="2057403" y="1314079"/>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0</a:t>
            </a:r>
          </a:p>
        </p:txBody>
      </p:sp>
      <p:sp>
        <p:nvSpPr>
          <p:cNvPr id="63" name="Rectangle 23"/>
          <p:cNvSpPr>
            <a:spLocks noChangeArrowheads="1"/>
          </p:cNvSpPr>
          <p:nvPr/>
        </p:nvSpPr>
        <p:spPr bwMode="auto">
          <a:xfrm>
            <a:off x="2042975" y="1817511"/>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1</a:t>
            </a:r>
          </a:p>
        </p:txBody>
      </p:sp>
      <p:sp>
        <p:nvSpPr>
          <p:cNvPr id="64" name="Rectangle 24"/>
          <p:cNvSpPr>
            <a:spLocks noChangeArrowheads="1"/>
          </p:cNvSpPr>
          <p:nvPr/>
        </p:nvSpPr>
        <p:spPr bwMode="auto">
          <a:xfrm>
            <a:off x="2057403" y="2289194"/>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2</a:t>
            </a:r>
          </a:p>
        </p:txBody>
      </p:sp>
      <p:sp>
        <p:nvSpPr>
          <p:cNvPr id="65" name="Rectangle 25"/>
          <p:cNvSpPr>
            <a:spLocks noChangeArrowheads="1"/>
          </p:cNvSpPr>
          <p:nvPr/>
        </p:nvSpPr>
        <p:spPr bwMode="auto">
          <a:xfrm>
            <a:off x="2057403" y="2763326"/>
            <a:ext cx="482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000" dirty="0" smtClean="0">
                <a:solidFill>
                  <a:srgbClr val="6E0416"/>
                </a:solidFill>
                <a:latin typeface="Calibri" panose="020F0502020204030204" pitchFamily="34" charset="0"/>
              </a:rPr>
              <a:t>row </a:t>
            </a:r>
            <a:r>
              <a:rPr lang="en-US" sz="1000" dirty="0">
                <a:solidFill>
                  <a:srgbClr val="6E0416"/>
                </a:solidFill>
                <a:latin typeface="Calibri" panose="020F0502020204030204" pitchFamily="34" charset="0"/>
              </a:rPr>
              <a:t>3</a:t>
            </a:r>
          </a:p>
        </p:txBody>
      </p:sp>
      <p:sp>
        <p:nvSpPr>
          <p:cNvPr id="67" name="Text Box 2"/>
          <p:cNvSpPr txBox="1">
            <a:spLocks noChangeArrowheads="1"/>
          </p:cNvSpPr>
          <p:nvPr/>
        </p:nvSpPr>
        <p:spPr bwMode="auto">
          <a:xfrm>
            <a:off x="4523548" y="76200"/>
            <a:ext cx="45442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tLang="ja-JP" sz="2700" i="1" dirty="0" smtClean="0">
                <a:latin typeface="Cambria" pitchFamily="18" charset="0"/>
              </a:rPr>
              <a:t>… then, on hw9pr2, by Python!</a:t>
            </a:r>
            <a:endParaRPr lang="en-US" sz="2700" i="1" dirty="0">
              <a:latin typeface="Cambria" pitchFamily="18" charset="0"/>
            </a:endParaRPr>
          </a:p>
        </p:txBody>
      </p:sp>
      <p:sp>
        <p:nvSpPr>
          <p:cNvPr id="8" name="TextBox 7"/>
          <p:cNvSpPr txBox="1"/>
          <p:nvPr/>
        </p:nvSpPr>
        <p:spPr>
          <a:xfrm rot="21010212">
            <a:off x="7591219" y="3022116"/>
            <a:ext cx="1447800" cy="461665"/>
          </a:xfrm>
          <a:prstGeom prst="rect">
            <a:avLst/>
          </a:prstGeom>
          <a:noFill/>
        </p:spPr>
        <p:txBody>
          <a:bodyPr wrap="square" rtlCol="0">
            <a:spAutoFit/>
          </a:bodyPr>
          <a:lstStyle/>
          <a:p>
            <a:r>
              <a:rPr lang="en-US" sz="1200" dirty="0" smtClean="0">
                <a:solidFill>
                  <a:schemeClr val="tx1">
                    <a:lumMod val="50000"/>
                    <a:lumOff val="50000"/>
                  </a:schemeClr>
                </a:solidFill>
                <a:latin typeface="Calibri" panose="020F0502020204030204" pitchFamily="34" charset="0"/>
              </a:rPr>
              <a:t>the data </a:t>
            </a:r>
            <a:r>
              <a:rPr lang="en-US" sz="1200" u="sng" dirty="0" smtClean="0">
                <a:solidFill>
                  <a:schemeClr val="tx1">
                    <a:lumMod val="50000"/>
                    <a:lumOff val="50000"/>
                  </a:schemeClr>
                </a:solidFill>
                <a:latin typeface="Calibri" panose="020F0502020204030204" pitchFamily="34" charset="0"/>
              </a:rPr>
              <a:t>doesn't</a:t>
            </a:r>
            <a:r>
              <a:rPr lang="en-US" sz="1200" dirty="0" smtClean="0">
                <a:solidFill>
                  <a:schemeClr val="tx1">
                    <a:lumMod val="50000"/>
                    <a:lumOff val="50000"/>
                  </a:schemeClr>
                </a:solidFill>
                <a:latin typeface="Calibri" panose="020F0502020204030204" pitchFamily="34" charset="0"/>
              </a:rPr>
              <a:t> wrap  around</a:t>
            </a:r>
            <a:endParaRPr lang="en-US" sz="1200" dirty="0">
              <a:solidFill>
                <a:schemeClr val="tx1">
                  <a:lumMod val="50000"/>
                  <a:lumOff val="50000"/>
                </a:schemeClr>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714840" y="1104840"/>
              <a:ext cx="4372200" cy="5486760"/>
            </p14:xfrm>
          </p:contentPart>
        </mc:Choice>
        <mc:Fallback xmlns="">
          <p:pic>
            <p:nvPicPr>
              <p:cNvPr id="2" name="Ink 1"/>
              <p:cNvPicPr/>
              <p:nvPr/>
            </p:nvPicPr>
            <p:blipFill>
              <a:blip r:embed="rId4"/>
              <a:stretch>
                <a:fillRect/>
              </a:stretch>
            </p:blipFill>
            <p:spPr>
              <a:xfrm>
                <a:off x="3705480" y="1095480"/>
                <a:ext cx="4390920" cy="5505480"/>
              </a:xfrm>
              <a:prstGeom prst="rect">
                <a:avLst/>
              </a:prstGeom>
            </p:spPr>
          </p:pic>
        </mc:Fallback>
      </mc:AlternateContent>
    </p:spTree>
    <p:extLst>
      <p:ext uri="{BB962C8B-B14F-4D97-AF65-F5344CB8AC3E}">
        <p14:creationId xmlns:p14="http://schemas.microsoft.com/office/powerpoint/2010/main" val="720541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4552950" y="2362200"/>
            <a:ext cx="4286250" cy="861199"/>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034"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44035"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44036" name="Rectangle 13"/>
          <p:cNvSpPr>
            <a:spLocks noChangeArrowheads="1"/>
          </p:cNvSpPr>
          <p:nvPr/>
        </p:nvSpPr>
        <p:spPr bwMode="auto">
          <a:xfrm>
            <a:off x="457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7" name="Rectangle 14"/>
          <p:cNvSpPr>
            <a:spLocks noChangeArrowheads="1"/>
          </p:cNvSpPr>
          <p:nvPr/>
        </p:nvSpPr>
        <p:spPr bwMode="auto">
          <a:xfrm>
            <a:off x="1066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8" name="Rectangle 15"/>
          <p:cNvSpPr>
            <a:spLocks noChangeArrowheads="1"/>
          </p:cNvSpPr>
          <p:nvPr/>
        </p:nvSpPr>
        <p:spPr bwMode="auto">
          <a:xfrm>
            <a:off x="1676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9" name="Rectangle 16"/>
          <p:cNvSpPr>
            <a:spLocks noChangeArrowheads="1"/>
          </p:cNvSpPr>
          <p:nvPr/>
        </p:nvSpPr>
        <p:spPr bwMode="auto">
          <a:xfrm>
            <a:off x="457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0" name="Rectangle 17"/>
          <p:cNvSpPr>
            <a:spLocks noChangeArrowheads="1"/>
          </p:cNvSpPr>
          <p:nvPr/>
        </p:nvSpPr>
        <p:spPr bwMode="auto">
          <a:xfrm>
            <a:off x="1066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1" name="Rectangle 18"/>
          <p:cNvSpPr>
            <a:spLocks noChangeArrowheads="1"/>
          </p:cNvSpPr>
          <p:nvPr/>
        </p:nvSpPr>
        <p:spPr bwMode="auto">
          <a:xfrm>
            <a:off x="1676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2" name="Rectangle 19"/>
          <p:cNvSpPr>
            <a:spLocks noChangeArrowheads="1"/>
          </p:cNvSpPr>
          <p:nvPr/>
        </p:nvSpPr>
        <p:spPr bwMode="auto">
          <a:xfrm>
            <a:off x="457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3" name="Rectangle 20"/>
          <p:cNvSpPr>
            <a:spLocks noChangeArrowheads="1"/>
          </p:cNvSpPr>
          <p:nvPr/>
        </p:nvSpPr>
        <p:spPr bwMode="auto">
          <a:xfrm>
            <a:off x="10668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4" name="Rectangle 21"/>
          <p:cNvSpPr>
            <a:spLocks noChangeArrowheads="1"/>
          </p:cNvSpPr>
          <p:nvPr/>
        </p:nvSpPr>
        <p:spPr bwMode="auto">
          <a:xfrm>
            <a:off x="16764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5" name="Rectangle 22"/>
          <p:cNvSpPr>
            <a:spLocks noChangeArrowheads="1"/>
          </p:cNvSpPr>
          <p:nvPr/>
        </p:nvSpPr>
        <p:spPr bwMode="auto">
          <a:xfrm>
            <a:off x="2286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6" name="Rectangle 23"/>
          <p:cNvSpPr>
            <a:spLocks noChangeArrowheads="1"/>
          </p:cNvSpPr>
          <p:nvPr/>
        </p:nvSpPr>
        <p:spPr bwMode="auto">
          <a:xfrm>
            <a:off x="2895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7" name="Rectangle 24"/>
          <p:cNvSpPr>
            <a:spLocks noChangeArrowheads="1"/>
          </p:cNvSpPr>
          <p:nvPr/>
        </p:nvSpPr>
        <p:spPr bwMode="auto">
          <a:xfrm>
            <a:off x="3505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8" name="Rectangle 25"/>
          <p:cNvSpPr>
            <a:spLocks noChangeArrowheads="1"/>
          </p:cNvSpPr>
          <p:nvPr/>
        </p:nvSpPr>
        <p:spPr bwMode="auto">
          <a:xfrm>
            <a:off x="2286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9" name="Rectangle 26"/>
          <p:cNvSpPr>
            <a:spLocks noChangeArrowheads="1"/>
          </p:cNvSpPr>
          <p:nvPr/>
        </p:nvSpPr>
        <p:spPr bwMode="auto">
          <a:xfrm>
            <a:off x="2895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0" name="Rectangle 27"/>
          <p:cNvSpPr>
            <a:spLocks noChangeArrowheads="1"/>
          </p:cNvSpPr>
          <p:nvPr/>
        </p:nvSpPr>
        <p:spPr bwMode="auto">
          <a:xfrm>
            <a:off x="3505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1" name="Rectangle 28"/>
          <p:cNvSpPr>
            <a:spLocks noChangeArrowheads="1"/>
          </p:cNvSpPr>
          <p:nvPr/>
        </p:nvSpPr>
        <p:spPr bwMode="auto">
          <a:xfrm>
            <a:off x="2286000" y="3657600"/>
            <a:ext cx="609600" cy="609600"/>
          </a:xfrm>
          <a:prstGeom prst="rect">
            <a:avLst/>
          </a:prstGeom>
          <a:solidFill>
            <a:srgbClr val="FFCCCC"/>
          </a:solidFill>
          <a:ln w="28575">
            <a:solidFill>
              <a:schemeClr val="tx1"/>
            </a:solidFill>
            <a:miter lim="800000"/>
            <a:headEnd/>
            <a:tailEnd/>
          </a:ln>
        </p:spPr>
        <p:txBody>
          <a:bodyPr wrap="none" anchor="ctr"/>
          <a:lstStyle/>
          <a:p>
            <a:endParaRPr lang="en-US">
              <a:solidFill>
                <a:srgbClr val="FF0000"/>
              </a:solidFill>
            </a:endParaRPr>
          </a:p>
        </p:txBody>
      </p:sp>
      <p:sp>
        <p:nvSpPr>
          <p:cNvPr id="44052" name="Rectangle 29"/>
          <p:cNvSpPr>
            <a:spLocks noChangeArrowheads="1"/>
          </p:cNvSpPr>
          <p:nvPr/>
        </p:nvSpPr>
        <p:spPr bwMode="auto">
          <a:xfrm>
            <a:off x="2895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3" name="Rectangle 30"/>
          <p:cNvSpPr>
            <a:spLocks noChangeArrowheads="1"/>
          </p:cNvSpPr>
          <p:nvPr/>
        </p:nvSpPr>
        <p:spPr bwMode="auto">
          <a:xfrm>
            <a:off x="3505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4"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44055" name="Rectangle 32"/>
          <p:cNvSpPr>
            <a:spLocks noChangeArrowheads="1"/>
          </p:cNvSpPr>
          <p:nvPr/>
        </p:nvSpPr>
        <p:spPr bwMode="auto">
          <a:xfrm>
            <a:off x="457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6" name="Rectangle 33"/>
          <p:cNvSpPr>
            <a:spLocks noChangeArrowheads="1"/>
          </p:cNvSpPr>
          <p:nvPr/>
        </p:nvSpPr>
        <p:spPr bwMode="auto">
          <a:xfrm>
            <a:off x="10668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7" name="Rectangle 34"/>
          <p:cNvSpPr>
            <a:spLocks noChangeArrowheads="1"/>
          </p:cNvSpPr>
          <p:nvPr/>
        </p:nvSpPr>
        <p:spPr bwMode="auto">
          <a:xfrm>
            <a:off x="16764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8" name="Rectangle 35"/>
          <p:cNvSpPr>
            <a:spLocks noChangeArrowheads="1"/>
          </p:cNvSpPr>
          <p:nvPr/>
        </p:nvSpPr>
        <p:spPr bwMode="auto">
          <a:xfrm>
            <a:off x="457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9" name="Rectangle 36"/>
          <p:cNvSpPr>
            <a:spLocks noChangeArrowheads="1"/>
          </p:cNvSpPr>
          <p:nvPr/>
        </p:nvSpPr>
        <p:spPr bwMode="auto">
          <a:xfrm>
            <a:off x="1066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0" name="Rectangle 37"/>
          <p:cNvSpPr>
            <a:spLocks noChangeArrowheads="1"/>
          </p:cNvSpPr>
          <p:nvPr/>
        </p:nvSpPr>
        <p:spPr bwMode="auto">
          <a:xfrm>
            <a:off x="1676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1" name="Rectangle 38"/>
          <p:cNvSpPr>
            <a:spLocks noChangeArrowheads="1"/>
          </p:cNvSpPr>
          <p:nvPr/>
        </p:nvSpPr>
        <p:spPr bwMode="auto">
          <a:xfrm>
            <a:off x="457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2" name="Rectangle 39"/>
          <p:cNvSpPr>
            <a:spLocks noChangeArrowheads="1"/>
          </p:cNvSpPr>
          <p:nvPr/>
        </p:nvSpPr>
        <p:spPr bwMode="auto">
          <a:xfrm>
            <a:off x="1066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3" name="Rectangle 40"/>
          <p:cNvSpPr>
            <a:spLocks noChangeArrowheads="1"/>
          </p:cNvSpPr>
          <p:nvPr/>
        </p:nvSpPr>
        <p:spPr bwMode="auto">
          <a:xfrm>
            <a:off x="1676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4" name="Rectangle 41"/>
          <p:cNvSpPr>
            <a:spLocks noChangeArrowheads="1"/>
          </p:cNvSpPr>
          <p:nvPr/>
        </p:nvSpPr>
        <p:spPr bwMode="auto">
          <a:xfrm>
            <a:off x="22860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5" name="Rectangle 42"/>
          <p:cNvSpPr>
            <a:spLocks noChangeArrowheads="1"/>
          </p:cNvSpPr>
          <p:nvPr/>
        </p:nvSpPr>
        <p:spPr bwMode="auto">
          <a:xfrm>
            <a:off x="2895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6" name="Rectangle 43"/>
          <p:cNvSpPr>
            <a:spLocks noChangeArrowheads="1"/>
          </p:cNvSpPr>
          <p:nvPr/>
        </p:nvSpPr>
        <p:spPr bwMode="auto">
          <a:xfrm>
            <a:off x="3505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7" name="Rectangle 44"/>
          <p:cNvSpPr>
            <a:spLocks noChangeArrowheads="1"/>
          </p:cNvSpPr>
          <p:nvPr/>
        </p:nvSpPr>
        <p:spPr bwMode="auto">
          <a:xfrm>
            <a:off x="2286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8" name="Rectangle 45"/>
          <p:cNvSpPr>
            <a:spLocks noChangeArrowheads="1"/>
          </p:cNvSpPr>
          <p:nvPr/>
        </p:nvSpPr>
        <p:spPr bwMode="auto">
          <a:xfrm>
            <a:off x="2895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9" name="Rectangle 46"/>
          <p:cNvSpPr>
            <a:spLocks noChangeArrowheads="1"/>
          </p:cNvSpPr>
          <p:nvPr/>
        </p:nvSpPr>
        <p:spPr bwMode="auto">
          <a:xfrm>
            <a:off x="3505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0" name="Rectangle 47"/>
          <p:cNvSpPr>
            <a:spLocks noChangeArrowheads="1"/>
          </p:cNvSpPr>
          <p:nvPr/>
        </p:nvSpPr>
        <p:spPr bwMode="auto">
          <a:xfrm>
            <a:off x="2286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1" name="Rectangle 48"/>
          <p:cNvSpPr>
            <a:spLocks noChangeArrowheads="1"/>
          </p:cNvSpPr>
          <p:nvPr/>
        </p:nvSpPr>
        <p:spPr bwMode="auto">
          <a:xfrm>
            <a:off x="2895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2" name="Rectangle 49"/>
          <p:cNvSpPr>
            <a:spLocks noChangeArrowheads="1"/>
          </p:cNvSpPr>
          <p:nvPr/>
        </p:nvSpPr>
        <p:spPr bwMode="auto">
          <a:xfrm>
            <a:off x="3505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3"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44074"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44075" name="Text Box 52"/>
          <p:cNvSpPr txBox="1">
            <a:spLocks noChangeArrowheads="1"/>
          </p:cNvSpPr>
          <p:nvPr/>
        </p:nvSpPr>
        <p:spPr bwMode="auto">
          <a:xfrm>
            <a:off x="9144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white cells are empty</a:t>
            </a:r>
          </a:p>
        </p:txBody>
      </p:sp>
      <p:sp>
        <p:nvSpPr>
          <p:cNvPr id="44076"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44077"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44078"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
        <p:nvSpPr>
          <p:cNvPr id="44079" name="Line 59"/>
          <p:cNvSpPr>
            <a:spLocks noChangeShapeType="1"/>
          </p:cNvSpPr>
          <p:nvPr/>
        </p:nvSpPr>
        <p:spPr bwMode="auto">
          <a:xfrm flipV="1">
            <a:off x="2574925" y="3352800"/>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0" name="Line 60"/>
          <p:cNvSpPr>
            <a:spLocks noChangeShapeType="1"/>
          </p:cNvSpPr>
          <p:nvPr/>
        </p:nvSpPr>
        <p:spPr bwMode="auto">
          <a:xfrm>
            <a:off x="2574925" y="4167188"/>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1" name="Line 61"/>
          <p:cNvSpPr>
            <a:spLocks noChangeShapeType="1"/>
          </p:cNvSpPr>
          <p:nvPr/>
        </p:nvSpPr>
        <p:spPr bwMode="auto">
          <a:xfrm rot="-5400000">
            <a:off x="3001963" y="3760788"/>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2" name="Line 62"/>
          <p:cNvSpPr>
            <a:spLocks noChangeShapeType="1"/>
          </p:cNvSpPr>
          <p:nvPr/>
        </p:nvSpPr>
        <p:spPr bwMode="auto">
          <a:xfrm rot="5400000" flipH="1">
            <a:off x="2179638" y="3763963"/>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3" name="Line 63"/>
          <p:cNvSpPr>
            <a:spLocks noChangeShapeType="1"/>
          </p:cNvSpPr>
          <p:nvPr/>
        </p:nvSpPr>
        <p:spPr bwMode="auto">
          <a:xfrm flipV="1">
            <a:off x="2776538" y="3413125"/>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4" name="Line 64"/>
          <p:cNvSpPr>
            <a:spLocks noChangeShapeType="1"/>
          </p:cNvSpPr>
          <p:nvPr/>
        </p:nvSpPr>
        <p:spPr bwMode="auto">
          <a:xfrm rot="5400000" flipV="1">
            <a:off x="2743200" y="4114800"/>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5" name="Line 65"/>
          <p:cNvSpPr>
            <a:spLocks noChangeShapeType="1"/>
          </p:cNvSpPr>
          <p:nvPr/>
        </p:nvSpPr>
        <p:spPr bwMode="auto">
          <a:xfrm rot="16200000" flipV="1">
            <a:off x="2057400" y="3429000"/>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6" name="Line 66"/>
          <p:cNvSpPr>
            <a:spLocks noChangeShapeType="1"/>
          </p:cNvSpPr>
          <p:nvPr/>
        </p:nvSpPr>
        <p:spPr bwMode="auto">
          <a:xfrm rot="10800000" flipV="1">
            <a:off x="2074863" y="4137025"/>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rot="20596666">
            <a:off x="6075499" y="4548650"/>
            <a:ext cx="2737453" cy="584775"/>
          </a:xfrm>
          <a:prstGeom prst="rect">
            <a:avLst/>
          </a:prstGeom>
          <a:solidFill>
            <a:srgbClr val="CCECFF"/>
          </a:solidFill>
        </p:spPr>
        <p:txBody>
          <a:bodyPr wrap="square" rtlCol="0">
            <a:spAutoFit/>
          </a:bodyPr>
          <a:lstStyle/>
          <a:p>
            <a:r>
              <a:rPr lang="en-US" sz="3200" dirty="0" smtClean="0">
                <a:latin typeface="Calibri" pitchFamily="34" charset="0"/>
              </a:rPr>
              <a:t>Only 3 rules</a:t>
            </a:r>
            <a:endParaRPr lang="en-US" sz="3200" dirty="0">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0360" y="3257640"/>
              <a:ext cx="1543320" cy="1391040"/>
            </p14:xfrm>
          </p:contentPart>
        </mc:Choice>
        <mc:Fallback xmlns="">
          <p:pic>
            <p:nvPicPr>
              <p:cNvPr id="3" name="Ink 2"/>
              <p:cNvPicPr/>
              <p:nvPr/>
            </p:nvPicPr>
            <p:blipFill>
              <a:blip r:embed="rId4"/>
              <a:stretch>
                <a:fillRect/>
              </a:stretch>
            </p:blipFill>
            <p:spPr>
              <a:xfrm>
                <a:off x="1791000" y="3248280"/>
                <a:ext cx="1562040" cy="1409760"/>
              </a:xfrm>
              <a:prstGeom prst="rect">
                <a:avLst/>
              </a:prstGeom>
            </p:spPr>
          </p:pic>
        </mc:Fallback>
      </mc:AlternateContent>
    </p:spTree>
    <p:extLst>
      <p:ext uri="{BB962C8B-B14F-4D97-AF65-F5344CB8AC3E}">
        <p14:creationId xmlns:p14="http://schemas.microsoft.com/office/powerpoint/2010/main" val="3429492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52950" y="3406001"/>
            <a:ext cx="4286250" cy="861199"/>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5058"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59"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0"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1"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2"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3"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4"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5"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6" name="Rectangle 15"/>
          <p:cNvSpPr>
            <a:spLocks noChangeArrowheads="1"/>
          </p:cNvSpPr>
          <p:nvPr/>
        </p:nvSpPr>
        <p:spPr bwMode="auto">
          <a:xfrm>
            <a:off x="18288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7"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8"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9"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0" name="Rectangle 19"/>
          <p:cNvSpPr>
            <a:spLocks noChangeArrowheads="1"/>
          </p:cNvSpPr>
          <p:nvPr/>
        </p:nvSpPr>
        <p:spPr bwMode="auto">
          <a:xfrm>
            <a:off x="2438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1"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2"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3" name="Rectangle 22"/>
          <p:cNvSpPr>
            <a:spLocks noChangeArrowheads="1"/>
          </p:cNvSpPr>
          <p:nvPr/>
        </p:nvSpPr>
        <p:spPr bwMode="auto">
          <a:xfrm>
            <a:off x="24384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74" name="Rectangle 23"/>
          <p:cNvSpPr>
            <a:spLocks noChangeArrowheads="1"/>
          </p:cNvSpPr>
          <p:nvPr/>
        </p:nvSpPr>
        <p:spPr bwMode="auto">
          <a:xfrm>
            <a:off x="3048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75"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7"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8"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9" name="Rectangle 28"/>
          <p:cNvSpPr>
            <a:spLocks noChangeArrowheads="1"/>
          </p:cNvSpPr>
          <p:nvPr/>
        </p:nvSpPr>
        <p:spPr bwMode="auto">
          <a:xfrm>
            <a:off x="18288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80"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1"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2"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3"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4"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5"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6" name="Rectangle 35"/>
          <p:cNvSpPr>
            <a:spLocks noChangeArrowheads="1"/>
          </p:cNvSpPr>
          <p:nvPr/>
        </p:nvSpPr>
        <p:spPr bwMode="auto">
          <a:xfrm>
            <a:off x="24384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87" name="Rectangle 36"/>
          <p:cNvSpPr>
            <a:spLocks noChangeArrowheads="1"/>
          </p:cNvSpPr>
          <p:nvPr/>
        </p:nvSpPr>
        <p:spPr bwMode="auto">
          <a:xfrm>
            <a:off x="30480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8"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9" name="Rectangle 38"/>
          <p:cNvSpPr>
            <a:spLocks noChangeArrowheads="1"/>
          </p:cNvSpPr>
          <p:nvPr/>
        </p:nvSpPr>
        <p:spPr bwMode="auto">
          <a:xfrm>
            <a:off x="2438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0"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1"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2"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3"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4"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6"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8"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49"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0"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1"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2"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53"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4"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5"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71720" y="3476520"/>
              <a:ext cx="6706080" cy="1267200"/>
            </p14:xfrm>
          </p:contentPart>
        </mc:Choice>
        <mc:Fallback xmlns="">
          <p:pic>
            <p:nvPicPr>
              <p:cNvPr id="2" name="Ink 1"/>
              <p:cNvPicPr/>
              <p:nvPr/>
            </p:nvPicPr>
            <p:blipFill>
              <a:blip r:embed="rId4"/>
              <a:stretch>
                <a:fillRect/>
              </a:stretch>
            </p:blipFill>
            <p:spPr>
              <a:xfrm>
                <a:off x="1962360" y="3467160"/>
                <a:ext cx="6724800" cy="1285920"/>
              </a:xfrm>
              <a:prstGeom prst="rect">
                <a:avLst/>
              </a:prstGeom>
            </p:spPr>
          </p:pic>
        </mc:Fallback>
      </mc:AlternateContent>
    </p:spTree>
    <p:extLst>
      <p:ext uri="{BB962C8B-B14F-4D97-AF65-F5344CB8AC3E}">
        <p14:creationId xmlns:p14="http://schemas.microsoft.com/office/powerpoint/2010/main" val="3367161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3"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4"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5"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6"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7"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8"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9"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0" name="Rectangle 15"/>
          <p:cNvSpPr>
            <a:spLocks noChangeArrowheads="1"/>
          </p:cNvSpPr>
          <p:nvPr/>
        </p:nvSpPr>
        <p:spPr bwMode="auto">
          <a:xfrm>
            <a:off x="18288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091"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2"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3"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4" name="Rectangle 19"/>
          <p:cNvSpPr>
            <a:spLocks noChangeArrowheads="1"/>
          </p:cNvSpPr>
          <p:nvPr/>
        </p:nvSpPr>
        <p:spPr bwMode="auto">
          <a:xfrm>
            <a:off x="2438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5"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6"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7" name="Rectangle 22"/>
          <p:cNvSpPr>
            <a:spLocks noChangeArrowheads="1"/>
          </p:cNvSpPr>
          <p:nvPr/>
        </p:nvSpPr>
        <p:spPr bwMode="auto">
          <a:xfrm>
            <a:off x="24384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098" name="Rectangle 23"/>
          <p:cNvSpPr>
            <a:spLocks noChangeArrowheads="1"/>
          </p:cNvSpPr>
          <p:nvPr/>
        </p:nvSpPr>
        <p:spPr bwMode="auto">
          <a:xfrm>
            <a:off x="3048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099"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1"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2"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3" name="Rectangle 28"/>
          <p:cNvSpPr>
            <a:spLocks noChangeArrowheads="1"/>
          </p:cNvSpPr>
          <p:nvPr/>
        </p:nvSpPr>
        <p:spPr bwMode="auto">
          <a:xfrm>
            <a:off x="18288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104"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5"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6"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7"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8"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9"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0" name="Rectangle 35"/>
          <p:cNvSpPr>
            <a:spLocks noChangeArrowheads="1"/>
          </p:cNvSpPr>
          <p:nvPr/>
        </p:nvSpPr>
        <p:spPr bwMode="auto">
          <a:xfrm>
            <a:off x="24384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111" name="Rectangle 36"/>
          <p:cNvSpPr>
            <a:spLocks noChangeArrowheads="1"/>
          </p:cNvSpPr>
          <p:nvPr/>
        </p:nvSpPr>
        <p:spPr bwMode="auto">
          <a:xfrm>
            <a:off x="30480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112"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3" name="Rectangle 38"/>
          <p:cNvSpPr>
            <a:spLocks noChangeArrowheads="1"/>
          </p:cNvSpPr>
          <p:nvPr/>
        </p:nvSpPr>
        <p:spPr bwMode="auto">
          <a:xfrm>
            <a:off x="2438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4"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5"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6"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7"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8"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20"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8" name="Rounded Rectangle 47"/>
          <p:cNvSpPr/>
          <p:nvPr/>
        </p:nvSpPr>
        <p:spPr bwMode="auto">
          <a:xfrm>
            <a:off x="4552949" y="4448737"/>
            <a:ext cx="4290261" cy="1964095"/>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50"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1"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2"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3"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54"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5"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6"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19560" y="3048120"/>
              <a:ext cx="1648080" cy="2429280"/>
            </p14:xfrm>
          </p:contentPart>
        </mc:Choice>
        <mc:Fallback xmlns="">
          <p:pic>
            <p:nvPicPr>
              <p:cNvPr id="2" name="Ink 1"/>
              <p:cNvPicPr/>
              <p:nvPr/>
            </p:nvPicPr>
            <p:blipFill>
              <a:blip r:embed="rId4"/>
              <a:stretch>
                <a:fillRect/>
              </a:stretch>
            </p:blipFill>
            <p:spPr>
              <a:xfrm>
                <a:off x="2410200" y="3038760"/>
                <a:ext cx="1666800" cy="2448000"/>
              </a:xfrm>
              <a:prstGeom prst="rect">
                <a:avLst/>
              </a:prstGeom>
            </p:spPr>
          </p:pic>
        </mc:Fallback>
      </mc:AlternateContent>
    </p:spTree>
    <p:extLst>
      <p:ext uri="{BB962C8B-B14F-4D97-AF65-F5344CB8AC3E}">
        <p14:creationId xmlns:p14="http://schemas.microsoft.com/office/powerpoint/2010/main" val="82989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1"/>
          <p:cNvSpPr>
            <a:spLocks noChangeArrowheads="1"/>
          </p:cNvSpPr>
          <p:nvPr/>
        </p:nvSpPr>
        <p:spPr bwMode="auto">
          <a:xfrm>
            <a:off x="304800" y="223838"/>
            <a:ext cx="6705600" cy="461962"/>
          </a:xfrm>
          <a:prstGeom prst="rect">
            <a:avLst/>
          </a:prstGeom>
          <a:solidFill>
            <a:schemeClr val="bg1">
              <a:lumMod val="85000"/>
            </a:schemeClr>
          </a:solidFill>
          <a:ln>
            <a:noFill/>
          </a:ln>
        </p:spPr>
        <p:txBody>
          <a:bodyPr>
            <a:spAutoFit/>
          </a:bodyPr>
          <a:lstStyle/>
          <a:p>
            <a:r>
              <a:rPr lang="en-US" b="1" i="1" dirty="0">
                <a:latin typeface="Cambria" pitchFamily="18" charset="0"/>
              </a:rPr>
              <a:t>This </a:t>
            </a:r>
            <a:r>
              <a:rPr lang="en-US" b="1" i="1" dirty="0" smtClean="0">
                <a:latin typeface="Cambria" pitchFamily="18" charset="0"/>
              </a:rPr>
              <a:t>Thursday </a:t>
            </a:r>
            <a:r>
              <a:rPr lang="en-US" dirty="0" smtClean="0">
                <a:latin typeface="Cambria" pitchFamily="18" charset="0"/>
              </a:rPr>
              <a:t>will </a:t>
            </a:r>
            <a:r>
              <a:rPr lang="en-US" dirty="0">
                <a:latin typeface="Cambria" pitchFamily="18" charset="0"/>
              </a:rPr>
              <a:t>be the CS 5 in-class </a:t>
            </a:r>
            <a:r>
              <a:rPr lang="en-US" dirty="0" smtClean="0">
                <a:latin typeface="Cambria" pitchFamily="18" charset="0"/>
              </a:rPr>
              <a:t>midterm</a:t>
            </a:r>
            <a:endParaRPr lang="en-US" dirty="0">
              <a:latin typeface="Cambria" pitchFamily="18" charset="0"/>
            </a:endParaRPr>
          </a:p>
        </p:txBody>
      </p:sp>
      <p:sp>
        <p:nvSpPr>
          <p:cNvPr id="3076" name="Rectangle 42"/>
          <p:cNvSpPr>
            <a:spLocks noChangeArrowheads="1"/>
          </p:cNvSpPr>
          <p:nvPr/>
        </p:nvSpPr>
        <p:spPr bwMode="auto">
          <a:xfrm>
            <a:off x="914400" y="903287"/>
            <a:ext cx="2362200" cy="4159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i="1">
                <a:latin typeface="Cambria" pitchFamily="18" charset="0"/>
              </a:rPr>
              <a:t>Un</a:t>
            </a:r>
            <a:r>
              <a:rPr lang="en-US" sz="2100" b="1">
                <a:latin typeface="Cambria" pitchFamily="18" charset="0"/>
              </a:rPr>
              <a:t>-warnings:</a:t>
            </a:r>
          </a:p>
        </p:txBody>
      </p:sp>
      <p:sp>
        <p:nvSpPr>
          <p:cNvPr id="3077" name="Rectangle 43"/>
          <p:cNvSpPr>
            <a:spLocks noChangeArrowheads="1"/>
          </p:cNvSpPr>
          <p:nvPr/>
        </p:nvSpPr>
        <p:spPr bwMode="auto">
          <a:xfrm>
            <a:off x="1676400" y="2413671"/>
            <a:ext cx="28908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dirty="0">
                <a:latin typeface="Cambria" pitchFamily="18" charset="0"/>
              </a:rPr>
              <a:t>worth 1 </a:t>
            </a:r>
            <a:r>
              <a:rPr lang="en-US" sz="2100" dirty="0" err="1">
                <a:latin typeface="Cambria" pitchFamily="18" charset="0"/>
              </a:rPr>
              <a:t>hw</a:t>
            </a:r>
            <a:r>
              <a:rPr lang="en-US" sz="2100" dirty="0">
                <a:latin typeface="Cambria" pitchFamily="18" charset="0"/>
              </a:rPr>
              <a:t> assignment</a:t>
            </a:r>
          </a:p>
        </p:txBody>
      </p:sp>
      <p:sp>
        <p:nvSpPr>
          <p:cNvPr id="3078" name="Rectangle 42"/>
          <p:cNvSpPr>
            <a:spLocks noChangeArrowheads="1"/>
          </p:cNvSpPr>
          <p:nvPr/>
        </p:nvSpPr>
        <p:spPr bwMode="auto">
          <a:xfrm>
            <a:off x="990600" y="3681412"/>
            <a:ext cx="23622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i="1">
                <a:latin typeface="Cambria" pitchFamily="18" charset="0"/>
              </a:rPr>
              <a:t>Suggestions:</a:t>
            </a:r>
            <a:endParaRPr lang="en-US" sz="2100" b="1">
              <a:latin typeface="Cambria" pitchFamily="18" charset="0"/>
            </a:endParaRPr>
          </a:p>
        </p:txBody>
      </p:sp>
      <p:sp>
        <p:nvSpPr>
          <p:cNvPr id="3079" name="Rectangle 43"/>
          <p:cNvSpPr>
            <a:spLocks noChangeArrowheads="1"/>
          </p:cNvSpPr>
          <p:nvPr/>
        </p:nvSpPr>
        <p:spPr bwMode="auto">
          <a:xfrm>
            <a:off x="1676400" y="4291012"/>
            <a:ext cx="5292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a:latin typeface="Cambria" pitchFamily="18" charset="0"/>
              </a:rPr>
              <a:t>go over in-class exercises and hwk problems</a:t>
            </a:r>
          </a:p>
        </p:txBody>
      </p:sp>
      <p:sp>
        <p:nvSpPr>
          <p:cNvPr id="3080" name="Rectangle 43"/>
          <p:cNvSpPr>
            <a:spLocks noChangeArrowheads="1"/>
          </p:cNvSpPr>
          <p:nvPr/>
        </p:nvSpPr>
        <p:spPr bwMode="auto">
          <a:xfrm>
            <a:off x="1676400" y="5357812"/>
            <a:ext cx="541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a:latin typeface="Cambria" pitchFamily="18" charset="0"/>
              </a:rPr>
              <a:t>consider small </a:t>
            </a:r>
            <a:r>
              <a:rPr lang="en-US" sz="2100" i="1" dirty="0">
                <a:latin typeface="Cambria" pitchFamily="18" charset="0"/>
              </a:rPr>
              <a:t>variations</a:t>
            </a:r>
            <a:r>
              <a:rPr lang="en-US" sz="2100" dirty="0">
                <a:latin typeface="Cambria" pitchFamily="18" charset="0"/>
              </a:rPr>
              <a:t> of the problems – and how </a:t>
            </a:r>
            <a:r>
              <a:rPr lang="en-US" sz="2100" dirty="0" smtClean="0">
                <a:latin typeface="Cambria" pitchFamily="18" charset="0"/>
              </a:rPr>
              <a:t>they </a:t>
            </a:r>
            <a:r>
              <a:rPr lang="en-US" sz="2100" dirty="0">
                <a:latin typeface="Cambria" pitchFamily="18" charset="0"/>
              </a:rPr>
              <a:t>would change the solutions…</a:t>
            </a:r>
          </a:p>
        </p:txBody>
      </p:sp>
      <p:sp>
        <p:nvSpPr>
          <p:cNvPr id="3081" name="Rectangle 43"/>
          <p:cNvSpPr>
            <a:spLocks noChangeArrowheads="1"/>
          </p:cNvSpPr>
          <p:nvPr/>
        </p:nvSpPr>
        <p:spPr bwMode="auto">
          <a:xfrm>
            <a:off x="1676400" y="2884914"/>
            <a:ext cx="63082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dirty="0" smtClean="0">
                <a:latin typeface="Cambria" pitchFamily="18" charset="0"/>
              </a:rPr>
              <a:t>score worries?   </a:t>
            </a:r>
            <a:r>
              <a:rPr lang="en-US" sz="2100" i="1" dirty="0" smtClean="0">
                <a:latin typeface="Cambria" pitchFamily="18" charset="0"/>
              </a:rPr>
              <a:t>Extra</a:t>
            </a:r>
            <a:r>
              <a:rPr lang="en-US" sz="2100" dirty="0" smtClean="0">
                <a:latin typeface="Cambria" pitchFamily="18" charset="0"/>
              </a:rPr>
              <a:t> extra-credit in hw9 and beyond</a:t>
            </a:r>
            <a:endParaRPr lang="en-US" sz="2100" dirty="0">
              <a:latin typeface="Cambria" pitchFamily="18" charset="0"/>
            </a:endParaRPr>
          </a:p>
        </p:txBody>
      </p:sp>
      <p:sp>
        <p:nvSpPr>
          <p:cNvPr id="3082" name="Rectangle 43"/>
          <p:cNvSpPr>
            <a:spLocks noChangeArrowheads="1"/>
          </p:cNvSpPr>
          <p:nvPr/>
        </p:nvSpPr>
        <p:spPr bwMode="auto">
          <a:xfrm>
            <a:off x="1676400" y="4819650"/>
            <a:ext cx="428925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dirty="0" smtClean="0">
                <a:latin typeface="Cambria" pitchFamily="18" charset="0"/>
              </a:rPr>
              <a:t>create </a:t>
            </a:r>
            <a:r>
              <a:rPr lang="en-US" sz="2100" dirty="0">
                <a:latin typeface="Cambria" pitchFamily="18" charset="0"/>
              </a:rPr>
              <a:t>a </a:t>
            </a:r>
            <a:r>
              <a:rPr lang="en-US" sz="2100" dirty="0" smtClean="0">
                <a:latin typeface="Cambria" pitchFamily="18" charset="0"/>
              </a:rPr>
              <a:t>page </a:t>
            </a:r>
            <a:r>
              <a:rPr lang="en-US" sz="2100" dirty="0">
                <a:latin typeface="Cambria" pitchFamily="18" charset="0"/>
              </a:rPr>
              <a:t>of </a:t>
            </a:r>
            <a:r>
              <a:rPr lang="en-US" sz="2100" dirty="0" smtClean="0">
                <a:latin typeface="Cambria" pitchFamily="18" charset="0"/>
              </a:rPr>
              <a:t>notes, 2-sided is OK</a:t>
            </a:r>
            <a:endParaRPr lang="en-US" sz="2100" dirty="0">
              <a:latin typeface="Cambria" pitchFamily="18" charset="0"/>
            </a:endParaRPr>
          </a:p>
        </p:txBody>
      </p:sp>
      <p:sp>
        <p:nvSpPr>
          <p:cNvPr id="3083" name="Rectangle 1"/>
          <p:cNvSpPr>
            <a:spLocks noChangeArrowheads="1"/>
          </p:cNvSpPr>
          <p:nvPr/>
        </p:nvSpPr>
        <p:spPr bwMode="auto">
          <a:xfrm>
            <a:off x="6200272" y="6303963"/>
            <a:ext cx="2777556" cy="415498"/>
          </a:xfrm>
          <a:prstGeom prst="rect">
            <a:avLst/>
          </a:prstGeom>
          <a:solidFill>
            <a:schemeClr val="bg1">
              <a:lumMod val="95000"/>
            </a:schemeClr>
          </a:solidFill>
          <a:ln>
            <a:noFill/>
          </a:ln>
          <a:extLst/>
        </p:spPr>
        <p:txBody>
          <a:bodyPr wrap="none">
            <a:spAutoFit/>
          </a:bodyPr>
          <a:lstStyle/>
          <a:p>
            <a:r>
              <a:rPr lang="en-US" sz="2100" b="1" i="1" dirty="0">
                <a:latin typeface="Cambria" pitchFamily="18" charset="0"/>
              </a:rPr>
              <a:t>that's our approach…</a:t>
            </a:r>
          </a:p>
        </p:txBody>
      </p:sp>
      <p:sp>
        <p:nvSpPr>
          <p:cNvPr id="12" name="Rectangle 43"/>
          <p:cNvSpPr>
            <a:spLocks noChangeArrowheads="1"/>
          </p:cNvSpPr>
          <p:nvPr/>
        </p:nvSpPr>
        <p:spPr bwMode="auto">
          <a:xfrm>
            <a:off x="1676399" y="1471612"/>
            <a:ext cx="630826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smtClean="0">
                <a:latin typeface="Cambria" pitchFamily="18" charset="0"/>
              </a:rPr>
              <a:t>concerns</a:t>
            </a:r>
            <a:r>
              <a:rPr lang="en-US" sz="2100" dirty="0" smtClean="0">
                <a:latin typeface="Cambria" pitchFamily="18" charset="0"/>
              </a:rPr>
              <a:t>?   See me…</a:t>
            </a:r>
            <a:endParaRPr lang="en-US" sz="2100" b="1" i="1" dirty="0">
              <a:latin typeface="Cambria" pitchFamily="18" charset="0"/>
            </a:endParaRPr>
          </a:p>
        </p:txBody>
      </p:sp>
      <p:sp>
        <p:nvSpPr>
          <p:cNvPr id="13" name="Rectangle 43"/>
          <p:cNvSpPr>
            <a:spLocks noChangeArrowheads="1"/>
          </p:cNvSpPr>
          <p:nvPr/>
        </p:nvSpPr>
        <p:spPr bwMode="auto">
          <a:xfrm>
            <a:off x="1676400" y="1942855"/>
            <a:ext cx="3962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a:latin typeface="Cambria" pitchFamily="18" charset="0"/>
              </a:rPr>
              <a:t>f</a:t>
            </a:r>
            <a:r>
              <a:rPr lang="en-US" sz="2100" dirty="0" smtClean="0">
                <a:latin typeface="Cambria" pitchFamily="18" charset="0"/>
              </a:rPr>
              <a:t>ive problems, written</a:t>
            </a:r>
            <a:endParaRPr lang="en-US" sz="2100" dirty="0">
              <a:latin typeface="Cambria" pitchFamily="18" charset="0"/>
            </a:endParaRPr>
          </a:p>
        </p:txBody>
      </p:sp>
      <p:sp>
        <p:nvSpPr>
          <p:cNvPr id="2" name="Rectangle 1"/>
          <p:cNvSpPr/>
          <p:nvPr/>
        </p:nvSpPr>
        <p:spPr>
          <a:xfrm rot="871551">
            <a:off x="6241547" y="3745585"/>
            <a:ext cx="2488908" cy="646331"/>
          </a:xfrm>
          <a:prstGeom prst="rect">
            <a:avLst/>
          </a:prstGeom>
          <a:solidFill>
            <a:srgbClr val="FFCC99"/>
          </a:solidFill>
        </p:spPr>
        <p:txBody>
          <a:bodyPr wrap="square">
            <a:spAutoFit/>
          </a:bodyPr>
          <a:lstStyle/>
          <a:p>
            <a:r>
              <a:rPr lang="en-US" sz="1800" dirty="0" smtClean="0">
                <a:latin typeface="Calibri" pitchFamily="34" charset="0"/>
              </a:rPr>
              <a:t>only 5 minutes? Try list comprehensions &amp; </a:t>
            </a:r>
            <a:r>
              <a:rPr lang="en-US" sz="1800" b="1" dirty="0" err="1" smtClean="0">
                <a:latin typeface="Courier New" pitchFamily="49" charset="0"/>
                <a:cs typeface="Courier New" pitchFamily="49" charset="0"/>
              </a:rPr>
              <a:t>LoL</a:t>
            </a:r>
            <a:r>
              <a:rPr lang="en-US" sz="1800" dirty="0">
                <a:latin typeface="Calibri" pitchFamily="34" charset="0"/>
              </a:rPr>
              <a:t>!</a:t>
            </a:r>
          </a:p>
        </p:txBody>
      </p:sp>
    </p:spTree>
    <p:extLst>
      <p:ext uri="{BB962C8B-B14F-4D97-AF65-F5344CB8AC3E}">
        <p14:creationId xmlns:p14="http://schemas.microsoft.com/office/powerpoint/2010/main" val="1260063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7"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8"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9"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0"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1"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2"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3"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4" name="Rectangle 15"/>
          <p:cNvSpPr>
            <a:spLocks noChangeArrowheads="1"/>
          </p:cNvSpPr>
          <p:nvPr/>
        </p:nvSpPr>
        <p:spPr bwMode="auto">
          <a:xfrm>
            <a:off x="18288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15"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6"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7"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8" name="Rectangle 19"/>
          <p:cNvSpPr>
            <a:spLocks noChangeArrowheads="1"/>
          </p:cNvSpPr>
          <p:nvPr/>
        </p:nvSpPr>
        <p:spPr bwMode="auto">
          <a:xfrm>
            <a:off x="2438400" y="3048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19"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0"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1" name="Rectangle 22"/>
          <p:cNvSpPr>
            <a:spLocks noChangeArrowheads="1"/>
          </p:cNvSpPr>
          <p:nvPr/>
        </p:nvSpPr>
        <p:spPr bwMode="auto">
          <a:xfrm>
            <a:off x="24384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2" name="Rectangle 23"/>
          <p:cNvSpPr>
            <a:spLocks noChangeArrowheads="1"/>
          </p:cNvSpPr>
          <p:nvPr/>
        </p:nvSpPr>
        <p:spPr bwMode="auto">
          <a:xfrm>
            <a:off x="3048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23"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5"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6"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7" name="Rectangle 28"/>
          <p:cNvSpPr>
            <a:spLocks noChangeArrowheads="1"/>
          </p:cNvSpPr>
          <p:nvPr/>
        </p:nvSpPr>
        <p:spPr bwMode="auto">
          <a:xfrm>
            <a:off x="18288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28"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9"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0"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1"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2"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3"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4" name="Rectangle 35"/>
          <p:cNvSpPr>
            <a:spLocks noChangeArrowheads="1"/>
          </p:cNvSpPr>
          <p:nvPr/>
        </p:nvSpPr>
        <p:spPr bwMode="auto">
          <a:xfrm>
            <a:off x="24384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5" name="Rectangle 36"/>
          <p:cNvSpPr>
            <a:spLocks noChangeArrowheads="1"/>
          </p:cNvSpPr>
          <p:nvPr/>
        </p:nvSpPr>
        <p:spPr bwMode="auto">
          <a:xfrm>
            <a:off x="30480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36"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7" name="Rectangle 38"/>
          <p:cNvSpPr>
            <a:spLocks noChangeArrowheads="1"/>
          </p:cNvSpPr>
          <p:nvPr/>
        </p:nvSpPr>
        <p:spPr bwMode="auto">
          <a:xfrm>
            <a:off x="2438400" y="4876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38"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9"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0"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1"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2"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3" name="Text Box 45"/>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red cells are alive</a:t>
            </a:r>
          </a:p>
        </p:txBody>
      </p:sp>
      <p:sp>
        <p:nvSpPr>
          <p:cNvPr id="47144"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9" name="Text Box 5"/>
          <p:cNvSpPr txBox="1">
            <a:spLocks noChangeArrowheads="1"/>
          </p:cNvSpPr>
          <p:nvPr/>
        </p:nvSpPr>
        <p:spPr bwMode="auto">
          <a:xfrm>
            <a:off x="952500" y="228600"/>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lvl="0">
              <a:spcBef>
                <a:spcPct val="50000"/>
              </a:spcBef>
            </a:pPr>
            <a:r>
              <a:rPr lang="en-US" sz="3200" dirty="0">
                <a:solidFill>
                  <a:srgbClr val="000000"/>
                </a:solidFill>
                <a:latin typeface="Cambria" pitchFamily="18" charset="0"/>
              </a:rPr>
              <a:t>Lab Problem:  </a:t>
            </a:r>
            <a:r>
              <a:rPr lang="en-US" sz="3200" b="1" i="1" dirty="0">
                <a:solidFill>
                  <a:srgbClr val="000000"/>
                </a:solidFill>
                <a:latin typeface="Cambria" pitchFamily="18" charset="0"/>
              </a:rPr>
              <a:t>Conway's Game of L</a:t>
            </a:r>
            <a:r>
              <a:rPr lang="en-US" altLang="ja-JP" sz="3200" b="1" i="1" dirty="0">
                <a:solidFill>
                  <a:srgbClr val="000000"/>
                </a:solidFill>
                <a:latin typeface="Cambria" pitchFamily="18" charset="0"/>
              </a:rPr>
              <a:t>ife</a:t>
            </a:r>
            <a:endParaRPr lang="en-US" sz="3200" b="1" i="1" dirty="0">
              <a:solidFill>
                <a:srgbClr val="000000"/>
              </a:solidFill>
              <a:latin typeface="Cambria" pitchFamily="18" charset="0"/>
            </a:endParaRPr>
          </a:p>
        </p:txBody>
      </p:sp>
      <p:sp>
        <p:nvSpPr>
          <p:cNvPr id="50"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1"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2"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4"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5"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6"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
        <p:nvSpPr>
          <p:cNvPr id="57" name="TextBox 56"/>
          <p:cNvSpPr txBox="1"/>
          <p:nvPr/>
        </p:nvSpPr>
        <p:spPr>
          <a:xfrm rot="20596666">
            <a:off x="4509838" y="4495142"/>
            <a:ext cx="4038600" cy="584775"/>
          </a:xfrm>
          <a:prstGeom prst="rect">
            <a:avLst/>
          </a:prstGeom>
          <a:solidFill>
            <a:srgbClr val="CCECFF"/>
          </a:solidFill>
        </p:spPr>
        <p:txBody>
          <a:bodyPr wrap="square" rtlCol="0">
            <a:spAutoFit/>
          </a:bodyPr>
          <a:lstStyle/>
          <a:p>
            <a:r>
              <a:rPr lang="en-US" sz="3200" dirty="0" smtClean="0">
                <a:latin typeface="Calibri" pitchFamily="34" charset="0"/>
              </a:rPr>
              <a:t>What's next?</a:t>
            </a:r>
            <a:endParaRPr lang="en-US" sz="3200" dirty="0">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562480" y="3724200"/>
              <a:ext cx="228960" cy="429120"/>
            </p14:xfrm>
          </p:contentPart>
        </mc:Choice>
        <mc:Fallback xmlns="">
          <p:pic>
            <p:nvPicPr>
              <p:cNvPr id="2" name="Ink 1"/>
              <p:cNvPicPr/>
              <p:nvPr/>
            </p:nvPicPr>
            <p:blipFill>
              <a:blip r:embed="rId4"/>
              <a:stretch>
                <a:fillRect/>
              </a:stretch>
            </p:blipFill>
            <p:spPr>
              <a:xfrm>
                <a:off x="2553120" y="3714840"/>
                <a:ext cx="247680" cy="447840"/>
              </a:xfrm>
              <a:prstGeom prst="rect">
                <a:avLst/>
              </a:prstGeom>
            </p:spPr>
          </p:pic>
        </mc:Fallback>
      </mc:AlternateContent>
    </p:spTree>
    <p:extLst>
      <p:ext uri="{BB962C8B-B14F-4D97-AF65-F5344CB8AC3E}">
        <p14:creationId xmlns:p14="http://schemas.microsoft.com/office/powerpoint/2010/main" val="2196417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ChangeArrowheads="1"/>
          </p:cNvSpPr>
          <p:nvPr/>
        </p:nvSpPr>
        <p:spPr bwMode="auto">
          <a:xfrm>
            <a:off x="4572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79" name="Rectangle 13"/>
          <p:cNvSpPr>
            <a:spLocks noChangeArrowheads="1"/>
          </p:cNvSpPr>
          <p:nvPr/>
        </p:nvSpPr>
        <p:spPr bwMode="auto">
          <a:xfrm>
            <a:off x="10668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0" name="Rectangle 14"/>
          <p:cNvSpPr>
            <a:spLocks noChangeArrowheads="1"/>
          </p:cNvSpPr>
          <p:nvPr/>
        </p:nvSpPr>
        <p:spPr bwMode="auto">
          <a:xfrm>
            <a:off x="16764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1" name="Rectangle 15"/>
          <p:cNvSpPr>
            <a:spLocks noChangeArrowheads="1"/>
          </p:cNvSpPr>
          <p:nvPr/>
        </p:nvSpPr>
        <p:spPr bwMode="auto">
          <a:xfrm>
            <a:off x="4572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2" name="Rectangle 16"/>
          <p:cNvSpPr>
            <a:spLocks noChangeArrowheads="1"/>
          </p:cNvSpPr>
          <p:nvPr/>
        </p:nvSpPr>
        <p:spPr bwMode="auto">
          <a:xfrm>
            <a:off x="1066800" y="3276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183" name="Rectangle 17"/>
          <p:cNvSpPr>
            <a:spLocks noChangeArrowheads="1"/>
          </p:cNvSpPr>
          <p:nvPr/>
        </p:nvSpPr>
        <p:spPr bwMode="auto">
          <a:xfrm>
            <a:off x="16764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4" name="Rectangle 18"/>
          <p:cNvSpPr>
            <a:spLocks noChangeArrowheads="1"/>
          </p:cNvSpPr>
          <p:nvPr/>
        </p:nvSpPr>
        <p:spPr bwMode="auto">
          <a:xfrm>
            <a:off x="4572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5" name="Rectangle 19"/>
          <p:cNvSpPr>
            <a:spLocks noChangeArrowheads="1"/>
          </p:cNvSpPr>
          <p:nvPr/>
        </p:nvSpPr>
        <p:spPr bwMode="auto">
          <a:xfrm>
            <a:off x="10668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6" name="Rectangle 20"/>
          <p:cNvSpPr>
            <a:spLocks noChangeArrowheads="1"/>
          </p:cNvSpPr>
          <p:nvPr/>
        </p:nvSpPr>
        <p:spPr bwMode="auto">
          <a:xfrm>
            <a:off x="1676400" y="3886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187" name="Rectangle 21"/>
          <p:cNvSpPr>
            <a:spLocks noChangeArrowheads="1"/>
          </p:cNvSpPr>
          <p:nvPr/>
        </p:nvSpPr>
        <p:spPr bwMode="auto">
          <a:xfrm>
            <a:off x="22860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8" name="Rectangle 22"/>
          <p:cNvSpPr>
            <a:spLocks noChangeArrowheads="1"/>
          </p:cNvSpPr>
          <p:nvPr/>
        </p:nvSpPr>
        <p:spPr bwMode="auto">
          <a:xfrm>
            <a:off x="28956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9" name="Rectangle 23"/>
          <p:cNvSpPr>
            <a:spLocks noChangeArrowheads="1"/>
          </p:cNvSpPr>
          <p:nvPr/>
        </p:nvSpPr>
        <p:spPr bwMode="auto">
          <a:xfrm>
            <a:off x="35052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0" name="Rectangle 24"/>
          <p:cNvSpPr>
            <a:spLocks noChangeArrowheads="1"/>
          </p:cNvSpPr>
          <p:nvPr/>
        </p:nvSpPr>
        <p:spPr bwMode="auto">
          <a:xfrm>
            <a:off x="22860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1" name="Rectangle 25"/>
          <p:cNvSpPr>
            <a:spLocks noChangeArrowheads="1"/>
          </p:cNvSpPr>
          <p:nvPr/>
        </p:nvSpPr>
        <p:spPr bwMode="auto">
          <a:xfrm>
            <a:off x="28956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2" name="Rectangle 26"/>
          <p:cNvSpPr>
            <a:spLocks noChangeArrowheads="1"/>
          </p:cNvSpPr>
          <p:nvPr/>
        </p:nvSpPr>
        <p:spPr bwMode="auto">
          <a:xfrm>
            <a:off x="35052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3" name="Rectangle 27"/>
          <p:cNvSpPr>
            <a:spLocks noChangeArrowheads="1"/>
          </p:cNvSpPr>
          <p:nvPr/>
        </p:nvSpPr>
        <p:spPr bwMode="auto">
          <a:xfrm>
            <a:off x="22860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4" name="Rectangle 28"/>
          <p:cNvSpPr>
            <a:spLocks noChangeArrowheads="1"/>
          </p:cNvSpPr>
          <p:nvPr/>
        </p:nvSpPr>
        <p:spPr bwMode="auto">
          <a:xfrm>
            <a:off x="2895600" y="3886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195" name="Rectangle 29"/>
          <p:cNvSpPr>
            <a:spLocks noChangeArrowheads="1"/>
          </p:cNvSpPr>
          <p:nvPr/>
        </p:nvSpPr>
        <p:spPr bwMode="auto">
          <a:xfrm>
            <a:off x="35052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6" name="Rectangle 30"/>
          <p:cNvSpPr>
            <a:spLocks noChangeArrowheads="1"/>
          </p:cNvSpPr>
          <p:nvPr/>
        </p:nvSpPr>
        <p:spPr bwMode="auto">
          <a:xfrm>
            <a:off x="4572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7" name="Rectangle 31"/>
          <p:cNvSpPr>
            <a:spLocks noChangeArrowheads="1"/>
          </p:cNvSpPr>
          <p:nvPr/>
        </p:nvSpPr>
        <p:spPr bwMode="auto">
          <a:xfrm>
            <a:off x="10668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8" name="Rectangle 32"/>
          <p:cNvSpPr>
            <a:spLocks noChangeArrowheads="1"/>
          </p:cNvSpPr>
          <p:nvPr/>
        </p:nvSpPr>
        <p:spPr bwMode="auto">
          <a:xfrm>
            <a:off x="16764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9" name="Rectangle 33"/>
          <p:cNvSpPr>
            <a:spLocks noChangeArrowheads="1"/>
          </p:cNvSpPr>
          <p:nvPr/>
        </p:nvSpPr>
        <p:spPr bwMode="auto">
          <a:xfrm>
            <a:off x="4572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0" name="Rectangle 34"/>
          <p:cNvSpPr>
            <a:spLocks noChangeArrowheads="1"/>
          </p:cNvSpPr>
          <p:nvPr/>
        </p:nvSpPr>
        <p:spPr bwMode="auto">
          <a:xfrm>
            <a:off x="10668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1" name="Rectangle 35"/>
          <p:cNvSpPr>
            <a:spLocks noChangeArrowheads="1"/>
          </p:cNvSpPr>
          <p:nvPr/>
        </p:nvSpPr>
        <p:spPr bwMode="auto">
          <a:xfrm>
            <a:off x="16764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2" name="Rectangle 36"/>
          <p:cNvSpPr>
            <a:spLocks noChangeArrowheads="1"/>
          </p:cNvSpPr>
          <p:nvPr/>
        </p:nvSpPr>
        <p:spPr bwMode="auto">
          <a:xfrm>
            <a:off x="4572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3" name="Rectangle 37"/>
          <p:cNvSpPr>
            <a:spLocks noChangeArrowheads="1"/>
          </p:cNvSpPr>
          <p:nvPr/>
        </p:nvSpPr>
        <p:spPr bwMode="auto">
          <a:xfrm>
            <a:off x="10668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4" name="Rectangle 38"/>
          <p:cNvSpPr>
            <a:spLocks noChangeArrowheads="1"/>
          </p:cNvSpPr>
          <p:nvPr/>
        </p:nvSpPr>
        <p:spPr bwMode="auto">
          <a:xfrm>
            <a:off x="16764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5" name="Rectangle 39"/>
          <p:cNvSpPr>
            <a:spLocks noChangeArrowheads="1"/>
          </p:cNvSpPr>
          <p:nvPr/>
        </p:nvSpPr>
        <p:spPr bwMode="auto">
          <a:xfrm>
            <a:off x="2286000" y="4495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206" name="Rectangle 40"/>
          <p:cNvSpPr>
            <a:spLocks noChangeArrowheads="1"/>
          </p:cNvSpPr>
          <p:nvPr/>
        </p:nvSpPr>
        <p:spPr bwMode="auto">
          <a:xfrm>
            <a:off x="28956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7" name="Rectangle 41"/>
          <p:cNvSpPr>
            <a:spLocks noChangeArrowheads="1"/>
          </p:cNvSpPr>
          <p:nvPr/>
        </p:nvSpPr>
        <p:spPr bwMode="auto">
          <a:xfrm>
            <a:off x="35052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8" name="Rectangle 42"/>
          <p:cNvSpPr>
            <a:spLocks noChangeArrowheads="1"/>
          </p:cNvSpPr>
          <p:nvPr/>
        </p:nvSpPr>
        <p:spPr bwMode="auto">
          <a:xfrm>
            <a:off x="22860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9" name="Rectangle 43"/>
          <p:cNvSpPr>
            <a:spLocks noChangeArrowheads="1"/>
          </p:cNvSpPr>
          <p:nvPr/>
        </p:nvSpPr>
        <p:spPr bwMode="auto">
          <a:xfrm>
            <a:off x="28956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0" name="Rectangle 44"/>
          <p:cNvSpPr>
            <a:spLocks noChangeArrowheads="1"/>
          </p:cNvSpPr>
          <p:nvPr/>
        </p:nvSpPr>
        <p:spPr bwMode="auto">
          <a:xfrm>
            <a:off x="35052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1" name="Rectangle 45"/>
          <p:cNvSpPr>
            <a:spLocks noChangeArrowheads="1"/>
          </p:cNvSpPr>
          <p:nvPr/>
        </p:nvSpPr>
        <p:spPr bwMode="auto">
          <a:xfrm>
            <a:off x="22860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2" name="Rectangle 46"/>
          <p:cNvSpPr>
            <a:spLocks noChangeArrowheads="1"/>
          </p:cNvSpPr>
          <p:nvPr/>
        </p:nvSpPr>
        <p:spPr bwMode="auto">
          <a:xfrm>
            <a:off x="28956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3" name="Rectangle 47"/>
          <p:cNvSpPr>
            <a:spLocks noChangeArrowheads="1"/>
          </p:cNvSpPr>
          <p:nvPr/>
        </p:nvSpPr>
        <p:spPr bwMode="auto">
          <a:xfrm>
            <a:off x="35052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4" name="Text Box 84"/>
          <p:cNvSpPr txBox="1">
            <a:spLocks noChangeArrowheads="1"/>
          </p:cNvSpPr>
          <p:nvPr/>
        </p:nvSpPr>
        <p:spPr bwMode="auto">
          <a:xfrm>
            <a:off x="4786563" y="2546684"/>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t>For each </a:t>
            </a:r>
            <a:r>
              <a:rPr lang="en-US" dirty="0" smtClean="0"/>
              <a:t>cell… </a:t>
            </a:r>
            <a:endParaRPr lang="en-US" dirty="0"/>
          </a:p>
        </p:txBody>
      </p:sp>
      <p:sp>
        <p:nvSpPr>
          <p:cNvPr id="50215" name="Text Box 85"/>
          <p:cNvSpPr txBox="1">
            <a:spLocks noChangeArrowheads="1"/>
          </p:cNvSpPr>
          <p:nvPr/>
        </p:nvSpPr>
        <p:spPr bwMode="auto">
          <a:xfrm>
            <a:off x="5105400" y="3387566"/>
            <a:ext cx="36576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dirty="0">
                <a:latin typeface="Cambria" pitchFamily="18" charset="0"/>
              </a:rPr>
              <a:t> </a:t>
            </a:r>
            <a:r>
              <a:rPr lang="en-US" sz="2000" dirty="0" smtClean="0">
                <a:latin typeface="Cambria" pitchFamily="18" charset="0"/>
              </a:rPr>
              <a:t>3 live neighbors – </a:t>
            </a:r>
            <a:r>
              <a:rPr lang="en-US" sz="2000" b="1" dirty="0" smtClean="0">
                <a:latin typeface="Cambria" pitchFamily="18" charset="0"/>
              </a:rPr>
              <a:t>life!</a:t>
            </a:r>
            <a:endParaRPr lang="en-US" sz="2000" b="1" dirty="0">
              <a:latin typeface="Cambria" pitchFamily="18" charset="0"/>
            </a:endParaRPr>
          </a:p>
          <a:p>
            <a:pPr algn="l">
              <a:spcBef>
                <a:spcPct val="50000"/>
              </a:spcBef>
              <a:buFontTx/>
              <a:buChar char="•"/>
            </a:pPr>
            <a:r>
              <a:rPr lang="en-US" sz="2000" dirty="0">
                <a:latin typeface="Cambria" pitchFamily="18" charset="0"/>
              </a:rPr>
              <a:t> </a:t>
            </a:r>
            <a:r>
              <a:rPr lang="en-US" sz="2000" dirty="0" smtClean="0">
                <a:latin typeface="Cambria" pitchFamily="18" charset="0"/>
              </a:rPr>
              <a:t>2 live </a:t>
            </a:r>
            <a:r>
              <a:rPr lang="en-US" sz="2000" dirty="0">
                <a:latin typeface="Cambria" pitchFamily="18" charset="0"/>
              </a:rPr>
              <a:t>neighbors – </a:t>
            </a:r>
            <a:r>
              <a:rPr lang="en-US" sz="2000" b="1" dirty="0" smtClean="0">
                <a:latin typeface="Cambria" pitchFamily="18" charset="0"/>
              </a:rPr>
              <a:t>same</a:t>
            </a:r>
            <a:endParaRPr lang="en-US" sz="2000" b="1" dirty="0">
              <a:latin typeface="Cambria" pitchFamily="18" charset="0"/>
            </a:endParaRPr>
          </a:p>
          <a:p>
            <a:pPr algn="l">
              <a:spcBef>
                <a:spcPct val="50000"/>
              </a:spcBef>
              <a:buFontTx/>
              <a:buChar char="•"/>
            </a:pPr>
            <a:r>
              <a:rPr lang="en-US" sz="2000" dirty="0" smtClean="0">
                <a:latin typeface="Cambria" pitchFamily="18" charset="0"/>
              </a:rPr>
              <a:t> 0, 1, 4, 5, 6, 7, or 8 </a:t>
            </a:r>
            <a:r>
              <a:rPr lang="en-US" sz="2000" dirty="0">
                <a:latin typeface="Cambria" pitchFamily="18" charset="0"/>
              </a:rPr>
              <a:t>live neighbors – </a:t>
            </a:r>
            <a:r>
              <a:rPr lang="en-US" sz="2000" b="1" dirty="0" smtClean="0">
                <a:latin typeface="Cambria" pitchFamily="18" charset="0"/>
              </a:rPr>
              <a:t>death</a:t>
            </a:r>
          </a:p>
          <a:p>
            <a:pPr algn="l">
              <a:spcBef>
                <a:spcPct val="50000"/>
              </a:spcBef>
              <a:buFontTx/>
              <a:buChar char="•"/>
            </a:pPr>
            <a:r>
              <a:rPr lang="en-US" sz="2000" b="1" dirty="0">
                <a:latin typeface="Cambria" pitchFamily="18" charset="0"/>
              </a:rPr>
              <a:t> </a:t>
            </a:r>
            <a:r>
              <a:rPr lang="en-US" sz="2000" dirty="0" smtClean="0">
                <a:latin typeface="Cambria" pitchFamily="18" charset="0"/>
              </a:rPr>
              <a:t>computed all at once, not cell-by-cell, so the </a:t>
            </a:r>
            <a:r>
              <a:rPr lang="en-US" sz="2000" b="1" dirty="0" smtClean="0">
                <a:solidFill>
                  <a:srgbClr val="FF0000"/>
                </a:solidFill>
                <a:latin typeface="Cambria" pitchFamily="18" charset="0"/>
              </a:rPr>
              <a:t>?</a:t>
            </a:r>
            <a:r>
              <a:rPr lang="en-US" sz="2000" dirty="0" smtClean="0">
                <a:latin typeface="Cambria" pitchFamily="18" charset="0"/>
              </a:rPr>
              <a:t> at left does NOT come to life!</a:t>
            </a:r>
            <a:endParaRPr lang="en-US" sz="2000" dirty="0">
              <a:latin typeface="Cambria" pitchFamily="18" charset="0"/>
            </a:endParaRPr>
          </a:p>
        </p:txBody>
      </p:sp>
      <p:sp>
        <p:nvSpPr>
          <p:cNvPr id="50216" name="Rectangle 86"/>
          <p:cNvSpPr>
            <a:spLocks noChangeArrowheads="1"/>
          </p:cNvSpPr>
          <p:nvPr/>
        </p:nvSpPr>
        <p:spPr bwMode="auto">
          <a:xfrm>
            <a:off x="4800600" y="6477000"/>
            <a:ext cx="4225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chemeClr val="bg2"/>
                </a:solidFill>
                <a:latin typeface="Calibri" pitchFamily="34" charset="0"/>
              </a:rPr>
              <a:t>http://www.math.com/students/wonders/life/life.html</a:t>
            </a:r>
          </a:p>
        </p:txBody>
      </p:sp>
      <p:sp>
        <p:nvSpPr>
          <p:cNvPr id="50217" name="Text Box 102"/>
          <p:cNvSpPr txBox="1">
            <a:spLocks noChangeArrowheads="1"/>
          </p:cNvSpPr>
          <p:nvPr/>
        </p:nvSpPr>
        <p:spPr bwMode="auto">
          <a:xfrm>
            <a:off x="1819275" y="4572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FF0000"/>
                </a:solidFill>
              </a:rPr>
              <a:t>?</a:t>
            </a:r>
          </a:p>
        </p:txBody>
      </p:sp>
      <p:sp>
        <p:nvSpPr>
          <p:cNvPr id="50223"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
        <p:nvSpPr>
          <p:cNvPr id="49" name="Rectangle 123"/>
          <p:cNvSpPr>
            <a:spLocks noChangeArrowheads="1"/>
          </p:cNvSpPr>
          <p:nvPr/>
        </p:nvSpPr>
        <p:spPr bwMode="auto">
          <a:xfrm>
            <a:off x="2209800" y="1447800"/>
            <a:ext cx="4802188" cy="461963"/>
          </a:xfrm>
          <a:prstGeom prst="rect">
            <a:avLst/>
          </a:prstGeom>
          <a:solidFill>
            <a:srgbClr val="CCECFF"/>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85880" y="3924360"/>
              <a:ext cx="1200600" cy="1086120"/>
            </p14:xfrm>
          </p:contentPart>
        </mc:Choice>
        <mc:Fallback xmlns="">
          <p:pic>
            <p:nvPicPr>
              <p:cNvPr id="2" name="Ink 1"/>
              <p:cNvPicPr/>
              <p:nvPr/>
            </p:nvPicPr>
            <p:blipFill>
              <a:blip r:embed="rId4"/>
              <a:stretch>
                <a:fillRect/>
              </a:stretch>
            </p:blipFill>
            <p:spPr>
              <a:xfrm>
                <a:off x="1676520" y="3915000"/>
                <a:ext cx="1219320" cy="1104840"/>
              </a:xfrm>
              <a:prstGeom prst="rect">
                <a:avLst/>
              </a:prstGeom>
            </p:spPr>
          </p:pic>
        </mc:Fallback>
      </mc:AlternateContent>
    </p:spTree>
    <p:extLst>
      <p:ext uri="{BB962C8B-B14F-4D97-AF65-F5344CB8AC3E}">
        <p14:creationId xmlns:p14="http://schemas.microsoft.com/office/powerpoint/2010/main" val="160811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1"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2"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3"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4"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5"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36"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7" name="Rectangle 18"/>
          <p:cNvSpPr>
            <a:spLocks noChangeArrowheads="1"/>
          </p:cNvSpPr>
          <p:nvPr/>
        </p:nvSpPr>
        <p:spPr bwMode="auto">
          <a:xfrm>
            <a:off x="114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8"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39"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0"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1"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2"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3"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4"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5"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6"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7"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8"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9"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0"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51"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2"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3"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4"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5"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6"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7"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8"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9"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0" name="Rectangle 41"/>
          <p:cNvSpPr>
            <a:spLocks noChangeArrowheads="1"/>
          </p:cNvSpPr>
          <p:nvPr/>
        </p:nvSpPr>
        <p:spPr bwMode="auto">
          <a:xfrm>
            <a:off x="236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2"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3"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4"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5"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6"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7"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8"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9"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0" name="Rectangle 51"/>
          <p:cNvSpPr>
            <a:spLocks noChangeArrowheads="1"/>
          </p:cNvSpPr>
          <p:nvPr/>
        </p:nvSpPr>
        <p:spPr bwMode="auto">
          <a:xfrm>
            <a:off x="55626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1" name="Rectangle 52"/>
          <p:cNvSpPr>
            <a:spLocks noChangeArrowheads="1"/>
          </p:cNvSpPr>
          <p:nvPr/>
        </p:nvSpPr>
        <p:spPr bwMode="auto">
          <a:xfrm>
            <a:off x="617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2"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3" name="Rectangle 54"/>
          <p:cNvSpPr>
            <a:spLocks noChangeArrowheads="1"/>
          </p:cNvSpPr>
          <p:nvPr/>
        </p:nvSpPr>
        <p:spPr bwMode="auto">
          <a:xfrm>
            <a:off x="556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74" name="Rectangle 55"/>
          <p:cNvSpPr>
            <a:spLocks noChangeArrowheads="1"/>
          </p:cNvSpPr>
          <p:nvPr/>
        </p:nvSpPr>
        <p:spPr bwMode="auto">
          <a:xfrm>
            <a:off x="61722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75"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6"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7"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8"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9"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0"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1" name="Rectangle 62"/>
          <p:cNvSpPr>
            <a:spLocks noChangeArrowheads="1"/>
          </p:cNvSpPr>
          <p:nvPr/>
        </p:nvSpPr>
        <p:spPr bwMode="auto">
          <a:xfrm>
            <a:off x="67818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82"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3"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4"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5" name="Rectangle 66"/>
          <p:cNvSpPr>
            <a:spLocks noChangeArrowheads="1"/>
          </p:cNvSpPr>
          <p:nvPr/>
        </p:nvSpPr>
        <p:spPr bwMode="auto">
          <a:xfrm>
            <a:off x="55626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6" name="Rectangle 67"/>
          <p:cNvSpPr>
            <a:spLocks noChangeArrowheads="1"/>
          </p:cNvSpPr>
          <p:nvPr/>
        </p:nvSpPr>
        <p:spPr bwMode="auto">
          <a:xfrm>
            <a:off x="617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7"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8"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9"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0"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1"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2"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3"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4"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5"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6" name="Rectangle 77"/>
          <p:cNvSpPr>
            <a:spLocks noChangeArrowheads="1"/>
          </p:cNvSpPr>
          <p:nvPr/>
        </p:nvSpPr>
        <p:spPr bwMode="auto">
          <a:xfrm>
            <a:off x="67818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7"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8"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9"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0"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1"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2"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3"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04"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05"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06"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07"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08"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9"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0"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1"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2"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3"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14"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15"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6"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7"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8"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9"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0"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21"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22"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23"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24"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25"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6" name="Rectangle 123"/>
          <p:cNvSpPr>
            <a:spLocks noChangeArrowheads="1"/>
          </p:cNvSpPr>
          <p:nvPr/>
        </p:nvSpPr>
        <p:spPr bwMode="auto">
          <a:xfrm>
            <a:off x="2209800" y="1270000"/>
            <a:ext cx="4802188" cy="461963"/>
          </a:xfrm>
          <a:prstGeom prst="rect">
            <a:avLst/>
          </a:prstGeom>
          <a:solidFill>
            <a:srgbClr val="CCECFF"/>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p:sp>
        <p:nvSpPr>
          <p:cNvPr id="48229" name="Text Box 126"/>
          <p:cNvSpPr txBox="1">
            <a:spLocks noChangeArrowheads="1"/>
          </p:cNvSpPr>
          <p:nvPr/>
        </p:nvSpPr>
        <p:spPr bwMode="auto">
          <a:xfrm>
            <a:off x="762000" y="2057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old </a:t>
            </a:r>
            <a:r>
              <a:rPr lang="en-US" sz="1800" dirty="0" smtClean="0">
                <a:latin typeface="Cambria" pitchFamily="18" charset="0"/>
              </a:rPr>
              <a:t>generation is the input, A</a:t>
            </a:r>
            <a:endParaRPr lang="en-US" sz="1800" dirty="0">
              <a:latin typeface="Cambria" pitchFamily="18" charset="0"/>
            </a:endParaRPr>
          </a:p>
        </p:txBody>
      </p:sp>
      <p:sp>
        <p:nvSpPr>
          <p:cNvPr id="48230" name="Text Box 127"/>
          <p:cNvSpPr txBox="1">
            <a:spLocks noChangeArrowheads="1"/>
          </p:cNvSpPr>
          <p:nvPr/>
        </p:nvSpPr>
        <p:spPr bwMode="auto">
          <a:xfrm>
            <a:off x="5133975" y="2057400"/>
            <a:ext cx="3295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returns </a:t>
            </a:r>
            <a:r>
              <a:rPr lang="en-US" sz="1800" dirty="0" smtClean="0">
                <a:latin typeface="Cambria" pitchFamily="18" charset="0"/>
              </a:rPr>
              <a:t>the next generation</a:t>
            </a:r>
            <a:endParaRPr lang="en-US" sz="1800" dirty="0">
              <a:latin typeface="Cambria" pitchFamily="18" charset="0"/>
            </a:endParaRPr>
          </a:p>
        </p:txBody>
      </p:sp>
      <p:sp>
        <p:nvSpPr>
          <p:cNvPr id="48231"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
        <p:nvSpPr>
          <p:cNvPr id="2" name="Right Arrow 1"/>
          <p:cNvSpPr/>
          <p:nvPr/>
        </p:nvSpPr>
        <p:spPr bwMode="auto">
          <a:xfrm>
            <a:off x="4038600" y="4139484"/>
            <a:ext cx="533400" cy="460375"/>
          </a:xfrm>
          <a:prstGeom prst="right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3" name="Right Arrow 102"/>
          <p:cNvSpPr/>
          <p:nvPr/>
        </p:nvSpPr>
        <p:spPr bwMode="auto">
          <a:xfrm>
            <a:off x="8382000" y="4139484"/>
            <a:ext cx="533400" cy="460375"/>
          </a:xfrm>
          <a:prstGeom prst="right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Text Box 127"/>
          <p:cNvSpPr txBox="1">
            <a:spLocks noChangeArrowheads="1"/>
          </p:cNvSpPr>
          <p:nvPr/>
        </p:nvSpPr>
        <p:spPr bwMode="auto">
          <a:xfrm>
            <a:off x="8685565" y="4093177"/>
            <a:ext cx="5048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700" b="1" dirty="0" smtClean="0">
                <a:solidFill>
                  <a:srgbClr val="FF0000"/>
                </a:solidFill>
                <a:latin typeface="Cambria" pitchFamily="18" charset="0"/>
              </a:rPr>
              <a:t>?</a:t>
            </a:r>
            <a:endParaRPr lang="en-US" sz="2700" b="1" dirty="0">
              <a:solidFill>
                <a:srgbClr val="FF0000"/>
              </a:solidFill>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733920" y="2733840"/>
              <a:ext cx="2086200" cy="3181680"/>
            </p14:xfrm>
          </p:contentPart>
        </mc:Choice>
        <mc:Fallback xmlns="">
          <p:pic>
            <p:nvPicPr>
              <p:cNvPr id="4" name="Ink 3"/>
              <p:cNvPicPr/>
              <p:nvPr/>
            </p:nvPicPr>
            <p:blipFill>
              <a:blip r:embed="rId4"/>
              <a:stretch>
                <a:fillRect/>
              </a:stretch>
            </p:blipFill>
            <p:spPr>
              <a:xfrm>
                <a:off x="3724560" y="2724480"/>
                <a:ext cx="2104920" cy="3200400"/>
              </a:xfrm>
              <a:prstGeom prst="rect">
                <a:avLst/>
              </a:prstGeom>
            </p:spPr>
          </p:pic>
        </mc:Fallback>
      </mc:AlternateContent>
    </p:spTree>
    <p:extLst>
      <p:ext uri="{BB962C8B-B14F-4D97-AF65-F5344CB8AC3E}">
        <p14:creationId xmlns:p14="http://schemas.microsoft.com/office/powerpoint/2010/main" val="3481517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432447" y="424190"/>
            <a:ext cx="4493453" cy="862744"/>
          </a:xfrm>
          <a:prstGeom prst="roundRect">
            <a:avLst/>
          </a:prstGeom>
          <a:solidFill>
            <a:srgbClr val="FFCC99"/>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76802" name="Text Box 6"/>
          <p:cNvSpPr txBox="1">
            <a:spLocks noChangeArrowheads="1"/>
          </p:cNvSpPr>
          <p:nvPr/>
        </p:nvSpPr>
        <p:spPr bwMode="auto">
          <a:xfrm>
            <a:off x="228600" y="44670"/>
            <a:ext cx="2256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3200" i="1" dirty="0" smtClean="0">
                <a:solidFill>
                  <a:srgbClr val="000000"/>
                </a:solidFill>
                <a:latin typeface="Cambria" panose="02040503050406030204" pitchFamily="18" charset="0"/>
              </a:rPr>
              <a:t>M.T. Review</a:t>
            </a:r>
            <a:endParaRPr lang="en-US" altLang="en-US" sz="3200" i="1" dirty="0">
              <a:solidFill>
                <a:srgbClr val="000000"/>
              </a:solidFill>
              <a:latin typeface="Cambria" panose="02040503050406030204" pitchFamily="18" charset="0"/>
            </a:endParaRPr>
          </a:p>
        </p:txBody>
      </p:sp>
      <p:sp>
        <p:nvSpPr>
          <p:cNvPr id="76803" name="Rectangle 3"/>
          <p:cNvSpPr>
            <a:spLocks noChangeArrowheads="1"/>
          </p:cNvSpPr>
          <p:nvPr/>
        </p:nvSpPr>
        <p:spPr bwMode="auto">
          <a:xfrm>
            <a:off x="194733" y="923865"/>
            <a:ext cx="3996267"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err="1" smtClean="0">
                <a:solidFill>
                  <a:srgbClr val="0105FF"/>
                </a:solidFill>
                <a:latin typeface="Calibri" panose="020F0502020204030204" pitchFamily="34" charset="0"/>
              </a:rPr>
              <a:t>Picobot</a:t>
            </a:r>
            <a:r>
              <a:rPr lang="en-US" altLang="en-US" sz="1800" b="1" dirty="0" smtClean="0">
                <a:solidFill>
                  <a:srgbClr val="0105FF"/>
                </a:solidFill>
                <a:latin typeface="Calibri" panose="020F0502020204030204" pitchFamily="34" charset="0"/>
              </a:rPr>
              <a:t>!</a:t>
            </a:r>
            <a:r>
              <a:rPr lang="en-US" altLang="en-US" sz="1100" b="1" dirty="0">
                <a:solidFill>
                  <a:srgbClr val="000000"/>
                </a:solidFill>
                <a:latin typeface="Calibri" panose="020F0502020204030204" pitchFamily="34" charset="0"/>
              </a:rPr>
              <a:t> </a:t>
            </a:r>
            <a:r>
              <a:rPr lang="en-US" altLang="en-US" sz="1100" b="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There are NO </a:t>
            </a:r>
            <a:r>
              <a:rPr lang="en-US" altLang="en-US" sz="1100" dirty="0" err="1" smtClean="0">
                <a:solidFill>
                  <a:srgbClr val="000000"/>
                </a:solidFill>
                <a:latin typeface="Calibri" panose="020F0502020204030204" pitchFamily="34" charset="0"/>
              </a:rPr>
              <a:t>Picobot</a:t>
            </a:r>
            <a:r>
              <a:rPr lang="en-US" altLang="en-US" sz="1100" dirty="0" smtClean="0">
                <a:solidFill>
                  <a:srgbClr val="000000"/>
                </a:solidFill>
                <a:latin typeface="Calibri" panose="020F0502020204030204" pitchFamily="34" charset="0"/>
              </a:rPr>
              <a:t> questions on the exam…</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rPr>
              <a:t>Recursion!!</a:t>
            </a:r>
            <a:endParaRPr lang="en-US" altLang="en-US" sz="1100" b="1"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feel confident you could create recursive functions to solve small problems, e.g., scrabble-scoring, finding sum or max or min, computing power or factorial (or variations)</a:t>
            </a:r>
          </a:p>
          <a:p>
            <a:pPr algn="l">
              <a:buFontTx/>
              <a:buChar char="•"/>
            </a:pPr>
            <a:r>
              <a:rPr lang="en-US" altLang="en-US" sz="1100" dirty="0" smtClean="0">
                <a:solidFill>
                  <a:srgbClr val="000000"/>
                </a:solidFill>
                <a:latin typeface="Calibri" panose="020F0502020204030204" pitchFamily="34" charset="0"/>
              </a:rPr>
              <a:t> You should be comfortable manipulating lists and strings (indexing, slicing, slicing with a "stride")</a:t>
            </a:r>
          </a:p>
          <a:p>
            <a:pPr algn="l">
              <a:buFontTx/>
              <a:buChar char="•"/>
            </a:pPr>
            <a:r>
              <a:rPr lang="en-US" altLang="en-US" sz="1100" dirty="0" smtClean="0">
                <a:solidFill>
                  <a:srgbClr val="000000"/>
                </a:solidFill>
                <a:latin typeface="Calibri" panose="020F0502020204030204" pitchFamily="34" charset="0"/>
              </a:rPr>
              <a:t> You should understand how to use, read, and compose list comprehensions , e.g., LC = [ x**2 for x in L ]</a:t>
            </a:r>
          </a:p>
          <a:p>
            <a:pPr algn="l">
              <a:buFontTx/>
              <a:buChar char="•"/>
            </a:pPr>
            <a:r>
              <a:rPr lang="en-US" altLang="en-US" sz="1100" dirty="0" smtClean="0">
                <a:solidFill>
                  <a:srgbClr val="000000"/>
                </a:solidFill>
                <a:latin typeface="Calibri" panose="020F0502020204030204" pitchFamily="34" charset="0"/>
              </a:rPr>
              <a:t> You should be able to design solutions using the "list of lists" technique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which uses list comprehensions, e.g., to find the highest scrabble-scoring word among a list or the lowest scrabble-scoring of a shifted string. Basic syntax: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 [ [</a:t>
            </a:r>
            <a:r>
              <a:rPr lang="en-US" altLang="en-US" sz="1100" dirty="0" err="1" smtClean="0">
                <a:solidFill>
                  <a:srgbClr val="000000"/>
                </a:solidFill>
                <a:latin typeface="Calibri" panose="020F0502020204030204" pitchFamily="34" charset="0"/>
              </a:rPr>
              <a:t>sc</a:t>
            </a:r>
            <a:r>
              <a:rPr lang="en-US" altLang="en-US" sz="1100" dirty="0" smtClean="0">
                <a:solidFill>
                  <a:srgbClr val="000000"/>
                </a:solidFill>
                <a:latin typeface="Calibri" panose="020F0502020204030204" pitchFamily="34" charset="0"/>
              </a:rPr>
              <a:t>(x),x] for x in L ]</a:t>
            </a:r>
          </a:p>
          <a:p>
            <a:pPr algn="l">
              <a:buFontTx/>
              <a:buChar char="•"/>
            </a:pPr>
            <a:r>
              <a:rPr lang="en-US" altLang="en-US" sz="1100" dirty="0" smtClean="0">
                <a:solidFill>
                  <a:srgbClr val="000000"/>
                </a:solidFill>
                <a:latin typeface="Calibri" panose="020F0502020204030204" pitchFamily="34" charset="0"/>
              </a:rPr>
              <a:t> You should understand the </a:t>
            </a:r>
            <a:r>
              <a:rPr lang="en-US" altLang="en-US" sz="1100" i="1" dirty="0" smtClean="0">
                <a:solidFill>
                  <a:srgbClr val="000000"/>
                </a:solidFill>
                <a:latin typeface="Calibri" panose="020F0502020204030204" pitchFamily="34" charset="0"/>
              </a:rPr>
              <a:t>use-it-or-lose-it </a:t>
            </a:r>
            <a:r>
              <a:rPr lang="en-US" altLang="en-US" sz="1100" dirty="0" smtClean="0">
                <a:solidFill>
                  <a:srgbClr val="000000"/>
                </a:solidFill>
                <a:latin typeface="Calibri" panose="020F0502020204030204" pitchFamily="34" charset="0"/>
              </a:rPr>
              <a:t>design strategy, e.g., the LCS, </a:t>
            </a:r>
            <a:r>
              <a:rPr lang="en-US" altLang="en-US" sz="1100" dirty="0" err="1" smtClean="0">
                <a:solidFill>
                  <a:srgbClr val="000000"/>
                </a:solidFill>
                <a:latin typeface="Calibri" panose="020F0502020204030204" pitchFamily="34" charset="0"/>
              </a:rPr>
              <a:t>jotto</a:t>
            </a:r>
            <a:r>
              <a:rPr lang="en-US" altLang="en-US" sz="1100" dirty="0" smtClean="0">
                <a:solidFill>
                  <a:srgbClr val="000000"/>
                </a:solidFill>
                <a:latin typeface="Calibri" panose="020F0502020204030204" pitchFamily="34" charset="0"/>
              </a:rPr>
              <a:t>, and sort homework problems: </a:t>
            </a:r>
          </a:p>
          <a:p>
            <a:pPr algn="l">
              <a:buFontTx/>
              <a:buChar char="•"/>
            </a:pPr>
            <a:r>
              <a:rPr lang="en-US" altLang="en-US" sz="1100" dirty="0" smtClean="0">
                <a:solidFill>
                  <a:srgbClr val="000000"/>
                </a:solidFill>
                <a:latin typeface="Calibri" panose="020F0502020204030204" pitchFamily="34" charset="0"/>
              </a:rPr>
              <a:t> Turtle graphics will </a:t>
            </a:r>
            <a:r>
              <a:rPr lang="en-US" altLang="en-US" sz="1100" i="1" dirty="0" smtClean="0">
                <a:solidFill>
                  <a:srgbClr val="000000"/>
                </a:solidFill>
                <a:latin typeface="Calibri" panose="020F0502020204030204" pitchFamily="34" charset="0"/>
              </a:rPr>
              <a:t> </a:t>
            </a:r>
            <a:r>
              <a:rPr lang="en-US" altLang="en-US" sz="1100" b="1" i="1" u="sng" dirty="0" smtClean="0">
                <a:solidFill>
                  <a:srgbClr val="000000"/>
                </a:solidFill>
                <a:latin typeface="Calibri" panose="020F0502020204030204" pitchFamily="34" charset="0"/>
              </a:rPr>
              <a:t>not</a:t>
            </a:r>
            <a:r>
              <a:rPr lang="en-US" altLang="en-US" sz="1100"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be emphasized (at most reading code)</a:t>
            </a:r>
          </a:p>
          <a:p>
            <a:pPr algn="l">
              <a:buFontTx/>
              <a:buChar char="•"/>
            </a:pPr>
            <a:r>
              <a:rPr lang="en-US" altLang="en-US" sz="1100" dirty="0" smtClean="0">
                <a:solidFill>
                  <a:srgbClr val="000000"/>
                </a:solidFill>
                <a:latin typeface="Calibri" panose="020F0502020204030204" pitchFamily="34" charset="0"/>
              </a:rPr>
              <a:t> Know the difference between  </a:t>
            </a:r>
            <a:r>
              <a:rPr lang="en-US" altLang="en-US" sz="1100" b="1" dirty="0" smtClean="0">
                <a:solidFill>
                  <a:srgbClr val="000000"/>
                </a:solidFill>
                <a:latin typeface="Calibri" panose="020F0502020204030204" pitchFamily="34" charset="0"/>
              </a:rPr>
              <a:t>print</a:t>
            </a:r>
            <a:r>
              <a:rPr lang="en-US" altLang="en-US" sz="1100" dirty="0" smtClean="0">
                <a:solidFill>
                  <a:srgbClr val="000000"/>
                </a:solidFill>
                <a:latin typeface="Calibri" panose="020F0502020204030204" pitchFamily="34" charset="0"/>
              </a:rPr>
              <a:t> and </a:t>
            </a:r>
            <a:r>
              <a:rPr lang="en-US" altLang="en-US" sz="1100" b="1" dirty="0" smtClean="0">
                <a:solidFill>
                  <a:srgbClr val="000000"/>
                </a:solidFill>
                <a:latin typeface="Calibri" panose="020F0502020204030204" pitchFamily="34" charset="0"/>
              </a:rPr>
              <a:t>return </a:t>
            </a:r>
            <a:r>
              <a:rPr lang="en-US" altLang="en-US" sz="1100" dirty="0" smtClean="0">
                <a:solidFill>
                  <a:srgbClr val="000000"/>
                </a:solidFill>
                <a:latin typeface="Calibri" panose="020F0502020204030204" pitchFamily="34" charset="0"/>
              </a:rPr>
              <a:t>!!</a:t>
            </a:r>
          </a:p>
          <a:p>
            <a:pPr algn="l">
              <a:buFontTx/>
              <a:buChar char="•"/>
            </a:pPr>
            <a:r>
              <a:rPr lang="en-US" altLang="en-US" sz="1100" dirty="0" smtClean="0">
                <a:solidFill>
                  <a:srgbClr val="000000"/>
                </a:solidFill>
                <a:latin typeface="Calibri" panose="020F0502020204030204" pitchFamily="34" charset="0"/>
              </a:rPr>
              <a:t> Look over  you composed  larger programs out of smaller ones, how inputs and outputs are used, e.g., for Caesar Cipher</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Representing Data!!!</a:t>
            </a:r>
            <a:endParaRPr lang="en-US" altLang="en-US" sz="1100" b="1"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Remind yourself of the various types of data (</a:t>
            </a:r>
            <a:r>
              <a:rPr lang="en-US" sz="1100" dirty="0" err="1" smtClean="0">
                <a:solidFill>
                  <a:srgbClr val="000000"/>
                </a:solidFill>
                <a:latin typeface="Calibri" panose="020F0502020204030204" pitchFamily="34" charset="0"/>
              </a:rPr>
              <a:t>int</a:t>
            </a:r>
            <a:r>
              <a:rPr lang="en-US" sz="1100" dirty="0" smtClean="0">
                <a:solidFill>
                  <a:srgbClr val="000000"/>
                </a:solidFill>
                <a:latin typeface="Calibri" panose="020F0502020204030204" pitchFamily="34" charset="0"/>
              </a:rPr>
              <a:t>, </a:t>
            </a:r>
            <a:r>
              <a:rPr lang="en-US" sz="1100" dirty="0" err="1" smtClean="0">
                <a:solidFill>
                  <a:srgbClr val="000000"/>
                </a:solidFill>
                <a:latin typeface="Calibri" panose="020F0502020204030204" pitchFamily="34" charset="0"/>
              </a:rPr>
              <a:t>str</a:t>
            </a:r>
            <a:r>
              <a:rPr lang="en-US" sz="1100" dirty="0" smtClean="0">
                <a:solidFill>
                  <a:srgbClr val="000000"/>
                </a:solidFill>
                <a:latin typeface="Calibri" panose="020F0502020204030204" pitchFamily="34" charset="0"/>
              </a:rPr>
              <a:t>, float, etc.), how they're different and how to convert between types</a:t>
            </a:r>
          </a:p>
          <a:p>
            <a:pPr algn="l">
              <a:buFontTx/>
              <a:buChar char="•"/>
            </a:pPr>
            <a:r>
              <a:rPr lang="en-US" sz="1100" dirty="0" smtClean="0">
                <a:solidFill>
                  <a:srgbClr val="000000"/>
                </a:solidFill>
                <a:latin typeface="Calibri" panose="020F0502020204030204" pitchFamily="34" charset="0"/>
              </a:rPr>
              <a:t> Know how characters  are represented with </a:t>
            </a:r>
            <a:r>
              <a:rPr lang="en-US" sz="1100" b="1" dirty="0" err="1" smtClean="0">
                <a:solidFill>
                  <a:srgbClr val="000000"/>
                </a:solidFill>
                <a:latin typeface="Calibri" panose="020F0502020204030204" pitchFamily="34" charset="0"/>
              </a:rPr>
              <a:t>chr</a:t>
            </a:r>
            <a:r>
              <a:rPr lang="en-US" sz="1100" dirty="0" smtClean="0">
                <a:solidFill>
                  <a:srgbClr val="000000"/>
                </a:solidFill>
                <a:latin typeface="Calibri" panose="020F0502020204030204" pitchFamily="34" charset="0"/>
              </a:rPr>
              <a:t> and </a:t>
            </a:r>
            <a:r>
              <a:rPr lang="en-US" sz="1100" b="1" dirty="0" err="1" smtClean="0">
                <a:solidFill>
                  <a:srgbClr val="000000"/>
                </a:solidFill>
                <a:latin typeface="Calibri" panose="020F0502020204030204" pitchFamily="34" charset="0"/>
              </a:rPr>
              <a:t>ord</a:t>
            </a:r>
            <a:endParaRPr lang="en-US" sz="1100"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Be comfortable  with base-2 arithmetic (and base 10!), along with how to convert from base to base   (</a:t>
            </a:r>
            <a:r>
              <a:rPr lang="en-US" sz="1100" b="1" u="sng" dirty="0" smtClean="0">
                <a:solidFill>
                  <a:srgbClr val="000000"/>
                </a:solidFill>
                <a:latin typeface="Calibri" panose="020F0502020204030204" pitchFamily="34" charset="0"/>
              </a:rPr>
              <a:t>no</a:t>
            </a:r>
            <a:r>
              <a:rPr lang="en-US" sz="1100" dirty="0" smtClean="0">
                <a:solidFill>
                  <a:srgbClr val="000000"/>
                </a:solidFill>
                <a:latin typeface="Calibri" panose="020F0502020204030204" pitchFamily="34" charset="0"/>
              </a:rPr>
              <a:t> balanced ternary)</a:t>
            </a:r>
          </a:p>
          <a:p>
            <a:pPr algn="l">
              <a:buFontTx/>
              <a:buChar char="•"/>
            </a:pPr>
            <a:r>
              <a:rPr lang="en-US" sz="1100" dirty="0" smtClean="0">
                <a:solidFill>
                  <a:srgbClr val="000000"/>
                </a:solidFill>
                <a:latin typeface="Calibri" panose="020F0502020204030204" pitchFamily="34" charset="0"/>
              </a:rPr>
              <a:t> Remind yourself of how the bits  of a base-2 number influence its value – what do right- and left-shifting do?</a:t>
            </a:r>
          </a:p>
        </p:txBody>
      </p:sp>
      <p:sp>
        <p:nvSpPr>
          <p:cNvPr id="76804" name="Rectangle 3"/>
          <p:cNvSpPr>
            <a:spLocks noChangeArrowheads="1"/>
          </p:cNvSpPr>
          <p:nvPr/>
        </p:nvSpPr>
        <p:spPr bwMode="auto">
          <a:xfrm>
            <a:off x="4494214" y="1853684"/>
            <a:ext cx="426065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smtClean="0">
                <a:solidFill>
                  <a:srgbClr val="0105FF"/>
                </a:solidFill>
                <a:latin typeface="Calibri" panose="020F0502020204030204" pitchFamily="34" charset="0"/>
              </a:rPr>
              <a:t>Circuits and Assembly!!!!</a:t>
            </a:r>
            <a:endParaRPr lang="en-US" altLang="en-US" sz="1100" b="1"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the </a:t>
            </a:r>
            <a:r>
              <a:rPr lang="en-US" altLang="en-US" sz="1100" dirty="0">
                <a:solidFill>
                  <a:srgbClr val="000000"/>
                </a:solidFill>
                <a:latin typeface="Calibri" panose="020F0502020204030204" pitchFamily="34" charset="0"/>
              </a:rPr>
              <a:t>basic </a:t>
            </a:r>
            <a:r>
              <a:rPr lang="en-US" altLang="en-US" sz="1100" dirty="0" smtClean="0">
                <a:solidFill>
                  <a:srgbClr val="000000"/>
                </a:solidFill>
                <a:latin typeface="Calibri" panose="020F0502020204030204" pitchFamily="34" charset="0"/>
              </a:rPr>
              <a:t>logic gates operate (AND </a:t>
            </a:r>
            <a:r>
              <a:rPr lang="en-US" altLang="en-US" sz="1100" dirty="0" err="1" smtClean="0">
                <a:solidFill>
                  <a:srgbClr val="000000"/>
                </a:solidFill>
                <a:latin typeface="Calibri" panose="020F0502020204030204" pitchFamily="34" charset="0"/>
              </a:rPr>
              <a:t>and</a:t>
            </a:r>
            <a:r>
              <a:rPr lang="en-US" altLang="en-US" sz="1100" dirty="0" smtClean="0">
                <a:solidFill>
                  <a:srgbClr val="000000"/>
                </a:solidFill>
                <a:latin typeface="Calibri" panose="020F0502020204030204" pitchFamily="34" charset="0"/>
              </a:rPr>
              <a:t> OR for any # of inputs , NOT for 1 input only)</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a:t>
            </a:r>
            <a:r>
              <a:rPr lang="en-US" altLang="en-US" sz="1100" dirty="0" err="1">
                <a:solidFill>
                  <a:srgbClr val="000000"/>
                </a:solidFill>
                <a:latin typeface="Calibri" panose="020F0502020204030204" pitchFamily="34" charset="0"/>
              </a:rPr>
              <a:t>minterm</a:t>
            </a:r>
            <a:r>
              <a:rPr lang="en-US" altLang="en-US" sz="1100" dirty="0">
                <a:solidFill>
                  <a:srgbClr val="000000"/>
                </a:solidFill>
                <a:latin typeface="Calibri" panose="020F0502020204030204" pitchFamily="34" charset="0"/>
              </a:rPr>
              <a:t> expansion works (an OR of ANDs, each selecting one input</a:t>
            </a:r>
            <a:r>
              <a:rPr lang="en-US" altLang="en-US" sz="1100" dirty="0" smtClean="0">
                <a:solidFill>
                  <a:srgbClr val="000000"/>
                </a:solidFill>
                <a:latin typeface="Calibri" panose="020F0502020204030204" pitchFamily="34" charset="0"/>
              </a:rPr>
              <a:t>) and how it enables the engineering of any circuit at all, given its truth-table specification</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comfortable using </a:t>
            </a:r>
            <a:r>
              <a:rPr lang="en-US" altLang="en-US" sz="1100" dirty="0" err="1" smtClean="0">
                <a:solidFill>
                  <a:srgbClr val="000000"/>
                </a:solidFill>
                <a:latin typeface="Calibri" panose="020F0502020204030204" pitchFamily="34" charset="0"/>
              </a:rPr>
              <a:t>subcircuits</a:t>
            </a:r>
            <a:r>
              <a:rPr lang="en-US" altLang="en-US" sz="1100" dirty="0" smtClean="0">
                <a:solidFill>
                  <a:srgbClr val="000000"/>
                </a:solidFill>
                <a:latin typeface="Calibri" panose="020F0502020204030204" pitchFamily="34" charset="0"/>
              </a:rPr>
              <a:t> (e.g., using </a:t>
            </a:r>
            <a:r>
              <a:rPr lang="en-US" altLang="en-US" sz="1100" dirty="0">
                <a:solidFill>
                  <a:srgbClr val="000000"/>
                </a:solidFill>
                <a:latin typeface="Calibri" panose="020F0502020204030204" pitchFamily="34" charset="0"/>
              </a:rPr>
              <a:t>the </a:t>
            </a:r>
            <a:r>
              <a:rPr lang="en-US" altLang="en-US" sz="1100" dirty="0" smtClean="0">
                <a:solidFill>
                  <a:srgbClr val="000000"/>
                </a:solidFill>
                <a:latin typeface="Calibri" panose="020F0502020204030204" pitchFamily="34" charset="0"/>
              </a:rPr>
              <a:t>four-bit adders </a:t>
            </a:r>
            <a:r>
              <a:rPr lang="en-US" altLang="en-US" sz="1100" dirty="0">
                <a:solidFill>
                  <a:srgbClr val="000000"/>
                </a:solidFill>
                <a:latin typeface="Calibri" panose="020F0502020204030204" pitchFamily="34" charset="0"/>
              </a:rPr>
              <a:t>in the </a:t>
            </a:r>
            <a:r>
              <a:rPr lang="en-US" altLang="en-US" sz="1100" dirty="0" smtClean="0">
                <a:solidFill>
                  <a:srgbClr val="000000"/>
                </a:solidFill>
                <a:latin typeface="Calibri" panose="020F0502020204030204" pitchFamily="34" charset="0"/>
              </a:rPr>
              <a:t>four-bit multiplier</a:t>
            </a: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or the individual pieces of the divider)</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able to write </a:t>
            </a:r>
            <a:r>
              <a:rPr lang="en-US" altLang="en-US" sz="1100" dirty="0">
                <a:solidFill>
                  <a:srgbClr val="000000"/>
                </a:solidFill>
                <a:latin typeface="Calibri" panose="020F0502020204030204" pitchFamily="34" charset="0"/>
              </a:rPr>
              <a:t>simple looping programs in Hmmm, e.g., factorial, power, </a:t>
            </a:r>
            <a:r>
              <a:rPr lang="en-US" altLang="en-US" sz="1100" dirty="0" smtClean="0">
                <a:solidFill>
                  <a:srgbClr val="000000"/>
                </a:solidFill>
                <a:latin typeface="Calibri" panose="020F0502020204030204" pitchFamily="34" charset="0"/>
              </a:rPr>
              <a:t>Fibonacci, …</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know what </a:t>
            </a:r>
            <a:r>
              <a:rPr lang="en-US" altLang="en-US" sz="1100" dirty="0">
                <a:solidFill>
                  <a:srgbClr val="000000"/>
                </a:solidFill>
                <a:latin typeface="Calibri" panose="020F0502020204030204" pitchFamily="34" charset="0"/>
              </a:rPr>
              <a:t>the stack is, what load and store </a:t>
            </a:r>
            <a:r>
              <a:rPr lang="en-US" altLang="en-US" sz="1100" dirty="0" smtClean="0">
                <a:solidFill>
                  <a:srgbClr val="000000"/>
                </a:solidFill>
                <a:latin typeface="Calibri" panose="020F0502020204030204" pitchFamily="34" charset="0"/>
              </a:rPr>
              <a:t>do at the high-level </a:t>
            </a:r>
            <a:r>
              <a:rPr lang="en-US" altLang="en-US" sz="1100" dirty="0">
                <a:solidFill>
                  <a:srgbClr val="000000"/>
                </a:solidFill>
                <a:latin typeface="Calibri" panose="020F0502020204030204" pitchFamily="34" charset="0"/>
              </a:rPr>
              <a:t>(officially, they're named </a:t>
            </a:r>
            <a:r>
              <a:rPr lang="en-US" altLang="en-US" sz="1100" dirty="0" err="1" smtClean="0">
                <a:solidFill>
                  <a:srgbClr val="000000"/>
                </a:solidFill>
                <a:latin typeface="Calibri" panose="020F0502020204030204" pitchFamily="34" charset="0"/>
              </a:rPr>
              <a:t>storer</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and </a:t>
            </a:r>
            <a:r>
              <a:rPr lang="en-US" altLang="en-US" sz="1100" dirty="0" err="1" smtClean="0">
                <a:solidFill>
                  <a:srgbClr val="000000"/>
                </a:solidFill>
                <a:latin typeface="Calibri" panose="020F0502020204030204" pitchFamily="34" charset="0"/>
              </a:rPr>
              <a:t>loadr</a:t>
            </a:r>
            <a:r>
              <a:rPr lang="en-US" altLang="en-US" sz="1100" dirty="0" smtClean="0">
                <a:solidFill>
                  <a:srgbClr val="000000"/>
                </a:solidFill>
                <a:latin typeface="Calibri" panose="020F0502020204030204" pitchFamily="34" charset="0"/>
              </a:rPr>
              <a:t>) - and </a:t>
            </a:r>
            <a:r>
              <a:rPr lang="en-US" altLang="en-US" sz="1100" dirty="0">
                <a:solidFill>
                  <a:srgbClr val="000000"/>
                </a:solidFill>
                <a:latin typeface="Calibri" panose="020F0502020204030204" pitchFamily="34" charset="0"/>
              </a:rPr>
              <a:t>why they're necessary for implementing functions in </a:t>
            </a:r>
            <a:r>
              <a:rPr lang="en-US" altLang="en-US" sz="1100" dirty="0" smtClean="0">
                <a:solidFill>
                  <a:srgbClr val="000000"/>
                </a:solidFill>
                <a:latin typeface="Calibri" panose="020F0502020204030204" pitchFamily="34" charset="0"/>
              </a:rPr>
              <a:t>Hmmm (broadly speaking)</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The </a:t>
            </a:r>
            <a:r>
              <a:rPr lang="en-US" altLang="en-US" sz="1100" dirty="0">
                <a:solidFill>
                  <a:srgbClr val="000000"/>
                </a:solidFill>
                <a:latin typeface="Calibri" panose="020F0502020204030204" pitchFamily="34" charset="0"/>
              </a:rPr>
              <a:t>exam </a:t>
            </a:r>
            <a:r>
              <a:rPr lang="en-US" altLang="en-US" sz="1100" dirty="0" smtClean="0">
                <a:solidFill>
                  <a:srgbClr val="000000"/>
                </a:solidFill>
                <a:latin typeface="Calibri" panose="020F0502020204030204" pitchFamily="34" charset="0"/>
              </a:rPr>
              <a:t>will  </a:t>
            </a:r>
            <a:r>
              <a:rPr lang="en-US" altLang="en-US" sz="1100" b="1" i="1" u="sng" dirty="0" smtClean="0">
                <a:solidFill>
                  <a:srgbClr val="000000"/>
                </a:solidFill>
                <a:latin typeface="Calibri" panose="020F0502020204030204" pitchFamily="34" charset="0"/>
              </a:rPr>
              <a:t>not</a:t>
            </a:r>
            <a:r>
              <a:rPr lang="en-US" altLang="en-US" sz="1100" b="1"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ask you to </a:t>
            </a:r>
            <a:r>
              <a:rPr lang="en-US" altLang="en-US" sz="1100" dirty="0" smtClean="0">
                <a:solidFill>
                  <a:srgbClr val="000000"/>
                </a:solidFill>
                <a:latin typeface="Calibri" panose="020F0502020204030204" pitchFamily="34" charset="0"/>
              </a:rPr>
              <a:t>implement recursion or stack-based functions in Hmmm, however.</a:t>
            </a:r>
          </a:p>
          <a:p>
            <a:pPr algn="l">
              <a:buFontTx/>
              <a:buChar char="•"/>
            </a:pP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 exam </a:t>
            </a:r>
            <a:r>
              <a:rPr lang="en-US" altLang="en-US" sz="1100" b="1" u="sng" dirty="0" smtClean="0">
                <a:solidFill>
                  <a:srgbClr val="000000"/>
                </a:solidFill>
                <a:latin typeface="Calibri" panose="020F0502020204030204" pitchFamily="34" charset="0"/>
              </a:rPr>
              <a:t>will </a:t>
            </a:r>
            <a:r>
              <a:rPr lang="en-US" altLang="en-US" sz="1100" dirty="0" smtClean="0">
                <a:solidFill>
                  <a:srgbClr val="000000"/>
                </a:solidFill>
                <a:latin typeface="Calibri" panose="020F0502020204030204" pitchFamily="34" charset="0"/>
              </a:rPr>
              <a:t>contain Hmmm full reference sheet (you don't need it)</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Loops</a:t>
            </a:r>
            <a:r>
              <a:rPr lang="en-US" altLang="en-US" sz="1800" dirty="0" smtClean="0">
                <a:solidFill>
                  <a:srgbClr val="0105FF"/>
                </a:solidFill>
                <a:latin typeface="Calibri" panose="020F0502020204030204" pitchFamily="34" charset="0"/>
                <a:ea typeface="MS PGothic" pitchFamily="34" charset="-128"/>
              </a:rPr>
              <a:t> </a:t>
            </a:r>
            <a:endParaRPr lang="en-US" altLang="en-US" sz="1100"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You should feel comfortable with how </a:t>
            </a:r>
            <a:r>
              <a:rPr lang="en-US" altLang="en-US" sz="1100" dirty="0">
                <a:solidFill>
                  <a:srgbClr val="000000"/>
                </a:solidFill>
                <a:latin typeface="Calibri" panose="020F0502020204030204" pitchFamily="34" charset="0"/>
              </a:rPr>
              <a:t>for loops </a:t>
            </a:r>
            <a:r>
              <a:rPr lang="en-US" altLang="en-US" sz="1100" dirty="0" smtClean="0">
                <a:solidFill>
                  <a:srgbClr val="000000"/>
                </a:solidFill>
                <a:latin typeface="Calibri" panose="020F0502020204030204" pitchFamily="34" charset="0"/>
              </a:rPr>
              <a:t>(both element-based and index-based) and </a:t>
            </a:r>
            <a:r>
              <a:rPr lang="en-US" altLang="en-US" sz="1100" dirty="0">
                <a:solidFill>
                  <a:srgbClr val="000000"/>
                </a:solidFill>
                <a:latin typeface="Calibri" panose="020F0502020204030204" pitchFamily="34" charset="0"/>
              </a:rPr>
              <a:t>while loops </a:t>
            </a:r>
            <a:r>
              <a:rPr lang="en-US" altLang="en-US" sz="1100" dirty="0" smtClean="0">
                <a:solidFill>
                  <a:srgbClr val="000000"/>
                </a:solidFill>
                <a:latin typeface="Calibri" panose="020F0502020204030204" pitchFamily="34" charset="0"/>
              </a:rPr>
              <a:t>work – and be able to compose small functions that use them, e.g., ones similar to those in the pi-estimation and TT securities (statistics) problems.</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understand how </a:t>
            </a:r>
            <a:r>
              <a:rPr lang="en-US" altLang="en-US" sz="1100" dirty="0">
                <a:solidFill>
                  <a:srgbClr val="000000"/>
                </a:solidFill>
                <a:latin typeface="Calibri" panose="020F0502020204030204" pitchFamily="34" charset="0"/>
              </a:rPr>
              <a:t>nested loops </a:t>
            </a:r>
            <a:r>
              <a:rPr lang="en-US" altLang="en-US" sz="1100" dirty="0" smtClean="0">
                <a:solidFill>
                  <a:srgbClr val="000000"/>
                </a:solidFill>
                <a:latin typeface="Calibri" panose="020F0502020204030204" pitchFamily="34" charset="0"/>
              </a:rPr>
              <a:t>work and be able to read or compose examples (such as in the TTS or our in-class problems)</a:t>
            </a:r>
            <a:endParaRPr lang="en-US" altLang="en-US" sz="1100" dirty="0">
              <a:solidFill>
                <a:srgbClr val="000000"/>
              </a:solidFill>
              <a:latin typeface="Calibri" panose="020F0502020204030204" pitchFamily="34" charset="0"/>
            </a:endParaRPr>
          </a:p>
        </p:txBody>
      </p:sp>
      <p:sp>
        <p:nvSpPr>
          <p:cNvPr id="76806" name="Rectangle 5"/>
          <p:cNvSpPr>
            <a:spLocks noChangeArrowheads="1"/>
          </p:cNvSpPr>
          <p:nvPr/>
        </p:nvSpPr>
        <p:spPr bwMode="auto">
          <a:xfrm>
            <a:off x="2895600" y="110067"/>
            <a:ext cx="6019800" cy="461665"/>
          </a:xfrm>
          <a:prstGeom prst="rect">
            <a:avLst/>
          </a:prstGeom>
          <a:solidFill>
            <a:srgbClr val="FFCC99"/>
          </a:solidFill>
          <a:ln>
            <a:solidFill>
              <a:srgbClr val="FFCC99"/>
            </a:solid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1200" dirty="0" smtClean="0">
                <a:solidFill>
                  <a:srgbClr val="000000"/>
                </a:solidFill>
                <a:latin typeface="Cambria" panose="02040503050406030204" pitchFamily="18" charset="0"/>
              </a:rPr>
              <a:t>(</a:t>
            </a:r>
            <a:r>
              <a:rPr lang="en-US" altLang="en-US" sz="1200" b="1" dirty="0" smtClean="0">
                <a:solidFill>
                  <a:srgbClr val="000000"/>
                </a:solidFill>
                <a:latin typeface="Courier New" panose="02070309020205020404" pitchFamily="49" charset="0"/>
                <a:cs typeface="Courier New" panose="02070309020205020404" pitchFamily="49" charset="0"/>
              </a:rPr>
              <a:t>*</a:t>
            </a:r>
            <a:r>
              <a:rPr lang="en-US" altLang="en-US" sz="1200" dirty="0" smtClean="0">
                <a:solidFill>
                  <a:srgbClr val="000000"/>
                </a:solidFill>
                <a:latin typeface="Cambria" panose="02040503050406030204" pitchFamily="18" charset="0"/>
              </a:rPr>
              <a:t>) </a:t>
            </a:r>
            <a:r>
              <a:rPr lang="en-US" altLang="en-US" sz="1200" dirty="0">
                <a:solidFill>
                  <a:srgbClr val="000000"/>
                </a:solidFill>
                <a:latin typeface="Cambria" panose="02040503050406030204" pitchFamily="18" charset="0"/>
              </a:rPr>
              <a:t>For up to </a:t>
            </a:r>
            <a:r>
              <a:rPr lang="en-US" altLang="en-US" sz="1200" b="1" i="1" dirty="0">
                <a:solidFill>
                  <a:srgbClr val="800000"/>
                </a:solidFill>
                <a:latin typeface="Cambria" panose="02040503050406030204" pitchFamily="18" charset="0"/>
              </a:rPr>
              <a:t>two points!</a:t>
            </a:r>
            <a:r>
              <a:rPr lang="en-US" altLang="en-US" sz="1200" dirty="0">
                <a:solidFill>
                  <a:srgbClr val="000000"/>
                </a:solidFill>
                <a:latin typeface="Cambria" panose="02040503050406030204" pitchFamily="18" charset="0"/>
              </a:rPr>
              <a:t> of extra credit on the midterm… </a:t>
            </a:r>
            <a:r>
              <a:rPr lang="en-US" altLang="en-US" sz="1200" dirty="0" smtClean="0">
                <a:solidFill>
                  <a:srgbClr val="000000"/>
                </a:solidFill>
                <a:latin typeface="Cambria" panose="02040503050406030204" pitchFamily="18" charset="0"/>
              </a:rPr>
              <a:t> Pair </a:t>
            </a:r>
            <a:r>
              <a:rPr lang="en-US" altLang="en-US" sz="1200" dirty="0">
                <a:solidFill>
                  <a:srgbClr val="000000"/>
                </a:solidFill>
                <a:latin typeface="Cambria" panose="02040503050406030204" pitchFamily="18" charset="0"/>
              </a:rPr>
              <a:t>up with </a:t>
            </a:r>
            <a:r>
              <a:rPr lang="en-US" altLang="en-US" sz="1200" dirty="0" smtClean="0">
                <a:solidFill>
                  <a:srgbClr val="000000"/>
                </a:solidFill>
                <a:latin typeface="Cambria" panose="02040503050406030204" pitchFamily="18" charset="0"/>
              </a:rPr>
              <a:t> s/o </a:t>
            </a:r>
            <a:r>
              <a:rPr lang="en-US" altLang="en-US" sz="1200" dirty="0">
                <a:solidFill>
                  <a:srgbClr val="000000"/>
                </a:solidFill>
                <a:latin typeface="Cambria" panose="02040503050406030204" pitchFamily="18" charset="0"/>
              </a:rPr>
              <a:t>you don't know (or don't know well) and find something unusual you have in common…</a:t>
            </a:r>
          </a:p>
        </p:txBody>
      </p:sp>
      <p:sp>
        <p:nvSpPr>
          <p:cNvPr id="76807" name="Rectangle 6"/>
          <p:cNvSpPr>
            <a:spLocks noChangeArrowheads="1"/>
          </p:cNvSpPr>
          <p:nvPr/>
        </p:nvSpPr>
        <p:spPr bwMode="auto">
          <a:xfrm>
            <a:off x="4532014" y="979157"/>
            <a:ext cx="16791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a:solidFill>
                  <a:srgbClr val="CC3300"/>
                </a:solidFill>
                <a:latin typeface="Cambria" panose="02040503050406030204" pitchFamily="18" charset="0"/>
              </a:rPr>
              <a:t>Thing in common:</a:t>
            </a:r>
            <a:endParaRPr lang="en-US" altLang="en-US" sz="1400" dirty="0">
              <a:solidFill>
                <a:srgbClr val="CC3300"/>
              </a:solidFill>
              <a:latin typeface="Cambria" panose="02040503050406030204" pitchFamily="18" charset="0"/>
            </a:endParaRPr>
          </a:p>
        </p:txBody>
      </p:sp>
      <p:cxnSp>
        <p:nvCxnSpPr>
          <p:cNvPr id="76809" name="Straight Connector 9"/>
          <p:cNvCxnSpPr>
            <a:cxnSpLocks noChangeShapeType="1"/>
          </p:cNvCxnSpPr>
          <p:nvPr/>
        </p:nvCxnSpPr>
        <p:spPr bwMode="auto">
          <a:xfrm>
            <a:off x="6216091" y="1210167"/>
            <a:ext cx="25650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6810" name="Rectangle 1"/>
          <p:cNvSpPr>
            <a:spLocks noChangeArrowheads="1"/>
          </p:cNvSpPr>
          <p:nvPr/>
        </p:nvSpPr>
        <p:spPr bwMode="auto">
          <a:xfrm>
            <a:off x="4584142" y="1444823"/>
            <a:ext cx="4180825" cy="307777"/>
          </a:xfrm>
          <a:prstGeom prst="rect">
            <a:avLst/>
          </a:prstGeom>
          <a:noFill/>
          <a:ln>
            <a:solidFill>
              <a:schemeClr val="bg1">
                <a:lumMod val="65000"/>
              </a:schemeClr>
            </a:solidFill>
          </a:ln>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a:solidFill>
                  <a:srgbClr val="000000"/>
                </a:solidFill>
                <a:latin typeface="Cambria" panose="02040503050406030204" pitchFamily="18" charset="0"/>
              </a:rPr>
              <a:t>Then, read over these &amp; </a:t>
            </a:r>
            <a:r>
              <a:rPr lang="en-US" altLang="en-US" sz="1400" dirty="0" smtClean="0">
                <a:solidFill>
                  <a:srgbClr val="000000"/>
                </a:solidFill>
                <a:latin typeface="Cambria" panose="02040503050406030204" pitchFamily="18" charset="0"/>
              </a:rPr>
              <a:t>look for ones </a:t>
            </a:r>
            <a:r>
              <a:rPr lang="en-US" altLang="en-US" sz="1400" b="1" i="1" dirty="0" smtClean="0">
                <a:solidFill>
                  <a:srgbClr val="000000"/>
                </a:solidFill>
                <a:latin typeface="Cambria" panose="02040503050406030204" pitchFamily="18" charset="0"/>
              </a:rPr>
              <a:t>least</a:t>
            </a:r>
            <a:r>
              <a:rPr lang="en-US" altLang="en-US" sz="1400" dirty="0" smtClean="0">
                <a:solidFill>
                  <a:srgbClr val="000000"/>
                </a:solidFill>
                <a:latin typeface="Cambria" panose="02040503050406030204" pitchFamily="18" charset="0"/>
              </a:rPr>
              <a:t> </a:t>
            </a:r>
            <a:r>
              <a:rPr lang="en-US" altLang="en-US" sz="1400" dirty="0">
                <a:solidFill>
                  <a:srgbClr val="000000"/>
                </a:solidFill>
                <a:latin typeface="Cambria" panose="02040503050406030204" pitchFamily="18" charset="0"/>
              </a:rPr>
              <a:t>familiar…</a:t>
            </a:r>
            <a:endParaRPr lang="en-US" altLang="en-US" dirty="0">
              <a:solidFill>
                <a:srgbClr val="000000"/>
              </a:solidFill>
              <a:latin typeface="Cambria" panose="02040503050406030204" pitchFamily="18" charset="0"/>
            </a:endParaRPr>
          </a:p>
        </p:txBody>
      </p:sp>
      <p:sp>
        <p:nvSpPr>
          <p:cNvPr id="12" name="Rectangle 6"/>
          <p:cNvSpPr>
            <a:spLocks noChangeArrowheads="1"/>
          </p:cNvSpPr>
          <p:nvPr/>
        </p:nvSpPr>
        <p:spPr bwMode="auto">
          <a:xfrm>
            <a:off x="4532014" y="620889"/>
            <a:ext cx="788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smtClean="0">
                <a:solidFill>
                  <a:srgbClr val="CC3300"/>
                </a:solidFill>
                <a:latin typeface="Cambria" panose="02040503050406030204" pitchFamily="18" charset="0"/>
              </a:rPr>
              <a:t>Names:</a:t>
            </a:r>
            <a:endParaRPr lang="en-US" altLang="en-US" sz="1400" dirty="0">
              <a:solidFill>
                <a:srgbClr val="CC3300"/>
              </a:solidFill>
              <a:latin typeface="Cambria" panose="02040503050406030204" pitchFamily="18" charset="0"/>
            </a:endParaRPr>
          </a:p>
        </p:txBody>
      </p:sp>
      <p:cxnSp>
        <p:nvCxnSpPr>
          <p:cNvPr id="13" name="Straight Connector 9"/>
          <p:cNvCxnSpPr>
            <a:cxnSpLocks noChangeShapeType="1"/>
          </p:cNvCxnSpPr>
          <p:nvPr/>
        </p:nvCxnSpPr>
        <p:spPr bwMode="auto">
          <a:xfrm>
            <a:off x="5366382" y="851899"/>
            <a:ext cx="3404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5" name="Group 4"/>
          <p:cNvGrpSpPr/>
          <p:nvPr/>
        </p:nvGrpSpPr>
        <p:grpSpPr>
          <a:xfrm>
            <a:off x="5087068" y="4820148"/>
            <a:ext cx="370259" cy="369332"/>
            <a:chOff x="4649862" y="6111571"/>
            <a:chExt cx="370259" cy="369332"/>
          </a:xfrm>
        </p:grpSpPr>
        <p:sp>
          <p:nvSpPr>
            <p:cNvPr id="14" name="Rectangle 13"/>
            <p:cNvSpPr/>
            <p:nvPr/>
          </p:nvSpPr>
          <p:spPr>
            <a:xfrm rot="1540312">
              <a:off x="4760113"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sp>
          <p:nvSpPr>
            <p:cNvPr id="15" name="Rectangle 14"/>
            <p:cNvSpPr/>
            <p:nvPr/>
          </p:nvSpPr>
          <p:spPr>
            <a:xfrm rot="20059688" flipH="1">
              <a:off x="4649862"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grpSp>
      <p:sp>
        <p:nvSpPr>
          <p:cNvPr id="7" name="Rectangle 6"/>
          <p:cNvSpPr/>
          <p:nvPr/>
        </p:nvSpPr>
        <p:spPr>
          <a:xfrm>
            <a:off x="305872" y="6336221"/>
            <a:ext cx="3756378" cy="430887"/>
          </a:xfrm>
          <a:prstGeom prst="rect">
            <a:avLst/>
          </a:prstGeom>
          <a:solidFill>
            <a:schemeClr val="bg1">
              <a:lumMod val="85000"/>
            </a:schemeClr>
          </a:solidFill>
        </p:spPr>
        <p:txBody>
          <a:bodyPr wrap="square">
            <a:spAutoFit/>
          </a:bodyPr>
          <a:lstStyle/>
          <a:p>
            <a:pPr>
              <a:spcBef>
                <a:spcPct val="50000"/>
              </a:spcBef>
            </a:pPr>
            <a:r>
              <a:rPr lang="en-US" altLang="en-US" sz="1100" dirty="0" smtClean="0">
                <a:solidFill>
                  <a:srgbClr val="000000"/>
                </a:solidFill>
                <a:latin typeface="Calibri" panose="020F0502020204030204" pitchFamily="34" charset="0"/>
              </a:rPr>
              <a:t>You may use functions from class and </a:t>
            </a:r>
            <a:r>
              <a:rPr lang="en-US" altLang="en-US" sz="1100" dirty="0" err="1" smtClean="0">
                <a:solidFill>
                  <a:srgbClr val="000000"/>
                </a:solidFill>
                <a:latin typeface="Calibri" panose="020F0502020204030204" pitchFamily="34" charset="0"/>
              </a:rPr>
              <a:t>hw</a:t>
            </a:r>
            <a:r>
              <a:rPr lang="en-US" altLang="en-US" sz="1100" dirty="0" smtClean="0">
                <a:solidFill>
                  <a:srgbClr val="000000"/>
                </a:solidFill>
                <a:latin typeface="Calibri" panose="020F0502020204030204" pitchFamily="34" charset="0"/>
              </a:rPr>
              <a:t> on the exam without </a:t>
            </a:r>
            <a:r>
              <a:rPr lang="en-US" altLang="en-US" sz="1100" dirty="0" err="1" smtClean="0">
                <a:solidFill>
                  <a:srgbClr val="000000"/>
                </a:solidFill>
                <a:latin typeface="Calibri" panose="020F0502020204030204" pitchFamily="34" charset="0"/>
              </a:rPr>
              <a:t>reimplementing</a:t>
            </a:r>
            <a:r>
              <a:rPr lang="en-US" altLang="en-US" sz="1100" dirty="0" smtClean="0">
                <a:solidFill>
                  <a:srgbClr val="000000"/>
                </a:solidFill>
                <a:latin typeface="Calibri" panose="020F0502020204030204" pitchFamily="34" charset="0"/>
              </a:rPr>
              <a:t> them. Here are some, but not all, of them:</a:t>
            </a:r>
            <a:endParaRPr lang="en-US" dirty="0">
              <a:solidFill>
                <a:srgbClr val="000000"/>
              </a:solidFill>
              <a:latin typeface="Times New Roman" pitchFamily="18" charset="0"/>
            </a:endParaRPr>
          </a:p>
        </p:txBody>
      </p:sp>
      <p:sp>
        <p:nvSpPr>
          <p:cNvPr id="19" name="Rectangle 18"/>
          <p:cNvSpPr/>
          <p:nvPr/>
        </p:nvSpPr>
        <p:spPr>
          <a:xfrm>
            <a:off x="4648200" y="6336221"/>
            <a:ext cx="4156840" cy="430887"/>
          </a:xfrm>
          <a:prstGeom prst="rect">
            <a:avLst/>
          </a:prstGeom>
          <a:solidFill>
            <a:schemeClr val="bg1">
              <a:lumMod val="85000"/>
            </a:schemeClr>
          </a:solidFill>
          <a:ln>
            <a:solidFill>
              <a:schemeClr val="tx1"/>
            </a:solidFill>
          </a:ln>
        </p:spPr>
        <p:txBody>
          <a:bodyPr wrap="square">
            <a:spAutoFit/>
          </a:bodyPr>
          <a:lstStyle/>
          <a:p>
            <a:pPr>
              <a:spcBef>
                <a:spcPct val="50000"/>
              </a:spcBef>
            </a:pPr>
            <a:r>
              <a:rPr lang="en-US" altLang="en-US" sz="1100" dirty="0" err="1" smtClean="0">
                <a:solidFill>
                  <a:srgbClr val="000000"/>
                </a:solidFill>
                <a:latin typeface="Calibri" panose="020F0502020204030204" pitchFamily="34" charset="0"/>
              </a:rPr>
              <a:t>removeOne</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removeAll</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removeUpto</a:t>
            </a:r>
            <a:r>
              <a:rPr lang="en-US" altLang="en-US" sz="1100" dirty="0" smtClean="0">
                <a:solidFill>
                  <a:srgbClr val="000000"/>
                </a:solidFill>
                <a:latin typeface="Calibri" panose="020F0502020204030204" pitchFamily="34" charset="0"/>
              </a:rPr>
              <a:t>( e, L ), count( e, L ), </a:t>
            </a:r>
            <a:r>
              <a:rPr lang="en-US" altLang="en-US" sz="1100" dirty="0" err="1" smtClean="0">
                <a:solidFill>
                  <a:srgbClr val="000000"/>
                </a:solidFill>
                <a:latin typeface="Calibri" panose="020F0502020204030204" pitchFamily="34" charset="0"/>
              </a:rPr>
              <a:t>ind</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frontNum</a:t>
            </a:r>
            <a:r>
              <a:rPr lang="en-US" altLang="en-US" sz="1100" dirty="0" smtClean="0">
                <a:solidFill>
                  <a:srgbClr val="000000"/>
                </a:solidFill>
                <a:latin typeface="Calibri" panose="020F0502020204030204" pitchFamily="34" charset="0"/>
              </a:rPr>
              <a:t>( L ), </a:t>
            </a:r>
            <a:r>
              <a:rPr lang="en-US" altLang="en-US" sz="1100" dirty="0" err="1" smtClean="0">
                <a:solidFill>
                  <a:srgbClr val="000000"/>
                </a:solidFill>
                <a:latin typeface="Calibri" panose="020F0502020204030204" pitchFamily="34" charset="0"/>
              </a:rPr>
              <a:t>binToNum</a:t>
            </a:r>
            <a:r>
              <a:rPr lang="en-US" altLang="en-US" sz="1100" dirty="0" smtClean="0">
                <a:solidFill>
                  <a:srgbClr val="000000"/>
                </a:solidFill>
                <a:latin typeface="Calibri" panose="020F0502020204030204" pitchFamily="34" charset="0"/>
              </a:rPr>
              <a:t>( </a:t>
            </a:r>
            <a:r>
              <a:rPr lang="en-US" altLang="en-US" sz="1100" dirty="0" err="1" smtClean="0">
                <a:solidFill>
                  <a:srgbClr val="000000"/>
                </a:solidFill>
                <a:latin typeface="Calibri" panose="020F0502020204030204" pitchFamily="34" charset="0"/>
              </a:rPr>
              <a:t>binstr</a:t>
            </a:r>
            <a:r>
              <a:rPr lang="en-US" altLang="en-US" sz="1100" dirty="0" smtClean="0">
                <a:solidFill>
                  <a:srgbClr val="000000"/>
                </a:solidFill>
                <a:latin typeface="Calibri" panose="020F0502020204030204" pitchFamily="34" charset="0"/>
              </a:rPr>
              <a:t> ), </a:t>
            </a:r>
            <a:r>
              <a:rPr lang="en-US" altLang="en-US" sz="1100" dirty="0" err="1" smtClean="0">
                <a:solidFill>
                  <a:srgbClr val="000000"/>
                </a:solidFill>
                <a:latin typeface="Calibri" panose="020F0502020204030204" pitchFamily="34" charset="0"/>
              </a:rPr>
              <a:t>numToBin</a:t>
            </a:r>
            <a:r>
              <a:rPr lang="en-US" altLang="en-US" sz="1100" dirty="0" smtClean="0">
                <a:solidFill>
                  <a:srgbClr val="000000"/>
                </a:solidFill>
                <a:latin typeface="Calibri" panose="020F0502020204030204" pitchFamily="34" charset="0"/>
              </a:rPr>
              <a:t>( n ), …</a:t>
            </a:r>
            <a:endParaRPr lang="en-US" dirty="0">
              <a:solidFill>
                <a:srgbClr val="000000"/>
              </a:solidFill>
              <a:latin typeface="Times New Roman" pitchFamily="18" charset="0"/>
            </a:endParaRPr>
          </a:p>
        </p:txBody>
      </p:sp>
      <p:sp>
        <p:nvSpPr>
          <p:cNvPr id="8" name="Right Arrow 7"/>
          <p:cNvSpPr/>
          <p:nvPr/>
        </p:nvSpPr>
        <p:spPr>
          <a:xfrm>
            <a:off x="4191000" y="6432330"/>
            <a:ext cx="353065" cy="290108"/>
          </a:xfrm>
          <a:prstGeom prst="rightArrow">
            <a:avLst/>
          </a:prstGeom>
          <a:solidFill>
            <a:schemeClr val="bg1">
              <a:lumMod val="85000"/>
            </a:schemeClr>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10" name="Rectangle 9"/>
          <p:cNvSpPr/>
          <p:nvPr/>
        </p:nvSpPr>
        <p:spPr>
          <a:xfrm>
            <a:off x="197070" y="555570"/>
            <a:ext cx="2440092" cy="261610"/>
          </a:xfrm>
          <a:prstGeom prst="rect">
            <a:avLst/>
          </a:prstGeom>
        </p:spPr>
        <p:txBody>
          <a:bodyPr wrap="none">
            <a:spAutoFit/>
          </a:bodyPr>
          <a:lstStyle/>
          <a:p>
            <a:pPr algn="l">
              <a:spcBef>
                <a:spcPct val="50000"/>
              </a:spcBef>
            </a:pPr>
            <a:r>
              <a:rPr lang="en-US" altLang="en-US" sz="1100" dirty="0" smtClean="0">
                <a:solidFill>
                  <a:srgbClr val="000000"/>
                </a:solidFill>
                <a:latin typeface="Calibri" panose="020F0502020204030204" pitchFamily="34" charset="0"/>
              </a:rPr>
              <a:t>See also the gold review @ the cs5 site</a:t>
            </a:r>
            <a:endParaRPr lang="en-US" dirty="0">
              <a:solidFill>
                <a:srgbClr val="000000"/>
              </a:solidFill>
              <a:latin typeface="Times New Roman" pitchFamily="18" charset="0"/>
            </a:endParaRPr>
          </a:p>
        </p:txBody>
      </p:sp>
      <p:grpSp>
        <p:nvGrpSpPr>
          <p:cNvPr id="20" name="Group 54"/>
          <p:cNvGrpSpPr>
            <a:grpSpLocks/>
          </p:cNvGrpSpPr>
          <p:nvPr/>
        </p:nvGrpSpPr>
        <p:grpSpPr bwMode="auto">
          <a:xfrm>
            <a:off x="2322096" y="4668255"/>
            <a:ext cx="340098" cy="292764"/>
            <a:chOff x="3456" y="1784"/>
            <a:chExt cx="952" cy="1048"/>
          </a:xfrm>
        </p:grpSpPr>
        <p:sp>
          <p:nvSpPr>
            <p:cNvPr id="2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Rectangle 1"/>
          <p:cNvSpPr/>
          <p:nvPr/>
        </p:nvSpPr>
        <p:spPr>
          <a:xfrm>
            <a:off x="2590800" y="4655401"/>
            <a:ext cx="1742786" cy="230832"/>
          </a:xfrm>
          <a:prstGeom prst="rect">
            <a:avLst/>
          </a:prstGeom>
        </p:spPr>
        <p:txBody>
          <a:bodyPr wrap="none">
            <a:spAutoFit/>
          </a:bodyPr>
          <a:lstStyle/>
          <a:p>
            <a:r>
              <a:rPr lang="en-US" altLang="en-US" sz="900" dirty="0" smtClean="0">
                <a:solidFill>
                  <a:srgbClr val="000000"/>
                </a:solidFill>
                <a:latin typeface="Calibri" panose="020F0502020204030204" pitchFamily="34" charset="0"/>
              </a:rPr>
              <a:t>I &lt;3 punctuation with three eyes!</a:t>
            </a:r>
            <a:endParaRPr lang="en-US" sz="9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867120" y="1419120"/>
              <a:ext cx="914760" cy="4781880"/>
            </p14:xfrm>
          </p:contentPart>
        </mc:Choice>
        <mc:Fallback xmlns="">
          <p:pic>
            <p:nvPicPr>
              <p:cNvPr id="3" name="Ink 2"/>
              <p:cNvPicPr/>
              <p:nvPr/>
            </p:nvPicPr>
            <p:blipFill>
              <a:blip r:embed="rId3"/>
              <a:stretch>
                <a:fillRect/>
              </a:stretch>
            </p:blipFill>
            <p:spPr>
              <a:xfrm>
                <a:off x="3857760" y="1409760"/>
                <a:ext cx="933480" cy="4800600"/>
              </a:xfrm>
              <a:prstGeom prst="rect">
                <a:avLst/>
              </a:prstGeom>
            </p:spPr>
          </p:pic>
        </mc:Fallback>
      </mc:AlternateContent>
    </p:spTree>
    <p:extLst>
      <p:ext uri="{BB962C8B-B14F-4D97-AF65-F5344CB8AC3E}">
        <p14:creationId xmlns:p14="http://schemas.microsoft.com/office/powerpoint/2010/main" val="39414188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p:cNvPicPr>
            <a:picLocks noChangeArrowheads="1"/>
          </p:cNvPicPr>
          <p:nvPr/>
        </p:nvPicPr>
        <p:blipFill>
          <a:blip r:embed="rId2">
            <a:extLst>
              <a:ext uri="{28A0092B-C50C-407E-A947-70E740481C1C}">
                <a14:useLocalDpi xmlns:a14="http://schemas.microsoft.com/office/drawing/2010/main" val="0"/>
              </a:ext>
            </a:extLst>
          </a:blip>
          <a:srcRect b="4817"/>
          <a:stretch>
            <a:fillRect/>
          </a:stretch>
        </p:blipFill>
        <p:spPr bwMode="auto">
          <a:xfrm>
            <a:off x="381000" y="1135063"/>
            <a:ext cx="8305800"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5"/>
          <p:cNvSpPr txBox="1">
            <a:spLocks noChangeArrowheads="1"/>
          </p:cNvSpPr>
          <p:nvPr/>
        </p:nvSpPr>
        <p:spPr bwMode="auto">
          <a:xfrm>
            <a:off x="622300" y="114300"/>
            <a:ext cx="7835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3200" dirty="0" smtClean="0">
                <a:solidFill>
                  <a:srgbClr val="000000"/>
                </a:solidFill>
                <a:latin typeface="Cambria" pitchFamily="18" charset="0"/>
              </a:rPr>
              <a:t>Mandelbrot Set ~ </a:t>
            </a:r>
            <a:r>
              <a:rPr lang="en-US" sz="3200" i="1" dirty="0" smtClean="0">
                <a:solidFill>
                  <a:srgbClr val="000000"/>
                </a:solidFill>
                <a:latin typeface="Cambria" pitchFamily="18" charset="0"/>
              </a:rPr>
              <a:t>points that stick around</a:t>
            </a:r>
            <a:endParaRPr lang="en-US" sz="3200" dirty="0">
              <a:solidFill>
                <a:srgbClr val="000000"/>
              </a:solidFill>
              <a:latin typeface="Cambria" pitchFamily="18" charset="0"/>
            </a:endParaRPr>
          </a:p>
        </p:txBody>
      </p:sp>
      <p:sp>
        <p:nvSpPr>
          <p:cNvPr id="30724" name="Rectangle 16"/>
          <p:cNvSpPr>
            <a:spLocks noChangeArrowheads="1"/>
          </p:cNvSpPr>
          <p:nvPr/>
        </p:nvSpPr>
        <p:spPr bwMode="auto">
          <a:xfrm>
            <a:off x="1138662" y="6411913"/>
            <a:ext cx="7049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solidFill>
                  <a:srgbClr val="000000"/>
                </a:solidFill>
                <a:latin typeface="Cambria" pitchFamily="18" charset="0"/>
                <a:ea typeface="ＭＳ Ｐゴシック" pitchFamily="-105" charset="-128"/>
                <a:cs typeface="Arial" charset="0"/>
                <a:sym typeface="Arial" charset="0"/>
              </a:rPr>
              <a:t>The shaded area are points that do </a:t>
            </a:r>
            <a:r>
              <a:rPr lang="en-US" sz="1800" b="1" i="1" dirty="0">
                <a:solidFill>
                  <a:srgbClr val="000000"/>
                </a:solidFill>
                <a:latin typeface="Cambria" pitchFamily="18" charset="0"/>
                <a:ea typeface="ＭＳ Ｐゴシック" pitchFamily="-105" charset="-128"/>
                <a:cs typeface="Arial" charset="0"/>
                <a:sym typeface="Arial" charset="0"/>
              </a:rPr>
              <a:t>not</a:t>
            </a:r>
            <a:r>
              <a:rPr lang="en-US" sz="1800" dirty="0">
                <a:solidFill>
                  <a:srgbClr val="000000"/>
                </a:solidFill>
                <a:latin typeface="Cambria" pitchFamily="18" charset="0"/>
                <a:ea typeface="ＭＳ Ｐゴシック" pitchFamily="-105" charset="-128"/>
                <a:cs typeface="Arial" charset="0"/>
                <a:sym typeface="Arial" charset="0"/>
              </a:rPr>
              <a:t> diverge for   </a:t>
            </a:r>
            <a:r>
              <a:rPr lang="en-US" sz="1800" b="1" dirty="0">
                <a:solidFill>
                  <a:srgbClr val="000000"/>
                </a:solidFill>
                <a:latin typeface="Courier New" pitchFamily="-105" charset="0"/>
                <a:ea typeface="ＭＳ Ｐゴシック" pitchFamily="-105" charset="-128"/>
                <a:cs typeface="Courier New" pitchFamily="-105" charset="0"/>
                <a:sym typeface="Arial" charset="0"/>
              </a:rPr>
              <a:t>z = z**2 + </a:t>
            </a:r>
            <a:r>
              <a:rPr lang="en-US" sz="1800" b="1" dirty="0" smtClean="0">
                <a:solidFill>
                  <a:srgbClr val="000000"/>
                </a:solidFill>
                <a:latin typeface="Courier New" pitchFamily="-105" charset="0"/>
                <a:ea typeface="ＭＳ Ｐゴシック" pitchFamily="-105" charset="-128"/>
                <a:cs typeface="Courier New" pitchFamily="-105" charset="0"/>
                <a:sym typeface="Arial" charset="0"/>
              </a:rPr>
              <a:t>c </a:t>
            </a:r>
            <a:endParaRPr lang="en-US" sz="1800" b="1" dirty="0">
              <a:solidFill>
                <a:srgbClr val="000000"/>
              </a:solidFill>
              <a:latin typeface="Courier New" pitchFamily="-105" charset="0"/>
              <a:ea typeface="ＭＳ Ｐゴシック" pitchFamily="-105" charset="-128"/>
              <a:cs typeface="Courier New" pitchFamily="-105" charset="0"/>
              <a:sym typeface="Arial" charset="0"/>
            </a:endParaRPr>
          </a:p>
        </p:txBody>
      </p:sp>
      <p:sp>
        <p:nvSpPr>
          <p:cNvPr id="2" name="TextBox 1"/>
          <p:cNvSpPr txBox="1"/>
          <p:nvPr/>
        </p:nvSpPr>
        <p:spPr>
          <a:xfrm rot="769956">
            <a:off x="7007213" y="1019237"/>
            <a:ext cx="1702887" cy="646331"/>
          </a:xfrm>
          <a:prstGeom prst="rect">
            <a:avLst/>
          </a:prstGeom>
          <a:noFill/>
        </p:spPr>
        <p:txBody>
          <a:bodyPr wrap="square" rtlCol="0">
            <a:spAutoFit/>
          </a:bodyPr>
          <a:lstStyle/>
          <a:p>
            <a:r>
              <a:rPr lang="en-US" sz="1800" b="1" dirty="0" smtClean="0">
                <a:solidFill>
                  <a:srgbClr val="FFFFFF">
                    <a:lumMod val="65000"/>
                  </a:srgbClr>
                </a:solidFill>
                <a:latin typeface="Calibri" panose="020F0502020204030204" pitchFamily="34" charset="0"/>
                <a:ea typeface="ＭＳ Ｐゴシック" pitchFamily="-105" charset="-128"/>
              </a:rPr>
              <a:t>mid 70's resolution</a:t>
            </a:r>
            <a:endParaRPr lang="en-US" sz="1800" b="1" dirty="0">
              <a:solidFill>
                <a:srgbClr val="FFFFFF">
                  <a:lumMod val="65000"/>
                </a:srgbClr>
              </a:solidFill>
              <a:latin typeface="Calibri" panose="020F0502020204030204" pitchFamily="34" charset="0"/>
              <a:ea typeface="ＭＳ Ｐゴシック" pitchFamily="-105" charset="-128"/>
            </a:endParaRPr>
          </a:p>
        </p:txBody>
      </p:sp>
    </p:spTree>
    <p:extLst>
      <p:ext uri="{BB962C8B-B14F-4D97-AF65-F5344CB8AC3E}">
        <p14:creationId xmlns:p14="http://schemas.microsoft.com/office/powerpoint/2010/main" val="202893815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5"/>
          <p:cNvSpPr txBox="1">
            <a:spLocks noChangeArrowheads="1"/>
          </p:cNvSpPr>
          <p:nvPr/>
        </p:nvSpPr>
        <p:spPr bwMode="auto">
          <a:xfrm>
            <a:off x="850900" y="114300"/>
            <a:ext cx="737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3200" dirty="0" smtClean="0">
                <a:solidFill>
                  <a:srgbClr val="000000"/>
                </a:solidFill>
                <a:latin typeface="Cambria" pitchFamily="18" charset="0"/>
              </a:rPr>
              <a:t>Higher-resolution M. </a:t>
            </a:r>
            <a:r>
              <a:rPr lang="en-US" sz="3200" dirty="0">
                <a:solidFill>
                  <a:srgbClr val="000000"/>
                </a:solidFill>
                <a:latin typeface="Cambria" pitchFamily="18" charset="0"/>
              </a:rPr>
              <a:t>Set</a:t>
            </a:r>
          </a:p>
        </p:txBody>
      </p:sp>
      <p:pic>
        <p:nvPicPr>
          <p:cNvPr id="31748" name="Picture 2" descr="http://local.wasp.uwa.edu.au/~pbourke/fractals/mandelbrot/mande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50900"/>
            <a:ext cx="64770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4"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1750" name="AutoShape 6"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1751" name="AutoShape 8"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 name="Rectangle 2"/>
          <p:cNvSpPr/>
          <p:nvPr/>
        </p:nvSpPr>
        <p:spPr bwMode="auto">
          <a:xfrm>
            <a:off x="1131711" y="793397"/>
            <a:ext cx="7162800" cy="5522913"/>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000000"/>
              </a:solidFill>
              <a:latin typeface="Times New Roman" pitchFamily="-106" charset="0"/>
              <a:ea typeface="ＭＳ Ｐゴシック" pitchFamily="-106" charset="-128"/>
            </a:endParaRPr>
          </a:p>
        </p:txBody>
      </p:sp>
      <p:sp>
        <p:nvSpPr>
          <p:cNvPr id="10" name="Rectangle 16"/>
          <p:cNvSpPr>
            <a:spLocks noChangeArrowheads="1"/>
          </p:cNvSpPr>
          <p:nvPr/>
        </p:nvSpPr>
        <p:spPr bwMode="auto">
          <a:xfrm>
            <a:off x="1157240" y="6412468"/>
            <a:ext cx="7148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solidFill>
                  <a:srgbClr val="000000"/>
                </a:solidFill>
                <a:latin typeface="Cambria" pitchFamily="18" charset="0"/>
                <a:ea typeface="ＭＳ Ｐゴシック" pitchFamily="-105" charset="-128"/>
                <a:cs typeface="Arial" charset="0"/>
                <a:sym typeface="Arial" charset="0"/>
              </a:rPr>
              <a:t>The </a:t>
            </a:r>
            <a:r>
              <a:rPr lang="en-US" sz="1800" dirty="0" smtClean="0">
                <a:solidFill>
                  <a:srgbClr val="000000"/>
                </a:solidFill>
                <a:latin typeface="Cambria" pitchFamily="18" charset="0"/>
                <a:ea typeface="ＭＳ Ｐゴシック" pitchFamily="-105" charset="-128"/>
                <a:cs typeface="Arial" charset="0"/>
                <a:sym typeface="Arial" charset="0"/>
              </a:rPr>
              <a:t>black pixels </a:t>
            </a:r>
            <a:r>
              <a:rPr lang="en-US" sz="1800" dirty="0">
                <a:solidFill>
                  <a:srgbClr val="000000"/>
                </a:solidFill>
                <a:latin typeface="Cambria" pitchFamily="18" charset="0"/>
                <a:ea typeface="ＭＳ Ｐゴシック" pitchFamily="-105" charset="-128"/>
                <a:cs typeface="Arial" charset="0"/>
                <a:sym typeface="Arial" charset="0"/>
              </a:rPr>
              <a:t>are points that do </a:t>
            </a:r>
            <a:r>
              <a:rPr lang="en-US" sz="1800" b="1" i="1" dirty="0">
                <a:solidFill>
                  <a:srgbClr val="000000"/>
                </a:solidFill>
                <a:latin typeface="Cambria" pitchFamily="18" charset="0"/>
                <a:ea typeface="ＭＳ Ｐゴシック" pitchFamily="-105" charset="-128"/>
                <a:cs typeface="Arial" charset="0"/>
                <a:sym typeface="Arial" charset="0"/>
              </a:rPr>
              <a:t>not</a:t>
            </a:r>
            <a:r>
              <a:rPr lang="en-US" sz="1800" dirty="0">
                <a:solidFill>
                  <a:srgbClr val="000000"/>
                </a:solidFill>
                <a:latin typeface="Cambria" pitchFamily="18" charset="0"/>
                <a:ea typeface="ＭＳ Ｐゴシック" pitchFamily="-105" charset="-128"/>
                <a:cs typeface="Arial" charset="0"/>
                <a:sym typeface="Arial" charset="0"/>
              </a:rPr>
              <a:t> diverge for   </a:t>
            </a:r>
            <a:r>
              <a:rPr lang="en-US" sz="1800" b="1" dirty="0">
                <a:solidFill>
                  <a:srgbClr val="000000"/>
                </a:solidFill>
                <a:latin typeface="Courier New" pitchFamily="-105" charset="0"/>
                <a:ea typeface="ＭＳ Ｐゴシック" pitchFamily="-105" charset="-128"/>
                <a:cs typeface="Courier New" pitchFamily="-105" charset="0"/>
                <a:sym typeface="Arial" charset="0"/>
              </a:rPr>
              <a:t>z = z**2 + </a:t>
            </a:r>
            <a:r>
              <a:rPr lang="en-US" sz="1800" b="1" dirty="0" smtClean="0">
                <a:solidFill>
                  <a:srgbClr val="000000"/>
                </a:solidFill>
                <a:latin typeface="Courier New" pitchFamily="-105" charset="0"/>
                <a:ea typeface="ＭＳ Ｐゴシック" pitchFamily="-105" charset="-128"/>
                <a:cs typeface="Courier New" pitchFamily="-105" charset="0"/>
                <a:sym typeface="Arial" charset="0"/>
              </a:rPr>
              <a:t>c </a:t>
            </a:r>
            <a:endParaRPr lang="en-US" sz="1800" b="1" dirty="0">
              <a:solidFill>
                <a:srgbClr val="000000"/>
              </a:solidFill>
              <a:latin typeface="Courier New" pitchFamily="-105" charset="0"/>
              <a:ea typeface="ＭＳ Ｐゴシック" pitchFamily="-105" charset="-128"/>
              <a:cs typeface="Courier New" pitchFamily="-105" charset="0"/>
              <a:sym typeface="Arial" charset="0"/>
            </a:endParaRPr>
          </a:p>
        </p:txBody>
      </p:sp>
      <p:sp>
        <p:nvSpPr>
          <p:cNvPr id="4" name="TextBox 3"/>
          <p:cNvSpPr txBox="1"/>
          <p:nvPr/>
        </p:nvSpPr>
        <p:spPr>
          <a:xfrm>
            <a:off x="152400" y="384377"/>
            <a:ext cx="1219200" cy="323165"/>
          </a:xfrm>
          <a:prstGeom prst="rect">
            <a:avLst/>
          </a:prstGeom>
          <a:noFill/>
        </p:spPr>
        <p:txBody>
          <a:bodyPr wrap="square" rtlCol="0">
            <a:spAutoFit/>
          </a:bodyPr>
          <a:lstStyle/>
          <a:p>
            <a:r>
              <a:rPr lang="en-US" sz="1500" b="1" dirty="0" smtClean="0">
                <a:solidFill>
                  <a:srgbClr val="FF6600"/>
                </a:solidFill>
                <a:latin typeface="Courier New" pitchFamily="49" charset="0"/>
                <a:ea typeface="ＭＳ Ｐゴシック" pitchFamily="-105" charset="-128"/>
                <a:cs typeface="Courier New" pitchFamily="49" charset="0"/>
              </a:rPr>
              <a:t>-2 + 1j</a:t>
            </a:r>
            <a:endParaRPr lang="en-US" sz="1500" b="1" dirty="0">
              <a:solidFill>
                <a:srgbClr val="FF6600"/>
              </a:solidFill>
              <a:latin typeface="Courier New" pitchFamily="49" charset="0"/>
              <a:ea typeface="ＭＳ Ｐゴシック" pitchFamily="-105" charset="-128"/>
              <a:cs typeface="Courier New" pitchFamily="49" charset="0"/>
            </a:endParaRPr>
          </a:p>
        </p:txBody>
      </p:sp>
      <p:sp>
        <p:nvSpPr>
          <p:cNvPr id="5" name="Oval 4"/>
          <p:cNvSpPr/>
          <p:nvPr/>
        </p:nvSpPr>
        <p:spPr bwMode="auto">
          <a:xfrm>
            <a:off x="1055511" y="716844"/>
            <a:ext cx="152400" cy="152400"/>
          </a:xfrm>
          <a:prstGeom prst="ellipse">
            <a:avLst/>
          </a:prstGeom>
          <a:solidFill>
            <a:srgbClr val="FF66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000000"/>
              </a:solidFill>
              <a:latin typeface="Times New Roman" pitchFamily="-106" charset="0"/>
              <a:ea typeface="ＭＳ Ｐゴシック" pitchFamily="-106" charset="-128"/>
            </a:endParaRPr>
          </a:p>
        </p:txBody>
      </p:sp>
      <p:sp>
        <p:nvSpPr>
          <p:cNvPr id="13" name="TextBox 12"/>
          <p:cNvSpPr txBox="1"/>
          <p:nvPr/>
        </p:nvSpPr>
        <p:spPr>
          <a:xfrm>
            <a:off x="228600" y="5791200"/>
            <a:ext cx="1219200" cy="323165"/>
          </a:xfrm>
          <a:prstGeom prst="rect">
            <a:avLst/>
          </a:prstGeom>
          <a:solidFill>
            <a:schemeClr val="bg1"/>
          </a:solidFill>
        </p:spPr>
        <p:txBody>
          <a:bodyPr wrap="square" rtlCol="0">
            <a:spAutoFit/>
          </a:bodyPr>
          <a:lstStyle/>
          <a:p>
            <a:r>
              <a:rPr lang="en-US" sz="1500" b="1" dirty="0" smtClean="0">
                <a:solidFill>
                  <a:srgbClr val="FF6600"/>
                </a:solidFill>
                <a:latin typeface="Courier New" pitchFamily="49" charset="0"/>
                <a:ea typeface="ＭＳ Ｐゴシック" pitchFamily="-105" charset="-128"/>
                <a:cs typeface="Courier New" pitchFamily="49" charset="0"/>
              </a:rPr>
              <a:t>-2 - 1j</a:t>
            </a:r>
            <a:endParaRPr lang="en-US" sz="1500" b="1" dirty="0">
              <a:solidFill>
                <a:srgbClr val="FF6600"/>
              </a:solidFill>
              <a:latin typeface="Courier New" pitchFamily="49" charset="0"/>
              <a:ea typeface="ＭＳ Ｐゴシック" pitchFamily="-105" charset="-128"/>
              <a:cs typeface="Courier New" pitchFamily="49" charset="0"/>
            </a:endParaRPr>
          </a:p>
        </p:txBody>
      </p:sp>
      <p:sp>
        <p:nvSpPr>
          <p:cNvPr id="14" name="Oval 13"/>
          <p:cNvSpPr/>
          <p:nvPr/>
        </p:nvSpPr>
        <p:spPr bwMode="auto">
          <a:xfrm>
            <a:off x="1052689" y="6225822"/>
            <a:ext cx="152400" cy="152400"/>
          </a:xfrm>
          <a:prstGeom prst="ellipse">
            <a:avLst/>
          </a:prstGeom>
          <a:solidFill>
            <a:srgbClr val="FF66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000000"/>
              </a:solidFill>
              <a:latin typeface="Times New Roman" pitchFamily="-106" charset="0"/>
              <a:ea typeface="ＭＳ Ｐゴシック" pitchFamily="-106" charset="-128"/>
            </a:endParaRPr>
          </a:p>
        </p:txBody>
      </p:sp>
      <p:sp>
        <p:nvSpPr>
          <p:cNvPr id="15" name="TextBox 14"/>
          <p:cNvSpPr txBox="1"/>
          <p:nvPr/>
        </p:nvSpPr>
        <p:spPr>
          <a:xfrm>
            <a:off x="8001000" y="945444"/>
            <a:ext cx="914400" cy="323165"/>
          </a:xfrm>
          <a:prstGeom prst="rect">
            <a:avLst/>
          </a:prstGeom>
          <a:solidFill>
            <a:schemeClr val="bg1"/>
          </a:solidFill>
        </p:spPr>
        <p:txBody>
          <a:bodyPr wrap="square" rtlCol="0">
            <a:spAutoFit/>
          </a:bodyPr>
          <a:lstStyle/>
          <a:p>
            <a:pPr algn="l"/>
            <a:r>
              <a:rPr lang="en-US" sz="1500" b="1" dirty="0">
                <a:solidFill>
                  <a:srgbClr val="FF6600"/>
                </a:solidFill>
                <a:latin typeface="Courier New" pitchFamily="49" charset="0"/>
                <a:ea typeface="ＭＳ Ｐゴシック" pitchFamily="-105" charset="-128"/>
                <a:cs typeface="Courier New" pitchFamily="49" charset="0"/>
              </a:rPr>
              <a:t>1</a:t>
            </a:r>
            <a:r>
              <a:rPr lang="en-US" sz="1500" b="1" dirty="0" smtClean="0">
                <a:solidFill>
                  <a:srgbClr val="FF6600"/>
                </a:solidFill>
                <a:latin typeface="Courier New" pitchFamily="49" charset="0"/>
                <a:ea typeface="ＭＳ Ｐゴシック" pitchFamily="-105" charset="-128"/>
                <a:cs typeface="Courier New" pitchFamily="49" charset="0"/>
              </a:rPr>
              <a:t> + 1j</a:t>
            </a:r>
            <a:endParaRPr lang="en-US" sz="1500" b="1" dirty="0">
              <a:solidFill>
                <a:srgbClr val="FF6600"/>
              </a:solidFill>
              <a:latin typeface="Courier New" pitchFamily="49" charset="0"/>
              <a:ea typeface="ＭＳ Ｐゴシック" pitchFamily="-105" charset="-128"/>
              <a:cs typeface="Courier New" pitchFamily="49" charset="0"/>
            </a:endParaRPr>
          </a:p>
        </p:txBody>
      </p:sp>
      <p:sp>
        <p:nvSpPr>
          <p:cNvPr id="16" name="Oval 15"/>
          <p:cNvSpPr/>
          <p:nvPr/>
        </p:nvSpPr>
        <p:spPr bwMode="auto">
          <a:xfrm>
            <a:off x="8222016" y="716288"/>
            <a:ext cx="152400" cy="152400"/>
          </a:xfrm>
          <a:prstGeom prst="ellipse">
            <a:avLst/>
          </a:prstGeom>
          <a:solidFill>
            <a:srgbClr val="FF66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000000"/>
              </a:solidFill>
              <a:latin typeface="Times New Roman" pitchFamily="-106" charset="0"/>
              <a:ea typeface="ＭＳ Ｐゴシック" pitchFamily="-106" charset="-128"/>
            </a:endParaRPr>
          </a:p>
        </p:txBody>
      </p:sp>
      <p:sp>
        <p:nvSpPr>
          <p:cNvPr id="17" name="TextBox 16"/>
          <p:cNvSpPr txBox="1"/>
          <p:nvPr/>
        </p:nvSpPr>
        <p:spPr>
          <a:xfrm>
            <a:off x="8054622" y="5837746"/>
            <a:ext cx="914400" cy="323165"/>
          </a:xfrm>
          <a:prstGeom prst="rect">
            <a:avLst/>
          </a:prstGeom>
          <a:solidFill>
            <a:schemeClr val="bg1"/>
          </a:solidFill>
        </p:spPr>
        <p:txBody>
          <a:bodyPr wrap="square" rtlCol="0">
            <a:spAutoFit/>
          </a:bodyPr>
          <a:lstStyle/>
          <a:p>
            <a:pPr algn="l"/>
            <a:r>
              <a:rPr lang="en-US" sz="1500" b="1" dirty="0">
                <a:solidFill>
                  <a:srgbClr val="FF6600"/>
                </a:solidFill>
                <a:latin typeface="Courier New" pitchFamily="49" charset="0"/>
                <a:ea typeface="ＭＳ Ｐゴシック" pitchFamily="-105" charset="-128"/>
                <a:cs typeface="Courier New" pitchFamily="49" charset="0"/>
              </a:rPr>
              <a:t>1</a:t>
            </a:r>
            <a:r>
              <a:rPr lang="en-US" sz="1500" b="1" dirty="0" smtClean="0">
                <a:solidFill>
                  <a:srgbClr val="FF6600"/>
                </a:solidFill>
                <a:latin typeface="Courier New" pitchFamily="49" charset="0"/>
                <a:ea typeface="ＭＳ Ｐゴシック" pitchFamily="-105" charset="-128"/>
                <a:cs typeface="Courier New" pitchFamily="49" charset="0"/>
              </a:rPr>
              <a:t> - 1j</a:t>
            </a:r>
            <a:endParaRPr lang="en-US" sz="1500" b="1" dirty="0">
              <a:solidFill>
                <a:srgbClr val="FF6600"/>
              </a:solidFill>
              <a:latin typeface="Courier New" pitchFamily="49" charset="0"/>
              <a:ea typeface="ＭＳ Ｐゴシック" pitchFamily="-105" charset="-128"/>
              <a:cs typeface="Courier New" pitchFamily="49" charset="0"/>
            </a:endParaRPr>
          </a:p>
        </p:txBody>
      </p:sp>
      <p:sp>
        <p:nvSpPr>
          <p:cNvPr id="18" name="Oval 17"/>
          <p:cNvSpPr/>
          <p:nvPr/>
        </p:nvSpPr>
        <p:spPr bwMode="auto">
          <a:xfrm>
            <a:off x="8226778" y="6251223"/>
            <a:ext cx="152400" cy="152400"/>
          </a:xfrm>
          <a:prstGeom prst="ellipse">
            <a:avLst/>
          </a:prstGeom>
          <a:solidFill>
            <a:srgbClr val="FF66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000000"/>
              </a:solidFill>
              <a:latin typeface="Times New Roman" pitchFamily="-106" charset="0"/>
              <a:ea typeface="ＭＳ Ｐゴシック" pitchFamily="-106" charset="-128"/>
            </a:endParaRPr>
          </a:p>
        </p:txBody>
      </p:sp>
      <p:sp>
        <p:nvSpPr>
          <p:cNvPr id="19" name="Rectangle 8"/>
          <p:cNvSpPr>
            <a:spLocks noChangeArrowheads="1"/>
          </p:cNvSpPr>
          <p:nvPr/>
        </p:nvSpPr>
        <p:spPr bwMode="auto">
          <a:xfrm>
            <a:off x="381000" y="1143000"/>
            <a:ext cx="2057400" cy="461665"/>
          </a:xfrm>
          <a:prstGeom prst="rect">
            <a:avLst/>
          </a:prstGeom>
          <a:solidFill>
            <a:srgbClr val="FFE4C9"/>
          </a:solidFill>
          <a:ln>
            <a:noFill/>
          </a:ln>
          <a:extLst/>
        </p:spPr>
        <p:txBody>
          <a:bodyPr wrap="square">
            <a:spAutoFit/>
          </a:bodyPr>
          <a:lstStyle/>
          <a:p>
            <a:r>
              <a:rPr lang="en-US" dirty="0" smtClean="0">
                <a:solidFill>
                  <a:srgbClr val="000000"/>
                </a:solidFill>
                <a:latin typeface="Cambria" pitchFamily="18" charset="0"/>
                <a:ea typeface="ＭＳ Ｐゴシック" pitchFamily="-105" charset="-128"/>
                <a:cs typeface="Arial" charset="0"/>
                <a:sym typeface="Arial" charset="0"/>
              </a:rPr>
              <a:t>connected</a:t>
            </a:r>
            <a:endParaRPr lang="en-US" dirty="0">
              <a:solidFill>
                <a:srgbClr val="000000"/>
              </a:solidFill>
              <a:latin typeface="Cambria" pitchFamily="18" charset="0"/>
              <a:ea typeface="ＭＳ Ｐゴシック" pitchFamily="-105" charset="-128"/>
              <a:cs typeface="Arial" charset="0"/>
              <a:sym typeface="Arial" charset="0"/>
            </a:endParaRPr>
          </a:p>
        </p:txBody>
      </p:sp>
      <p:sp>
        <p:nvSpPr>
          <p:cNvPr id="20" name="Rectangle 8"/>
          <p:cNvSpPr>
            <a:spLocks noChangeArrowheads="1"/>
          </p:cNvSpPr>
          <p:nvPr/>
        </p:nvSpPr>
        <p:spPr bwMode="auto">
          <a:xfrm>
            <a:off x="394063" y="1748135"/>
            <a:ext cx="2057400" cy="461665"/>
          </a:xfrm>
          <a:prstGeom prst="rect">
            <a:avLst/>
          </a:prstGeom>
          <a:solidFill>
            <a:srgbClr val="FFE4C9"/>
          </a:solidFill>
          <a:ln>
            <a:noFill/>
          </a:ln>
          <a:extLst/>
        </p:spPr>
        <p:txBody>
          <a:bodyPr wrap="square">
            <a:spAutoFit/>
          </a:bodyPr>
          <a:lstStyle/>
          <a:p>
            <a:r>
              <a:rPr lang="en-US" i="1" dirty="0" smtClean="0">
                <a:solidFill>
                  <a:srgbClr val="000000"/>
                </a:solidFill>
                <a:latin typeface="Cambria" pitchFamily="18" charset="0"/>
                <a:ea typeface="ＭＳ Ｐゴシック" pitchFamily="-105" charset="-128"/>
                <a:cs typeface="Arial" charset="0"/>
                <a:sym typeface="Arial" charset="0"/>
              </a:rPr>
              <a:t>finite</a:t>
            </a:r>
            <a:r>
              <a:rPr lang="en-US" dirty="0" smtClean="0">
                <a:solidFill>
                  <a:srgbClr val="000000"/>
                </a:solidFill>
                <a:latin typeface="Cambria" pitchFamily="18" charset="0"/>
                <a:ea typeface="ＭＳ Ｐゴシック" pitchFamily="-105" charset="-128"/>
                <a:cs typeface="Arial" charset="0"/>
                <a:sym typeface="Arial" charset="0"/>
              </a:rPr>
              <a:t> </a:t>
            </a:r>
            <a:r>
              <a:rPr lang="en-US" i="1" dirty="0" smtClean="0">
                <a:solidFill>
                  <a:srgbClr val="000000"/>
                </a:solidFill>
                <a:latin typeface="Cambria" pitchFamily="18" charset="0"/>
                <a:ea typeface="ＭＳ Ｐゴシック" pitchFamily="-105" charset="-128"/>
                <a:cs typeface="Arial" charset="0"/>
                <a:sym typeface="Arial" charset="0"/>
              </a:rPr>
              <a:t>area</a:t>
            </a:r>
            <a:endParaRPr lang="en-US" i="1" dirty="0">
              <a:solidFill>
                <a:srgbClr val="000000"/>
              </a:solidFill>
              <a:latin typeface="Cambria" pitchFamily="18" charset="0"/>
              <a:ea typeface="ＭＳ Ｐゴシック" pitchFamily="-105" charset="-128"/>
              <a:cs typeface="Arial" charset="0"/>
              <a:sym typeface="Arial" charset="0"/>
            </a:endParaRPr>
          </a:p>
        </p:txBody>
      </p:sp>
      <p:sp>
        <p:nvSpPr>
          <p:cNvPr id="21" name="Rectangle 8"/>
          <p:cNvSpPr>
            <a:spLocks noChangeArrowheads="1"/>
          </p:cNvSpPr>
          <p:nvPr/>
        </p:nvSpPr>
        <p:spPr bwMode="auto">
          <a:xfrm>
            <a:off x="381000" y="2357735"/>
            <a:ext cx="2057400" cy="461665"/>
          </a:xfrm>
          <a:prstGeom prst="rect">
            <a:avLst/>
          </a:prstGeom>
          <a:solidFill>
            <a:srgbClr val="FFE4C9"/>
          </a:solidFill>
          <a:ln>
            <a:noFill/>
          </a:ln>
          <a:extLst/>
        </p:spPr>
        <p:txBody>
          <a:bodyPr wrap="square">
            <a:spAutoFit/>
          </a:bodyPr>
          <a:lstStyle/>
          <a:p>
            <a:r>
              <a:rPr lang="en-US" b="1" dirty="0" smtClean="0">
                <a:solidFill>
                  <a:srgbClr val="000000"/>
                </a:solidFill>
                <a:latin typeface="Calibri" pitchFamily="34" charset="0"/>
                <a:ea typeface="ＭＳ Ｐゴシック" pitchFamily="-105" charset="-128"/>
                <a:sym typeface="Symbol"/>
              </a:rPr>
              <a:t> </a:t>
            </a:r>
            <a:r>
              <a:rPr lang="en-US" b="1" dirty="0" smtClean="0">
                <a:solidFill>
                  <a:srgbClr val="000000"/>
                </a:solidFill>
                <a:latin typeface="Cambria" pitchFamily="18" charset="0"/>
                <a:ea typeface="ＭＳ Ｐゴシック" pitchFamily="-105" charset="-128"/>
                <a:cs typeface="Arial" charset="0"/>
                <a:sym typeface="Arial" charset="0"/>
              </a:rPr>
              <a:t>perimeter!</a:t>
            </a:r>
            <a:endParaRPr lang="en-US" b="1" dirty="0">
              <a:solidFill>
                <a:srgbClr val="000000"/>
              </a:solidFill>
              <a:latin typeface="Cambria" pitchFamily="18" charset="0"/>
              <a:ea typeface="ＭＳ Ｐゴシック" pitchFamily="-105" charset="-128"/>
              <a:cs typeface="Arial" charset="0"/>
              <a:sym typeface="Arial" charset="0"/>
            </a:endParaRPr>
          </a:p>
        </p:txBody>
      </p:sp>
    </p:spTree>
    <p:extLst>
      <p:ext uri="{BB962C8B-B14F-4D97-AF65-F5344CB8AC3E}">
        <p14:creationId xmlns:p14="http://schemas.microsoft.com/office/powerpoint/2010/main" val="25811370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981370" y="6264883"/>
            <a:ext cx="7117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dirty="0">
                <a:solidFill>
                  <a:srgbClr val="000000"/>
                </a:solidFill>
                <a:latin typeface="Cambria" pitchFamily="18" charset="0"/>
                <a:ea typeface="ＭＳ Ｐゴシック" pitchFamily="-105" charset="-128"/>
                <a:cs typeface="Arial" charset="0"/>
                <a:sym typeface="Arial" charset="0"/>
              </a:rPr>
              <a:t>C</a:t>
            </a:r>
            <a:r>
              <a:rPr lang="en-US" dirty="0" smtClean="0">
                <a:solidFill>
                  <a:srgbClr val="000000"/>
                </a:solidFill>
                <a:latin typeface="Cambria" pitchFamily="18" charset="0"/>
                <a:ea typeface="ＭＳ Ｐゴシック" pitchFamily="-105" charset="-128"/>
                <a:cs typeface="Arial" charset="0"/>
                <a:sym typeface="Arial" charset="0"/>
              </a:rPr>
              <a:t>omplex things always consisted of simple parts…</a:t>
            </a:r>
            <a:endParaRPr lang="en-US" dirty="0">
              <a:solidFill>
                <a:srgbClr val="000000"/>
              </a:solidFill>
              <a:latin typeface="Cambria" pitchFamily="18" charset="0"/>
              <a:ea typeface="ＭＳ Ｐゴシック" pitchFamily="-105" charset="-128"/>
              <a:cs typeface="Arial" charset="0"/>
              <a:sym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326" y="1336670"/>
            <a:ext cx="4524317" cy="3523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26" y="1336671"/>
            <a:ext cx="4048658" cy="3523645"/>
          </a:xfrm>
          <a:prstGeom prst="rect">
            <a:avLst/>
          </a:prstGeom>
        </p:spPr>
      </p:pic>
      <p:sp>
        <p:nvSpPr>
          <p:cNvPr id="6" name="Double Bracket 5"/>
          <p:cNvSpPr/>
          <p:nvPr/>
        </p:nvSpPr>
        <p:spPr bwMode="auto">
          <a:xfrm rot="16200000">
            <a:off x="1007256" y="3717314"/>
            <a:ext cx="2209801" cy="76200"/>
          </a:xfrm>
          <a:prstGeom prst="bracketPair">
            <a:avLst/>
          </a:prstGeom>
          <a:solidFill>
            <a:srgbClr val="CC3300">
              <a:alpha val="33000"/>
            </a:srgbClr>
          </a:solidFill>
          <a:ln w="28575" cap="flat" cmpd="sng" algn="ctr">
            <a:solidFill>
              <a:srgbClr val="0E0B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ＭＳ Ｐゴシック" pitchFamily="-105" charset="-128"/>
            </a:endParaRPr>
          </a:p>
        </p:txBody>
      </p:sp>
      <p:sp>
        <p:nvSpPr>
          <p:cNvPr id="13" name="Double Bracket 12"/>
          <p:cNvSpPr/>
          <p:nvPr/>
        </p:nvSpPr>
        <p:spPr bwMode="auto">
          <a:xfrm rot="16200000">
            <a:off x="5488032" y="2347347"/>
            <a:ext cx="2209801" cy="2816135"/>
          </a:xfrm>
          <a:prstGeom prst="bracketPair">
            <a:avLst>
              <a:gd name="adj" fmla="val 15485"/>
            </a:avLst>
          </a:prstGeom>
          <a:solidFill>
            <a:srgbClr val="CC3300">
              <a:alpha val="33000"/>
            </a:srgbClr>
          </a:solidFill>
          <a:ln w="28575" cap="flat" cmpd="sng" algn="ctr">
            <a:solidFill>
              <a:srgbClr val="0E0B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ＭＳ Ｐゴシック" pitchFamily="-105" charset="-128"/>
            </a:endParaRPr>
          </a:p>
        </p:txBody>
      </p:sp>
      <p:sp>
        <p:nvSpPr>
          <p:cNvPr id="10" name="Freeform 9"/>
          <p:cNvSpPr/>
          <p:nvPr/>
        </p:nvSpPr>
        <p:spPr bwMode="auto">
          <a:xfrm>
            <a:off x="2105926" y="4975705"/>
            <a:ext cx="4621445" cy="739295"/>
          </a:xfrm>
          <a:custGeom>
            <a:avLst/>
            <a:gdLst>
              <a:gd name="connsiteX0" fmla="*/ 10257 w 4621445"/>
              <a:gd name="connsiteY0" fmla="*/ 0 h 739295"/>
              <a:gd name="connsiteX1" fmla="*/ 284577 w 4621445"/>
              <a:gd name="connsiteY1" fmla="*/ 653142 h 739295"/>
              <a:gd name="connsiteX2" fmla="*/ 1904371 w 4621445"/>
              <a:gd name="connsiteY2" fmla="*/ 692331 h 739295"/>
              <a:gd name="connsiteX3" fmla="*/ 4151183 w 4621445"/>
              <a:gd name="connsiteY3" fmla="*/ 692331 h 739295"/>
              <a:gd name="connsiteX4" fmla="*/ 4621445 w 4621445"/>
              <a:gd name="connsiteY4" fmla="*/ 78377 h 739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445" h="739295">
                <a:moveTo>
                  <a:pt x="10257" y="0"/>
                </a:moveTo>
                <a:cubicBezTo>
                  <a:pt x="-10426" y="268877"/>
                  <a:pt x="-31109" y="537754"/>
                  <a:pt x="284577" y="653142"/>
                </a:cubicBezTo>
                <a:cubicBezTo>
                  <a:pt x="600263" y="768531"/>
                  <a:pt x="1259937" y="685800"/>
                  <a:pt x="1904371" y="692331"/>
                </a:cubicBezTo>
                <a:cubicBezTo>
                  <a:pt x="2548805" y="698863"/>
                  <a:pt x="3698337" y="794657"/>
                  <a:pt x="4151183" y="692331"/>
                </a:cubicBezTo>
                <a:cubicBezTo>
                  <a:pt x="4604029" y="590005"/>
                  <a:pt x="4612737" y="334191"/>
                  <a:pt x="4621445" y="78377"/>
                </a:cubicBezTo>
              </a:path>
            </a:pathLst>
          </a:custGeom>
          <a:noFill/>
          <a:ln w="38100" cap="flat" cmpd="sng" algn="ctr">
            <a:solidFill>
              <a:srgbClr val="0E0BEE"/>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ＭＳ Ｐゴシック" pitchFamily="-105" charset="-128"/>
            </a:endParaRPr>
          </a:p>
        </p:txBody>
      </p:sp>
      <p:cxnSp>
        <p:nvCxnSpPr>
          <p:cNvPr id="12" name="Straight Connector 11"/>
          <p:cNvCxnSpPr/>
          <p:nvPr/>
        </p:nvCxnSpPr>
        <p:spPr bwMode="auto">
          <a:xfrm>
            <a:off x="5184865" y="4975705"/>
            <a:ext cx="2816135" cy="0"/>
          </a:xfrm>
          <a:prstGeom prst="line">
            <a:avLst/>
          </a:prstGeom>
          <a:solidFill>
            <a:schemeClr val="accent1"/>
          </a:solidFill>
          <a:ln w="9525" cap="flat" cmpd="sng" algn="ctr">
            <a:solidFill>
              <a:srgbClr val="0E0BEE"/>
            </a:solidFill>
            <a:prstDash val="solid"/>
            <a:round/>
            <a:headEnd type="none" w="med" len="med"/>
            <a:tailEnd type="none" w="med" len="med"/>
          </a:ln>
          <a:effectLst/>
        </p:spPr>
      </p:cxnSp>
      <p:sp>
        <p:nvSpPr>
          <p:cNvPr id="18" name="Text Box 7"/>
          <p:cNvSpPr txBox="1">
            <a:spLocks noChangeArrowheads="1"/>
          </p:cNvSpPr>
          <p:nvPr/>
        </p:nvSpPr>
        <p:spPr bwMode="auto">
          <a:xfrm>
            <a:off x="3311748" y="152400"/>
            <a:ext cx="2209800" cy="830997"/>
          </a:xfrm>
          <a:prstGeom prst="rect">
            <a:avLst/>
          </a:prstGeom>
          <a:solidFill>
            <a:srgbClr val="CCECFF"/>
          </a:solidFill>
          <a:ln>
            <a:noFill/>
          </a:ln>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4800" dirty="0" smtClean="0">
                <a:solidFill>
                  <a:srgbClr val="000000"/>
                </a:solidFill>
                <a:latin typeface="Cambria" pitchFamily="18" charset="0"/>
              </a:rPr>
              <a:t>Chaos?</a:t>
            </a:r>
            <a:endParaRPr lang="en-US" sz="4800" dirty="0">
              <a:solidFill>
                <a:srgbClr val="000000"/>
              </a:solidFill>
              <a:latin typeface="Cambria" pitchFamily="18" charset="0"/>
            </a:endParaRPr>
          </a:p>
        </p:txBody>
      </p:sp>
    </p:spTree>
    <p:extLst>
      <p:ext uri="{BB962C8B-B14F-4D97-AF65-F5344CB8AC3E}">
        <p14:creationId xmlns:p14="http://schemas.microsoft.com/office/powerpoint/2010/main" val="110771363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45617" y="1676400"/>
            <a:ext cx="2209800" cy="830997"/>
          </a:xfrm>
          <a:prstGeom prst="rect">
            <a:avLst/>
          </a:prstGeom>
          <a:solidFill>
            <a:srgbClr val="CCECFF"/>
          </a:solidFill>
          <a:ln>
            <a:noFill/>
          </a:ln>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4800" dirty="0">
                <a:solidFill>
                  <a:srgbClr val="000000"/>
                </a:solidFill>
                <a:latin typeface="Cambria" pitchFamily="18" charset="0"/>
              </a:rPr>
              <a:t>C</a:t>
            </a:r>
            <a:r>
              <a:rPr lang="en-US" sz="4800" dirty="0" smtClean="0">
                <a:solidFill>
                  <a:srgbClr val="000000"/>
                </a:solidFill>
                <a:latin typeface="Cambria" pitchFamily="18" charset="0"/>
              </a:rPr>
              <a:t>haos!</a:t>
            </a:r>
            <a:endParaRPr lang="en-US" sz="4800" dirty="0">
              <a:solidFill>
                <a:srgbClr val="000000"/>
              </a:solidFill>
              <a:latin typeface="Cambria" pitchFamily="18" charset="0"/>
            </a:endParaRPr>
          </a:p>
        </p:txBody>
      </p:sp>
      <p:sp>
        <p:nvSpPr>
          <p:cNvPr id="33797" name="Rectangle 17"/>
          <p:cNvSpPr>
            <a:spLocks noChangeArrowheads="1"/>
          </p:cNvSpPr>
          <p:nvPr/>
        </p:nvSpPr>
        <p:spPr bwMode="auto">
          <a:xfrm>
            <a:off x="6134601" y="6307138"/>
            <a:ext cx="286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000" dirty="0">
                <a:solidFill>
                  <a:srgbClr val="000000"/>
                </a:solidFill>
                <a:latin typeface="Calibri" pitchFamily="34" charset="0"/>
                <a:ea typeface="ＭＳ Ｐゴシック" pitchFamily="-105" charset="-128"/>
              </a:rPr>
              <a:t>http://www.youtube.com/watch?v=0jGaio87u3A</a:t>
            </a:r>
          </a:p>
        </p:txBody>
      </p:sp>
      <p:pic>
        <p:nvPicPr>
          <p:cNvPr id="33798" name="Picture 18" descr="Mandel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76" y="4175125"/>
            <a:ext cx="87630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9"/>
          <p:cNvSpPr>
            <a:spLocks noChangeArrowheads="1"/>
          </p:cNvSpPr>
          <p:nvPr/>
        </p:nvSpPr>
        <p:spPr bwMode="auto">
          <a:xfrm>
            <a:off x="6815624" y="3891461"/>
            <a:ext cx="21451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000" dirty="0">
                <a:solidFill>
                  <a:srgbClr val="000000"/>
                </a:solidFill>
                <a:latin typeface="Calibri" pitchFamily="34" charset="0"/>
                <a:ea typeface="ＭＳ Ｐゴシック" pitchFamily="-105" charset="-128"/>
              </a:rPr>
              <a:t>not </a:t>
            </a:r>
            <a:r>
              <a:rPr lang="en-US" sz="1000" dirty="0" smtClean="0">
                <a:solidFill>
                  <a:srgbClr val="000000"/>
                </a:solidFill>
                <a:latin typeface="Calibri" pitchFamily="34" charset="0"/>
                <a:ea typeface="ＭＳ Ｐゴシック" pitchFamily="-105" charset="-128"/>
              </a:rPr>
              <a:t>self-similar </a:t>
            </a:r>
            <a:r>
              <a:rPr lang="en-US" sz="1000" dirty="0">
                <a:solidFill>
                  <a:srgbClr val="000000"/>
                </a:solidFill>
                <a:latin typeface="Calibri" pitchFamily="34" charset="0"/>
                <a:ea typeface="ＭＳ Ｐゴシック" pitchFamily="-105" charset="-128"/>
              </a:rPr>
              <a:t>but </a:t>
            </a:r>
            <a:r>
              <a:rPr lang="en-US" sz="1000" b="1" i="1" dirty="0" smtClean="0">
                <a:solidFill>
                  <a:srgbClr val="000000"/>
                </a:solidFill>
                <a:latin typeface="Calibri" pitchFamily="34" charset="0"/>
                <a:ea typeface="ＭＳ Ｐゴシック" pitchFamily="-105" charset="-128"/>
              </a:rPr>
              <a:t>quasi</a:t>
            </a:r>
            <a:r>
              <a:rPr lang="en-US" sz="1000" dirty="0" smtClean="0">
                <a:solidFill>
                  <a:srgbClr val="000000"/>
                </a:solidFill>
                <a:latin typeface="Calibri" pitchFamily="34" charset="0"/>
                <a:ea typeface="ＭＳ Ｐゴシック" pitchFamily="-105" charset="-128"/>
              </a:rPr>
              <a:t>-self-similar</a:t>
            </a:r>
            <a:endParaRPr lang="en-US" sz="1000" dirty="0">
              <a:solidFill>
                <a:srgbClr val="000000"/>
              </a:solidFill>
              <a:latin typeface="Calibri" pitchFamily="34" charset="0"/>
              <a:ea typeface="ＭＳ Ｐゴシック" pitchFamily="-105" charset="-128"/>
            </a:endParaRPr>
          </a:p>
        </p:txBody>
      </p:sp>
      <p:sp>
        <p:nvSpPr>
          <p:cNvPr id="8" name="Rectangle 10"/>
          <p:cNvSpPr>
            <a:spLocks noChangeArrowheads="1"/>
          </p:cNvSpPr>
          <p:nvPr/>
        </p:nvSpPr>
        <p:spPr bwMode="auto">
          <a:xfrm>
            <a:off x="76200" y="3200400"/>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dirty="0" smtClean="0">
                <a:solidFill>
                  <a:srgbClr val="000000"/>
                </a:solidFill>
                <a:latin typeface="Cambria" pitchFamily="18" charset="0"/>
                <a:ea typeface="ＭＳ Ｐゴシック" pitchFamily="-105" charset="-128"/>
                <a:cs typeface="Arial" charset="0"/>
                <a:sym typeface="Arial" charset="0"/>
              </a:rPr>
              <a:t>This was a </a:t>
            </a:r>
            <a:r>
              <a:rPr lang="en-US" i="1" dirty="0" smtClean="0">
                <a:solidFill>
                  <a:srgbClr val="000000"/>
                </a:solidFill>
                <a:latin typeface="Cambria" pitchFamily="18" charset="0"/>
                <a:ea typeface="ＭＳ Ｐゴシック" pitchFamily="-105" charset="-128"/>
                <a:cs typeface="Arial" charset="0"/>
                <a:sym typeface="Arial" charset="0"/>
              </a:rPr>
              <a:t>"naturally occurring"</a:t>
            </a:r>
            <a:r>
              <a:rPr lang="en-US" dirty="0" smtClean="0">
                <a:solidFill>
                  <a:srgbClr val="000000"/>
                </a:solidFill>
                <a:latin typeface="Cambria" pitchFamily="18" charset="0"/>
                <a:ea typeface="ＭＳ Ｐゴシック" pitchFamily="-105" charset="-128"/>
                <a:cs typeface="Arial" charset="0"/>
                <a:sym typeface="Arial" charset="0"/>
              </a:rPr>
              <a:t> object where zooming uncovers </a:t>
            </a:r>
            <a:r>
              <a:rPr lang="en-US" b="1" i="1" dirty="0" smtClean="0">
                <a:solidFill>
                  <a:srgbClr val="000000"/>
                </a:solidFill>
                <a:latin typeface="Cambria" pitchFamily="18" charset="0"/>
                <a:ea typeface="ＭＳ Ｐゴシック" pitchFamily="-105" charset="-128"/>
                <a:cs typeface="Arial" charset="0"/>
                <a:sym typeface="Arial" charset="0"/>
              </a:rPr>
              <a:t>more </a:t>
            </a:r>
            <a:r>
              <a:rPr lang="en-US" dirty="0" smtClean="0">
                <a:solidFill>
                  <a:srgbClr val="000000"/>
                </a:solidFill>
                <a:latin typeface="Cambria" pitchFamily="18" charset="0"/>
                <a:ea typeface="ＭＳ Ｐゴシック" pitchFamily="-105" charset="-128"/>
                <a:cs typeface="Arial" charset="0"/>
                <a:sym typeface="Arial" charset="0"/>
              </a:rPr>
              <a:t>detail, not less:</a:t>
            </a:r>
            <a:endParaRPr lang="en-US" dirty="0">
              <a:solidFill>
                <a:srgbClr val="000000"/>
              </a:solidFill>
              <a:latin typeface="Cambria" pitchFamily="18" charset="0"/>
              <a:ea typeface="ＭＳ Ｐゴシック" pitchFamily="-105" charset="-128"/>
              <a:cs typeface="Arial" charset="0"/>
              <a:sym typeface="Arial" charset="0"/>
            </a:endParaRPr>
          </a:p>
        </p:txBody>
      </p:sp>
      <p:sp>
        <p:nvSpPr>
          <p:cNvPr id="7" name="Rectangle 10"/>
          <p:cNvSpPr>
            <a:spLocks noChangeArrowheads="1"/>
          </p:cNvSpPr>
          <p:nvPr/>
        </p:nvSpPr>
        <p:spPr bwMode="auto">
          <a:xfrm>
            <a:off x="1271743" y="381000"/>
            <a:ext cx="3612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r"/>
            <a:r>
              <a:rPr lang="en-US" sz="1800" dirty="0" smtClean="0">
                <a:solidFill>
                  <a:srgbClr val="000000"/>
                </a:solidFill>
                <a:latin typeface="Cambria" pitchFamily="18" charset="0"/>
                <a:ea typeface="ＭＳ Ｐゴシック" pitchFamily="-105" charset="-128"/>
                <a:cs typeface="Arial" charset="0"/>
                <a:sym typeface="Arial" charset="0"/>
              </a:rPr>
              <a:t>Before the M. Set, complex things were made of simple parts:</a:t>
            </a:r>
            <a:endParaRPr lang="en-US" sz="1800" dirty="0">
              <a:solidFill>
                <a:srgbClr val="000000"/>
              </a:solidFill>
              <a:latin typeface="Cambria" pitchFamily="18" charset="0"/>
              <a:ea typeface="ＭＳ Ｐゴシック" pitchFamily="-105" charset="-128"/>
              <a:cs typeface="Arial" charset="0"/>
              <a:sym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558" y="304800"/>
            <a:ext cx="3710442" cy="1885100"/>
          </a:xfrm>
          <a:prstGeom prst="rect">
            <a:avLst/>
          </a:prstGeom>
        </p:spPr>
      </p:pic>
      <p:cxnSp>
        <p:nvCxnSpPr>
          <p:cNvPr id="5" name="Straight Arrow Connector 4"/>
          <p:cNvCxnSpPr/>
          <p:nvPr/>
        </p:nvCxnSpPr>
        <p:spPr bwMode="auto">
          <a:xfrm>
            <a:off x="1902822" y="4343400"/>
            <a:ext cx="461554" cy="254726"/>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cxnSp>
        <p:nvCxnSpPr>
          <p:cNvPr id="12" name="Straight Arrow Connector 11"/>
          <p:cNvCxnSpPr/>
          <p:nvPr/>
        </p:nvCxnSpPr>
        <p:spPr bwMode="auto">
          <a:xfrm>
            <a:off x="3287485" y="4988719"/>
            <a:ext cx="971006" cy="249487"/>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cxnSp>
        <p:nvCxnSpPr>
          <p:cNvPr id="15" name="Straight Arrow Connector 14"/>
          <p:cNvCxnSpPr/>
          <p:nvPr/>
        </p:nvCxnSpPr>
        <p:spPr bwMode="auto">
          <a:xfrm flipV="1">
            <a:off x="6048102" y="5466159"/>
            <a:ext cx="715270" cy="124744"/>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410636136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descr="Mandelbrot_s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39800"/>
            <a:ext cx="6705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4"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2774" name="AutoShape 6"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2775" name="AutoShape 8"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9" name="Rectangle 16"/>
          <p:cNvSpPr>
            <a:spLocks noChangeArrowheads="1"/>
          </p:cNvSpPr>
          <p:nvPr/>
        </p:nvSpPr>
        <p:spPr bwMode="auto">
          <a:xfrm>
            <a:off x="997720" y="380025"/>
            <a:ext cx="7148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solidFill>
                  <a:srgbClr val="000000"/>
                </a:solidFill>
                <a:latin typeface="Cambria" pitchFamily="18" charset="0"/>
                <a:ea typeface="ＭＳ Ｐゴシック" pitchFamily="-105" charset="-128"/>
                <a:cs typeface="Arial" charset="0"/>
                <a:sym typeface="Arial" charset="0"/>
              </a:rPr>
              <a:t>The </a:t>
            </a:r>
            <a:r>
              <a:rPr lang="en-US" sz="1800" dirty="0" smtClean="0">
                <a:solidFill>
                  <a:srgbClr val="000000"/>
                </a:solidFill>
                <a:latin typeface="Cambria" pitchFamily="18" charset="0"/>
                <a:ea typeface="ＭＳ Ｐゴシック" pitchFamily="-105" charset="-128"/>
                <a:cs typeface="Arial" charset="0"/>
                <a:sym typeface="Arial" charset="0"/>
              </a:rPr>
              <a:t>black pixels </a:t>
            </a:r>
            <a:r>
              <a:rPr lang="en-US" sz="1800" dirty="0">
                <a:solidFill>
                  <a:srgbClr val="000000"/>
                </a:solidFill>
                <a:latin typeface="Cambria" pitchFamily="18" charset="0"/>
                <a:ea typeface="ＭＳ Ｐゴシック" pitchFamily="-105" charset="-128"/>
                <a:cs typeface="Arial" charset="0"/>
                <a:sym typeface="Arial" charset="0"/>
              </a:rPr>
              <a:t>are points that do </a:t>
            </a:r>
            <a:r>
              <a:rPr lang="en-US" sz="1800" b="1" i="1" dirty="0">
                <a:solidFill>
                  <a:srgbClr val="000000"/>
                </a:solidFill>
                <a:latin typeface="Cambria" pitchFamily="18" charset="0"/>
                <a:ea typeface="ＭＳ Ｐゴシック" pitchFamily="-105" charset="-128"/>
                <a:cs typeface="Arial" charset="0"/>
                <a:sym typeface="Arial" charset="0"/>
              </a:rPr>
              <a:t>not</a:t>
            </a:r>
            <a:r>
              <a:rPr lang="en-US" sz="1800" dirty="0">
                <a:solidFill>
                  <a:srgbClr val="000000"/>
                </a:solidFill>
                <a:latin typeface="Cambria" pitchFamily="18" charset="0"/>
                <a:ea typeface="ＭＳ Ｐゴシック" pitchFamily="-105" charset="-128"/>
                <a:cs typeface="Arial" charset="0"/>
                <a:sym typeface="Arial" charset="0"/>
              </a:rPr>
              <a:t> diverge for   </a:t>
            </a:r>
            <a:r>
              <a:rPr lang="en-US" sz="1800" b="1" dirty="0">
                <a:solidFill>
                  <a:srgbClr val="000000"/>
                </a:solidFill>
                <a:latin typeface="Courier New" pitchFamily="-105" charset="0"/>
                <a:ea typeface="ＭＳ Ｐゴシック" pitchFamily="-105" charset="-128"/>
                <a:cs typeface="Courier New" pitchFamily="-105" charset="0"/>
                <a:sym typeface="Arial" charset="0"/>
              </a:rPr>
              <a:t>z = z**2 + </a:t>
            </a:r>
            <a:r>
              <a:rPr lang="en-US" sz="1800" b="1" dirty="0" smtClean="0">
                <a:solidFill>
                  <a:srgbClr val="000000"/>
                </a:solidFill>
                <a:latin typeface="Courier New" pitchFamily="-105" charset="0"/>
                <a:ea typeface="ＭＳ Ｐゴシック" pitchFamily="-105" charset="-128"/>
                <a:cs typeface="Courier New" pitchFamily="-105" charset="0"/>
                <a:sym typeface="Arial" charset="0"/>
              </a:rPr>
              <a:t>c </a:t>
            </a:r>
            <a:endParaRPr lang="en-US" sz="1800" b="1" dirty="0">
              <a:solidFill>
                <a:srgbClr val="000000"/>
              </a:solidFill>
              <a:latin typeface="Courier New" pitchFamily="-105" charset="0"/>
              <a:ea typeface="ＭＳ Ｐゴシック" pitchFamily="-105" charset="-128"/>
              <a:cs typeface="Courier New" pitchFamily="-105" charset="0"/>
              <a:sym typeface="Arial" charset="0"/>
            </a:endParaRPr>
          </a:p>
        </p:txBody>
      </p:sp>
      <p:sp>
        <p:nvSpPr>
          <p:cNvPr id="8" name="Text Box 15"/>
          <p:cNvSpPr txBox="1">
            <a:spLocks noChangeArrowheads="1"/>
          </p:cNvSpPr>
          <p:nvPr/>
        </p:nvSpPr>
        <p:spPr bwMode="auto">
          <a:xfrm>
            <a:off x="304800" y="6107289"/>
            <a:ext cx="513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lgn="l">
              <a:spcBef>
                <a:spcPct val="50000"/>
              </a:spcBef>
            </a:pPr>
            <a:r>
              <a:rPr lang="en-US" sz="3200" dirty="0">
                <a:solidFill>
                  <a:srgbClr val="000000"/>
                </a:solidFill>
                <a:latin typeface="Cambria" pitchFamily="18" charset="0"/>
              </a:rPr>
              <a:t>W</a:t>
            </a:r>
            <a:r>
              <a:rPr lang="en-US" sz="3200" dirty="0" smtClean="0">
                <a:solidFill>
                  <a:srgbClr val="000000"/>
                </a:solidFill>
                <a:latin typeface="Cambria" pitchFamily="18" charset="0"/>
              </a:rPr>
              <a:t>hat </a:t>
            </a:r>
            <a:r>
              <a:rPr lang="en-US" sz="3200" dirty="0">
                <a:solidFill>
                  <a:srgbClr val="000000"/>
                </a:solidFill>
                <a:latin typeface="Cambria" pitchFamily="18" charset="0"/>
              </a:rPr>
              <a:t>are </a:t>
            </a:r>
            <a:r>
              <a:rPr lang="en-US" sz="3200" dirty="0" smtClean="0">
                <a:solidFill>
                  <a:srgbClr val="000000"/>
                </a:solidFill>
                <a:latin typeface="Cambria" pitchFamily="18" charset="0"/>
              </a:rPr>
              <a:t>these </a:t>
            </a:r>
            <a:r>
              <a:rPr lang="en-US" sz="3200" dirty="0">
                <a:solidFill>
                  <a:srgbClr val="000000"/>
                </a:solidFill>
                <a:latin typeface="Cambria" pitchFamily="18" charset="0"/>
              </a:rPr>
              <a:t>colors?</a:t>
            </a:r>
          </a:p>
        </p:txBody>
      </p:sp>
    </p:spTree>
    <p:extLst>
      <p:ext uri="{BB962C8B-B14F-4D97-AF65-F5344CB8AC3E}">
        <p14:creationId xmlns:p14="http://schemas.microsoft.com/office/powerpoint/2010/main" val="378422132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descr="Mandelbrot_s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39800"/>
            <a:ext cx="6705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15"/>
          <p:cNvSpPr txBox="1">
            <a:spLocks noChangeArrowheads="1"/>
          </p:cNvSpPr>
          <p:nvPr/>
        </p:nvSpPr>
        <p:spPr bwMode="auto">
          <a:xfrm>
            <a:off x="304800" y="6107289"/>
            <a:ext cx="513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lgn="l">
              <a:spcBef>
                <a:spcPct val="50000"/>
              </a:spcBef>
            </a:pPr>
            <a:r>
              <a:rPr lang="en-US" sz="3200" dirty="0">
                <a:solidFill>
                  <a:srgbClr val="000000"/>
                </a:solidFill>
                <a:latin typeface="Cambria" pitchFamily="18" charset="0"/>
              </a:rPr>
              <a:t>W</a:t>
            </a:r>
            <a:r>
              <a:rPr lang="en-US" sz="3200" dirty="0" smtClean="0">
                <a:solidFill>
                  <a:srgbClr val="000000"/>
                </a:solidFill>
                <a:latin typeface="Cambria" pitchFamily="18" charset="0"/>
              </a:rPr>
              <a:t>hat </a:t>
            </a:r>
            <a:r>
              <a:rPr lang="en-US" sz="3200" dirty="0">
                <a:solidFill>
                  <a:srgbClr val="000000"/>
                </a:solidFill>
                <a:latin typeface="Cambria" pitchFamily="18" charset="0"/>
              </a:rPr>
              <a:t>are </a:t>
            </a:r>
            <a:r>
              <a:rPr lang="en-US" sz="3200" dirty="0" smtClean="0">
                <a:solidFill>
                  <a:srgbClr val="000000"/>
                </a:solidFill>
                <a:latin typeface="Cambria" pitchFamily="18" charset="0"/>
              </a:rPr>
              <a:t>these </a:t>
            </a:r>
            <a:r>
              <a:rPr lang="en-US" sz="3200" dirty="0">
                <a:solidFill>
                  <a:srgbClr val="000000"/>
                </a:solidFill>
                <a:latin typeface="Cambria" pitchFamily="18" charset="0"/>
              </a:rPr>
              <a:t>colors?</a:t>
            </a:r>
          </a:p>
        </p:txBody>
      </p:sp>
      <p:sp>
        <p:nvSpPr>
          <p:cNvPr id="32773" name="AutoShape 4"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2774" name="AutoShape 6"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32775" name="AutoShape 8" descr="http://www.daviddarling.info/images/Mandelbrot_set.jpg"/>
          <p:cNvSpPr>
            <a:spLocks noChangeAspect="1" noChangeArrowheads="1"/>
          </p:cNvSpPr>
          <p:nvPr/>
        </p:nvSpPr>
        <p:spPr bwMode="auto">
          <a:xfrm>
            <a:off x="4541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Times New Roman" pitchFamily="-105" charset="0"/>
              <a:ea typeface="ＭＳ Ｐゴシック" pitchFamily="-105" charset="-128"/>
            </a:endParaRPr>
          </a:p>
        </p:txBody>
      </p:sp>
      <p:sp>
        <p:nvSpPr>
          <p:cNvPr id="9" name="Rectangle 16"/>
          <p:cNvSpPr>
            <a:spLocks noChangeArrowheads="1"/>
          </p:cNvSpPr>
          <p:nvPr/>
        </p:nvSpPr>
        <p:spPr bwMode="auto">
          <a:xfrm>
            <a:off x="997720" y="380025"/>
            <a:ext cx="7148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solidFill>
                  <a:srgbClr val="000000"/>
                </a:solidFill>
                <a:latin typeface="Cambria" pitchFamily="18" charset="0"/>
                <a:ea typeface="ＭＳ Ｐゴシック" pitchFamily="-105" charset="-128"/>
                <a:cs typeface="Arial" charset="0"/>
                <a:sym typeface="Arial" charset="0"/>
              </a:rPr>
              <a:t>The </a:t>
            </a:r>
            <a:r>
              <a:rPr lang="en-US" sz="1800" dirty="0" smtClean="0">
                <a:solidFill>
                  <a:srgbClr val="000000"/>
                </a:solidFill>
                <a:latin typeface="Cambria" pitchFamily="18" charset="0"/>
                <a:ea typeface="ＭＳ Ｐゴシック" pitchFamily="-105" charset="-128"/>
                <a:cs typeface="Arial" charset="0"/>
                <a:sym typeface="Arial" charset="0"/>
              </a:rPr>
              <a:t>black pixels </a:t>
            </a:r>
            <a:r>
              <a:rPr lang="en-US" sz="1800" dirty="0">
                <a:solidFill>
                  <a:srgbClr val="000000"/>
                </a:solidFill>
                <a:latin typeface="Cambria" pitchFamily="18" charset="0"/>
                <a:ea typeface="ＭＳ Ｐゴシック" pitchFamily="-105" charset="-128"/>
                <a:cs typeface="Arial" charset="0"/>
                <a:sym typeface="Arial" charset="0"/>
              </a:rPr>
              <a:t>are points that do </a:t>
            </a:r>
            <a:r>
              <a:rPr lang="en-US" sz="1800" b="1" i="1" dirty="0">
                <a:solidFill>
                  <a:srgbClr val="000000"/>
                </a:solidFill>
                <a:latin typeface="Cambria" pitchFamily="18" charset="0"/>
                <a:ea typeface="ＭＳ Ｐゴシック" pitchFamily="-105" charset="-128"/>
                <a:cs typeface="Arial" charset="0"/>
                <a:sym typeface="Arial" charset="0"/>
              </a:rPr>
              <a:t>not</a:t>
            </a:r>
            <a:r>
              <a:rPr lang="en-US" sz="1800" dirty="0">
                <a:solidFill>
                  <a:srgbClr val="000000"/>
                </a:solidFill>
                <a:latin typeface="Cambria" pitchFamily="18" charset="0"/>
                <a:ea typeface="ＭＳ Ｐゴシック" pitchFamily="-105" charset="-128"/>
                <a:cs typeface="Arial" charset="0"/>
                <a:sym typeface="Arial" charset="0"/>
              </a:rPr>
              <a:t> diverge for   </a:t>
            </a:r>
            <a:r>
              <a:rPr lang="en-US" sz="1800" b="1" dirty="0">
                <a:solidFill>
                  <a:srgbClr val="000000"/>
                </a:solidFill>
                <a:latin typeface="Courier New" pitchFamily="-105" charset="0"/>
                <a:ea typeface="ＭＳ Ｐゴシック" pitchFamily="-105" charset="-128"/>
                <a:cs typeface="Courier New" pitchFamily="-105" charset="0"/>
                <a:sym typeface="Arial" charset="0"/>
              </a:rPr>
              <a:t>z = z**2 + </a:t>
            </a:r>
            <a:r>
              <a:rPr lang="en-US" sz="1800" b="1" dirty="0" smtClean="0">
                <a:solidFill>
                  <a:srgbClr val="000000"/>
                </a:solidFill>
                <a:latin typeface="Courier New" pitchFamily="-105" charset="0"/>
                <a:ea typeface="ＭＳ Ｐゴシック" pitchFamily="-105" charset="-128"/>
                <a:cs typeface="Courier New" pitchFamily="-105" charset="0"/>
                <a:sym typeface="Arial" charset="0"/>
              </a:rPr>
              <a:t>c </a:t>
            </a:r>
            <a:endParaRPr lang="en-US" sz="1800" b="1" dirty="0">
              <a:solidFill>
                <a:srgbClr val="000000"/>
              </a:solidFill>
              <a:latin typeface="Courier New" pitchFamily="-105" charset="0"/>
              <a:ea typeface="ＭＳ Ｐゴシック" pitchFamily="-105" charset="-128"/>
              <a:cs typeface="Courier New" pitchFamily="-105" charset="0"/>
              <a:sym typeface="Arial" charset="0"/>
            </a:endParaRPr>
          </a:p>
        </p:txBody>
      </p:sp>
      <p:sp>
        <p:nvSpPr>
          <p:cNvPr id="2" name="Rectangle 1"/>
          <p:cNvSpPr/>
          <p:nvPr/>
        </p:nvSpPr>
        <p:spPr>
          <a:xfrm>
            <a:off x="7147496" y="5410200"/>
            <a:ext cx="1554607" cy="830997"/>
          </a:xfrm>
          <a:prstGeom prst="rect">
            <a:avLst/>
          </a:prstGeom>
          <a:solidFill>
            <a:srgbClr val="FFCCFF"/>
          </a:solidFill>
          <a:ln w="38100">
            <a:solidFill>
              <a:schemeClr val="bg1"/>
            </a:solidFill>
          </a:ln>
        </p:spPr>
        <p:txBody>
          <a:bodyPr wrap="square">
            <a:spAutoFit/>
          </a:bodyPr>
          <a:lstStyle/>
          <a:p>
            <a:r>
              <a:rPr lang="en-US" i="1" dirty="0" smtClean="0">
                <a:solidFill>
                  <a:srgbClr val="C00000"/>
                </a:solidFill>
                <a:latin typeface="Cambria" pitchFamily="18" charset="0"/>
                <a:ea typeface="ＭＳ Ｐゴシック" pitchFamily="-105" charset="-128"/>
              </a:rPr>
              <a:t>escape velocities</a:t>
            </a:r>
            <a:endParaRPr lang="en-US" dirty="0">
              <a:solidFill>
                <a:srgbClr val="C00000"/>
              </a:solidFill>
              <a:latin typeface="Times New Roman" pitchFamily="-105" charset="0"/>
              <a:ea typeface="ＭＳ Ｐゴシック" pitchFamily="-105" charset="-128"/>
            </a:endParaRPr>
          </a:p>
        </p:txBody>
      </p:sp>
      <p:cxnSp>
        <p:nvCxnSpPr>
          <p:cNvPr id="4" name="Straight Arrow Connector 3"/>
          <p:cNvCxnSpPr/>
          <p:nvPr/>
        </p:nvCxnSpPr>
        <p:spPr bwMode="auto">
          <a:xfrm flipV="1">
            <a:off x="7620000" y="5105400"/>
            <a:ext cx="0" cy="304800"/>
          </a:xfrm>
          <a:prstGeom prst="straightConnector1">
            <a:avLst/>
          </a:prstGeom>
          <a:noFill/>
          <a:ln w="19050" cap="flat" cmpd="sng" algn="ctr">
            <a:solidFill>
              <a:schemeClr val="bg1"/>
            </a:solidFill>
            <a:prstDash val="solid"/>
            <a:round/>
            <a:headEnd type="none" w="med" len="med"/>
            <a:tailEnd type="arrow"/>
          </a:ln>
          <a:effectLst/>
        </p:spPr>
      </p:cxnSp>
      <p:cxnSp>
        <p:nvCxnSpPr>
          <p:cNvPr id="11" name="Straight Arrow Connector 10"/>
          <p:cNvCxnSpPr/>
          <p:nvPr/>
        </p:nvCxnSpPr>
        <p:spPr bwMode="auto">
          <a:xfrm flipH="1" flipV="1">
            <a:off x="7147496" y="4953000"/>
            <a:ext cx="472504" cy="457200"/>
          </a:xfrm>
          <a:prstGeom prst="straightConnector1">
            <a:avLst/>
          </a:prstGeom>
          <a:noFill/>
          <a:ln w="19050" cap="flat" cmpd="sng" algn="ctr">
            <a:solidFill>
              <a:schemeClr val="bg1"/>
            </a:solidFill>
            <a:prstDash val="solid"/>
            <a:round/>
            <a:headEnd type="none" w="med" len="med"/>
            <a:tailEnd type="arrow"/>
          </a:ln>
          <a:effectLst/>
        </p:spPr>
      </p:cxnSp>
      <p:cxnSp>
        <p:nvCxnSpPr>
          <p:cNvPr id="14" name="Straight Arrow Connector 13"/>
          <p:cNvCxnSpPr/>
          <p:nvPr/>
        </p:nvCxnSpPr>
        <p:spPr bwMode="auto">
          <a:xfrm flipH="1" flipV="1">
            <a:off x="6609806" y="4911634"/>
            <a:ext cx="1010194" cy="498566"/>
          </a:xfrm>
          <a:prstGeom prst="straightConnector1">
            <a:avLst/>
          </a:prstGeom>
          <a:noFill/>
          <a:ln w="19050" cap="flat" cmpd="sng" algn="ctr">
            <a:solidFill>
              <a:schemeClr val="bg1"/>
            </a:solidFill>
            <a:prstDash val="solid"/>
            <a:round/>
            <a:headEnd type="none" w="med" len="med"/>
            <a:tailEnd type="arrow"/>
          </a:ln>
          <a:effectLst/>
        </p:spPr>
      </p:cxnSp>
      <p:cxnSp>
        <p:nvCxnSpPr>
          <p:cNvPr id="18" name="Straight Arrow Connector 17"/>
          <p:cNvCxnSpPr/>
          <p:nvPr/>
        </p:nvCxnSpPr>
        <p:spPr bwMode="auto">
          <a:xfrm flipH="1" flipV="1">
            <a:off x="5791200" y="5181600"/>
            <a:ext cx="1828800" cy="228600"/>
          </a:xfrm>
          <a:prstGeom prst="straightConnector1">
            <a:avLst/>
          </a:prstGeom>
          <a:noFill/>
          <a:ln w="19050"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1540152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432447" y="424190"/>
            <a:ext cx="4493453" cy="862744"/>
          </a:xfrm>
          <a:prstGeom prst="roundRect">
            <a:avLst/>
          </a:prstGeom>
          <a:solidFill>
            <a:srgbClr val="FFCC99"/>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76802" name="Text Box 6"/>
          <p:cNvSpPr txBox="1">
            <a:spLocks noChangeArrowheads="1"/>
          </p:cNvSpPr>
          <p:nvPr/>
        </p:nvSpPr>
        <p:spPr bwMode="auto">
          <a:xfrm>
            <a:off x="228600" y="44670"/>
            <a:ext cx="2256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3200" i="1" dirty="0" smtClean="0">
                <a:solidFill>
                  <a:srgbClr val="000000"/>
                </a:solidFill>
                <a:latin typeface="Cambria" panose="02040503050406030204" pitchFamily="18" charset="0"/>
              </a:rPr>
              <a:t>M.T. Review</a:t>
            </a:r>
            <a:endParaRPr lang="en-US" altLang="en-US" sz="3200" i="1" dirty="0">
              <a:solidFill>
                <a:srgbClr val="000000"/>
              </a:solidFill>
              <a:latin typeface="Cambria" panose="02040503050406030204" pitchFamily="18" charset="0"/>
            </a:endParaRPr>
          </a:p>
        </p:txBody>
      </p:sp>
      <p:sp>
        <p:nvSpPr>
          <p:cNvPr id="76803" name="Rectangle 3"/>
          <p:cNvSpPr>
            <a:spLocks noChangeArrowheads="1"/>
          </p:cNvSpPr>
          <p:nvPr/>
        </p:nvSpPr>
        <p:spPr bwMode="auto">
          <a:xfrm>
            <a:off x="194733" y="923865"/>
            <a:ext cx="3996267"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err="1" smtClean="0">
                <a:solidFill>
                  <a:srgbClr val="0105FF"/>
                </a:solidFill>
                <a:latin typeface="Calibri" panose="020F0502020204030204" pitchFamily="34" charset="0"/>
              </a:rPr>
              <a:t>Picobot</a:t>
            </a:r>
            <a:r>
              <a:rPr lang="en-US" altLang="en-US" sz="1800" b="1" dirty="0" smtClean="0">
                <a:solidFill>
                  <a:srgbClr val="0105FF"/>
                </a:solidFill>
                <a:latin typeface="Calibri" panose="020F0502020204030204" pitchFamily="34" charset="0"/>
              </a:rPr>
              <a:t>!</a:t>
            </a:r>
            <a:r>
              <a:rPr lang="en-US" altLang="en-US" sz="1100" b="1" dirty="0">
                <a:solidFill>
                  <a:srgbClr val="000000"/>
                </a:solidFill>
                <a:latin typeface="Calibri" panose="020F0502020204030204" pitchFamily="34" charset="0"/>
              </a:rPr>
              <a:t> </a:t>
            </a:r>
            <a:r>
              <a:rPr lang="en-US" altLang="en-US" sz="1100" b="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There are NO </a:t>
            </a:r>
            <a:r>
              <a:rPr lang="en-US" altLang="en-US" sz="1100" dirty="0" err="1" smtClean="0">
                <a:solidFill>
                  <a:srgbClr val="000000"/>
                </a:solidFill>
                <a:latin typeface="Calibri" panose="020F0502020204030204" pitchFamily="34" charset="0"/>
              </a:rPr>
              <a:t>Picobot</a:t>
            </a:r>
            <a:r>
              <a:rPr lang="en-US" altLang="en-US" sz="1100" dirty="0" smtClean="0">
                <a:solidFill>
                  <a:srgbClr val="000000"/>
                </a:solidFill>
                <a:latin typeface="Calibri" panose="020F0502020204030204" pitchFamily="34" charset="0"/>
              </a:rPr>
              <a:t> questions on the exam…</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rPr>
              <a:t>Recursion!!</a:t>
            </a:r>
            <a:endParaRPr lang="en-US" altLang="en-US" sz="1100" b="1"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feel confident you could create recursive functions to solve small problems, e.g., scrabble-scoring, finding sum or max or min, computing power or factorial (or variations)</a:t>
            </a:r>
          </a:p>
          <a:p>
            <a:pPr algn="l">
              <a:buFontTx/>
              <a:buChar char="•"/>
            </a:pPr>
            <a:r>
              <a:rPr lang="en-US" altLang="en-US" sz="1100" dirty="0" smtClean="0">
                <a:solidFill>
                  <a:srgbClr val="000000"/>
                </a:solidFill>
                <a:latin typeface="Calibri" panose="020F0502020204030204" pitchFamily="34" charset="0"/>
              </a:rPr>
              <a:t> You should be comfortable manipulating lists and strings (indexing, slicing, slicing with a "stride")</a:t>
            </a:r>
          </a:p>
          <a:p>
            <a:pPr algn="l">
              <a:buFontTx/>
              <a:buChar char="•"/>
            </a:pPr>
            <a:r>
              <a:rPr lang="en-US" altLang="en-US" sz="1100" dirty="0" smtClean="0">
                <a:solidFill>
                  <a:srgbClr val="000000"/>
                </a:solidFill>
                <a:latin typeface="Calibri" panose="020F0502020204030204" pitchFamily="34" charset="0"/>
              </a:rPr>
              <a:t> You should understand how to use, read, and compose list comprehensions , e.g., LC = [ x**2 for x in L ]</a:t>
            </a:r>
          </a:p>
          <a:p>
            <a:pPr algn="l">
              <a:buFontTx/>
              <a:buChar char="•"/>
            </a:pPr>
            <a:r>
              <a:rPr lang="en-US" altLang="en-US" sz="1100" dirty="0" smtClean="0">
                <a:solidFill>
                  <a:srgbClr val="000000"/>
                </a:solidFill>
                <a:latin typeface="Calibri" panose="020F0502020204030204" pitchFamily="34" charset="0"/>
              </a:rPr>
              <a:t> You should be able to design solutions using the "list of lists" technique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which uses list comprehensions, e.g., to find the highest scrabble-scoring word among a list or the lowest scrabble-scoring of a shifted string. Basic syntax:  </a:t>
            </a:r>
            <a:r>
              <a:rPr lang="en-US" altLang="en-US" sz="1100" dirty="0" err="1" smtClean="0">
                <a:solidFill>
                  <a:srgbClr val="000000"/>
                </a:solidFill>
                <a:latin typeface="Calibri" panose="020F0502020204030204" pitchFamily="34" charset="0"/>
              </a:rPr>
              <a:t>LoL</a:t>
            </a:r>
            <a:r>
              <a:rPr lang="en-US" altLang="en-US" sz="1100" dirty="0" smtClean="0">
                <a:solidFill>
                  <a:srgbClr val="000000"/>
                </a:solidFill>
                <a:latin typeface="Calibri" panose="020F0502020204030204" pitchFamily="34" charset="0"/>
              </a:rPr>
              <a:t> = [ [</a:t>
            </a:r>
            <a:r>
              <a:rPr lang="en-US" altLang="en-US" sz="1100" dirty="0" err="1" smtClean="0">
                <a:solidFill>
                  <a:srgbClr val="000000"/>
                </a:solidFill>
                <a:latin typeface="Calibri" panose="020F0502020204030204" pitchFamily="34" charset="0"/>
              </a:rPr>
              <a:t>sc</a:t>
            </a:r>
            <a:r>
              <a:rPr lang="en-US" altLang="en-US" sz="1100" dirty="0" smtClean="0">
                <a:solidFill>
                  <a:srgbClr val="000000"/>
                </a:solidFill>
                <a:latin typeface="Calibri" panose="020F0502020204030204" pitchFamily="34" charset="0"/>
              </a:rPr>
              <a:t>(x),x] for x in L ]</a:t>
            </a:r>
          </a:p>
          <a:p>
            <a:pPr algn="l">
              <a:buFontTx/>
              <a:buChar char="•"/>
            </a:pPr>
            <a:r>
              <a:rPr lang="en-US" altLang="en-US" sz="1100" dirty="0" smtClean="0">
                <a:solidFill>
                  <a:srgbClr val="000000"/>
                </a:solidFill>
                <a:latin typeface="Calibri" panose="020F0502020204030204" pitchFamily="34" charset="0"/>
              </a:rPr>
              <a:t> You should understand the </a:t>
            </a:r>
            <a:r>
              <a:rPr lang="en-US" altLang="en-US" sz="1100" i="1" dirty="0" smtClean="0">
                <a:solidFill>
                  <a:srgbClr val="000000"/>
                </a:solidFill>
                <a:latin typeface="Calibri" panose="020F0502020204030204" pitchFamily="34" charset="0"/>
              </a:rPr>
              <a:t>use-it-or-lose-it </a:t>
            </a:r>
            <a:r>
              <a:rPr lang="en-US" altLang="en-US" sz="1100" dirty="0" smtClean="0">
                <a:solidFill>
                  <a:srgbClr val="000000"/>
                </a:solidFill>
                <a:latin typeface="Calibri" panose="020F0502020204030204" pitchFamily="34" charset="0"/>
              </a:rPr>
              <a:t>design strategy, e.g., the LCS, </a:t>
            </a:r>
            <a:r>
              <a:rPr lang="en-US" altLang="en-US" sz="1100" dirty="0" err="1" smtClean="0">
                <a:solidFill>
                  <a:srgbClr val="000000"/>
                </a:solidFill>
                <a:latin typeface="Calibri" panose="020F0502020204030204" pitchFamily="34" charset="0"/>
              </a:rPr>
              <a:t>jotto</a:t>
            </a:r>
            <a:r>
              <a:rPr lang="en-US" altLang="en-US" sz="1100" dirty="0" smtClean="0">
                <a:solidFill>
                  <a:srgbClr val="000000"/>
                </a:solidFill>
                <a:latin typeface="Calibri" panose="020F0502020204030204" pitchFamily="34" charset="0"/>
              </a:rPr>
              <a:t>, and sort homework problems: </a:t>
            </a:r>
          </a:p>
          <a:p>
            <a:pPr algn="l">
              <a:buFontTx/>
              <a:buChar char="•"/>
            </a:pPr>
            <a:r>
              <a:rPr lang="en-US" altLang="en-US" sz="1100" dirty="0" smtClean="0">
                <a:solidFill>
                  <a:srgbClr val="000000"/>
                </a:solidFill>
                <a:latin typeface="Calibri" panose="020F0502020204030204" pitchFamily="34" charset="0"/>
              </a:rPr>
              <a:t> Turtle graphics will </a:t>
            </a:r>
            <a:r>
              <a:rPr lang="en-US" altLang="en-US" sz="1100" i="1" dirty="0" smtClean="0">
                <a:solidFill>
                  <a:srgbClr val="000000"/>
                </a:solidFill>
                <a:latin typeface="Calibri" panose="020F0502020204030204" pitchFamily="34" charset="0"/>
              </a:rPr>
              <a:t> </a:t>
            </a:r>
            <a:r>
              <a:rPr lang="en-US" altLang="en-US" sz="1100" b="1" i="1" u="sng" dirty="0" smtClean="0">
                <a:solidFill>
                  <a:srgbClr val="000000"/>
                </a:solidFill>
                <a:latin typeface="Calibri" panose="020F0502020204030204" pitchFamily="34" charset="0"/>
              </a:rPr>
              <a:t>not</a:t>
            </a:r>
            <a:r>
              <a:rPr lang="en-US" altLang="en-US" sz="1100"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be emphasized (at most reading code)</a:t>
            </a:r>
          </a:p>
          <a:p>
            <a:pPr algn="l">
              <a:buFontTx/>
              <a:buChar char="•"/>
            </a:pPr>
            <a:r>
              <a:rPr lang="en-US" altLang="en-US" sz="1100" dirty="0" smtClean="0">
                <a:solidFill>
                  <a:srgbClr val="000000"/>
                </a:solidFill>
                <a:latin typeface="Calibri" panose="020F0502020204030204" pitchFamily="34" charset="0"/>
              </a:rPr>
              <a:t> Know the difference between  </a:t>
            </a:r>
            <a:r>
              <a:rPr lang="en-US" altLang="en-US" sz="1100" b="1" dirty="0" smtClean="0">
                <a:solidFill>
                  <a:srgbClr val="000000"/>
                </a:solidFill>
                <a:latin typeface="Calibri" panose="020F0502020204030204" pitchFamily="34" charset="0"/>
              </a:rPr>
              <a:t>print</a:t>
            </a:r>
            <a:r>
              <a:rPr lang="en-US" altLang="en-US" sz="1100" dirty="0" smtClean="0">
                <a:solidFill>
                  <a:srgbClr val="000000"/>
                </a:solidFill>
                <a:latin typeface="Calibri" panose="020F0502020204030204" pitchFamily="34" charset="0"/>
              </a:rPr>
              <a:t> and </a:t>
            </a:r>
            <a:r>
              <a:rPr lang="en-US" altLang="en-US" sz="1100" b="1" dirty="0" smtClean="0">
                <a:solidFill>
                  <a:srgbClr val="000000"/>
                </a:solidFill>
                <a:latin typeface="Calibri" panose="020F0502020204030204" pitchFamily="34" charset="0"/>
              </a:rPr>
              <a:t>return </a:t>
            </a:r>
            <a:r>
              <a:rPr lang="en-US" altLang="en-US" sz="1100" dirty="0" smtClean="0">
                <a:solidFill>
                  <a:srgbClr val="000000"/>
                </a:solidFill>
                <a:latin typeface="Calibri" panose="020F0502020204030204" pitchFamily="34" charset="0"/>
              </a:rPr>
              <a:t>!!</a:t>
            </a:r>
          </a:p>
          <a:p>
            <a:pPr algn="l">
              <a:buFontTx/>
              <a:buChar char="•"/>
            </a:pPr>
            <a:r>
              <a:rPr lang="en-US" altLang="en-US" sz="1100" dirty="0" smtClean="0">
                <a:solidFill>
                  <a:srgbClr val="000000"/>
                </a:solidFill>
                <a:latin typeface="Calibri" panose="020F0502020204030204" pitchFamily="34" charset="0"/>
              </a:rPr>
              <a:t> Look over  you composed  larger programs out of smaller ones, how inputs and outputs are used, e.g., for Caesar Cipher</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Representing Data!!!</a:t>
            </a:r>
            <a:endParaRPr lang="en-US" altLang="en-US" sz="1100" b="1"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Remind yourself of the various types of data (</a:t>
            </a:r>
            <a:r>
              <a:rPr lang="en-US" sz="1100" dirty="0" err="1" smtClean="0">
                <a:solidFill>
                  <a:srgbClr val="000000"/>
                </a:solidFill>
                <a:latin typeface="Calibri" panose="020F0502020204030204" pitchFamily="34" charset="0"/>
              </a:rPr>
              <a:t>int</a:t>
            </a:r>
            <a:r>
              <a:rPr lang="en-US" sz="1100" dirty="0" smtClean="0">
                <a:solidFill>
                  <a:srgbClr val="000000"/>
                </a:solidFill>
                <a:latin typeface="Calibri" panose="020F0502020204030204" pitchFamily="34" charset="0"/>
              </a:rPr>
              <a:t>, </a:t>
            </a:r>
            <a:r>
              <a:rPr lang="en-US" sz="1100" dirty="0" err="1" smtClean="0">
                <a:solidFill>
                  <a:srgbClr val="000000"/>
                </a:solidFill>
                <a:latin typeface="Calibri" panose="020F0502020204030204" pitchFamily="34" charset="0"/>
              </a:rPr>
              <a:t>str</a:t>
            </a:r>
            <a:r>
              <a:rPr lang="en-US" sz="1100" dirty="0" smtClean="0">
                <a:solidFill>
                  <a:srgbClr val="000000"/>
                </a:solidFill>
                <a:latin typeface="Calibri" panose="020F0502020204030204" pitchFamily="34" charset="0"/>
              </a:rPr>
              <a:t>, float, etc.), how they're different and how to convert between types</a:t>
            </a:r>
          </a:p>
          <a:p>
            <a:pPr algn="l">
              <a:buFontTx/>
              <a:buChar char="•"/>
            </a:pPr>
            <a:r>
              <a:rPr lang="en-US" sz="1100" dirty="0" smtClean="0">
                <a:solidFill>
                  <a:srgbClr val="000000"/>
                </a:solidFill>
                <a:latin typeface="Calibri" panose="020F0502020204030204" pitchFamily="34" charset="0"/>
              </a:rPr>
              <a:t> Know how characters  are represented with </a:t>
            </a:r>
            <a:r>
              <a:rPr lang="en-US" sz="1100" b="1" dirty="0" err="1" smtClean="0">
                <a:solidFill>
                  <a:srgbClr val="000000"/>
                </a:solidFill>
                <a:latin typeface="Calibri" panose="020F0502020204030204" pitchFamily="34" charset="0"/>
              </a:rPr>
              <a:t>chr</a:t>
            </a:r>
            <a:r>
              <a:rPr lang="en-US" sz="1100" dirty="0" smtClean="0">
                <a:solidFill>
                  <a:srgbClr val="000000"/>
                </a:solidFill>
                <a:latin typeface="Calibri" panose="020F0502020204030204" pitchFamily="34" charset="0"/>
              </a:rPr>
              <a:t> and </a:t>
            </a:r>
            <a:r>
              <a:rPr lang="en-US" sz="1100" b="1" dirty="0" err="1" smtClean="0">
                <a:solidFill>
                  <a:srgbClr val="000000"/>
                </a:solidFill>
                <a:latin typeface="Calibri" panose="020F0502020204030204" pitchFamily="34" charset="0"/>
              </a:rPr>
              <a:t>ord</a:t>
            </a:r>
            <a:endParaRPr lang="en-US" sz="1100" dirty="0" smtClean="0">
              <a:solidFill>
                <a:srgbClr val="000000"/>
              </a:solidFill>
              <a:latin typeface="Calibri" panose="020F0502020204030204" pitchFamily="34" charset="0"/>
            </a:endParaRPr>
          </a:p>
          <a:p>
            <a:pPr algn="l">
              <a:buFontTx/>
              <a:buChar char="•"/>
            </a:pPr>
            <a:r>
              <a:rPr lang="en-US" sz="1100" dirty="0" smtClean="0">
                <a:solidFill>
                  <a:srgbClr val="000000"/>
                </a:solidFill>
                <a:latin typeface="Calibri" panose="020F0502020204030204" pitchFamily="34" charset="0"/>
              </a:rPr>
              <a:t> Be comfortable  with base-2 arithmetic (and base 10!), along with how to convert from base to base   (</a:t>
            </a:r>
            <a:r>
              <a:rPr lang="en-US" sz="1100" b="1" u="sng" dirty="0" smtClean="0">
                <a:solidFill>
                  <a:srgbClr val="000000"/>
                </a:solidFill>
                <a:latin typeface="Calibri" panose="020F0502020204030204" pitchFamily="34" charset="0"/>
              </a:rPr>
              <a:t>no</a:t>
            </a:r>
            <a:r>
              <a:rPr lang="en-US" sz="1100" dirty="0" smtClean="0">
                <a:solidFill>
                  <a:srgbClr val="000000"/>
                </a:solidFill>
                <a:latin typeface="Calibri" panose="020F0502020204030204" pitchFamily="34" charset="0"/>
              </a:rPr>
              <a:t> balanced ternary)</a:t>
            </a:r>
          </a:p>
          <a:p>
            <a:pPr algn="l">
              <a:buFontTx/>
              <a:buChar char="•"/>
            </a:pPr>
            <a:r>
              <a:rPr lang="en-US" sz="1100" dirty="0" smtClean="0">
                <a:solidFill>
                  <a:srgbClr val="000000"/>
                </a:solidFill>
                <a:latin typeface="Calibri" panose="020F0502020204030204" pitchFamily="34" charset="0"/>
              </a:rPr>
              <a:t> Remind yourself of how the bits  of a base-2 number influence its value – what do right- and left-shifting do?</a:t>
            </a:r>
          </a:p>
        </p:txBody>
      </p:sp>
      <p:sp>
        <p:nvSpPr>
          <p:cNvPr id="76804" name="Rectangle 3"/>
          <p:cNvSpPr>
            <a:spLocks noChangeArrowheads="1"/>
          </p:cNvSpPr>
          <p:nvPr/>
        </p:nvSpPr>
        <p:spPr bwMode="auto">
          <a:xfrm>
            <a:off x="4494214" y="1853684"/>
            <a:ext cx="4260653"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r>
              <a:rPr lang="en-US" altLang="en-US" sz="1800" b="1" dirty="0" smtClean="0">
                <a:solidFill>
                  <a:srgbClr val="0105FF"/>
                </a:solidFill>
                <a:latin typeface="Calibri" panose="020F0502020204030204" pitchFamily="34" charset="0"/>
              </a:rPr>
              <a:t>Circuits and Assembly!!!!</a:t>
            </a:r>
            <a:endParaRPr lang="en-US" altLang="en-US" sz="1100" b="1"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the </a:t>
            </a:r>
            <a:r>
              <a:rPr lang="en-US" altLang="en-US" sz="1100" dirty="0">
                <a:solidFill>
                  <a:srgbClr val="000000"/>
                </a:solidFill>
                <a:latin typeface="Calibri" panose="020F0502020204030204" pitchFamily="34" charset="0"/>
              </a:rPr>
              <a:t>basic </a:t>
            </a:r>
            <a:r>
              <a:rPr lang="en-US" altLang="en-US" sz="1100" dirty="0" smtClean="0">
                <a:solidFill>
                  <a:srgbClr val="000000"/>
                </a:solidFill>
                <a:latin typeface="Calibri" panose="020F0502020204030204" pitchFamily="34" charset="0"/>
              </a:rPr>
              <a:t>logic gates operate (AND </a:t>
            </a:r>
            <a:r>
              <a:rPr lang="en-US" altLang="en-US" sz="1100" dirty="0" err="1" smtClean="0">
                <a:solidFill>
                  <a:srgbClr val="000000"/>
                </a:solidFill>
                <a:latin typeface="Calibri" panose="020F0502020204030204" pitchFamily="34" charset="0"/>
              </a:rPr>
              <a:t>and</a:t>
            </a:r>
            <a:r>
              <a:rPr lang="en-US" altLang="en-US" sz="1100" dirty="0" smtClean="0">
                <a:solidFill>
                  <a:srgbClr val="000000"/>
                </a:solidFill>
                <a:latin typeface="Calibri" panose="020F0502020204030204" pitchFamily="34" charset="0"/>
              </a:rPr>
              <a:t> OR for any # of inputs , NOT for 1 input only)</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Know how </a:t>
            </a:r>
            <a:r>
              <a:rPr lang="en-US" altLang="en-US" sz="1100" dirty="0" err="1">
                <a:solidFill>
                  <a:srgbClr val="000000"/>
                </a:solidFill>
                <a:latin typeface="Calibri" panose="020F0502020204030204" pitchFamily="34" charset="0"/>
              </a:rPr>
              <a:t>minterm</a:t>
            </a:r>
            <a:r>
              <a:rPr lang="en-US" altLang="en-US" sz="1100" dirty="0">
                <a:solidFill>
                  <a:srgbClr val="000000"/>
                </a:solidFill>
                <a:latin typeface="Calibri" panose="020F0502020204030204" pitchFamily="34" charset="0"/>
              </a:rPr>
              <a:t> expansion works (an OR of ANDs, each selecting one input</a:t>
            </a:r>
            <a:r>
              <a:rPr lang="en-US" altLang="en-US" sz="1100" dirty="0" smtClean="0">
                <a:solidFill>
                  <a:srgbClr val="000000"/>
                </a:solidFill>
                <a:latin typeface="Calibri" panose="020F0502020204030204" pitchFamily="34" charset="0"/>
              </a:rPr>
              <a:t>) and how it enables the engineering of any circuit at all, given its truth-table specification</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comfortable using </a:t>
            </a:r>
            <a:r>
              <a:rPr lang="en-US" altLang="en-US" sz="1100" dirty="0" err="1" smtClean="0">
                <a:solidFill>
                  <a:srgbClr val="000000"/>
                </a:solidFill>
                <a:latin typeface="Calibri" panose="020F0502020204030204" pitchFamily="34" charset="0"/>
              </a:rPr>
              <a:t>subcircuits</a:t>
            </a:r>
            <a:r>
              <a:rPr lang="en-US" altLang="en-US" sz="1100" dirty="0" smtClean="0">
                <a:solidFill>
                  <a:srgbClr val="000000"/>
                </a:solidFill>
                <a:latin typeface="Calibri" panose="020F0502020204030204" pitchFamily="34" charset="0"/>
              </a:rPr>
              <a:t> (e.g., using </a:t>
            </a:r>
            <a:r>
              <a:rPr lang="en-US" altLang="en-US" sz="1100" dirty="0">
                <a:solidFill>
                  <a:srgbClr val="000000"/>
                </a:solidFill>
                <a:latin typeface="Calibri" panose="020F0502020204030204" pitchFamily="34" charset="0"/>
              </a:rPr>
              <a:t>the </a:t>
            </a:r>
            <a:r>
              <a:rPr lang="en-US" altLang="en-US" sz="1100" dirty="0" smtClean="0">
                <a:solidFill>
                  <a:srgbClr val="000000"/>
                </a:solidFill>
                <a:latin typeface="Calibri" panose="020F0502020204030204" pitchFamily="34" charset="0"/>
              </a:rPr>
              <a:t>four-bit adders </a:t>
            </a:r>
            <a:r>
              <a:rPr lang="en-US" altLang="en-US" sz="1100" dirty="0">
                <a:solidFill>
                  <a:srgbClr val="000000"/>
                </a:solidFill>
                <a:latin typeface="Calibri" panose="020F0502020204030204" pitchFamily="34" charset="0"/>
              </a:rPr>
              <a:t>in the </a:t>
            </a:r>
            <a:r>
              <a:rPr lang="en-US" altLang="en-US" sz="1100" dirty="0" smtClean="0">
                <a:solidFill>
                  <a:srgbClr val="000000"/>
                </a:solidFill>
                <a:latin typeface="Calibri" panose="020F0502020204030204" pitchFamily="34" charset="0"/>
              </a:rPr>
              <a:t>four-bit multiplier</a:t>
            </a: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or the individual pieces of the divider)</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be able to write </a:t>
            </a:r>
            <a:r>
              <a:rPr lang="en-US" altLang="en-US" sz="1100" dirty="0">
                <a:solidFill>
                  <a:srgbClr val="000000"/>
                </a:solidFill>
                <a:latin typeface="Calibri" panose="020F0502020204030204" pitchFamily="34" charset="0"/>
              </a:rPr>
              <a:t>simple looping programs in Hmmm, e.g., factorial, power, </a:t>
            </a:r>
            <a:r>
              <a:rPr lang="en-US" altLang="en-US" sz="1100" dirty="0" smtClean="0">
                <a:solidFill>
                  <a:srgbClr val="000000"/>
                </a:solidFill>
                <a:latin typeface="Calibri" panose="020F0502020204030204" pitchFamily="34" charset="0"/>
              </a:rPr>
              <a:t>Fibonacci, …</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know what </a:t>
            </a:r>
            <a:r>
              <a:rPr lang="en-US" altLang="en-US" sz="1100" dirty="0">
                <a:solidFill>
                  <a:srgbClr val="000000"/>
                </a:solidFill>
                <a:latin typeface="Calibri" panose="020F0502020204030204" pitchFamily="34" charset="0"/>
              </a:rPr>
              <a:t>the stack is, what load and store </a:t>
            </a:r>
            <a:r>
              <a:rPr lang="en-US" altLang="en-US" sz="1100" dirty="0" smtClean="0">
                <a:solidFill>
                  <a:srgbClr val="000000"/>
                </a:solidFill>
                <a:latin typeface="Calibri" panose="020F0502020204030204" pitchFamily="34" charset="0"/>
              </a:rPr>
              <a:t>do at the high-level </a:t>
            </a:r>
            <a:r>
              <a:rPr lang="en-US" altLang="en-US" sz="1100" dirty="0">
                <a:solidFill>
                  <a:srgbClr val="000000"/>
                </a:solidFill>
                <a:latin typeface="Calibri" panose="020F0502020204030204" pitchFamily="34" charset="0"/>
              </a:rPr>
              <a:t>(officially, they're named </a:t>
            </a:r>
            <a:r>
              <a:rPr lang="en-US" altLang="en-US" sz="1100" dirty="0" err="1" smtClean="0">
                <a:solidFill>
                  <a:srgbClr val="000000"/>
                </a:solidFill>
                <a:latin typeface="Calibri" panose="020F0502020204030204" pitchFamily="34" charset="0"/>
              </a:rPr>
              <a:t>storer</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and </a:t>
            </a:r>
            <a:r>
              <a:rPr lang="en-US" altLang="en-US" sz="1100" dirty="0" err="1" smtClean="0">
                <a:solidFill>
                  <a:srgbClr val="000000"/>
                </a:solidFill>
                <a:latin typeface="Calibri" panose="020F0502020204030204" pitchFamily="34" charset="0"/>
              </a:rPr>
              <a:t>loadr</a:t>
            </a:r>
            <a:r>
              <a:rPr lang="en-US" altLang="en-US" sz="1100" dirty="0" smtClean="0">
                <a:solidFill>
                  <a:srgbClr val="000000"/>
                </a:solidFill>
                <a:latin typeface="Calibri" panose="020F0502020204030204" pitchFamily="34" charset="0"/>
              </a:rPr>
              <a:t>) - and </a:t>
            </a:r>
            <a:r>
              <a:rPr lang="en-US" altLang="en-US" sz="1100" dirty="0">
                <a:solidFill>
                  <a:srgbClr val="000000"/>
                </a:solidFill>
                <a:latin typeface="Calibri" panose="020F0502020204030204" pitchFamily="34" charset="0"/>
              </a:rPr>
              <a:t>why they're necessary for implementing functions in </a:t>
            </a:r>
            <a:r>
              <a:rPr lang="en-US" altLang="en-US" sz="1100" dirty="0" smtClean="0">
                <a:solidFill>
                  <a:srgbClr val="000000"/>
                </a:solidFill>
                <a:latin typeface="Calibri" panose="020F0502020204030204" pitchFamily="34" charset="0"/>
              </a:rPr>
              <a:t>Hmmm (broadly speaking)</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The </a:t>
            </a:r>
            <a:r>
              <a:rPr lang="en-US" altLang="en-US" sz="1100" dirty="0">
                <a:solidFill>
                  <a:srgbClr val="000000"/>
                </a:solidFill>
                <a:latin typeface="Calibri" panose="020F0502020204030204" pitchFamily="34" charset="0"/>
              </a:rPr>
              <a:t>exam </a:t>
            </a:r>
            <a:r>
              <a:rPr lang="en-US" altLang="en-US" sz="1100" dirty="0" smtClean="0">
                <a:solidFill>
                  <a:srgbClr val="000000"/>
                </a:solidFill>
                <a:latin typeface="Calibri" panose="020F0502020204030204" pitchFamily="34" charset="0"/>
              </a:rPr>
              <a:t>will  </a:t>
            </a:r>
            <a:r>
              <a:rPr lang="en-US" altLang="en-US" sz="1100" b="1" i="1" u="sng" dirty="0" smtClean="0">
                <a:solidFill>
                  <a:srgbClr val="000000"/>
                </a:solidFill>
                <a:latin typeface="Calibri" panose="020F0502020204030204" pitchFamily="34" charset="0"/>
              </a:rPr>
              <a:t>not</a:t>
            </a:r>
            <a:r>
              <a:rPr lang="en-US" altLang="en-US" sz="1100" b="1" i="1" dirty="0" smtClean="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 </a:t>
            </a:r>
            <a:r>
              <a:rPr lang="en-US" altLang="en-US" sz="1100" dirty="0">
                <a:solidFill>
                  <a:srgbClr val="000000"/>
                </a:solidFill>
                <a:latin typeface="Calibri" panose="020F0502020204030204" pitchFamily="34" charset="0"/>
              </a:rPr>
              <a:t>ask you to </a:t>
            </a:r>
            <a:r>
              <a:rPr lang="en-US" altLang="en-US" sz="1100" dirty="0" smtClean="0">
                <a:solidFill>
                  <a:srgbClr val="000000"/>
                </a:solidFill>
                <a:latin typeface="Calibri" panose="020F0502020204030204" pitchFamily="34" charset="0"/>
              </a:rPr>
              <a:t>implement recursion or stack-based functions in Hmmm, </a:t>
            </a:r>
            <a:r>
              <a:rPr lang="en-US" altLang="en-US" sz="1100" dirty="0" smtClean="0">
                <a:solidFill>
                  <a:srgbClr val="000000"/>
                </a:solidFill>
                <a:latin typeface="Calibri" panose="020F0502020204030204" pitchFamily="34" charset="0"/>
              </a:rPr>
              <a:t>however – only looping + conditional examples.</a:t>
            </a:r>
            <a:endParaRPr lang="en-US" altLang="en-US" sz="1100" dirty="0" smtClean="0">
              <a:solidFill>
                <a:srgbClr val="000000"/>
              </a:solidFill>
              <a:latin typeface="Calibri" panose="020F0502020204030204" pitchFamily="34" charset="0"/>
            </a:endParaRPr>
          </a:p>
          <a:p>
            <a:pPr algn="l">
              <a:buFontTx/>
              <a:buChar char="•"/>
            </a:pP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The exam </a:t>
            </a:r>
            <a:r>
              <a:rPr lang="en-US" altLang="en-US" sz="1100" b="1" u="sng" dirty="0" smtClean="0">
                <a:solidFill>
                  <a:srgbClr val="000000"/>
                </a:solidFill>
                <a:latin typeface="Calibri" panose="020F0502020204030204" pitchFamily="34" charset="0"/>
              </a:rPr>
              <a:t>will </a:t>
            </a:r>
            <a:r>
              <a:rPr lang="en-US" altLang="en-US" sz="1100" dirty="0" smtClean="0">
                <a:solidFill>
                  <a:srgbClr val="000000"/>
                </a:solidFill>
                <a:latin typeface="Calibri" panose="020F0502020204030204" pitchFamily="34" charset="0"/>
              </a:rPr>
              <a:t>have a full  Hmmm reference </a:t>
            </a:r>
            <a:r>
              <a:rPr lang="en-US" altLang="en-US" sz="1100" dirty="0" smtClean="0">
                <a:solidFill>
                  <a:srgbClr val="000000"/>
                </a:solidFill>
                <a:latin typeface="Calibri" panose="020F0502020204030204" pitchFamily="34" charset="0"/>
              </a:rPr>
              <a:t>sheet (you don't need it)</a:t>
            </a:r>
          </a:p>
          <a:p>
            <a:pPr algn="l"/>
            <a:endParaRPr lang="en-US" altLang="en-US" sz="1100" dirty="0" smtClean="0">
              <a:solidFill>
                <a:srgbClr val="000000"/>
              </a:solidFill>
              <a:latin typeface="Calibri" panose="020F0502020204030204" pitchFamily="34" charset="0"/>
            </a:endParaRPr>
          </a:p>
          <a:p>
            <a:pPr algn="l"/>
            <a:r>
              <a:rPr lang="en-US" altLang="en-US" sz="1800" b="1" dirty="0" smtClean="0">
                <a:solidFill>
                  <a:srgbClr val="0105FF"/>
                </a:solidFill>
                <a:latin typeface="Calibri" panose="020F0502020204030204" pitchFamily="34" charset="0"/>
                <a:ea typeface="MS PGothic" pitchFamily="34" charset="-128"/>
              </a:rPr>
              <a:t>Loops</a:t>
            </a:r>
            <a:r>
              <a:rPr lang="en-US" altLang="en-US" sz="1800" dirty="0" smtClean="0">
                <a:solidFill>
                  <a:srgbClr val="0105FF"/>
                </a:solidFill>
                <a:latin typeface="Calibri" panose="020F0502020204030204" pitchFamily="34" charset="0"/>
                <a:ea typeface="MS PGothic" pitchFamily="34" charset="-128"/>
              </a:rPr>
              <a:t> </a:t>
            </a:r>
            <a:endParaRPr lang="en-US" altLang="en-US" sz="1100" dirty="0" smtClean="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You should feel comfortable with how </a:t>
            </a:r>
            <a:r>
              <a:rPr lang="en-US" altLang="en-US" sz="1100" dirty="0">
                <a:solidFill>
                  <a:srgbClr val="000000"/>
                </a:solidFill>
                <a:latin typeface="Calibri" panose="020F0502020204030204" pitchFamily="34" charset="0"/>
              </a:rPr>
              <a:t>for loops </a:t>
            </a:r>
            <a:r>
              <a:rPr lang="en-US" altLang="en-US" sz="1100" dirty="0" smtClean="0">
                <a:solidFill>
                  <a:srgbClr val="000000"/>
                </a:solidFill>
                <a:latin typeface="Calibri" panose="020F0502020204030204" pitchFamily="34" charset="0"/>
              </a:rPr>
              <a:t>(both element-based and index-based) and </a:t>
            </a:r>
            <a:r>
              <a:rPr lang="en-US" altLang="en-US" sz="1100" dirty="0">
                <a:solidFill>
                  <a:srgbClr val="000000"/>
                </a:solidFill>
                <a:latin typeface="Calibri" panose="020F0502020204030204" pitchFamily="34" charset="0"/>
              </a:rPr>
              <a:t>while loops </a:t>
            </a:r>
            <a:r>
              <a:rPr lang="en-US" altLang="en-US" sz="1100" dirty="0" smtClean="0">
                <a:solidFill>
                  <a:srgbClr val="000000"/>
                </a:solidFill>
                <a:latin typeface="Calibri" panose="020F0502020204030204" pitchFamily="34" charset="0"/>
              </a:rPr>
              <a:t>work – and be able to compose small functions that use them, e.g., ones similar to those in the pi-estimation and TT securities (statistics) problems.</a:t>
            </a:r>
            <a:endParaRPr lang="en-US" altLang="en-US" sz="1100" dirty="0">
              <a:solidFill>
                <a:srgbClr val="000000"/>
              </a:solidFill>
              <a:latin typeface="Calibri" panose="020F0502020204030204" pitchFamily="34" charset="0"/>
            </a:endParaRPr>
          </a:p>
          <a:p>
            <a:pPr algn="l">
              <a:buFontTx/>
              <a:buChar char="•"/>
            </a:pPr>
            <a:r>
              <a:rPr lang="en-US" altLang="en-US" sz="1100" dirty="0" smtClean="0">
                <a:solidFill>
                  <a:srgbClr val="000000"/>
                </a:solidFill>
                <a:latin typeface="Calibri" panose="020F0502020204030204" pitchFamily="34" charset="0"/>
              </a:rPr>
              <a:t> You should understand how </a:t>
            </a:r>
            <a:r>
              <a:rPr lang="en-US" altLang="en-US" sz="1100" dirty="0">
                <a:solidFill>
                  <a:srgbClr val="000000"/>
                </a:solidFill>
                <a:latin typeface="Calibri" panose="020F0502020204030204" pitchFamily="34" charset="0"/>
              </a:rPr>
              <a:t>nested loops </a:t>
            </a:r>
            <a:r>
              <a:rPr lang="en-US" altLang="en-US" sz="1100" dirty="0" smtClean="0">
                <a:solidFill>
                  <a:srgbClr val="000000"/>
                </a:solidFill>
                <a:latin typeface="Calibri" panose="020F0502020204030204" pitchFamily="34" charset="0"/>
              </a:rPr>
              <a:t>work and be able to read or compose examples (such </a:t>
            </a:r>
            <a:r>
              <a:rPr lang="en-US" altLang="en-US" sz="1100" dirty="0" smtClean="0">
                <a:solidFill>
                  <a:srgbClr val="000000"/>
                </a:solidFill>
                <a:latin typeface="Calibri" panose="020F0502020204030204" pitchFamily="34" charset="0"/>
              </a:rPr>
              <a:t>as  </a:t>
            </a:r>
            <a:r>
              <a:rPr lang="en-US" altLang="en-US" sz="1100" dirty="0" smtClean="0">
                <a:solidFill>
                  <a:srgbClr val="000000"/>
                </a:solidFill>
                <a:latin typeface="Calibri" panose="020F0502020204030204" pitchFamily="34" charset="0"/>
              </a:rPr>
              <a:t>the TTS </a:t>
            </a:r>
            <a:r>
              <a:rPr lang="en-US" altLang="en-US" sz="1100" dirty="0" smtClean="0">
                <a:solidFill>
                  <a:srgbClr val="000000"/>
                </a:solidFill>
                <a:latin typeface="Calibri" panose="020F0502020204030204" pitchFamily="34" charset="0"/>
              </a:rPr>
              <a:t>strategy or our in-class </a:t>
            </a:r>
            <a:r>
              <a:rPr lang="en-US" altLang="en-US" sz="1100" dirty="0" smtClean="0">
                <a:solidFill>
                  <a:srgbClr val="000000"/>
                </a:solidFill>
                <a:latin typeface="Calibri" panose="020F0502020204030204" pitchFamily="34" charset="0"/>
              </a:rPr>
              <a:t>problems)</a:t>
            </a:r>
            <a:endParaRPr lang="en-US" altLang="en-US" sz="1100" dirty="0">
              <a:solidFill>
                <a:srgbClr val="000000"/>
              </a:solidFill>
              <a:latin typeface="Calibri" panose="020F0502020204030204" pitchFamily="34" charset="0"/>
            </a:endParaRPr>
          </a:p>
        </p:txBody>
      </p:sp>
      <p:sp>
        <p:nvSpPr>
          <p:cNvPr id="76806" name="Rectangle 5"/>
          <p:cNvSpPr>
            <a:spLocks noChangeArrowheads="1"/>
          </p:cNvSpPr>
          <p:nvPr/>
        </p:nvSpPr>
        <p:spPr bwMode="auto">
          <a:xfrm>
            <a:off x="2895600" y="110067"/>
            <a:ext cx="6019800" cy="461665"/>
          </a:xfrm>
          <a:prstGeom prst="rect">
            <a:avLst/>
          </a:prstGeom>
          <a:solidFill>
            <a:srgbClr val="FFCC99"/>
          </a:solidFill>
          <a:ln>
            <a:solidFill>
              <a:srgbClr val="FFCC99"/>
            </a:solid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r>
              <a:rPr lang="en-US" altLang="en-US" sz="1200" dirty="0" smtClean="0">
                <a:solidFill>
                  <a:srgbClr val="000000"/>
                </a:solidFill>
                <a:latin typeface="Cambria" panose="02040503050406030204" pitchFamily="18" charset="0"/>
              </a:rPr>
              <a:t>(</a:t>
            </a:r>
            <a:r>
              <a:rPr lang="en-US" altLang="en-US" sz="1200" b="1" dirty="0" smtClean="0">
                <a:solidFill>
                  <a:srgbClr val="000000"/>
                </a:solidFill>
                <a:latin typeface="Courier New" panose="02070309020205020404" pitchFamily="49" charset="0"/>
                <a:cs typeface="Courier New" panose="02070309020205020404" pitchFamily="49" charset="0"/>
              </a:rPr>
              <a:t>*</a:t>
            </a:r>
            <a:r>
              <a:rPr lang="en-US" altLang="en-US" sz="1200" dirty="0" smtClean="0">
                <a:solidFill>
                  <a:srgbClr val="000000"/>
                </a:solidFill>
                <a:latin typeface="Cambria" panose="02040503050406030204" pitchFamily="18" charset="0"/>
              </a:rPr>
              <a:t>) </a:t>
            </a:r>
            <a:r>
              <a:rPr lang="en-US" altLang="en-US" sz="1200" dirty="0">
                <a:solidFill>
                  <a:srgbClr val="000000"/>
                </a:solidFill>
                <a:latin typeface="Cambria" panose="02040503050406030204" pitchFamily="18" charset="0"/>
              </a:rPr>
              <a:t>For up to </a:t>
            </a:r>
            <a:r>
              <a:rPr lang="en-US" altLang="en-US" sz="1200" b="1" i="1" dirty="0">
                <a:solidFill>
                  <a:srgbClr val="800000"/>
                </a:solidFill>
                <a:latin typeface="Cambria" panose="02040503050406030204" pitchFamily="18" charset="0"/>
              </a:rPr>
              <a:t>two points!</a:t>
            </a:r>
            <a:r>
              <a:rPr lang="en-US" altLang="en-US" sz="1200" dirty="0">
                <a:solidFill>
                  <a:srgbClr val="000000"/>
                </a:solidFill>
                <a:latin typeface="Cambria" panose="02040503050406030204" pitchFamily="18" charset="0"/>
              </a:rPr>
              <a:t> of extra credit on the midterm… </a:t>
            </a:r>
            <a:r>
              <a:rPr lang="en-US" altLang="en-US" sz="1200" dirty="0" smtClean="0">
                <a:solidFill>
                  <a:srgbClr val="000000"/>
                </a:solidFill>
                <a:latin typeface="Cambria" panose="02040503050406030204" pitchFamily="18" charset="0"/>
              </a:rPr>
              <a:t> Pair </a:t>
            </a:r>
            <a:r>
              <a:rPr lang="en-US" altLang="en-US" sz="1200" dirty="0">
                <a:solidFill>
                  <a:srgbClr val="000000"/>
                </a:solidFill>
                <a:latin typeface="Cambria" panose="02040503050406030204" pitchFamily="18" charset="0"/>
              </a:rPr>
              <a:t>up with </a:t>
            </a:r>
            <a:r>
              <a:rPr lang="en-US" altLang="en-US" sz="1200" dirty="0" smtClean="0">
                <a:solidFill>
                  <a:srgbClr val="000000"/>
                </a:solidFill>
                <a:latin typeface="Cambria" panose="02040503050406030204" pitchFamily="18" charset="0"/>
              </a:rPr>
              <a:t> s/o </a:t>
            </a:r>
            <a:r>
              <a:rPr lang="en-US" altLang="en-US" sz="1200" dirty="0">
                <a:solidFill>
                  <a:srgbClr val="000000"/>
                </a:solidFill>
                <a:latin typeface="Cambria" panose="02040503050406030204" pitchFamily="18" charset="0"/>
              </a:rPr>
              <a:t>you don't know (or don't know well) and find something unusual you have in common…</a:t>
            </a:r>
          </a:p>
        </p:txBody>
      </p:sp>
      <p:sp>
        <p:nvSpPr>
          <p:cNvPr id="76807" name="Rectangle 6"/>
          <p:cNvSpPr>
            <a:spLocks noChangeArrowheads="1"/>
          </p:cNvSpPr>
          <p:nvPr/>
        </p:nvSpPr>
        <p:spPr bwMode="auto">
          <a:xfrm>
            <a:off x="4532014" y="979157"/>
            <a:ext cx="16791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a:solidFill>
                  <a:srgbClr val="CC3300"/>
                </a:solidFill>
                <a:latin typeface="Cambria" panose="02040503050406030204" pitchFamily="18" charset="0"/>
              </a:rPr>
              <a:t>Thing in common:</a:t>
            </a:r>
            <a:endParaRPr lang="en-US" altLang="en-US" sz="1400" dirty="0">
              <a:solidFill>
                <a:srgbClr val="CC3300"/>
              </a:solidFill>
              <a:latin typeface="Cambria" panose="02040503050406030204" pitchFamily="18" charset="0"/>
            </a:endParaRPr>
          </a:p>
        </p:txBody>
      </p:sp>
      <p:cxnSp>
        <p:nvCxnSpPr>
          <p:cNvPr id="76809" name="Straight Connector 9"/>
          <p:cNvCxnSpPr>
            <a:cxnSpLocks noChangeShapeType="1"/>
          </p:cNvCxnSpPr>
          <p:nvPr/>
        </p:nvCxnSpPr>
        <p:spPr bwMode="auto">
          <a:xfrm>
            <a:off x="6216091" y="1210167"/>
            <a:ext cx="25650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6810" name="Rectangle 1"/>
          <p:cNvSpPr>
            <a:spLocks noChangeArrowheads="1"/>
          </p:cNvSpPr>
          <p:nvPr/>
        </p:nvSpPr>
        <p:spPr bwMode="auto">
          <a:xfrm>
            <a:off x="4584142" y="1444823"/>
            <a:ext cx="4180825" cy="307777"/>
          </a:xfrm>
          <a:prstGeom prst="rect">
            <a:avLst/>
          </a:prstGeom>
          <a:noFill/>
          <a:ln>
            <a:solidFill>
              <a:schemeClr val="bg1">
                <a:lumMod val="65000"/>
              </a:schemeClr>
            </a:solidFill>
          </a:ln>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a:solidFill>
                  <a:srgbClr val="000000"/>
                </a:solidFill>
                <a:latin typeface="Cambria" panose="02040503050406030204" pitchFamily="18" charset="0"/>
              </a:rPr>
              <a:t>Then, read over these &amp; </a:t>
            </a:r>
            <a:r>
              <a:rPr lang="en-US" altLang="en-US" sz="1400" dirty="0" smtClean="0">
                <a:solidFill>
                  <a:srgbClr val="000000"/>
                </a:solidFill>
                <a:latin typeface="Cambria" panose="02040503050406030204" pitchFamily="18" charset="0"/>
              </a:rPr>
              <a:t>look for ones </a:t>
            </a:r>
            <a:r>
              <a:rPr lang="en-US" altLang="en-US" sz="1400" b="1" i="1" dirty="0" smtClean="0">
                <a:solidFill>
                  <a:srgbClr val="000000"/>
                </a:solidFill>
                <a:latin typeface="Cambria" panose="02040503050406030204" pitchFamily="18" charset="0"/>
              </a:rPr>
              <a:t>least</a:t>
            </a:r>
            <a:r>
              <a:rPr lang="en-US" altLang="en-US" sz="1400" dirty="0" smtClean="0">
                <a:solidFill>
                  <a:srgbClr val="000000"/>
                </a:solidFill>
                <a:latin typeface="Cambria" panose="02040503050406030204" pitchFamily="18" charset="0"/>
              </a:rPr>
              <a:t> </a:t>
            </a:r>
            <a:r>
              <a:rPr lang="en-US" altLang="en-US" sz="1400" dirty="0">
                <a:solidFill>
                  <a:srgbClr val="000000"/>
                </a:solidFill>
                <a:latin typeface="Cambria" panose="02040503050406030204" pitchFamily="18" charset="0"/>
              </a:rPr>
              <a:t>familiar…</a:t>
            </a:r>
            <a:endParaRPr lang="en-US" altLang="en-US" dirty="0">
              <a:solidFill>
                <a:srgbClr val="000000"/>
              </a:solidFill>
              <a:latin typeface="Cambria" panose="02040503050406030204" pitchFamily="18" charset="0"/>
            </a:endParaRPr>
          </a:p>
        </p:txBody>
      </p:sp>
      <p:sp>
        <p:nvSpPr>
          <p:cNvPr id="12" name="Rectangle 6"/>
          <p:cNvSpPr>
            <a:spLocks noChangeArrowheads="1"/>
          </p:cNvSpPr>
          <p:nvPr/>
        </p:nvSpPr>
        <p:spPr bwMode="auto">
          <a:xfrm>
            <a:off x="4532014" y="620889"/>
            <a:ext cx="788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l">
              <a:spcBef>
                <a:spcPct val="50000"/>
              </a:spcBef>
            </a:pPr>
            <a:r>
              <a:rPr lang="en-US" altLang="en-US" sz="1400" b="1" dirty="0" smtClean="0">
                <a:solidFill>
                  <a:srgbClr val="CC3300"/>
                </a:solidFill>
                <a:latin typeface="Cambria" panose="02040503050406030204" pitchFamily="18" charset="0"/>
              </a:rPr>
              <a:t>Names:</a:t>
            </a:r>
            <a:endParaRPr lang="en-US" altLang="en-US" sz="1400" dirty="0">
              <a:solidFill>
                <a:srgbClr val="CC3300"/>
              </a:solidFill>
              <a:latin typeface="Cambria" panose="02040503050406030204" pitchFamily="18" charset="0"/>
            </a:endParaRPr>
          </a:p>
        </p:txBody>
      </p:sp>
      <p:cxnSp>
        <p:nvCxnSpPr>
          <p:cNvPr id="13" name="Straight Connector 9"/>
          <p:cNvCxnSpPr>
            <a:cxnSpLocks noChangeShapeType="1"/>
          </p:cNvCxnSpPr>
          <p:nvPr/>
        </p:nvCxnSpPr>
        <p:spPr bwMode="auto">
          <a:xfrm>
            <a:off x="5366382" y="851899"/>
            <a:ext cx="3404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5" name="Group 4"/>
          <p:cNvGrpSpPr/>
          <p:nvPr/>
        </p:nvGrpSpPr>
        <p:grpSpPr>
          <a:xfrm>
            <a:off x="5087068" y="4820148"/>
            <a:ext cx="370259" cy="369332"/>
            <a:chOff x="4649862" y="6111571"/>
            <a:chExt cx="370259" cy="369332"/>
          </a:xfrm>
        </p:grpSpPr>
        <p:sp>
          <p:nvSpPr>
            <p:cNvPr id="14" name="Rectangle 13"/>
            <p:cNvSpPr/>
            <p:nvPr/>
          </p:nvSpPr>
          <p:spPr>
            <a:xfrm rot="1540312">
              <a:off x="4760113"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sp>
          <p:nvSpPr>
            <p:cNvPr id="15" name="Rectangle 14"/>
            <p:cNvSpPr/>
            <p:nvPr/>
          </p:nvSpPr>
          <p:spPr>
            <a:xfrm rot="20059688" flipH="1">
              <a:off x="4649862" y="6111571"/>
              <a:ext cx="260008" cy="369332"/>
            </a:xfrm>
            <a:prstGeom prst="rect">
              <a:avLst/>
            </a:prstGeom>
          </p:spPr>
          <p:txBody>
            <a:bodyPr wrap="none">
              <a:spAutoFit/>
            </a:bodyPr>
            <a:lstStyle/>
            <a:p>
              <a:pPr algn="l"/>
              <a:r>
                <a:rPr lang="en-US" altLang="en-US" sz="1800" b="1" dirty="0">
                  <a:solidFill>
                    <a:srgbClr val="0105FF"/>
                  </a:solidFill>
                  <a:latin typeface="Calibri" panose="020F0502020204030204" pitchFamily="34" charset="0"/>
                </a:rPr>
                <a:t>!</a:t>
              </a:r>
              <a:endParaRPr lang="en-US" altLang="en-US" sz="1100" b="1" dirty="0">
                <a:solidFill>
                  <a:srgbClr val="000000"/>
                </a:solidFill>
                <a:latin typeface="Calibri" panose="020F0502020204030204" pitchFamily="34" charset="0"/>
              </a:endParaRPr>
            </a:p>
          </p:txBody>
        </p:sp>
      </p:grpSp>
      <p:sp>
        <p:nvSpPr>
          <p:cNvPr id="7" name="Rectangle 6"/>
          <p:cNvSpPr/>
          <p:nvPr/>
        </p:nvSpPr>
        <p:spPr>
          <a:xfrm>
            <a:off x="305872" y="6336221"/>
            <a:ext cx="3756378" cy="430887"/>
          </a:xfrm>
          <a:prstGeom prst="rect">
            <a:avLst/>
          </a:prstGeom>
          <a:solidFill>
            <a:schemeClr val="bg1">
              <a:lumMod val="85000"/>
            </a:schemeClr>
          </a:solidFill>
        </p:spPr>
        <p:txBody>
          <a:bodyPr wrap="square">
            <a:spAutoFit/>
          </a:bodyPr>
          <a:lstStyle/>
          <a:p>
            <a:pPr>
              <a:spcBef>
                <a:spcPct val="50000"/>
              </a:spcBef>
            </a:pPr>
            <a:r>
              <a:rPr lang="en-US" altLang="en-US" sz="1100" dirty="0" smtClean="0">
                <a:solidFill>
                  <a:srgbClr val="000000"/>
                </a:solidFill>
                <a:latin typeface="Calibri" panose="020F0502020204030204" pitchFamily="34" charset="0"/>
              </a:rPr>
              <a:t>You may use functions from class and </a:t>
            </a:r>
            <a:r>
              <a:rPr lang="en-US" altLang="en-US" sz="1100" dirty="0" err="1" smtClean="0">
                <a:solidFill>
                  <a:srgbClr val="000000"/>
                </a:solidFill>
                <a:latin typeface="Calibri" panose="020F0502020204030204" pitchFamily="34" charset="0"/>
              </a:rPr>
              <a:t>hw</a:t>
            </a:r>
            <a:r>
              <a:rPr lang="en-US" altLang="en-US" sz="1100" dirty="0" smtClean="0">
                <a:solidFill>
                  <a:srgbClr val="000000"/>
                </a:solidFill>
                <a:latin typeface="Calibri" panose="020F0502020204030204" pitchFamily="34" charset="0"/>
              </a:rPr>
              <a:t> on the exam without </a:t>
            </a:r>
            <a:r>
              <a:rPr lang="en-US" altLang="en-US" sz="1100" dirty="0" err="1" smtClean="0">
                <a:solidFill>
                  <a:srgbClr val="000000"/>
                </a:solidFill>
                <a:latin typeface="Calibri" panose="020F0502020204030204" pitchFamily="34" charset="0"/>
              </a:rPr>
              <a:t>reimplementing</a:t>
            </a:r>
            <a:r>
              <a:rPr lang="en-US" altLang="en-US" sz="1100" dirty="0" smtClean="0">
                <a:solidFill>
                  <a:srgbClr val="000000"/>
                </a:solidFill>
                <a:latin typeface="Calibri" panose="020F0502020204030204" pitchFamily="34" charset="0"/>
              </a:rPr>
              <a:t> them. Here are some, but not all, of them:</a:t>
            </a:r>
            <a:endParaRPr lang="en-US" dirty="0">
              <a:solidFill>
                <a:srgbClr val="000000"/>
              </a:solidFill>
              <a:latin typeface="Times New Roman" pitchFamily="18" charset="0"/>
            </a:endParaRPr>
          </a:p>
        </p:txBody>
      </p:sp>
      <p:sp>
        <p:nvSpPr>
          <p:cNvPr id="19" name="Rectangle 18"/>
          <p:cNvSpPr/>
          <p:nvPr/>
        </p:nvSpPr>
        <p:spPr>
          <a:xfrm>
            <a:off x="4648200" y="6336221"/>
            <a:ext cx="4156840" cy="430887"/>
          </a:xfrm>
          <a:prstGeom prst="rect">
            <a:avLst/>
          </a:prstGeom>
          <a:solidFill>
            <a:schemeClr val="bg1">
              <a:lumMod val="85000"/>
            </a:schemeClr>
          </a:solidFill>
          <a:ln>
            <a:solidFill>
              <a:schemeClr val="tx1"/>
            </a:solidFill>
          </a:ln>
        </p:spPr>
        <p:txBody>
          <a:bodyPr wrap="square">
            <a:spAutoFit/>
          </a:bodyPr>
          <a:lstStyle/>
          <a:p>
            <a:pPr>
              <a:spcBef>
                <a:spcPct val="50000"/>
              </a:spcBef>
            </a:pPr>
            <a:r>
              <a:rPr lang="en-US" altLang="en-US" sz="1100" dirty="0" err="1" smtClean="0">
                <a:solidFill>
                  <a:srgbClr val="000000"/>
                </a:solidFill>
                <a:latin typeface="Calibri" panose="020F0502020204030204" pitchFamily="34" charset="0"/>
              </a:rPr>
              <a:t>removeOne</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removeAll</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removeUpto</a:t>
            </a:r>
            <a:r>
              <a:rPr lang="en-US" altLang="en-US" sz="1100" dirty="0" smtClean="0">
                <a:solidFill>
                  <a:srgbClr val="000000"/>
                </a:solidFill>
                <a:latin typeface="Calibri" panose="020F0502020204030204" pitchFamily="34" charset="0"/>
              </a:rPr>
              <a:t>( e, L ), count( e, L ), </a:t>
            </a:r>
            <a:r>
              <a:rPr lang="en-US" altLang="en-US" sz="1100" dirty="0" err="1" smtClean="0">
                <a:solidFill>
                  <a:srgbClr val="000000"/>
                </a:solidFill>
                <a:latin typeface="Calibri" panose="020F0502020204030204" pitchFamily="34" charset="0"/>
              </a:rPr>
              <a:t>ind</a:t>
            </a:r>
            <a:r>
              <a:rPr lang="en-US" altLang="en-US" sz="1100" dirty="0" smtClean="0">
                <a:solidFill>
                  <a:srgbClr val="000000"/>
                </a:solidFill>
                <a:latin typeface="Calibri" panose="020F0502020204030204" pitchFamily="34" charset="0"/>
              </a:rPr>
              <a:t>( e, L ), </a:t>
            </a:r>
            <a:r>
              <a:rPr lang="en-US" altLang="en-US" sz="1100" dirty="0" err="1" smtClean="0">
                <a:solidFill>
                  <a:srgbClr val="000000"/>
                </a:solidFill>
                <a:latin typeface="Calibri" panose="020F0502020204030204" pitchFamily="34" charset="0"/>
              </a:rPr>
              <a:t>frontNum</a:t>
            </a:r>
            <a:r>
              <a:rPr lang="en-US" altLang="en-US" sz="1100" dirty="0" smtClean="0">
                <a:solidFill>
                  <a:srgbClr val="000000"/>
                </a:solidFill>
                <a:latin typeface="Calibri" panose="020F0502020204030204" pitchFamily="34" charset="0"/>
              </a:rPr>
              <a:t>( L ), </a:t>
            </a:r>
            <a:r>
              <a:rPr lang="en-US" altLang="en-US" sz="1100" dirty="0" err="1" smtClean="0">
                <a:solidFill>
                  <a:srgbClr val="000000"/>
                </a:solidFill>
                <a:latin typeface="Calibri" panose="020F0502020204030204" pitchFamily="34" charset="0"/>
              </a:rPr>
              <a:t>binToNum</a:t>
            </a:r>
            <a:r>
              <a:rPr lang="en-US" altLang="en-US" sz="1100" dirty="0" smtClean="0">
                <a:solidFill>
                  <a:srgbClr val="000000"/>
                </a:solidFill>
                <a:latin typeface="Calibri" panose="020F0502020204030204" pitchFamily="34" charset="0"/>
              </a:rPr>
              <a:t>( </a:t>
            </a:r>
            <a:r>
              <a:rPr lang="en-US" altLang="en-US" sz="1100" dirty="0" err="1" smtClean="0">
                <a:solidFill>
                  <a:srgbClr val="000000"/>
                </a:solidFill>
                <a:latin typeface="Calibri" panose="020F0502020204030204" pitchFamily="34" charset="0"/>
              </a:rPr>
              <a:t>binstr</a:t>
            </a:r>
            <a:r>
              <a:rPr lang="en-US" altLang="en-US" sz="1100" dirty="0" smtClean="0">
                <a:solidFill>
                  <a:srgbClr val="000000"/>
                </a:solidFill>
                <a:latin typeface="Calibri" panose="020F0502020204030204" pitchFamily="34" charset="0"/>
              </a:rPr>
              <a:t> ), </a:t>
            </a:r>
            <a:r>
              <a:rPr lang="en-US" altLang="en-US" sz="1100" dirty="0" err="1" smtClean="0">
                <a:solidFill>
                  <a:srgbClr val="000000"/>
                </a:solidFill>
                <a:latin typeface="Calibri" panose="020F0502020204030204" pitchFamily="34" charset="0"/>
              </a:rPr>
              <a:t>numToBin</a:t>
            </a:r>
            <a:r>
              <a:rPr lang="en-US" altLang="en-US" sz="1100" dirty="0" smtClean="0">
                <a:solidFill>
                  <a:srgbClr val="000000"/>
                </a:solidFill>
                <a:latin typeface="Calibri" panose="020F0502020204030204" pitchFamily="34" charset="0"/>
              </a:rPr>
              <a:t>( n ), …</a:t>
            </a:r>
            <a:endParaRPr lang="en-US" dirty="0">
              <a:solidFill>
                <a:srgbClr val="000000"/>
              </a:solidFill>
              <a:latin typeface="Times New Roman" pitchFamily="18" charset="0"/>
            </a:endParaRPr>
          </a:p>
        </p:txBody>
      </p:sp>
      <p:sp>
        <p:nvSpPr>
          <p:cNvPr id="8" name="Right Arrow 7"/>
          <p:cNvSpPr/>
          <p:nvPr/>
        </p:nvSpPr>
        <p:spPr>
          <a:xfrm>
            <a:off x="4191000" y="6432330"/>
            <a:ext cx="353065" cy="290108"/>
          </a:xfrm>
          <a:prstGeom prst="rightArrow">
            <a:avLst/>
          </a:prstGeom>
          <a:solidFill>
            <a:schemeClr val="bg1">
              <a:lumMod val="85000"/>
            </a:schemeClr>
          </a:solidFill>
        </p:spPr>
        <p:txBody>
          <a:bodyPr wrap="none" rtlCol="0" anchor="ctr">
            <a:spAutoFit/>
          </a:bodyPr>
          <a:lstStyle/>
          <a:p>
            <a:pPr algn="l">
              <a:spcBef>
                <a:spcPct val="50000"/>
              </a:spcBef>
            </a:pPr>
            <a:endParaRPr lang="en-US" sz="1800">
              <a:solidFill>
                <a:srgbClr val="000000"/>
              </a:solidFill>
              <a:latin typeface="Courier New" pitchFamily="1" charset="0"/>
              <a:cs typeface="Courier New" pitchFamily="1" charset="0"/>
            </a:endParaRPr>
          </a:p>
        </p:txBody>
      </p:sp>
      <p:sp>
        <p:nvSpPr>
          <p:cNvPr id="10" name="Rectangle 9"/>
          <p:cNvSpPr/>
          <p:nvPr/>
        </p:nvSpPr>
        <p:spPr>
          <a:xfrm>
            <a:off x="197070" y="555570"/>
            <a:ext cx="2440092" cy="261610"/>
          </a:xfrm>
          <a:prstGeom prst="rect">
            <a:avLst/>
          </a:prstGeom>
        </p:spPr>
        <p:txBody>
          <a:bodyPr wrap="none">
            <a:spAutoFit/>
          </a:bodyPr>
          <a:lstStyle/>
          <a:p>
            <a:pPr algn="l">
              <a:spcBef>
                <a:spcPct val="50000"/>
              </a:spcBef>
            </a:pPr>
            <a:r>
              <a:rPr lang="en-US" altLang="en-US" sz="1100" dirty="0" smtClean="0">
                <a:solidFill>
                  <a:srgbClr val="000000"/>
                </a:solidFill>
                <a:latin typeface="Calibri" panose="020F0502020204030204" pitchFamily="34" charset="0"/>
              </a:rPr>
              <a:t>See also the gold review @ the cs5 site</a:t>
            </a:r>
            <a:endParaRPr lang="en-US" dirty="0">
              <a:solidFill>
                <a:srgbClr val="000000"/>
              </a:solidFill>
              <a:latin typeface="Times New Roman" pitchFamily="18" charset="0"/>
            </a:endParaRPr>
          </a:p>
        </p:txBody>
      </p:sp>
      <p:grpSp>
        <p:nvGrpSpPr>
          <p:cNvPr id="20" name="Group 54"/>
          <p:cNvGrpSpPr>
            <a:grpSpLocks/>
          </p:cNvGrpSpPr>
          <p:nvPr/>
        </p:nvGrpSpPr>
        <p:grpSpPr bwMode="auto">
          <a:xfrm>
            <a:off x="2322096" y="4668255"/>
            <a:ext cx="340098" cy="292764"/>
            <a:chOff x="3456" y="1784"/>
            <a:chExt cx="952" cy="1048"/>
          </a:xfrm>
        </p:grpSpPr>
        <p:sp>
          <p:nvSpPr>
            <p:cNvPr id="2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Rectangle 1"/>
          <p:cNvSpPr/>
          <p:nvPr/>
        </p:nvSpPr>
        <p:spPr>
          <a:xfrm>
            <a:off x="2633133" y="4632823"/>
            <a:ext cx="1534394" cy="230832"/>
          </a:xfrm>
          <a:prstGeom prst="rect">
            <a:avLst/>
          </a:prstGeom>
        </p:spPr>
        <p:txBody>
          <a:bodyPr wrap="none">
            <a:spAutoFit/>
          </a:bodyPr>
          <a:lstStyle/>
          <a:p>
            <a:pPr algn="l"/>
            <a:r>
              <a:rPr lang="en-US" altLang="en-US" sz="900" dirty="0" smtClean="0">
                <a:solidFill>
                  <a:srgbClr val="000000"/>
                </a:solidFill>
                <a:latin typeface="Calibri" panose="020F0502020204030204" pitchFamily="34" charset="0"/>
              </a:rPr>
              <a:t>I &lt;3 </a:t>
            </a:r>
            <a:r>
              <a:rPr lang="en-US" altLang="en-US" sz="900" dirty="0" smtClean="0">
                <a:solidFill>
                  <a:srgbClr val="000000"/>
                </a:solidFill>
                <a:latin typeface="Calibri" panose="020F0502020204030204" pitchFamily="34" charset="0"/>
              </a:rPr>
              <a:t>three-eyed punctuation!</a:t>
            </a:r>
            <a:endParaRPr lang="en-US" sz="900" dirty="0"/>
          </a:p>
        </p:txBody>
      </p:sp>
      <p:cxnSp>
        <p:nvCxnSpPr>
          <p:cNvPr id="6" name="Straight Connector 5"/>
          <p:cNvCxnSpPr/>
          <p:nvPr/>
        </p:nvCxnSpPr>
        <p:spPr bwMode="auto">
          <a:xfrm>
            <a:off x="4800600" y="3787422"/>
            <a:ext cx="365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648200" y="3939822"/>
            <a:ext cx="3987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4625622" y="4114800"/>
            <a:ext cx="38071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5" name="TextBox 44"/>
          <p:cNvSpPr txBox="1"/>
          <p:nvPr/>
        </p:nvSpPr>
        <p:spPr>
          <a:xfrm rot="21155631">
            <a:off x="1940990" y="2413343"/>
            <a:ext cx="5414420" cy="3046988"/>
          </a:xfrm>
          <a:prstGeom prst="rect">
            <a:avLst/>
          </a:prstGeom>
          <a:solidFill>
            <a:schemeClr val="bg1">
              <a:lumMod val="50000"/>
            </a:schemeClr>
          </a:solidFill>
        </p:spPr>
        <p:txBody>
          <a:bodyPr wrap="square" rtlCol="0">
            <a:spAutoFit/>
          </a:bodyPr>
          <a:lstStyle/>
          <a:p>
            <a:r>
              <a:rPr lang="en-US" sz="9600" dirty="0" smtClean="0">
                <a:solidFill>
                  <a:schemeClr val="bg1"/>
                </a:solidFill>
                <a:latin typeface="Candara" panose="020E0502030303020204" pitchFamily="34" charset="0"/>
              </a:rPr>
              <a:t>Later today…</a:t>
            </a:r>
            <a:endParaRPr lang="en-US" sz="9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69273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76" y="351530"/>
            <a:ext cx="7773924" cy="6201670"/>
          </a:xfrm>
          <a:prstGeom prst="rect">
            <a:avLst/>
          </a:prstGeom>
        </p:spPr>
      </p:pic>
      <p:sp>
        <p:nvSpPr>
          <p:cNvPr id="32771" name="Text Box 15"/>
          <p:cNvSpPr txBox="1">
            <a:spLocks noChangeArrowheads="1"/>
          </p:cNvSpPr>
          <p:nvPr/>
        </p:nvSpPr>
        <p:spPr bwMode="auto">
          <a:xfrm>
            <a:off x="1066038" y="163140"/>
            <a:ext cx="3581400" cy="584200"/>
          </a:xfrm>
          <a:prstGeom prst="rect">
            <a:avLst/>
          </a:prstGeom>
          <a:solidFill>
            <a:schemeClr val="bg1"/>
          </a:solidFill>
          <a:ln>
            <a:noFill/>
          </a:ln>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3200" dirty="0" smtClean="0">
                <a:solidFill>
                  <a:srgbClr val="000000"/>
                </a:solidFill>
                <a:latin typeface="Cambria" pitchFamily="18" charset="0"/>
              </a:rPr>
              <a:t>Atlas of the M. Set</a:t>
            </a:r>
            <a:endParaRPr lang="en-US" sz="3200" dirty="0">
              <a:solidFill>
                <a:srgbClr val="000000"/>
              </a:solidFill>
              <a:latin typeface="Cambria" pitchFamily="18" charset="0"/>
            </a:endParaRPr>
          </a:p>
        </p:txBody>
      </p:sp>
    </p:spTree>
    <p:extLst>
      <p:ext uri="{BB962C8B-B14F-4D97-AF65-F5344CB8AC3E}">
        <p14:creationId xmlns:p14="http://schemas.microsoft.com/office/powerpoint/2010/main" val="358007365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716"/>
          <a:stretch/>
        </p:blipFill>
        <p:spPr>
          <a:xfrm>
            <a:off x="0" y="0"/>
            <a:ext cx="9144000" cy="6858000"/>
          </a:xfrm>
          <a:prstGeom prst="rect">
            <a:avLst/>
          </a:prstGeom>
        </p:spPr>
      </p:pic>
      <p:sp>
        <p:nvSpPr>
          <p:cNvPr id="32771" name="Text Box 15"/>
          <p:cNvSpPr txBox="1">
            <a:spLocks noChangeArrowheads="1"/>
          </p:cNvSpPr>
          <p:nvPr/>
        </p:nvSpPr>
        <p:spPr bwMode="auto">
          <a:xfrm>
            <a:off x="152400" y="6172200"/>
            <a:ext cx="4877562" cy="584775"/>
          </a:xfrm>
          <a:prstGeom prst="rect">
            <a:avLst/>
          </a:prstGeom>
          <a:solidFill>
            <a:schemeClr val="bg1"/>
          </a:solidFill>
          <a:ln>
            <a:noFill/>
          </a:ln>
          <a:extLst/>
        </p:spPr>
        <p:txBody>
          <a:bodyPr wrap="square">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3200" dirty="0" smtClean="0">
                <a:solidFill>
                  <a:srgbClr val="000000"/>
                </a:solidFill>
                <a:latin typeface="Cambria" pitchFamily="18" charset="0"/>
              </a:rPr>
              <a:t>In the </a:t>
            </a:r>
            <a:r>
              <a:rPr lang="en-US" sz="3200" i="1" dirty="0" smtClean="0">
                <a:solidFill>
                  <a:srgbClr val="000000"/>
                </a:solidFill>
                <a:latin typeface="Cambria" pitchFamily="18" charset="0"/>
              </a:rPr>
              <a:t>Seahorse Valley….</a:t>
            </a:r>
            <a:endParaRPr lang="en-US" sz="3200" dirty="0">
              <a:solidFill>
                <a:srgbClr val="000000"/>
              </a:solidFill>
              <a:latin typeface="Cambria" pitchFamily="18" charset="0"/>
            </a:endParaRPr>
          </a:p>
        </p:txBody>
      </p:sp>
    </p:spTree>
    <p:extLst>
      <p:ext uri="{BB962C8B-B14F-4D97-AF65-F5344CB8AC3E}">
        <p14:creationId xmlns:p14="http://schemas.microsoft.com/office/powerpoint/2010/main" val="261895080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mandelbro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7"/>
          <p:cNvSpPr txBox="1">
            <a:spLocks noChangeArrowheads="1"/>
          </p:cNvSpPr>
          <p:nvPr/>
        </p:nvSpPr>
        <p:spPr bwMode="auto">
          <a:xfrm>
            <a:off x="850900" y="1143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5" charset="0"/>
                <a:ea typeface="ＭＳ Ｐゴシック" pitchFamily="-105" charset="-128"/>
              </a:defRPr>
            </a:lvl1pPr>
            <a:lvl2pPr marL="742950" indent="-285750">
              <a:defRPr sz="2400">
                <a:solidFill>
                  <a:schemeClr val="tx1"/>
                </a:solidFill>
                <a:latin typeface="Times New Roman" pitchFamily="-105" charset="0"/>
                <a:ea typeface="ＭＳ Ｐゴシック" pitchFamily="-105" charset="-128"/>
              </a:defRPr>
            </a:lvl2pPr>
            <a:lvl3pPr marL="1143000" indent="-228600">
              <a:defRPr sz="2400">
                <a:solidFill>
                  <a:schemeClr val="tx1"/>
                </a:solidFill>
                <a:latin typeface="Times New Roman" pitchFamily="-105" charset="0"/>
                <a:ea typeface="ＭＳ Ｐゴシック" pitchFamily="-105" charset="-128"/>
              </a:defRPr>
            </a:lvl3pPr>
            <a:lvl4pPr marL="1600200" indent="-228600">
              <a:defRPr sz="2400">
                <a:solidFill>
                  <a:schemeClr val="tx1"/>
                </a:solidFill>
                <a:latin typeface="Times New Roman" pitchFamily="-105" charset="0"/>
                <a:ea typeface="ＭＳ Ｐゴシック" pitchFamily="-105" charset="-128"/>
              </a:defRPr>
            </a:lvl4pPr>
            <a:lvl5pPr marL="2057400" indent="-228600">
              <a:defRPr sz="2400">
                <a:solidFill>
                  <a:schemeClr val="tx1"/>
                </a:solidFill>
                <a:latin typeface="Times New Roman" pitchFamily="-105" charset="0"/>
                <a:ea typeface="ＭＳ Ｐゴシック" pitchFamily="-105" charset="-128"/>
              </a:defRPr>
            </a:lvl5pPr>
            <a:lvl6pPr marL="25146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algn="ctr"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spcBef>
                <a:spcPct val="50000"/>
              </a:spcBef>
            </a:pPr>
            <a:r>
              <a:rPr lang="en-US" sz="4000" dirty="0">
                <a:solidFill>
                  <a:srgbClr val="FFFFFF"/>
                </a:solidFill>
                <a:latin typeface="Cambria" pitchFamily="18" charset="0"/>
              </a:rPr>
              <a:t>Happy </a:t>
            </a:r>
            <a:r>
              <a:rPr lang="en-US" sz="4000" dirty="0" err="1">
                <a:solidFill>
                  <a:srgbClr val="FFFFFF"/>
                </a:solidFill>
                <a:latin typeface="Cambria" pitchFamily="18" charset="0"/>
              </a:rPr>
              <a:t>Mandelbrotting</a:t>
            </a:r>
            <a:r>
              <a:rPr lang="en-US" sz="4000" dirty="0">
                <a:solidFill>
                  <a:srgbClr val="FFFFFF"/>
                </a:solidFill>
                <a:latin typeface="Cambria" pitchFamily="18" charset="0"/>
              </a:rPr>
              <a:t>!</a:t>
            </a:r>
          </a:p>
        </p:txBody>
      </p:sp>
      <p:sp>
        <p:nvSpPr>
          <p:cNvPr id="34820" name="Rectangle 15"/>
          <p:cNvSpPr>
            <a:spLocks noChangeArrowheads="1"/>
          </p:cNvSpPr>
          <p:nvPr/>
        </p:nvSpPr>
        <p:spPr bwMode="auto">
          <a:xfrm>
            <a:off x="76200" y="6320135"/>
            <a:ext cx="484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FFFF"/>
                </a:solidFill>
                <a:latin typeface="Cambria" pitchFamily="18" charset="0"/>
                <a:ea typeface="ＭＳ Ｐゴシック" pitchFamily="-105" charset="-128"/>
              </a:rPr>
              <a:t>www.cs.hmc.edu</a:t>
            </a:r>
            <a:r>
              <a:rPr lang="en-US" dirty="0" smtClean="0">
                <a:solidFill>
                  <a:srgbClr val="FFFFFF"/>
                </a:solidFill>
                <a:latin typeface="Cambria" pitchFamily="18" charset="0"/>
                <a:ea typeface="ＭＳ Ｐゴシック" pitchFamily="-105" charset="-128"/>
              </a:rPr>
              <a:t>/~jgrasel/projects</a:t>
            </a:r>
            <a:endParaRPr lang="en-US" dirty="0">
              <a:solidFill>
                <a:srgbClr val="000000"/>
              </a:solidFill>
              <a:latin typeface="Cambria" pitchFamily="18" charset="0"/>
              <a:ea typeface="ＭＳ Ｐゴシック" pitchFamily="-105" charset="-128"/>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991560" y="1657440"/>
              <a:ext cx="360" cy="360"/>
            </p14:xfrm>
          </p:contentPart>
        </mc:Choice>
        <mc:Fallback xmlns="">
          <p:pic>
            <p:nvPicPr>
              <p:cNvPr id="2" name="Ink 1"/>
              <p:cNvPicPr/>
              <p:nvPr/>
            </p:nvPicPr>
            <p:blipFill>
              <a:blip r:embed="rId4"/>
              <a:stretch>
                <a:fillRect/>
              </a:stretch>
            </p:blipFill>
            <p:spPr>
              <a:xfrm>
                <a:off x="6982200" y="1648080"/>
                <a:ext cx="19080" cy="19080"/>
              </a:xfrm>
              <a:prstGeom prst="rect">
                <a:avLst/>
              </a:prstGeom>
            </p:spPr>
          </p:pic>
        </mc:Fallback>
      </mc:AlternateContent>
      <p:sp>
        <p:nvSpPr>
          <p:cNvPr id="6" name="Rectangle 17"/>
          <p:cNvSpPr>
            <a:spLocks noChangeArrowheads="1"/>
          </p:cNvSpPr>
          <p:nvPr/>
        </p:nvSpPr>
        <p:spPr bwMode="auto">
          <a:xfrm>
            <a:off x="6134601" y="6427936"/>
            <a:ext cx="286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000" dirty="0">
                <a:solidFill>
                  <a:srgbClr val="FFFFFF"/>
                </a:solidFill>
                <a:latin typeface="Calibri" pitchFamily="34" charset="0"/>
                <a:ea typeface="ＭＳ Ｐゴシック" pitchFamily="-105" charset="-128"/>
              </a:rPr>
              <a:t>http://www.youtube.com/watch?v=0jGaio87u3A</a:t>
            </a:r>
          </a:p>
        </p:txBody>
      </p:sp>
    </p:spTree>
    <p:extLst>
      <p:ext uri="{BB962C8B-B14F-4D97-AF65-F5344CB8AC3E}">
        <p14:creationId xmlns:p14="http://schemas.microsoft.com/office/powerpoint/2010/main" val="408891055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747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38351"/>
            <a:ext cx="365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Rules rule!?</a:t>
            </a:r>
            <a:endParaRPr lang="en-US" dirty="0">
              <a:latin typeface="Cambria" pitchFamily="18" charset="0"/>
            </a:endParaRPr>
          </a:p>
        </p:txBody>
      </p:sp>
      <p:sp>
        <p:nvSpPr>
          <p:cNvPr id="7171" name="Rectangle 6"/>
          <p:cNvSpPr>
            <a:spLocks noChangeArrowheads="1"/>
          </p:cNvSpPr>
          <p:nvPr/>
        </p:nvSpPr>
        <p:spPr bwMode="auto">
          <a:xfrm>
            <a:off x="152400" y="1447800"/>
            <a:ext cx="23108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a:solidFill>
                  <a:srgbClr val="1608F9"/>
                </a:solidFill>
                <a:latin typeface="Calibri" pitchFamily="34" charset="0"/>
              </a:rPr>
              <a:t>conform1(</a:t>
            </a:r>
            <a:r>
              <a:rPr lang="en-US" sz="2100" dirty="0" err="1">
                <a:solidFill>
                  <a:srgbClr val="1608F9"/>
                </a:solidFill>
                <a:latin typeface="Calibri" pitchFamily="34" charset="0"/>
              </a:rPr>
              <a:t>fav</a:t>
            </a:r>
            <a:r>
              <a:rPr lang="en-US" sz="2100" dirty="0">
                <a:solidFill>
                  <a:srgbClr val="1608F9"/>
                </a:solidFill>
                <a:latin typeface="Calibri" pitchFamily="34" charset="0"/>
              </a:rPr>
              <a:t>)</a:t>
            </a:r>
          </a:p>
          <a:p>
            <a:pPr algn="l"/>
            <a:r>
              <a:rPr lang="en-US" sz="2100" dirty="0">
                <a:solidFill>
                  <a:srgbClr val="1608F9"/>
                </a:solidFill>
                <a:latin typeface="Calibri" pitchFamily="34" charset="0"/>
              </a:rPr>
              <a:t>    </a:t>
            </a:r>
            <a:r>
              <a:rPr lang="en-US" sz="2100" dirty="0" err="1">
                <a:solidFill>
                  <a:srgbClr val="1608F9"/>
                </a:solidFill>
                <a:latin typeface="Calibri" pitchFamily="34" charset="0"/>
              </a:rPr>
              <a:t>fav</a:t>
            </a:r>
            <a:r>
              <a:rPr lang="en-US" sz="2100" dirty="0">
                <a:solidFill>
                  <a:srgbClr val="1608F9"/>
                </a:solidFill>
                <a:latin typeface="Calibri" pitchFamily="34" charset="0"/>
              </a:rPr>
              <a:t> = 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err="1">
                <a:solidFill>
                  <a:srgbClr val="1608F9"/>
                </a:solidFill>
                <a:latin typeface="Calibri" pitchFamily="34" charset="0"/>
              </a:rPr>
              <a:t>fav</a:t>
            </a:r>
            <a:r>
              <a:rPr lang="en-US" sz="2100" dirty="0">
                <a:solidFill>
                  <a:srgbClr val="1608F9"/>
                </a:solidFill>
                <a:latin typeface="Calibri" pitchFamily="34" charset="0"/>
              </a:rPr>
              <a:t> </a:t>
            </a:r>
            <a:endParaRPr lang="en-US" sz="2100" dirty="0">
              <a:solidFill>
                <a:srgbClr val="EE7403"/>
              </a:solidFill>
              <a:latin typeface="Calibri" pitchFamily="34" charset="0"/>
            </a:endParaRPr>
          </a:p>
        </p:txBody>
      </p:sp>
      <p:sp>
        <p:nvSpPr>
          <p:cNvPr id="7172" name="Line 14"/>
          <p:cNvSpPr>
            <a:spLocks noChangeShapeType="1"/>
          </p:cNvSpPr>
          <p:nvPr/>
        </p:nvSpPr>
        <p:spPr bwMode="auto">
          <a:xfrm>
            <a:off x="357188" y="3501193"/>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Rectangle 6"/>
          <p:cNvSpPr>
            <a:spLocks noChangeArrowheads="1"/>
          </p:cNvSpPr>
          <p:nvPr/>
        </p:nvSpPr>
        <p:spPr bwMode="auto">
          <a:xfrm>
            <a:off x="2971800" y="1447800"/>
            <a:ext cx="26132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conform2(L)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 </a:t>
            </a:r>
            <a:r>
              <a:rPr lang="en-US" sz="2100" dirty="0">
                <a:solidFill>
                  <a:srgbClr val="1608F9"/>
                </a:solidFill>
                <a:latin typeface="Calibri" pitchFamily="34" charset="0"/>
              </a:rPr>
              <a:t>= [42,42]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a:solidFill>
                  <a:srgbClr val="1608F9"/>
                </a:solidFill>
                <a:latin typeface="Calibri" pitchFamily="34" charset="0"/>
              </a:rPr>
              <a:t>L</a:t>
            </a:r>
          </a:p>
        </p:txBody>
      </p:sp>
      <p:sp>
        <p:nvSpPr>
          <p:cNvPr id="7174" name="Line 14"/>
          <p:cNvSpPr>
            <a:spLocks noChangeShapeType="1"/>
          </p:cNvSpPr>
          <p:nvPr/>
        </p:nvSpPr>
        <p:spPr bwMode="auto">
          <a:xfrm rot="16200000">
            <a:off x="3455068" y="3707732"/>
            <a:ext cx="4977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0"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Quiz</a:t>
            </a:r>
          </a:p>
        </p:txBody>
      </p:sp>
      <p:sp>
        <p:nvSpPr>
          <p:cNvPr id="7176" name="Text Box 5"/>
          <p:cNvSpPr txBox="1">
            <a:spLocks noChangeArrowheads="1"/>
          </p:cNvSpPr>
          <p:nvPr/>
        </p:nvSpPr>
        <p:spPr bwMode="auto">
          <a:xfrm>
            <a:off x="5105400" y="184666"/>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Try this on the back page first…</a:t>
            </a:r>
            <a:endParaRPr lang="en-US" sz="1800" dirty="0">
              <a:latin typeface="Cambria" pitchFamily="18" charset="0"/>
            </a:endParaRPr>
          </a:p>
        </p:txBody>
      </p:sp>
      <p:sp>
        <p:nvSpPr>
          <p:cNvPr id="7177" name="Text Box 5"/>
          <p:cNvSpPr txBox="1">
            <a:spLocks noChangeArrowheads="1"/>
          </p:cNvSpPr>
          <p:nvPr/>
        </p:nvSpPr>
        <p:spPr bwMode="auto">
          <a:xfrm>
            <a:off x="1405739" y="738664"/>
            <a:ext cx="6477000" cy="369332"/>
          </a:xfrm>
          <a:prstGeom prst="rect">
            <a:avLst/>
          </a:prstGeom>
          <a:solidFill>
            <a:srgbClr val="CCECFF"/>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Trace each </a:t>
            </a:r>
            <a:r>
              <a:rPr lang="en-US" sz="1800" dirty="0" err="1" smtClean="0">
                <a:latin typeface="Cambria" pitchFamily="18" charset="0"/>
              </a:rPr>
              <a:t>f'n</a:t>
            </a:r>
            <a:r>
              <a:rPr lang="en-US" sz="1800" dirty="0" smtClean="0">
                <a:latin typeface="Cambria" pitchFamily="18" charset="0"/>
              </a:rPr>
              <a:t>. What will  </a:t>
            </a:r>
            <a:r>
              <a:rPr lang="en-US" sz="1800" b="1" dirty="0">
                <a:latin typeface="Courier New" pitchFamily="49" charset="0"/>
                <a:cs typeface="Courier New" pitchFamily="49" charset="0"/>
              </a:rPr>
              <a:t>main1</a:t>
            </a:r>
            <a:r>
              <a:rPr lang="en-US" sz="1800" dirty="0">
                <a:latin typeface="Cambria" pitchFamily="18" charset="0"/>
              </a:rPr>
              <a:t>, </a:t>
            </a:r>
            <a:r>
              <a:rPr lang="en-US" sz="1800" dirty="0" smtClean="0">
                <a:latin typeface="Cambria" pitchFamily="18" charset="0"/>
              </a:rPr>
              <a:t> </a:t>
            </a:r>
            <a:r>
              <a:rPr lang="en-US" sz="1800" b="1" dirty="0" smtClean="0">
                <a:latin typeface="Courier New" pitchFamily="49" charset="0"/>
                <a:cs typeface="Courier New" pitchFamily="49" charset="0"/>
              </a:rPr>
              <a:t>main2</a:t>
            </a:r>
            <a:r>
              <a:rPr lang="en-US" sz="1800" dirty="0">
                <a:latin typeface="Cambria" pitchFamily="18" charset="0"/>
              </a:rPr>
              <a:t>, and </a:t>
            </a:r>
            <a:r>
              <a:rPr lang="en-US" sz="1800" b="1" dirty="0">
                <a:latin typeface="Courier New" pitchFamily="49" charset="0"/>
                <a:cs typeface="Courier New" pitchFamily="49" charset="0"/>
              </a:rPr>
              <a:t>main3</a:t>
            </a:r>
            <a:r>
              <a:rPr lang="en-US" sz="1800" dirty="0">
                <a:latin typeface="Cambria" pitchFamily="18" charset="0"/>
              </a:rPr>
              <a:t> </a:t>
            </a:r>
            <a:r>
              <a:rPr lang="en-US" sz="1800" dirty="0" smtClean="0">
                <a:latin typeface="Cambria" pitchFamily="18" charset="0"/>
              </a:rPr>
              <a:t>print?</a:t>
            </a:r>
            <a:endParaRPr lang="en-US" sz="1800" dirty="0">
              <a:latin typeface="Cambria" pitchFamily="18" charset="0"/>
            </a:endParaRPr>
          </a:p>
        </p:txBody>
      </p:sp>
      <p:sp>
        <p:nvSpPr>
          <p:cNvPr id="7178" name="Rectangle 6"/>
          <p:cNvSpPr>
            <a:spLocks noChangeArrowheads="1"/>
          </p:cNvSpPr>
          <p:nvPr/>
        </p:nvSpPr>
        <p:spPr bwMode="auto">
          <a:xfrm>
            <a:off x="6267450" y="1447800"/>
            <a:ext cx="2038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conform3(L)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[0</a:t>
            </a:r>
            <a:r>
              <a:rPr lang="en-US" sz="2100" dirty="0">
                <a:solidFill>
                  <a:srgbClr val="1608F9"/>
                </a:solidFill>
                <a:latin typeface="Calibri" pitchFamily="34" charset="0"/>
              </a:rPr>
              <a:t>] = 42</a:t>
            </a: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[1</a:t>
            </a:r>
            <a:r>
              <a:rPr lang="en-US" sz="2100" dirty="0">
                <a:solidFill>
                  <a:srgbClr val="1608F9"/>
                </a:solidFill>
                <a:latin typeface="Calibri" pitchFamily="34" charset="0"/>
              </a:rPr>
              <a:t>] = </a:t>
            </a:r>
            <a:r>
              <a:rPr lang="en-US" sz="2100" dirty="0" smtClean="0">
                <a:solidFill>
                  <a:srgbClr val="1608F9"/>
                </a:solidFill>
                <a:latin typeface="Calibri" pitchFamily="34" charset="0"/>
              </a:rPr>
              <a:t>42</a:t>
            </a:r>
            <a:endParaRPr lang="en-US" sz="2100" dirty="0">
              <a:solidFill>
                <a:srgbClr val="1608F9"/>
              </a:solidFill>
              <a:latin typeface="Calibri" pitchFamily="34" charset="0"/>
            </a:endParaRPr>
          </a:p>
        </p:txBody>
      </p:sp>
      <p:sp>
        <p:nvSpPr>
          <p:cNvPr id="7180" name="Line 14"/>
          <p:cNvSpPr>
            <a:spLocks noChangeShapeType="1"/>
          </p:cNvSpPr>
          <p:nvPr/>
        </p:nvSpPr>
        <p:spPr bwMode="auto">
          <a:xfrm>
            <a:off x="2995613" y="3501193"/>
            <a:ext cx="2719387"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14"/>
          <p:cNvSpPr>
            <a:spLocks noChangeShapeType="1"/>
          </p:cNvSpPr>
          <p:nvPr/>
        </p:nvSpPr>
        <p:spPr bwMode="auto">
          <a:xfrm>
            <a:off x="6148388" y="3501193"/>
            <a:ext cx="2614612"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AutoShape 10"/>
          <p:cNvSpPr>
            <a:spLocks noChangeArrowheads="1"/>
          </p:cNvSpPr>
          <p:nvPr/>
        </p:nvSpPr>
        <p:spPr bwMode="auto">
          <a:xfrm>
            <a:off x="152400" y="26796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220663" y="2909887"/>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7184" name="AutoShape 10"/>
          <p:cNvSpPr>
            <a:spLocks noChangeArrowheads="1"/>
          </p:cNvSpPr>
          <p:nvPr/>
        </p:nvSpPr>
        <p:spPr bwMode="auto">
          <a:xfrm>
            <a:off x="152400" y="38989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220663" y="41290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8" name="AutoShape 10"/>
          <p:cNvSpPr>
            <a:spLocks noChangeArrowheads="1"/>
          </p:cNvSpPr>
          <p:nvPr/>
        </p:nvSpPr>
        <p:spPr bwMode="auto">
          <a:xfrm>
            <a:off x="6096000" y="26669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6336753" y="292125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7190" name="AutoShape 10"/>
          <p:cNvSpPr>
            <a:spLocks noChangeArrowheads="1"/>
          </p:cNvSpPr>
          <p:nvPr/>
        </p:nvSpPr>
        <p:spPr bwMode="auto">
          <a:xfrm>
            <a:off x="2871536" y="3930415"/>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3124321" y="4172635"/>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27" name="Line 14"/>
          <p:cNvSpPr>
            <a:spLocks noChangeShapeType="1"/>
          </p:cNvSpPr>
          <p:nvPr/>
        </p:nvSpPr>
        <p:spPr bwMode="auto">
          <a:xfrm rot="16200000">
            <a:off x="254669" y="3707732"/>
            <a:ext cx="4977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525523" y="3846186"/>
            <a:ext cx="301686" cy="369332"/>
          </a:xfrm>
          <a:prstGeom prst="rect">
            <a:avLst/>
          </a:prstGeom>
        </p:spPr>
        <p:txBody>
          <a:bodyPr wrap="none">
            <a:spAutoFit/>
          </a:bodyPr>
          <a:lstStyle/>
          <a:p>
            <a:r>
              <a:rPr lang="en-US" sz="1800" b="1" dirty="0" smtClean="0">
                <a:latin typeface="Calibri" pitchFamily="34" charset="0"/>
              </a:rPr>
              <a:t>7</a:t>
            </a:r>
            <a:endParaRPr lang="en-US" sz="1800" b="1" dirty="0"/>
          </a:p>
        </p:txBody>
      </p:sp>
      <p:sp>
        <p:nvSpPr>
          <p:cNvPr id="34" name="Freeform 16"/>
          <p:cNvSpPr>
            <a:spLocks/>
          </p:cNvSpPr>
          <p:nvPr/>
        </p:nvSpPr>
        <p:spPr bwMode="auto">
          <a:xfrm>
            <a:off x="3392904" y="3669632"/>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Rectangle 34"/>
          <p:cNvSpPr/>
          <p:nvPr/>
        </p:nvSpPr>
        <p:spPr>
          <a:xfrm>
            <a:off x="704182" y="6477000"/>
            <a:ext cx="7510372" cy="261610"/>
          </a:xfrm>
          <a:prstGeom prst="rect">
            <a:avLst/>
          </a:prstGeom>
        </p:spPr>
        <p:txBody>
          <a:bodyPr wrap="square">
            <a:spAutoFit/>
          </a:bodyPr>
          <a:lstStyle/>
          <a:p>
            <a:r>
              <a:rPr lang="en-US" sz="1100" dirty="0" smtClean="0">
                <a:latin typeface="Cambria" pitchFamily="18" charset="0"/>
              </a:rPr>
              <a:t>Notice that there are NO assignment statements after these function calls!   The return values aren't being used…</a:t>
            </a:r>
            <a:endParaRPr lang="en-US" sz="1100" dirty="0"/>
          </a:p>
        </p:txBody>
      </p:sp>
      <p:sp>
        <p:nvSpPr>
          <p:cNvPr id="37" name="AutoShape 19"/>
          <p:cNvSpPr>
            <a:spLocks noChangeArrowheads="1"/>
          </p:cNvSpPr>
          <p:nvPr/>
        </p:nvSpPr>
        <p:spPr bwMode="auto">
          <a:xfrm>
            <a:off x="4127500" y="3962400"/>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39" name="Text Box 22"/>
          <p:cNvSpPr txBox="1">
            <a:spLocks noChangeArrowheads="1"/>
          </p:cNvSpPr>
          <p:nvPr/>
        </p:nvSpPr>
        <p:spPr bwMode="auto">
          <a:xfrm>
            <a:off x="3997533" y="4150896"/>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41" name="Text Box 29"/>
          <p:cNvSpPr txBox="1">
            <a:spLocks noChangeArrowheads="1"/>
          </p:cNvSpPr>
          <p:nvPr/>
        </p:nvSpPr>
        <p:spPr bwMode="auto">
          <a:xfrm>
            <a:off x="4127500" y="3923129"/>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5" name="Rectangle 4"/>
          <p:cNvSpPr/>
          <p:nvPr/>
        </p:nvSpPr>
        <p:spPr>
          <a:xfrm>
            <a:off x="3216309" y="4672264"/>
            <a:ext cx="2146613"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main2()</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a:t>
            </a:r>
            <a:r>
              <a:rPr lang="en-US" sz="2100" dirty="0" smtClean="0">
                <a:solidFill>
                  <a:srgbClr val="000000"/>
                </a:solidFill>
                <a:latin typeface="Calibri" pitchFamily="34" charset="0"/>
              </a:rPr>
              <a:t> </a:t>
            </a:r>
            <a:r>
              <a:rPr lang="en-US" sz="2100" dirty="0">
                <a:solidFill>
                  <a:srgbClr val="000000"/>
                </a:solidFill>
                <a:latin typeface="Calibri" pitchFamily="34" charset="0"/>
              </a:rPr>
              <a:t>=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smtClean="0">
                <a:solidFill>
                  <a:srgbClr val="000000"/>
                </a:solidFill>
                <a:latin typeface="Calibri" pitchFamily="34" charset="0"/>
              </a:rPr>
              <a:t>conform2(L)</a:t>
            </a:r>
            <a:endParaRPr lang="en-US" sz="2100" dirty="0">
              <a:solidFill>
                <a:srgbClr val="000000"/>
              </a:solidFill>
              <a:latin typeface="Calibri" pitchFamily="34" charset="0"/>
            </a:endParaRP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latin typeface="Calibri" pitchFamily="34" charset="0"/>
              </a:rPr>
              <a:t>L</a:t>
            </a:r>
          </a:p>
        </p:txBody>
      </p:sp>
      <p:sp>
        <p:nvSpPr>
          <p:cNvPr id="7" name="Rectangle 6"/>
          <p:cNvSpPr/>
          <p:nvPr/>
        </p:nvSpPr>
        <p:spPr>
          <a:xfrm>
            <a:off x="228600" y="4672264"/>
            <a:ext cx="2251422"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main1()</a:t>
            </a:r>
            <a:endParaRPr lang="en-US" sz="2100" dirty="0">
              <a:solidFill>
                <a:srgbClr val="3333CC"/>
              </a:solidFill>
              <a:latin typeface="Calibri" pitchFamily="34" charset="0"/>
            </a:endParaRPr>
          </a:p>
          <a:p>
            <a:pPr lvl="0" algn="l"/>
            <a:r>
              <a:rPr lang="en-US" sz="2100" dirty="0">
                <a:solidFill>
                  <a:srgbClr val="000000"/>
                </a:solidFill>
                <a:latin typeface="Calibri" pitchFamily="34" charset="0"/>
              </a:rPr>
              <a:t>    </a:t>
            </a:r>
            <a:r>
              <a:rPr lang="en-US" sz="2100" dirty="0" err="1">
                <a:solidFill>
                  <a:srgbClr val="000000"/>
                </a:solidFill>
                <a:latin typeface="Calibri" pitchFamily="34" charset="0"/>
              </a:rPr>
              <a:t>fav</a:t>
            </a:r>
            <a:r>
              <a:rPr lang="en-US" sz="2100" dirty="0">
                <a:solidFill>
                  <a:srgbClr val="000000"/>
                </a:solidFill>
                <a:latin typeface="Calibri" pitchFamily="34" charset="0"/>
              </a:rPr>
              <a:t> = 7</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conform1(</a:t>
            </a:r>
            <a:r>
              <a:rPr lang="en-US" sz="2100" dirty="0" err="1">
                <a:solidFill>
                  <a:srgbClr val="000000"/>
                </a:solidFill>
                <a:latin typeface="Calibri" pitchFamily="34" charset="0"/>
              </a:rPr>
              <a:t>fav</a:t>
            </a:r>
            <a:r>
              <a:rPr lang="en-US" sz="2100" dirty="0">
                <a:solidFill>
                  <a:srgbClr val="000000"/>
                </a:solidFill>
                <a:latin typeface="Calibri" pitchFamily="34" charset="0"/>
              </a:rPr>
              <a:t>)</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err="1">
                <a:solidFill>
                  <a:srgbClr val="000000"/>
                </a:solidFill>
                <a:latin typeface="Calibri" pitchFamily="34" charset="0"/>
              </a:rPr>
              <a:t>fav</a:t>
            </a:r>
            <a:endParaRPr lang="en-US" sz="2100" dirty="0">
              <a:solidFill>
                <a:srgbClr val="3333CC"/>
              </a:solidFill>
              <a:latin typeface="Calibri" pitchFamily="34" charset="0"/>
            </a:endParaRPr>
          </a:p>
        </p:txBody>
      </p:sp>
      <p:sp>
        <p:nvSpPr>
          <p:cNvPr id="9" name="Rectangle 8"/>
          <p:cNvSpPr/>
          <p:nvPr/>
        </p:nvSpPr>
        <p:spPr>
          <a:xfrm>
            <a:off x="6373763" y="4675613"/>
            <a:ext cx="2069306" cy="1378297"/>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main3()</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 =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conform3(L)</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solidFill>
                  <a:srgbClr val="000000"/>
                </a:solidFill>
                <a:latin typeface="Calibri" pitchFamily="34" charset="0"/>
              </a:rPr>
              <a:t>L</a:t>
            </a:r>
          </a:p>
        </p:txBody>
      </p:sp>
      <p:sp>
        <p:nvSpPr>
          <p:cNvPr id="49" name="AutoShape 10"/>
          <p:cNvSpPr>
            <a:spLocks noChangeArrowheads="1"/>
          </p:cNvSpPr>
          <p:nvPr/>
        </p:nvSpPr>
        <p:spPr bwMode="auto">
          <a:xfrm>
            <a:off x="2914988" y="26669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50" name="Rectangle 11"/>
          <p:cNvSpPr>
            <a:spLocks noChangeArrowheads="1"/>
          </p:cNvSpPr>
          <p:nvPr/>
        </p:nvSpPr>
        <p:spPr bwMode="auto">
          <a:xfrm>
            <a:off x="3155741" y="292125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51" name="AutoShape 19"/>
          <p:cNvSpPr>
            <a:spLocks noChangeArrowheads="1"/>
          </p:cNvSpPr>
          <p:nvPr/>
        </p:nvSpPr>
        <p:spPr bwMode="auto">
          <a:xfrm>
            <a:off x="4986338" y="3949535"/>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2" name="Text Box 22"/>
          <p:cNvSpPr txBox="1">
            <a:spLocks noChangeArrowheads="1"/>
          </p:cNvSpPr>
          <p:nvPr/>
        </p:nvSpPr>
        <p:spPr bwMode="auto">
          <a:xfrm>
            <a:off x="4856371" y="4138031"/>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53" name="Text Box 29"/>
          <p:cNvSpPr txBox="1">
            <a:spLocks noChangeArrowheads="1"/>
          </p:cNvSpPr>
          <p:nvPr/>
        </p:nvSpPr>
        <p:spPr bwMode="auto">
          <a:xfrm>
            <a:off x="4986338" y="3910264"/>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54" name="AutoShape 10"/>
          <p:cNvSpPr>
            <a:spLocks noChangeArrowheads="1"/>
          </p:cNvSpPr>
          <p:nvPr/>
        </p:nvSpPr>
        <p:spPr bwMode="auto">
          <a:xfrm>
            <a:off x="6071936" y="3936384"/>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5" name="Rectangle 11"/>
          <p:cNvSpPr>
            <a:spLocks noChangeArrowheads="1"/>
          </p:cNvSpPr>
          <p:nvPr/>
        </p:nvSpPr>
        <p:spPr bwMode="auto">
          <a:xfrm>
            <a:off x="6324721" y="4178604"/>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56" name="Freeform 16"/>
          <p:cNvSpPr>
            <a:spLocks/>
          </p:cNvSpPr>
          <p:nvPr/>
        </p:nvSpPr>
        <p:spPr bwMode="auto">
          <a:xfrm>
            <a:off x="6593304" y="3675601"/>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AutoShape 19"/>
          <p:cNvSpPr>
            <a:spLocks noChangeArrowheads="1"/>
          </p:cNvSpPr>
          <p:nvPr/>
        </p:nvSpPr>
        <p:spPr bwMode="auto">
          <a:xfrm>
            <a:off x="7327900" y="3968369"/>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8" name="Text Box 22"/>
          <p:cNvSpPr txBox="1">
            <a:spLocks noChangeArrowheads="1"/>
          </p:cNvSpPr>
          <p:nvPr/>
        </p:nvSpPr>
        <p:spPr bwMode="auto">
          <a:xfrm>
            <a:off x="7197933" y="4156865"/>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59" name="Text Box 29"/>
          <p:cNvSpPr txBox="1">
            <a:spLocks noChangeArrowheads="1"/>
          </p:cNvSpPr>
          <p:nvPr/>
        </p:nvSpPr>
        <p:spPr bwMode="auto">
          <a:xfrm>
            <a:off x="7327900" y="3929098"/>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60" name="AutoShape 19"/>
          <p:cNvSpPr>
            <a:spLocks noChangeArrowheads="1"/>
          </p:cNvSpPr>
          <p:nvPr/>
        </p:nvSpPr>
        <p:spPr bwMode="auto">
          <a:xfrm>
            <a:off x="8186738" y="3955504"/>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61" name="Text Box 22"/>
          <p:cNvSpPr txBox="1">
            <a:spLocks noChangeArrowheads="1"/>
          </p:cNvSpPr>
          <p:nvPr/>
        </p:nvSpPr>
        <p:spPr bwMode="auto">
          <a:xfrm>
            <a:off x="8056771" y="41440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62" name="Text Box 29"/>
          <p:cNvSpPr txBox="1">
            <a:spLocks noChangeArrowheads="1"/>
          </p:cNvSpPr>
          <p:nvPr/>
        </p:nvSpPr>
        <p:spPr bwMode="auto">
          <a:xfrm>
            <a:off x="8186738" y="391623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4480" y="1152360"/>
              <a:ext cx="9096840" cy="5220360"/>
            </p14:xfrm>
          </p:contentPart>
        </mc:Choice>
        <mc:Fallback xmlns="">
          <p:pic>
            <p:nvPicPr>
              <p:cNvPr id="2" name="Ink 1"/>
              <p:cNvPicPr/>
              <p:nvPr/>
            </p:nvPicPr>
            <p:blipFill>
              <a:blip r:embed="rId4"/>
              <a:stretch>
                <a:fillRect/>
              </a:stretch>
            </p:blipFill>
            <p:spPr>
              <a:xfrm>
                <a:off x="105120" y="1143000"/>
                <a:ext cx="9115560" cy="5239080"/>
              </a:xfrm>
              <a:prstGeom prst="rect">
                <a:avLst/>
              </a:prstGeom>
            </p:spPr>
          </p:pic>
        </mc:Fallback>
      </mc:AlternateContent>
    </p:spTree>
    <p:extLst>
      <p:ext uri="{BB962C8B-B14F-4D97-AF65-F5344CB8AC3E}">
        <p14:creationId xmlns:p14="http://schemas.microsoft.com/office/powerpoint/2010/main" val="2426335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85800" y="3581400"/>
            <a:ext cx="530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err="1">
                <a:solidFill>
                  <a:srgbClr val="EE7403"/>
                </a:solidFill>
                <a:latin typeface="Courier New" pitchFamily="49" charset="0"/>
              </a:rPr>
              <a:t>def</a:t>
            </a:r>
            <a:r>
              <a:rPr lang="en-US" b="1" dirty="0">
                <a:latin typeface="Courier New" pitchFamily="49" charset="0"/>
              </a:rPr>
              <a:t> add5ofRow1IntoRow2( A ):</a:t>
            </a:r>
          </a:p>
        </p:txBody>
      </p:sp>
      <p:sp>
        <p:nvSpPr>
          <p:cNvPr id="35843" name="Text Box 4"/>
          <p:cNvSpPr txBox="1">
            <a:spLocks noChangeArrowheads="1"/>
          </p:cNvSpPr>
          <p:nvPr/>
        </p:nvSpPr>
        <p:spPr bwMode="auto">
          <a:xfrm>
            <a:off x="4672013" y="838200"/>
            <a:ext cx="4343400" cy="935038"/>
          </a:xfrm>
          <a:prstGeom prst="rect">
            <a:avLst/>
          </a:prstGeom>
          <a:solidFill>
            <a:schemeClr val="bg1">
              <a:lumMod val="9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0.00    1.00    0.00    1.00</a:t>
            </a:r>
          </a:p>
          <a:p>
            <a:pPr algn="l"/>
            <a:r>
              <a:rPr lang="en-US" sz="1800" b="1" dirty="0">
                <a:latin typeface="Courier New" pitchFamily="49" charset="0"/>
              </a:rPr>
              <a:t>  </a:t>
            </a:r>
            <a:r>
              <a:rPr lang="en-US" sz="1800" b="1" dirty="0">
                <a:solidFill>
                  <a:srgbClr val="008000"/>
                </a:solidFill>
                <a:latin typeface="Courier New" pitchFamily="49" charset="0"/>
              </a:rPr>
              <a:t>3.00    0.50    0.50    3.00</a:t>
            </a:r>
          </a:p>
          <a:p>
            <a:pPr algn="l"/>
            <a:r>
              <a:rPr lang="en-US" sz="1800" b="1" dirty="0">
                <a:latin typeface="Courier New" pitchFamily="49" charset="0"/>
              </a:rPr>
              <a:t> 10.00   20.00   30.00   27.00</a:t>
            </a:r>
          </a:p>
        </p:txBody>
      </p:sp>
      <p:sp>
        <p:nvSpPr>
          <p:cNvPr id="35844" name="Text Box 5"/>
          <p:cNvSpPr txBox="1">
            <a:spLocks noChangeArrowheads="1"/>
          </p:cNvSpPr>
          <p:nvPr/>
        </p:nvSpPr>
        <p:spPr bwMode="auto">
          <a:xfrm>
            <a:off x="7620000" y="304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latin typeface="Cambria" pitchFamily="18" charset="0"/>
              </a:rPr>
              <a:t>before</a:t>
            </a:r>
            <a:endParaRPr lang="en-US" sz="2000">
              <a:solidFill>
                <a:srgbClr val="008000"/>
              </a:solidFill>
              <a:latin typeface="Cambria" pitchFamily="18" charset="0"/>
            </a:endParaRPr>
          </a:p>
        </p:txBody>
      </p:sp>
      <p:sp>
        <p:nvSpPr>
          <p:cNvPr id="35845" name="Text Box 6"/>
          <p:cNvSpPr txBox="1">
            <a:spLocks noChangeArrowheads="1"/>
          </p:cNvSpPr>
          <p:nvPr/>
        </p:nvSpPr>
        <p:spPr bwMode="auto">
          <a:xfrm>
            <a:off x="7620000" y="29257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latin typeface="Cambria" pitchFamily="18" charset="0"/>
              </a:rPr>
              <a:t>after</a:t>
            </a:r>
          </a:p>
        </p:txBody>
      </p:sp>
      <p:sp>
        <p:nvSpPr>
          <p:cNvPr id="35846" name="Rectangle 7"/>
          <p:cNvSpPr>
            <a:spLocks noChangeArrowheads="1"/>
          </p:cNvSpPr>
          <p:nvPr/>
        </p:nvSpPr>
        <p:spPr bwMode="auto">
          <a:xfrm>
            <a:off x="7635875" y="2286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7" name="Rectangle 8"/>
          <p:cNvSpPr>
            <a:spLocks noChangeArrowheads="1"/>
          </p:cNvSpPr>
          <p:nvPr/>
        </p:nvSpPr>
        <p:spPr bwMode="auto">
          <a:xfrm>
            <a:off x="7856538" y="28495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8" name="Text Box 9"/>
          <p:cNvSpPr txBox="1">
            <a:spLocks noChangeArrowheads="1"/>
          </p:cNvSpPr>
          <p:nvPr/>
        </p:nvSpPr>
        <p:spPr bwMode="auto">
          <a:xfrm>
            <a:off x="4672013" y="1884363"/>
            <a:ext cx="4343400" cy="935037"/>
          </a:xfrm>
          <a:prstGeom prst="rect">
            <a:avLst/>
          </a:prstGeom>
          <a:solidFill>
            <a:srgbClr val="CCFFCC"/>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0.00    1.00    0.00    1.00</a:t>
            </a:r>
          </a:p>
          <a:p>
            <a:pPr algn="l"/>
            <a:r>
              <a:rPr lang="en-US" sz="1800" b="1">
                <a:latin typeface="Courier New" pitchFamily="49" charset="0"/>
              </a:rPr>
              <a:t>  3.00    0.50    0.50    3.00</a:t>
            </a:r>
          </a:p>
          <a:p>
            <a:pPr algn="l"/>
            <a:r>
              <a:rPr lang="en-US" sz="1800" b="1">
                <a:latin typeface="Courier New" pitchFamily="49" charset="0"/>
              </a:rPr>
              <a:t> </a:t>
            </a:r>
            <a:r>
              <a:rPr lang="en-US" sz="1800" b="1" u="sng">
                <a:latin typeface="Courier New" pitchFamily="49" charset="0"/>
              </a:rPr>
              <a:t>25.00</a:t>
            </a:r>
            <a:r>
              <a:rPr lang="en-US" sz="1800" b="1">
                <a:latin typeface="Courier New" pitchFamily="49" charset="0"/>
              </a:rPr>
              <a:t>   </a:t>
            </a:r>
            <a:r>
              <a:rPr lang="en-US" sz="1800" b="1" u="sng">
                <a:latin typeface="Courier New" pitchFamily="49" charset="0"/>
              </a:rPr>
              <a:t>22.50</a:t>
            </a:r>
            <a:r>
              <a:rPr lang="en-US" sz="1800" b="1">
                <a:latin typeface="Courier New" pitchFamily="49" charset="0"/>
              </a:rPr>
              <a:t>   </a:t>
            </a:r>
            <a:r>
              <a:rPr lang="en-US" sz="1800" b="1" u="sng">
                <a:latin typeface="Courier New" pitchFamily="49" charset="0"/>
              </a:rPr>
              <a:t>32.50</a:t>
            </a:r>
            <a:r>
              <a:rPr lang="en-US" sz="1800" b="1">
                <a:latin typeface="Courier New" pitchFamily="49" charset="0"/>
              </a:rPr>
              <a:t>   </a:t>
            </a:r>
            <a:r>
              <a:rPr lang="en-US" sz="1800" b="1" u="sng">
                <a:latin typeface="Courier New" pitchFamily="49" charset="0"/>
              </a:rPr>
              <a:t>42.00</a:t>
            </a:r>
            <a:endParaRPr lang="en-US" sz="1800" b="1">
              <a:latin typeface="Courier New" pitchFamily="49" charset="0"/>
            </a:endParaRPr>
          </a:p>
        </p:txBody>
      </p:sp>
      <p:sp>
        <p:nvSpPr>
          <p:cNvPr id="35850" name="Rectangle 13"/>
          <p:cNvSpPr>
            <a:spLocks noChangeArrowheads="1"/>
          </p:cNvSpPr>
          <p:nvPr/>
        </p:nvSpPr>
        <p:spPr bwMode="auto">
          <a:xfrm>
            <a:off x="4114800" y="89058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5851" name="Rectangle 14"/>
          <p:cNvSpPr>
            <a:spLocks noChangeArrowheads="1"/>
          </p:cNvSpPr>
          <p:nvPr/>
        </p:nvSpPr>
        <p:spPr bwMode="auto">
          <a:xfrm>
            <a:off x="4136843" y="1158875"/>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5852" name="Rectangle 15"/>
          <p:cNvSpPr>
            <a:spLocks noChangeArrowheads="1"/>
          </p:cNvSpPr>
          <p:nvPr/>
        </p:nvSpPr>
        <p:spPr bwMode="auto">
          <a:xfrm>
            <a:off x="4114800" y="145256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5853" name="Rectangle 16"/>
          <p:cNvSpPr>
            <a:spLocks noChangeArrowheads="1"/>
          </p:cNvSpPr>
          <p:nvPr/>
        </p:nvSpPr>
        <p:spPr bwMode="auto">
          <a:xfrm>
            <a:off x="4114800" y="191293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5854" name="Rectangle 17"/>
          <p:cNvSpPr>
            <a:spLocks noChangeArrowheads="1"/>
          </p:cNvSpPr>
          <p:nvPr/>
        </p:nvSpPr>
        <p:spPr bwMode="auto">
          <a:xfrm>
            <a:off x="4136843" y="2181225"/>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5855" name="Rectangle 18"/>
          <p:cNvSpPr>
            <a:spLocks noChangeArrowheads="1"/>
          </p:cNvSpPr>
          <p:nvPr/>
        </p:nvSpPr>
        <p:spPr bwMode="auto">
          <a:xfrm>
            <a:off x="4114800" y="247491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5856" name="Line 19"/>
          <p:cNvSpPr>
            <a:spLocks noChangeShapeType="1"/>
          </p:cNvSpPr>
          <p:nvPr/>
        </p:nvSpPr>
        <p:spPr bwMode="auto">
          <a:xfrm>
            <a:off x="4603750" y="1022350"/>
            <a:ext cx="277813"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20"/>
          <p:cNvSpPr>
            <a:spLocks noChangeShapeType="1"/>
          </p:cNvSpPr>
          <p:nvPr/>
        </p:nvSpPr>
        <p:spPr bwMode="auto">
          <a:xfrm>
            <a:off x="4608513" y="128905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21"/>
          <p:cNvSpPr>
            <a:spLocks noChangeShapeType="1"/>
          </p:cNvSpPr>
          <p:nvPr/>
        </p:nvSpPr>
        <p:spPr bwMode="auto">
          <a:xfrm>
            <a:off x="4606925" y="15827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2"/>
          <p:cNvSpPr>
            <a:spLocks noChangeShapeType="1"/>
          </p:cNvSpPr>
          <p:nvPr/>
        </p:nvSpPr>
        <p:spPr bwMode="auto">
          <a:xfrm>
            <a:off x="4608513" y="2068513"/>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3"/>
          <p:cNvSpPr>
            <a:spLocks noChangeShapeType="1"/>
          </p:cNvSpPr>
          <p:nvPr/>
        </p:nvSpPr>
        <p:spPr bwMode="auto">
          <a:xfrm>
            <a:off x="4613275" y="233521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4"/>
          <p:cNvSpPr>
            <a:spLocks noChangeShapeType="1"/>
          </p:cNvSpPr>
          <p:nvPr/>
        </p:nvSpPr>
        <p:spPr bwMode="auto">
          <a:xfrm>
            <a:off x="4611688" y="262890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Text Box 25"/>
          <p:cNvSpPr txBox="1">
            <a:spLocks noChangeArrowheads="1"/>
          </p:cNvSpPr>
          <p:nvPr/>
        </p:nvSpPr>
        <p:spPr bwMode="auto">
          <a:xfrm>
            <a:off x="446087" y="838200"/>
            <a:ext cx="3440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dirty="0">
                <a:latin typeface="Cambria" pitchFamily="18" charset="0"/>
              </a:rPr>
              <a:t>Write a method that adds </a:t>
            </a:r>
            <a:r>
              <a:rPr lang="en-US" sz="1600" b="1" i="1" u="sng" dirty="0">
                <a:latin typeface="Cambria" pitchFamily="18" charset="0"/>
              </a:rPr>
              <a:t>five</a:t>
            </a:r>
            <a:r>
              <a:rPr lang="en-US" sz="1600" dirty="0">
                <a:latin typeface="Cambria" pitchFamily="18" charset="0"/>
              </a:rPr>
              <a:t> times the values in row #</a:t>
            </a:r>
            <a:r>
              <a:rPr lang="en-US" sz="1600" b="1" dirty="0">
                <a:latin typeface="Cambria" pitchFamily="18" charset="0"/>
              </a:rPr>
              <a:t>1</a:t>
            </a:r>
            <a:r>
              <a:rPr lang="en-US" sz="1600" dirty="0">
                <a:latin typeface="Cambria" pitchFamily="18" charset="0"/>
              </a:rPr>
              <a:t> </a:t>
            </a:r>
            <a:r>
              <a:rPr lang="en-US" sz="1600" dirty="0" smtClean="0">
                <a:latin typeface="Cambria" pitchFamily="18" charset="0"/>
              </a:rPr>
              <a:t>into </a:t>
            </a:r>
            <a:r>
              <a:rPr lang="en-US" sz="1600" dirty="0">
                <a:latin typeface="Cambria" pitchFamily="18" charset="0"/>
              </a:rPr>
              <a:t>row #</a:t>
            </a:r>
            <a:r>
              <a:rPr lang="en-US" sz="1600" b="1" dirty="0">
                <a:latin typeface="Cambria" pitchFamily="18" charset="0"/>
              </a:rPr>
              <a:t>2</a:t>
            </a:r>
            <a:r>
              <a:rPr lang="en-US" sz="1600" dirty="0">
                <a:latin typeface="Cambria" pitchFamily="18" charset="0"/>
              </a:rPr>
              <a:t>.</a:t>
            </a:r>
            <a:endParaRPr lang="en-US" sz="1200" dirty="0">
              <a:latin typeface="Cambria" pitchFamily="18" charset="0"/>
            </a:endParaRPr>
          </a:p>
        </p:txBody>
      </p:sp>
      <p:sp>
        <p:nvSpPr>
          <p:cNvPr id="35863" name="Rectangle 26"/>
          <p:cNvSpPr>
            <a:spLocks noChangeArrowheads="1"/>
          </p:cNvSpPr>
          <p:nvPr/>
        </p:nvSpPr>
        <p:spPr bwMode="auto">
          <a:xfrm>
            <a:off x="1984127" y="2269532"/>
            <a:ext cx="17419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latin typeface="Cambria" pitchFamily="18" charset="0"/>
              </a:rPr>
              <a:t>Only row 2's values change.</a:t>
            </a:r>
          </a:p>
        </p:txBody>
      </p:sp>
      <p:sp>
        <p:nvSpPr>
          <p:cNvPr id="35864" name="Rectangle 27"/>
          <p:cNvSpPr>
            <a:spLocks noChangeArrowheads="1"/>
          </p:cNvSpPr>
          <p:nvPr/>
        </p:nvSpPr>
        <p:spPr bwMode="auto">
          <a:xfrm>
            <a:off x="3786188" y="260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5867" name="Rectangle 30"/>
          <p:cNvSpPr>
            <a:spLocks noChangeArrowheads="1"/>
          </p:cNvSpPr>
          <p:nvPr/>
        </p:nvSpPr>
        <p:spPr bwMode="auto">
          <a:xfrm>
            <a:off x="200528" y="1941096"/>
            <a:ext cx="2158666"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40000"/>
              </a:lnSpc>
              <a:spcBef>
                <a:spcPct val="50000"/>
              </a:spcBef>
            </a:pPr>
            <a:r>
              <a:rPr lang="en-US" sz="2000" dirty="0">
                <a:latin typeface="Cambria" pitchFamily="18" charset="0"/>
              </a:rPr>
              <a:t> </a:t>
            </a:r>
            <a:r>
              <a:rPr lang="en-US" sz="1600" dirty="0">
                <a:latin typeface="Cambria" pitchFamily="18" charset="0"/>
              </a:rPr>
              <a:t>The values in row 1</a:t>
            </a:r>
          </a:p>
          <a:p>
            <a:pPr>
              <a:lnSpc>
                <a:spcPct val="40000"/>
              </a:lnSpc>
              <a:spcBef>
                <a:spcPct val="50000"/>
              </a:spcBef>
            </a:pPr>
            <a:r>
              <a:rPr lang="en-US" sz="1600" dirty="0">
                <a:latin typeface="Cambria" pitchFamily="18" charset="0"/>
              </a:rPr>
              <a:t>should not change</a:t>
            </a:r>
          </a:p>
        </p:txBody>
      </p:sp>
      <p:sp>
        <p:nvSpPr>
          <p:cNvPr id="35868" name="Line 38"/>
          <p:cNvSpPr>
            <a:spLocks noChangeShapeType="1"/>
          </p:cNvSpPr>
          <p:nvPr/>
        </p:nvSpPr>
        <p:spPr bwMode="auto">
          <a:xfrm>
            <a:off x="7599363" y="471488"/>
            <a:ext cx="0" cy="322262"/>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39"/>
          <p:cNvSpPr>
            <a:spLocks noChangeShapeType="1"/>
          </p:cNvSpPr>
          <p:nvPr/>
        </p:nvSpPr>
        <p:spPr bwMode="auto">
          <a:xfrm flipV="1">
            <a:off x="7812088" y="2898775"/>
            <a:ext cx="0" cy="322263"/>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9226" name="Ink 38"/>
              <p14:cNvContentPartPr>
                <a14:cpLocks xmlns:a14="http://schemas.microsoft.com/office/drawing/2010/main" noRot="1" noChangeAspect="1" noEditPoints="1" noChangeArrowheads="1" noChangeShapeType="1"/>
              </p14:cNvContentPartPr>
              <p14:nvPr/>
            </p14:nvContentPartPr>
            <p14:xfrm>
              <a:off x="5730875" y="4287838"/>
              <a:ext cx="1587" cy="6350"/>
            </p14:xfrm>
          </p:contentPart>
        </mc:Choice>
        <mc:Fallback xmlns="">
          <p:pic>
            <p:nvPicPr>
              <p:cNvPr id="9226" name="Ink 38"/>
              <p:cNvPicPr>
                <a:picLocks noRot="1" noChangeAspect="1" noEditPoints="1" noChangeArrowheads="1" noChangeShapeType="1"/>
              </p:cNvPicPr>
              <p:nvPr/>
            </p:nvPicPr>
            <p:blipFill>
              <a:blip r:embed="rId4"/>
              <a:stretch>
                <a:fillRect/>
              </a:stretch>
            </p:blipFill>
            <p:spPr>
              <a:xfrm>
                <a:off x="5726749" y="4282899"/>
                <a:ext cx="10157" cy="15875"/>
              </a:xfrm>
              <a:prstGeom prst="rect">
                <a:avLst/>
              </a:prstGeom>
            </p:spPr>
          </p:pic>
        </mc:Fallback>
      </mc:AlternateContent>
      <p:sp>
        <p:nvSpPr>
          <p:cNvPr id="35871" name="Text Box 2"/>
          <p:cNvSpPr txBox="1">
            <a:spLocks noChangeArrowheads="1"/>
          </p:cNvSpPr>
          <p:nvPr/>
        </p:nvSpPr>
        <p:spPr bwMode="auto">
          <a:xfrm>
            <a:off x="228600" y="120650"/>
            <a:ext cx="2708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i="1" dirty="0">
                <a:latin typeface="Cambria" pitchFamily="18" charset="0"/>
              </a:rPr>
              <a:t>P</a:t>
            </a:r>
            <a:r>
              <a:rPr lang="en-US" altLang="ja-JP" sz="3600" i="1" dirty="0" smtClean="0">
                <a:latin typeface="Cambria" pitchFamily="18" charset="0"/>
              </a:rPr>
              <a:t>art </a:t>
            </a:r>
            <a:r>
              <a:rPr lang="en-US" altLang="ja-JP" sz="3600" i="1" dirty="0">
                <a:latin typeface="Cambria" pitchFamily="18" charset="0"/>
              </a:rPr>
              <a:t>2</a:t>
            </a:r>
            <a:endParaRPr lang="en-US" sz="3600" i="1" dirty="0">
              <a:latin typeface="Cambria" pitchFamily="18" charset="0"/>
            </a:endParaRPr>
          </a:p>
        </p:txBody>
      </p:sp>
      <p:sp>
        <p:nvSpPr>
          <p:cNvPr id="35872" name="Rectangle 1"/>
          <p:cNvSpPr>
            <a:spLocks noChangeArrowheads="1"/>
          </p:cNvSpPr>
          <p:nvPr/>
        </p:nvSpPr>
        <p:spPr bwMode="auto">
          <a:xfrm>
            <a:off x="1401762" y="4338638"/>
            <a:ext cx="6980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b="1" dirty="0">
                <a:latin typeface="Courier New" pitchFamily="49" charset="0"/>
              </a:rPr>
              <a:t>for  ____   in range(       </a:t>
            </a:r>
            <a:r>
              <a:rPr lang="en-US" b="1" dirty="0" smtClean="0">
                <a:latin typeface="Courier New" pitchFamily="49" charset="0"/>
              </a:rPr>
              <a:t>   ):</a:t>
            </a:r>
            <a:endParaRPr lang="en-US" dirty="0"/>
          </a:p>
        </p:txBody>
      </p:sp>
      <p:sp>
        <p:nvSpPr>
          <p:cNvPr id="3" name="Rounded Rectangle 2"/>
          <p:cNvSpPr/>
          <p:nvPr/>
        </p:nvSpPr>
        <p:spPr bwMode="auto">
          <a:xfrm>
            <a:off x="2286000" y="4338638"/>
            <a:ext cx="1174750" cy="4619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p:sp>
        <p:nvSpPr>
          <p:cNvPr id="68" name="Rounded Rectangle 67"/>
          <p:cNvSpPr/>
          <p:nvPr/>
        </p:nvSpPr>
        <p:spPr bwMode="auto">
          <a:xfrm>
            <a:off x="5367337" y="4343400"/>
            <a:ext cx="1771399"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p:sp>
        <p:nvSpPr>
          <p:cNvPr id="37" name="Rectangle 26"/>
          <p:cNvSpPr>
            <a:spLocks noChangeArrowheads="1"/>
          </p:cNvSpPr>
          <p:nvPr/>
        </p:nvSpPr>
        <p:spPr bwMode="auto">
          <a:xfrm>
            <a:off x="78206" y="6452439"/>
            <a:ext cx="56701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600" dirty="0" smtClean="0">
                <a:latin typeface="Cambria" pitchFamily="18" charset="0"/>
              </a:rPr>
              <a:t>You need only one line in the loop!     </a:t>
            </a:r>
            <a:endParaRPr lang="en-US" sz="1600" dirty="0">
              <a:latin typeface="Cambria" pitchFamily="18" charset="0"/>
            </a:endParaRPr>
          </a:p>
        </p:txBody>
      </p:sp>
      <p:sp>
        <p:nvSpPr>
          <p:cNvPr id="4" name="Rectangle 3"/>
          <p:cNvSpPr/>
          <p:nvPr/>
        </p:nvSpPr>
        <p:spPr>
          <a:xfrm>
            <a:off x="3228763" y="5105400"/>
            <a:ext cx="553357" cy="461665"/>
          </a:xfrm>
          <a:prstGeom prst="rect">
            <a:avLst/>
          </a:prstGeom>
        </p:spPr>
        <p:txBody>
          <a:bodyPr wrap="none">
            <a:spAutoFit/>
          </a:bodyPr>
          <a:lstStyle/>
          <a:p>
            <a:r>
              <a:rPr lang="en-US" b="1" dirty="0" smtClean="0">
                <a:latin typeface="Courier New" pitchFamily="49" charset="0"/>
              </a:rPr>
              <a:t>+=</a:t>
            </a:r>
            <a:endParaRPr lang="en-US" dirty="0"/>
          </a:p>
        </p:txBody>
      </p:sp>
      <p:sp>
        <p:nvSpPr>
          <p:cNvPr id="39" name="Rectangle 26"/>
          <p:cNvSpPr>
            <a:spLocks noChangeArrowheads="1"/>
          </p:cNvSpPr>
          <p:nvPr/>
        </p:nvSpPr>
        <p:spPr bwMode="auto">
          <a:xfrm>
            <a:off x="3397669" y="6477000"/>
            <a:ext cx="56701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smtClean="0">
                <a:latin typeface="Cambria" pitchFamily="18" charset="0"/>
              </a:rPr>
              <a:t>What if 5, 1, and 2 were the variables:  </a:t>
            </a:r>
            <a:r>
              <a:rPr lang="en-US" sz="1600" b="1" dirty="0" smtClean="0">
                <a:latin typeface="Cambria" pitchFamily="18" charset="0"/>
              </a:rPr>
              <a:t>m</a:t>
            </a:r>
            <a:r>
              <a:rPr lang="en-US" sz="1600" dirty="0" smtClean="0">
                <a:latin typeface="Cambria" pitchFamily="18" charset="0"/>
              </a:rPr>
              <a:t>, </a:t>
            </a:r>
            <a:r>
              <a:rPr lang="en-US" sz="1600" b="1" dirty="0" smtClean="0">
                <a:latin typeface="Cambria" pitchFamily="18" charset="0"/>
              </a:rPr>
              <a:t>s</a:t>
            </a:r>
            <a:r>
              <a:rPr lang="en-US" sz="1600" dirty="0" smtClean="0">
                <a:latin typeface="Cambria" pitchFamily="18" charset="0"/>
              </a:rPr>
              <a:t>, and </a:t>
            </a:r>
            <a:r>
              <a:rPr lang="en-US" sz="1600" b="1" dirty="0" smtClean="0">
                <a:latin typeface="Cambria" pitchFamily="18" charset="0"/>
              </a:rPr>
              <a:t>d</a:t>
            </a:r>
            <a:r>
              <a:rPr lang="en-US" sz="1600" dirty="0" smtClean="0">
                <a:latin typeface="Cambria" pitchFamily="18" charset="0"/>
              </a:rPr>
              <a:t>?</a:t>
            </a:r>
            <a:endParaRPr lang="en-US" sz="1600" dirty="0">
              <a:latin typeface="Cambria" pitchFamily="18" charset="0"/>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695600" y="1076400"/>
              <a:ext cx="7258320" cy="5162760"/>
            </p14:xfrm>
          </p:contentPart>
        </mc:Choice>
        <mc:Fallback xmlns="">
          <p:pic>
            <p:nvPicPr>
              <p:cNvPr id="2" name="Ink 1"/>
              <p:cNvPicPr/>
              <p:nvPr/>
            </p:nvPicPr>
            <p:blipFill>
              <a:blip r:embed="rId6"/>
              <a:stretch>
                <a:fillRect/>
              </a:stretch>
            </p:blipFill>
            <p:spPr>
              <a:xfrm>
                <a:off x="1686240" y="1067040"/>
                <a:ext cx="7277040" cy="5181480"/>
              </a:xfrm>
              <a:prstGeom prst="rect">
                <a:avLst/>
              </a:prstGeom>
            </p:spPr>
          </p:pic>
        </mc:Fallback>
      </mc:AlternateContent>
    </p:spTree>
    <p:extLst>
      <p:ext uri="{BB962C8B-B14F-4D97-AF65-F5344CB8AC3E}">
        <p14:creationId xmlns:p14="http://schemas.microsoft.com/office/powerpoint/2010/main" val="2897898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23"/>
          <p:cNvSpPr>
            <a:spLocks noChangeShapeType="1"/>
          </p:cNvSpPr>
          <p:nvPr/>
        </p:nvSpPr>
        <p:spPr bwMode="auto">
          <a:xfrm flipH="1" flipV="1">
            <a:off x="6324600" y="4714875"/>
            <a:ext cx="838200" cy="91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le 1"/>
          <p:cNvSpPr/>
          <p:nvPr/>
        </p:nvSpPr>
        <p:spPr bwMode="auto">
          <a:xfrm>
            <a:off x="5602704" y="4724400"/>
            <a:ext cx="1104900" cy="448469"/>
          </a:xfrm>
          <a:prstGeom prst="roundRect">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79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hw9pr2:  2D data</a:t>
            </a:r>
            <a:endParaRPr lang="en-US" sz="4000" dirty="0">
              <a:latin typeface="Cambria" pitchFamily="18" charset="0"/>
            </a:endParaRPr>
          </a:p>
        </p:txBody>
      </p:sp>
      <p:sp>
        <p:nvSpPr>
          <p:cNvPr id="33795" name="Rectangle 6"/>
          <p:cNvSpPr>
            <a:spLocks noChangeArrowheads="1"/>
          </p:cNvSpPr>
          <p:nvPr/>
        </p:nvSpPr>
        <p:spPr bwMode="auto">
          <a:xfrm>
            <a:off x="533400" y="1371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3796" name="Text Box 9"/>
          <p:cNvSpPr txBox="1">
            <a:spLocks noChangeArrowheads="1"/>
          </p:cNvSpPr>
          <p:nvPr/>
        </p:nvSpPr>
        <p:spPr bwMode="auto">
          <a:xfrm>
            <a:off x="332874" y="1631156"/>
            <a:ext cx="935038" cy="415925"/>
          </a:xfrm>
          <a:prstGeom prst="rect">
            <a:avLst/>
          </a:prstGeom>
          <a:solidFill>
            <a:schemeClr val="bg1">
              <a:lumMod val="8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Cambria" pitchFamily="18" charset="0"/>
              </a:rPr>
              <a:t>Menu</a:t>
            </a:r>
          </a:p>
        </p:txBody>
      </p:sp>
      <p:sp>
        <p:nvSpPr>
          <p:cNvPr id="33798" name="Text Box 19"/>
          <p:cNvSpPr txBox="1">
            <a:spLocks noChangeArrowheads="1"/>
          </p:cNvSpPr>
          <p:nvPr/>
        </p:nvSpPr>
        <p:spPr bwMode="auto">
          <a:xfrm>
            <a:off x="6208713" y="1631155"/>
            <a:ext cx="1295400" cy="415925"/>
          </a:xfrm>
          <a:prstGeom prst="rect">
            <a:avLst/>
          </a:prstGeom>
          <a:solidFill>
            <a:srgbClr val="CCECFF"/>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Functions</a:t>
            </a:r>
          </a:p>
        </p:txBody>
      </p:sp>
      <p:sp>
        <p:nvSpPr>
          <p:cNvPr id="33799" name="Rectangle 20"/>
          <p:cNvSpPr>
            <a:spLocks noChangeArrowheads="1"/>
          </p:cNvSpPr>
          <p:nvPr/>
        </p:nvSpPr>
        <p:spPr bwMode="auto">
          <a:xfrm>
            <a:off x="5715000" y="2209800"/>
            <a:ext cx="2652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50000"/>
              </a:lnSpc>
            </a:pPr>
            <a:r>
              <a:rPr lang="en-US" sz="1800" b="1" dirty="0" err="1">
                <a:solidFill>
                  <a:schemeClr val="accent2"/>
                </a:solidFill>
                <a:latin typeface="Courier New" pitchFamily="49" charset="0"/>
              </a:rPr>
              <a:t>printMenu</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enterValues</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print</a:t>
            </a:r>
          </a:p>
          <a:p>
            <a:pPr algn="l">
              <a:lnSpc>
                <a:spcPct val="150000"/>
              </a:lnSpc>
            </a:pPr>
            <a:r>
              <a:rPr lang="en-US" sz="1800" b="1" dirty="0" err="1">
                <a:solidFill>
                  <a:schemeClr val="accent2"/>
                </a:solidFill>
                <a:latin typeface="Courier New" pitchFamily="49" charset="0"/>
              </a:rPr>
              <a:t>multRow</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addRowSIntoRowD</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addMofRowSIntoRowD</a:t>
            </a:r>
            <a:endParaRPr lang="en-US" sz="1800" b="1" dirty="0">
              <a:solidFill>
                <a:schemeClr val="accent2"/>
              </a:solidFill>
              <a:latin typeface="Courier New" pitchFamily="49" charset="0"/>
            </a:endParaRPr>
          </a:p>
          <a:p>
            <a:pPr algn="l">
              <a:lnSpc>
                <a:spcPct val="150000"/>
              </a:lnSpc>
            </a:pPr>
            <a:r>
              <a:rPr lang="en-US" sz="1800" b="1" dirty="0">
                <a:latin typeface="Courier New" pitchFamily="49" charset="0"/>
              </a:rPr>
              <a:t>solve</a:t>
            </a:r>
          </a:p>
        </p:txBody>
      </p:sp>
      <p:sp>
        <p:nvSpPr>
          <p:cNvPr id="33800" name="Rectangle 22"/>
          <p:cNvSpPr>
            <a:spLocks noChangeArrowheads="1"/>
          </p:cNvSpPr>
          <p:nvPr/>
        </p:nvSpPr>
        <p:spPr bwMode="auto">
          <a:xfrm>
            <a:off x="332874" y="2336800"/>
            <a:ext cx="3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dirty="0">
                <a:latin typeface="Calibri" pitchFamily="34" charset="0"/>
              </a:rPr>
              <a:t>(1) Enter the size and values of an array</a:t>
            </a:r>
          </a:p>
          <a:p>
            <a:pPr algn="l"/>
            <a:r>
              <a:rPr lang="en-US" sz="1800" dirty="0">
                <a:latin typeface="Calibri" pitchFamily="34" charset="0"/>
              </a:rPr>
              <a:t>(2) Print the array</a:t>
            </a:r>
          </a:p>
          <a:p>
            <a:pPr algn="l"/>
            <a:r>
              <a:rPr lang="en-US" sz="1800" dirty="0">
                <a:latin typeface="Calibri" pitchFamily="34" charset="0"/>
              </a:rPr>
              <a:t>(3) Multiply an array row by a constant</a:t>
            </a:r>
          </a:p>
          <a:p>
            <a:pPr algn="l"/>
            <a:r>
              <a:rPr lang="en-US" sz="1800" dirty="0">
                <a:latin typeface="Calibri" pitchFamily="34" charset="0"/>
              </a:rPr>
              <a:t>(4) Add one row into another</a:t>
            </a:r>
          </a:p>
          <a:p>
            <a:pPr algn="l"/>
            <a:r>
              <a:rPr lang="en-US" sz="1800" dirty="0">
                <a:latin typeface="Calibri" pitchFamily="34" charset="0"/>
              </a:rPr>
              <a:t>(5) Add a multiple of one row to another</a:t>
            </a:r>
          </a:p>
          <a:p>
            <a:pPr algn="l"/>
            <a:r>
              <a:rPr lang="en-US" sz="1800" dirty="0">
                <a:latin typeface="Calibri" pitchFamily="34" charset="0"/>
              </a:rPr>
              <a:t>(6) Solve!</a:t>
            </a:r>
          </a:p>
          <a:p>
            <a:pPr algn="l"/>
            <a:endParaRPr lang="en-US" sz="1800" dirty="0">
              <a:latin typeface="Calibri" pitchFamily="34" charset="0"/>
            </a:endParaRPr>
          </a:p>
          <a:p>
            <a:pPr algn="l"/>
            <a:r>
              <a:rPr lang="en-US" sz="1800" dirty="0">
                <a:latin typeface="Calibri" pitchFamily="34" charset="0"/>
              </a:rPr>
              <a:t>(9) Quit</a:t>
            </a:r>
          </a:p>
          <a:p>
            <a:pPr algn="l"/>
            <a:endParaRPr lang="en-US" sz="1800" dirty="0">
              <a:latin typeface="Calibri" pitchFamily="34" charset="0"/>
            </a:endParaRPr>
          </a:p>
          <a:p>
            <a:pPr algn="l"/>
            <a:r>
              <a:rPr lang="en-US" sz="1800" dirty="0">
                <a:latin typeface="Calibri" pitchFamily="34" charset="0"/>
              </a:rPr>
              <a:t>Which choice would you like?</a:t>
            </a:r>
          </a:p>
        </p:txBody>
      </p:sp>
      <p:sp>
        <p:nvSpPr>
          <p:cNvPr id="33801" name="Line 23"/>
          <p:cNvSpPr>
            <a:spLocks noChangeShapeType="1"/>
          </p:cNvSpPr>
          <p:nvPr/>
        </p:nvSpPr>
        <p:spPr bwMode="auto">
          <a:xfrm flipH="1" flipV="1">
            <a:off x="7162800" y="4724400"/>
            <a:ext cx="96838" cy="906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24"/>
          <p:cNvSpPr txBox="1">
            <a:spLocks noChangeArrowheads="1"/>
          </p:cNvSpPr>
          <p:nvPr/>
        </p:nvSpPr>
        <p:spPr bwMode="auto">
          <a:xfrm>
            <a:off x="6856413" y="5634038"/>
            <a:ext cx="2192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ambria" pitchFamily="18" charset="0"/>
              </a:rPr>
              <a:t>S ~ source row index</a:t>
            </a:r>
          </a:p>
          <a:p>
            <a:pPr>
              <a:spcBef>
                <a:spcPct val="50000"/>
              </a:spcBef>
            </a:pPr>
            <a:r>
              <a:rPr lang="en-US" sz="1400">
                <a:latin typeface="Cambria" pitchFamily="18" charset="0"/>
              </a:rPr>
              <a:t>D ~ destination row index</a:t>
            </a:r>
          </a:p>
          <a:p>
            <a:pPr>
              <a:spcBef>
                <a:spcPct val="50000"/>
              </a:spcBef>
            </a:pPr>
            <a:r>
              <a:rPr lang="en-US" sz="1400">
                <a:latin typeface="Cambria" pitchFamily="18" charset="0"/>
              </a:rPr>
              <a:t>M ~ a multiplier</a:t>
            </a:r>
          </a:p>
        </p:txBody>
      </p:sp>
      <p:sp>
        <p:nvSpPr>
          <p:cNvPr id="33803" name="Line 25"/>
          <p:cNvSpPr>
            <a:spLocks noChangeShapeType="1"/>
          </p:cNvSpPr>
          <p:nvPr/>
        </p:nvSpPr>
        <p:spPr bwMode="auto">
          <a:xfrm flipV="1">
            <a:off x="7327900" y="4714875"/>
            <a:ext cx="846138"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208528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25640" y="5510464"/>
            <a:ext cx="50292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938" name="Rounded Rectangle 1"/>
          <p:cNvSpPr>
            <a:spLocks noChangeArrowheads="1"/>
          </p:cNvSpPr>
          <p:nvPr/>
        </p:nvSpPr>
        <p:spPr bwMode="auto">
          <a:xfrm>
            <a:off x="801688" y="263525"/>
            <a:ext cx="685800" cy="261938"/>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9939" name="Text Box 9"/>
          <p:cNvSpPr txBox="1">
            <a:spLocks noChangeArrowheads="1"/>
          </p:cNvSpPr>
          <p:nvPr/>
        </p:nvSpPr>
        <p:spPr bwMode="auto">
          <a:xfrm>
            <a:off x="533400" y="227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1608F9"/>
                </a:solidFill>
                <a:latin typeface="Courier New" pitchFamily="49" charset="0"/>
              </a:rPr>
              <a:t>2.00</a:t>
            </a:r>
            <a:r>
              <a:rPr lang="en-US" sz="1800" b="1">
                <a:solidFill>
                  <a:srgbClr val="FF0000"/>
                </a:solidFill>
                <a:latin typeface="Courier New" pitchFamily="49" charset="0"/>
              </a:rPr>
              <a:t>  </a:t>
            </a:r>
            <a:r>
              <a:rPr lang="en-US" sz="1800" b="1">
                <a:latin typeface="Courier New" pitchFamily="49" charset="0"/>
              </a:rPr>
              <a:t>    3.00    -1.00     -8.00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39940" name="Text Box 13"/>
          <p:cNvSpPr txBox="1">
            <a:spLocks noChangeArrowheads="1"/>
          </p:cNvSpPr>
          <p:nvPr/>
        </p:nvSpPr>
        <p:spPr bwMode="auto">
          <a:xfrm>
            <a:off x="5983288" y="48895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smtClean="0">
                <a:latin typeface="Calibri" pitchFamily="34" charset="0"/>
              </a:rPr>
              <a:t>First:  </a:t>
            </a:r>
            <a:r>
              <a:rPr lang="en-US" sz="1800" b="1" dirty="0">
                <a:solidFill>
                  <a:srgbClr val="1608F9"/>
                </a:solidFill>
                <a:latin typeface="Calibri" pitchFamily="34" charset="0"/>
              </a:rPr>
              <a:t>fix A[0][0]</a:t>
            </a:r>
          </a:p>
        </p:txBody>
      </p:sp>
      <p:sp>
        <p:nvSpPr>
          <p:cNvPr id="9" name="Text Box 12"/>
          <p:cNvSpPr txBox="1">
            <a:spLocks noChangeArrowheads="1"/>
          </p:cNvSpPr>
          <p:nvPr/>
        </p:nvSpPr>
        <p:spPr bwMode="auto">
          <a:xfrm>
            <a:off x="496888" y="5632408"/>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1.00      0.00     0.00      1.00</a:t>
            </a:r>
          </a:p>
          <a:p>
            <a:pPr algn="l"/>
            <a:r>
              <a:rPr lang="en-US" sz="1800" b="1" dirty="0">
                <a:latin typeface="Courier New" pitchFamily="49" charset="0"/>
              </a:rPr>
              <a:t>  0.00      1.00     0.00      5.00             </a:t>
            </a:r>
          </a:p>
          <a:p>
            <a:pPr algn="l"/>
            <a:r>
              <a:rPr lang="en-US" sz="1800" b="1" dirty="0">
                <a:latin typeface="Courier New" pitchFamily="49" charset="0"/>
              </a:rPr>
              <a:t>  0.00      0.00     1.00     25.00</a:t>
            </a:r>
          </a:p>
        </p:txBody>
      </p:sp>
      <p:sp>
        <p:nvSpPr>
          <p:cNvPr id="11" name="Text Box 5"/>
          <p:cNvSpPr txBox="1">
            <a:spLocks noChangeArrowheads="1"/>
          </p:cNvSpPr>
          <p:nvPr/>
        </p:nvSpPr>
        <p:spPr bwMode="auto">
          <a:xfrm>
            <a:off x="5943600" y="5791200"/>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Goal</a:t>
            </a:r>
            <a:endParaRPr lang="en-US" sz="3200" dirty="0">
              <a:latin typeface="Cambria" pitchFamily="18" charset="0"/>
            </a:endParaRPr>
          </a:p>
        </p:txBody>
      </p:sp>
      <p:sp>
        <p:nvSpPr>
          <p:cNvPr id="12" name="Text Box 30"/>
          <p:cNvSpPr txBox="1">
            <a:spLocks noChangeArrowheads="1"/>
          </p:cNvSpPr>
          <p:nvPr/>
        </p:nvSpPr>
        <p:spPr bwMode="auto">
          <a:xfrm>
            <a:off x="967665" y="1676400"/>
            <a:ext cx="7199312" cy="830997"/>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What row operation can we perform to make </a:t>
            </a:r>
            <a:r>
              <a:rPr lang="en-US" b="1" dirty="0">
                <a:latin typeface="Cambria" pitchFamily="18" charset="0"/>
              </a:rPr>
              <a:t>A[0][0]</a:t>
            </a:r>
            <a:r>
              <a:rPr lang="en-US" dirty="0">
                <a:latin typeface="Cambria" pitchFamily="18" charset="0"/>
              </a:rPr>
              <a:t>, the upper-left entry, equal to </a:t>
            </a:r>
            <a:r>
              <a:rPr lang="en-US" b="1" dirty="0">
                <a:latin typeface="Cambria" pitchFamily="18" charset="0"/>
              </a:rPr>
              <a:t>1.0</a:t>
            </a:r>
            <a:r>
              <a:rPr lang="en-US" dirty="0">
                <a:latin typeface="Cambria" pitchFamily="18" charset="0"/>
              </a:rPr>
              <a:t> ?</a:t>
            </a:r>
          </a:p>
        </p:txBody>
      </p:sp>
      <p:sp>
        <p:nvSpPr>
          <p:cNvPr id="13" name="Text Box 5"/>
          <p:cNvSpPr txBox="1">
            <a:spLocks noChangeArrowheads="1"/>
          </p:cNvSpPr>
          <p:nvPr/>
        </p:nvSpPr>
        <p:spPr bwMode="auto">
          <a:xfrm>
            <a:off x="626977" y="3503602"/>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Solve</a:t>
            </a:r>
            <a:r>
              <a:rPr lang="en-US" sz="3200" dirty="0" smtClean="0">
                <a:latin typeface="Cambria" pitchFamily="18" charset="0"/>
              </a:rPr>
              <a:t>  </a:t>
            </a:r>
            <a:endParaRPr lang="en-US" sz="3200" dirty="0">
              <a:latin typeface="Cambria" pitchFamily="18" charset="0"/>
            </a:endParaRPr>
          </a:p>
        </p:txBody>
      </p:sp>
      <p:sp>
        <p:nvSpPr>
          <p:cNvPr id="14" name="Rectangle 13"/>
          <p:cNvSpPr/>
          <p:nvPr/>
        </p:nvSpPr>
        <p:spPr>
          <a:xfrm>
            <a:off x="2633577" y="3334324"/>
            <a:ext cx="3159839" cy="461665"/>
          </a:xfrm>
          <a:prstGeom prst="rect">
            <a:avLst/>
          </a:prstGeom>
        </p:spPr>
        <p:txBody>
          <a:bodyPr wrap="none">
            <a:spAutoFit/>
          </a:bodyPr>
          <a:lstStyle/>
          <a:p>
            <a:r>
              <a:rPr lang="en-US" dirty="0">
                <a:latin typeface="Cambria" pitchFamily="18" charset="0"/>
              </a:rPr>
              <a:t>Get 1's on the diagonal</a:t>
            </a:r>
            <a:endParaRPr lang="en-US" dirty="0"/>
          </a:p>
        </p:txBody>
      </p:sp>
      <p:sp>
        <p:nvSpPr>
          <p:cNvPr id="15" name="Rectangle 14"/>
          <p:cNvSpPr/>
          <p:nvPr/>
        </p:nvSpPr>
        <p:spPr>
          <a:xfrm>
            <a:off x="2971554" y="3803937"/>
            <a:ext cx="2483885" cy="461665"/>
          </a:xfrm>
          <a:prstGeom prst="rect">
            <a:avLst/>
          </a:prstGeom>
        </p:spPr>
        <p:txBody>
          <a:bodyPr wrap="none">
            <a:spAutoFit/>
          </a:bodyPr>
          <a:lstStyle/>
          <a:p>
            <a:r>
              <a:rPr lang="en-US" dirty="0">
                <a:latin typeface="Cambria" pitchFamily="18" charset="0"/>
              </a:rPr>
              <a:t>Get </a:t>
            </a:r>
            <a:r>
              <a:rPr lang="en-US" dirty="0" smtClean="0">
                <a:latin typeface="Cambria" pitchFamily="18" charset="0"/>
              </a:rPr>
              <a:t>0's elsewhere</a:t>
            </a:r>
            <a:endParaRPr lang="en-US" dirty="0"/>
          </a:p>
        </p:txBody>
      </p:sp>
      <p:cxnSp>
        <p:nvCxnSpPr>
          <p:cNvPr id="5" name="Straight Arrow Connector 4"/>
          <p:cNvCxnSpPr>
            <a:endCxn id="14" idx="1"/>
          </p:cNvCxnSpPr>
          <p:nvPr/>
        </p:nvCxnSpPr>
        <p:spPr bwMode="auto">
          <a:xfrm flipV="1">
            <a:off x="2133600" y="3565157"/>
            <a:ext cx="499977" cy="2308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endCxn id="15" idx="1"/>
          </p:cNvCxnSpPr>
          <p:nvPr/>
        </p:nvCxnSpPr>
        <p:spPr bwMode="auto">
          <a:xfrm>
            <a:off x="2150772" y="3837905"/>
            <a:ext cx="820782" cy="1968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5360" y="133200"/>
              <a:ext cx="5658120" cy="5858280"/>
            </p14:xfrm>
          </p:contentPart>
        </mc:Choice>
        <mc:Fallback xmlns="">
          <p:pic>
            <p:nvPicPr>
              <p:cNvPr id="2" name="Ink 1"/>
              <p:cNvPicPr/>
              <p:nvPr/>
            </p:nvPicPr>
            <p:blipFill>
              <a:blip r:embed="rId4"/>
              <a:stretch>
                <a:fillRect/>
              </a:stretch>
            </p:blipFill>
            <p:spPr>
              <a:xfrm>
                <a:off x="486000" y="123840"/>
                <a:ext cx="5676840" cy="5877000"/>
              </a:xfrm>
              <a:prstGeom prst="rect">
                <a:avLst/>
              </a:prstGeom>
            </p:spPr>
          </p:pic>
        </mc:Fallback>
      </mc:AlternateContent>
    </p:spTree>
    <p:extLst>
      <p:ext uri="{BB962C8B-B14F-4D97-AF65-F5344CB8AC3E}">
        <p14:creationId xmlns:p14="http://schemas.microsoft.com/office/powerpoint/2010/main" val="27389290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ounded Rectangle 21"/>
          <p:cNvSpPr>
            <a:spLocks noChangeArrowheads="1"/>
          </p:cNvSpPr>
          <p:nvPr/>
        </p:nvSpPr>
        <p:spPr bwMode="auto">
          <a:xfrm>
            <a:off x="814388" y="1338263"/>
            <a:ext cx="685800" cy="261937"/>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63" name="Rounded Rectangle 1"/>
          <p:cNvSpPr>
            <a:spLocks noChangeArrowheads="1"/>
          </p:cNvSpPr>
          <p:nvPr/>
        </p:nvSpPr>
        <p:spPr bwMode="auto">
          <a:xfrm>
            <a:off x="801688" y="263525"/>
            <a:ext cx="685800" cy="261938"/>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64" name="Text Box 9"/>
          <p:cNvSpPr txBox="1">
            <a:spLocks noChangeArrowheads="1"/>
          </p:cNvSpPr>
          <p:nvPr/>
        </p:nvSpPr>
        <p:spPr bwMode="auto">
          <a:xfrm>
            <a:off x="533400" y="12954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FF0000"/>
                </a:solidFill>
                <a:latin typeface="Courier New" pitchFamily="49" charset="0"/>
              </a:rPr>
              <a:t>1.00  </a:t>
            </a:r>
            <a:r>
              <a:rPr lang="en-US" sz="1800" b="1">
                <a:latin typeface="Courier New" pitchFamily="49" charset="0"/>
              </a:rPr>
              <a:t>    </a:t>
            </a:r>
            <a:r>
              <a:rPr lang="en-US" sz="1800" b="1">
                <a:solidFill>
                  <a:srgbClr val="C00000"/>
                </a:solidFill>
                <a:latin typeface="Courier New" pitchFamily="49" charset="0"/>
              </a:rPr>
              <a:t>1.50    -0.50     -4.00</a:t>
            </a: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0965" name="Text Box 13"/>
          <p:cNvSpPr txBox="1">
            <a:spLocks noChangeArrowheads="1"/>
          </p:cNvSpPr>
          <p:nvPr/>
        </p:nvSpPr>
        <p:spPr bwMode="auto">
          <a:xfrm>
            <a:off x="5969000" y="1447800"/>
            <a:ext cx="248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dirty="0">
                <a:solidFill>
                  <a:srgbClr val="008000"/>
                </a:solidFill>
                <a:latin typeface="Calibri" pitchFamily="34" charset="0"/>
              </a:rPr>
              <a:t>fixed, by … </a:t>
            </a:r>
            <a:r>
              <a:rPr lang="en-US" sz="1500" b="1" dirty="0">
                <a:solidFill>
                  <a:srgbClr val="C00000"/>
                </a:solidFill>
                <a:latin typeface="Calibri" pitchFamily="34" charset="0"/>
              </a:rPr>
              <a:t>multiplying Row 0 by 0.5</a:t>
            </a:r>
          </a:p>
        </p:txBody>
      </p:sp>
      <p:sp>
        <p:nvSpPr>
          <p:cNvPr id="40966" name="Text Box 9"/>
          <p:cNvSpPr txBox="1">
            <a:spLocks noChangeArrowheads="1"/>
          </p:cNvSpPr>
          <p:nvPr/>
        </p:nvSpPr>
        <p:spPr bwMode="auto">
          <a:xfrm>
            <a:off x="533400" y="227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1608F9"/>
                </a:solidFill>
                <a:latin typeface="Courier New" pitchFamily="49" charset="0"/>
              </a:rPr>
              <a:t>2.00</a:t>
            </a:r>
            <a:r>
              <a:rPr lang="en-US" sz="1800" b="1">
                <a:solidFill>
                  <a:srgbClr val="FF0000"/>
                </a:solidFill>
                <a:latin typeface="Courier New" pitchFamily="49" charset="0"/>
              </a:rPr>
              <a:t>  </a:t>
            </a:r>
            <a:r>
              <a:rPr lang="en-US" sz="1800" b="1">
                <a:latin typeface="Courier New" pitchFamily="49" charset="0"/>
              </a:rPr>
              <a:t>    3.00    -1.00     -8.00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10" name="Text Box 13"/>
          <p:cNvSpPr txBox="1">
            <a:spLocks noChangeArrowheads="1"/>
          </p:cNvSpPr>
          <p:nvPr/>
        </p:nvSpPr>
        <p:spPr bwMode="auto">
          <a:xfrm>
            <a:off x="5983288" y="48895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smtClean="0">
                <a:latin typeface="Calibri" pitchFamily="34" charset="0"/>
              </a:rPr>
              <a:t>First:  </a:t>
            </a:r>
            <a:r>
              <a:rPr lang="en-US" sz="1800" b="1" dirty="0">
                <a:solidFill>
                  <a:srgbClr val="1608F9"/>
                </a:solidFill>
                <a:latin typeface="Calibri" pitchFamily="34" charset="0"/>
              </a:rPr>
              <a:t>fix A[0][0]</a:t>
            </a:r>
          </a:p>
        </p:txBody>
      </p:sp>
      <p:sp>
        <p:nvSpPr>
          <p:cNvPr id="11" name="Rounded Rectangle 10"/>
          <p:cNvSpPr/>
          <p:nvPr/>
        </p:nvSpPr>
        <p:spPr bwMode="auto">
          <a:xfrm>
            <a:off x="625640" y="5510464"/>
            <a:ext cx="50292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2"/>
          <p:cNvSpPr txBox="1">
            <a:spLocks noChangeArrowheads="1"/>
          </p:cNvSpPr>
          <p:nvPr/>
        </p:nvSpPr>
        <p:spPr bwMode="auto">
          <a:xfrm>
            <a:off x="496888" y="5632408"/>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1.00      0.00     0.00      1.00</a:t>
            </a:r>
          </a:p>
          <a:p>
            <a:pPr algn="l"/>
            <a:r>
              <a:rPr lang="en-US" sz="1800" b="1" dirty="0">
                <a:latin typeface="Courier New" pitchFamily="49" charset="0"/>
              </a:rPr>
              <a:t>  0.00      1.00     0.00      5.00             </a:t>
            </a:r>
          </a:p>
          <a:p>
            <a:pPr algn="l"/>
            <a:r>
              <a:rPr lang="en-US" sz="1800" b="1" dirty="0">
                <a:latin typeface="Courier New" pitchFamily="49" charset="0"/>
              </a:rPr>
              <a:t>  0.00      0.00     1.00     25.00</a:t>
            </a:r>
          </a:p>
        </p:txBody>
      </p:sp>
      <p:sp>
        <p:nvSpPr>
          <p:cNvPr id="16" name="Text Box 5"/>
          <p:cNvSpPr txBox="1">
            <a:spLocks noChangeArrowheads="1"/>
          </p:cNvSpPr>
          <p:nvPr/>
        </p:nvSpPr>
        <p:spPr bwMode="auto">
          <a:xfrm>
            <a:off x="5943600" y="5791200"/>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Goal</a:t>
            </a:r>
            <a:endParaRPr lang="en-US" sz="3200" dirty="0">
              <a:latin typeface="Cambria" pitchFamily="18" charset="0"/>
            </a:endParaRPr>
          </a:p>
        </p:txBody>
      </p:sp>
      <p:sp>
        <p:nvSpPr>
          <p:cNvPr id="17" name="Text Box 5"/>
          <p:cNvSpPr txBox="1">
            <a:spLocks noChangeArrowheads="1"/>
          </p:cNvSpPr>
          <p:nvPr/>
        </p:nvSpPr>
        <p:spPr bwMode="auto">
          <a:xfrm>
            <a:off x="626977" y="3503602"/>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Solve</a:t>
            </a:r>
            <a:r>
              <a:rPr lang="en-US" sz="3200" dirty="0" smtClean="0">
                <a:latin typeface="Cambria" pitchFamily="18" charset="0"/>
              </a:rPr>
              <a:t>  </a:t>
            </a:r>
            <a:endParaRPr lang="en-US" sz="3200" dirty="0">
              <a:latin typeface="Cambria" pitchFamily="18" charset="0"/>
            </a:endParaRPr>
          </a:p>
        </p:txBody>
      </p:sp>
      <p:sp>
        <p:nvSpPr>
          <p:cNvPr id="18" name="Rectangle 17"/>
          <p:cNvSpPr/>
          <p:nvPr/>
        </p:nvSpPr>
        <p:spPr>
          <a:xfrm>
            <a:off x="2633577" y="3334324"/>
            <a:ext cx="3159839" cy="461665"/>
          </a:xfrm>
          <a:prstGeom prst="rect">
            <a:avLst/>
          </a:prstGeom>
        </p:spPr>
        <p:txBody>
          <a:bodyPr wrap="none">
            <a:spAutoFit/>
          </a:bodyPr>
          <a:lstStyle/>
          <a:p>
            <a:r>
              <a:rPr lang="en-US" dirty="0">
                <a:latin typeface="Cambria" pitchFamily="18" charset="0"/>
              </a:rPr>
              <a:t>Get 1's on the diagonal</a:t>
            </a:r>
            <a:endParaRPr lang="en-US" dirty="0"/>
          </a:p>
        </p:txBody>
      </p:sp>
      <p:sp>
        <p:nvSpPr>
          <p:cNvPr id="19" name="Rectangle 18"/>
          <p:cNvSpPr/>
          <p:nvPr/>
        </p:nvSpPr>
        <p:spPr>
          <a:xfrm>
            <a:off x="2971554" y="3803937"/>
            <a:ext cx="2483885" cy="461665"/>
          </a:xfrm>
          <a:prstGeom prst="rect">
            <a:avLst/>
          </a:prstGeom>
        </p:spPr>
        <p:txBody>
          <a:bodyPr wrap="none">
            <a:spAutoFit/>
          </a:bodyPr>
          <a:lstStyle/>
          <a:p>
            <a:r>
              <a:rPr lang="en-US" dirty="0">
                <a:latin typeface="Cambria" pitchFamily="18" charset="0"/>
              </a:rPr>
              <a:t>Get </a:t>
            </a:r>
            <a:r>
              <a:rPr lang="en-US" dirty="0" smtClean="0">
                <a:latin typeface="Cambria" pitchFamily="18" charset="0"/>
              </a:rPr>
              <a:t>0's elsewhere</a:t>
            </a:r>
            <a:endParaRPr lang="en-US" dirty="0"/>
          </a:p>
        </p:txBody>
      </p:sp>
      <p:cxnSp>
        <p:nvCxnSpPr>
          <p:cNvPr id="20" name="Straight Arrow Connector 19"/>
          <p:cNvCxnSpPr>
            <a:endCxn id="18" idx="1"/>
          </p:cNvCxnSpPr>
          <p:nvPr/>
        </p:nvCxnSpPr>
        <p:spPr bwMode="auto">
          <a:xfrm flipV="1">
            <a:off x="2133600" y="3565157"/>
            <a:ext cx="499977" cy="2308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endCxn id="19" idx="1"/>
          </p:cNvCxnSpPr>
          <p:nvPr/>
        </p:nvCxnSpPr>
        <p:spPr bwMode="auto">
          <a:xfrm>
            <a:off x="2150772" y="3837905"/>
            <a:ext cx="820782" cy="1968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7840" y="1200240"/>
              <a:ext cx="2391120" cy="4991400"/>
            </p14:xfrm>
          </p:contentPart>
        </mc:Choice>
        <mc:Fallback xmlns="">
          <p:pic>
            <p:nvPicPr>
              <p:cNvPr id="2" name="Ink 1"/>
              <p:cNvPicPr/>
              <p:nvPr/>
            </p:nvPicPr>
            <p:blipFill>
              <a:blip r:embed="rId4"/>
              <a:stretch>
                <a:fillRect/>
              </a:stretch>
            </p:blipFill>
            <p:spPr>
              <a:xfrm>
                <a:off x="438480" y="1190880"/>
                <a:ext cx="2409840" cy="5010120"/>
              </a:xfrm>
              <a:prstGeom prst="rect">
                <a:avLst/>
              </a:prstGeom>
            </p:spPr>
          </p:pic>
        </mc:Fallback>
      </mc:AlternateContent>
    </p:spTree>
    <p:extLst>
      <p:ext uri="{BB962C8B-B14F-4D97-AF65-F5344CB8AC3E}">
        <p14:creationId xmlns:p14="http://schemas.microsoft.com/office/powerpoint/2010/main" val="27030152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790575" y="200025"/>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Go one </a:t>
            </a:r>
            <a:r>
              <a:rPr lang="en-US" sz="4000" b="1" i="1" dirty="0">
                <a:solidFill>
                  <a:srgbClr val="C00000"/>
                </a:solidFill>
                <a:latin typeface="Cambria" pitchFamily="18" charset="0"/>
              </a:rPr>
              <a:t>column</a:t>
            </a:r>
            <a:r>
              <a:rPr lang="en-US" sz="4000" dirty="0">
                <a:latin typeface="Cambria" pitchFamily="18" charset="0"/>
              </a:rPr>
              <a:t> at a time</a:t>
            </a:r>
          </a:p>
        </p:txBody>
      </p:sp>
      <p:sp>
        <p:nvSpPr>
          <p:cNvPr id="43011" name="Text Box 6"/>
          <p:cNvSpPr txBox="1">
            <a:spLocks noChangeArrowheads="1"/>
          </p:cNvSpPr>
          <p:nvPr/>
        </p:nvSpPr>
        <p:spPr bwMode="auto">
          <a:xfrm>
            <a:off x="533400" y="12954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FF0000"/>
                </a:solidFill>
                <a:latin typeface="Courier New" pitchFamily="49" charset="0"/>
              </a:rPr>
              <a:t>1.00  </a:t>
            </a:r>
            <a:r>
              <a:rPr lang="en-US" sz="1800" b="1">
                <a:latin typeface="Courier New" pitchFamily="49" charset="0"/>
              </a:rPr>
              <a:t>    1.50    -0.50     -4.00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3012" name="Text Box 7"/>
          <p:cNvSpPr txBox="1">
            <a:spLocks noChangeArrowheads="1"/>
          </p:cNvSpPr>
          <p:nvPr/>
        </p:nvSpPr>
        <p:spPr bwMode="auto">
          <a:xfrm>
            <a:off x="6096000" y="15382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008000"/>
                </a:solidFill>
                <a:latin typeface="Calibri" pitchFamily="34" charset="0"/>
              </a:rPr>
              <a:t>multiply Row 0 by 0.5</a:t>
            </a:r>
          </a:p>
        </p:txBody>
      </p:sp>
      <p:sp>
        <p:nvSpPr>
          <p:cNvPr id="43013" name="Text Box 8"/>
          <p:cNvSpPr txBox="1">
            <a:spLocks noChangeArrowheads="1"/>
          </p:cNvSpPr>
          <p:nvPr/>
        </p:nvSpPr>
        <p:spPr bwMode="auto">
          <a:xfrm>
            <a:off x="533400" y="25146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1.00      1.50    -0.50     -4.00</a:t>
            </a:r>
          </a:p>
          <a:p>
            <a:pPr algn="l"/>
            <a:r>
              <a:rPr lang="en-US" sz="1800" b="1">
                <a:latin typeface="Courier New" pitchFamily="49" charset="0"/>
              </a:rPr>
              <a:t>  </a:t>
            </a:r>
            <a:r>
              <a:rPr lang="en-US" sz="1800" b="1">
                <a:solidFill>
                  <a:srgbClr val="FF0000"/>
                </a:solidFill>
                <a:latin typeface="Courier New" pitchFamily="49" charset="0"/>
              </a:rPr>
              <a:t>0.00  </a:t>
            </a:r>
            <a:r>
              <a:rPr lang="en-US" sz="1800" b="1">
                <a:latin typeface="Courier New" pitchFamily="49" charset="0"/>
              </a:rPr>
              <a:t>    3.50     0.50     30.00             </a:t>
            </a:r>
          </a:p>
          <a:p>
            <a:pPr algn="l"/>
            <a:r>
              <a:rPr lang="en-US" sz="1800" b="1">
                <a:latin typeface="Courier New" pitchFamily="49" charset="0"/>
              </a:rPr>
              <a:t> </a:t>
            </a:r>
            <a:r>
              <a:rPr lang="en-US" sz="1800" b="1">
                <a:solidFill>
                  <a:srgbClr val="FF0000"/>
                </a:solidFill>
                <a:latin typeface="Courier New" pitchFamily="49" charset="0"/>
              </a:rPr>
              <a:t> 0.00</a:t>
            </a:r>
            <a:r>
              <a:rPr lang="en-US" sz="1800" b="1">
                <a:latin typeface="Courier New" pitchFamily="49" charset="0"/>
              </a:rPr>
              <a:t>    -10.50     4.50     44.00</a:t>
            </a:r>
          </a:p>
        </p:txBody>
      </p:sp>
      <p:sp>
        <p:nvSpPr>
          <p:cNvPr id="43014" name="Text Box 9"/>
          <p:cNvSpPr txBox="1">
            <a:spLocks noChangeArrowheads="1"/>
          </p:cNvSpPr>
          <p:nvPr/>
        </p:nvSpPr>
        <p:spPr bwMode="auto">
          <a:xfrm>
            <a:off x="5867400" y="26670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008000"/>
                </a:solidFill>
                <a:latin typeface="Calibri" pitchFamily="34" charset="0"/>
              </a:rPr>
              <a:t>add 3 times Row 0 to Row 1 add -1 times Row 0 to Row 2</a:t>
            </a:r>
          </a:p>
        </p:txBody>
      </p:sp>
      <p:sp>
        <p:nvSpPr>
          <p:cNvPr id="43015" name="Line 10"/>
          <p:cNvSpPr>
            <a:spLocks noChangeShapeType="1"/>
          </p:cNvSpPr>
          <p:nvPr/>
        </p:nvSpPr>
        <p:spPr bwMode="auto">
          <a:xfrm>
            <a:off x="725488" y="2266950"/>
            <a:ext cx="747871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Text Box 11"/>
          <p:cNvSpPr txBox="1">
            <a:spLocks noChangeArrowheads="1"/>
          </p:cNvSpPr>
          <p:nvPr/>
        </p:nvSpPr>
        <p:spPr bwMode="auto">
          <a:xfrm>
            <a:off x="533400" y="38100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1.00      </a:t>
            </a:r>
            <a:r>
              <a:rPr lang="en-US" sz="1800" b="1">
                <a:solidFill>
                  <a:srgbClr val="FF0000"/>
                </a:solidFill>
                <a:latin typeface="Courier New" pitchFamily="49" charset="0"/>
              </a:rPr>
              <a:t>0.00</a:t>
            </a:r>
            <a:r>
              <a:rPr lang="en-US" sz="1800" b="1">
                <a:latin typeface="Courier New" pitchFamily="49" charset="0"/>
              </a:rPr>
              <a:t>    -0.71    -16.85</a:t>
            </a:r>
          </a:p>
          <a:p>
            <a:pPr algn="l"/>
            <a:r>
              <a:rPr lang="en-US" sz="1800" b="1">
                <a:latin typeface="Courier New" pitchFamily="49" charset="0"/>
              </a:rPr>
              <a:t>  0.00      </a:t>
            </a:r>
            <a:r>
              <a:rPr lang="en-US" sz="1800" b="1">
                <a:solidFill>
                  <a:srgbClr val="FF0000"/>
                </a:solidFill>
                <a:latin typeface="Courier New" pitchFamily="49" charset="0"/>
              </a:rPr>
              <a:t>1.00</a:t>
            </a:r>
            <a:r>
              <a:rPr lang="en-US" sz="1800" b="1">
                <a:latin typeface="Courier New" pitchFamily="49" charset="0"/>
              </a:rPr>
              <a:t>     0.14</a:t>
            </a:r>
            <a:r>
              <a:rPr lang="en-US" sz="1800" b="1">
                <a:solidFill>
                  <a:schemeClr val="accent2"/>
                </a:solidFill>
                <a:latin typeface="Courier New" pitchFamily="49" charset="0"/>
              </a:rPr>
              <a:t> </a:t>
            </a:r>
            <a:r>
              <a:rPr lang="en-US" sz="1800" b="1">
                <a:latin typeface="Courier New" pitchFamily="49" charset="0"/>
              </a:rPr>
              <a:t>    30.00             </a:t>
            </a:r>
          </a:p>
          <a:p>
            <a:pPr algn="l"/>
            <a:r>
              <a:rPr lang="en-US" sz="1800" b="1">
                <a:latin typeface="Courier New" pitchFamily="49" charset="0"/>
              </a:rPr>
              <a:t>  0.00      </a:t>
            </a:r>
            <a:r>
              <a:rPr lang="en-US" sz="1800" b="1">
                <a:solidFill>
                  <a:srgbClr val="FF0000"/>
                </a:solidFill>
                <a:latin typeface="Courier New" pitchFamily="49" charset="0"/>
              </a:rPr>
              <a:t>0.00</a:t>
            </a:r>
            <a:r>
              <a:rPr lang="en-US" sz="1800" b="1">
                <a:latin typeface="Courier New" pitchFamily="49" charset="0"/>
              </a:rPr>
              <a:t>     6.00    150.00</a:t>
            </a:r>
          </a:p>
        </p:txBody>
      </p:sp>
      <p:sp>
        <p:nvSpPr>
          <p:cNvPr id="43017" name="Text Box 12"/>
          <p:cNvSpPr txBox="1">
            <a:spLocks noChangeArrowheads="1"/>
          </p:cNvSpPr>
          <p:nvPr/>
        </p:nvSpPr>
        <p:spPr bwMode="auto">
          <a:xfrm>
            <a:off x="533400" y="5180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1.00      0.00     </a:t>
            </a:r>
            <a:r>
              <a:rPr lang="en-US" sz="1800" b="1" dirty="0">
                <a:solidFill>
                  <a:srgbClr val="FF0000"/>
                </a:solidFill>
                <a:latin typeface="Courier New" pitchFamily="49" charset="0"/>
              </a:rPr>
              <a:t>0.00</a:t>
            </a:r>
            <a:r>
              <a:rPr lang="en-US" sz="1800" b="1" dirty="0">
                <a:latin typeface="Courier New" pitchFamily="49" charset="0"/>
              </a:rPr>
              <a:t>      1.00</a:t>
            </a:r>
          </a:p>
          <a:p>
            <a:pPr algn="l"/>
            <a:r>
              <a:rPr lang="en-US" sz="1800" b="1" dirty="0">
                <a:latin typeface="Courier New" pitchFamily="49" charset="0"/>
              </a:rPr>
              <a:t>  0.00      1.00     </a:t>
            </a:r>
            <a:r>
              <a:rPr lang="en-US" sz="1800" b="1" dirty="0">
                <a:solidFill>
                  <a:srgbClr val="FF0000"/>
                </a:solidFill>
                <a:latin typeface="Courier New" pitchFamily="49" charset="0"/>
              </a:rPr>
              <a:t>0.00</a:t>
            </a:r>
            <a:r>
              <a:rPr lang="en-US" sz="1800" b="1" dirty="0">
                <a:solidFill>
                  <a:schemeClr val="accent2"/>
                </a:solidFill>
                <a:latin typeface="Courier New" pitchFamily="49" charset="0"/>
              </a:rPr>
              <a:t> </a:t>
            </a:r>
            <a:r>
              <a:rPr lang="en-US" sz="1800" b="1" dirty="0">
                <a:latin typeface="Courier New" pitchFamily="49" charset="0"/>
              </a:rPr>
              <a:t>     5.00             </a:t>
            </a:r>
          </a:p>
          <a:p>
            <a:pPr algn="l"/>
            <a:r>
              <a:rPr lang="en-US" sz="1800" b="1" dirty="0">
                <a:latin typeface="Courier New" pitchFamily="49" charset="0"/>
              </a:rPr>
              <a:t>  0.00      0.00     </a:t>
            </a:r>
            <a:r>
              <a:rPr lang="en-US" sz="1800" b="1" dirty="0">
                <a:solidFill>
                  <a:srgbClr val="FF0000"/>
                </a:solidFill>
                <a:latin typeface="Courier New" pitchFamily="49" charset="0"/>
              </a:rPr>
              <a:t>1.00</a:t>
            </a:r>
            <a:r>
              <a:rPr lang="en-US" sz="1800" b="1" dirty="0">
                <a:latin typeface="Courier New" pitchFamily="49" charset="0"/>
              </a:rPr>
              <a:t>     25.00</a:t>
            </a:r>
          </a:p>
        </p:txBody>
      </p:sp>
      <p:sp>
        <p:nvSpPr>
          <p:cNvPr id="43018" name="Line 13"/>
          <p:cNvSpPr>
            <a:spLocks noChangeShapeType="1"/>
          </p:cNvSpPr>
          <p:nvPr/>
        </p:nvSpPr>
        <p:spPr bwMode="auto">
          <a:xfrm>
            <a:off x="717550" y="3581400"/>
            <a:ext cx="7478713"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14"/>
          <p:cNvSpPr>
            <a:spLocks noChangeShapeType="1"/>
          </p:cNvSpPr>
          <p:nvPr/>
        </p:nvSpPr>
        <p:spPr bwMode="auto">
          <a:xfrm>
            <a:off x="706438" y="4892675"/>
            <a:ext cx="747871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0" name="Text Box 16"/>
          <p:cNvSpPr txBox="1">
            <a:spLocks noChangeArrowheads="1"/>
          </p:cNvSpPr>
          <p:nvPr/>
        </p:nvSpPr>
        <p:spPr bwMode="auto">
          <a:xfrm>
            <a:off x="5715000" y="53482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alibri" pitchFamily="34" charset="0"/>
              </a:rPr>
              <a:t>same for other columns</a:t>
            </a:r>
          </a:p>
        </p:txBody>
      </p:sp>
      <p:sp>
        <p:nvSpPr>
          <p:cNvPr id="43021" name="Text Box 17"/>
          <p:cNvSpPr txBox="1">
            <a:spLocks noChangeArrowheads="1"/>
          </p:cNvSpPr>
          <p:nvPr/>
        </p:nvSpPr>
        <p:spPr bwMode="auto">
          <a:xfrm>
            <a:off x="5943600" y="5562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alibri" pitchFamily="34" charset="0"/>
              </a:rPr>
              <a:t>as far as </a:t>
            </a:r>
            <a:r>
              <a:rPr lang="en-US" sz="1800" b="1" u="sng">
                <a:solidFill>
                  <a:srgbClr val="008000"/>
                </a:solidFill>
                <a:latin typeface="Calibri" pitchFamily="34" charset="0"/>
              </a:rPr>
              <a:t>possible</a:t>
            </a:r>
            <a:r>
              <a:rPr lang="en-US" sz="1800" b="1">
                <a:solidFill>
                  <a:srgbClr val="008000"/>
                </a:solidFill>
                <a:latin typeface="Calibri" pitchFamily="34" charset="0"/>
              </a:rPr>
              <a:t>...</a:t>
            </a:r>
          </a:p>
        </p:txBody>
      </p:sp>
      <p:sp>
        <p:nvSpPr>
          <p:cNvPr id="43022" name="Text Box 19"/>
          <p:cNvSpPr txBox="1">
            <a:spLocks noChangeArrowheads="1"/>
          </p:cNvSpPr>
          <p:nvPr/>
        </p:nvSpPr>
        <p:spPr bwMode="auto">
          <a:xfrm>
            <a:off x="5829300" y="3843338"/>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8000"/>
                </a:solidFill>
                <a:latin typeface="Calibri" pitchFamily="34" charset="0"/>
              </a:rPr>
              <a:t>multiply Row 1 by 1/3.5                add a multiple of Row 1 to Row 0   add a multiple of Row 1 to Row 2</a:t>
            </a:r>
          </a:p>
        </p:txBody>
      </p:sp>
      <p:sp>
        <p:nvSpPr>
          <p:cNvPr id="43023" name="Line 32"/>
          <p:cNvSpPr>
            <a:spLocks noChangeShapeType="1"/>
          </p:cNvSpPr>
          <p:nvPr/>
        </p:nvSpPr>
        <p:spPr bwMode="auto">
          <a:xfrm flipH="1">
            <a:off x="685800" y="2557463"/>
            <a:ext cx="0" cy="80645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32"/>
          <p:cNvSpPr>
            <a:spLocks noChangeShapeType="1"/>
          </p:cNvSpPr>
          <p:nvPr/>
        </p:nvSpPr>
        <p:spPr bwMode="auto">
          <a:xfrm flipH="1">
            <a:off x="2057400" y="3886200"/>
            <a:ext cx="0" cy="80645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32"/>
          <p:cNvSpPr>
            <a:spLocks noChangeShapeType="1"/>
          </p:cNvSpPr>
          <p:nvPr/>
        </p:nvSpPr>
        <p:spPr bwMode="auto">
          <a:xfrm flipH="1">
            <a:off x="3276600" y="5257800"/>
            <a:ext cx="0" cy="80645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39814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247818" y="597568"/>
            <a:ext cx="5111625" cy="503377"/>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Rounded Rectangle 1"/>
          <p:cNvSpPr/>
          <p:nvPr/>
        </p:nvSpPr>
        <p:spPr bwMode="auto">
          <a:xfrm>
            <a:off x="247818" y="3648957"/>
            <a:ext cx="6858000" cy="517979"/>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9900"/>
              </a:solidFill>
              <a:effectLst/>
              <a:latin typeface="Times" pitchFamily="1" charset="0"/>
            </a:endParaRPr>
          </a:p>
        </p:txBody>
      </p:sp>
      <p:sp>
        <p:nvSpPr>
          <p:cNvPr id="34" name="Rounded Rectangle 33"/>
          <p:cNvSpPr/>
          <p:nvPr/>
        </p:nvSpPr>
        <p:spPr bwMode="auto">
          <a:xfrm>
            <a:off x="247818" y="4667884"/>
            <a:ext cx="5418886" cy="53518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22" name="Text Box 5"/>
          <p:cNvSpPr txBox="1">
            <a:spLocks noChangeArrowheads="1"/>
          </p:cNvSpPr>
          <p:nvPr/>
        </p:nvSpPr>
        <p:spPr bwMode="auto">
          <a:xfrm>
            <a:off x="6204342" y="152400"/>
            <a:ext cx="2546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000" dirty="0" smtClean="0">
                <a:latin typeface="Cambria" pitchFamily="18" charset="0"/>
              </a:rPr>
              <a:t>In CS, </a:t>
            </a:r>
            <a:r>
              <a:rPr lang="en-US" sz="4000" b="1" i="1" dirty="0" smtClean="0">
                <a:latin typeface="Cambria" pitchFamily="18" charset="0"/>
              </a:rPr>
              <a:t>rules</a:t>
            </a:r>
            <a:r>
              <a:rPr lang="en-US" sz="4000" dirty="0" smtClean="0">
                <a:latin typeface="Cambria" pitchFamily="18" charset="0"/>
              </a:rPr>
              <a:t> rule!</a:t>
            </a:r>
            <a:endParaRPr lang="en-US" sz="4000" i="1" dirty="0">
              <a:latin typeface="Cambria" pitchFamily="18" charset="0"/>
            </a:endParaRPr>
          </a:p>
        </p:txBody>
      </p:sp>
      <p:sp>
        <p:nvSpPr>
          <p:cNvPr id="15" name="Rectangle 14"/>
          <p:cNvSpPr/>
          <p:nvPr/>
        </p:nvSpPr>
        <p:spPr>
          <a:xfrm>
            <a:off x="339725" y="3680844"/>
            <a:ext cx="6589689" cy="461665"/>
          </a:xfrm>
          <a:prstGeom prst="rect">
            <a:avLst/>
          </a:prstGeom>
        </p:spPr>
        <p:txBody>
          <a:bodyPr wrap="none">
            <a:spAutoFit/>
          </a:bodyPr>
          <a:lstStyle/>
          <a:p>
            <a:pPr algn="l"/>
            <a:r>
              <a:rPr lang="en-US" dirty="0" smtClean="0">
                <a:latin typeface="Cambria" pitchFamily="18" charset="0"/>
              </a:rPr>
              <a:t>(1b) Numbers and strings are handled "by value"</a:t>
            </a:r>
          </a:p>
        </p:txBody>
      </p:sp>
      <p:sp>
        <p:nvSpPr>
          <p:cNvPr id="18" name="Rectangle 17"/>
          <p:cNvSpPr/>
          <p:nvPr/>
        </p:nvSpPr>
        <p:spPr>
          <a:xfrm>
            <a:off x="304800" y="4717703"/>
            <a:ext cx="5105437" cy="461665"/>
          </a:xfrm>
          <a:prstGeom prst="rect">
            <a:avLst/>
          </a:prstGeom>
        </p:spPr>
        <p:txBody>
          <a:bodyPr wrap="none">
            <a:spAutoFit/>
          </a:bodyPr>
          <a:lstStyle/>
          <a:p>
            <a:pPr algn="l"/>
            <a:r>
              <a:rPr lang="en-US" dirty="0" smtClean="0">
                <a:latin typeface="Cambria" pitchFamily="18" charset="0"/>
              </a:rPr>
              <a:t>(2) Inputs pass to functions "by copy"</a:t>
            </a:r>
            <a:endParaRPr lang="en-US" dirty="0"/>
          </a:p>
        </p:txBody>
      </p:sp>
      <p:sp>
        <p:nvSpPr>
          <p:cNvPr id="19" name="Rectangle 18"/>
          <p:cNvSpPr/>
          <p:nvPr/>
        </p:nvSpPr>
        <p:spPr>
          <a:xfrm>
            <a:off x="5446296" y="4449745"/>
            <a:ext cx="2590800" cy="923330"/>
          </a:xfrm>
          <a:prstGeom prst="rect">
            <a:avLst/>
          </a:prstGeom>
        </p:spPr>
        <p:txBody>
          <a:bodyPr wrap="square">
            <a:spAutoFit/>
          </a:bodyPr>
          <a:lstStyle/>
          <a:p>
            <a:r>
              <a:rPr lang="en-US" sz="1800" dirty="0" smtClean="0">
                <a:latin typeface="Cambria" pitchFamily="18" charset="0"/>
              </a:rPr>
              <a:t>The contents of the variable's "box" in memory are copied.</a:t>
            </a:r>
            <a:endParaRPr lang="en-US" sz="1800" dirty="0"/>
          </a:p>
        </p:txBody>
      </p:sp>
      <p:sp>
        <p:nvSpPr>
          <p:cNvPr id="60" name="AutoShape 7"/>
          <p:cNvSpPr>
            <a:spLocks noChangeArrowheads="1"/>
          </p:cNvSpPr>
          <p:nvPr/>
        </p:nvSpPr>
        <p:spPr bwMode="auto">
          <a:xfrm>
            <a:off x="1981200" y="5562600"/>
            <a:ext cx="1692935" cy="8382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61" name="Rectangle 8"/>
          <p:cNvSpPr>
            <a:spLocks noChangeArrowheads="1"/>
          </p:cNvSpPr>
          <p:nvPr/>
        </p:nvSpPr>
        <p:spPr bwMode="auto">
          <a:xfrm>
            <a:off x="2630622" y="5530768"/>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7</a:t>
            </a:r>
          </a:p>
        </p:txBody>
      </p:sp>
      <p:sp>
        <p:nvSpPr>
          <p:cNvPr id="62" name="Rectangle 9"/>
          <p:cNvSpPr>
            <a:spLocks noChangeArrowheads="1"/>
          </p:cNvSpPr>
          <p:nvPr/>
        </p:nvSpPr>
        <p:spPr bwMode="auto">
          <a:xfrm>
            <a:off x="2297236" y="6010024"/>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latin typeface="Courier New" pitchFamily="49" charset="0"/>
              </a:rPr>
              <a:t>fav</a:t>
            </a:r>
            <a:endParaRPr lang="en-US" sz="1800" b="1" dirty="0">
              <a:solidFill>
                <a:schemeClr val="accent2"/>
              </a:solidFill>
              <a:latin typeface="Courier New" pitchFamily="49" charset="0"/>
            </a:endParaRPr>
          </a:p>
        </p:txBody>
      </p:sp>
      <p:sp>
        <p:nvSpPr>
          <p:cNvPr id="64" name="AutoShape 7"/>
          <p:cNvSpPr>
            <a:spLocks noChangeArrowheads="1"/>
          </p:cNvSpPr>
          <p:nvPr/>
        </p:nvSpPr>
        <p:spPr bwMode="auto">
          <a:xfrm>
            <a:off x="4174198" y="5783431"/>
            <a:ext cx="1692935" cy="838200"/>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65" name="Rectangle 8"/>
          <p:cNvSpPr>
            <a:spLocks noChangeArrowheads="1"/>
          </p:cNvSpPr>
          <p:nvPr/>
        </p:nvSpPr>
        <p:spPr bwMode="auto">
          <a:xfrm>
            <a:off x="4823620" y="5751599"/>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1608F9"/>
                </a:solidFill>
                <a:latin typeface="Courier New" pitchFamily="49" charset="0"/>
              </a:rPr>
              <a:t>7</a:t>
            </a:r>
          </a:p>
        </p:txBody>
      </p:sp>
      <p:sp>
        <p:nvSpPr>
          <p:cNvPr id="66" name="Rectangle 9"/>
          <p:cNvSpPr>
            <a:spLocks noChangeArrowheads="1"/>
          </p:cNvSpPr>
          <p:nvPr/>
        </p:nvSpPr>
        <p:spPr bwMode="auto">
          <a:xfrm>
            <a:off x="4628092" y="6230855"/>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1608F9"/>
                </a:solidFill>
                <a:latin typeface="Courier New" pitchFamily="49" charset="0"/>
              </a:rPr>
              <a:t>x</a:t>
            </a:r>
          </a:p>
        </p:txBody>
      </p:sp>
      <p:sp>
        <p:nvSpPr>
          <p:cNvPr id="6" name="Rectangle 5"/>
          <p:cNvSpPr/>
          <p:nvPr/>
        </p:nvSpPr>
        <p:spPr>
          <a:xfrm>
            <a:off x="5867400" y="5543490"/>
            <a:ext cx="1569660" cy="400110"/>
          </a:xfrm>
          <a:prstGeom prst="rect">
            <a:avLst/>
          </a:prstGeom>
        </p:spPr>
        <p:txBody>
          <a:bodyPr wrap="none">
            <a:spAutoFit/>
          </a:bodyPr>
          <a:lstStyle/>
          <a:p>
            <a:r>
              <a:rPr lang="en-US" sz="2000" b="1" dirty="0" err="1" smtClean="0">
                <a:solidFill>
                  <a:srgbClr val="1608F9"/>
                </a:solidFill>
                <a:latin typeface="Courier New" pitchFamily="49" charset="0"/>
                <a:cs typeface="Courier New" pitchFamily="49" charset="0"/>
              </a:rPr>
              <a:t>def</a:t>
            </a:r>
            <a:r>
              <a:rPr lang="en-US" sz="2000" b="1" dirty="0" smtClean="0">
                <a:solidFill>
                  <a:srgbClr val="1608F9"/>
                </a:solidFill>
                <a:latin typeface="Courier New" pitchFamily="49" charset="0"/>
                <a:cs typeface="Courier New" pitchFamily="49" charset="0"/>
              </a:rPr>
              <a:t> f(x):</a:t>
            </a:r>
            <a:endParaRPr lang="en-US" sz="2000" b="1" dirty="0">
              <a:solidFill>
                <a:srgbClr val="1608F9"/>
              </a:solidFill>
              <a:latin typeface="Courier New" pitchFamily="49" charset="0"/>
              <a:cs typeface="Courier New" pitchFamily="49" charset="0"/>
            </a:endParaRPr>
          </a:p>
        </p:txBody>
      </p:sp>
      <p:cxnSp>
        <p:nvCxnSpPr>
          <p:cNvPr id="8" name="Straight Arrow Connector 7"/>
          <p:cNvCxnSpPr/>
          <p:nvPr/>
        </p:nvCxnSpPr>
        <p:spPr bwMode="auto">
          <a:xfrm>
            <a:off x="3021398" y="5747335"/>
            <a:ext cx="1810526" cy="244391"/>
          </a:xfrm>
          <a:prstGeom prst="straightConnector1">
            <a:avLst/>
          </a:prstGeom>
          <a:solidFill>
            <a:schemeClr val="accent1"/>
          </a:solidFill>
          <a:ln w="28575" cap="flat" cmpd="sng" algn="ctr">
            <a:solidFill>
              <a:srgbClr val="1608F9"/>
            </a:solidFill>
            <a:prstDash val="solid"/>
            <a:round/>
            <a:headEnd type="none" w="med" len="med"/>
            <a:tailEnd type="arrow"/>
          </a:ln>
          <a:effectLst/>
        </p:spPr>
      </p:cxnSp>
      <p:sp>
        <p:nvSpPr>
          <p:cNvPr id="9" name="Rectangle 8"/>
          <p:cNvSpPr/>
          <p:nvPr/>
        </p:nvSpPr>
        <p:spPr>
          <a:xfrm>
            <a:off x="6367796" y="6230855"/>
            <a:ext cx="2526632" cy="461665"/>
          </a:xfrm>
          <a:prstGeom prst="rect">
            <a:avLst/>
          </a:prstGeom>
        </p:spPr>
        <p:txBody>
          <a:bodyPr wrap="square">
            <a:spAutoFit/>
          </a:bodyPr>
          <a:lstStyle/>
          <a:p>
            <a:r>
              <a:rPr lang="en-US" b="1" dirty="0" smtClean="0">
                <a:solidFill>
                  <a:srgbClr val="1608F9"/>
                </a:solidFill>
                <a:latin typeface="Courier New" pitchFamily="49" charset="0"/>
                <a:cs typeface="Courier New" pitchFamily="49" charset="0"/>
              </a:rPr>
              <a:t>x</a:t>
            </a:r>
            <a:r>
              <a:rPr lang="en-US" dirty="0">
                <a:latin typeface="Cambria" pitchFamily="18" charset="0"/>
              </a:rPr>
              <a:t> </a:t>
            </a:r>
            <a:r>
              <a:rPr lang="en-US" dirty="0" smtClean="0">
                <a:latin typeface="Cambria" pitchFamily="18" charset="0"/>
              </a:rPr>
              <a:t>is a copy of </a:t>
            </a:r>
            <a:r>
              <a:rPr lang="en-US" b="1" dirty="0" smtClean="0">
                <a:latin typeface="Courier New" pitchFamily="49" charset="0"/>
                <a:cs typeface="Courier New" pitchFamily="49" charset="0"/>
              </a:rPr>
              <a:t>fav</a:t>
            </a:r>
            <a:endParaRPr lang="en-US" b="1" dirty="0">
              <a:latin typeface="Courier New" pitchFamily="49" charset="0"/>
              <a:cs typeface="Courier New" pitchFamily="49" charset="0"/>
            </a:endParaRPr>
          </a:p>
        </p:txBody>
      </p:sp>
      <p:sp>
        <p:nvSpPr>
          <p:cNvPr id="71" name="AutoShape 15"/>
          <p:cNvSpPr>
            <a:spLocks noChangeArrowheads="1"/>
          </p:cNvSpPr>
          <p:nvPr/>
        </p:nvSpPr>
        <p:spPr bwMode="auto">
          <a:xfrm>
            <a:off x="733425" y="2455360"/>
            <a:ext cx="1331912" cy="696912"/>
          </a:xfrm>
          <a:prstGeom prst="cube">
            <a:avLst>
              <a:gd name="adj" fmla="val 46366"/>
            </a:avLst>
          </a:prstGeom>
          <a:solidFill>
            <a:schemeClr val="bg1"/>
          </a:solidFill>
          <a:ln w="28575">
            <a:solidFill>
              <a:srgbClr val="CC3300"/>
            </a:solidFill>
            <a:miter lim="800000"/>
            <a:headEnd/>
            <a:tailEnd/>
          </a:ln>
        </p:spPr>
        <p:txBody>
          <a:bodyPr wrap="none" anchor="ctr"/>
          <a:lstStyle/>
          <a:p>
            <a:endParaRPr lang="en-US"/>
          </a:p>
        </p:txBody>
      </p:sp>
      <p:sp>
        <p:nvSpPr>
          <p:cNvPr id="72" name="Freeform 16"/>
          <p:cNvSpPr>
            <a:spLocks/>
          </p:cNvSpPr>
          <p:nvPr/>
        </p:nvSpPr>
        <p:spPr bwMode="auto">
          <a:xfrm>
            <a:off x="1395412" y="2121317"/>
            <a:ext cx="1157288"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CC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Text Box 17"/>
          <p:cNvSpPr txBox="1">
            <a:spLocks noChangeArrowheads="1"/>
          </p:cNvSpPr>
          <p:nvPr/>
        </p:nvSpPr>
        <p:spPr bwMode="auto">
          <a:xfrm>
            <a:off x="849312" y="2782220"/>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CC3300"/>
                </a:solidFill>
                <a:latin typeface="Courier New" pitchFamily="49" charset="0"/>
              </a:rPr>
              <a:t>L</a:t>
            </a:r>
          </a:p>
        </p:txBody>
      </p:sp>
      <p:sp>
        <p:nvSpPr>
          <p:cNvPr id="74" name="AutoShape 18"/>
          <p:cNvSpPr>
            <a:spLocks noChangeArrowheads="1"/>
          </p:cNvSpPr>
          <p:nvPr/>
        </p:nvSpPr>
        <p:spPr bwMode="auto">
          <a:xfrm>
            <a:off x="2409825" y="2630905"/>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5" name="AutoShape 19"/>
          <p:cNvSpPr>
            <a:spLocks noChangeArrowheads="1"/>
          </p:cNvSpPr>
          <p:nvPr/>
        </p:nvSpPr>
        <p:spPr bwMode="auto">
          <a:xfrm>
            <a:off x="3171825" y="2630905"/>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6" name="AutoShape 20"/>
          <p:cNvSpPr>
            <a:spLocks noChangeArrowheads="1"/>
          </p:cNvSpPr>
          <p:nvPr/>
        </p:nvSpPr>
        <p:spPr bwMode="auto">
          <a:xfrm>
            <a:off x="4010025" y="2630905"/>
            <a:ext cx="825500" cy="601662"/>
          </a:xfrm>
          <a:prstGeom prst="cube">
            <a:avLst>
              <a:gd name="adj" fmla="val 46366"/>
            </a:avLst>
          </a:prstGeom>
          <a:solidFill>
            <a:schemeClr val="bg1"/>
          </a:solidFill>
          <a:ln w="28575">
            <a:solidFill>
              <a:srgbClr val="008000"/>
            </a:solidFill>
            <a:miter lim="800000"/>
            <a:headEnd/>
            <a:tailEnd/>
          </a:ln>
        </p:spPr>
        <p:txBody>
          <a:bodyPr wrap="none" anchor="ctr"/>
          <a:lstStyle/>
          <a:p>
            <a:endParaRPr lang="en-US"/>
          </a:p>
        </p:txBody>
      </p:sp>
      <p:sp>
        <p:nvSpPr>
          <p:cNvPr id="77" name="Text Box 21"/>
          <p:cNvSpPr txBox="1">
            <a:spLocks noChangeArrowheads="1"/>
          </p:cNvSpPr>
          <p:nvPr/>
        </p:nvSpPr>
        <p:spPr bwMode="auto">
          <a:xfrm>
            <a:off x="2297112" y="2935705"/>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78" name="Text Box 22"/>
          <p:cNvSpPr txBox="1">
            <a:spLocks noChangeArrowheads="1"/>
          </p:cNvSpPr>
          <p:nvPr/>
        </p:nvSpPr>
        <p:spPr bwMode="auto">
          <a:xfrm>
            <a:off x="3052762" y="2935705"/>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79" name="Text Box 23"/>
          <p:cNvSpPr txBox="1">
            <a:spLocks noChangeArrowheads="1"/>
          </p:cNvSpPr>
          <p:nvPr/>
        </p:nvSpPr>
        <p:spPr bwMode="auto">
          <a:xfrm>
            <a:off x="3883025" y="293570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L[2]</a:t>
            </a:r>
          </a:p>
        </p:txBody>
      </p:sp>
      <p:sp>
        <p:nvSpPr>
          <p:cNvPr id="80" name="Text Box 24"/>
          <p:cNvSpPr txBox="1">
            <a:spLocks noChangeArrowheads="1"/>
          </p:cNvSpPr>
          <p:nvPr/>
        </p:nvSpPr>
        <p:spPr bwMode="auto">
          <a:xfrm>
            <a:off x="526492" y="1708919"/>
            <a:ext cx="114990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5000"/>
              </a:lnSpc>
              <a:spcBef>
                <a:spcPts val="0"/>
              </a:spcBef>
            </a:pPr>
            <a:r>
              <a:rPr lang="en-US" sz="1400" b="1" i="1" dirty="0" smtClean="0">
                <a:solidFill>
                  <a:srgbClr val="CC3300"/>
                </a:solidFill>
                <a:latin typeface="Calibri" panose="020F0502020204030204" pitchFamily="34" charset="0"/>
              </a:rPr>
              <a:t>"Reference"</a:t>
            </a:r>
            <a:endParaRPr lang="en-US" sz="1400" b="1" i="1" dirty="0">
              <a:solidFill>
                <a:srgbClr val="CC3300"/>
              </a:solidFill>
              <a:latin typeface="Calibri" panose="020F0502020204030204" pitchFamily="34" charset="0"/>
            </a:endParaRPr>
          </a:p>
          <a:p>
            <a:pPr>
              <a:lnSpc>
                <a:spcPct val="75000"/>
              </a:lnSpc>
              <a:spcBef>
                <a:spcPts val="0"/>
              </a:spcBef>
            </a:pPr>
            <a:r>
              <a:rPr lang="en-US" sz="1400" b="1" i="1" dirty="0" smtClean="0">
                <a:solidFill>
                  <a:srgbClr val="CC3300"/>
                </a:solidFill>
                <a:latin typeface="Calibri" panose="020F0502020204030204" pitchFamily="34" charset="0"/>
              </a:rPr>
              <a:t>"Pointer"</a:t>
            </a:r>
            <a:endParaRPr lang="en-US" sz="1400" b="1" i="1" dirty="0">
              <a:solidFill>
                <a:srgbClr val="CC3300"/>
              </a:solidFill>
              <a:latin typeface="Calibri" panose="020F0502020204030204" pitchFamily="34" charset="0"/>
            </a:endParaRPr>
          </a:p>
          <a:p>
            <a:pPr>
              <a:lnSpc>
                <a:spcPct val="75000"/>
              </a:lnSpc>
              <a:spcBef>
                <a:spcPts val="0"/>
              </a:spcBef>
            </a:pPr>
            <a:r>
              <a:rPr lang="en-US" sz="1400" b="1" dirty="0">
                <a:latin typeface="Calibri" panose="020F0502020204030204" pitchFamily="34" charset="0"/>
                <a:cs typeface="Courier New" pitchFamily="49" charset="0"/>
              </a:rPr>
              <a:t>id</a:t>
            </a:r>
          </a:p>
        </p:txBody>
      </p:sp>
      <p:sp>
        <p:nvSpPr>
          <p:cNvPr id="81" name="Text Box 26"/>
          <p:cNvSpPr txBox="1">
            <a:spLocks noChangeArrowheads="1"/>
          </p:cNvSpPr>
          <p:nvPr/>
        </p:nvSpPr>
        <p:spPr bwMode="auto">
          <a:xfrm>
            <a:off x="1884362" y="1868905"/>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CC3300"/>
                </a:solidFill>
                <a:latin typeface="Courier New" pitchFamily="49" charset="0"/>
              </a:rPr>
              <a:t>L = [</a:t>
            </a:r>
            <a:r>
              <a:rPr lang="en-US" b="1" dirty="0">
                <a:latin typeface="Courier New" pitchFamily="49" charset="0"/>
              </a:rPr>
              <a:t>5</a:t>
            </a:r>
            <a:r>
              <a:rPr lang="en-US" b="1" dirty="0">
                <a:solidFill>
                  <a:srgbClr val="CC3300"/>
                </a:solidFill>
                <a:latin typeface="Courier New" pitchFamily="49" charset="0"/>
              </a:rPr>
              <a:t>,</a:t>
            </a:r>
            <a:r>
              <a:rPr lang="en-US" b="1" dirty="0">
                <a:latin typeface="Courier New" pitchFamily="49" charset="0"/>
              </a:rPr>
              <a:t>42</a:t>
            </a:r>
            <a:r>
              <a:rPr lang="en-US" b="1" dirty="0">
                <a:solidFill>
                  <a:srgbClr val="CC3300"/>
                </a:solidFill>
                <a:latin typeface="Courier New" pitchFamily="49" charset="0"/>
              </a:rPr>
              <a:t>,</a:t>
            </a:r>
            <a:r>
              <a:rPr lang="en-US" b="1" dirty="0">
                <a:solidFill>
                  <a:srgbClr val="008000"/>
                </a:solidFill>
                <a:latin typeface="Courier New" pitchFamily="49" charset="0"/>
              </a:rPr>
              <a:t>'hi'</a:t>
            </a:r>
            <a:r>
              <a:rPr lang="en-US" b="1" dirty="0">
                <a:solidFill>
                  <a:srgbClr val="CC3300"/>
                </a:solidFill>
                <a:latin typeface="Courier New" pitchFamily="49" charset="0"/>
              </a:rPr>
              <a:t>]</a:t>
            </a:r>
          </a:p>
        </p:txBody>
      </p:sp>
      <p:sp>
        <p:nvSpPr>
          <p:cNvPr id="82" name="Text Box 28"/>
          <p:cNvSpPr txBox="1">
            <a:spLocks noChangeArrowheads="1"/>
          </p:cNvSpPr>
          <p:nvPr/>
        </p:nvSpPr>
        <p:spPr bwMode="auto">
          <a:xfrm>
            <a:off x="2417762" y="2630905"/>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83" name="Text Box 29"/>
          <p:cNvSpPr txBox="1">
            <a:spLocks noChangeArrowheads="1"/>
          </p:cNvSpPr>
          <p:nvPr/>
        </p:nvSpPr>
        <p:spPr bwMode="auto">
          <a:xfrm>
            <a:off x="3171825" y="2627730"/>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84" name="Text Box 30"/>
          <p:cNvSpPr txBox="1">
            <a:spLocks noChangeArrowheads="1"/>
          </p:cNvSpPr>
          <p:nvPr/>
        </p:nvSpPr>
        <p:spPr bwMode="auto">
          <a:xfrm>
            <a:off x="4017962" y="2624555"/>
            <a:ext cx="804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solidFill>
                  <a:srgbClr val="008000"/>
                </a:solidFill>
                <a:latin typeface="Courier New" pitchFamily="49" charset="0"/>
              </a:rPr>
              <a:t>'hi'</a:t>
            </a:r>
          </a:p>
        </p:txBody>
      </p:sp>
      <p:sp>
        <p:nvSpPr>
          <p:cNvPr id="85" name="AutoShape 36"/>
          <p:cNvSpPr>
            <a:spLocks noChangeArrowheads="1"/>
          </p:cNvSpPr>
          <p:nvPr/>
        </p:nvSpPr>
        <p:spPr bwMode="auto">
          <a:xfrm>
            <a:off x="6570662" y="2534067"/>
            <a:ext cx="1331913" cy="696913"/>
          </a:xfrm>
          <a:prstGeom prst="cube">
            <a:avLst>
              <a:gd name="adj" fmla="val 46366"/>
            </a:avLst>
          </a:prstGeom>
          <a:solidFill>
            <a:schemeClr val="bg1"/>
          </a:solidFill>
          <a:ln w="28575">
            <a:solidFill>
              <a:srgbClr val="008000"/>
            </a:solidFill>
            <a:miter lim="800000"/>
            <a:headEnd/>
            <a:tailEnd/>
          </a:ln>
        </p:spPr>
        <p:txBody>
          <a:bodyPr wrap="none" anchor="ctr"/>
          <a:lstStyle/>
          <a:p>
            <a:endParaRPr lang="en-US"/>
          </a:p>
        </p:txBody>
      </p:sp>
      <p:sp>
        <p:nvSpPr>
          <p:cNvPr id="86" name="Text Box 37"/>
          <p:cNvSpPr txBox="1">
            <a:spLocks noChangeArrowheads="1"/>
          </p:cNvSpPr>
          <p:nvPr/>
        </p:nvSpPr>
        <p:spPr bwMode="auto">
          <a:xfrm>
            <a:off x="6700837" y="2873792"/>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s</a:t>
            </a:r>
            <a:endParaRPr lang="en-US" sz="1800" b="1">
              <a:solidFill>
                <a:srgbClr val="008000"/>
              </a:solidFill>
              <a:latin typeface="Courier New" pitchFamily="49" charset="0"/>
            </a:endParaRPr>
          </a:p>
        </p:txBody>
      </p:sp>
      <p:sp>
        <p:nvSpPr>
          <p:cNvPr id="87" name="Text Box 38"/>
          <p:cNvSpPr txBox="1">
            <a:spLocks noChangeArrowheads="1"/>
          </p:cNvSpPr>
          <p:nvPr/>
        </p:nvSpPr>
        <p:spPr bwMode="auto">
          <a:xfrm>
            <a:off x="6826250" y="2546767"/>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solidFill>
                  <a:srgbClr val="008000"/>
                </a:solidFill>
                <a:latin typeface="Courier New" pitchFamily="49" charset="0"/>
              </a:rPr>
              <a:t>'hi'</a:t>
            </a:r>
          </a:p>
        </p:txBody>
      </p:sp>
      <p:sp>
        <p:nvSpPr>
          <p:cNvPr id="88" name="Text Box 39"/>
          <p:cNvSpPr txBox="1">
            <a:spLocks noChangeArrowheads="1"/>
          </p:cNvSpPr>
          <p:nvPr/>
        </p:nvSpPr>
        <p:spPr bwMode="auto">
          <a:xfrm>
            <a:off x="5884862" y="1868905"/>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ourier New" pitchFamily="49" charset="0"/>
              </a:rPr>
              <a:t>s = </a:t>
            </a:r>
            <a:r>
              <a:rPr lang="en-US" b="1" dirty="0">
                <a:solidFill>
                  <a:srgbClr val="008000"/>
                </a:solidFill>
                <a:latin typeface="Courier New" pitchFamily="49" charset="0"/>
              </a:rPr>
              <a:t>'hi'</a:t>
            </a:r>
          </a:p>
        </p:txBody>
      </p:sp>
      <p:sp>
        <p:nvSpPr>
          <p:cNvPr id="4" name="Down Arrow 3"/>
          <p:cNvSpPr/>
          <p:nvPr/>
        </p:nvSpPr>
        <p:spPr bwMode="auto">
          <a:xfrm>
            <a:off x="824177" y="1046349"/>
            <a:ext cx="491998" cy="662570"/>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304800" y="625726"/>
            <a:ext cx="5486400" cy="461665"/>
          </a:xfrm>
          <a:prstGeom prst="rect">
            <a:avLst/>
          </a:prstGeom>
        </p:spPr>
        <p:txBody>
          <a:bodyPr wrap="square">
            <a:spAutoFit/>
          </a:bodyPr>
          <a:lstStyle/>
          <a:p>
            <a:pPr algn="l"/>
            <a:r>
              <a:rPr lang="en-US" dirty="0">
                <a:latin typeface="Cambria" pitchFamily="18" charset="0"/>
              </a:rPr>
              <a:t>(1a) Lists are handled "by reference"</a:t>
            </a:r>
            <a:endParaRPr lang="en-US" dirty="0"/>
          </a:p>
        </p:txBody>
      </p:sp>
      <p:sp>
        <p:nvSpPr>
          <p:cNvPr id="42" name="Text Box 17"/>
          <p:cNvSpPr txBox="1">
            <a:spLocks noChangeArrowheads="1"/>
          </p:cNvSpPr>
          <p:nvPr/>
        </p:nvSpPr>
        <p:spPr bwMode="auto">
          <a:xfrm>
            <a:off x="825083" y="2536603"/>
            <a:ext cx="10048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anose="020F0502020204030204" pitchFamily="34" charset="0"/>
              </a:rPr>
              <a:t>42,000,042</a:t>
            </a:r>
            <a:endParaRPr lang="en-US" sz="1200" b="1" dirty="0">
              <a:latin typeface="Calibri" panose="020F0502020204030204" pitchFamily="34" charset="0"/>
            </a:endParaRPr>
          </a:p>
        </p:txBody>
      </p:sp>
      <p:sp>
        <p:nvSpPr>
          <p:cNvPr id="37" name="Down Arrow 36"/>
          <p:cNvSpPr/>
          <p:nvPr/>
        </p:nvSpPr>
        <p:spPr bwMode="auto">
          <a:xfrm rot="10800000">
            <a:off x="3260305" y="3201696"/>
            <a:ext cx="426677" cy="511134"/>
          </a:xfrm>
          <a:prstGeom prst="down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Down Arrow 37"/>
          <p:cNvSpPr/>
          <p:nvPr/>
        </p:nvSpPr>
        <p:spPr bwMode="auto">
          <a:xfrm rot="10800000">
            <a:off x="4072116" y="3173919"/>
            <a:ext cx="426677" cy="511134"/>
          </a:xfrm>
          <a:prstGeom prst="down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Down Arrow 38"/>
          <p:cNvSpPr/>
          <p:nvPr/>
        </p:nvSpPr>
        <p:spPr bwMode="auto">
          <a:xfrm rot="10800000">
            <a:off x="2483892" y="3173919"/>
            <a:ext cx="426677" cy="511134"/>
          </a:xfrm>
          <a:prstGeom prst="down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Down Arrow 42"/>
          <p:cNvSpPr/>
          <p:nvPr/>
        </p:nvSpPr>
        <p:spPr bwMode="auto">
          <a:xfrm rot="10800000">
            <a:off x="6729812" y="3185029"/>
            <a:ext cx="426677" cy="511134"/>
          </a:xfrm>
          <a:prstGeom prst="down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a:xfrm>
            <a:off x="215156" y="5562600"/>
            <a:ext cx="1435008" cy="1015663"/>
          </a:xfrm>
          <a:prstGeom prst="rect">
            <a:avLst/>
          </a:prstGeom>
        </p:spPr>
        <p:txBody>
          <a:bodyPr wrap="none">
            <a:spAutoFit/>
          </a:bodyPr>
          <a:lstStyle/>
          <a:p>
            <a:pPr algn="l"/>
            <a:r>
              <a:rPr lang="en-US" sz="2000" b="1" dirty="0" smtClean="0">
                <a:latin typeface="Calibri" panose="020F0502020204030204" pitchFamily="34" charset="0"/>
                <a:cs typeface="Courier New" pitchFamily="49" charset="0"/>
              </a:rPr>
              <a:t>in main:</a:t>
            </a:r>
          </a:p>
          <a:p>
            <a:pPr algn="l"/>
            <a:r>
              <a:rPr lang="en-US" sz="2000" b="1" dirty="0" smtClean="0">
                <a:latin typeface="Calibri" panose="020F0502020204030204" pitchFamily="34" charset="0"/>
                <a:cs typeface="Courier New" pitchFamily="49" charset="0"/>
              </a:rPr>
              <a:t>   </a:t>
            </a:r>
            <a:r>
              <a:rPr lang="en-US" sz="2000" b="1" dirty="0" smtClean="0">
                <a:latin typeface="Courier New" panose="02070309020205020404" pitchFamily="49" charset="0"/>
                <a:cs typeface="Courier New" panose="02070309020205020404" pitchFamily="49" charset="0"/>
              </a:rPr>
              <a:t>fav = 7</a:t>
            </a:r>
          </a:p>
          <a:p>
            <a:pPr algn="l"/>
            <a:r>
              <a:rPr lang="en-US" sz="2000" b="1" dirty="0" smtClean="0">
                <a:latin typeface="Courier New" panose="02070309020205020404" pitchFamily="49" charset="0"/>
                <a:cs typeface="Courier New" panose="02070309020205020404" pitchFamily="49" charset="0"/>
              </a:rPr>
              <a:t> f(fav)</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72527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546745"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a:latin typeface="Cambria" pitchFamily="18" charset="0"/>
              </a:rPr>
              <a:t>Gaussian Elimination</a:t>
            </a:r>
          </a:p>
        </p:txBody>
      </p:sp>
      <p:sp>
        <p:nvSpPr>
          <p:cNvPr id="2" name="Rectangle 1"/>
          <p:cNvSpPr/>
          <p:nvPr/>
        </p:nvSpPr>
        <p:spPr>
          <a:xfrm>
            <a:off x="546745" y="1219200"/>
            <a:ext cx="3335080" cy="461665"/>
          </a:xfrm>
          <a:prstGeom prst="rect">
            <a:avLst/>
          </a:prstGeom>
          <a:solidFill>
            <a:schemeClr val="bg1">
              <a:lumMod val="85000"/>
            </a:schemeClr>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
        <p:nvSpPr>
          <p:cNvPr id="36" name="Text Box 34"/>
          <p:cNvSpPr txBox="1">
            <a:spLocks noChangeArrowheads="1"/>
          </p:cNvSpPr>
          <p:nvPr/>
        </p:nvSpPr>
        <p:spPr bwMode="auto">
          <a:xfrm>
            <a:off x="3733800" y="4256405"/>
            <a:ext cx="1263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err="1" smtClean="0">
                <a:solidFill>
                  <a:srgbClr val="008000"/>
                </a:solidFill>
                <a:latin typeface="Cambria" pitchFamily="18" charset="0"/>
              </a:rPr>
              <a:t>Aargh</a:t>
            </a:r>
            <a:r>
              <a:rPr lang="en-US" sz="1800" dirty="0">
                <a:solidFill>
                  <a:srgbClr val="008000"/>
                </a:solidFill>
                <a:latin typeface="Cambria" pitchFamily="18" charset="0"/>
              </a:rPr>
              <a:t>!</a:t>
            </a:r>
          </a:p>
        </p:txBody>
      </p:sp>
      <p:grpSp>
        <p:nvGrpSpPr>
          <p:cNvPr id="37" name="Group 54"/>
          <p:cNvGrpSpPr>
            <a:grpSpLocks/>
          </p:cNvGrpSpPr>
          <p:nvPr/>
        </p:nvGrpSpPr>
        <p:grpSpPr bwMode="auto">
          <a:xfrm>
            <a:off x="3433346" y="4376988"/>
            <a:ext cx="543140" cy="596958"/>
            <a:chOff x="3456" y="1784"/>
            <a:chExt cx="952" cy="1048"/>
          </a:xfrm>
        </p:grpSpPr>
        <p:sp>
          <p:nvSpPr>
            <p:cNvPr id="38"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9"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0"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1"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2"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3"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0"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2"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5"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Tree>
    <p:extLst>
      <p:ext uri="{BB962C8B-B14F-4D97-AF65-F5344CB8AC3E}">
        <p14:creationId xmlns:p14="http://schemas.microsoft.com/office/powerpoint/2010/main" val="21645658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
        <p:nvSpPr>
          <p:cNvPr id="2" name="Rectangle 1"/>
          <p:cNvSpPr/>
          <p:nvPr/>
        </p:nvSpPr>
        <p:spPr>
          <a:xfrm>
            <a:off x="546745" y="1219200"/>
            <a:ext cx="3335080" cy="461665"/>
          </a:xfrm>
          <a:prstGeom prst="rect">
            <a:avLst/>
          </a:prstGeom>
          <a:solidFill>
            <a:schemeClr val="bg1">
              <a:lumMod val="85000"/>
            </a:schemeClr>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
        <p:nvSpPr>
          <p:cNvPr id="12" name="Text Box 14"/>
          <p:cNvSpPr txBox="1">
            <a:spLocks noChangeArrowheads="1"/>
          </p:cNvSpPr>
          <p:nvPr/>
        </p:nvSpPr>
        <p:spPr bwMode="auto">
          <a:xfrm>
            <a:off x="1600200" y="4724400"/>
            <a:ext cx="6172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25</a:t>
            </a:r>
            <a:endParaRPr lang="en-US" b="1" dirty="0">
              <a:latin typeface="Courier New" pitchFamily="49" charset="0"/>
            </a:endParaRPr>
          </a:p>
        </p:txBody>
      </p:sp>
      <p:sp>
        <p:nvSpPr>
          <p:cNvPr id="3" name="Rectangle 2"/>
          <p:cNvSpPr/>
          <p:nvPr/>
        </p:nvSpPr>
        <p:spPr>
          <a:xfrm>
            <a:off x="546745" y="3895771"/>
            <a:ext cx="6696385" cy="461665"/>
          </a:xfrm>
          <a:prstGeom prst="rect">
            <a:avLst/>
          </a:prstGeom>
        </p:spPr>
        <p:txBody>
          <a:bodyPr wrap="none">
            <a:spAutoFit/>
          </a:bodyPr>
          <a:lstStyle/>
          <a:p>
            <a:pPr algn="l"/>
            <a:r>
              <a:rPr lang="en-US" dirty="0" smtClean="0">
                <a:latin typeface="Cambria" pitchFamily="18" charset="0"/>
              </a:rPr>
              <a:t>but some sets of equations are easier than others!</a:t>
            </a:r>
            <a:endParaRPr lang="en-US" dirty="0"/>
          </a:p>
        </p:txBody>
      </p:sp>
      <p:sp>
        <p:nvSpPr>
          <p:cNvPr id="14" name="Down Arrow 13"/>
          <p:cNvSpPr/>
          <p:nvPr/>
        </p:nvSpPr>
        <p:spPr bwMode="auto">
          <a:xfrm>
            <a:off x="4936958" y="4327358"/>
            <a:ext cx="320842" cy="397042"/>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Text Box 34"/>
          <p:cNvSpPr txBox="1">
            <a:spLocks noChangeArrowheads="1"/>
          </p:cNvSpPr>
          <p:nvPr/>
        </p:nvSpPr>
        <p:spPr bwMode="auto">
          <a:xfrm>
            <a:off x="7502072" y="5898981"/>
            <a:ext cx="1263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I like this one!</a:t>
            </a:r>
            <a:endParaRPr lang="en-US" sz="1200" dirty="0">
              <a:solidFill>
                <a:srgbClr val="008000"/>
              </a:solidFill>
              <a:latin typeface="Cambria" pitchFamily="18" charset="0"/>
            </a:endParaRPr>
          </a:p>
        </p:txBody>
      </p:sp>
      <p:grpSp>
        <p:nvGrpSpPr>
          <p:cNvPr id="18" name="Group 54"/>
          <p:cNvGrpSpPr>
            <a:grpSpLocks/>
          </p:cNvGrpSpPr>
          <p:nvPr/>
        </p:nvGrpSpPr>
        <p:grpSpPr bwMode="auto">
          <a:xfrm>
            <a:off x="8458779" y="6096207"/>
            <a:ext cx="543140" cy="596958"/>
            <a:chOff x="3456" y="1784"/>
            <a:chExt cx="952" cy="1048"/>
          </a:xfrm>
        </p:grpSpPr>
        <p:sp>
          <p:nvSpPr>
            <p:cNvPr id="19"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6" name="Text Box 5"/>
          <p:cNvSpPr txBox="1">
            <a:spLocks noChangeArrowheads="1"/>
          </p:cNvSpPr>
          <p:nvPr/>
        </p:nvSpPr>
        <p:spPr bwMode="auto">
          <a:xfrm>
            <a:off x="546745"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a:latin typeface="Cambria" pitchFamily="18" charset="0"/>
              </a:rPr>
              <a:t>Gaussian Elimination</a:t>
            </a:r>
          </a:p>
        </p:txBody>
      </p:sp>
    </p:spTree>
    <p:extLst>
      <p:ext uri="{BB962C8B-B14F-4D97-AF65-F5344CB8AC3E}">
        <p14:creationId xmlns:p14="http://schemas.microsoft.com/office/powerpoint/2010/main" val="7556983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45" y="1219200"/>
            <a:ext cx="3335080" cy="461665"/>
          </a:xfrm>
          <a:prstGeom prst="rect">
            <a:avLst/>
          </a:prstGeom>
          <a:solidFill>
            <a:schemeClr val="bg1">
              <a:lumMod val="85000"/>
            </a:schemeClr>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
        <p:nvSpPr>
          <p:cNvPr id="39" name="Rectangle 38"/>
          <p:cNvSpPr/>
          <p:nvPr/>
        </p:nvSpPr>
        <p:spPr>
          <a:xfrm>
            <a:off x="280710" y="5486400"/>
            <a:ext cx="1392951" cy="646331"/>
          </a:xfrm>
          <a:prstGeom prst="rect">
            <a:avLst/>
          </a:prstGeom>
          <a:noFill/>
          <a:ln>
            <a:solidFill>
              <a:schemeClr val="bg1">
                <a:lumMod val="85000"/>
              </a:schemeClr>
            </a:solidFill>
          </a:ln>
        </p:spPr>
        <p:txBody>
          <a:bodyPr wrap="square">
            <a:spAutoFit/>
          </a:bodyPr>
          <a:lstStyle/>
          <a:p>
            <a:r>
              <a:rPr lang="en-US" sz="1800" dirty="0" smtClean="0">
                <a:latin typeface="Cambria" pitchFamily="18" charset="0"/>
              </a:rPr>
              <a:t>until it looks like:</a:t>
            </a:r>
            <a:endParaRPr lang="en-US" sz="1800" dirty="0">
              <a:latin typeface="Cambria" pitchFamily="18" charset="0"/>
            </a:endParaRPr>
          </a:p>
        </p:txBody>
      </p:sp>
      <p:sp>
        <p:nvSpPr>
          <p:cNvPr id="40" name="Text Box 14"/>
          <p:cNvSpPr txBox="1">
            <a:spLocks noChangeArrowheads="1"/>
          </p:cNvSpPr>
          <p:nvPr/>
        </p:nvSpPr>
        <p:spPr bwMode="auto">
          <a:xfrm>
            <a:off x="1600200" y="5131272"/>
            <a:ext cx="6172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25</a:t>
            </a:r>
            <a:endParaRPr lang="en-US" b="1" dirty="0">
              <a:latin typeface="Courier New" pitchFamily="49" charset="0"/>
            </a:endParaRPr>
          </a:p>
        </p:txBody>
      </p:sp>
      <p:sp>
        <p:nvSpPr>
          <p:cNvPr id="11" name="Rectangle 10"/>
          <p:cNvSpPr/>
          <p:nvPr/>
        </p:nvSpPr>
        <p:spPr>
          <a:xfrm>
            <a:off x="546744" y="4052866"/>
            <a:ext cx="2169698" cy="461665"/>
          </a:xfrm>
          <a:prstGeom prst="rect">
            <a:avLst/>
          </a:prstGeom>
          <a:solidFill>
            <a:srgbClr val="CCECFF"/>
          </a:solidFill>
        </p:spPr>
        <p:txBody>
          <a:bodyPr wrap="none">
            <a:spAutoFit/>
          </a:bodyPr>
          <a:lstStyle/>
          <a:p>
            <a:pPr algn="l"/>
            <a:r>
              <a:rPr lang="en-US" b="1" dirty="0" smtClean="0">
                <a:latin typeface="Cambria" pitchFamily="18" charset="0"/>
              </a:rPr>
              <a:t>Use two rules:</a:t>
            </a:r>
            <a:endParaRPr lang="en-US" dirty="0"/>
          </a:p>
        </p:txBody>
      </p:sp>
      <p:sp>
        <p:nvSpPr>
          <p:cNvPr id="12" name="Rectangle 11"/>
          <p:cNvSpPr/>
          <p:nvPr/>
        </p:nvSpPr>
        <p:spPr>
          <a:xfrm>
            <a:off x="2971800" y="3810000"/>
            <a:ext cx="4001032" cy="461665"/>
          </a:xfrm>
          <a:prstGeom prst="rect">
            <a:avLst/>
          </a:prstGeom>
          <a:noFill/>
        </p:spPr>
        <p:txBody>
          <a:bodyPr wrap="none">
            <a:spAutoFit/>
          </a:bodyPr>
          <a:lstStyle/>
          <a:p>
            <a:pPr algn="l"/>
            <a:r>
              <a:rPr lang="en-US" dirty="0" smtClean="0">
                <a:latin typeface="Calibri" pitchFamily="34" charset="0"/>
              </a:rPr>
              <a:t>multiply any row by a constant</a:t>
            </a:r>
            <a:endParaRPr lang="en-US" dirty="0">
              <a:latin typeface="Calibri" pitchFamily="34" charset="0"/>
            </a:endParaRPr>
          </a:p>
        </p:txBody>
      </p:sp>
      <p:sp>
        <p:nvSpPr>
          <p:cNvPr id="13" name="Rectangle 12"/>
          <p:cNvSpPr/>
          <p:nvPr/>
        </p:nvSpPr>
        <p:spPr>
          <a:xfrm>
            <a:off x="2971800" y="4269434"/>
            <a:ext cx="4763996" cy="461665"/>
          </a:xfrm>
          <a:prstGeom prst="rect">
            <a:avLst/>
          </a:prstGeom>
          <a:noFill/>
        </p:spPr>
        <p:txBody>
          <a:bodyPr wrap="none">
            <a:spAutoFit/>
          </a:bodyPr>
          <a:lstStyle/>
          <a:p>
            <a:pPr algn="l"/>
            <a:r>
              <a:rPr lang="en-US" dirty="0" smtClean="0">
                <a:latin typeface="Calibri" pitchFamily="34" charset="0"/>
              </a:rPr>
              <a:t>add a multiple of any row to another</a:t>
            </a:r>
            <a:endParaRPr lang="en-US" dirty="0">
              <a:latin typeface="Calibri" pitchFamily="34" charset="0"/>
            </a:endParaRPr>
          </a:p>
        </p:txBody>
      </p:sp>
      <p:sp>
        <p:nvSpPr>
          <p:cNvPr id="17"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
        <p:nvSpPr>
          <p:cNvPr id="18" name="Text Box 5"/>
          <p:cNvSpPr txBox="1">
            <a:spLocks noChangeArrowheads="1"/>
          </p:cNvSpPr>
          <p:nvPr/>
        </p:nvSpPr>
        <p:spPr bwMode="auto">
          <a:xfrm>
            <a:off x="4876800" y="3810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Gauss's idea</a:t>
            </a:r>
            <a:endParaRPr lang="en-US" sz="4000" dirty="0">
              <a:latin typeface="Cambria" pitchFamily="18" charset="0"/>
            </a:endParaRPr>
          </a:p>
        </p:txBody>
      </p:sp>
      <p:sp>
        <p:nvSpPr>
          <p:cNvPr id="19" name="Rectangle 18"/>
          <p:cNvSpPr/>
          <p:nvPr/>
        </p:nvSpPr>
        <p:spPr>
          <a:xfrm rot="20547712">
            <a:off x="7229315" y="5194313"/>
            <a:ext cx="1632269" cy="923330"/>
          </a:xfrm>
          <a:prstGeom prst="rect">
            <a:avLst/>
          </a:prstGeom>
          <a:solidFill>
            <a:srgbClr val="FFCCFF"/>
          </a:solidFill>
        </p:spPr>
        <p:txBody>
          <a:bodyPr wrap="square">
            <a:spAutoFit/>
          </a:bodyPr>
          <a:lstStyle/>
          <a:p>
            <a:r>
              <a:rPr lang="en-US" sz="1800" dirty="0">
                <a:latin typeface="Cambria" pitchFamily="18" charset="0"/>
              </a:rPr>
              <a:t>T</a:t>
            </a:r>
            <a:r>
              <a:rPr lang="en-US" sz="1800" dirty="0" smtClean="0">
                <a:latin typeface="Cambria" pitchFamily="18" charset="0"/>
              </a:rPr>
              <a:t>hese rules </a:t>
            </a:r>
            <a:r>
              <a:rPr lang="en-US" sz="1800" b="1" i="1" dirty="0" smtClean="0">
                <a:solidFill>
                  <a:srgbClr val="CC0099"/>
                </a:solidFill>
                <a:latin typeface="Cambria" pitchFamily="18" charset="0"/>
              </a:rPr>
              <a:t>don't change </a:t>
            </a:r>
            <a:r>
              <a:rPr lang="en-US" sz="1800" dirty="0" smtClean="0">
                <a:latin typeface="Cambria" pitchFamily="18" charset="0"/>
              </a:rPr>
              <a:t>the solutions!</a:t>
            </a:r>
            <a:endParaRPr lang="en-US" sz="1800" dirty="0">
              <a:latin typeface="Cambria" pitchFamily="18" charset="0"/>
            </a:endParaRPr>
          </a:p>
        </p:txBody>
      </p:sp>
      <p:sp>
        <p:nvSpPr>
          <p:cNvPr id="3" name="Rectangle 2"/>
          <p:cNvSpPr/>
          <p:nvPr/>
        </p:nvSpPr>
        <p:spPr>
          <a:xfrm>
            <a:off x="7408133" y="3902332"/>
            <a:ext cx="728533" cy="276999"/>
          </a:xfrm>
          <a:prstGeom prst="rect">
            <a:avLst/>
          </a:prstGeom>
        </p:spPr>
        <p:txBody>
          <a:bodyPr wrap="none">
            <a:spAutoFit/>
          </a:bodyPr>
          <a:lstStyle/>
          <a:p>
            <a:r>
              <a:rPr lang="en-US" sz="1200" dirty="0" smtClean="0">
                <a:latin typeface="Calibri" pitchFamily="34" charset="0"/>
              </a:rPr>
              <a:t> nonzero</a:t>
            </a:r>
            <a:endParaRPr lang="en-US" sz="1200" dirty="0"/>
          </a:p>
        </p:txBody>
      </p:sp>
      <p:sp>
        <p:nvSpPr>
          <p:cNvPr id="20" name="Down Arrow 19"/>
          <p:cNvSpPr/>
          <p:nvPr/>
        </p:nvSpPr>
        <p:spPr bwMode="auto">
          <a:xfrm rot="2082856">
            <a:off x="1758162" y="3449270"/>
            <a:ext cx="320842" cy="397042"/>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 name="Down Arrow 20"/>
          <p:cNvSpPr/>
          <p:nvPr/>
        </p:nvSpPr>
        <p:spPr bwMode="auto">
          <a:xfrm rot="19517144" flipH="1">
            <a:off x="1758163" y="4676063"/>
            <a:ext cx="320842" cy="397042"/>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1040" y="952560"/>
              <a:ext cx="7896600" cy="5172480"/>
            </p14:xfrm>
          </p:contentPart>
        </mc:Choice>
        <mc:Fallback xmlns="">
          <p:pic>
            <p:nvPicPr>
              <p:cNvPr id="4" name="Ink 3"/>
              <p:cNvPicPr/>
              <p:nvPr/>
            </p:nvPicPr>
            <p:blipFill>
              <a:blip r:embed="rId4"/>
              <a:stretch>
                <a:fillRect/>
              </a:stretch>
            </p:blipFill>
            <p:spPr>
              <a:xfrm>
                <a:off x="571680" y="943200"/>
                <a:ext cx="7915320" cy="5191200"/>
              </a:xfrm>
              <a:prstGeom prst="rect">
                <a:avLst/>
              </a:prstGeom>
            </p:spPr>
          </p:pic>
        </mc:Fallback>
      </mc:AlternateContent>
    </p:spTree>
    <p:extLst>
      <p:ext uri="{BB962C8B-B14F-4D97-AF65-F5344CB8AC3E}">
        <p14:creationId xmlns:p14="http://schemas.microsoft.com/office/powerpoint/2010/main" val="12659011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hw9pr2:  2D data</a:t>
            </a:r>
            <a:endParaRPr lang="en-US" sz="4000" dirty="0">
              <a:latin typeface="Cambria" pitchFamily="18" charset="0"/>
            </a:endParaRPr>
          </a:p>
        </p:txBody>
      </p:sp>
      <p:sp>
        <p:nvSpPr>
          <p:cNvPr id="33795" name="Rectangle 6"/>
          <p:cNvSpPr>
            <a:spLocks noChangeArrowheads="1"/>
          </p:cNvSpPr>
          <p:nvPr/>
        </p:nvSpPr>
        <p:spPr bwMode="auto">
          <a:xfrm>
            <a:off x="533400" y="1371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3796" name="Text Box 9"/>
          <p:cNvSpPr txBox="1">
            <a:spLocks noChangeArrowheads="1"/>
          </p:cNvSpPr>
          <p:nvPr/>
        </p:nvSpPr>
        <p:spPr bwMode="auto">
          <a:xfrm>
            <a:off x="332874" y="1631156"/>
            <a:ext cx="935038" cy="415925"/>
          </a:xfrm>
          <a:prstGeom prst="rect">
            <a:avLst/>
          </a:prstGeom>
          <a:solidFill>
            <a:schemeClr val="bg1">
              <a:lumMod val="8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Cambria" pitchFamily="18" charset="0"/>
              </a:rPr>
              <a:t>Menu</a:t>
            </a:r>
          </a:p>
        </p:txBody>
      </p:sp>
      <p:sp>
        <p:nvSpPr>
          <p:cNvPr id="33798" name="Text Box 19"/>
          <p:cNvSpPr txBox="1">
            <a:spLocks noChangeArrowheads="1"/>
          </p:cNvSpPr>
          <p:nvPr/>
        </p:nvSpPr>
        <p:spPr bwMode="auto">
          <a:xfrm>
            <a:off x="6208713" y="1631155"/>
            <a:ext cx="1295400" cy="415925"/>
          </a:xfrm>
          <a:prstGeom prst="rect">
            <a:avLst/>
          </a:prstGeom>
          <a:solidFill>
            <a:srgbClr val="CCECFF"/>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Functions</a:t>
            </a:r>
          </a:p>
        </p:txBody>
      </p:sp>
      <p:sp>
        <p:nvSpPr>
          <p:cNvPr id="33799" name="Rectangle 20"/>
          <p:cNvSpPr>
            <a:spLocks noChangeArrowheads="1"/>
          </p:cNvSpPr>
          <p:nvPr/>
        </p:nvSpPr>
        <p:spPr bwMode="auto">
          <a:xfrm>
            <a:off x="5715000" y="2209800"/>
            <a:ext cx="2652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50000"/>
              </a:lnSpc>
            </a:pPr>
            <a:r>
              <a:rPr lang="en-US" sz="1800" b="1" dirty="0" err="1">
                <a:solidFill>
                  <a:schemeClr val="accent2"/>
                </a:solidFill>
                <a:latin typeface="Courier New" pitchFamily="49" charset="0"/>
              </a:rPr>
              <a:t>printMenu</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enterValues</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print</a:t>
            </a:r>
          </a:p>
          <a:p>
            <a:pPr algn="l">
              <a:lnSpc>
                <a:spcPct val="150000"/>
              </a:lnSpc>
            </a:pPr>
            <a:r>
              <a:rPr lang="en-US" sz="1800" b="1" dirty="0" err="1">
                <a:solidFill>
                  <a:schemeClr val="accent2"/>
                </a:solidFill>
                <a:latin typeface="Courier New" pitchFamily="49" charset="0"/>
              </a:rPr>
              <a:t>multRow</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addRowSIntoRowD</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addMofRowSIntoRowD</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solve</a:t>
            </a:r>
          </a:p>
        </p:txBody>
      </p:sp>
      <p:sp>
        <p:nvSpPr>
          <p:cNvPr id="33800" name="Rectangle 22"/>
          <p:cNvSpPr>
            <a:spLocks noChangeArrowheads="1"/>
          </p:cNvSpPr>
          <p:nvPr/>
        </p:nvSpPr>
        <p:spPr bwMode="auto">
          <a:xfrm>
            <a:off x="332874" y="2336800"/>
            <a:ext cx="3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dirty="0">
                <a:latin typeface="Calibri" pitchFamily="34" charset="0"/>
              </a:rPr>
              <a:t>(1) Enter the size and values of an array</a:t>
            </a:r>
          </a:p>
          <a:p>
            <a:pPr algn="l"/>
            <a:r>
              <a:rPr lang="en-US" sz="1800" dirty="0">
                <a:latin typeface="Calibri" pitchFamily="34" charset="0"/>
              </a:rPr>
              <a:t>(2) Print the array</a:t>
            </a:r>
          </a:p>
          <a:p>
            <a:pPr algn="l"/>
            <a:r>
              <a:rPr lang="en-US" sz="1800" dirty="0">
                <a:latin typeface="Calibri" pitchFamily="34" charset="0"/>
              </a:rPr>
              <a:t>(3) Multiply an array row by a constant</a:t>
            </a:r>
          </a:p>
          <a:p>
            <a:pPr algn="l"/>
            <a:r>
              <a:rPr lang="en-US" sz="1800" dirty="0">
                <a:latin typeface="Calibri" pitchFamily="34" charset="0"/>
              </a:rPr>
              <a:t>(4) Add one row into another</a:t>
            </a:r>
          </a:p>
          <a:p>
            <a:pPr algn="l"/>
            <a:r>
              <a:rPr lang="en-US" sz="1800" dirty="0">
                <a:latin typeface="Calibri" pitchFamily="34" charset="0"/>
              </a:rPr>
              <a:t>(5) Add a multiple of one row to another</a:t>
            </a:r>
          </a:p>
          <a:p>
            <a:pPr algn="l"/>
            <a:r>
              <a:rPr lang="en-US" sz="1800" dirty="0">
                <a:latin typeface="Calibri" pitchFamily="34" charset="0"/>
              </a:rPr>
              <a:t>(6) Solve!</a:t>
            </a:r>
          </a:p>
          <a:p>
            <a:pPr algn="l"/>
            <a:endParaRPr lang="en-US" sz="1800" dirty="0">
              <a:latin typeface="Calibri" pitchFamily="34" charset="0"/>
            </a:endParaRPr>
          </a:p>
          <a:p>
            <a:pPr algn="l"/>
            <a:r>
              <a:rPr lang="en-US" sz="1800" dirty="0">
                <a:latin typeface="Calibri" pitchFamily="34" charset="0"/>
              </a:rPr>
              <a:t>(9) Quit</a:t>
            </a:r>
          </a:p>
          <a:p>
            <a:pPr algn="l"/>
            <a:endParaRPr lang="en-US" sz="1800" dirty="0">
              <a:latin typeface="Calibri" pitchFamily="34" charset="0"/>
            </a:endParaRPr>
          </a:p>
          <a:p>
            <a:pPr algn="l"/>
            <a:r>
              <a:rPr lang="en-US" sz="1800" dirty="0">
                <a:latin typeface="Calibri" pitchFamily="34" charset="0"/>
              </a:rPr>
              <a:t>Which choice would you like?</a:t>
            </a:r>
          </a:p>
        </p:txBody>
      </p:sp>
      <p:sp>
        <p:nvSpPr>
          <p:cNvPr id="33801" name="Line 23"/>
          <p:cNvSpPr>
            <a:spLocks noChangeShapeType="1"/>
          </p:cNvSpPr>
          <p:nvPr/>
        </p:nvSpPr>
        <p:spPr bwMode="auto">
          <a:xfrm flipH="1" flipV="1">
            <a:off x="7162800" y="4724400"/>
            <a:ext cx="96838" cy="906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24"/>
          <p:cNvSpPr txBox="1">
            <a:spLocks noChangeArrowheads="1"/>
          </p:cNvSpPr>
          <p:nvPr/>
        </p:nvSpPr>
        <p:spPr bwMode="auto">
          <a:xfrm>
            <a:off x="6856413" y="5634038"/>
            <a:ext cx="2192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ambria" pitchFamily="18" charset="0"/>
              </a:rPr>
              <a:t>S ~ source row index</a:t>
            </a:r>
          </a:p>
          <a:p>
            <a:pPr>
              <a:spcBef>
                <a:spcPct val="50000"/>
              </a:spcBef>
            </a:pPr>
            <a:r>
              <a:rPr lang="en-US" sz="1400">
                <a:latin typeface="Cambria" pitchFamily="18" charset="0"/>
              </a:rPr>
              <a:t>D ~ destination row index</a:t>
            </a:r>
          </a:p>
          <a:p>
            <a:pPr>
              <a:spcBef>
                <a:spcPct val="50000"/>
              </a:spcBef>
            </a:pPr>
            <a:r>
              <a:rPr lang="en-US" sz="1400">
                <a:latin typeface="Cambria" pitchFamily="18" charset="0"/>
              </a:rPr>
              <a:t>M ~ a multiplier</a:t>
            </a:r>
          </a:p>
        </p:txBody>
      </p:sp>
      <p:sp>
        <p:nvSpPr>
          <p:cNvPr id="33803" name="Line 25"/>
          <p:cNvSpPr>
            <a:spLocks noChangeShapeType="1"/>
          </p:cNvSpPr>
          <p:nvPr/>
        </p:nvSpPr>
        <p:spPr bwMode="auto">
          <a:xfrm flipV="1">
            <a:off x="7327900" y="4714875"/>
            <a:ext cx="846138"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3"/>
          <p:cNvSpPr>
            <a:spLocks noChangeShapeType="1"/>
          </p:cNvSpPr>
          <p:nvPr/>
        </p:nvSpPr>
        <p:spPr bwMode="auto">
          <a:xfrm flipH="1" flipV="1">
            <a:off x="6324600" y="4714875"/>
            <a:ext cx="838200" cy="91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9"/>
          <p:cNvSpPr txBox="1">
            <a:spLocks noChangeArrowheads="1"/>
          </p:cNvSpPr>
          <p:nvPr/>
        </p:nvSpPr>
        <p:spPr bwMode="auto">
          <a:xfrm>
            <a:off x="228600" y="5943600"/>
            <a:ext cx="2362200" cy="738664"/>
          </a:xfrm>
          <a:prstGeom prst="rect">
            <a:avLst/>
          </a:prstGeom>
          <a:solidFill>
            <a:srgbClr val="CCFFCC"/>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Demo…</a:t>
            </a:r>
            <a:endParaRPr lang="en-US" sz="4200" dirty="0">
              <a:latin typeface="Cambria" pitchFamily="18" charset="0"/>
            </a:endParaRPr>
          </a:p>
        </p:txBody>
      </p:sp>
    </p:spTree>
    <p:extLst>
      <p:ext uri="{BB962C8B-B14F-4D97-AF65-F5344CB8AC3E}">
        <p14:creationId xmlns:p14="http://schemas.microsoft.com/office/powerpoint/2010/main" val="1188788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599"/>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2D data!</a:t>
            </a:r>
            <a:endParaRPr lang="en-US" sz="4000" dirty="0">
              <a:latin typeface="Cambria" pitchFamily="18" charset="0"/>
            </a:endParaRPr>
          </a:p>
        </p:txBody>
      </p:sp>
      <p:sp>
        <p:nvSpPr>
          <p:cNvPr id="41" name="Text Box 6"/>
          <p:cNvSpPr txBox="1">
            <a:spLocks noChangeArrowheads="1"/>
          </p:cNvSpPr>
          <p:nvPr/>
        </p:nvSpPr>
        <p:spPr bwMode="auto">
          <a:xfrm>
            <a:off x="1035050" y="1702272"/>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
        <p:nvSpPr>
          <p:cNvPr id="2" name="Rectangle 1"/>
          <p:cNvSpPr/>
          <p:nvPr/>
        </p:nvSpPr>
        <p:spPr>
          <a:xfrm>
            <a:off x="783571" y="3348335"/>
            <a:ext cx="3755131" cy="461665"/>
          </a:xfrm>
          <a:prstGeom prst="rect">
            <a:avLst/>
          </a:prstGeom>
        </p:spPr>
        <p:txBody>
          <a:bodyPr wrap="none">
            <a:spAutoFit/>
          </a:bodyPr>
          <a:lstStyle/>
          <a:p>
            <a:r>
              <a:rPr lang="en-US" dirty="0" smtClean="0">
                <a:latin typeface="Cambria" pitchFamily="18" charset="0"/>
              </a:rPr>
              <a:t>is really just the 2D matrix:</a:t>
            </a:r>
            <a:endParaRPr lang="en-US" dirty="0"/>
          </a:p>
        </p:txBody>
      </p:sp>
      <p:sp>
        <p:nvSpPr>
          <p:cNvPr id="43" name="Text Box 6"/>
          <p:cNvSpPr txBox="1">
            <a:spLocks noChangeArrowheads="1"/>
          </p:cNvSpPr>
          <p:nvPr/>
        </p:nvSpPr>
        <p:spPr bwMode="auto">
          <a:xfrm>
            <a:off x="1066800" y="42672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 </a:t>
            </a:r>
            <a:r>
              <a:rPr lang="en-US" b="1" dirty="0" smtClean="0">
                <a:latin typeface="Courier New" pitchFamily="49" charset="0"/>
              </a:rPr>
              <a:t>      3</a:t>
            </a:r>
            <a:r>
              <a:rPr lang="en-US" b="1" dirty="0" smtClean="0">
                <a:solidFill>
                  <a:schemeClr val="accent2"/>
                </a:solidFill>
                <a:latin typeface="Courier New" pitchFamily="49" charset="0"/>
              </a:rPr>
              <a:t> </a:t>
            </a:r>
            <a:r>
              <a:rPr lang="en-US" b="1" dirty="0" smtClean="0">
                <a:latin typeface="Courier New" pitchFamily="49" charset="0"/>
              </a:rPr>
              <a:t>     -1      -8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 </a:t>
            </a:r>
            <a:r>
              <a:rPr lang="en-US" b="1" dirty="0" smtClean="0">
                <a:latin typeface="Courier New" pitchFamily="49" charset="0"/>
              </a:rPr>
              <a:t>     -1</a:t>
            </a:r>
            <a:r>
              <a:rPr lang="en-US" b="1" dirty="0">
                <a:solidFill>
                  <a:schemeClr val="accent2"/>
                </a:solidFill>
                <a:latin typeface="Courier New" pitchFamily="49" charset="0"/>
              </a:rPr>
              <a:t> </a:t>
            </a:r>
            <a:r>
              <a:rPr lang="en-US" b="1" dirty="0" smtClean="0">
                <a:latin typeface="Courier New" pitchFamily="49" charset="0"/>
              </a:rPr>
              <a:t>      2</a:t>
            </a:r>
            <a:r>
              <a:rPr lang="en-US" b="1" dirty="0" smtClean="0">
                <a:solidFill>
                  <a:schemeClr val="accent2"/>
                </a:solidFill>
                <a:latin typeface="Courier New" pitchFamily="49" charset="0"/>
              </a:rPr>
              <a:t> </a:t>
            </a:r>
            <a:r>
              <a:rPr lang="en-US" b="1" dirty="0" smtClean="0">
                <a:latin typeface="Courier New" pitchFamily="49" charset="0"/>
              </a:rPr>
              <a:t>     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 </a:t>
            </a:r>
            <a:r>
              <a:rPr lang="en-US" b="1" dirty="0" smtClean="0">
                <a:latin typeface="Courier New" pitchFamily="49" charset="0"/>
              </a:rPr>
              <a:t>     -9</a:t>
            </a:r>
            <a:r>
              <a:rPr lang="en-US" b="1" dirty="0">
                <a:solidFill>
                  <a:schemeClr val="accent2"/>
                </a:solidFill>
                <a:latin typeface="Courier New" pitchFamily="49" charset="0"/>
              </a:rPr>
              <a:t> </a:t>
            </a:r>
            <a:r>
              <a:rPr lang="en-US" b="1" dirty="0" smtClean="0">
                <a:latin typeface="Courier New" pitchFamily="49" charset="0"/>
              </a:rPr>
              <a:t>      4      56</a:t>
            </a:r>
            <a:endParaRPr lang="en-US" b="1" dirty="0">
              <a:latin typeface="Courier New" pitchFamily="49" charset="0"/>
            </a:endParaRPr>
          </a:p>
        </p:txBody>
      </p:sp>
      <p:sp>
        <p:nvSpPr>
          <p:cNvPr id="44" name="Rectangle 43"/>
          <p:cNvSpPr/>
          <p:nvPr/>
        </p:nvSpPr>
        <p:spPr>
          <a:xfrm>
            <a:off x="3923253" y="6096000"/>
            <a:ext cx="4763547" cy="461665"/>
          </a:xfrm>
          <a:prstGeom prst="rect">
            <a:avLst/>
          </a:prstGeom>
        </p:spPr>
        <p:txBody>
          <a:bodyPr wrap="none">
            <a:spAutoFit/>
          </a:bodyPr>
          <a:lstStyle/>
          <a:p>
            <a:r>
              <a:rPr lang="en-US" dirty="0" smtClean="0">
                <a:latin typeface="Cambria" pitchFamily="18" charset="0"/>
              </a:rPr>
              <a:t>…the variables aren't needed at all!</a:t>
            </a:r>
            <a:endParaRPr lang="en-US" dirty="0"/>
          </a:p>
        </p:txBody>
      </p:sp>
      <p:sp>
        <p:nvSpPr>
          <p:cNvPr id="3" name="Double Bracket 2"/>
          <p:cNvSpPr/>
          <p:nvPr/>
        </p:nvSpPr>
        <p:spPr bwMode="auto">
          <a:xfrm>
            <a:off x="1600200" y="4231104"/>
            <a:ext cx="5715000" cy="1524000"/>
          </a:xfrm>
          <a:prstGeom prst="bracketPair">
            <a:avLst>
              <a:gd name="adj" fmla="val 1272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Rectangle 4"/>
          <p:cNvSpPr/>
          <p:nvPr/>
        </p:nvSpPr>
        <p:spPr>
          <a:xfrm>
            <a:off x="783571" y="986135"/>
            <a:ext cx="1406667" cy="461665"/>
          </a:xfrm>
          <a:prstGeom prst="rect">
            <a:avLst/>
          </a:prstGeom>
        </p:spPr>
        <p:txBody>
          <a:bodyPr wrap="none">
            <a:spAutoFit/>
          </a:bodyPr>
          <a:lstStyle/>
          <a:p>
            <a:r>
              <a:rPr lang="en-US" dirty="0" smtClean="0">
                <a:solidFill>
                  <a:srgbClr val="000000"/>
                </a:solidFill>
                <a:latin typeface="Cambria" pitchFamily="18" charset="0"/>
              </a:rPr>
              <a:t>Note that</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14400" y="4800600"/>
              <a:ext cx="4029480" cy="1305360"/>
            </p14:xfrm>
          </p:contentPart>
        </mc:Choice>
        <mc:Fallback xmlns="">
          <p:pic>
            <p:nvPicPr>
              <p:cNvPr id="4" name="Ink 3"/>
              <p:cNvPicPr/>
              <p:nvPr/>
            </p:nvPicPr>
            <p:blipFill>
              <a:blip r:embed="rId4"/>
              <a:stretch>
                <a:fillRect/>
              </a:stretch>
            </p:blipFill>
            <p:spPr>
              <a:xfrm>
                <a:off x="905040" y="4791240"/>
                <a:ext cx="4048200" cy="1324080"/>
              </a:xfrm>
              <a:prstGeom prst="rect">
                <a:avLst/>
              </a:prstGeom>
            </p:spPr>
          </p:pic>
        </mc:Fallback>
      </mc:AlternateContent>
    </p:spTree>
    <p:extLst>
      <p:ext uri="{BB962C8B-B14F-4D97-AF65-F5344CB8AC3E}">
        <p14:creationId xmlns:p14="http://schemas.microsoft.com/office/powerpoint/2010/main" val="14766418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6629400"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385137"/>
            <a:ext cx="8305800" cy="1015663"/>
          </a:xfrm>
          <a:prstGeom prst="rect">
            <a:avLst/>
          </a:prstGeom>
        </p:spPr>
        <p:txBody>
          <a:bodyPr wrap="square">
            <a:spAutoFit/>
          </a:bodyPr>
          <a:lstStyle/>
          <a:p>
            <a:r>
              <a:rPr lang="en-US" sz="1500" dirty="0" smtClean="0">
                <a:latin typeface="Calibri" pitchFamily="34" charset="0"/>
              </a:rPr>
              <a:t>The 5C </a:t>
            </a:r>
            <a:r>
              <a:rPr lang="en-US" sz="1500" dirty="0" err="1" smtClean="0">
                <a:latin typeface="Calibri" pitchFamily="34" charset="0"/>
              </a:rPr>
              <a:t>Hackathon</a:t>
            </a:r>
            <a:r>
              <a:rPr lang="en-US" sz="1500" dirty="0" smtClean="0">
                <a:latin typeface="Calibri" pitchFamily="34" charset="0"/>
              </a:rPr>
              <a:t> </a:t>
            </a:r>
            <a:r>
              <a:rPr lang="en-US" sz="1500" dirty="0">
                <a:latin typeface="Calibri" pitchFamily="34" charset="0"/>
              </a:rPr>
              <a:t> is two weeks away and if possible I'd like to make an announcement in your two intro CS classes at the start of class Tuesday or later next week. In addition to the </a:t>
            </a:r>
            <a:r>
              <a:rPr lang="en-US" sz="1500" dirty="0" err="1">
                <a:latin typeface="Calibri" pitchFamily="34" charset="0"/>
              </a:rPr>
              <a:t>hackathon</a:t>
            </a:r>
            <a:r>
              <a:rPr lang="en-US" sz="1500" dirty="0">
                <a:latin typeface="Calibri" pitchFamily="34" charset="0"/>
              </a:rPr>
              <a:t>, we're holding an informal hack week series of tutorials that is designed to get beginners excited about CS and to introduce them to web programming! </a:t>
            </a:r>
            <a:r>
              <a:rPr lang="en-US" sz="1500" dirty="0" smtClean="0">
                <a:latin typeface="Calibri" pitchFamily="34" charset="0"/>
              </a:rPr>
              <a:t>     Thanks</a:t>
            </a:r>
            <a:r>
              <a:rPr lang="en-US" sz="1500" dirty="0">
                <a:latin typeface="Calibri" pitchFamily="34" charset="0"/>
              </a:rPr>
              <a:t>,    Joe    </a:t>
            </a:r>
            <a:r>
              <a:rPr lang="en-US" sz="1500" dirty="0" smtClean="0">
                <a:latin typeface="Calibri" pitchFamily="34" charset="0"/>
              </a:rPr>
              <a:t>(jnewbry14@students.claremontmckenna.edu)</a:t>
            </a:r>
            <a:endParaRPr lang="en-US" sz="1500" dirty="0">
              <a:latin typeface="Calibri" pitchFamily="34" charset="0"/>
            </a:endParaRPr>
          </a:p>
        </p:txBody>
      </p:sp>
    </p:spTree>
    <p:extLst>
      <p:ext uri="{BB962C8B-B14F-4D97-AF65-F5344CB8AC3E}">
        <p14:creationId xmlns:p14="http://schemas.microsoft.com/office/powerpoint/2010/main" val="3360508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2200" y="5838148"/>
            <a:ext cx="2514600" cy="738664"/>
          </a:xfrm>
          <a:prstGeom prst="rect">
            <a:avLst/>
          </a:prstGeom>
        </p:spPr>
        <p:txBody>
          <a:bodyPr wrap="square">
            <a:spAutoFit/>
          </a:bodyPr>
          <a:lstStyle/>
          <a:p>
            <a:pPr algn="l"/>
            <a:r>
              <a:rPr lang="en-US" sz="4200" dirty="0" smtClean="0">
                <a:latin typeface="Cambria" pitchFamily="18" charset="0"/>
              </a:rPr>
              <a:t>42 darts</a:t>
            </a:r>
            <a:endParaRPr lang="en-US" sz="4200" dirty="0">
              <a:latin typeface="Cambria"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88" t="28705" r="8995" b="3635"/>
          <a:stretch/>
        </p:blipFill>
        <p:spPr bwMode="auto">
          <a:xfrm>
            <a:off x="304800" y="321405"/>
            <a:ext cx="8610600" cy="55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1631" y="5256726"/>
            <a:ext cx="2514600" cy="261610"/>
          </a:xfrm>
          <a:prstGeom prst="rect">
            <a:avLst/>
          </a:prstGeom>
        </p:spPr>
        <p:txBody>
          <a:bodyPr wrap="square">
            <a:spAutoFit/>
          </a:bodyPr>
          <a:lstStyle/>
          <a:p>
            <a:pPr algn="l"/>
            <a:r>
              <a:rPr lang="en-US" sz="1100" dirty="0" smtClean="0">
                <a:latin typeface="Cambria" pitchFamily="18" charset="0"/>
              </a:rPr>
              <a:t>Nathan F. + Nicole A.</a:t>
            </a:r>
            <a:endParaRPr lang="en-US" sz="1100" dirty="0">
              <a:latin typeface="Cambria" pitchFamily="18" charset="0"/>
            </a:endParaRPr>
          </a:p>
        </p:txBody>
      </p:sp>
    </p:spTree>
    <p:extLst>
      <p:ext uri="{BB962C8B-B14F-4D97-AF65-F5344CB8AC3E}">
        <p14:creationId xmlns:p14="http://schemas.microsoft.com/office/powerpoint/2010/main" val="3361536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Watch out!</a:t>
            </a:r>
            <a:endParaRPr lang="en-US" sz="4000" dirty="0">
              <a:latin typeface="Cambria" pitchFamily="18" charset="0"/>
            </a:endParaRPr>
          </a:p>
        </p:txBody>
      </p:sp>
      <p:sp>
        <p:nvSpPr>
          <p:cNvPr id="28676" name="Text Box 7"/>
          <p:cNvSpPr txBox="1">
            <a:spLocks noChangeArrowheads="1"/>
          </p:cNvSpPr>
          <p:nvPr/>
        </p:nvSpPr>
        <p:spPr bwMode="auto">
          <a:xfrm>
            <a:off x="609600" y="1402568"/>
            <a:ext cx="7772400" cy="32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pPr>
            <a:r>
              <a:rPr lang="en-US" dirty="0">
                <a:latin typeface="Cambria" pitchFamily="18" charset="0"/>
              </a:rPr>
              <a:t>How could we create this rectangular array of </a:t>
            </a:r>
            <a:r>
              <a:rPr lang="en-US" b="1" dirty="0">
                <a:latin typeface="Cambria" pitchFamily="18" charset="0"/>
              </a:rPr>
              <a:t>0</a:t>
            </a:r>
            <a:r>
              <a:rPr lang="en-US" dirty="0">
                <a:latin typeface="Cambria" pitchFamily="18" charset="0"/>
              </a:rPr>
              <a:t>s?</a:t>
            </a:r>
          </a:p>
        </p:txBody>
      </p:sp>
      <p:sp>
        <p:nvSpPr>
          <p:cNvPr id="28677" name="Text Box 37"/>
          <p:cNvSpPr txBox="1">
            <a:spLocks noChangeArrowheads="1"/>
          </p:cNvSpPr>
          <p:nvPr/>
        </p:nvSpPr>
        <p:spPr bwMode="auto">
          <a:xfrm>
            <a:off x="4112941" y="5334000"/>
            <a:ext cx="9421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or</a:t>
            </a:r>
          </a:p>
        </p:txBody>
      </p:sp>
      <p:sp>
        <p:nvSpPr>
          <p:cNvPr id="28678" name="Text Box 38"/>
          <p:cNvSpPr txBox="1">
            <a:spLocks noChangeArrowheads="1"/>
          </p:cNvSpPr>
          <p:nvPr/>
        </p:nvSpPr>
        <p:spPr bwMode="auto">
          <a:xfrm>
            <a:off x="4953000" y="5257800"/>
            <a:ext cx="419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ourier New" pitchFamily="49" charset="0"/>
              </a:rPr>
              <a:t>A = 5*[ 3*[0] ]</a:t>
            </a:r>
          </a:p>
        </p:txBody>
      </p:sp>
      <p:sp>
        <p:nvSpPr>
          <p:cNvPr id="28679" name="Text Box 39"/>
          <p:cNvSpPr txBox="1">
            <a:spLocks noChangeArrowheads="1"/>
          </p:cNvSpPr>
          <p:nvPr/>
        </p:nvSpPr>
        <p:spPr bwMode="auto">
          <a:xfrm>
            <a:off x="0" y="5271922"/>
            <a:ext cx="419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ourier New" pitchFamily="49" charset="0"/>
              </a:rPr>
              <a:t>A = 3*[ 5*[0] ]</a:t>
            </a:r>
          </a:p>
        </p:txBody>
      </p:sp>
      <p:sp>
        <p:nvSpPr>
          <p:cNvPr id="28680" name="Rectangle 50"/>
          <p:cNvSpPr>
            <a:spLocks noChangeArrowheads="1"/>
          </p:cNvSpPr>
          <p:nvPr/>
        </p:nvSpPr>
        <p:spPr bwMode="auto">
          <a:xfrm>
            <a:off x="2741613" y="2438400"/>
            <a:ext cx="33938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chemeClr val="bg1">
                    <a:lumMod val="50000"/>
                  </a:schemeClr>
                </a:solidFill>
                <a:latin typeface="Courier New" pitchFamily="49" charset="0"/>
              </a:rPr>
              <a:t>[[0,0,0,0,0],</a:t>
            </a:r>
          </a:p>
          <a:p>
            <a:pPr algn="l"/>
            <a:r>
              <a:rPr lang="en-US" sz="3200" b="1" dirty="0">
                <a:solidFill>
                  <a:schemeClr val="bg1">
                    <a:lumMod val="50000"/>
                  </a:schemeClr>
                </a:solidFill>
                <a:latin typeface="Courier New" pitchFamily="49" charset="0"/>
              </a:rPr>
              <a:t> [0,0,0,0,0],</a:t>
            </a:r>
          </a:p>
          <a:p>
            <a:pPr algn="l"/>
            <a:r>
              <a:rPr lang="en-US" sz="3200" b="1" dirty="0">
                <a:solidFill>
                  <a:schemeClr val="bg1">
                    <a:lumMod val="50000"/>
                  </a:schemeClr>
                </a:solidFill>
                <a:latin typeface="Courier New" pitchFamily="49" charset="0"/>
              </a:rPr>
              <a:t> [0,0,0,0,0]]</a:t>
            </a:r>
          </a:p>
        </p:txBody>
      </p:sp>
    </p:spTree>
    <p:extLst>
      <p:ext uri="{BB962C8B-B14F-4D97-AF65-F5344CB8AC3E}">
        <p14:creationId xmlns:p14="http://schemas.microsoft.com/office/powerpoint/2010/main" val="31382820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Watch out!</a:t>
            </a:r>
            <a:endParaRPr lang="en-US" sz="4000" dirty="0">
              <a:latin typeface="Cambria" pitchFamily="18" charset="0"/>
            </a:endParaRPr>
          </a:p>
        </p:txBody>
      </p:sp>
      <p:sp>
        <p:nvSpPr>
          <p:cNvPr id="30723"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0724" name="Text Box 7"/>
          <p:cNvSpPr txBox="1">
            <a:spLocks noChangeArrowheads="1"/>
          </p:cNvSpPr>
          <p:nvPr/>
        </p:nvSpPr>
        <p:spPr bwMode="auto">
          <a:xfrm>
            <a:off x="838200" y="1401763"/>
            <a:ext cx="670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rPr>
              <a:t>A = 3*[ 5*[0] ]</a:t>
            </a:r>
          </a:p>
        </p:txBody>
      </p:sp>
      <p:sp>
        <p:nvSpPr>
          <p:cNvPr id="30725" name="Text Box 8"/>
          <p:cNvSpPr txBox="1">
            <a:spLocks noChangeArrowheads="1"/>
          </p:cNvSpPr>
          <p:nvPr/>
        </p:nvSpPr>
        <p:spPr bwMode="auto">
          <a:xfrm>
            <a:off x="5741987" y="1324014"/>
            <a:ext cx="227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008000"/>
                </a:solidFill>
                <a:latin typeface="Courier New" pitchFamily="49" charset="0"/>
              </a:rPr>
              <a:t>inner</a:t>
            </a:r>
            <a:r>
              <a:rPr lang="en-US" sz="1800" b="1" dirty="0">
                <a:latin typeface="Courier New" pitchFamily="49" charset="0"/>
              </a:rPr>
              <a:t> = 5*[0]</a:t>
            </a:r>
          </a:p>
        </p:txBody>
      </p:sp>
      <p:sp>
        <p:nvSpPr>
          <p:cNvPr id="30726" name="Text Box 9"/>
          <p:cNvSpPr txBox="1">
            <a:spLocks noChangeArrowheads="1"/>
          </p:cNvSpPr>
          <p:nvPr/>
        </p:nvSpPr>
        <p:spPr bwMode="auto">
          <a:xfrm>
            <a:off x="5741987" y="1688068"/>
            <a:ext cx="227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A = 3*[</a:t>
            </a:r>
            <a:r>
              <a:rPr lang="en-US" sz="1800" b="1" dirty="0">
                <a:solidFill>
                  <a:srgbClr val="008000"/>
                </a:solidFill>
                <a:latin typeface="Courier New" pitchFamily="49" charset="0"/>
              </a:rPr>
              <a:t>inner</a:t>
            </a:r>
            <a:r>
              <a:rPr lang="en-US" sz="1800" b="1" dirty="0">
                <a:latin typeface="Courier New" pitchFamily="49" charset="0"/>
              </a:rPr>
              <a:t>]</a:t>
            </a:r>
          </a:p>
        </p:txBody>
      </p:sp>
      <p:grpSp>
        <p:nvGrpSpPr>
          <p:cNvPr id="30728" name="Group 11"/>
          <p:cNvGrpSpPr>
            <a:grpSpLocks/>
          </p:cNvGrpSpPr>
          <p:nvPr/>
        </p:nvGrpSpPr>
        <p:grpSpPr bwMode="auto">
          <a:xfrm>
            <a:off x="8521700" y="5357812"/>
            <a:ext cx="393700" cy="509588"/>
            <a:chOff x="3456" y="1784"/>
            <a:chExt cx="952" cy="1048"/>
          </a:xfrm>
        </p:grpSpPr>
        <p:sp>
          <p:nvSpPr>
            <p:cNvPr id="30754" name="Freeform 12"/>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55" name="Freeform 13"/>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56" name="Freeform 14"/>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57" name="Freeform 15"/>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58" name="Oval 1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759" name="Oval 1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0" name="Oval 1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1" name="Oval 1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2" name="Oval 2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3" name="Oval 2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4" name="Oval 2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5" name="AutoShape 2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0766" name="Freeform 2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67" name="Freeform 2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68" name="Freeform 2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9" name="Freeform 2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70" name="Freeform 2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9" name="Text Box 29"/>
          <p:cNvSpPr txBox="1">
            <a:spLocks noChangeArrowheads="1"/>
          </p:cNvSpPr>
          <p:nvPr/>
        </p:nvSpPr>
        <p:spPr bwMode="auto">
          <a:xfrm>
            <a:off x="7402744" y="5178623"/>
            <a:ext cx="1131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400" b="1" dirty="0" smtClean="0">
                <a:solidFill>
                  <a:srgbClr val="008000"/>
                </a:solidFill>
                <a:latin typeface="Calibri" pitchFamily="34" charset="0"/>
              </a:rPr>
              <a:t>Inner-</a:t>
            </a:r>
            <a:r>
              <a:rPr lang="en-US" sz="1400" dirty="0" err="1" smtClean="0">
                <a:solidFill>
                  <a:srgbClr val="008000"/>
                </a:solidFill>
                <a:latin typeface="Calibri" pitchFamily="34" charset="0"/>
              </a:rPr>
              <a:t>esting</a:t>
            </a:r>
            <a:r>
              <a:rPr lang="en-US" sz="1400" dirty="0">
                <a:solidFill>
                  <a:srgbClr val="008000"/>
                </a:solidFill>
                <a:latin typeface="Calibri" pitchFamily="34" charset="0"/>
              </a:rPr>
              <a:t>!</a:t>
            </a:r>
          </a:p>
        </p:txBody>
      </p:sp>
      <p:sp>
        <p:nvSpPr>
          <p:cNvPr id="30730" name="AutoShape 30"/>
          <p:cNvSpPr>
            <a:spLocks noChangeArrowheads="1"/>
          </p:cNvSpPr>
          <p:nvPr/>
        </p:nvSpPr>
        <p:spPr bwMode="auto">
          <a:xfrm>
            <a:off x="533400" y="30051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30731" name="Rectangle 31"/>
          <p:cNvSpPr>
            <a:spLocks noChangeArrowheads="1"/>
          </p:cNvSpPr>
          <p:nvPr/>
        </p:nvSpPr>
        <p:spPr bwMode="auto">
          <a:xfrm>
            <a:off x="746125" y="34083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30732" name="Rectangle 32"/>
          <p:cNvSpPr>
            <a:spLocks noChangeArrowheads="1"/>
          </p:cNvSpPr>
          <p:nvPr/>
        </p:nvSpPr>
        <p:spPr bwMode="auto">
          <a:xfrm>
            <a:off x="906463" y="3584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30733" name="AutoShape 33"/>
          <p:cNvSpPr>
            <a:spLocks noChangeArrowheads="1"/>
          </p:cNvSpPr>
          <p:nvPr/>
        </p:nvSpPr>
        <p:spPr bwMode="auto">
          <a:xfrm>
            <a:off x="2178050" y="38465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30734" name="AutoShape 34"/>
          <p:cNvSpPr>
            <a:spLocks noChangeArrowheads="1"/>
          </p:cNvSpPr>
          <p:nvPr/>
        </p:nvSpPr>
        <p:spPr bwMode="auto">
          <a:xfrm>
            <a:off x="2178050" y="474027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30735" name="AutoShape 35"/>
          <p:cNvSpPr>
            <a:spLocks noChangeArrowheads="1"/>
          </p:cNvSpPr>
          <p:nvPr/>
        </p:nvSpPr>
        <p:spPr bwMode="auto">
          <a:xfrm>
            <a:off x="2178050" y="30099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30736" name="Freeform 36"/>
          <p:cNvSpPr>
            <a:spLocks/>
          </p:cNvSpPr>
          <p:nvPr/>
        </p:nvSpPr>
        <p:spPr bwMode="auto">
          <a:xfrm>
            <a:off x="1249363" y="28527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7" name="Rectangle 37"/>
          <p:cNvSpPr>
            <a:spLocks noChangeArrowheads="1"/>
          </p:cNvSpPr>
          <p:nvPr/>
        </p:nvSpPr>
        <p:spPr bwMode="auto">
          <a:xfrm>
            <a:off x="2349500" y="33067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30738" name="Rectangle 38"/>
          <p:cNvSpPr>
            <a:spLocks noChangeArrowheads="1"/>
          </p:cNvSpPr>
          <p:nvPr/>
        </p:nvSpPr>
        <p:spPr bwMode="auto">
          <a:xfrm>
            <a:off x="2351088" y="41481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30739" name="Rectangle 39"/>
          <p:cNvSpPr>
            <a:spLocks noChangeArrowheads="1"/>
          </p:cNvSpPr>
          <p:nvPr/>
        </p:nvSpPr>
        <p:spPr bwMode="auto">
          <a:xfrm>
            <a:off x="2349500" y="50371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30740" name="Freeform 41"/>
          <p:cNvSpPr>
            <a:spLocks/>
          </p:cNvSpPr>
          <p:nvPr/>
        </p:nvSpPr>
        <p:spPr bwMode="auto">
          <a:xfrm>
            <a:off x="2700338" y="38115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1" name="Rectangle 43"/>
          <p:cNvSpPr>
            <a:spLocks noChangeArrowheads="1"/>
          </p:cNvSpPr>
          <p:nvPr/>
        </p:nvSpPr>
        <p:spPr bwMode="auto">
          <a:xfrm>
            <a:off x="2314575" y="3484563"/>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inner</a:t>
            </a:r>
            <a:endParaRPr lang="en-US" sz="1800" b="1">
              <a:solidFill>
                <a:schemeClr val="accent2"/>
              </a:solidFill>
              <a:latin typeface="Courier New" pitchFamily="49" charset="0"/>
            </a:endParaRPr>
          </a:p>
        </p:txBody>
      </p:sp>
      <p:sp>
        <p:nvSpPr>
          <p:cNvPr id="30742" name="Rectangle 44"/>
          <p:cNvSpPr>
            <a:spLocks noChangeArrowheads="1"/>
          </p:cNvSpPr>
          <p:nvPr/>
        </p:nvSpPr>
        <p:spPr bwMode="auto">
          <a:xfrm>
            <a:off x="2316163" y="4335463"/>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inner</a:t>
            </a:r>
          </a:p>
        </p:txBody>
      </p:sp>
      <p:sp>
        <p:nvSpPr>
          <p:cNvPr id="30743" name="Rectangle 45"/>
          <p:cNvSpPr>
            <a:spLocks noChangeArrowheads="1"/>
          </p:cNvSpPr>
          <p:nvPr/>
        </p:nvSpPr>
        <p:spPr bwMode="auto">
          <a:xfrm>
            <a:off x="2312988" y="522605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inner</a:t>
            </a:r>
          </a:p>
        </p:txBody>
      </p:sp>
      <p:sp>
        <p:nvSpPr>
          <p:cNvPr id="30744" name="AutoShape 46"/>
          <p:cNvSpPr>
            <a:spLocks noChangeArrowheads="1"/>
          </p:cNvSpPr>
          <p:nvPr/>
        </p:nvSpPr>
        <p:spPr bwMode="auto">
          <a:xfrm>
            <a:off x="3797300" y="38338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5" name="AutoShape 47"/>
          <p:cNvSpPr>
            <a:spLocks noChangeArrowheads="1"/>
          </p:cNvSpPr>
          <p:nvPr/>
        </p:nvSpPr>
        <p:spPr bwMode="auto">
          <a:xfrm>
            <a:off x="4762500" y="38338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6" name="AutoShape 48"/>
          <p:cNvSpPr>
            <a:spLocks noChangeArrowheads="1"/>
          </p:cNvSpPr>
          <p:nvPr/>
        </p:nvSpPr>
        <p:spPr bwMode="auto">
          <a:xfrm>
            <a:off x="5726113" y="38338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7" name="AutoShape 49"/>
          <p:cNvSpPr>
            <a:spLocks noChangeArrowheads="1"/>
          </p:cNvSpPr>
          <p:nvPr/>
        </p:nvSpPr>
        <p:spPr bwMode="auto">
          <a:xfrm>
            <a:off x="6689725" y="38338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8" name="Freeform 50"/>
          <p:cNvSpPr>
            <a:spLocks/>
          </p:cNvSpPr>
          <p:nvPr/>
        </p:nvSpPr>
        <p:spPr bwMode="auto">
          <a:xfrm>
            <a:off x="2679700" y="2819400"/>
            <a:ext cx="1223963" cy="1054100"/>
          </a:xfrm>
          <a:custGeom>
            <a:avLst/>
            <a:gdLst>
              <a:gd name="T0" fmla="*/ 0 w 771"/>
              <a:gd name="T1" fmla="*/ 2147483647 h 664"/>
              <a:gd name="T2" fmla="*/ 0 w 771"/>
              <a:gd name="T3" fmla="*/ 0 h 664"/>
              <a:gd name="T4" fmla="*/ 2147483647 w 771"/>
              <a:gd name="T5" fmla="*/ 2147483647 h 664"/>
              <a:gd name="T6" fmla="*/ 0 60000 65536"/>
              <a:gd name="T7" fmla="*/ 0 60000 65536"/>
              <a:gd name="T8" fmla="*/ 0 60000 65536"/>
              <a:gd name="T9" fmla="*/ 0 w 771"/>
              <a:gd name="T10" fmla="*/ 0 h 664"/>
              <a:gd name="T11" fmla="*/ 771 w 771"/>
              <a:gd name="T12" fmla="*/ 664 h 664"/>
            </a:gdLst>
            <a:ahLst/>
            <a:cxnLst>
              <a:cxn ang="T6">
                <a:pos x="T0" y="T1"/>
              </a:cxn>
              <a:cxn ang="T7">
                <a:pos x="T2" y="T3"/>
              </a:cxn>
              <a:cxn ang="T8">
                <a:pos x="T4" y="T5"/>
              </a:cxn>
            </a:cxnLst>
            <a:rect l="T9" t="T10" r="T11" b="T12"/>
            <a:pathLst>
              <a:path w="771" h="664">
                <a:moveTo>
                  <a:pt x="0" y="230"/>
                </a:moveTo>
                <a:lnTo>
                  <a:pt x="0" y="0"/>
                </a:lnTo>
                <a:lnTo>
                  <a:pt x="771" y="664"/>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9" name="AutoShape 51"/>
          <p:cNvSpPr>
            <a:spLocks noChangeArrowheads="1"/>
          </p:cNvSpPr>
          <p:nvPr/>
        </p:nvSpPr>
        <p:spPr bwMode="auto">
          <a:xfrm>
            <a:off x="7653338" y="38338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50" name="Freeform 53"/>
          <p:cNvSpPr>
            <a:spLocks/>
          </p:cNvSpPr>
          <p:nvPr/>
        </p:nvSpPr>
        <p:spPr bwMode="auto">
          <a:xfrm>
            <a:off x="2727325" y="4397375"/>
            <a:ext cx="974725" cy="534988"/>
          </a:xfrm>
          <a:custGeom>
            <a:avLst/>
            <a:gdLst>
              <a:gd name="T0" fmla="*/ 0 w 614"/>
              <a:gd name="T1" fmla="*/ 2147483647 h 337"/>
              <a:gd name="T2" fmla="*/ 0 w 614"/>
              <a:gd name="T3" fmla="*/ 2147483647 h 337"/>
              <a:gd name="T4" fmla="*/ 2147483647 w 614"/>
              <a:gd name="T5" fmla="*/ 0 h 337"/>
              <a:gd name="T6" fmla="*/ 0 60000 65536"/>
              <a:gd name="T7" fmla="*/ 0 60000 65536"/>
              <a:gd name="T8" fmla="*/ 0 60000 65536"/>
              <a:gd name="T9" fmla="*/ 0 w 614"/>
              <a:gd name="T10" fmla="*/ 0 h 337"/>
              <a:gd name="T11" fmla="*/ 614 w 614"/>
              <a:gd name="T12" fmla="*/ 337 h 337"/>
            </a:gdLst>
            <a:ahLst/>
            <a:cxnLst>
              <a:cxn ang="T6">
                <a:pos x="T0" y="T1"/>
              </a:cxn>
              <a:cxn ang="T7">
                <a:pos x="T2" y="T3"/>
              </a:cxn>
              <a:cxn ang="T8">
                <a:pos x="T4" y="T5"/>
              </a:cxn>
            </a:cxnLst>
            <a:rect l="T9" t="T10" r="T11" b="T12"/>
            <a:pathLst>
              <a:path w="614" h="337">
                <a:moveTo>
                  <a:pt x="0" y="337"/>
                </a:moveTo>
                <a:lnTo>
                  <a:pt x="0" y="239"/>
                </a:lnTo>
                <a:cubicBezTo>
                  <a:pt x="607" y="3"/>
                  <a:pt x="410" y="101"/>
                  <a:pt x="614"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1" name="Text Box 54"/>
          <p:cNvSpPr txBox="1">
            <a:spLocks noChangeArrowheads="1"/>
          </p:cNvSpPr>
          <p:nvPr/>
        </p:nvSpPr>
        <p:spPr bwMode="auto">
          <a:xfrm>
            <a:off x="1295399" y="6244844"/>
            <a:ext cx="662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copies the list reference, not the list data</a:t>
            </a:r>
          </a:p>
        </p:txBody>
      </p:sp>
      <p:sp>
        <p:nvSpPr>
          <p:cNvPr id="30752" name="Rectangle 55"/>
          <p:cNvSpPr>
            <a:spLocks noChangeArrowheads="1"/>
          </p:cNvSpPr>
          <p:nvPr/>
        </p:nvSpPr>
        <p:spPr bwMode="auto">
          <a:xfrm>
            <a:off x="2108575" y="5638800"/>
            <a:ext cx="1185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8000"/>
                </a:solidFill>
                <a:latin typeface="Cambria" pitchFamily="18" charset="0"/>
              </a:rPr>
              <a:t>"shallow copy"</a:t>
            </a:r>
          </a:p>
        </p:txBody>
      </p:sp>
      <p:sp>
        <p:nvSpPr>
          <p:cNvPr id="2" name="Right Arrow 1"/>
          <p:cNvSpPr/>
          <p:nvPr/>
        </p:nvSpPr>
        <p:spPr bwMode="auto">
          <a:xfrm>
            <a:off x="4924425" y="1508680"/>
            <a:ext cx="638175" cy="364054"/>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0348519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5"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6"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7"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8"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9"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80"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1" name="Rectangle 18"/>
          <p:cNvSpPr>
            <a:spLocks noChangeArrowheads="1"/>
          </p:cNvSpPr>
          <p:nvPr/>
        </p:nvSpPr>
        <p:spPr bwMode="auto">
          <a:xfrm>
            <a:off x="11430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82"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83"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4"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5"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6"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7"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8"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9"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0"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1"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2"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3"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4"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95"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6"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7"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8"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9"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0"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1"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2"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3"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4" name="Rectangle 41"/>
          <p:cNvSpPr>
            <a:spLocks noChangeArrowheads="1"/>
          </p:cNvSpPr>
          <p:nvPr/>
        </p:nvSpPr>
        <p:spPr bwMode="auto">
          <a:xfrm>
            <a:off x="23622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305" name="Rectangle 42"/>
          <p:cNvSpPr>
            <a:spLocks noChangeArrowheads="1"/>
          </p:cNvSpPr>
          <p:nvPr/>
        </p:nvSpPr>
        <p:spPr bwMode="auto">
          <a:xfrm>
            <a:off x="297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306"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7"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8"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9"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10"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11"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12"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13"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14"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15"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16"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17"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18"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19"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20"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21"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22" name="Rectangle 123"/>
          <p:cNvSpPr>
            <a:spLocks noChangeArrowheads="1"/>
          </p:cNvSpPr>
          <p:nvPr/>
        </p:nvSpPr>
        <p:spPr bwMode="auto">
          <a:xfrm>
            <a:off x="866775" y="1270000"/>
            <a:ext cx="480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chemeClr val="accent2"/>
                </a:solidFill>
                <a:latin typeface="Courier New" pitchFamily="49" charset="0"/>
              </a:rPr>
              <a:t>next_life_generation( A )</a:t>
            </a:r>
          </a:p>
        </p:txBody>
      </p:sp>
      <p:sp>
        <p:nvSpPr>
          <p:cNvPr id="54323" name="Freeform 124"/>
          <p:cNvSpPr>
            <a:spLocks/>
          </p:cNvSpPr>
          <p:nvPr/>
        </p:nvSpPr>
        <p:spPr bwMode="auto">
          <a:xfrm>
            <a:off x="1344613" y="1762125"/>
            <a:ext cx="2922587" cy="450850"/>
          </a:xfrm>
          <a:custGeom>
            <a:avLst/>
            <a:gdLst>
              <a:gd name="T0" fmla="*/ 0 w 2215"/>
              <a:gd name="T1" fmla="*/ 2147483647 h 455"/>
              <a:gd name="T2" fmla="*/ 2147483647 w 2215"/>
              <a:gd name="T3" fmla="*/ 2147483647 h 455"/>
              <a:gd name="T4" fmla="*/ 2147483647 w 2215"/>
              <a:gd name="T5" fmla="*/ 2147483647 h 455"/>
              <a:gd name="T6" fmla="*/ 2147483647 w 2215"/>
              <a:gd name="T7" fmla="*/ 2147483647 h 455"/>
              <a:gd name="T8" fmla="*/ 2147483647 w 2215"/>
              <a:gd name="T9" fmla="*/ 2147483647 h 455"/>
              <a:gd name="T10" fmla="*/ 2147483647 w 2215"/>
              <a:gd name="T11" fmla="*/ 2147483647 h 455"/>
              <a:gd name="T12" fmla="*/ 2147483647 w 2215"/>
              <a:gd name="T13" fmla="*/ 2147483647 h 455"/>
              <a:gd name="T14" fmla="*/ 2147483647 w 2215"/>
              <a:gd name="T15" fmla="*/ 2147483647 h 455"/>
              <a:gd name="T16" fmla="*/ 2147483647 w 2215"/>
              <a:gd name="T17" fmla="*/ 2147483647 h 455"/>
              <a:gd name="T18" fmla="*/ 2147483647 w 2215"/>
              <a:gd name="T19" fmla="*/ 2147483647 h 455"/>
              <a:gd name="T20" fmla="*/ 2147483647 w 2215"/>
              <a:gd name="T21" fmla="*/ 2147483647 h 455"/>
              <a:gd name="T22" fmla="*/ 2147483647 w 2215"/>
              <a:gd name="T23" fmla="*/ 2147483647 h 455"/>
              <a:gd name="T24" fmla="*/ 2147483647 w 2215"/>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5"/>
              <a:gd name="T40" fmla="*/ 0 h 455"/>
              <a:gd name="T41" fmla="*/ 2215 w 2215"/>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5" h="455">
                <a:moveTo>
                  <a:pt x="0" y="455"/>
                </a:moveTo>
                <a:cubicBezTo>
                  <a:pt x="8" y="430"/>
                  <a:pt x="15" y="389"/>
                  <a:pt x="30" y="370"/>
                </a:cubicBezTo>
                <a:cubicBezTo>
                  <a:pt x="61" y="327"/>
                  <a:pt x="123" y="314"/>
                  <a:pt x="170" y="300"/>
                </a:cubicBezTo>
                <a:cubicBezTo>
                  <a:pt x="257" y="273"/>
                  <a:pt x="348" y="258"/>
                  <a:pt x="440" y="250"/>
                </a:cubicBezTo>
                <a:cubicBezTo>
                  <a:pt x="561" y="225"/>
                  <a:pt x="473" y="239"/>
                  <a:pt x="710" y="245"/>
                </a:cubicBezTo>
                <a:cubicBezTo>
                  <a:pt x="791" y="256"/>
                  <a:pt x="873" y="266"/>
                  <a:pt x="955" y="280"/>
                </a:cubicBezTo>
                <a:cubicBezTo>
                  <a:pt x="1094" y="278"/>
                  <a:pt x="1370" y="295"/>
                  <a:pt x="1555" y="265"/>
                </a:cubicBezTo>
                <a:cubicBezTo>
                  <a:pt x="1705" y="239"/>
                  <a:pt x="1562" y="256"/>
                  <a:pt x="1760" y="235"/>
                </a:cubicBezTo>
                <a:cubicBezTo>
                  <a:pt x="1790" y="231"/>
                  <a:pt x="1850" y="225"/>
                  <a:pt x="1850" y="225"/>
                </a:cubicBezTo>
                <a:cubicBezTo>
                  <a:pt x="1890" y="213"/>
                  <a:pt x="1936" y="216"/>
                  <a:pt x="1975" y="200"/>
                </a:cubicBezTo>
                <a:cubicBezTo>
                  <a:pt x="2035" y="174"/>
                  <a:pt x="2086" y="140"/>
                  <a:pt x="2140" y="105"/>
                </a:cubicBezTo>
                <a:cubicBezTo>
                  <a:pt x="2165" y="88"/>
                  <a:pt x="2187" y="76"/>
                  <a:pt x="2205" y="50"/>
                </a:cubicBezTo>
                <a:cubicBezTo>
                  <a:pt x="2209" y="32"/>
                  <a:pt x="2215" y="18"/>
                  <a:pt x="221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4" name="Freeform 125"/>
          <p:cNvSpPr>
            <a:spLocks/>
          </p:cNvSpPr>
          <p:nvPr/>
        </p:nvSpPr>
        <p:spPr bwMode="auto">
          <a:xfrm rot="8794038" flipH="1">
            <a:off x="5689600" y="1385888"/>
            <a:ext cx="815975" cy="706437"/>
          </a:xfrm>
          <a:custGeom>
            <a:avLst/>
            <a:gdLst>
              <a:gd name="T0" fmla="*/ 2147483647 w 1409"/>
              <a:gd name="T1" fmla="*/ 2147483647 h 473"/>
              <a:gd name="T2" fmla="*/ 2147483647 w 1409"/>
              <a:gd name="T3" fmla="*/ 2147483647 h 473"/>
              <a:gd name="T4" fmla="*/ 2147483647 w 1409"/>
              <a:gd name="T5" fmla="*/ 2147483647 h 473"/>
              <a:gd name="T6" fmla="*/ 2147483647 w 1409"/>
              <a:gd name="T7" fmla="*/ 2147483647 h 473"/>
              <a:gd name="T8" fmla="*/ 2147483647 w 1409"/>
              <a:gd name="T9" fmla="*/ 2147483647 h 473"/>
              <a:gd name="T10" fmla="*/ 2147483647 w 1409"/>
              <a:gd name="T11" fmla="*/ 2147483647 h 473"/>
              <a:gd name="T12" fmla="*/ 2147483647 w 1409"/>
              <a:gd name="T13" fmla="*/ 2147483647 h 473"/>
              <a:gd name="T14" fmla="*/ 2147483647 w 1409"/>
              <a:gd name="T15" fmla="*/ 2147483647 h 473"/>
              <a:gd name="T16" fmla="*/ 2147483647 w 1409"/>
              <a:gd name="T17" fmla="*/ 2147483647 h 473"/>
              <a:gd name="T18" fmla="*/ 2147483647 w 1409"/>
              <a:gd name="T19" fmla="*/ 0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473"/>
              <a:gd name="T32" fmla="*/ 1409 w 1409"/>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473">
                <a:moveTo>
                  <a:pt x="5" y="460"/>
                </a:moveTo>
                <a:cubicBezTo>
                  <a:pt x="30" y="409"/>
                  <a:pt x="0" y="473"/>
                  <a:pt x="20" y="415"/>
                </a:cubicBezTo>
                <a:cubicBezTo>
                  <a:pt x="35" y="369"/>
                  <a:pt x="83" y="316"/>
                  <a:pt x="115" y="285"/>
                </a:cubicBezTo>
                <a:cubicBezTo>
                  <a:pt x="131" y="268"/>
                  <a:pt x="142" y="252"/>
                  <a:pt x="165" y="245"/>
                </a:cubicBezTo>
                <a:cubicBezTo>
                  <a:pt x="212" y="209"/>
                  <a:pt x="262" y="195"/>
                  <a:pt x="320" y="185"/>
                </a:cubicBezTo>
                <a:cubicBezTo>
                  <a:pt x="333" y="182"/>
                  <a:pt x="346" y="182"/>
                  <a:pt x="360" y="180"/>
                </a:cubicBezTo>
                <a:cubicBezTo>
                  <a:pt x="376" y="177"/>
                  <a:pt x="410" y="170"/>
                  <a:pt x="410" y="170"/>
                </a:cubicBezTo>
                <a:cubicBezTo>
                  <a:pt x="569" y="173"/>
                  <a:pt x="725" y="180"/>
                  <a:pt x="885" y="185"/>
                </a:cubicBezTo>
                <a:cubicBezTo>
                  <a:pt x="960" y="174"/>
                  <a:pt x="1307" y="210"/>
                  <a:pt x="1405" y="65"/>
                </a:cubicBezTo>
                <a:cubicBezTo>
                  <a:pt x="1409" y="40"/>
                  <a:pt x="1405" y="24"/>
                  <a:pt x="140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5" name="Text Box 126"/>
          <p:cNvSpPr txBox="1">
            <a:spLocks noChangeArrowheads="1"/>
          </p:cNvSpPr>
          <p:nvPr/>
        </p:nvSpPr>
        <p:spPr bwMode="auto">
          <a:xfrm>
            <a:off x="1295400" y="2057400"/>
            <a:ext cx="2633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old generation or "array"</a:t>
            </a:r>
          </a:p>
        </p:txBody>
      </p:sp>
      <p:sp>
        <p:nvSpPr>
          <p:cNvPr id="54326" name="Text Box 127"/>
          <p:cNvSpPr txBox="1">
            <a:spLocks noChangeArrowheads="1"/>
          </p:cNvSpPr>
          <p:nvPr/>
        </p:nvSpPr>
        <p:spPr bwMode="auto">
          <a:xfrm>
            <a:off x="6564313" y="1873250"/>
            <a:ext cx="2065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returns new generation or "array"</a:t>
            </a:r>
          </a:p>
        </p:txBody>
      </p:sp>
      <p:sp>
        <p:nvSpPr>
          <p:cNvPr id="54327"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28"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29"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0"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1" name="Rectangle 51"/>
          <p:cNvSpPr>
            <a:spLocks noChangeArrowheads="1"/>
          </p:cNvSpPr>
          <p:nvPr/>
        </p:nvSpPr>
        <p:spPr bwMode="auto">
          <a:xfrm>
            <a:off x="55626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2" name="Rectangle 52"/>
          <p:cNvSpPr>
            <a:spLocks noChangeArrowheads="1"/>
          </p:cNvSpPr>
          <p:nvPr/>
        </p:nvSpPr>
        <p:spPr bwMode="auto">
          <a:xfrm>
            <a:off x="617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3"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4" name="Rectangle 54"/>
          <p:cNvSpPr>
            <a:spLocks noChangeArrowheads="1"/>
          </p:cNvSpPr>
          <p:nvPr/>
        </p:nvSpPr>
        <p:spPr bwMode="auto">
          <a:xfrm>
            <a:off x="55626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5" name="Rectangle 55"/>
          <p:cNvSpPr>
            <a:spLocks noChangeArrowheads="1"/>
          </p:cNvSpPr>
          <p:nvPr/>
        </p:nvSpPr>
        <p:spPr bwMode="auto">
          <a:xfrm>
            <a:off x="617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6"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7"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8"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9"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0"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1"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2" name="Rectangle 62"/>
          <p:cNvSpPr>
            <a:spLocks noChangeArrowheads="1"/>
          </p:cNvSpPr>
          <p:nvPr/>
        </p:nvSpPr>
        <p:spPr bwMode="auto">
          <a:xfrm>
            <a:off x="678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3"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4"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5"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6" name="Rectangle 66"/>
          <p:cNvSpPr>
            <a:spLocks noChangeArrowheads="1"/>
          </p:cNvSpPr>
          <p:nvPr/>
        </p:nvSpPr>
        <p:spPr bwMode="auto">
          <a:xfrm>
            <a:off x="55626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7" name="Rectangle 67"/>
          <p:cNvSpPr>
            <a:spLocks noChangeArrowheads="1"/>
          </p:cNvSpPr>
          <p:nvPr/>
        </p:nvSpPr>
        <p:spPr bwMode="auto">
          <a:xfrm>
            <a:off x="617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8"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9"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0"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1"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2"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3"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4"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5"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6"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7" name="Rectangle 77"/>
          <p:cNvSpPr>
            <a:spLocks noChangeArrowheads="1"/>
          </p:cNvSpPr>
          <p:nvPr/>
        </p:nvSpPr>
        <p:spPr bwMode="auto">
          <a:xfrm>
            <a:off x="67818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8"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9"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0"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1"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2"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3"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64"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65"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66"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67"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68"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69"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70"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71"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72"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73"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74"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75" name="Text Box 5"/>
          <p:cNvSpPr txBox="1">
            <a:spLocks noChangeArrowheads="1"/>
          </p:cNvSpPr>
          <p:nvPr/>
        </p:nvSpPr>
        <p:spPr bwMode="auto">
          <a:xfrm>
            <a:off x="76200"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A</a:t>
            </a:r>
          </a:p>
        </p:txBody>
      </p:sp>
      <p:sp>
        <p:nvSpPr>
          <p:cNvPr id="54376" name="Text Box 5"/>
          <p:cNvSpPr txBox="1">
            <a:spLocks noChangeArrowheads="1"/>
          </p:cNvSpPr>
          <p:nvPr/>
        </p:nvSpPr>
        <p:spPr bwMode="auto">
          <a:xfrm>
            <a:off x="2047875"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B</a:t>
            </a:r>
          </a:p>
        </p:txBody>
      </p:sp>
      <p:sp>
        <p:nvSpPr>
          <p:cNvPr id="54377" name="Text Box 5"/>
          <p:cNvSpPr txBox="1">
            <a:spLocks noChangeArrowheads="1"/>
          </p:cNvSpPr>
          <p:nvPr/>
        </p:nvSpPr>
        <p:spPr bwMode="auto">
          <a:xfrm>
            <a:off x="3835400"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C</a:t>
            </a:r>
          </a:p>
        </p:txBody>
      </p:sp>
      <p:sp>
        <p:nvSpPr>
          <p:cNvPr id="54378" name="Text Box 5"/>
          <p:cNvSpPr txBox="1">
            <a:spLocks noChangeArrowheads="1"/>
          </p:cNvSpPr>
          <p:nvPr/>
        </p:nvSpPr>
        <p:spPr bwMode="auto">
          <a:xfrm>
            <a:off x="5724525"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D</a:t>
            </a:r>
          </a:p>
        </p:txBody>
      </p:sp>
      <p:sp>
        <p:nvSpPr>
          <p:cNvPr id="54379" name="Text Box 5"/>
          <p:cNvSpPr txBox="1">
            <a:spLocks noChangeArrowheads="1"/>
          </p:cNvSpPr>
          <p:nvPr/>
        </p:nvSpPr>
        <p:spPr bwMode="auto">
          <a:xfrm>
            <a:off x="7567613"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E</a:t>
            </a:r>
          </a:p>
        </p:txBody>
      </p:sp>
      <p:sp>
        <p:nvSpPr>
          <p:cNvPr id="54380" name="Rectangle 159"/>
          <p:cNvSpPr>
            <a:spLocks noChangeArrowheads="1"/>
          </p:cNvSpPr>
          <p:nvPr/>
        </p:nvSpPr>
        <p:spPr bwMode="auto">
          <a:xfrm>
            <a:off x="27686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5</a:t>
            </a:r>
          </a:p>
        </p:txBody>
      </p:sp>
      <p:sp>
        <p:nvSpPr>
          <p:cNvPr id="54381" name="Rectangle 160"/>
          <p:cNvSpPr>
            <a:spLocks noChangeArrowheads="1"/>
          </p:cNvSpPr>
          <p:nvPr/>
        </p:nvSpPr>
        <p:spPr bwMode="auto">
          <a:xfrm>
            <a:off x="64262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7</a:t>
            </a:r>
          </a:p>
        </p:txBody>
      </p:sp>
      <p:sp>
        <p:nvSpPr>
          <p:cNvPr id="54382" name="Rectangle 161"/>
          <p:cNvSpPr>
            <a:spLocks noChangeArrowheads="1"/>
          </p:cNvSpPr>
          <p:nvPr/>
        </p:nvSpPr>
        <p:spPr bwMode="auto">
          <a:xfrm>
            <a:off x="82550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8</a:t>
            </a:r>
          </a:p>
        </p:txBody>
      </p:sp>
      <p:sp>
        <p:nvSpPr>
          <p:cNvPr id="54383" name="Rectangle 162"/>
          <p:cNvSpPr>
            <a:spLocks noChangeArrowheads="1"/>
          </p:cNvSpPr>
          <p:nvPr/>
        </p:nvSpPr>
        <p:spPr bwMode="auto">
          <a:xfrm>
            <a:off x="45212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6</a:t>
            </a:r>
          </a:p>
        </p:txBody>
      </p:sp>
      <p:sp>
        <p:nvSpPr>
          <p:cNvPr id="54384" name="Rectangle 163"/>
          <p:cNvSpPr>
            <a:spLocks noChangeArrowheads="1"/>
          </p:cNvSpPr>
          <p:nvPr/>
        </p:nvSpPr>
        <p:spPr bwMode="auto">
          <a:xfrm>
            <a:off x="7620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4</a:t>
            </a:r>
          </a:p>
        </p:txBody>
      </p:sp>
      <p:sp>
        <p:nvSpPr>
          <p:cNvPr id="54385" name="Text Box 5"/>
          <p:cNvSpPr txBox="1">
            <a:spLocks noChangeArrowheads="1"/>
          </p:cNvSpPr>
          <p:nvPr/>
        </p:nvSpPr>
        <p:spPr bwMode="auto">
          <a:xfrm>
            <a:off x="5078413" y="6267450"/>
            <a:ext cx="3429000"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9"/>
                </a:solidFill>
                <a:latin typeface="Calibri" pitchFamily="34" charset="0"/>
              </a:rPr>
              <a:t>How many will there be?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812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Reference     vs.    Value</a:t>
            </a:r>
          </a:p>
        </p:txBody>
      </p:sp>
      <p:sp>
        <p:nvSpPr>
          <p:cNvPr id="9233" name="Line 33"/>
          <p:cNvSpPr>
            <a:spLocks noChangeShapeType="1"/>
          </p:cNvSpPr>
          <p:nvPr/>
        </p:nvSpPr>
        <p:spPr bwMode="auto">
          <a:xfrm>
            <a:off x="4800600" y="2133600"/>
            <a:ext cx="0" cy="4424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2" name="Text Box 13"/>
          <p:cNvSpPr txBox="1">
            <a:spLocks noChangeArrowheads="1"/>
          </p:cNvSpPr>
          <p:nvPr/>
        </p:nvSpPr>
        <p:spPr bwMode="auto">
          <a:xfrm>
            <a:off x="1077913" y="1084263"/>
            <a:ext cx="6934200" cy="400110"/>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2000" dirty="0" smtClean="0">
                <a:latin typeface="Calibri" pitchFamily="34" charset="0"/>
                <a:cs typeface="Calibri" pitchFamily="34" charset="0"/>
              </a:rPr>
              <a:t>Python's two methods for handling data</a:t>
            </a:r>
          </a:p>
        </p:txBody>
      </p:sp>
      <p:sp>
        <p:nvSpPr>
          <p:cNvPr id="7203" name="Rectangle 1"/>
          <p:cNvSpPr>
            <a:spLocks noChangeArrowheads="1"/>
          </p:cNvSpPr>
          <p:nvPr/>
        </p:nvSpPr>
        <p:spPr bwMode="auto">
          <a:xfrm>
            <a:off x="415925" y="4306888"/>
            <a:ext cx="4206875" cy="646331"/>
          </a:xfrm>
          <a:prstGeom prst="rect">
            <a:avLst/>
          </a:prstGeom>
          <a:solidFill>
            <a:schemeClr val="bg1">
              <a:lumMod val="95000"/>
            </a:schemeClr>
          </a:solidFill>
          <a:ln>
            <a:noFill/>
          </a:ln>
        </p:spPr>
        <p:txBody>
          <a:bodyPr wrap="square">
            <a:spAutoFit/>
          </a:bodyPr>
          <a:lstStyle/>
          <a:p>
            <a:pPr>
              <a:defRPr/>
            </a:pPr>
            <a:r>
              <a:rPr lang="en-US" sz="1800" b="1" dirty="0">
                <a:latin typeface="Calibri" pitchFamily="34" charset="0"/>
                <a:cs typeface="Calibri" pitchFamily="34" charset="0"/>
              </a:rPr>
              <a:t>Lists</a:t>
            </a:r>
            <a:r>
              <a:rPr lang="en-US" sz="1800" dirty="0">
                <a:latin typeface="Calibri" pitchFamily="34" charset="0"/>
                <a:cs typeface="Calibri" pitchFamily="34" charset="0"/>
              </a:rPr>
              <a:t> are handled </a:t>
            </a:r>
            <a:r>
              <a:rPr lang="en-US" sz="1800" b="1" dirty="0">
                <a:solidFill>
                  <a:srgbClr val="CC3300"/>
                </a:solidFill>
                <a:latin typeface="Calibri" pitchFamily="34" charset="0"/>
                <a:cs typeface="Calibri" pitchFamily="34" charset="0"/>
              </a:rPr>
              <a:t>by </a:t>
            </a:r>
            <a:r>
              <a:rPr lang="en-US" sz="1800" b="1" dirty="0" smtClean="0">
                <a:solidFill>
                  <a:srgbClr val="CC3300"/>
                </a:solidFill>
                <a:latin typeface="Calibri" pitchFamily="34" charset="0"/>
                <a:cs typeface="Calibri" pitchFamily="34" charset="0"/>
              </a:rPr>
              <a:t>reference</a:t>
            </a:r>
            <a:r>
              <a:rPr lang="en-US" sz="1800" dirty="0" smtClean="0">
                <a:latin typeface="Calibri" pitchFamily="34" charset="0"/>
                <a:cs typeface="Calibri" pitchFamily="34" charset="0"/>
              </a:rPr>
              <a:t>: </a:t>
            </a:r>
          </a:p>
          <a:p>
            <a:pPr>
              <a:defRPr/>
            </a:pPr>
            <a:r>
              <a:rPr lang="en-US" sz="1800" b="1" dirty="0" smtClean="0">
                <a:solidFill>
                  <a:srgbClr val="CC3300"/>
                </a:solidFill>
                <a:latin typeface="Courier New" pitchFamily="49" charset="0"/>
              </a:rPr>
              <a:t>L</a:t>
            </a:r>
            <a:r>
              <a:rPr lang="en-US" sz="1800" dirty="0" smtClean="0">
                <a:latin typeface="Calibri" pitchFamily="34" charset="0"/>
                <a:cs typeface="Calibri" pitchFamily="34" charset="0"/>
              </a:rPr>
              <a:t> </a:t>
            </a:r>
            <a:r>
              <a:rPr lang="en-US" sz="1800" dirty="0">
                <a:latin typeface="Calibri" pitchFamily="34" charset="0"/>
                <a:cs typeface="Calibri" pitchFamily="34" charset="0"/>
              </a:rPr>
              <a:t>really </a:t>
            </a:r>
            <a:r>
              <a:rPr lang="en-US" sz="1800" dirty="0" smtClean="0">
                <a:latin typeface="Calibri" pitchFamily="34" charset="0"/>
                <a:cs typeface="Calibri" pitchFamily="34" charset="0"/>
              </a:rPr>
              <a:t>holds </a:t>
            </a:r>
            <a:r>
              <a:rPr lang="en-US" sz="1800" dirty="0">
                <a:latin typeface="Calibri" pitchFamily="34" charset="0"/>
                <a:cs typeface="Calibri" pitchFamily="34" charset="0"/>
              </a:rPr>
              <a:t>a </a:t>
            </a:r>
            <a:r>
              <a:rPr lang="en-US" sz="1800" i="1" dirty="0">
                <a:latin typeface="Calibri" pitchFamily="34" charset="0"/>
                <a:cs typeface="Calibri" pitchFamily="34" charset="0"/>
              </a:rPr>
              <a:t>memory </a:t>
            </a:r>
            <a:r>
              <a:rPr lang="en-US" sz="1800" i="1" dirty="0" smtClean="0">
                <a:latin typeface="Calibri" pitchFamily="34" charset="0"/>
                <a:cs typeface="Calibri" pitchFamily="34" charset="0"/>
              </a:rPr>
              <a:t>address</a:t>
            </a:r>
            <a:endParaRPr lang="en-US" sz="1800" dirty="0"/>
          </a:p>
        </p:txBody>
      </p:sp>
      <p:sp>
        <p:nvSpPr>
          <p:cNvPr id="7204" name="Rectangle 59"/>
          <p:cNvSpPr>
            <a:spLocks noChangeArrowheads="1"/>
          </p:cNvSpPr>
          <p:nvPr/>
        </p:nvSpPr>
        <p:spPr bwMode="auto">
          <a:xfrm>
            <a:off x="4987925" y="4306888"/>
            <a:ext cx="4003675" cy="646112"/>
          </a:xfrm>
          <a:prstGeom prst="rect">
            <a:avLst/>
          </a:prstGeom>
          <a:solidFill>
            <a:schemeClr val="bg1">
              <a:lumMod val="95000"/>
            </a:schemeClr>
          </a:solidFill>
          <a:ln>
            <a:noFill/>
          </a:ln>
        </p:spPr>
        <p:txBody>
          <a:bodyPr>
            <a:spAutoFit/>
          </a:bodyPr>
          <a:lstStyle/>
          <a:p>
            <a:pPr>
              <a:defRPr/>
            </a:pPr>
            <a:r>
              <a:rPr lang="en-US" sz="1800" b="1" dirty="0" smtClean="0">
                <a:latin typeface="Calibri" pitchFamily="34" charset="0"/>
                <a:cs typeface="Calibri" pitchFamily="34" charset="0"/>
              </a:rPr>
              <a:t>Numeric </a:t>
            </a:r>
            <a:r>
              <a:rPr lang="en-US" sz="1800" b="1" dirty="0">
                <a:latin typeface="Calibri" pitchFamily="34" charset="0"/>
                <a:cs typeface="Calibri" pitchFamily="34" charset="0"/>
              </a:rPr>
              <a:t>data</a:t>
            </a:r>
            <a:r>
              <a:rPr lang="en-US" sz="1800" dirty="0">
                <a:latin typeface="Calibri" pitchFamily="34" charset="0"/>
                <a:cs typeface="Calibri" pitchFamily="34" charset="0"/>
              </a:rPr>
              <a:t> and </a:t>
            </a:r>
            <a:r>
              <a:rPr lang="en-US" sz="1800" b="1" dirty="0">
                <a:latin typeface="Calibri" pitchFamily="34" charset="0"/>
                <a:cs typeface="Calibri" pitchFamily="34" charset="0"/>
              </a:rPr>
              <a:t>strings</a:t>
            </a:r>
            <a:r>
              <a:rPr lang="en-US" sz="1800" dirty="0">
                <a:latin typeface="Calibri" pitchFamily="34" charset="0"/>
                <a:cs typeface="Calibri" pitchFamily="34" charset="0"/>
              </a:rPr>
              <a:t> are handled </a:t>
            </a:r>
            <a:r>
              <a:rPr lang="en-US" sz="1800" b="1" dirty="0">
                <a:solidFill>
                  <a:srgbClr val="CC3300"/>
                </a:solidFill>
                <a:latin typeface="Calibri" pitchFamily="34" charset="0"/>
                <a:cs typeface="Calibri" pitchFamily="34" charset="0"/>
              </a:rPr>
              <a:t>by value</a:t>
            </a:r>
            <a:r>
              <a:rPr lang="en-US" sz="1800" dirty="0">
                <a:latin typeface="Calibri" pitchFamily="34" charset="0"/>
                <a:cs typeface="Calibri" pitchFamily="34" charset="0"/>
              </a:rPr>
              <a:t>: imagine they </a:t>
            </a:r>
            <a:r>
              <a:rPr lang="en-US" sz="1800" i="1" dirty="0">
                <a:latin typeface="Calibri" pitchFamily="34" charset="0"/>
                <a:cs typeface="Calibri" pitchFamily="34" charset="0"/>
              </a:rPr>
              <a:t>hold</a:t>
            </a:r>
            <a:r>
              <a:rPr lang="en-US" sz="1800" b="1" i="1" dirty="0">
                <a:latin typeface="Calibri" pitchFamily="34" charset="0"/>
                <a:cs typeface="Calibri" pitchFamily="34" charset="0"/>
              </a:rPr>
              <a:t> </a:t>
            </a:r>
            <a:r>
              <a:rPr lang="en-US" sz="1800" dirty="0">
                <a:latin typeface="Calibri" pitchFamily="34" charset="0"/>
                <a:cs typeface="Calibri" pitchFamily="34" charset="0"/>
              </a:rPr>
              <a:t>the data</a:t>
            </a:r>
            <a:endParaRPr lang="en-US" sz="1800" dirty="0"/>
          </a:p>
        </p:txBody>
      </p:sp>
      <p:sp>
        <p:nvSpPr>
          <p:cNvPr id="47" name="AutoShape 15"/>
          <p:cNvSpPr>
            <a:spLocks noChangeArrowheads="1"/>
          </p:cNvSpPr>
          <p:nvPr/>
        </p:nvSpPr>
        <p:spPr bwMode="auto">
          <a:xfrm>
            <a:off x="390525" y="3101055"/>
            <a:ext cx="1331912" cy="696912"/>
          </a:xfrm>
          <a:prstGeom prst="cube">
            <a:avLst>
              <a:gd name="adj" fmla="val 46366"/>
            </a:avLst>
          </a:prstGeom>
          <a:solidFill>
            <a:schemeClr val="bg1"/>
          </a:solidFill>
          <a:ln w="28575">
            <a:solidFill>
              <a:srgbClr val="CC3300"/>
            </a:solidFill>
            <a:miter lim="800000"/>
            <a:headEnd/>
            <a:tailEnd/>
          </a:ln>
        </p:spPr>
        <p:txBody>
          <a:bodyPr wrap="none" anchor="ctr"/>
          <a:lstStyle/>
          <a:p>
            <a:endParaRPr lang="en-US"/>
          </a:p>
        </p:txBody>
      </p:sp>
      <p:sp>
        <p:nvSpPr>
          <p:cNvPr id="48" name="Freeform 16"/>
          <p:cNvSpPr>
            <a:spLocks/>
          </p:cNvSpPr>
          <p:nvPr/>
        </p:nvSpPr>
        <p:spPr bwMode="auto">
          <a:xfrm>
            <a:off x="1052512" y="2767012"/>
            <a:ext cx="1157288"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CC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Text Box 17"/>
          <p:cNvSpPr txBox="1">
            <a:spLocks noChangeArrowheads="1"/>
          </p:cNvSpPr>
          <p:nvPr/>
        </p:nvSpPr>
        <p:spPr bwMode="auto">
          <a:xfrm>
            <a:off x="506412" y="3427915"/>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CC3300"/>
                </a:solidFill>
                <a:latin typeface="Courier New" pitchFamily="49" charset="0"/>
              </a:rPr>
              <a:t>L</a:t>
            </a:r>
          </a:p>
        </p:txBody>
      </p:sp>
      <p:sp>
        <p:nvSpPr>
          <p:cNvPr id="50" name="AutoShape 18"/>
          <p:cNvSpPr>
            <a:spLocks noChangeArrowheads="1"/>
          </p:cNvSpPr>
          <p:nvPr/>
        </p:nvSpPr>
        <p:spPr bwMode="auto">
          <a:xfrm>
            <a:off x="2066925" y="3276600"/>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1" name="AutoShape 19"/>
          <p:cNvSpPr>
            <a:spLocks noChangeArrowheads="1"/>
          </p:cNvSpPr>
          <p:nvPr/>
        </p:nvSpPr>
        <p:spPr bwMode="auto">
          <a:xfrm>
            <a:off x="2828925" y="3276600"/>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2" name="AutoShape 20"/>
          <p:cNvSpPr>
            <a:spLocks noChangeArrowheads="1"/>
          </p:cNvSpPr>
          <p:nvPr/>
        </p:nvSpPr>
        <p:spPr bwMode="auto">
          <a:xfrm>
            <a:off x="3667125" y="3276600"/>
            <a:ext cx="825500" cy="601662"/>
          </a:xfrm>
          <a:prstGeom prst="cube">
            <a:avLst>
              <a:gd name="adj" fmla="val 46366"/>
            </a:avLst>
          </a:prstGeom>
          <a:solidFill>
            <a:schemeClr val="bg1"/>
          </a:solidFill>
          <a:ln w="28575">
            <a:solidFill>
              <a:srgbClr val="008000"/>
            </a:solidFill>
            <a:miter lim="800000"/>
            <a:headEnd/>
            <a:tailEnd/>
          </a:ln>
        </p:spPr>
        <p:txBody>
          <a:bodyPr wrap="none" anchor="ctr"/>
          <a:lstStyle/>
          <a:p>
            <a:endParaRPr lang="en-US"/>
          </a:p>
        </p:txBody>
      </p:sp>
      <p:sp>
        <p:nvSpPr>
          <p:cNvPr id="53" name="Text Box 21"/>
          <p:cNvSpPr txBox="1">
            <a:spLocks noChangeArrowheads="1"/>
          </p:cNvSpPr>
          <p:nvPr/>
        </p:nvSpPr>
        <p:spPr bwMode="auto">
          <a:xfrm>
            <a:off x="1954212" y="3581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54" name="Text Box 22"/>
          <p:cNvSpPr txBox="1">
            <a:spLocks noChangeArrowheads="1"/>
          </p:cNvSpPr>
          <p:nvPr/>
        </p:nvSpPr>
        <p:spPr bwMode="auto">
          <a:xfrm>
            <a:off x="2709862" y="3581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55" name="Text Box 23"/>
          <p:cNvSpPr txBox="1">
            <a:spLocks noChangeArrowheads="1"/>
          </p:cNvSpPr>
          <p:nvPr/>
        </p:nvSpPr>
        <p:spPr bwMode="auto">
          <a:xfrm>
            <a:off x="3540125" y="3581400"/>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L[2]</a:t>
            </a:r>
          </a:p>
        </p:txBody>
      </p:sp>
      <p:sp>
        <p:nvSpPr>
          <p:cNvPr id="56" name="Text Box 24"/>
          <p:cNvSpPr txBox="1">
            <a:spLocks noChangeArrowheads="1"/>
          </p:cNvSpPr>
          <p:nvPr/>
        </p:nvSpPr>
        <p:spPr bwMode="auto">
          <a:xfrm>
            <a:off x="183592" y="2354614"/>
            <a:ext cx="114990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5000"/>
              </a:lnSpc>
              <a:spcBef>
                <a:spcPts val="0"/>
              </a:spcBef>
            </a:pPr>
            <a:r>
              <a:rPr lang="en-US" sz="1400" b="1" i="1" dirty="0" smtClean="0">
                <a:solidFill>
                  <a:srgbClr val="CC3300"/>
                </a:solidFill>
                <a:latin typeface="Calibri" panose="020F0502020204030204" pitchFamily="34" charset="0"/>
              </a:rPr>
              <a:t>"Reference"</a:t>
            </a:r>
            <a:endParaRPr lang="en-US" sz="1400" b="1" i="1" dirty="0">
              <a:solidFill>
                <a:srgbClr val="CC3300"/>
              </a:solidFill>
              <a:latin typeface="Calibri" panose="020F0502020204030204" pitchFamily="34" charset="0"/>
            </a:endParaRPr>
          </a:p>
          <a:p>
            <a:pPr>
              <a:lnSpc>
                <a:spcPct val="75000"/>
              </a:lnSpc>
              <a:spcBef>
                <a:spcPts val="0"/>
              </a:spcBef>
            </a:pPr>
            <a:r>
              <a:rPr lang="en-US" sz="1400" b="1" i="1" dirty="0" smtClean="0">
                <a:solidFill>
                  <a:srgbClr val="CC3300"/>
                </a:solidFill>
                <a:latin typeface="Calibri" panose="020F0502020204030204" pitchFamily="34" charset="0"/>
              </a:rPr>
              <a:t>"Pointer"</a:t>
            </a:r>
            <a:endParaRPr lang="en-US" sz="1400" b="1" i="1" dirty="0">
              <a:solidFill>
                <a:srgbClr val="CC3300"/>
              </a:solidFill>
              <a:latin typeface="Calibri" panose="020F0502020204030204" pitchFamily="34" charset="0"/>
            </a:endParaRPr>
          </a:p>
          <a:p>
            <a:pPr>
              <a:lnSpc>
                <a:spcPct val="75000"/>
              </a:lnSpc>
              <a:spcBef>
                <a:spcPts val="0"/>
              </a:spcBef>
            </a:pPr>
            <a:r>
              <a:rPr lang="en-US" sz="1400" b="1" dirty="0">
                <a:latin typeface="Calibri" panose="020F0502020204030204" pitchFamily="34" charset="0"/>
                <a:cs typeface="Courier New" pitchFamily="49" charset="0"/>
              </a:rPr>
              <a:t>id</a:t>
            </a:r>
          </a:p>
        </p:txBody>
      </p:sp>
      <p:sp>
        <p:nvSpPr>
          <p:cNvPr id="57" name="Text Box 26"/>
          <p:cNvSpPr txBox="1">
            <a:spLocks noChangeArrowheads="1"/>
          </p:cNvSpPr>
          <p:nvPr/>
        </p:nvSpPr>
        <p:spPr bwMode="auto">
          <a:xfrm>
            <a:off x="1541462" y="2514600"/>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CC3300"/>
                </a:solidFill>
                <a:latin typeface="Courier New" pitchFamily="49" charset="0"/>
              </a:rPr>
              <a:t>L = [</a:t>
            </a:r>
            <a:r>
              <a:rPr lang="en-US" b="1" dirty="0">
                <a:latin typeface="Courier New" pitchFamily="49" charset="0"/>
              </a:rPr>
              <a:t>5</a:t>
            </a:r>
            <a:r>
              <a:rPr lang="en-US" b="1" dirty="0">
                <a:solidFill>
                  <a:srgbClr val="CC3300"/>
                </a:solidFill>
                <a:latin typeface="Courier New" pitchFamily="49" charset="0"/>
              </a:rPr>
              <a:t>,</a:t>
            </a:r>
            <a:r>
              <a:rPr lang="en-US" b="1" dirty="0">
                <a:latin typeface="Courier New" pitchFamily="49" charset="0"/>
              </a:rPr>
              <a:t>42</a:t>
            </a:r>
            <a:r>
              <a:rPr lang="en-US" b="1" dirty="0">
                <a:solidFill>
                  <a:srgbClr val="CC3300"/>
                </a:solidFill>
                <a:latin typeface="Courier New" pitchFamily="49" charset="0"/>
              </a:rPr>
              <a:t>,</a:t>
            </a:r>
            <a:r>
              <a:rPr lang="en-US" b="1" dirty="0">
                <a:solidFill>
                  <a:srgbClr val="008000"/>
                </a:solidFill>
                <a:latin typeface="Courier New" pitchFamily="49" charset="0"/>
              </a:rPr>
              <a:t>'hi'</a:t>
            </a:r>
            <a:r>
              <a:rPr lang="en-US" b="1" dirty="0">
                <a:solidFill>
                  <a:srgbClr val="CC3300"/>
                </a:solidFill>
                <a:latin typeface="Courier New" pitchFamily="49" charset="0"/>
              </a:rPr>
              <a:t>]</a:t>
            </a:r>
          </a:p>
        </p:txBody>
      </p:sp>
      <p:sp>
        <p:nvSpPr>
          <p:cNvPr id="58" name="Text Box 28"/>
          <p:cNvSpPr txBox="1">
            <a:spLocks noChangeArrowheads="1"/>
          </p:cNvSpPr>
          <p:nvPr/>
        </p:nvSpPr>
        <p:spPr bwMode="auto">
          <a:xfrm>
            <a:off x="2074862" y="32766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59" name="Text Box 29"/>
          <p:cNvSpPr txBox="1">
            <a:spLocks noChangeArrowheads="1"/>
          </p:cNvSpPr>
          <p:nvPr/>
        </p:nvSpPr>
        <p:spPr bwMode="auto">
          <a:xfrm>
            <a:off x="2828925" y="32734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60" name="Text Box 30"/>
          <p:cNvSpPr txBox="1">
            <a:spLocks noChangeArrowheads="1"/>
          </p:cNvSpPr>
          <p:nvPr/>
        </p:nvSpPr>
        <p:spPr bwMode="auto">
          <a:xfrm>
            <a:off x="3675062" y="3270250"/>
            <a:ext cx="804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solidFill>
                  <a:srgbClr val="008000"/>
                </a:solidFill>
                <a:latin typeface="Courier New" pitchFamily="49" charset="0"/>
              </a:rPr>
              <a:t>'hi'</a:t>
            </a:r>
          </a:p>
        </p:txBody>
      </p:sp>
      <p:sp>
        <p:nvSpPr>
          <p:cNvPr id="61" name="Text Box 17"/>
          <p:cNvSpPr txBox="1">
            <a:spLocks noChangeArrowheads="1"/>
          </p:cNvSpPr>
          <p:nvPr/>
        </p:nvSpPr>
        <p:spPr bwMode="auto">
          <a:xfrm>
            <a:off x="482183" y="3182298"/>
            <a:ext cx="10048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anose="020F0502020204030204" pitchFamily="34" charset="0"/>
              </a:rPr>
              <a:t>42,000,042</a:t>
            </a:r>
            <a:endParaRPr lang="en-US" sz="1200" b="1" dirty="0">
              <a:latin typeface="Calibri" panose="020F0502020204030204" pitchFamily="34" charset="0"/>
            </a:endParaRPr>
          </a:p>
        </p:txBody>
      </p:sp>
      <p:sp>
        <p:nvSpPr>
          <p:cNvPr id="62" name="AutoShape 36"/>
          <p:cNvSpPr>
            <a:spLocks noChangeArrowheads="1"/>
          </p:cNvSpPr>
          <p:nvPr/>
        </p:nvSpPr>
        <p:spPr bwMode="auto">
          <a:xfrm>
            <a:off x="5257800" y="3103562"/>
            <a:ext cx="1331913" cy="696913"/>
          </a:xfrm>
          <a:prstGeom prst="cube">
            <a:avLst>
              <a:gd name="adj" fmla="val 46366"/>
            </a:avLst>
          </a:prstGeom>
          <a:solidFill>
            <a:schemeClr val="bg1"/>
          </a:solidFill>
          <a:ln w="28575">
            <a:solidFill>
              <a:srgbClr val="008000"/>
            </a:solidFill>
            <a:miter lim="800000"/>
            <a:headEnd/>
            <a:tailEnd/>
          </a:ln>
        </p:spPr>
        <p:txBody>
          <a:bodyPr wrap="none" anchor="ctr"/>
          <a:lstStyle/>
          <a:p>
            <a:endParaRPr lang="en-US"/>
          </a:p>
        </p:txBody>
      </p:sp>
      <p:sp>
        <p:nvSpPr>
          <p:cNvPr id="63" name="Text Box 37"/>
          <p:cNvSpPr txBox="1">
            <a:spLocks noChangeArrowheads="1"/>
          </p:cNvSpPr>
          <p:nvPr/>
        </p:nvSpPr>
        <p:spPr bwMode="auto">
          <a:xfrm>
            <a:off x="5387975" y="3443287"/>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s</a:t>
            </a:r>
            <a:endParaRPr lang="en-US" sz="1800" b="1">
              <a:solidFill>
                <a:srgbClr val="008000"/>
              </a:solidFill>
              <a:latin typeface="Courier New" pitchFamily="49" charset="0"/>
            </a:endParaRPr>
          </a:p>
        </p:txBody>
      </p:sp>
      <p:sp>
        <p:nvSpPr>
          <p:cNvPr id="64" name="Text Box 38"/>
          <p:cNvSpPr txBox="1">
            <a:spLocks noChangeArrowheads="1"/>
          </p:cNvSpPr>
          <p:nvPr/>
        </p:nvSpPr>
        <p:spPr bwMode="auto">
          <a:xfrm>
            <a:off x="5513388" y="3116262"/>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solidFill>
                  <a:srgbClr val="008000"/>
                </a:solidFill>
                <a:latin typeface="Courier New" pitchFamily="49" charset="0"/>
              </a:rPr>
              <a:t>'hi'</a:t>
            </a:r>
          </a:p>
        </p:txBody>
      </p:sp>
      <p:sp>
        <p:nvSpPr>
          <p:cNvPr id="65" name="Text Box 39"/>
          <p:cNvSpPr txBox="1">
            <a:spLocks noChangeArrowheads="1"/>
          </p:cNvSpPr>
          <p:nvPr/>
        </p:nvSpPr>
        <p:spPr bwMode="auto">
          <a:xfrm>
            <a:off x="4572000" y="2438400"/>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ourier New" pitchFamily="49" charset="0"/>
              </a:rPr>
              <a:t>s = </a:t>
            </a:r>
            <a:r>
              <a:rPr lang="en-US" b="1" dirty="0">
                <a:solidFill>
                  <a:srgbClr val="008000"/>
                </a:solidFill>
                <a:latin typeface="Courier New" pitchFamily="49" charset="0"/>
              </a:rPr>
              <a:t>'hi'</a:t>
            </a:r>
          </a:p>
        </p:txBody>
      </p:sp>
      <p:sp>
        <p:nvSpPr>
          <p:cNvPr id="66" name="AutoShape 36"/>
          <p:cNvSpPr>
            <a:spLocks noChangeArrowheads="1"/>
          </p:cNvSpPr>
          <p:nvPr/>
        </p:nvSpPr>
        <p:spPr bwMode="auto">
          <a:xfrm>
            <a:off x="7220744" y="3111586"/>
            <a:ext cx="1331913" cy="69691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67" name="Text Box 37"/>
          <p:cNvSpPr txBox="1">
            <a:spLocks noChangeArrowheads="1"/>
          </p:cNvSpPr>
          <p:nvPr/>
        </p:nvSpPr>
        <p:spPr bwMode="auto">
          <a:xfrm>
            <a:off x="7350919" y="3451311"/>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x</a:t>
            </a:r>
            <a:endParaRPr lang="en-US" sz="1800" b="1" dirty="0">
              <a:solidFill>
                <a:srgbClr val="008000"/>
              </a:solidFill>
              <a:latin typeface="Courier New" pitchFamily="49" charset="0"/>
            </a:endParaRPr>
          </a:p>
        </p:txBody>
      </p:sp>
      <p:sp>
        <p:nvSpPr>
          <p:cNvPr id="68" name="Text Box 38"/>
          <p:cNvSpPr txBox="1">
            <a:spLocks noChangeArrowheads="1"/>
          </p:cNvSpPr>
          <p:nvPr/>
        </p:nvSpPr>
        <p:spPr bwMode="auto">
          <a:xfrm>
            <a:off x="7500396" y="3124286"/>
            <a:ext cx="804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smtClean="0">
                <a:latin typeface="Courier New" pitchFamily="49" charset="0"/>
              </a:rPr>
              <a:t>7</a:t>
            </a:r>
            <a:endParaRPr lang="en-US" sz="1600" b="1" dirty="0">
              <a:latin typeface="Courier New" pitchFamily="49" charset="0"/>
            </a:endParaRPr>
          </a:p>
        </p:txBody>
      </p:sp>
      <p:sp>
        <p:nvSpPr>
          <p:cNvPr id="69" name="Text Box 39"/>
          <p:cNvSpPr txBox="1">
            <a:spLocks noChangeArrowheads="1"/>
          </p:cNvSpPr>
          <p:nvPr/>
        </p:nvSpPr>
        <p:spPr bwMode="auto">
          <a:xfrm>
            <a:off x="6534944" y="2446424"/>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ourier New" pitchFamily="49" charset="0"/>
              </a:rPr>
              <a:t>x</a:t>
            </a:r>
            <a:r>
              <a:rPr lang="en-US" b="1" dirty="0" smtClean="0">
                <a:latin typeface="Courier New" pitchFamily="49" charset="0"/>
              </a:rPr>
              <a:t> = 7</a:t>
            </a:r>
            <a:endParaRPr lang="en-US" b="1" dirty="0">
              <a:solidFill>
                <a:srgbClr val="008000"/>
              </a:solidFill>
              <a:latin typeface="Courier New" pitchFamily="49" charset="0"/>
            </a:endParaRPr>
          </a:p>
        </p:txBody>
      </p:sp>
    </p:spTree>
    <p:extLst>
      <p:ext uri="{BB962C8B-B14F-4D97-AF65-F5344CB8AC3E}">
        <p14:creationId xmlns:p14="http://schemas.microsoft.com/office/powerpoint/2010/main" val="37908442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5"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6"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7"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8"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9"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60"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1" name="Rectangle 18"/>
          <p:cNvSpPr>
            <a:spLocks noChangeArrowheads="1"/>
          </p:cNvSpPr>
          <p:nvPr/>
        </p:nvSpPr>
        <p:spPr bwMode="auto">
          <a:xfrm>
            <a:off x="11430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62"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63"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4"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5"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6"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7"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8"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9"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0"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1"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2"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3"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4"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75"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6"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7"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8"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9"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0"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1"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2"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3"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4" name="Rectangle 41"/>
          <p:cNvSpPr>
            <a:spLocks noChangeArrowheads="1"/>
          </p:cNvSpPr>
          <p:nvPr/>
        </p:nvSpPr>
        <p:spPr bwMode="auto">
          <a:xfrm>
            <a:off x="23622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85" name="Rectangle 42"/>
          <p:cNvSpPr>
            <a:spLocks noChangeArrowheads="1"/>
          </p:cNvSpPr>
          <p:nvPr/>
        </p:nvSpPr>
        <p:spPr bwMode="auto">
          <a:xfrm>
            <a:off x="297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86"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7"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8"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9"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0"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1"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2"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3"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4" name="Rectangle 51"/>
          <p:cNvSpPr>
            <a:spLocks noChangeArrowheads="1"/>
          </p:cNvSpPr>
          <p:nvPr/>
        </p:nvSpPr>
        <p:spPr bwMode="auto">
          <a:xfrm>
            <a:off x="556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5" name="Rectangle 52"/>
          <p:cNvSpPr>
            <a:spLocks noChangeArrowheads="1"/>
          </p:cNvSpPr>
          <p:nvPr/>
        </p:nvSpPr>
        <p:spPr bwMode="auto">
          <a:xfrm>
            <a:off x="61722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6"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7" name="Rectangle 54"/>
          <p:cNvSpPr>
            <a:spLocks noChangeArrowheads="1"/>
          </p:cNvSpPr>
          <p:nvPr/>
        </p:nvSpPr>
        <p:spPr bwMode="auto">
          <a:xfrm>
            <a:off x="556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8" name="Rectangle 55"/>
          <p:cNvSpPr>
            <a:spLocks noChangeArrowheads="1"/>
          </p:cNvSpPr>
          <p:nvPr/>
        </p:nvSpPr>
        <p:spPr bwMode="auto">
          <a:xfrm>
            <a:off x="61722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9"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0"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1"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2"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3"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4"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5" name="Rectangle 62"/>
          <p:cNvSpPr>
            <a:spLocks noChangeArrowheads="1"/>
          </p:cNvSpPr>
          <p:nvPr/>
        </p:nvSpPr>
        <p:spPr bwMode="auto">
          <a:xfrm>
            <a:off x="67818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06"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7"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8"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9" name="Rectangle 66"/>
          <p:cNvSpPr>
            <a:spLocks noChangeArrowheads="1"/>
          </p:cNvSpPr>
          <p:nvPr/>
        </p:nvSpPr>
        <p:spPr bwMode="auto">
          <a:xfrm>
            <a:off x="556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10" name="Rectangle 67"/>
          <p:cNvSpPr>
            <a:spLocks noChangeArrowheads="1"/>
          </p:cNvSpPr>
          <p:nvPr/>
        </p:nvSpPr>
        <p:spPr bwMode="auto">
          <a:xfrm>
            <a:off x="61722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11"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2"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3"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4"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5"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6"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7"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8"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9"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0" name="Rectangle 77"/>
          <p:cNvSpPr>
            <a:spLocks noChangeArrowheads="1"/>
          </p:cNvSpPr>
          <p:nvPr/>
        </p:nvSpPr>
        <p:spPr bwMode="auto">
          <a:xfrm>
            <a:off x="678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21"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2"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3"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4"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5"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6"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27"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28"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29"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30"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31"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32"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33"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34"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35"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36"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37"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38"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39"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40"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41"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42"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43"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44"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45"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46"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47"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48"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49"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50" name="Rectangle 123"/>
          <p:cNvSpPr>
            <a:spLocks noChangeArrowheads="1"/>
          </p:cNvSpPr>
          <p:nvPr/>
        </p:nvSpPr>
        <p:spPr bwMode="auto">
          <a:xfrm>
            <a:off x="866775" y="1270000"/>
            <a:ext cx="480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chemeClr val="accent2"/>
                </a:solidFill>
                <a:latin typeface="Courier New" pitchFamily="49" charset="0"/>
              </a:rPr>
              <a:t>next_life_generation( A )</a:t>
            </a:r>
          </a:p>
        </p:txBody>
      </p:sp>
      <p:sp>
        <p:nvSpPr>
          <p:cNvPr id="49251" name="Freeform 124"/>
          <p:cNvSpPr>
            <a:spLocks/>
          </p:cNvSpPr>
          <p:nvPr/>
        </p:nvSpPr>
        <p:spPr bwMode="auto">
          <a:xfrm>
            <a:off x="1344613" y="1762125"/>
            <a:ext cx="2922587" cy="450850"/>
          </a:xfrm>
          <a:custGeom>
            <a:avLst/>
            <a:gdLst>
              <a:gd name="T0" fmla="*/ 0 w 2215"/>
              <a:gd name="T1" fmla="*/ 2147483647 h 455"/>
              <a:gd name="T2" fmla="*/ 2147483647 w 2215"/>
              <a:gd name="T3" fmla="*/ 2147483647 h 455"/>
              <a:gd name="T4" fmla="*/ 2147483647 w 2215"/>
              <a:gd name="T5" fmla="*/ 2147483647 h 455"/>
              <a:gd name="T6" fmla="*/ 2147483647 w 2215"/>
              <a:gd name="T7" fmla="*/ 2147483647 h 455"/>
              <a:gd name="T8" fmla="*/ 2147483647 w 2215"/>
              <a:gd name="T9" fmla="*/ 2147483647 h 455"/>
              <a:gd name="T10" fmla="*/ 2147483647 w 2215"/>
              <a:gd name="T11" fmla="*/ 2147483647 h 455"/>
              <a:gd name="T12" fmla="*/ 2147483647 w 2215"/>
              <a:gd name="T13" fmla="*/ 2147483647 h 455"/>
              <a:gd name="T14" fmla="*/ 2147483647 w 2215"/>
              <a:gd name="T15" fmla="*/ 2147483647 h 455"/>
              <a:gd name="T16" fmla="*/ 2147483647 w 2215"/>
              <a:gd name="T17" fmla="*/ 2147483647 h 455"/>
              <a:gd name="T18" fmla="*/ 2147483647 w 2215"/>
              <a:gd name="T19" fmla="*/ 2147483647 h 455"/>
              <a:gd name="T20" fmla="*/ 2147483647 w 2215"/>
              <a:gd name="T21" fmla="*/ 2147483647 h 455"/>
              <a:gd name="T22" fmla="*/ 2147483647 w 2215"/>
              <a:gd name="T23" fmla="*/ 2147483647 h 455"/>
              <a:gd name="T24" fmla="*/ 2147483647 w 2215"/>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5"/>
              <a:gd name="T40" fmla="*/ 0 h 455"/>
              <a:gd name="T41" fmla="*/ 2215 w 2215"/>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5" h="455">
                <a:moveTo>
                  <a:pt x="0" y="455"/>
                </a:moveTo>
                <a:cubicBezTo>
                  <a:pt x="8" y="430"/>
                  <a:pt x="15" y="389"/>
                  <a:pt x="30" y="370"/>
                </a:cubicBezTo>
                <a:cubicBezTo>
                  <a:pt x="61" y="327"/>
                  <a:pt x="123" y="314"/>
                  <a:pt x="170" y="300"/>
                </a:cubicBezTo>
                <a:cubicBezTo>
                  <a:pt x="257" y="273"/>
                  <a:pt x="348" y="258"/>
                  <a:pt x="440" y="250"/>
                </a:cubicBezTo>
                <a:cubicBezTo>
                  <a:pt x="561" y="225"/>
                  <a:pt x="473" y="239"/>
                  <a:pt x="710" y="245"/>
                </a:cubicBezTo>
                <a:cubicBezTo>
                  <a:pt x="791" y="256"/>
                  <a:pt x="873" y="266"/>
                  <a:pt x="955" y="280"/>
                </a:cubicBezTo>
                <a:cubicBezTo>
                  <a:pt x="1094" y="278"/>
                  <a:pt x="1370" y="295"/>
                  <a:pt x="1555" y="265"/>
                </a:cubicBezTo>
                <a:cubicBezTo>
                  <a:pt x="1705" y="239"/>
                  <a:pt x="1562" y="256"/>
                  <a:pt x="1760" y="235"/>
                </a:cubicBezTo>
                <a:cubicBezTo>
                  <a:pt x="1790" y="231"/>
                  <a:pt x="1850" y="225"/>
                  <a:pt x="1850" y="225"/>
                </a:cubicBezTo>
                <a:cubicBezTo>
                  <a:pt x="1890" y="213"/>
                  <a:pt x="1936" y="216"/>
                  <a:pt x="1975" y="200"/>
                </a:cubicBezTo>
                <a:cubicBezTo>
                  <a:pt x="2035" y="174"/>
                  <a:pt x="2086" y="140"/>
                  <a:pt x="2140" y="105"/>
                </a:cubicBezTo>
                <a:cubicBezTo>
                  <a:pt x="2165" y="88"/>
                  <a:pt x="2187" y="76"/>
                  <a:pt x="2205" y="50"/>
                </a:cubicBezTo>
                <a:cubicBezTo>
                  <a:pt x="2209" y="32"/>
                  <a:pt x="2215" y="18"/>
                  <a:pt x="221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52" name="Freeform 125"/>
          <p:cNvSpPr>
            <a:spLocks/>
          </p:cNvSpPr>
          <p:nvPr/>
        </p:nvSpPr>
        <p:spPr bwMode="auto">
          <a:xfrm rot="8794038" flipH="1">
            <a:off x="5689600" y="1385888"/>
            <a:ext cx="815975" cy="706437"/>
          </a:xfrm>
          <a:custGeom>
            <a:avLst/>
            <a:gdLst>
              <a:gd name="T0" fmla="*/ 2147483647 w 1409"/>
              <a:gd name="T1" fmla="*/ 2147483647 h 473"/>
              <a:gd name="T2" fmla="*/ 2147483647 w 1409"/>
              <a:gd name="T3" fmla="*/ 2147483647 h 473"/>
              <a:gd name="T4" fmla="*/ 2147483647 w 1409"/>
              <a:gd name="T5" fmla="*/ 2147483647 h 473"/>
              <a:gd name="T6" fmla="*/ 2147483647 w 1409"/>
              <a:gd name="T7" fmla="*/ 2147483647 h 473"/>
              <a:gd name="T8" fmla="*/ 2147483647 w 1409"/>
              <a:gd name="T9" fmla="*/ 2147483647 h 473"/>
              <a:gd name="T10" fmla="*/ 2147483647 w 1409"/>
              <a:gd name="T11" fmla="*/ 2147483647 h 473"/>
              <a:gd name="T12" fmla="*/ 2147483647 w 1409"/>
              <a:gd name="T13" fmla="*/ 2147483647 h 473"/>
              <a:gd name="T14" fmla="*/ 2147483647 w 1409"/>
              <a:gd name="T15" fmla="*/ 2147483647 h 473"/>
              <a:gd name="T16" fmla="*/ 2147483647 w 1409"/>
              <a:gd name="T17" fmla="*/ 2147483647 h 473"/>
              <a:gd name="T18" fmla="*/ 2147483647 w 1409"/>
              <a:gd name="T19" fmla="*/ 0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473"/>
              <a:gd name="T32" fmla="*/ 1409 w 1409"/>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473">
                <a:moveTo>
                  <a:pt x="5" y="460"/>
                </a:moveTo>
                <a:cubicBezTo>
                  <a:pt x="30" y="409"/>
                  <a:pt x="0" y="473"/>
                  <a:pt x="20" y="415"/>
                </a:cubicBezTo>
                <a:cubicBezTo>
                  <a:pt x="35" y="369"/>
                  <a:pt x="83" y="316"/>
                  <a:pt x="115" y="285"/>
                </a:cubicBezTo>
                <a:cubicBezTo>
                  <a:pt x="131" y="268"/>
                  <a:pt x="142" y="252"/>
                  <a:pt x="165" y="245"/>
                </a:cubicBezTo>
                <a:cubicBezTo>
                  <a:pt x="212" y="209"/>
                  <a:pt x="262" y="195"/>
                  <a:pt x="320" y="185"/>
                </a:cubicBezTo>
                <a:cubicBezTo>
                  <a:pt x="333" y="182"/>
                  <a:pt x="346" y="182"/>
                  <a:pt x="360" y="180"/>
                </a:cubicBezTo>
                <a:cubicBezTo>
                  <a:pt x="376" y="177"/>
                  <a:pt x="410" y="170"/>
                  <a:pt x="410" y="170"/>
                </a:cubicBezTo>
                <a:cubicBezTo>
                  <a:pt x="569" y="173"/>
                  <a:pt x="725" y="180"/>
                  <a:pt x="885" y="185"/>
                </a:cubicBezTo>
                <a:cubicBezTo>
                  <a:pt x="960" y="174"/>
                  <a:pt x="1307" y="210"/>
                  <a:pt x="1405" y="65"/>
                </a:cubicBezTo>
                <a:cubicBezTo>
                  <a:pt x="1409" y="40"/>
                  <a:pt x="1405" y="24"/>
                  <a:pt x="140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53" name="Text Box 126"/>
          <p:cNvSpPr txBox="1">
            <a:spLocks noChangeArrowheads="1"/>
          </p:cNvSpPr>
          <p:nvPr/>
        </p:nvSpPr>
        <p:spPr bwMode="auto">
          <a:xfrm>
            <a:off x="1295400" y="2057400"/>
            <a:ext cx="2633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old generation or "array"</a:t>
            </a:r>
          </a:p>
        </p:txBody>
      </p:sp>
      <p:sp>
        <p:nvSpPr>
          <p:cNvPr id="49254" name="Text Box 127"/>
          <p:cNvSpPr txBox="1">
            <a:spLocks noChangeArrowheads="1"/>
          </p:cNvSpPr>
          <p:nvPr/>
        </p:nvSpPr>
        <p:spPr bwMode="auto">
          <a:xfrm>
            <a:off x="6564313" y="1873250"/>
            <a:ext cx="2065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returns new generation or "array"</a:t>
            </a:r>
          </a:p>
        </p:txBody>
      </p:sp>
      <p:sp>
        <p:nvSpPr>
          <p:cNvPr id="49255" name="Ink 107"/>
          <p:cNvSpPr>
            <a:spLocks noRot="1" noChangeAspect="1" noEditPoints="1" noChangeArrowheads="1" noChangeShapeType="1" noTextEdit="1"/>
          </p:cNvSpPr>
          <p:nvPr/>
        </p:nvSpPr>
        <p:spPr bwMode="auto">
          <a:xfrm>
            <a:off x="8259763" y="1928813"/>
            <a:ext cx="1587" cy="1587"/>
          </a:xfrm>
          <a:custGeom>
            <a:avLst/>
            <a:gdLst>
              <a:gd name="T0" fmla="*/ 0 w 1"/>
              <a:gd name="T1" fmla="*/ 2147483647 h 1"/>
              <a:gd name="T2" fmla="*/ 0 w 1"/>
              <a:gd name="T3" fmla="*/ 2147483647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56"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Lab Problem:  </a:t>
            </a:r>
            <a:r>
              <a:rPr lang="en-US" sz="4000" b="1" i="1"/>
              <a:t>Creating l</a:t>
            </a:r>
            <a:r>
              <a:rPr lang="en-US" altLang="ja-JP" sz="4000" b="1" i="1"/>
              <a:t>ife</a:t>
            </a:r>
            <a:endParaRPr lang="en-US" sz="4000" b="1" i="1"/>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39560" y="3527280"/>
              <a:ext cx="2089800" cy="2607840"/>
            </p14:xfrm>
          </p:contentPart>
        </mc:Choice>
        <mc:Fallback xmlns="">
          <p:pic>
            <p:nvPicPr>
              <p:cNvPr id="2" name="Ink 1"/>
              <p:cNvPicPr/>
              <p:nvPr/>
            </p:nvPicPr>
            <p:blipFill>
              <a:blip r:embed="rId4"/>
              <a:stretch>
                <a:fillRect/>
              </a:stretch>
            </p:blipFill>
            <p:spPr>
              <a:xfrm>
                <a:off x="1330200" y="3517920"/>
                <a:ext cx="2108520" cy="2626560"/>
              </a:xfrm>
              <a:prstGeom prst="rect">
                <a:avLst/>
              </a:prstGeom>
            </p:spPr>
          </p:pic>
        </mc:Fallback>
      </mc:AlternateContent>
      <p:sp>
        <p:nvSpPr>
          <p:cNvPr id="106" name="Rectangle 105"/>
          <p:cNvSpPr/>
          <p:nvPr/>
        </p:nvSpPr>
        <p:spPr>
          <a:xfrm>
            <a:off x="3314700" y="3059668"/>
            <a:ext cx="2514600" cy="738664"/>
          </a:xfrm>
          <a:prstGeom prst="rect">
            <a:avLst/>
          </a:prstGeom>
        </p:spPr>
        <p:txBody>
          <a:bodyPr wrap="square">
            <a:spAutoFit/>
          </a:bodyPr>
          <a:ls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lgn="l"/>
            <a:r>
              <a:rPr lang="en-US" sz="4200" dirty="0" smtClean="0">
                <a:latin typeface="Calibri" pitchFamily="34" charset="0"/>
              </a:rPr>
              <a:t>42 darts!</a:t>
            </a:r>
            <a:endParaRPr lang="en-US" sz="4200" dirty="0">
              <a:latin typeface="Calibri" pitchFamily="34" charset="0"/>
            </a:endParaRPr>
          </a:p>
        </p:txBody>
      </p:sp>
    </p:spTree>
    <p:extLst>
      <p:ext uri="{BB962C8B-B14F-4D97-AF65-F5344CB8AC3E}">
        <p14:creationId xmlns:p14="http://schemas.microsoft.com/office/powerpoint/2010/main" val="12212846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381000" y="2286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a:t>Rectangular</a:t>
            </a:r>
            <a:r>
              <a:rPr lang="en-US" sz="4000"/>
              <a:t> arrays</a:t>
            </a:r>
          </a:p>
        </p:txBody>
      </p:sp>
      <p:sp>
        <p:nvSpPr>
          <p:cNvPr id="55299"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55300"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55301"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55302"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55303"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55304"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55305"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55307"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55308"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55309"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0"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1"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2" name="Rectangle 86"/>
          <p:cNvSpPr>
            <a:spLocks noChangeArrowheads="1"/>
          </p:cNvSpPr>
          <p:nvPr/>
        </p:nvSpPr>
        <p:spPr bwMode="auto">
          <a:xfrm>
            <a:off x="2525713" y="24145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55313" name="Rectangle 87"/>
          <p:cNvSpPr>
            <a:spLocks noChangeArrowheads="1"/>
          </p:cNvSpPr>
          <p:nvPr/>
        </p:nvSpPr>
        <p:spPr bwMode="auto">
          <a:xfrm>
            <a:off x="2528888" y="3265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55314" name="Rectangle 88"/>
          <p:cNvSpPr>
            <a:spLocks noChangeArrowheads="1"/>
          </p:cNvSpPr>
          <p:nvPr/>
        </p:nvSpPr>
        <p:spPr bwMode="auto">
          <a:xfrm>
            <a:off x="2527300" y="4111625"/>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55315"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6"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7"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8"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9"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0"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1"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2"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3"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4"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5"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6"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7" name="Text Box 103"/>
          <p:cNvSpPr txBox="1">
            <a:spLocks noChangeArrowheads="1"/>
          </p:cNvSpPr>
          <p:nvPr/>
        </p:nvSpPr>
        <p:spPr bwMode="auto">
          <a:xfrm>
            <a:off x="609600" y="5791200"/>
            <a:ext cx="433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How many rows does </a:t>
            </a:r>
            <a:r>
              <a:rPr lang="en-US" sz="1800" b="1">
                <a:solidFill>
                  <a:srgbClr val="1608F9"/>
                </a:solidFill>
                <a:latin typeface="Courier New" pitchFamily="49" charset="0"/>
              </a:rPr>
              <a:t>A</a:t>
            </a:r>
            <a:r>
              <a:rPr lang="en-US" sz="1800" b="1"/>
              <a:t> have, in general ?</a:t>
            </a:r>
          </a:p>
        </p:txBody>
      </p:sp>
      <p:sp>
        <p:nvSpPr>
          <p:cNvPr id="55328" name="Text Box 104"/>
          <p:cNvSpPr txBox="1">
            <a:spLocks noChangeArrowheads="1"/>
          </p:cNvSpPr>
          <p:nvPr/>
        </p:nvSpPr>
        <p:spPr bwMode="auto">
          <a:xfrm>
            <a:off x="609600" y="62626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How many columns does </a:t>
            </a:r>
            <a:r>
              <a:rPr lang="en-US" sz="1800" b="1">
                <a:solidFill>
                  <a:srgbClr val="1608F9"/>
                </a:solidFill>
                <a:latin typeface="Courier New" pitchFamily="49" charset="0"/>
              </a:rPr>
              <a:t>A</a:t>
            </a:r>
            <a:r>
              <a:rPr lang="en-US" sz="1800" b="1"/>
              <a:t> have, in general ?</a:t>
            </a:r>
          </a:p>
        </p:txBody>
      </p:sp>
      <p:sp>
        <p:nvSpPr>
          <p:cNvPr id="55329" name="Text Box 105"/>
          <p:cNvSpPr txBox="1">
            <a:spLocks noChangeArrowheads="1"/>
          </p:cNvSpPr>
          <p:nvPr/>
        </p:nvSpPr>
        <p:spPr bwMode="auto">
          <a:xfrm>
            <a:off x="609600" y="53340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What does each component of </a:t>
            </a:r>
            <a:r>
              <a:rPr lang="en-US" sz="1800" b="1">
                <a:solidFill>
                  <a:srgbClr val="1608F9"/>
                </a:solidFill>
                <a:latin typeface="Courier New" pitchFamily="49" charset="0"/>
              </a:rPr>
              <a:t>A[1][2]</a:t>
            </a:r>
            <a:r>
              <a:rPr lang="en-US" sz="1800" b="1"/>
              <a:t> mean ?</a:t>
            </a:r>
          </a:p>
        </p:txBody>
      </p:sp>
      <p:sp>
        <p:nvSpPr>
          <p:cNvPr id="55330" name="Rectangle 106"/>
          <p:cNvSpPr>
            <a:spLocks noChangeArrowheads="1"/>
          </p:cNvSpPr>
          <p:nvPr/>
        </p:nvSpPr>
        <p:spPr bwMode="auto">
          <a:xfrm>
            <a:off x="5486400" y="304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A[1][2] = 42</a:t>
            </a:r>
          </a:p>
        </p:txBody>
      </p:sp>
      <p:sp>
        <p:nvSpPr>
          <p:cNvPr id="55331" name="Rectangle 107"/>
          <p:cNvSpPr>
            <a:spLocks noChangeArrowheads="1"/>
          </p:cNvSpPr>
          <p:nvPr/>
        </p:nvSpPr>
        <p:spPr bwMode="auto">
          <a:xfrm>
            <a:off x="6475413" y="4297363"/>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A[2][3]</a:t>
            </a:r>
            <a:endParaRPr lang="en-US" sz="1800" b="1">
              <a:solidFill>
                <a:schemeClr val="accent2"/>
              </a:solidFill>
              <a:latin typeface="Courier New" pitchFamily="49" charset="0"/>
            </a:endParaRPr>
          </a:p>
        </p:txBody>
      </p:sp>
      <p:sp>
        <p:nvSpPr>
          <p:cNvPr id="55332" name="Rectangle 108"/>
          <p:cNvSpPr>
            <a:spLocks noChangeArrowheads="1"/>
          </p:cNvSpPr>
          <p:nvPr/>
        </p:nvSpPr>
        <p:spPr bwMode="auto">
          <a:xfrm>
            <a:off x="3694113" y="2535238"/>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A[0][0]</a:t>
            </a:r>
            <a:endParaRPr lang="en-US" sz="1800" b="1">
              <a:solidFill>
                <a:schemeClr val="accent2"/>
              </a:solidFill>
              <a:latin typeface="Courier New" pitchFamily="49" charset="0"/>
            </a:endParaRPr>
          </a:p>
        </p:txBody>
      </p:sp>
      <p:sp>
        <p:nvSpPr>
          <p:cNvPr id="55333" name="Ink 50"/>
          <p:cNvSpPr>
            <a:spLocks noRot="1" noChangeAspect="1" noEditPoints="1" noChangeArrowheads="1" noChangeShapeType="1" noTextEdit="1"/>
          </p:cNvSpPr>
          <p:nvPr/>
        </p:nvSpPr>
        <p:spPr bwMode="auto">
          <a:xfrm>
            <a:off x="5872163" y="2751138"/>
            <a:ext cx="511175" cy="460375"/>
          </a:xfrm>
          <a:custGeom>
            <a:avLst/>
            <a:gdLst>
              <a:gd name="T0" fmla="*/ 2147483647 w 1422"/>
              <a:gd name="T1" fmla="*/ 2147483647 h 1276"/>
              <a:gd name="T2" fmla="*/ 2147483647 w 1422"/>
              <a:gd name="T3" fmla="*/ 2147483647 h 1276"/>
              <a:gd name="T4" fmla="*/ 2147483647 w 1422"/>
              <a:gd name="T5" fmla="*/ 2147483647 h 1276"/>
              <a:gd name="T6" fmla="*/ 0 w 1422"/>
              <a:gd name="T7" fmla="*/ 2147483647 h 1276"/>
              <a:gd name="T8" fmla="*/ 2147483647 w 1422"/>
              <a:gd name="T9" fmla="*/ 2147483647 h 1276"/>
              <a:gd name="T10" fmla="*/ 2147483647 w 1422"/>
              <a:gd name="T11" fmla="*/ 2147483647 h 1276"/>
              <a:gd name="T12" fmla="*/ 2147483647 w 1422"/>
              <a:gd name="T13" fmla="*/ 2147483647 h 1276"/>
              <a:gd name="T14" fmla="*/ 2147483647 w 1422"/>
              <a:gd name="T15" fmla="*/ 2147483647 h 1276"/>
              <a:gd name="T16" fmla="*/ 2147483647 w 1422"/>
              <a:gd name="T17" fmla="*/ 2147483647 h 1276"/>
              <a:gd name="T18" fmla="*/ 2147483647 w 1422"/>
              <a:gd name="T19" fmla="*/ 2147483647 h 1276"/>
              <a:gd name="T20" fmla="*/ 2147483647 w 1422"/>
              <a:gd name="T21" fmla="*/ 2147483647 h 1276"/>
              <a:gd name="T22" fmla="*/ 2147483647 w 1422"/>
              <a:gd name="T23" fmla="*/ 2147483647 h 1276"/>
              <a:gd name="T24" fmla="*/ 2147483647 w 1422"/>
              <a:gd name="T25" fmla="*/ 2147483647 h 1276"/>
              <a:gd name="T26" fmla="*/ 2147483647 w 1422"/>
              <a:gd name="T27" fmla="*/ 2147483647 h 1276"/>
              <a:gd name="T28" fmla="*/ 2147483647 w 1422"/>
              <a:gd name="T29" fmla="*/ 2147483647 h 1276"/>
              <a:gd name="T30" fmla="*/ 2147483647 w 1422"/>
              <a:gd name="T31" fmla="*/ 2147483647 h 1276"/>
              <a:gd name="T32" fmla="*/ 2147483647 w 1422"/>
              <a:gd name="T33" fmla="*/ 2147483647 h 1276"/>
              <a:gd name="T34" fmla="*/ 2147483647 w 1422"/>
              <a:gd name="T35" fmla="*/ 2147483647 h 1276"/>
              <a:gd name="T36" fmla="*/ 2147483647 w 1422"/>
              <a:gd name="T37" fmla="*/ 2147483647 h 1276"/>
              <a:gd name="T38" fmla="*/ 2147483647 w 1422"/>
              <a:gd name="T39" fmla="*/ 2147483647 h 1276"/>
              <a:gd name="T40" fmla="*/ 2147483647 w 1422"/>
              <a:gd name="T41" fmla="*/ 2147483647 h 1276"/>
              <a:gd name="T42" fmla="*/ 2147483647 w 1422"/>
              <a:gd name="T43" fmla="*/ 2147483647 h 1276"/>
              <a:gd name="T44" fmla="*/ 2147483647 w 1422"/>
              <a:gd name="T45" fmla="*/ 2147483647 h 1276"/>
              <a:gd name="T46" fmla="*/ 2147483647 w 1422"/>
              <a:gd name="T47" fmla="*/ 2147483647 h 1276"/>
              <a:gd name="T48" fmla="*/ 2147483647 w 1422"/>
              <a:gd name="T49" fmla="*/ 2147483647 h 1276"/>
              <a:gd name="T50" fmla="*/ 2147483647 w 1422"/>
              <a:gd name="T51" fmla="*/ 2147483647 h 1276"/>
              <a:gd name="T52" fmla="*/ 2147483647 w 1422"/>
              <a:gd name="T53" fmla="*/ 2147483647 h 1276"/>
              <a:gd name="T54" fmla="*/ 2147483647 w 1422"/>
              <a:gd name="T55" fmla="*/ 2147483647 h 1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2"/>
              <a:gd name="T85" fmla="*/ 0 h 1276"/>
              <a:gd name="T86" fmla="*/ 1422 w 1422"/>
              <a:gd name="T87" fmla="*/ 1276 h 1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2" h="1276" extrusionOk="0">
                <a:moveTo>
                  <a:pt x="148" y="303"/>
                </a:moveTo>
                <a:cubicBezTo>
                  <a:pt x="143" y="318"/>
                  <a:pt x="145" y="313"/>
                  <a:pt x="137" y="327"/>
                </a:cubicBezTo>
                <a:cubicBezTo>
                  <a:pt x="118" y="361"/>
                  <a:pt x="93" y="390"/>
                  <a:pt x="73" y="423"/>
                </a:cubicBezTo>
                <a:cubicBezTo>
                  <a:pt x="47" y="465"/>
                  <a:pt x="1" y="517"/>
                  <a:pt x="0" y="569"/>
                </a:cubicBezTo>
                <a:cubicBezTo>
                  <a:pt x="-1" y="604"/>
                  <a:pt x="31" y="629"/>
                  <a:pt x="59" y="643"/>
                </a:cubicBezTo>
                <a:cubicBezTo>
                  <a:pt x="129" y="678"/>
                  <a:pt x="217" y="680"/>
                  <a:pt x="293" y="686"/>
                </a:cubicBezTo>
                <a:cubicBezTo>
                  <a:pt x="358" y="691"/>
                  <a:pt x="422" y="691"/>
                  <a:pt x="487" y="688"/>
                </a:cubicBezTo>
                <a:cubicBezTo>
                  <a:pt x="522" y="686"/>
                  <a:pt x="551" y="693"/>
                  <a:pt x="558" y="653"/>
                </a:cubicBezTo>
                <a:cubicBezTo>
                  <a:pt x="563" y="626"/>
                  <a:pt x="559" y="590"/>
                  <a:pt x="561" y="562"/>
                </a:cubicBezTo>
              </a:path>
              <a:path w="1422" h="1276" extrusionOk="0">
                <a:moveTo>
                  <a:pt x="670" y="0"/>
                </a:moveTo>
                <a:cubicBezTo>
                  <a:pt x="660" y="21"/>
                  <a:pt x="650" y="55"/>
                  <a:pt x="645" y="88"/>
                </a:cubicBezTo>
                <a:cubicBezTo>
                  <a:pt x="631" y="179"/>
                  <a:pt x="618" y="269"/>
                  <a:pt x="606" y="361"/>
                </a:cubicBezTo>
                <a:cubicBezTo>
                  <a:pt x="586" y="521"/>
                  <a:pt x="565" y="680"/>
                  <a:pt x="541" y="839"/>
                </a:cubicBezTo>
                <a:cubicBezTo>
                  <a:pt x="521" y="969"/>
                  <a:pt x="497" y="1099"/>
                  <a:pt x="479" y="1230"/>
                </a:cubicBezTo>
                <a:cubicBezTo>
                  <a:pt x="475" y="1254"/>
                  <a:pt x="474" y="1260"/>
                  <a:pt x="473" y="1275"/>
                </a:cubicBezTo>
                <a:cubicBezTo>
                  <a:pt x="487" y="1230"/>
                  <a:pt x="500" y="1186"/>
                  <a:pt x="513" y="1141"/>
                </a:cubicBezTo>
              </a:path>
              <a:path w="1422" h="1276" extrusionOk="0">
                <a:moveTo>
                  <a:pt x="877" y="239"/>
                </a:moveTo>
                <a:cubicBezTo>
                  <a:pt x="893" y="230"/>
                  <a:pt x="910" y="221"/>
                  <a:pt x="925" y="214"/>
                </a:cubicBezTo>
                <a:cubicBezTo>
                  <a:pt x="954" y="200"/>
                  <a:pt x="985" y="187"/>
                  <a:pt x="1016" y="176"/>
                </a:cubicBezTo>
                <a:cubicBezTo>
                  <a:pt x="1063" y="159"/>
                  <a:pt x="1114" y="142"/>
                  <a:pt x="1163" y="131"/>
                </a:cubicBezTo>
                <a:cubicBezTo>
                  <a:pt x="1204" y="122"/>
                  <a:pt x="1249" y="117"/>
                  <a:pt x="1271" y="159"/>
                </a:cubicBezTo>
                <a:cubicBezTo>
                  <a:pt x="1303" y="221"/>
                  <a:pt x="1271" y="315"/>
                  <a:pt x="1253" y="375"/>
                </a:cubicBezTo>
                <a:cubicBezTo>
                  <a:pt x="1198" y="555"/>
                  <a:pt x="1095" y="721"/>
                  <a:pt x="979" y="868"/>
                </a:cubicBezTo>
                <a:cubicBezTo>
                  <a:pt x="933" y="926"/>
                  <a:pt x="870" y="976"/>
                  <a:pt x="828" y="1037"/>
                </a:cubicBezTo>
                <a:cubicBezTo>
                  <a:pt x="817" y="1049"/>
                  <a:pt x="811" y="1051"/>
                  <a:pt x="817" y="1061"/>
                </a:cubicBezTo>
                <a:cubicBezTo>
                  <a:pt x="959" y="1023"/>
                  <a:pt x="1104" y="1002"/>
                  <a:pt x="1251" y="1002"/>
                </a:cubicBezTo>
                <a:cubicBezTo>
                  <a:pt x="1298" y="1002"/>
                  <a:pt x="1355" y="1014"/>
                  <a:pt x="1402" y="1005"/>
                </a:cubicBezTo>
                <a:cubicBezTo>
                  <a:pt x="1414" y="1005"/>
                  <a:pt x="1418" y="1005"/>
                  <a:pt x="1421" y="9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4" name="Ink 51"/>
          <p:cNvSpPr>
            <a:spLocks noRot="1" noChangeAspect="1" noEditPoints="1" noChangeArrowheads="1" noChangeShapeType="1" noTextEdit="1"/>
          </p:cNvSpPr>
          <p:nvPr/>
        </p:nvSpPr>
        <p:spPr bwMode="auto">
          <a:xfrm>
            <a:off x="5926138" y="1360488"/>
            <a:ext cx="581025" cy="436562"/>
          </a:xfrm>
          <a:custGeom>
            <a:avLst/>
            <a:gdLst>
              <a:gd name="T0" fmla="*/ 2147483647 w 1611"/>
              <a:gd name="T1" fmla="*/ 2147483647 h 1214"/>
              <a:gd name="T2" fmla="*/ 2147483647 w 1611"/>
              <a:gd name="T3" fmla="*/ 2147483647 h 1214"/>
              <a:gd name="T4" fmla="*/ 2147483647 w 1611"/>
              <a:gd name="T5" fmla="*/ 2147483647 h 1214"/>
              <a:gd name="T6" fmla="*/ 2147483647 w 1611"/>
              <a:gd name="T7" fmla="*/ 2147483647 h 1214"/>
              <a:gd name="T8" fmla="*/ 2147483647 w 1611"/>
              <a:gd name="T9" fmla="*/ 2147483647 h 1214"/>
              <a:gd name="T10" fmla="*/ 2147483647 w 1611"/>
              <a:gd name="T11" fmla="*/ 2147483647 h 1214"/>
              <a:gd name="T12" fmla="*/ 2147483647 w 1611"/>
              <a:gd name="T13" fmla="*/ 2147483647 h 1214"/>
              <a:gd name="T14" fmla="*/ 2147483647 w 1611"/>
              <a:gd name="T15" fmla="*/ 2147483647 h 1214"/>
              <a:gd name="T16" fmla="*/ 2147483647 w 1611"/>
              <a:gd name="T17" fmla="*/ 2147483647 h 1214"/>
              <a:gd name="T18" fmla="*/ 2147483647 w 1611"/>
              <a:gd name="T19" fmla="*/ 2147483647 h 1214"/>
              <a:gd name="T20" fmla="*/ 2147483647 w 1611"/>
              <a:gd name="T21" fmla="*/ 2147483647 h 1214"/>
              <a:gd name="T22" fmla="*/ 2147483647 w 1611"/>
              <a:gd name="T23" fmla="*/ 2147483647 h 1214"/>
              <a:gd name="T24" fmla="*/ 2147483647 w 1611"/>
              <a:gd name="T25" fmla="*/ 2147483647 h 1214"/>
              <a:gd name="T26" fmla="*/ 2147483647 w 1611"/>
              <a:gd name="T27" fmla="*/ 2147483647 h 1214"/>
              <a:gd name="T28" fmla="*/ 2147483647 w 1611"/>
              <a:gd name="T29" fmla="*/ 2147483647 h 1214"/>
              <a:gd name="T30" fmla="*/ 2147483647 w 1611"/>
              <a:gd name="T31" fmla="*/ 2147483647 h 1214"/>
              <a:gd name="T32" fmla="*/ 2147483647 w 1611"/>
              <a:gd name="T33" fmla="*/ 2147483647 h 1214"/>
              <a:gd name="T34" fmla="*/ 2147483647 w 1611"/>
              <a:gd name="T35" fmla="*/ 2147483647 h 1214"/>
              <a:gd name="T36" fmla="*/ 2147483647 w 1611"/>
              <a:gd name="T37" fmla="*/ 2147483647 h 1214"/>
              <a:gd name="T38" fmla="*/ 2147483647 w 1611"/>
              <a:gd name="T39" fmla="*/ 2147483647 h 1214"/>
              <a:gd name="T40" fmla="*/ 2147483647 w 1611"/>
              <a:gd name="T41" fmla="*/ 2147483647 h 1214"/>
              <a:gd name="T42" fmla="*/ 2147483647 w 1611"/>
              <a:gd name="T43" fmla="*/ 2147483647 h 1214"/>
              <a:gd name="T44" fmla="*/ 2147483647 w 1611"/>
              <a:gd name="T45" fmla="*/ 2147483647 h 1214"/>
              <a:gd name="T46" fmla="*/ 2147483647 w 1611"/>
              <a:gd name="T47" fmla="*/ 2147483647 h 1214"/>
              <a:gd name="T48" fmla="*/ 2147483647 w 1611"/>
              <a:gd name="T49" fmla="*/ 2147483647 h 1214"/>
              <a:gd name="T50" fmla="*/ 2147483647 w 1611"/>
              <a:gd name="T51" fmla="*/ 2147483647 h 1214"/>
              <a:gd name="T52" fmla="*/ 2147483647 w 1611"/>
              <a:gd name="T53" fmla="*/ 2147483647 h 1214"/>
              <a:gd name="T54" fmla="*/ 2147483647 w 1611"/>
              <a:gd name="T55" fmla="*/ 2147483647 h 1214"/>
              <a:gd name="T56" fmla="*/ 2147483647 w 1611"/>
              <a:gd name="T57" fmla="*/ 2147483647 h 1214"/>
              <a:gd name="T58" fmla="*/ 2147483647 w 1611"/>
              <a:gd name="T59" fmla="*/ 2147483647 h 1214"/>
              <a:gd name="T60" fmla="*/ 2147483647 w 1611"/>
              <a:gd name="T61" fmla="*/ 2147483647 h 1214"/>
              <a:gd name="T62" fmla="*/ 2147483647 w 1611"/>
              <a:gd name="T63" fmla="*/ 2147483647 h 1214"/>
              <a:gd name="T64" fmla="*/ 2147483647 w 1611"/>
              <a:gd name="T65" fmla="*/ 2147483647 h 1214"/>
              <a:gd name="T66" fmla="*/ 2147483647 w 1611"/>
              <a:gd name="T67" fmla="*/ 2147483647 h 1214"/>
              <a:gd name="T68" fmla="*/ 2147483647 w 1611"/>
              <a:gd name="T69" fmla="*/ 2147483647 h 1214"/>
              <a:gd name="T70" fmla="*/ 2147483647 w 1611"/>
              <a:gd name="T71" fmla="*/ 2147483647 h 1214"/>
              <a:gd name="T72" fmla="*/ 2147483647 w 1611"/>
              <a:gd name="T73" fmla="*/ 2147483647 h 1214"/>
              <a:gd name="T74" fmla="*/ 2147483647 w 1611"/>
              <a:gd name="T75" fmla="*/ 2147483647 h 1214"/>
              <a:gd name="T76" fmla="*/ 2147483647 w 1611"/>
              <a:gd name="T77" fmla="*/ 2147483647 h 1214"/>
              <a:gd name="T78" fmla="*/ 2147483647 w 1611"/>
              <a:gd name="T79" fmla="*/ 2147483647 h 1214"/>
              <a:gd name="T80" fmla="*/ 2147483647 w 1611"/>
              <a:gd name="T81" fmla="*/ 2147483647 h 1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1"/>
              <a:gd name="T124" fmla="*/ 0 h 1214"/>
              <a:gd name="T125" fmla="*/ 1611 w 1611"/>
              <a:gd name="T126" fmla="*/ 1214 h 1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1" h="1214" extrusionOk="0">
                <a:moveTo>
                  <a:pt x="269" y="785"/>
                </a:moveTo>
                <a:cubicBezTo>
                  <a:pt x="277" y="750"/>
                  <a:pt x="284" y="716"/>
                  <a:pt x="292" y="682"/>
                </a:cubicBezTo>
                <a:cubicBezTo>
                  <a:pt x="298" y="656"/>
                  <a:pt x="302" y="624"/>
                  <a:pt x="287" y="599"/>
                </a:cubicBezTo>
                <a:cubicBezTo>
                  <a:pt x="271" y="571"/>
                  <a:pt x="247" y="555"/>
                  <a:pt x="213" y="564"/>
                </a:cubicBezTo>
                <a:cubicBezTo>
                  <a:pt x="171" y="575"/>
                  <a:pt x="140" y="612"/>
                  <a:pt x="116" y="646"/>
                </a:cubicBezTo>
                <a:cubicBezTo>
                  <a:pt x="54" y="731"/>
                  <a:pt x="21" y="839"/>
                  <a:pt x="7" y="942"/>
                </a:cubicBezTo>
                <a:cubicBezTo>
                  <a:pt x="-1" y="1002"/>
                  <a:pt x="-7" y="1073"/>
                  <a:pt x="9" y="1132"/>
                </a:cubicBezTo>
                <a:cubicBezTo>
                  <a:pt x="21" y="1174"/>
                  <a:pt x="38" y="1214"/>
                  <a:pt x="87" y="1213"/>
                </a:cubicBezTo>
                <a:cubicBezTo>
                  <a:pt x="98" y="1211"/>
                  <a:pt x="108" y="1209"/>
                  <a:pt x="119" y="1207"/>
                </a:cubicBezTo>
              </a:path>
              <a:path w="1611" h="1214" extrusionOk="0">
                <a:moveTo>
                  <a:pt x="499" y="944"/>
                </a:moveTo>
                <a:cubicBezTo>
                  <a:pt x="472" y="968"/>
                  <a:pt x="445" y="991"/>
                  <a:pt x="424" y="1020"/>
                </a:cubicBezTo>
                <a:cubicBezTo>
                  <a:pt x="406" y="1044"/>
                  <a:pt x="388" y="1064"/>
                  <a:pt x="393" y="1097"/>
                </a:cubicBezTo>
                <a:cubicBezTo>
                  <a:pt x="397" y="1126"/>
                  <a:pt x="426" y="1138"/>
                  <a:pt x="453" y="1140"/>
                </a:cubicBezTo>
                <a:cubicBezTo>
                  <a:pt x="490" y="1143"/>
                  <a:pt x="538" y="1122"/>
                  <a:pt x="565" y="1097"/>
                </a:cubicBezTo>
                <a:cubicBezTo>
                  <a:pt x="592" y="1072"/>
                  <a:pt x="613" y="1038"/>
                  <a:pt x="614" y="1001"/>
                </a:cubicBezTo>
                <a:cubicBezTo>
                  <a:pt x="614" y="985"/>
                  <a:pt x="584" y="950"/>
                  <a:pt x="586" y="941"/>
                </a:cubicBezTo>
                <a:cubicBezTo>
                  <a:pt x="594" y="906"/>
                  <a:pt x="644" y="870"/>
                  <a:pt x="666" y="846"/>
                </a:cubicBezTo>
                <a:cubicBezTo>
                  <a:pt x="788" y="712"/>
                  <a:pt x="894" y="554"/>
                  <a:pt x="914" y="370"/>
                </a:cubicBezTo>
                <a:cubicBezTo>
                  <a:pt x="926" y="261"/>
                  <a:pt x="918" y="127"/>
                  <a:pt x="860" y="31"/>
                </a:cubicBezTo>
                <a:cubicBezTo>
                  <a:pt x="845" y="11"/>
                  <a:pt x="842" y="6"/>
                  <a:pt x="827" y="0"/>
                </a:cubicBezTo>
                <a:cubicBezTo>
                  <a:pt x="789" y="25"/>
                  <a:pt x="779" y="35"/>
                  <a:pt x="762" y="86"/>
                </a:cubicBezTo>
                <a:cubicBezTo>
                  <a:pt x="724" y="203"/>
                  <a:pt x="723" y="334"/>
                  <a:pt x="726" y="456"/>
                </a:cubicBezTo>
                <a:cubicBezTo>
                  <a:pt x="729" y="572"/>
                  <a:pt x="744" y="686"/>
                  <a:pt x="763" y="800"/>
                </a:cubicBezTo>
                <a:cubicBezTo>
                  <a:pt x="780" y="899"/>
                  <a:pt x="803" y="994"/>
                  <a:pt x="831" y="1090"/>
                </a:cubicBezTo>
                <a:cubicBezTo>
                  <a:pt x="834" y="1099"/>
                  <a:pt x="855" y="1211"/>
                  <a:pt x="882" y="1199"/>
                </a:cubicBezTo>
                <a:cubicBezTo>
                  <a:pt x="894" y="1193"/>
                  <a:pt x="905" y="1151"/>
                  <a:pt x="908" y="1143"/>
                </a:cubicBezTo>
              </a:path>
              <a:path w="1611" h="1214" extrusionOk="0">
                <a:moveTo>
                  <a:pt x="1173" y="332"/>
                </a:moveTo>
                <a:cubicBezTo>
                  <a:pt x="1177" y="301"/>
                  <a:pt x="1180" y="264"/>
                  <a:pt x="1193" y="235"/>
                </a:cubicBezTo>
                <a:cubicBezTo>
                  <a:pt x="1216" y="184"/>
                  <a:pt x="1274" y="133"/>
                  <a:pt x="1330" y="128"/>
                </a:cubicBezTo>
                <a:cubicBezTo>
                  <a:pt x="1365" y="125"/>
                  <a:pt x="1392" y="146"/>
                  <a:pt x="1411" y="175"/>
                </a:cubicBezTo>
                <a:cubicBezTo>
                  <a:pt x="1451" y="237"/>
                  <a:pt x="1467" y="316"/>
                  <a:pt x="1473" y="388"/>
                </a:cubicBezTo>
                <a:cubicBezTo>
                  <a:pt x="1481" y="489"/>
                  <a:pt x="1469" y="595"/>
                  <a:pt x="1436" y="691"/>
                </a:cubicBezTo>
                <a:cubicBezTo>
                  <a:pt x="1410" y="768"/>
                  <a:pt x="1367" y="834"/>
                  <a:pt x="1306" y="887"/>
                </a:cubicBezTo>
                <a:cubicBezTo>
                  <a:pt x="1284" y="906"/>
                  <a:pt x="1241" y="942"/>
                  <a:pt x="1208" y="930"/>
                </a:cubicBezTo>
                <a:cubicBezTo>
                  <a:pt x="1193" y="923"/>
                  <a:pt x="1187" y="919"/>
                  <a:pt x="1185" y="905"/>
                </a:cubicBezTo>
                <a:cubicBezTo>
                  <a:pt x="1212" y="894"/>
                  <a:pt x="1207" y="885"/>
                  <a:pt x="1245" y="898"/>
                </a:cubicBezTo>
                <a:cubicBezTo>
                  <a:pt x="1287" y="912"/>
                  <a:pt x="1326" y="932"/>
                  <a:pt x="1368" y="944"/>
                </a:cubicBezTo>
                <a:cubicBezTo>
                  <a:pt x="1412" y="957"/>
                  <a:pt x="1455" y="964"/>
                  <a:pt x="1501" y="960"/>
                </a:cubicBezTo>
                <a:cubicBezTo>
                  <a:pt x="1529" y="958"/>
                  <a:pt x="1562" y="953"/>
                  <a:pt x="1588" y="941"/>
                </a:cubicBezTo>
                <a:cubicBezTo>
                  <a:pt x="1621" y="926"/>
                  <a:pt x="1603" y="922"/>
                  <a:pt x="1591" y="900"/>
                </a:cubicBezTo>
                <a:cubicBezTo>
                  <a:pt x="1588" y="896"/>
                  <a:pt x="1584" y="891"/>
                  <a:pt x="1581" y="8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5" name="Ink 52"/>
          <p:cNvSpPr>
            <a:spLocks noRot="1" noChangeAspect="1" noEditPoints="1" noChangeArrowheads="1" noChangeShapeType="1" noTextEdit="1"/>
          </p:cNvSpPr>
          <p:nvPr/>
        </p:nvSpPr>
        <p:spPr bwMode="auto">
          <a:xfrm>
            <a:off x="7835900" y="2643188"/>
            <a:ext cx="850900" cy="441325"/>
          </a:xfrm>
          <a:custGeom>
            <a:avLst/>
            <a:gdLst>
              <a:gd name="T0" fmla="*/ 2147483647 w 2363"/>
              <a:gd name="T1" fmla="*/ 2147483647 h 1226"/>
              <a:gd name="T2" fmla="*/ 2147483647 w 2363"/>
              <a:gd name="T3" fmla="*/ 2147483647 h 1226"/>
              <a:gd name="T4" fmla="*/ 2147483647 w 2363"/>
              <a:gd name="T5" fmla="*/ 2147483647 h 1226"/>
              <a:gd name="T6" fmla="*/ 2147483647 w 2363"/>
              <a:gd name="T7" fmla="*/ 2147483647 h 1226"/>
              <a:gd name="T8" fmla="*/ 2147483647 w 2363"/>
              <a:gd name="T9" fmla="*/ 2147483647 h 1226"/>
              <a:gd name="T10" fmla="*/ 2147483647 w 2363"/>
              <a:gd name="T11" fmla="*/ 2147483647 h 1226"/>
              <a:gd name="T12" fmla="*/ 2147483647 w 2363"/>
              <a:gd name="T13" fmla="*/ 2147483647 h 1226"/>
              <a:gd name="T14" fmla="*/ 2147483647 w 2363"/>
              <a:gd name="T15" fmla="*/ 2147483647 h 1226"/>
              <a:gd name="T16" fmla="*/ 2147483647 w 2363"/>
              <a:gd name="T17" fmla="*/ 2147483647 h 1226"/>
              <a:gd name="T18" fmla="*/ 2147483647 w 2363"/>
              <a:gd name="T19" fmla="*/ 2147483647 h 1226"/>
              <a:gd name="T20" fmla="*/ 2147483647 w 2363"/>
              <a:gd name="T21" fmla="*/ 2147483647 h 1226"/>
              <a:gd name="T22" fmla="*/ 2147483647 w 2363"/>
              <a:gd name="T23" fmla="*/ 2147483647 h 1226"/>
              <a:gd name="T24" fmla="*/ 2147483647 w 2363"/>
              <a:gd name="T25" fmla="*/ 2147483647 h 1226"/>
              <a:gd name="T26" fmla="*/ 2147483647 w 2363"/>
              <a:gd name="T27" fmla="*/ 2147483647 h 1226"/>
              <a:gd name="T28" fmla="*/ 2147483647 w 2363"/>
              <a:gd name="T29" fmla="*/ 2147483647 h 1226"/>
              <a:gd name="T30" fmla="*/ 2147483647 w 2363"/>
              <a:gd name="T31" fmla="*/ 2147483647 h 1226"/>
              <a:gd name="T32" fmla="*/ 2147483647 w 2363"/>
              <a:gd name="T33" fmla="*/ 2147483647 h 1226"/>
              <a:gd name="T34" fmla="*/ 2147483647 w 2363"/>
              <a:gd name="T35" fmla="*/ 2147483647 h 1226"/>
              <a:gd name="T36" fmla="*/ 2147483647 w 2363"/>
              <a:gd name="T37" fmla="*/ 2147483647 h 1226"/>
              <a:gd name="T38" fmla="*/ 2147483647 w 2363"/>
              <a:gd name="T39" fmla="*/ 2147483647 h 1226"/>
              <a:gd name="T40" fmla="*/ 2147483647 w 2363"/>
              <a:gd name="T41" fmla="*/ 2147483647 h 1226"/>
              <a:gd name="T42" fmla="*/ 2147483647 w 2363"/>
              <a:gd name="T43" fmla="*/ 2147483647 h 1226"/>
              <a:gd name="T44" fmla="*/ 2147483647 w 2363"/>
              <a:gd name="T45" fmla="*/ 2147483647 h 1226"/>
              <a:gd name="T46" fmla="*/ 2147483647 w 2363"/>
              <a:gd name="T47" fmla="*/ 2147483647 h 1226"/>
              <a:gd name="T48" fmla="*/ 2147483647 w 2363"/>
              <a:gd name="T49" fmla="*/ 2147483647 h 1226"/>
              <a:gd name="T50" fmla="*/ 2147483647 w 2363"/>
              <a:gd name="T51" fmla="*/ 2147483647 h 1226"/>
              <a:gd name="T52" fmla="*/ 2147483647 w 2363"/>
              <a:gd name="T53" fmla="*/ 2147483647 h 1226"/>
              <a:gd name="T54" fmla="*/ 2147483647 w 2363"/>
              <a:gd name="T55" fmla="*/ 2147483647 h 1226"/>
              <a:gd name="T56" fmla="*/ 2147483647 w 2363"/>
              <a:gd name="T57" fmla="*/ 2147483647 h 1226"/>
              <a:gd name="T58" fmla="*/ 2147483647 w 2363"/>
              <a:gd name="T59" fmla="*/ 2147483647 h 1226"/>
              <a:gd name="T60" fmla="*/ 2147483647 w 2363"/>
              <a:gd name="T61" fmla="*/ 2147483647 h 1226"/>
              <a:gd name="T62" fmla="*/ 2147483647 w 2363"/>
              <a:gd name="T63" fmla="*/ 2147483647 h 1226"/>
              <a:gd name="T64" fmla="*/ 2147483647 w 2363"/>
              <a:gd name="T65" fmla="*/ 2147483647 h 1226"/>
              <a:gd name="T66" fmla="*/ 2147483647 w 2363"/>
              <a:gd name="T67" fmla="*/ 2147483647 h 1226"/>
              <a:gd name="T68" fmla="*/ 2147483647 w 2363"/>
              <a:gd name="T69" fmla="*/ 2147483647 h 1226"/>
              <a:gd name="T70" fmla="*/ 2147483647 w 2363"/>
              <a:gd name="T71" fmla="*/ 2147483647 h 1226"/>
              <a:gd name="T72" fmla="*/ 2147483647 w 2363"/>
              <a:gd name="T73" fmla="*/ 2147483647 h 1226"/>
              <a:gd name="T74" fmla="*/ 2147483647 w 2363"/>
              <a:gd name="T75" fmla="*/ 2147483647 h 1226"/>
              <a:gd name="T76" fmla="*/ 2147483647 w 2363"/>
              <a:gd name="T77" fmla="*/ 2147483647 h 1226"/>
              <a:gd name="T78" fmla="*/ 2147483647 w 2363"/>
              <a:gd name="T79" fmla="*/ 2147483647 h 1226"/>
              <a:gd name="T80" fmla="*/ 2147483647 w 2363"/>
              <a:gd name="T81" fmla="*/ 2147483647 h 1226"/>
              <a:gd name="T82" fmla="*/ 2147483647 w 2363"/>
              <a:gd name="T83" fmla="*/ 2147483647 h 1226"/>
              <a:gd name="T84" fmla="*/ 2147483647 w 2363"/>
              <a:gd name="T85" fmla="*/ 2147483647 h 1226"/>
              <a:gd name="T86" fmla="*/ 2147483647 w 2363"/>
              <a:gd name="T87" fmla="*/ 2147483647 h 1226"/>
              <a:gd name="T88" fmla="*/ 2147483647 w 2363"/>
              <a:gd name="T89" fmla="*/ 2147483647 h 1226"/>
              <a:gd name="T90" fmla="*/ 2147483647 w 2363"/>
              <a:gd name="T91" fmla="*/ 2147483647 h 1226"/>
              <a:gd name="T92" fmla="*/ 2147483647 w 2363"/>
              <a:gd name="T93" fmla="*/ 2147483647 h 1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3"/>
              <a:gd name="T142" fmla="*/ 0 h 1226"/>
              <a:gd name="T143" fmla="*/ 2363 w 2363"/>
              <a:gd name="T144" fmla="*/ 1226 h 1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3" h="1226" extrusionOk="0">
                <a:moveTo>
                  <a:pt x="16" y="785"/>
                </a:moveTo>
                <a:cubicBezTo>
                  <a:pt x="13" y="796"/>
                  <a:pt x="5" y="828"/>
                  <a:pt x="12" y="869"/>
                </a:cubicBezTo>
                <a:cubicBezTo>
                  <a:pt x="32" y="989"/>
                  <a:pt x="66" y="1109"/>
                  <a:pt x="104" y="1225"/>
                </a:cubicBezTo>
                <a:cubicBezTo>
                  <a:pt x="94" y="1171"/>
                  <a:pt x="81" y="1118"/>
                  <a:pt x="71" y="1064"/>
                </a:cubicBezTo>
                <a:cubicBezTo>
                  <a:pt x="49" y="950"/>
                  <a:pt x="18" y="819"/>
                  <a:pt x="46" y="704"/>
                </a:cubicBezTo>
                <a:cubicBezTo>
                  <a:pt x="63" y="632"/>
                  <a:pt x="123" y="601"/>
                  <a:pt x="192" y="589"/>
                </a:cubicBezTo>
                <a:cubicBezTo>
                  <a:pt x="261" y="577"/>
                  <a:pt x="337" y="569"/>
                  <a:pt x="407" y="571"/>
                </a:cubicBezTo>
                <a:cubicBezTo>
                  <a:pt x="472" y="573"/>
                  <a:pt x="540" y="572"/>
                  <a:pt x="605" y="580"/>
                </a:cubicBezTo>
                <a:cubicBezTo>
                  <a:pt x="647" y="585"/>
                  <a:pt x="658" y="597"/>
                  <a:pt x="686" y="615"/>
                </a:cubicBezTo>
                <a:cubicBezTo>
                  <a:pt x="667" y="659"/>
                  <a:pt x="645" y="697"/>
                  <a:pt x="619" y="738"/>
                </a:cubicBezTo>
                <a:cubicBezTo>
                  <a:pt x="573" y="809"/>
                  <a:pt x="535" y="879"/>
                  <a:pt x="508" y="959"/>
                </a:cubicBezTo>
                <a:cubicBezTo>
                  <a:pt x="496" y="995"/>
                  <a:pt x="470" y="1076"/>
                  <a:pt x="524" y="1097"/>
                </a:cubicBezTo>
                <a:cubicBezTo>
                  <a:pt x="573" y="1116"/>
                  <a:pt x="642" y="1076"/>
                  <a:pt x="679" y="1048"/>
                </a:cubicBezTo>
                <a:cubicBezTo>
                  <a:pt x="738" y="1003"/>
                  <a:pt x="779" y="941"/>
                  <a:pt x="801" y="871"/>
                </a:cubicBezTo>
                <a:cubicBezTo>
                  <a:pt x="824" y="799"/>
                  <a:pt x="824" y="723"/>
                  <a:pt x="822" y="648"/>
                </a:cubicBezTo>
                <a:cubicBezTo>
                  <a:pt x="821" y="608"/>
                  <a:pt x="817" y="569"/>
                  <a:pt x="813" y="529"/>
                </a:cubicBezTo>
                <a:cubicBezTo>
                  <a:pt x="815" y="573"/>
                  <a:pt x="817" y="617"/>
                  <a:pt x="822" y="662"/>
                </a:cubicBezTo>
                <a:cubicBezTo>
                  <a:pt x="832" y="750"/>
                  <a:pt x="864" y="877"/>
                  <a:pt x="964" y="904"/>
                </a:cubicBezTo>
                <a:cubicBezTo>
                  <a:pt x="1032" y="922"/>
                  <a:pt x="1078" y="870"/>
                  <a:pt x="1124" y="832"/>
                </a:cubicBezTo>
                <a:cubicBezTo>
                  <a:pt x="1134" y="821"/>
                  <a:pt x="1137" y="818"/>
                  <a:pt x="1146" y="814"/>
                </a:cubicBezTo>
                <a:cubicBezTo>
                  <a:pt x="1163" y="852"/>
                  <a:pt x="1176" y="901"/>
                  <a:pt x="1204" y="933"/>
                </a:cubicBezTo>
                <a:cubicBezTo>
                  <a:pt x="1236" y="970"/>
                  <a:pt x="1281" y="979"/>
                  <a:pt x="1328" y="972"/>
                </a:cubicBezTo>
                <a:cubicBezTo>
                  <a:pt x="1378" y="965"/>
                  <a:pt x="1422" y="937"/>
                  <a:pt x="1434" y="885"/>
                </a:cubicBezTo>
                <a:cubicBezTo>
                  <a:pt x="1447" y="827"/>
                  <a:pt x="1425" y="764"/>
                  <a:pt x="1401" y="712"/>
                </a:cubicBezTo>
                <a:cubicBezTo>
                  <a:pt x="1377" y="660"/>
                  <a:pt x="1341" y="617"/>
                  <a:pt x="1311" y="570"/>
                </a:cubicBezTo>
                <a:cubicBezTo>
                  <a:pt x="1299" y="551"/>
                  <a:pt x="1297" y="540"/>
                  <a:pt x="1296" y="519"/>
                </a:cubicBezTo>
                <a:cubicBezTo>
                  <a:pt x="1299" y="517"/>
                  <a:pt x="1302" y="515"/>
                  <a:pt x="1305" y="513"/>
                </a:cubicBezTo>
              </a:path>
              <a:path w="2363" h="1226" extrusionOk="0">
                <a:moveTo>
                  <a:pt x="1763" y="448"/>
                </a:moveTo>
                <a:cubicBezTo>
                  <a:pt x="1793" y="459"/>
                  <a:pt x="1794" y="461"/>
                  <a:pt x="1821" y="451"/>
                </a:cubicBezTo>
                <a:cubicBezTo>
                  <a:pt x="1860" y="436"/>
                  <a:pt x="1883" y="382"/>
                  <a:pt x="1899" y="348"/>
                </a:cubicBezTo>
                <a:cubicBezTo>
                  <a:pt x="1928" y="288"/>
                  <a:pt x="1951" y="222"/>
                  <a:pt x="1969" y="158"/>
                </a:cubicBezTo>
                <a:cubicBezTo>
                  <a:pt x="1983" y="108"/>
                  <a:pt x="1998" y="58"/>
                  <a:pt x="2014" y="9"/>
                </a:cubicBezTo>
                <a:cubicBezTo>
                  <a:pt x="2015" y="6"/>
                  <a:pt x="2017" y="3"/>
                  <a:pt x="2018" y="0"/>
                </a:cubicBezTo>
                <a:cubicBezTo>
                  <a:pt x="2015" y="30"/>
                  <a:pt x="2012" y="60"/>
                  <a:pt x="2009" y="90"/>
                </a:cubicBezTo>
                <a:cubicBezTo>
                  <a:pt x="2001" y="162"/>
                  <a:pt x="1996" y="235"/>
                  <a:pt x="1991" y="307"/>
                </a:cubicBezTo>
                <a:cubicBezTo>
                  <a:pt x="1985" y="398"/>
                  <a:pt x="1978" y="489"/>
                  <a:pt x="1973" y="581"/>
                </a:cubicBezTo>
                <a:cubicBezTo>
                  <a:pt x="1969" y="653"/>
                  <a:pt x="1971" y="725"/>
                  <a:pt x="1968" y="797"/>
                </a:cubicBezTo>
                <a:cubicBezTo>
                  <a:pt x="1967" y="830"/>
                  <a:pt x="1960" y="869"/>
                  <a:pt x="1968" y="902"/>
                </a:cubicBezTo>
                <a:cubicBezTo>
                  <a:pt x="1971" y="909"/>
                  <a:pt x="1973" y="917"/>
                  <a:pt x="1976" y="924"/>
                </a:cubicBezTo>
              </a:path>
              <a:path w="2363" h="1226" extrusionOk="0">
                <a:moveTo>
                  <a:pt x="1710" y="999"/>
                </a:moveTo>
                <a:cubicBezTo>
                  <a:pt x="1712" y="1026"/>
                  <a:pt x="1709" y="1033"/>
                  <a:pt x="1745" y="1041"/>
                </a:cubicBezTo>
                <a:cubicBezTo>
                  <a:pt x="1804" y="1055"/>
                  <a:pt x="1866" y="1053"/>
                  <a:pt x="1926" y="1055"/>
                </a:cubicBezTo>
                <a:cubicBezTo>
                  <a:pt x="1998" y="1057"/>
                  <a:pt x="2069" y="1058"/>
                  <a:pt x="2141" y="1063"/>
                </a:cubicBezTo>
                <a:cubicBezTo>
                  <a:pt x="2194" y="1067"/>
                  <a:pt x="2244" y="1075"/>
                  <a:pt x="2293" y="1096"/>
                </a:cubicBezTo>
                <a:cubicBezTo>
                  <a:pt x="2313" y="1104"/>
                  <a:pt x="2343" y="1117"/>
                  <a:pt x="2355" y="1138"/>
                </a:cubicBezTo>
                <a:cubicBezTo>
                  <a:pt x="2360" y="1147"/>
                  <a:pt x="2362" y="1150"/>
                  <a:pt x="2362" y="1157"/>
                </a:cubicBezTo>
                <a:cubicBezTo>
                  <a:pt x="2340" y="1147"/>
                  <a:pt x="2319" y="1134"/>
                  <a:pt x="2298" y="11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6" name="Ink 53"/>
          <p:cNvSpPr>
            <a:spLocks noRot="1" noChangeAspect="1" noEditPoints="1" noChangeArrowheads="1" noChangeShapeType="1" noTextEdit="1"/>
          </p:cNvSpPr>
          <p:nvPr/>
        </p:nvSpPr>
        <p:spPr bwMode="auto">
          <a:xfrm>
            <a:off x="4095750" y="4679950"/>
            <a:ext cx="3138488" cy="727075"/>
          </a:xfrm>
          <a:custGeom>
            <a:avLst/>
            <a:gdLst>
              <a:gd name="T0" fmla="*/ 2147483647 w 8719"/>
              <a:gd name="T1" fmla="*/ 2147483647 h 2021"/>
              <a:gd name="T2" fmla="*/ 2147483647 w 8719"/>
              <a:gd name="T3" fmla="*/ 2147483647 h 2021"/>
              <a:gd name="T4" fmla="*/ 2147483647 w 8719"/>
              <a:gd name="T5" fmla="*/ 2147483647 h 2021"/>
              <a:gd name="T6" fmla="*/ 2147483647 w 8719"/>
              <a:gd name="T7" fmla="*/ 2147483647 h 2021"/>
              <a:gd name="T8" fmla="*/ 2147483647 w 8719"/>
              <a:gd name="T9" fmla="*/ 2147483647 h 2021"/>
              <a:gd name="T10" fmla="*/ 2147483647 w 8719"/>
              <a:gd name="T11" fmla="*/ 2147483647 h 2021"/>
              <a:gd name="T12" fmla="*/ 2147483647 w 8719"/>
              <a:gd name="T13" fmla="*/ 2147483647 h 2021"/>
              <a:gd name="T14" fmla="*/ 2147483647 w 8719"/>
              <a:gd name="T15" fmla="*/ 2147483647 h 2021"/>
              <a:gd name="T16" fmla="*/ 2147483647 w 8719"/>
              <a:gd name="T17" fmla="*/ 2147483647 h 2021"/>
              <a:gd name="T18" fmla="*/ 2147483647 w 8719"/>
              <a:gd name="T19" fmla="*/ 2147483647 h 2021"/>
              <a:gd name="T20" fmla="*/ 2147483647 w 8719"/>
              <a:gd name="T21" fmla="*/ 2147483647 h 2021"/>
              <a:gd name="T22" fmla="*/ 2147483647 w 8719"/>
              <a:gd name="T23" fmla="*/ 2147483647 h 2021"/>
              <a:gd name="T24" fmla="*/ 2147483647 w 8719"/>
              <a:gd name="T25" fmla="*/ 2147483647 h 2021"/>
              <a:gd name="T26" fmla="*/ 2147483647 w 8719"/>
              <a:gd name="T27" fmla="*/ 2147483647 h 2021"/>
              <a:gd name="T28" fmla="*/ 2147483647 w 8719"/>
              <a:gd name="T29" fmla="*/ 2147483647 h 2021"/>
              <a:gd name="T30" fmla="*/ 2147483647 w 8719"/>
              <a:gd name="T31" fmla="*/ 2147483647 h 2021"/>
              <a:gd name="T32" fmla="*/ 2147483647 w 8719"/>
              <a:gd name="T33" fmla="*/ 2147483647 h 2021"/>
              <a:gd name="T34" fmla="*/ 2147483647 w 8719"/>
              <a:gd name="T35" fmla="*/ 2147483647 h 2021"/>
              <a:gd name="T36" fmla="*/ 2147483647 w 8719"/>
              <a:gd name="T37" fmla="*/ 2147483647 h 2021"/>
              <a:gd name="T38" fmla="*/ 2147483647 w 8719"/>
              <a:gd name="T39" fmla="*/ 2147483647 h 2021"/>
              <a:gd name="T40" fmla="*/ 2147483647 w 8719"/>
              <a:gd name="T41" fmla="*/ 2147483647 h 2021"/>
              <a:gd name="T42" fmla="*/ 2147483647 w 8719"/>
              <a:gd name="T43" fmla="*/ 2147483647 h 2021"/>
              <a:gd name="T44" fmla="*/ 2147483647 w 8719"/>
              <a:gd name="T45" fmla="*/ 2147483647 h 2021"/>
              <a:gd name="T46" fmla="*/ 2147483647 w 8719"/>
              <a:gd name="T47" fmla="*/ 2147483647 h 2021"/>
              <a:gd name="T48" fmla="*/ 2147483647 w 8719"/>
              <a:gd name="T49" fmla="*/ 2147483647 h 2021"/>
              <a:gd name="T50" fmla="*/ 2147483647 w 8719"/>
              <a:gd name="T51" fmla="*/ 2147483647 h 2021"/>
              <a:gd name="T52" fmla="*/ 2147483647 w 8719"/>
              <a:gd name="T53" fmla="*/ 2147483647 h 2021"/>
              <a:gd name="T54" fmla="*/ 2147483647 w 8719"/>
              <a:gd name="T55" fmla="*/ 2147483647 h 2021"/>
              <a:gd name="T56" fmla="*/ 2147483647 w 8719"/>
              <a:gd name="T57" fmla="*/ 2147483647 h 2021"/>
              <a:gd name="T58" fmla="*/ 2147483647 w 8719"/>
              <a:gd name="T59" fmla="*/ 2147483647 h 2021"/>
              <a:gd name="T60" fmla="*/ 2147483647 w 8719"/>
              <a:gd name="T61" fmla="*/ 2147483647 h 2021"/>
              <a:gd name="T62" fmla="*/ 2147483647 w 8719"/>
              <a:gd name="T63" fmla="*/ 2147483647 h 2021"/>
              <a:gd name="T64" fmla="*/ 2147483647 w 8719"/>
              <a:gd name="T65" fmla="*/ 2147483647 h 2021"/>
              <a:gd name="T66" fmla="*/ 2147483647 w 8719"/>
              <a:gd name="T67" fmla="*/ 2147483647 h 2021"/>
              <a:gd name="T68" fmla="*/ 2147483647 w 8719"/>
              <a:gd name="T69" fmla="*/ 2147483647 h 2021"/>
              <a:gd name="T70" fmla="*/ 2147483647 w 8719"/>
              <a:gd name="T71" fmla="*/ 2147483647 h 2021"/>
              <a:gd name="T72" fmla="*/ 2147483647 w 8719"/>
              <a:gd name="T73" fmla="*/ 2147483647 h 2021"/>
              <a:gd name="T74" fmla="*/ 2147483647 w 8719"/>
              <a:gd name="T75" fmla="*/ 2147483647 h 2021"/>
              <a:gd name="T76" fmla="*/ 2147483647 w 8719"/>
              <a:gd name="T77" fmla="*/ 2147483647 h 2021"/>
              <a:gd name="T78" fmla="*/ 2147483647 w 8719"/>
              <a:gd name="T79" fmla="*/ 2147483647 h 2021"/>
              <a:gd name="T80" fmla="*/ 2147483647 w 8719"/>
              <a:gd name="T81" fmla="*/ 2147483647 h 20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19"/>
              <a:gd name="T124" fmla="*/ 0 h 2021"/>
              <a:gd name="T125" fmla="*/ 8719 w 8719"/>
              <a:gd name="T126" fmla="*/ 2021 h 20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19" h="2021" extrusionOk="0">
                <a:moveTo>
                  <a:pt x="5875" y="212"/>
                </a:moveTo>
                <a:cubicBezTo>
                  <a:pt x="5853" y="209"/>
                  <a:pt x="5849" y="220"/>
                  <a:pt x="5827" y="216"/>
                </a:cubicBezTo>
                <a:cubicBezTo>
                  <a:pt x="4842" y="42"/>
                  <a:pt x="3849" y="18"/>
                  <a:pt x="2876" y="309"/>
                </a:cubicBezTo>
                <a:cubicBezTo>
                  <a:pt x="2246" y="497"/>
                  <a:pt x="1639" y="838"/>
                  <a:pt x="1087" y="1191"/>
                </a:cubicBezTo>
                <a:cubicBezTo>
                  <a:pt x="740" y="1412"/>
                  <a:pt x="476" y="1707"/>
                  <a:pt x="155" y="1955"/>
                </a:cubicBezTo>
                <a:cubicBezTo>
                  <a:pt x="118" y="1983"/>
                  <a:pt x="74" y="1998"/>
                  <a:pt x="41" y="2019"/>
                </a:cubicBezTo>
                <a:cubicBezTo>
                  <a:pt x="30" y="1892"/>
                  <a:pt x="11" y="1760"/>
                  <a:pt x="48" y="1633"/>
                </a:cubicBezTo>
                <a:cubicBezTo>
                  <a:pt x="78" y="1529"/>
                  <a:pt x="137" y="1467"/>
                  <a:pt x="199" y="1386"/>
                </a:cubicBezTo>
                <a:cubicBezTo>
                  <a:pt x="188" y="1421"/>
                  <a:pt x="178" y="1458"/>
                  <a:pt x="166" y="1493"/>
                </a:cubicBezTo>
                <a:cubicBezTo>
                  <a:pt x="113" y="1649"/>
                  <a:pt x="52" y="1808"/>
                  <a:pt x="2" y="1962"/>
                </a:cubicBezTo>
                <a:cubicBezTo>
                  <a:pt x="38" y="1952"/>
                  <a:pt x="86" y="1948"/>
                  <a:pt x="128" y="1933"/>
                </a:cubicBezTo>
                <a:cubicBezTo>
                  <a:pt x="293" y="1872"/>
                  <a:pt x="421" y="1801"/>
                  <a:pt x="596" y="1801"/>
                </a:cubicBezTo>
                <a:cubicBezTo>
                  <a:pt x="608" y="1801"/>
                  <a:pt x="613" y="1813"/>
                  <a:pt x="627" y="1813"/>
                </a:cubicBezTo>
              </a:path>
              <a:path w="8719" h="2021" extrusionOk="0">
                <a:moveTo>
                  <a:pt x="6112" y="390"/>
                </a:moveTo>
                <a:cubicBezTo>
                  <a:pt x="6137" y="409"/>
                  <a:pt x="6147" y="417"/>
                  <a:pt x="6161" y="460"/>
                </a:cubicBezTo>
                <a:cubicBezTo>
                  <a:pt x="6180" y="520"/>
                  <a:pt x="6201" y="579"/>
                  <a:pt x="6221" y="639"/>
                </a:cubicBezTo>
                <a:cubicBezTo>
                  <a:pt x="6237" y="686"/>
                  <a:pt x="6250" y="734"/>
                  <a:pt x="6271" y="779"/>
                </a:cubicBezTo>
                <a:cubicBezTo>
                  <a:pt x="6273" y="783"/>
                  <a:pt x="6274" y="786"/>
                  <a:pt x="6276" y="790"/>
                </a:cubicBezTo>
                <a:cubicBezTo>
                  <a:pt x="6259" y="736"/>
                  <a:pt x="6240" y="681"/>
                  <a:pt x="6219" y="628"/>
                </a:cubicBezTo>
                <a:cubicBezTo>
                  <a:pt x="6190" y="555"/>
                  <a:pt x="6160" y="482"/>
                  <a:pt x="6141" y="406"/>
                </a:cubicBezTo>
                <a:cubicBezTo>
                  <a:pt x="6129" y="356"/>
                  <a:pt x="6120" y="295"/>
                  <a:pt x="6160" y="254"/>
                </a:cubicBezTo>
                <a:cubicBezTo>
                  <a:pt x="6200" y="213"/>
                  <a:pt x="6274" y="200"/>
                  <a:pt x="6326" y="185"/>
                </a:cubicBezTo>
                <a:cubicBezTo>
                  <a:pt x="6403" y="164"/>
                  <a:pt x="6481" y="150"/>
                  <a:pt x="6556" y="125"/>
                </a:cubicBezTo>
                <a:cubicBezTo>
                  <a:pt x="6603" y="110"/>
                  <a:pt x="6646" y="90"/>
                  <a:pt x="6689" y="68"/>
                </a:cubicBezTo>
              </a:path>
              <a:path w="8719" h="2021" extrusionOk="0">
                <a:moveTo>
                  <a:pt x="6846" y="324"/>
                </a:moveTo>
                <a:cubicBezTo>
                  <a:pt x="6841" y="331"/>
                  <a:pt x="6837" y="344"/>
                  <a:pt x="6817" y="364"/>
                </a:cubicBezTo>
                <a:cubicBezTo>
                  <a:pt x="6776" y="405"/>
                  <a:pt x="6738" y="449"/>
                  <a:pt x="6707" y="498"/>
                </a:cubicBezTo>
                <a:cubicBezTo>
                  <a:pt x="6676" y="547"/>
                  <a:pt x="6625" y="640"/>
                  <a:pt x="6669" y="696"/>
                </a:cubicBezTo>
                <a:cubicBezTo>
                  <a:pt x="6701" y="736"/>
                  <a:pt x="6772" y="724"/>
                  <a:pt x="6813" y="710"/>
                </a:cubicBezTo>
                <a:cubicBezTo>
                  <a:pt x="6877" y="688"/>
                  <a:pt x="6936" y="643"/>
                  <a:pt x="6973" y="586"/>
                </a:cubicBezTo>
                <a:cubicBezTo>
                  <a:pt x="7012" y="526"/>
                  <a:pt x="7033" y="454"/>
                  <a:pt x="7043" y="384"/>
                </a:cubicBezTo>
                <a:cubicBezTo>
                  <a:pt x="7050" y="335"/>
                  <a:pt x="7052" y="284"/>
                  <a:pt x="7054" y="234"/>
                </a:cubicBezTo>
                <a:cubicBezTo>
                  <a:pt x="7064" y="272"/>
                  <a:pt x="7069" y="306"/>
                  <a:pt x="7070" y="347"/>
                </a:cubicBezTo>
                <a:cubicBezTo>
                  <a:pt x="7072" y="407"/>
                  <a:pt x="7067" y="496"/>
                  <a:pt x="7088" y="552"/>
                </a:cubicBezTo>
                <a:cubicBezTo>
                  <a:pt x="7095" y="573"/>
                  <a:pt x="7096" y="580"/>
                  <a:pt x="7109" y="588"/>
                </a:cubicBezTo>
                <a:cubicBezTo>
                  <a:pt x="7150" y="578"/>
                  <a:pt x="7171" y="566"/>
                  <a:pt x="7207" y="541"/>
                </a:cubicBezTo>
                <a:cubicBezTo>
                  <a:pt x="7227" y="527"/>
                  <a:pt x="7247" y="503"/>
                  <a:pt x="7274" y="514"/>
                </a:cubicBezTo>
                <a:cubicBezTo>
                  <a:pt x="7308" y="528"/>
                  <a:pt x="7333" y="571"/>
                  <a:pt x="7367" y="588"/>
                </a:cubicBezTo>
                <a:cubicBezTo>
                  <a:pt x="7433" y="622"/>
                  <a:pt x="7509" y="633"/>
                  <a:pt x="7583" y="631"/>
                </a:cubicBezTo>
                <a:cubicBezTo>
                  <a:pt x="7705" y="627"/>
                  <a:pt x="7821" y="578"/>
                  <a:pt x="7852" y="450"/>
                </a:cubicBezTo>
                <a:cubicBezTo>
                  <a:pt x="7882" y="324"/>
                  <a:pt x="7837" y="163"/>
                  <a:pt x="7792" y="45"/>
                </a:cubicBezTo>
                <a:cubicBezTo>
                  <a:pt x="7780" y="20"/>
                  <a:pt x="7776" y="16"/>
                  <a:pt x="7774" y="0"/>
                </a:cubicBezTo>
              </a:path>
              <a:path w="8719" h="2021" extrusionOk="0">
                <a:moveTo>
                  <a:pt x="6952" y="1433"/>
                </a:moveTo>
                <a:cubicBezTo>
                  <a:pt x="6942" y="1451"/>
                  <a:pt x="6984" y="1467"/>
                  <a:pt x="6947" y="1500"/>
                </a:cubicBezTo>
                <a:cubicBezTo>
                  <a:pt x="6848" y="1589"/>
                  <a:pt x="6687" y="1593"/>
                  <a:pt x="6562" y="1605"/>
                </a:cubicBezTo>
                <a:cubicBezTo>
                  <a:pt x="5956" y="1661"/>
                  <a:pt x="5302" y="1472"/>
                  <a:pt x="4710" y="1367"/>
                </a:cubicBezTo>
                <a:cubicBezTo>
                  <a:pt x="4155" y="1269"/>
                  <a:pt x="3539" y="1094"/>
                  <a:pt x="2971" y="1146"/>
                </a:cubicBezTo>
                <a:cubicBezTo>
                  <a:pt x="2660" y="1174"/>
                  <a:pt x="2432" y="1302"/>
                  <a:pt x="2166" y="1451"/>
                </a:cubicBezTo>
                <a:cubicBezTo>
                  <a:pt x="2071" y="1504"/>
                  <a:pt x="1934" y="1554"/>
                  <a:pt x="1866" y="1644"/>
                </a:cubicBezTo>
                <a:cubicBezTo>
                  <a:pt x="1826" y="1696"/>
                  <a:pt x="1815" y="1756"/>
                  <a:pt x="1767" y="1807"/>
                </a:cubicBezTo>
                <a:cubicBezTo>
                  <a:pt x="1744" y="1832"/>
                  <a:pt x="1716" y="1849"/>
                  <a:pt x="1692" y="1871"/>
                </a:cubicBezTo>
                <a:cubicBezTo>
                  <a:pt x="1743" y="1787"/>
                  <a:pt x="1793" y="1705"/>
                  <a:pt x="1835" y="1616"/>
                </a:cubicBezTo>
                <a:cubicBezTo>
                  <a:pt x="1888" y="1503"/>
                  <a:pt x="1929" y="1390"/>
                  <a:pt x="1965" y="1271"/>
                </a:cubicBezTo>
                <a:cubicBezTo>
                  <a:pt x="1945" y="1307"/>
                  <a:pt x="1924" y="1344"/>
                  <a:pt x="1904" y="1381"/>
                </a:cubicBezTo>
                <a:cubicBezTo>
                  <a:pt x="1835" y="1506"/>
                  <a:pt x="1750" y="1623"/>
                  <a:pt x="1668" y="1738"/>
                </a:cubicBezTo>
                <a:cubicBezTo>
                  <a:pt x="1731" y="1740"/>
                  <a:pt x="1796" y="1743"/>
                  <a:pt x="1859" y="1745"/>
                </a:cubicBezTo>
                <a:cubicBezTo>
                  <a:pt x="1992" y="1750"/>
                  <a:pt x="2308" y="1862"/>
                  <a:pt x="2424" y="1807"/>
                </a:cubicBezTo>
                <a:cubicBezTo>
                  <a:pt x="2465" y="1788"/>
                  <a:pt x="2479" y="1750"/>
                  <a:pt x="2514" y="1720"/>
                </a:cubicBezTo>
                <a:cubicBezTo>
                  <a:pt x="2529" y="1705"/>
                  <a:pt x="2544" y="1690"/>
                  <a:pt x="2559" y="1675"/>
                </a:cubicBezTo>
              </a:path>
              <a:path w="8719" h="2021" extrusionOk="0">
                <a:moveTo>
                  <a:pt x="7613" y="1464"/>
                </a:moveTo>
                <a:cubicBezTo>
                  <a:pt x="7642" y="1447"/>
                  <a:pt x="7685" y="1434"/>
                  <a:pt x="7702" y="1402"/>
                </a:cubicBezTo>
                <a:cubicBezTo>
                  <a:pt x="7714" y="1378"/>
                  <a:pt x="7710" y="1330"/>
                  <a:pt x="7697" y="1308"/>
                </a:cubicBezTo>
                <a:cubicBezTo>
                  <a:pt x="7661" y="1247"/>
                  <a:pt x="7591" y="1272"/>
                  <a:pt x="7539" y="1292"/>
                </a:cubicBezTo>
                <a:cubicBezTo>
                  <a:pt x="7442" y="1330"/>
                  <a:pt x="7309" y="1480"/>
                  <a:pt x="7331" y="1593"/>
                </a:cubicBezTo>
                <a:cubicBezTo>
                  <a:pt x="7350" y="1695"/>
                  <a:pt x="7425" y="1745"/>
                  <a:pt x="7528" y="1742"/>
                </a:cubicBezTo>
                <a:cubicBezTo>
                  <a:pt x="7592" y="1740"/>
                  <a:pt x="7674" y="1713"/>
                  <a:pt x="7730" y="1684"/>
                </a:cubicBezTo>
                <a:cubicBezTo>
                  <a:pt x="7799" y="1649"/>
                  <a:pt x="7867" y="1610"/>
                  <a:pt x="7936" y="1573"/>
                </a:cubicBezTo>
                <a:cubicBezTo>
                  <a:pt x="7979" y="1550"/>
                  <a:pt x="8023" y="1515"/>
                  <a:pt x="8064" y="1495"/>
                </a:cubicBezTo>
                <a:cubicBezTo>
                  <a:pt x="8070" y="1494"/>
                  <a:pt x="8075" y="1493"/>
                  <a:pt x="8081" y="1492"/>
                </a:cubicBezTo>
                <a:cubicBezTo>
                  <a:pt x="8052" y="1503"/>
                  <a:pt x="8023" y="1504"/>
                  <a:pt x="7992" y="1524"/>
                </a:cubicBezTo>
                <a:cubicBezTo>
                  <a:pt x="7945" y="1554"/>
                  <a:pt x="7849" y="1620"/>
                  <a:pt x="7877" y="1689"/>
                </a:cubicBezTo>
                <a:cubicBezTo>
                  <a:pt x="7897" y="1737"/>
                  <a:pt x="7965" y="1732"/>
                  <a:pt x="8006" y="1729"/>
                </a:cubicBezTo>
                <a:cubicBezTo>
                  <a:pt x="8095" y="1722"/>
                  <a:pt x="8188" y="1657"/>
                  <a:pt x="8186" y="1562"/>
                </a:cubicBezTo>
                <a:cubicBezTo>
                  <a:pt x="8185" y="1533"/>
                  <a:pt x="8150" y="1511"/>
                  <a:pt x="8158" y="1484"/>
                </a:cubicBezTo>
                <a:cubicBezTo>
                  <a:pt x="8167" y="1456"/>
                  <a:pt x="8246" y="1419"/>
                  <a:pt x="8267" y="1404"/>
                </a:cubicBezTo>
                <a:cubicBezTo>
                  <a:pt x="8529" y="1216"/>
                  <a:pt x="8700" y="949"/>
                  <a:pt x="8718" y="622"/>
                </a:cubicBezTo>
                <a:cubicBezTo>
                  <a:pt x="8724" y="516"/>
                  <a:pt x="8708" y="441"/>
                  <a:pt x="8664" y="350"/>
                </a:cubicBezTo>
                <a:cubicBezTo>
                  <a:pt x="8610" y="373"/>
                  <a:pt x="8591" y="385"/>
                  <a:pt x="8555" y="447"/>
                </a:cubicBezTo>
                <a:cubicBezTo>
                  <a:pt x="8493" y="553"/>
                  <a:pt x="8447" y="673"/>
                  <a:pt x="8412" y="790"/>
                </a:cubicBezTo>
                <a:cubicBezTo>
                  <a:pt x="8335" y="1046"/>
                  <a:pt x="8304" y="1349"/>
                  <a:pt x="8454" y="1584"/>
                </a:cubicBezTo>
                <a:cubicBezTo>
                  <a:pt x="8488" y="1637"/>
                  <a:pt x="8541" y="1675"/>
                  <a:pt x="8575" y="1726"/>
                </a:cubicBezTo>
                <a:cubicBezTo>
                  <a:pt x="8598" y="1760"/>
                  <a:pt x="8596" y="1732"/>
                  <a:pt x="8576" y="1742"/>
                </a:cubicBezTo>
                <a:cubicBezTo>
                  <a:pt x="8571" y="1738"/>
                  <a:pt x="8566" y="1733"/>
                  <a:pt x="8561" y="17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7" name="Ink 54"/>
          <p:cNvSpPr>
            <a:spLocks noRot="1" noChangeAspect="1" noEditPoints="1" noChangeArrowheads="1" noChangeShapeType="1" noTextEdit="1"/>
          </p:cNvSpPr>
          <p:nvPr/>
        </p:nvSpPr>
        <p:spPr bwMode="auto">
          <a:xfrm>
            <a:off x="5494338" y="5802313"/>
            <a:ext cx="14287" cy="19050"/>
          </a:xfrm>
          <a:custGeom>
            <a:avLst/>
            <a:gdLst>
              <a:gd name="T0" fmla="*/ 2147483647 w 42"/>
              <a:gd name="T1" fmla="*/ 2147483647 h 55"/>
              <a:gd name="T2" fmla="*/ 2147483647 w 42"/>
              <a:gd name="T3" fmla="*/ 2147483647 h 55"/>
              <a:gd name="T4" fmla="*/ 0 60000 65536"/>
              <a:gd name="T5" fmla="*/ 0 60000 65536"/>
              <a:gd name="T6" fmla="*/ 0 w 42"/>
              <a:gd name="T7" fmla="*/ 0 h 55"/>
              <a:gd name="T8" fmla="*/ 42 w 42"/>
              <a:gd name="T9" fmla="*/ 55 h 55"/>
            </a:gdLst>
            <a:ahLst/>
            <a:cxnLst>
              <a:cxn ang="T4">
                <a:pos x="T0" y="T1"/>
              </a:cxn>
              <a:cxn ang="T5">
                <a:pos x="T2" y="T3"/>
              </a:cxn>
            </a:cxnLst>
            <a:rect l="T6" t="T7" r="T8" b="T9"/>
            <a:pathLst>
              <a:path w="42" h="55" extrusionOk="0">
                <a:moveTo>
                  <a:pt x="8" y="0"/>
                </a:moveTo>
                <a:cubicBezTo>
                  <a:pt x="-4" y="37"/>
                  <a:pt x="7" y="37"/>
                  <a:pt x="41" y="5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8" name="Ink 55"/>
          <p:cNvSpPr>
            <a:spLocks noRot="1" noChangeAspect="1" noEditPoints="1" noChangeArrowheads="1" noChangeShapeType="1" noTextEdit="1"/>
          </p:cNvSpPr>
          <p:nvPr/>
        </p:nvSpPr>
        <p:spPr bwMode="auto">
          <a:xfrm>
            <a:off x="5022850" y="5672138"/>
            <a:ext cx="1192213" cy="517525"/>
          </a:xfrm>
          <a:custGeom>
            <a:avLst/>
            <a:gdLst>
              <a:gd name="T0" fmla="*/ 2147483647 w 3310"/>
              <a:gd name="T1" fmla="*/ 2147483647 h 1437"/>
              <a:gd name="T2" fmla="*/ 2147483647 w 3310"/>
              <a:gd name="T3" fmla="*/ 2147483647 h 1437"/>
              <a:gd name="T4" fmla="*/ 2147483647 w 3310"/>
              <a:gd name="T5" fmla="*/ 2147483647 h 1437"/>
              <a:gd name="T6" fmla="*/ 0 w 3310"/>
              <a:gd name="T7" fmla="*/ 2147483647 h 1437"/>
              <a:gd name="T8" fmla="*/ 2147483647 w 3310"/>
              <a:gd name="T9" fmla="*/ 2147483647 h 1437"/>
              <a:gd name="T10" fmla="*/ 2147483647 w 3310"/>
              <a:gd name="T11" fmla="*/ 2147483647 h 1437"/>
              <a:gd name="T12" fmla="*/ 2147483647 w 3310"/>
              <a:gd name="T13" fmla="*/ 2147483647 h 1437"/>
              <a:gd name="T14" fmla="*/ 2147483647 w 3310"/>
              <a:gd name="T15" fmla="*/ 2147483647 h 1437"/>
              <a:gd name="T16" fmla="*/ 2147483647 w 3310"/>
              <a:gd name="T17" fmla="*/ 2147483647 h 1437"/>
              <a:gd name="T18" fmla="*/ 2147483647 w 3310"/>
              <a:gd name="T19" fmla="*/ 2147483647 h 1437"/>
              <a:gd name="T20" fmla="*/ 2147483647 w 3310"/>
              <a:gd name="T21" fmla="*/ 2147483647 h 1437"/>
              <a:gd name="T22" fmla="*/ 2147483647 w 3310"/>
              <a:gd name="T23" fmla="*/ 2147483647 h 1437"/>
              <a:gd name="T24" fmla="*/ 2147483647 w 3310"/>
              <a:gd name="T25" fmla="*/ 2147483647 h 1437"/>
              <a:gd name="T26" fmla="*/ 2147483647 w 3310"/>
              <a:gd name="T27" fmla="*/ 2147483647 h 1437"/>
              <a:gd name="T28" fmla="*/ 2147483647 w 3310"/>
              <a:gd name="T29" fmla="*/ 2147483647 h 1437"/>
              <a:gd name="T30" fmla="*/ 2147483647 w 3310"/>
              <a:gd name="T31" fmla="*/ 2147483647 h 1437"/>
              <a:gd name="T32" fmla="*/ 2147483647 w 3310"/>
              <a:gd name="T33" fmla="*/ 2147483647 h 1437"/>
              <a:gd name="T34" fmla="*/ 2147483647 w 3310"/>
              <a:gd name="T35" fmla="*/ 2147483647 h 1437"/>
              <a:gd name="T36" fmla="*/ 2147483647 w 3310"/>
              <a:gd name="T37" fmla="*/ 2147483647 h 1437"/>
              <a:gd name="T38" fmla="*/ 2147483647 w 3310"/>
              <a:gd name="T39" fmla="*/ 2147483647 h 1437"/>
              <a:gd name="T40" fmla="*/ 2147483647 w 3310"/>
              <a:gd name="T41" fmla="*/ 2147483647 h 1437"/>
              <a:gd name="T42" fmla="*/ 2147483647 w 3310"/>
              <a:gd name="T43" fmla="*/ 2147483647 h 1437"/>
              <a:gd name="T44" fmla="*/ 2147483647 w 3310"/>
              <a:gd name="T45" fmla="*/ 2147483647 h 1437"/>
              <a:gd name="T46" fmla="*/ 2147483647 w 3310"/>
              <a:gd name="T47" fmla="*/ 2147483647 h 1437"/>
              <a:gd name="T48" fmla="*/ 2147483647 w 3310"/>
              <a:gd name="T49" fmla="*/ 2147483647 h 1437"/>
              <a:gd name="T50" fmla="*/ 2147483647 w 3310"/>
              <a:gd name="T51" fmla="*/ 2147483647 h 1437"/>
              <a:gd name="T52" fmla="*/ 2147483647 w 3310"/>
              <a:gd name="T53" fmla="*/ 2147483647 h 1437"/>
              <a:gd name="T54" fmla="*/ 2147483647 w 3310"/>
              <a:gd name="T55" fmla="*/ 2147483647 h 1437"/>
              <a:gd name="T56" fmla="*/ 2147483647 w 3310"/>
              <a:gd name="T57" fmla="*/ 2147483647 h 1437"/>
              <a:gd name="T58" fmla="*/ 2147483647 w 3310"/>
              <a:gd name="T59" fmla="*/ 2147483647 h 1437"/>
              <a:gd name="T60" fmla="*/ 2147483647 w 3310"/>
              <a:gd name="T61" fmla="*/ 2147483647 h 1437"/>
              <a:gd name="T62" fmla="*/ 2147483647 w 3310"/>
              <a:gd name="T63" fmla="*/ 2147483647 h 1437"/>
              <a:gd name="T64" fmla="*/ 2147483647 w 3310"/>
              <a:gd name="T65" fmla="*/ 2147483647 h 1437"/>
              <a:gd name="T66" fmla="*/ 2147483647 w 3310"/>
              <a:gd name="T67" fmla="*/ 2147483647 h 1437"/>
              <a:gd name="T68" fmla="*/ 2147483647 w 3310"/>
              <a:gd name="T69" fmla="*/ 2147483647 h 1437"/>
              <a:gd name="T70" fmla="*/ 2147483647 w 3310"/>
              <a:gd name="T71" fmla="*/ 2147483647 h 1437"/>
              <a:gd name="T72" fmla="*/ 2147483647 w 3310"/>
              <a:gd name="T73" fmla="*/ 2147483647 h 14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0"/>
              <a:gd name="T112" fmla="*/ 0 h 1437"/>
              <a:gd name="T113" fmla="*/ 3310 w 3310"/>
              <a:gd name="T114" fmla="*/ 1437 h 14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0" h="1437" extrusionOk="0">
                <a:moveTo>
                  <a:pt x="70" y="154"/>
                </a:moveTo>
                <a:cubicBezTo>
                  <a:pt x="78" y="137"/>
                  <a:pt x="88" y="132"/>
                  <a:pt x="82" y="111"/>
                </a:cubicBezTo>
                <a:cubicBezTo>
                  <a:pt x="79" y="109"/>
                  <a:pt x="76" y="106"/>
                  <a:pt x="73" y="104"/>
                </a:cubicBezTo>
                <a:cubicBezTo>
                  <a:pt x="73" y="125"/>
                  <a:pt x="73" y="146"/>
                  <a:pt x="75" y="168"/>
                </a:cubicBezTo>
                <a:cubicBezTo>
                  <a:pt x="88" y="343"/>
                  <a:pt x="79" y="518"/>
                  <a:pt x="54" y="691"/>
                </a:cubicBezTo>
                <a:cubicBezTo>
                  <a:pt x="45" y="752"/>
                  <a:pt x="35" y="812"/>
                  <a:pt x="22" y="872"/>
                </a:cubicBezTo>
                <a:cubicBezTo>
                  <a:pt x="15" y="904"/>
                  <a:pt x="8" y="936"/>
                  <a:pt x="2" y="968"/>
                </a:cubicBezTo>
                <a:cubicBezTo>
                  <a:pt x="1" y="971"/>
                  <a:pt x="1" y="975"/>
                  <a:pt x="0" y="978"/>
                </a:cubicBezTo>
                <a:cubicBezTo>
                  <a:pt x="17" y="949"/>
                  <a:pt x="30" y="918"/>
                  <a:pt x="44" y="887"/>
                </a:cubicBezTo>
                <a:cubicBezTo>
                  <a:pt x="69" y="830"/>
                  <a:pt x="95" y="776"/>
                  <a:pt x="127" y="722"/>
                </a:cubicBezTo>
                <a:cubicBezTo>
                  <a:pt x="159" y="667"/>
                  <a:pt x="212" y="557"/>
                  <a:pt x="282" y="542"/>
                </a:cubicBezTo>
                <a:cubicBezTo>
                  <a:pt x="305" y="537"/>
                  <a:pt x="326" y="553"/>
                  <a:pt x="337" y="573"/>
                </a:cubicBezTo>
                <a:cubicBezTo>
                  <a:pt x="375" y="642"/>
                  <a:pt x="381" y="741"/>
                  <a:pt x="386" y="817"/>
                </a:cubicBezTo>
                <a:cubicBezTo>
                  <a:pt x="391" y="888"/>
                  <a:pt x="381" y="960"/>
                  <a:pt x="385" y="1030"/>
                </a:cubicBezTo>
                <a:cubicBezTo>
                  <a:pt x="390" y="1053"/>
                  <a:pt x="392" y="1061"/>
                  <a:pt x="399" y="1030"/>
                </a:cubicBezTo>
              </a:path>
              <a:path w="3310" h="1437" extrusionOk="0">
                <a:moveTo>
                  <a:pt x="568" y="768"/>
                </a:moveTo>
                <a:cubicBezTo>
                  <a:pt x="601" y="784"/>
                  <a:pt x="617" y="791"/>
                  <a:pt x="653" y="790"/>
                </a:cubicBezTo>
                <a:cubicBezTo>
                  <a:pt x="702" y="789"/>
                  <a:pt x="741" y="763"/>
                  <a:pt x="780" y="734"/>
                </a:cubicBezTo>
                <a:cubicBezTo>
                  <a:pt x="825" y="700"/>
                  <a:pt x="866" y="659"/>
                  <a:pt x="897" y="611"/>
                </a:cubicBezTo>
                <a:cubicBezTo>
                  <a:pt x="914" y="584"/>
                  <a:pt x="921" y="565"/>
                  <a:pt x="925" y="535"/>
                </a:cubicBezTo>
                <a:cubicBezTo>
                  <a:pt x="892" y="509"/>
                  <a:pt x="859" y="520"/>
                  <a:pt x="819" y="537"/>
                </a:cubicBezTo>
                <a:cubicBezTo>
                  <a:pt x="744" y="570"/>
                  <a:pt x="681" y="630"/>
                  <a:pt x="626" y="689"/>
                </a:cubicBezTo>
                <a:cubicBezTo>
                  <a:pt x="579" y="740"/>
                  <a:pt x="536" y="801"/>
                  <a:pt x="531" y="872"/>
                </a:cubicBezTo>
                <a:cubicBezTo>
                  <a:pt x="527" y="921"/>
                  <a:pt x="556" y="954"/>
                  <a:pt x="599" y="971"/>
                </a:cubicBezTo>
                <a:cubicBezTo>
                  <a:pt x="657" y="994"/>
                  <a:pt x="732" y="989"/>
                  <a:pt x="790" y="969"/>
                </a:cubicBezTo>
                <a:cubicBezTo>
                  <a:pt x="838" y="953"/>
                  <a:pt x="895" y="918"/>
                  <a:pt x="930" y="882"/>
                </a:cubicBezTo>
                <a:cubicBezTo>
                  <a:pt x="961" y="850"/>
                  <a:pt x="985" y="808"/>
                  <a:pt x="1010" y="771"/>
                </a:cubicBezTo>
              </a:path>
              <a:path w="3310" h="1437" extrusionOk="0">
                <a:moveTo>
                  <a:pt x="1164" y="652"/>
                </a:moveTo>
                <a:cubicBezTo>
                  <a:pt x="1189" y="686"/>
                  <a:pt x="1190" y="708"/>
                  <a:pt x="1195" y="749"/>
                </a:cubicBezTo>
                <a:cubicBezTo>
                  <a:pt x="1201" y="798"/>
                  <a:pt x="1200" y="843"/>
                  <a:pt x="1196" y="893"/>
                </a:cubicBezTo>
                <a:cubicBezTo>
                  <a:pt x="1194" y="916"/>
                  <a:pt x="1182" y="942"/>
                  <a:pt x="1200" y="946"/>
                </a:cubicBezTo>
                <a:cubicBezTo>
                  <a:pt x="1211" y="916"/>
                  <a:pt x="1221" y="886"/>
                  <a:pt x="1231" y="855"/>
                </a:cubicBezTo>
              </a:path>
              <a:path w="3310" h="1437" extrusionOk="0">
                <a:moveTo>
                  <a:pt x="1570" y="591"/>
                </a:moveTo>
                <a:cubicBezTo>
                  <a:pt x="1556" y="632"/>
                  <a:pt x="1534" y="669"/>
                  <a:pt x="1503" y="700"/>
                </a:cubicBezTo>
                <a:cubicBezTo>
                  <a:pt x="1462" y="741"/>
                  <a:pt x="1415" y="774"/>
                  <a:pt x="1381" y="823"/>
                </a:cubicBezTo>
                <a:cubicBezTo>
                  <a:pt x="1366" y="849"/>
                  <a:pt x="1361" y="855"/>
                  <a:pt x="1362" y="875"/>
                </a:cubicBezTo>
                <a:cubicBezTo>
                  <a:pt x="1398" y="894"/>
                  <a:pt x="1414" y="903"/>
                  <a:pt x="1463" y="891"/>
                </a:cubicBezTo>
                <a:cubicBezTo>
                  <a:pt x="1525" y="876"/>
                  <a:pt x="1578" y="843"/>
                  <a:pt x="1626" y="803"/>
                </a:cubicBezTo>
                <a:cubicBezTo>
                  <a:pt x="1662" y="773"/>
                  <a:pt x="1694" y="735"/>
                  <a:pt x="1727" y="703"/>
                </a:cubicBezTo>
                <a:cubicBezTo>
                  <a:pt x="1752" y="736"/>
                  <a:pt x="1763" y="763"/>
                  <a:pt x="1775" y="807"/>
                </a:cubicBezTo>
                <a:cubicBezTo>
                  <a:pt x="1817" y="958"/>
                  <a:pt x="1866" y="1133"/>
                  <a:pt x="1832" y="1290"/>
                </a:cubicBezTo>
                <a:cubicBezTo>
                  <a:pt x="1818" y="1355"/>
                  <a:pt x="1778" y="1414"/>
                  <a:pt x="1712" y="1432"/>
                </a:cubicBezTo>
                <a:cubicBezTo>
                  <a:pt x="1655" y="1448"/>
                  <a:pt x="1586" y="1420"/>
                  <a:pt x="1553" y="1373"/>
                </a:cubicBezTo>
                <a:cubicBezTo>
                  <a:pt x="1513" y="1316"/>
                  <a:pt x="1520" y="1257"/>
                  <a:pt x="1518" y="1192"/>
                </a:cubicBezTo>
              </a:path>
              <a:path w="3310" h="1437" extrusionOk="0">
                <a:moveTo>
                  <a:pt x="1940" y="28"/>
                </a:moveTo>
                <a:cubicBezTo>
                  <a:pt x="1947" y="31"/>
                  <a:pt x="1954" y="41"/>
                  <a:pt x="1953" y="110"/>
                </a:cubicBezTo>
                <a:cubicBezTo>
                  <a:pt x="1950" y="348"/>
                  <a:pt x="1910" y="620"/>
                  <a:pt x="1969" y="853"/>
                </a:cubicBezTo>
                <a:cubicBezTo>
                  <a:pt x="1980" y="881"/>
                  <a:pt x="1979" y="888"/>
                  <a:pt x="1997" y="896"/>
                </a:cubicBezTo>
                <a:cubicBezTo>
                  <a:pt x="2040" y="863"/>
                  <a:pt x="2056" y="843"/>
                  <a:pt x="2083" y="789"/>
                </a:cubicBezTo>
                <a:cubicBezTo>
                  <a:pt x="2111" y="732"/>
                  <a:pt x="2137" y="674"/>
                  <a:pt x="2164" y="617"/>
                </a:cubicBezTo>
                <a:cubicBezTo>
                  <a:pt x="2173" y="598"/>
                  <a:pt x="2174" y="592"/>
                  <a:pt x="2186" y="586"/>
                </a:cubicBezTo>
                <a:cubicBezTo>
                  <a:pt x="2196" y="624"/>
                  <a:pt x="2201" y="660"/>
                  <a:pt x="2206" y="700"/>
                </a:cubicBezTo>
                <a:cubicBezTo>
                  <a:pt x="2214" y="762"/>
                  <a:pt x="2223" y="823"/>
                  <a:pt x="2256" y="876"/>
                </a:cubicBezTo>
                <a:cubicBezTo>
                  <a:pt x="2296" y="859"/>
                  <a:pt x="2314" y="848"/>
                  <a:pt x="2339" y="804"/>
                </a:cubicBezTo>
                <a:cubicBezTo>
                  <a:pt x="2388" y="717"/>
                  <a:pt x="2413" y="619"/>
                  <a:pt x="2441" y="524"/>
                </a:cubicBezTo>
                <a:cubicBezTo>
                  <a:pt x="2476" y="408"/>
                  <a:pt x="2492" y="290"/>
                  <a:pt x="2511" y="171"/>
                </a:cubicBezTo>
                <a:cubicBezTo>
                  <a:pt x="2519" y="118"/>
                  <a:pt x="2524" y="68"/>
                  <a:pt x="2528" y="14"/>
                </a:cubicBezTo>
                <a:cubicBezTo>
                  <a:pt x="2508" y="45"/>
                  <a:pt x="2517" y="59"/>
                  <a:pt x="2513" y="96"/>
                </a:cubicBezTo>
                <a:cubicBezTo>
                  <a:pt x="2495" y="277"/>
                  <a:pt x="2479" y="460"/>
                  <a:pt x="2473" y="642"/>
                </a:cubicBezTo>
                <a:cubicBezTo>
                  <a:pt x="2472" y="676"/>
                  <a:pt x="2448" y="845"/>
                  <a:pt x="2473" y="874"/>
                </a:cubicBezTo>
                <a:cubicBezTo>
                  <a:pt x="2484" y="895"/>
                  <a:pt x="2487" y="901"/>
                  <a:pt x="2494" y="870"/>
                </a:cubicBezTo>
                <a:cubicBezTo>
                  <a:pt x="2496" y="793"/>
                  <a:pt x="2488" y="730"/>
                  <a:pt x="2466" y="655"/>
                </a:cubicBezTo>
                <a:cubicBezTo>
                  <a:pt x="2442" y="576"/>
                  <a:pt x="2400" y="495"/>
                  <a:pt x="2346" y="432"/>
                </a:cubicBezTo>
                <a:cubicBezTo>
                  <a:pt x="2320" y="408"/>
                  <a:pt x="2312" y="400"/>
                  <a:pt x="2292" y="388"/>
                </a:cubicBezTo>
                <a:cubicBezTo>
                  <a:pt x="2330" y="424"/>
                  <a:pt x="2373" y="447"/>
                  <a:pt x="2425" y="459"/>
                </a:cubicBezTo>
                <a:cubicBezTo>
                  <a:pt x="2495" y="476"/>
                  <a:pt x="2563" y="476"/>
                  <a:pt x="2631" y="452"/>
                </a:cubicBezTo>
                <a:cubicBezTo>
                  <a:pt x="2674" y="431"/>
                  <a:pt x="2689" y="424"/>
                  <a:pt x="2717" y="409"/>
                </a:cubicBezTo>
              </a:path>
              <a:path w="3310" h="1437" extrusionOk="0">
                <a:moveTo>
                  <a:pt x="2988" y="458"/>
                </a:moveTo>
                <a:cubicBezTo>
                  <a:pt x="3018" y="487"/>
                  <a:pt x="3034" y="489"/>
                  <a:pt x="3076" y="487"/>
                </a:cubicBezTo>
                <a:cubicBezTo>
                  <a:pt x="3118" y="485"/>
                  <a:pt x="3166" y="470"/>
                  <a:pt x="3202" y="449"/>
                </a:cubicBezTo>
                <a:cubicBezTo>
                  <a:pt x="3226" y="435"/>
                  <a:pt x="3242" y="416"/>
                  <a:pt x="3260" y="395"/>
                </a:cubicBezTo>
              </a:path>
              <a:path w="3310" h="1437" extrusionOk="0">
                <a:moveTo>
                  <a:pt x="2971" y="674"/>
                </a:moveTo>
                <a:cubicBezTo>
                  <a:pt x="3046" y="715"/>
                  <a:pt x="3097" y="717"/>
                  <a:pt x="3183" y="702"/>
                </a:cubicBezTo>
                <a:cubicBezTo>
                  <a:pt x="3248" y="689"/>
                  <a:pt x="3270" y="684"/>
                  <a:pt x="3309" y="66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9" name="Ink 56"/>
          <p:cNvSpPr>
            <a:spLocks noRot="1" noChangeAspect="1" noEditPoints="1" noChangeArrowheads="1" noChangeShapeType="1" noTextEdit="1"/>
          </p:cNvSpPr>
          <p:nvPr/>
        </p:nvSpPr>
        <p:spPr bwMode="auto">
          <a:xfrm>
            <a:off x="6378575" y="5445125"/>
            <a:ext cx="1181100" cy="550863"/>
          </a:xfrm>
          <a:custGeom>
            <a:avLst/>
            <a:gdLst>
              <a:gd name="T0" fmla="*/ 2147483647 w 3280"/>
              <a:gd name="T1" fmla="*/ 2147483647 h 1531"/>
              <a:gd name="T2" fmla="*/ 2147483647 w 3280"/>
              <a:gd name="T3" fmla="*/ 2147483647 h 1531"/>
              <a:gd name="T4" fmla="*/ 2147483647 w 3280"/>
              <a:gd name="T5" fmla="*/ 2147483647 h 1531"/>
              <a:gd name="T6" fmla="*/ 2147483647 w 3280"/>
              <a:gd name="T7" fmla="*/ 2147483647 h 1531"/>
              <a:gd name="T8" fmla="*/ 2147483647 w 3280"/>
              <a:gd name="T9" fmla="*/ 2147483647 h 1531"/>
              <a:gd name="T10" fmla="*/ 2147483647 w 3280"/>
              <a:gd name="T11" fmla="*/ 2147483647 h 1531"/>
              <a:gd name="T12" fmla="*/ 2147483647 w 3280"/>
              <a:gd name="T13" fmla="*/ 2147483647 h 1531"/>
              <a:gd name="T14" fmla="*/ 2147483647 w 3280"/>
              <a:gd name="T15" fmla="*/ 2147483647 h 1531"/>
              <a:gd name="T16" fmla="*/ 2147483647 w 3280"/>
              <a:gd name="T17" fmla="*/ 2147483647 h 1531"/>
              <a:gd name="T18" fmla="*/ 2147483647 w 3280"/>
              <a:gd name="T19" fmla="*/ 2147483647 h 1531"/>
              <a:gd name="T20" fmla="*/ 2147483647 w 3280"/>
              <a:gd name="T21" fmla="*/ 2147483647 h 1531"/>
              <a:gd name="T22" fmla="*/ 2147483647 w 3280"/>
              <a:gd name="T23" fmla="*/ 2147483647 h 1531"/>
              <a:gd name="T24" fmla="*/ 2147483647 w 3280"/>
              <a:gd name="T25" fmla="*/ 2147483647 h 1531"/>
              <a:gd name="T26" fmla="*/ 2147483647 w 3280"/>
              <a:gd name="T27" fmla="*/ 2147483647 h 1531"/>
              <a:gd name="T28" fmla="*/ 2147483647 w 3280"/>
              <a:gd name="T29" fmla="*/ 2147483647 h 1531"/>
              <a:gd name="T30" fmla="*/ 2147483647 w 3280"/>
              <a:gd name="T31" fmla="*/ 2147483647 h 1531"/>
              <a:gd name="T32" fmla="*/ 2147483647 w 3280"/>
              <a:gd name="T33" fmla="*/ 2147483647 h 1531"/>
              <a:gd name="T34" fmla="*/ 2147483647 w 3280"/>
              <a:gd name="T35" fmla="*/ 2147483647 h 1531"/>
              <a:gd name="T36" fmla="*/ 2147483647 w 3280"/>
              <a:gd name="T37" fmla="*/ 2147483647 h 1531"/>
              <a:gd name="T38" fmla="*/ 2147483647 w 3280"/>
              <a:gd name="T39" fmla="*/ 2147483647 h 1531"/>
              <a:gd name="T40" fmla="*/ 2147483647 w 3280"/>
              <a:gd name="T41" fmla="*/ 2147483647 h 1531"/>
              <a:gd name="T42" fmla="*/ 2147483647 w 3280"/>
              <a:gd name="T43" fmla="*/ 2147483647 h 1531"/>
              <a:gd name="T44" fmla="*/ 2147483647 w 3280"/>
              <a:gd name="T45" fmla="*/ 2147483647 h 1531"/>
              <a:gd name="T46" fmla="*/ 2147483647 w 3280"/>
              <a:gd name="T47" fmla="*/ 2147483647 h 1531"/>
              <a:gd name="T48" fmla="*/ 2147483647 w 3280"/>
              <a:gd name="T49" fmla="*/ 2147483647 h 1531"/>
              <a:gd name="T50" fmla="*/ 2147483647 w 3280"/>
              <a:gd name="T51" fmla="*/ 2147483647 h 1531"/>
              <a:gd name="T52" fmla="*/ 2147483647 w 3280"/>
              <a:gd name="T53" fmla="*/ 2147483647 h 1531"/>
              <a:gd name="T54" fmla="*/ 2147483647 w 3280"/>
              <a:gd name="T55" fmla="*/ 2147483647 h 1531"/>
              <a:gd name="T56" fmla="*/ 2147483647 w 3280"/>
              <a:gd name="T57" fmla="*/ 2147483647 h 1531"/>
              <a:gd name="T58" fmla="*/ 2147483647 w 3280"/>
              <a:gd name="T59" fmla="*/ 2147483647 h 1531"/>
              <a:gd name="T60" fmla="*/ 2147483647 w 3280"/>
              <a:gd name="T61" fmla="*/ 2147483647 h 1531"/>
              <a:gd name="T62" fmla="*/ 2147483647 w 3280"/>
              <a:gd name="T63" fmla="*/ 2147483647 h 1531"/>
              <a:gd name="T64" fmla="*/ 2147483647 w 3280"/>
              <a:gd name="T65" fmla="*/ 2147483647 h 1531"/>
              <a:gd name="T66" fmla="*/ 2147483647 w 3280"/>
              <a:gd name="T67" fmla="*/ 2147483647 h 1531"/>
              <a:gd name="T68" fmla="*/ 2147483647 w 3280"/>
              <a:gd name="T69" fmla="*/ 2147483647 h 1531"/>
              <a:gd name="T70" fmla="*/ 2147483647 w 3280"/>
              <a:gd name="T71" fmla="*/ 2147483647 h 1531"/>
              <a:gd name="T72" fmla="*/ 2147483647 w 3280"/>
              <a:gd name="T73" fmla="*/ 2147483647 h 1531"/>
              <a:gd name="T74" fmla="*/ 2147483647 w 3280"/>
              <a:gd name="T75" fmla="*/ 2147483647 h 1531"/>
              <a:gd name="T76" fmla="*/ 2147483647 w 3280"/>
              <a:gd name="T77" fmla="*/ 2147483647 h 1531"/>
              <a:gd name="T78" fmla="*/ 2147483647 w 3280"/>
              <a:gd name="T79" fmla="*/ 2147483647 h 1531"/>
              <a:gd name="T80" fmla="*/ 2147483647 w 3280"/>
              <a:gd name="T81" fmla="*/ 2147483647 h 1531"/>
              <a:gd name="T82" fmla="*/ 2147483647 w 3280"/>
              <a:gd name="T83" fmla="*/ 2147483647 h 1531"/>
              <a:gd name="T84" fmla="*/ 2147483647 w 3280"/>
              <a:gd name="T85" fmla="*/ 2147483647 h 1531"/>
              <a:gd name="T86" fmla="*/ 2147483647 w 3280"/>
              <a:gd name="T87" fmla="*/ 2147483647 h 1531"/>
              <a:gd name="T88" fmla="*/ 2147483647 w 3280"/>
              <a:gd name="T89" fmla="*/ 2147483647 h 1531"/>
              <a:gd name="T90" fmla="*/ 2147483647 w 3280"/>
              <a:gd name="T91" fmla="*/ 2147483647 h 1531"/>
              <a:gd name="T92" fmla="*/ 2147483647 w 3280"/>
              <a:gd name="T93" fmla="*/ 2147483647 h 1531"/>
              <a:gd name="T94" fmla="*/ 2147483647 w 3280"/>
              <a:gd name="T95" fmla="*/ 2147483647 h 1531"/>
              <a:gd name="T96" fmla="*/ 2147483647 w 3280"/>
              <a:gd name="T97" fmla="*/ 2147483647 h 1531"/>
              <a:gd name="T98" fmla="*/ 2147483647 w 3280"/>
              <a:gd name="T99" fmla="*/ 2147483647 h 1531"/>
              <a:gd name="T100" fmla="*/ 2147483647 w 3280"/>
              <a:gd name="T101" fmla="*/ 2147483647 h 1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0"/>
              <a:gd name="T154" fmla="*/ 0 h 1531"/>
              <a:gd name="T155" fmla="*/ 3280 w 3280"/>
              <a:gd name="T156" fmla="*/ 1531 h 1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0" h="1531" extrusionOk="0">
                <a:moveTo>
                  <a:pt x="255" y="232"/>
                </a:moveTo>
                <a:cubicBezTo>
                  <a:pt x="223" y="222"/>
                  <a:pt x="188" y="183"/>
                  <a:pt x="154" y="219"/>
                </a:cubicBezTo>
                <a:cubicBezTo>
                  <a:pt x="99" y="278"/>
                  <a:pt x="100" y="420"/>
                  <a:pt x="89" y="492"/>
                </a:cubicBezTo>
                <a:cubicBezTo>
                  <a:pt x="56" y="702"/>
                  <a:pt x="21" y="914"/>
                  <a:pt x="5" y="1126"/>
                </a:cubicBezTo>
                <a:cubicBezTo>
                  <a:pt x="-3" y="1228"/>
                  <a:pt x="-10" y="1342"/>
                  <a:pt x="36" y="1436"/>
                </a:cubicBezTo>
                <a:cubicBezTo>
                  <a:pt x="74" y="1512"/>
                  <a:pt x="146" y="1535"/>
                  <a:pt x="226" y="1530"/>
                </a:cubicBezTo>
                <a:cubicBezTo>
                  <a:pt x="326" y="1524"/>
                  <a:pt x="415" y="1480"/>
                  <a:pt x="492" y="1419"/>
                </a:cubicBezTo>
                <a:cubicBezTo>
                  <a:pt x="588" y="1342"/>
                  <a:pt x="679" y="1207"/>
                  <a:pt x="625" y="1079"/>
                </a:cubicBezTo>
                <a:cubicBezTo>
                  <a:pt x="590" y="996"/>
                  <a:pt x="484" y="987"/>
                  <a:pt x="412" y="1021"/>
                </a:cubicBezTo>
                <a:cubicBezTo>
                  <a:pt x="313" y="1069"/>
                  <a:pt x="244" y="1196"/>
                  <a:pt x="263" y="1304"/>
                </a:cubicBezTo>
                <a:cubicBezTo>
                  <a:pt x="274" y="1367"/>
                  <a:pt x="323" y="1423"/>
                  <a:pt x="382" y="1446"/>
                </a:cubicBezTo>
                <a:cubicBezTo>
                  <a:pt x="446" y="1471"/>
                  <a:pt x="534" y="1465"/>
                  <a:pt x="599" y="1448"/>
                </a:cubicBezTo>
                <a:cubicBezTo>
                  <a:pt x="769" y="1403"/>
                  <a:pt x="894" y="1282"/>
                  <a:pt x="1004" y="1153"/>
                </a:cubicBezTo>
                <a:cubicBezTo>
                  <a:pt x="1038" y="1113"/>
                  <a:pt x="1068" y="1071"/>
                  <a:pt x="1099" y="1028"/>
                </a:cubicBezTo>
                <a:cubicBezTo>
                  <a:pt x="1101" y="1068"/>
                  <a:pt x="1101" y="1103"/>
                  <a:pt x="1097" y="1145"/>
                </a:cubicBezTo>
                <a:cubicBezTo>
                  <a:pt x="1091" y="1218"/>
                  <a:pt x="1076" y="1298"/>
                  <a:pt x="1092" y="1370"/>
                </a:cubicBezTo>
                <a:cubicBezTo>
                  <a:pt x="1095" y="1374"/>
                  <a:pt x="1099" y="1377"/>
                  <a:pt x="1102" y="1381"/>
                </a:cubicBezTo>
                <a:cubicBezTo>
                  <a:pt x="1128" y="1362"/>
                  <a:pt x="1157" y="1348"/>
                  <a:pt x="1183" y="1321"/>
                </a:cubicBezTo>
                <a:cubicBezTo>
                  <a:pt x="1230" y="1273"/>
                  <a:pt x="1265" y="1215"/>
                  <a:pt x="1317" y="1172"/>
                </a:cubicBezTo>
                <a:cubicBezTo>
                  <a:pt x="1323" y="1169"/>
                  <a:pt x="1330" y="1166"/>
                  <a:pt x="1336" y="1163"/>
                </a:cubicBezTo>
                <a:cubicBezTo>
                  <a:pt x="1352" y="1190"/>
                  <a:pt x="1371" y="1202"/>
                  <a:pt x="1381" y="1247"/>
                </a:cubicBezTo>
                <a:cubicBezTo>
                  <a:pt x="1388" y="1279"/>
                  <a:pt x="1394" y="1442"/>
                  <a:pt x="1438" y="1453"/>
                </a:cubicBezTo>
                <a:cubicBezTo>
                  <a:pt x="1477" y="1462"/>
                  <a:pt x="1461" y="1435"/>
                  <a:pt x="1494" y="1427"/>
                </a:cubicBezTo>
              </a:path>
              <a:path w="3280" h="1531" extrusionOk="0">
                <a:moveTo>
                  <a:pt x="1948" y="249"/>
                </a:moveTo>
                <a:cubicBezTo>
                  <a:pt x="1931" y="283"/>
                  <a:pt x="1914" y="316"/>
                  <a:pt x="1900" y="352"/>
                </a:cubicBezTo>
                <a:cubicBezTo>
                  <a:pt x="1860" y="455"/>
                  <a:pt x="1822" y="559"/>
                  <a:pt x="1788" y="664"/>
                </a:cubicBezTo>
                <a:cubicBezTo>
                  <a:pt x="1724" y="860"/>
                  <a:pt x="1667" y="1064"/>
                  <a:pt x="1671" y="1272"/>
                </a:cubicBezTo>
                <a:cubicBezTo>
                  <a:pt x="1672" y="1341"/>
                  <a:pt x="1677" y="1390"/>
                  <a:pt x="1729" y="1433"/>
                </a:cubicBezTo>
                <a:cubicBezTo>
                  <a:pt x="1769" y="1410"/>
                  <a:pt x="1786" y="1388"/>
                  <a:pt x="1817" y="1352"/>
                </a:cubicBezTo>
              </a:path>
              <a:path w="3280" h="1531" extrusionOk="0">
                <a:moveTo>
                  <a:pt x="2483" y="223"/>
                </a:moveTo>
                <a:cubicBezTo>
                  <a:pt x="2502" y="204"/>
                  <a:pt x="2505" y="201"/>
                  <a:pt x="2517" y="191"/>
                </a:cubicBezTo>
                <a:cubicBezTo>
                  <a:pt x="2496" y="245"/>
                  <a:pt x="2470" y="291"/>
                  <a:pt x="2440" y="343"/>
                </a:cubicBezTo>
                <a:cubicBezTo>
                  <a:pt x="2275" y="627"/>
                  <a:pt x="2124" y="922"/>
                  <a:pt x="2040" y="1241"/>
                </a:cubicBezTo>
                <a:cubicBezTo>
                  <a:pt x="2037" y="1252"/>
                  <a:pt x="2001" y="1425"/>
                  <a:pt x="2009" y="1325"/>
                </a:cubicBezTo>
              </a:path>
              <a:path w="3280" h="1531" extrusionOk="0">
                <a:moveTo>
                  <a:pt x="2403" y="287"/>
                </a:moveTo>
                <a:cubicBezTo>
                  <a:pt x="2429" y="240"/>
                  <a:pt x="2453" y="196"/>
                  <a:pt x="2484" y="152"/>
                </a:cubicBezTo>
                <a:cubicBezTo>
                  <a:pt x="2497" y="205"/>
                  <a:pt x="2501" y="257"/>
                  <a:pt x="2504" y="315"/>
                </a:cubicBezTo>
                <a:cubicBezTo>
                  <a:pt x="2510" y="446"/>
                  <a:pt x="2516" y="578"/>
                  <a:pt x="2529" y="709"/>
                </a:cubicBezTo>
                <a:cubicBezTo>
                  <a:pt x="2543" y="848"/>
                  <a:pt x="2569" y="985"/>
                  <a:pt x="2600" y="1121"/>
                </a:cubicBezTo>
                <a:cubicBezTo>
                  <a:pt x="2617" y="1194"/>
                  <a:pt x="2638" y="1263"/>
                  <a:pt x="2674" y="1329"/>
                </a:cubicBezTo>
                <a:cubicBezTo>
                  <a:pt x="2676" y="1333"/>
                  <a:pt x="2679" y="1336"/>
                  <a:pt x="2681" y="1340"/>
                </a:cubicBezTo>
              </a:path>
              <a:path w="3280" h="1531" extrusionOk="0">
                <a:moveTo>
                  <a:pt x="2229" y="844"/>
                </a:moveTo>
                <a:cubicBezTo>
                  <a:pt x="2199" y="860"/>
                  <a:pt x="2302" y="875"/>
                  <a:pt x="2330" y="881"/>
                </a:cubicBezTo>
                <a:cubicBezTo>
                  <a:pt x="2406" y="898"/>
                  <a:pt x="2486" y="918"/>
                  <a:pt x="2563" y="924"/>
                </a:cubicBezTo>
                <a:cubicBezTo>
                  <a:pt x="2616" y="928"/>
                  <a:pt x="2660" y="917"/>
                  <a:pt x="2709" y="900"/>
                </a:cubicBezTo>
              </a:path>
              <a:path w="3280" h="1531" extrusionOk="0">
                <a:moveTo>
                  <a:pt x="2929" y="67"/>
                </a:moveTo>
                <a:cubicBezTo>
                  <a:pt x="2970" y="22"/>
                  <a:pt x="2999" y="-16"/>
                  <a:pt x="3067" y="4"/>
                </a:cubicBezTo>
                <a:cubicBezTo>
                  <a:pt x="3155" y="30"/>
                  <a:pt x="3202" y="127"/>
                  <a:pt x="3229" y="206"/>
                </a:cubicBezTo>
                <a:cubicBezTo>
                  <a:pt x="3331" y="504"/>
                  <a:pt x="3272" y="854"/>
                  <a:pt x="3200" y="1152"/>
                </a:cubicBezTo>
                <a:cubicBezTo>
                  <a:pt x="3179" y="1239"/>
                  <a:pt x="3157" y="1341"/>
                  <a:pt x="3112" y="1419"/>
                </a:cubicBezTo>
                <a:cubicBezTo>
                  <a:pt x="3107" y="1435"/>
                  <a:pt x="3107" y="1441"/>
                  <a:pt x="3093" y="143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0" name="Ink 57"/>
          <p:cNvSpPr>
            <a:spLocks noRot="1" noChangeAspect="1" noEditPoints="1" noChangeArrowheads="1" noChangeShapeType="1" noTextEdit="1"/>
          </p:cNvSpPr>
          <p:nvPr/>
        </p:nvSpPr>
        <p:spPr bwMode="auto">
          <a:xfrm>
            <a:off x="5208588" y="6129338"/>
            <a:ext cx="1301750" cy="344487"/>
          </a:xfrm>
          <a:custGeom>
            <a:avLst/>
            <a:gdLst>
              <a:gd name="T0" fmla="*/ 2147483647 w 3617"/>
              <a:gd name="T1" fmla="*/ 2147483647 h 956"/>
              <a:gd name="T2" fmla="*/ 2147483647 w 3617"/>
              <a:gd name="T3" fmla="*/ 2147483647 h 956"/>
              <a:gd name="T4" fmla="*/ 2147483647 w 3617"/>
              <a:gd name="T5" fmla="*/ 2147483647 h 956"/>
              <a:gd name="T6" fmla="*/ 2147483647 w 3617"/>
              <a:gd name="T7" fmla="*/ 2147483647 h 956"/>
              <a:gd name="T8" fmla="*/ 2147483647 w 3617"/>
              <a:gd name="T9" fmla="*/ 2147483647 h 956"/>
              <a:gd name="T10" fmla="*/ 2147483647 w 3617"/>
              <a:gd name="T11" fmla="*/ 2147483647 h 956"/>
              <a:gd name="T12" fmla="*/ 2147483647 w 3617"/>
              <a:gd name="T13" fmla="*/ 2147483647 h 956"/>
              <a:gd name="T14" fmla="*/ 2147483647 w 3617"/>
              <a:gd name="T15" fmla="*/ 2147483647 h 956"/>
              <a:gd name="T16" fmla="*/ 2147483647 w 3617"/>
              <a:gd name="T17" fmla="*/ 2147483647 h 956"/>
              <a:gd name="T18" fmla="*/ 2147483647 w 3617"/>
              <a:gd name="T19" fmla="*/ 2147483647 h 956"/>
              <a:gd name="T20" fmla="*/ 2147483647 w 3617"/>
              <a:gd name="T21" fmla="*/ 2147483647 h 956"/>
              <a:gd name="T22" fmla="*/ 2147483647 w 3617"/>
              <a:gd name="T23" fmla="*/ 2147483647 h 956"/>
              <a:gd name="T24" fmla="*/ 2147483647 w 3617"/>
              <a:gd name="T25" fmla="*/ 2147483647 h 956"/>
              <a:gd name="T26" fmla="*/ 2147483647 w 3617"/>
              <a:gd name="T27" fmla="*/ 2147483647 h 956"/>
              <a:gd name="T28" fmla="*/ 2147483647 w 3617"/>
              <a:gd name="T29" fmla="*/ 2147483647 h 956"/>
              <a:gd name="T30" fmla="*/ 2147483647 w 3617"/>
              <a:gd name="T31" fmla="*/ 2147483647 h 956"/>
              <a:gd name="T32" fmla="*/ 2147483647 w 3617"/>
              <a:gd name="T33" fmla="*/ 2147483647 h 956"/>
              <a:gd name="T34" fmla="*/ 2147483647 w 3617"/>
              <a:gd name="T35" fmla="*/ 2147483647 h 956"/>
              <a:gd name="T36" fmla="*/ 2147483647 w 3617"/>
              <a:gd name="T37" fmla="*/ 2147483647 h 956"/>
              <a:gd name="T38" fmla="*/ 2147483647 w 3617"/>
              <a:gd name="T39" fmla="*/ 2147483647 h 956"/>
              <a:gd name="T40" fmla="*/ 2147483647 w 3617"/>
              <a:gd name="T41" fmla="*/ 2147483647 h 956"/>
              <a:gd name="T42" fmla="*/ 2147483647 w 3617"/>
              <a:gd name="T43" fmla="*/ 2147483647 h 956"/>
              <a:gd name="T44" fmla="*/ 2147483647 w 3617"/>
              <a:gd name="T45" fmla="*/ 2147483647 h 956"/>
              <a:gd name="T46" fmla="*/ 2147483647 w 3617"/>
              <a:gd name="T47" fmla="*/ 2147483647 h 956"/>
              <a:gd name="T48" fmla="*/ 2147483647 w 3617"/>
              <a:gd name="T49" fmla="*/ 2147483647 h 956"/>
              <a:gd name="T50" fmla="*/ 2147483647 w 3617"/>
              <a:gd name="T51" fmla="*/ 2147483647 h 956"/>
              <a:gd name="T52" fmla="*/ 2147483647 w 3617"/>
              <a:gd name="T53" fmla="*/ 2147483647 h 956"/>
              <a:gd name="T54" fmla="*/ 2147483647 w 3617"/>
              <a:gd name="T55" fmla="*/ 2147483647 h 956"/>
              <a:gd name="T56" fmla="*/ 2147483647 w 3617"/>
              <a:gd name="T57" fmla="*/ 2147483647 h 956"/>
              <a:gd name="T58" fmla="*/ 2147483647 w 3617"/>
              <a:gd name="T59" fmla="*/ 2147483647 h 956"/>
              <a:gd name="T60" fmla="*/ 2147483647 w 3617"/>
              <a:gd name="T61" fmla="*/ 2147483647 h 956"/>
              <a:gd name="T62" fmla="*/ 2147483647 w 3617"/>
              <a:gd name="T63" fmla="*/ 2147483647 h 9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7"/>
              <a:gd name="T97" fmla="*/ 0 h 956"/>
              <a:gd name="T98" fmla="*/ 3617 w 3617"/>
              <a:gd name="T99" fmla="*/ 956 h 9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7" h="956" extrusionOk="0">
                <a:moveTo>
                  <a:pt x="158" y="535"/>
                </a:moveTo>
                <a:cubicBezTo>
                  <a:pt x="140" y="527"/>
                  <a:pt x="123" y="520"/>
                  <a:pt x="105" y="512"/>
                </a:cubicBezTo>
                <a:cubicBezTo>
                  <a:pt x="101" y="510"/>
                  <a:pt x="98" y="509"/>
                  <a:pt x="94" y="507"/>
                </a:cubicBezTo>
                <a:cubicBezTo>
                  <a:pt x="81" y="532"/>
                  <a:pt x="67" y="556"/>
                  <a:pt x="56" y="583"/>
                </a:cubicBezTo>
                <a:cubicBezTo>
                  <a:pt x="34" y="638"/>
                  <a:pt x="18" y="694"/>
                  <a:pt x="7" y="752"/>
                </a:cubicBezTo>
                <a:cubicBezTo>
                  <a:pt x="-9" y="838"/>
                  <a:pt x="4" y="904"/>
                  <a:pt x="94" y="939"/>
                </a:cubicBezTo>
                <a:cubicBezTo>
                  <a:pt x="154" y="962"/>
                  <a:pt x="249" y="904"/>
                  <a:pt x="296" y="875"/>
                </a:cubicBezTo>
                <a:cubicBezTo>
                  <a:pt x="370" y="829"/>
                  <a:pt x="434" y="769"/>
                  <a:pt x="494" y="707"/>
                </a:cubicBezTo>
                <a:cubicBezTo>
                  <a:pt x="524" y="676"/>
                  <a:pt x="553" y="627"/>
                  <a:pt x="588" y="601"/>
                </a:cubicBezTo>
                <a:cubicBezTo>
                  <a:pt x="610" y="585"/>
                  <a:pt x="625" y="606"/>
                  <a:pt x="645" y="616"/>
                </a:cubicBezTo>
                <a:cubicBezTo>
                  <a:pt x="678" y="633"/>
                  <a:pt x="711" y="646"/>
                  <a:pt x="749" y="648"/>
                </a:cubicBezTo>
                <a:cubicBezTo>
                  <a:pt x="780" y="650"/>
                  <a:pt x="819" y="650"/>
                  <a:pt x="850" y="641"/>
                </a:cubicBezTo>
                <a:cubicBezTo>
                  <a:pt x="873" y="635"/>
                  <a:pt x="884" y="623"/>
                  <a:pt x="888" y="600"/>
                </a:cubicBezTo>
                <a:cubicBezTo>
                  <a:pt x="890" y="587"/>
                  <a:pt x="886" y="565"/>
                  <a:pt x="886" y="551"/>
                </a:cubicBezTo>
                <a:cubicBezTo>
                  <a:pt x="886" y="533"/>
                  <a:pt x="886" y="515"/>
                  <a:pt x="886" y="497"/>
                </a:cubicBezTo>
                <a:cubicBezTo>
                  <a:pt x="887" y="461"/>
                  <a:pt x="886" y="425"/>
                  <a:pt x="885" y="389"/>
                </a:cubicBezTo>
                <a:cubicBezTo>
                  <a:pt x="884" y="370"/>
                  <a:pt x="891" y="352"/>
                  <a:pt x="892" y="349"/>
                </a:cubicBezTo>
              </a:path>
              <a:path w="3617" h="956" extrusionOk="0">
                <a:moveTo>
                  <a:pt x="1264" y="463"/>
                </a:moveTo>
                <a:cubicBezTo>
                  <a:pt x="1275" y="487"/>
                  <a:pt x="1287" y="515"/>
                  <a:pt x="1286" y="542"/>
                </a:cubicBezTo>
                <a:cubicBezTo>
                  <a:pt x="1285" y="584"/>
                  <a:pt x="1275" y="630"/>
                  <a:pt x="1266" y="671"/>
                </a:cubicBezTo>
                <a:cubicBezTo>
                  <a:pt x="1257" y="710"/>
                  <a:pt x="1244" y="750"/>
                  <a:pt x="1239" y="789"/>
                </a:cubicBezTo>
                <a:cubicBezTo>
                  <a:pt x="1231" y="850"/>
                  <a:pt x="1231" y="786"/>
                  <a:pt x="1235" y="761"/>
                </a:cubicBezTo>
              </a:path>
              <a:path w="3617" h="956" extrusionOk="0">
                <a:moveTo>
                  <a:pt x="1274" y="322"/>
                </a:moveTo>
                <a:cubicBezTo>
                  <a:pt x="1255" y="305"/>
                  <a:pt x="1294" y="294"/>
                  <a:pt x="1310" y="284"/>
                </a:cubicBezTo>
              </a:path>
              <a:path w="3617" h="956" extrusionOk="0">
                <a:moveTo>
                  <a:pt x="1817" y="58"/>
                </a:moveTo>
                <a:cubicBezTo>
                  <a:pt x="1845" y="60"/>
                  <a:pt x="1872" y="45"/>
                  <a:pt x="1882" y="77"/>
                </a:cubicBezTo>
                <a:cubicBezTo>
                  <a:pt x="1893" y="110"/>
                  <a:pt x="1869" y="155"/>
                  <a:pt x="1861" y="187"/>
                </a:cubicBezTo>
                <a:cubicBezTo>
                  <a:pt x="1841" y="261"/>
                  <a:pt x="1829" y="338"/>
                  <a:pt x="1818" y="414"/>
                </a:cubicBezTo>
                <a:cubicBezTo>
                  <a:pt x="1805" y="505"/>
                  <a:pt x="1800" y="597"/>
                  <a:pt x="1793" y="689"/>
                </a:cubicBezTo>
                <a:cubicBezTo>
                  <a:pt x="1791" y="719"/>
                  <a:pt x="1789" y="748"/>
                  <a:pt x="1788" y="778"/>
                </a:cubicBezTo>
                <a:cubicBezTo>
                  <a:pt x="1779" y="752"/>
                  <a:pt x="1774" y="732"/>
                  <a:pt x="1755" y="711"/>
                </a:cubicBezTo>
                <a:cubicBezTo>
                  <a:pt x="1723" y="675"/>
                  <a:pt x="1680" y="665"/>
                  <a:pt x="1636" y="688"/>
                </a:cubicBezTo>
                <a:cubicBezTo>
                  <a:pt x="1566" y="725"/>
                  <a:pt x="1533" y="820"/>
                  <a:pt x="1565" y="892"/>
                </a:cubicBezTo>
                <a:cubicBezTo>
                  <a:pt x="1606" y="986"/>
                  <a:pt x="1698" y="957"/>
                  <a:pt x="1760" y="909"/>
                </a:cubicBezTo>
                <a:cubicBezTo>
                  <a:pt x="1794" y="874"/>
                  <a:pt x="1807" y="860"/>
                  <a:pt x="1829" y="834"/>
                </a:cubicBezTo>
              </a:path>
              <a:path w="3617" h="956" extrusionOk="0">
                <a:moveTo>
                  <a:pt x="2376" y="209"/>
                </a:moveTo>
                <a:cubicBezTo>
                  <a:pt x="2387" y="173"/>
                  <a:pt x="2408" y="130"/>
                  <a:pt x="2366" y="105"/>
                </a:cubicBezTo>
                <a:cubicBezTo>
                  <a:pt x="2334" y="86"/>
                  <a:pt x="2290" y="146"/>
                  <a:pt x="2278" y="165"/>
                </a:cubicBezTo>
                <a:cubicBezTo>
                  <a:pt x="2186" y="317"/>
                  <a:pt x="2180" y="517"/>
                  <a:pt x="2177" y="689"/>
                </a:cubicBezTo>
                <a:cubicBezTo>
                  <a:pt x="2177" y="704"/>
                  <a:pt x="2177" y="864"/>
                  <a:pt x="2203" y="833"/>
                </a:cubicBezTo>
                <a:cubicBezTo>
                  <a:pt x="2205" y="825"/>
                  <a:pt x="2206" y="816"/>
                  <a:pt x="2208" y="808"/>
                </a:cubicBezTo>
              </a:path>
              <a:path w="3617" h="956" extrusionOk="0">
                <a:moveTo>
                  <a:pt x="2129" y="399"/>
                </a:moveTo>
                <a:cubicBezTo>
                  <a:pt x="2142" y="367"/>
                  <a:pt x="2134" y="382"/>
                  <a:pt x="2195" y="372"/>
                </a:cubicBezTo>
                <a:cubicBezTo>
                  <a:pt x="2320" y="352"/>
                  <a:pt x="2427" y="282"/>
                  <a:pt x="2523" y="203"/>
                </a:cubicBezTo>
                <a:cubicBezTo>
                  <a:pt x="2579" y="157"/>
                  <a:pt x="2633" y="101"/>
                  <a:pt x="2675" y="41"/>
                </a:cubicBezTo>
                <a:cubicBezTo>
                  <a:pt x="2689" y="18"/>
                  <a:pt x="2692" y="14"/>
                  <a:pt x="2700" y="0"/>
                </a:cubicBezTo>
                <a:cubicBezTo>
                  <a:pt x="2680" y="53"/>
                  <a:pt x="2662" y="105"/>
                  <a:pt x="2645" y="159"/>
                </a:cubicBezTo>
                <a:cubicBezTo>
                  <a:pt x="2607" y="277"/>
                  <a:pt x="2511" y="466"/>
                  <a:pt x="2526" y="593"/>
                </a:cubicBezTo>
                <a:cubicBezTo>
                  <a:pt x="2528" y="609"/>
                  <a:pt x="2526" y="614"/>
                  <a:pt x="2538" y="616"/>
                </a:cubicBezTo>
                <a:cubicBezTo>
                  <a:pt x="2567" y="595"/>
                  <a:pt x="2587" y="575"/>
                  <a:pt x="2611" y="546"/>
                </a:cubicBezTo>
                <a:cubicBezTo>
                  <a:pt x="2635" y="517"/>
                  <a:pt x="2656" y="481"/>
                  <a:pt x="2690" y="463"/>
                </a:cubicBezTo>
                <a:cubicBezTo>
                  <a:pt x="2695" y="463"/>
                  <a:pt x="2701" y="463"/>
                  <a:pt x="2706" y="463"/>
                </a:cubicBezTo>
                <a:cubicBezTo>
                  <a:pt x="2728" y="503"/>
                  <a:pt x="2743" y="537"/>
                  <a:pt x="2755" y="584"/>
                </a:cubicBezTo>
                <a:cubicBezTo>
                  <a:pt x="2768" y="635"/>
                  <a:pt x="2778" y="732"/>
                  <a:pt x="2815" y="772"/>
                </a:cubicBezTo>
                <a:cubicBezTo>
                  <a:pt x="2837" y="796"/>
                  <a:pt x="2844" y="790"/>
                  <a:pt x="2864" y="766"/>
                </a:cubicBezTo>
                <a:cubicBezTo>
                  <a:pt x="2868" y="757"/>
                  <a:pt x="2872" y="748"/>
                  <a:pt x="2876" y="739"/>
                </a:cubicBezTo>
              </a:path>
              <a:path w="3617" h="956" extrusionOk="0">
                <a:moveTo>
                  <a:pt x="3139" y="338"/>
                </a:moveTo>
                <a:cubicBezTo>
                  <a:pt x="3174" y="339"/>
                  <a:pt x="3205" y="346"/>
                  <a:pt x="3239" y="350"/>
                </a:cubicBezTo>
                <a:cubicBezTo>
                  <a:pt x="3304" y="357"/>
                  <a:pt x="3378" y="351"/>
                  <a:pt x="3439" y="327"/>
                </a:cubicBezTo>
                <a:cubicBezTo>
                  <a:pt x="3468" y="316"/>
                  <a:pt x="3506" y="302"/>
                  <a:pt x="3532" y="285"/>
                </a:cubicBezTo>
                <a:cubicBezTo>
                  <a:pt x="3535" y="282"/>
                  <a:pt x="3538" y="279"/>
                  <a:pt x="3541" y="276"/>
                </a:cubicBezTo>
              </a:path>
              <a:path w="3617" h="956" extrusionOk="0">
                <a:moveTo>
                  <a:pt x="3289" y="397"/>
                </a:moveTo>
                <a:cubicBezTo>
                  <a:pt x="3296" y="430"/>
                  <a:pt x="3307" y="437"/>
                  <a:pt x="3339" y="448"/>
                </a:cubicBezTo>
                <a:cubicBezTo>
                  <a:pt x="3378" y="462"/>
                  <a:pt x="3407" y="460"/>
                  <a:pt x="3445" y="451"/>
                </a:cubicBezTo>
                <a:cubicBezTo>
                  <a:pt x="3507" y="435"/>
                  <a:pt x="3561" y="402"/>
                  <a:pt x="3616" y="3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1" name="Ink 58"/>
          <p:cNvSpPr>
            <a:spLocks noRot="1" noChangeAspect="1" noEditPoints="1" noChangeArrowheads="1" noChangeShapeType="1" noTextEdit="1"/>
          </p:cNvSpPr>
          <p:nvPr/>
        </p:nvSpPr>
        <p:spPr bwMode="auto">
          <a:xfrm>
            <a:off x="6742113" y="5888038"/>
            <a:ext cx="1604962" cy="566737"/>
          </a:xfrm>
          <a:custGeom>
            <a:avLst/>
            <a:gdLst>
              <a:gd name="T0" fmla="*/ 2147483647 w 4459"/>
              <a:gd name="T1" fmla="*/ 2147483647 h 1576"/>
              <a:gd name="T2" fmla="*/ 2147483647 w 4459"/>
              <a:gd name="T3" fmla="*/ 2147483647 h 1576"/>
              <a:gd name="T4" fmla="*/ 0 w 4459"/>
              <a:gd name="T5" fmla="*/ 2147483647 h 1576"/>
              <a:gd name="T6" fmla="*/ 2147483647 w 4459"/>
              <a:gd name="T7" fmla="*/ 2147483647 h 1576"/>
              <a:gd name="T8" fmla="*/ 2147483647 w 4459"/>
              <a:gd name="T9" fmla="*/ 2147483647 h 1576"/>
              <a:gd name="T10" fmla="*/ 2147483647 w 4459"/>
              <a:gd name="T11" fmla="*/ 2147483647 h 1576"/>
              <a:gd name="T12" fmla="*/ 2147483647 w 4459"/>
              <a:gd name="T13" fmla="*/ 2147483647 h 1576"/>
              <a:gd name="T14" fmla="*/ 2147483647 w 4459"/>
              <a:gd name="T15" fmla="*/ 2147483647 h 1576"/>
              <a:gd name="T16" fmla="*/ 2147483647 w 4459"/>
              <a:gd name="T17" fmla="*/ 2147483647 h 1576"/>
              <a:gd name="T18" fmla="*/ 2147483647 w 4459"/>
              <a:gd name="T19" fmla="*/ 2147483647 h 1576"/>
              <a:gd name="T20" fmla="*/ 2147483647 w 4459"/>
              <a:gd name="T21" fmla="*/ 2147483647 h 1576"/>
              <a:gd name="T22" fmla="*/ 2147483647 w 4459"/>
              <a:gd name="T23" fmla="*/ 2147483647 h 1576"/>
              <a:gd name="T24" fmla="*/ 2147483647 w 4459"/>
              <a:gd name="T25" fmla="*/ 2147483647 h 1576"/>
              <a:gd name="T26" fmla="*/ 2147483647 w 4459"/>
              <a:gd name="T27" fmla="*/ 2147483647 h 1576"/>
              <a:gd name="T28" fmla="*/ 2147483647 w 4459"/>
              <a:gd name="T29" fmla="*/ 2147483647 h 1576"/>
              <a:gd name="T30" fmla="*/ 2147483647 w 4459"/>
              <a:gd name="T31" fmla="*/ 2147483647 h 1576"/>
              <a:gd name="T32" fmla="*/ 2147483647 w 4459"/>
              <a:gd name="T33" fmla="*/ 2147483647 h 1576"/>
              <a:gd name="T34" fmla="*/ 2147483647 w 4459"/>
              <a:gd name="T35" fmla="*/ 2147483647 h 1576"/>
              <a:gd name="T36" fmla="*/ 2147483647 w 4459"/>
              <a:gd name="T37" fmla="*/ 2147483647 h 1576"/>
              <a:gd name="T38" fmla="*/ 2147483647 w 4459"/>
              <a:gd name="T39" fmla="*/ 2147483647 h 1576"/>
              <a:gd name="T40" fmla="*/ 2147483647 w 4459"/>
              <a:gd name="T41" fmla="*/ 2147483647 h 1576"/>
              <a:gd name="T42" fmla="*/ 2147483647 w 4459"/>
              <a:gd name="T43" fmla="*/ 2147483647 h 1576"/>
              <a:gd name="T44" fmla="*/ 2147483647 w 4459"/>
              <a:gd name="T45" fmla="*/ 2147483647 h 1576"/>
              <a:gd name="T46" fmla="*/ 2147483647 w 4459"/>
              <a:gd name="T47" fmla="*/ 2147483647 h 1576"/>
              <a:gd name="T48" fmla="*/ 2147483647 w 4459"/>
              <a:gd name="T49" fmla="*/ 2147483647 h 1576"/>
              <a:gd name="T50" fmla="*/ 2147483647 w 4459"/>
              <a:gd name="T51" fmla="*/ 2147483647 h 1576"/>
              <a:gd name="T52" fmla="*/ 2147483647 w 4459"/>
              <a:gd name="T53" fmla="*/ 2147483647 h 1576"/>
              <a:gd name="T54" fmla="*/ 2147483647 w 4459"/>
              <a:gd name="T55" fmla="*/ 2147483647 h 1576"/>
              <a:gd name="T56" fmla="*/ 2147483647 w 4459"/>
              <a:gd name="T57" fmla="*/ 2147483647 h 1576"/>
              <a:gd name="T58" fmla="*/ 2147483647 w 4459"/>
              <a:gd name="T59" fmla="*/ 2147483647 h 1576"/>
              <a:gd name="T60" fmla="*/ 2147483647 w 4459"/>
              <a:gd name="T61" fmla="*/ 2147483647 h 1576"/>
              <a:gd name="T62" fmla="*/ 2147483647 w 4459"/>
              <a:gd name="T63" fmla="*/ 2147483647 h 1576"/>
              <a:gd name="T64" fmla="*/ 2147483647 w 4459"/>
              <a:gd name="T65" fmla="*/ 2147483647 h 1576"/>
              <a:gd name="T66" fmla="*/ 2147483647 w 4459"/>
              <a:gd name="T67" fmla="*/ 2147483647 h 1576"/>
              <a:gd name="T68" fmla="*/ 2147483647 w 4459"/>
              <a:gd name="T69" fmla="*/ 2147483647 h 1576"/>
              <a:gd name="T70" fmla="*/ 2147483647 w 4459"/>
              <a:gd name="T71" fmla="*/ 2147483647 h 1576"/>
              <a:gd name="T72" fmla="*/ 2147483647 w 4459"/>
              <a:gd name="T73" fmla="*/ 2147483647 h 1576"/>
              <a:gd name="T74" fmla="*/ 2147483647 w 4459"/>
              <a:gd name="T75" fmla="*/ 2147483647 h 1576"/>
              <a:gd name="T76" fmla="*/ 2147483647 w 4459"/>
              <a:gd name="T77" fmla="*/ 2147483647 h 1576"/>
              <a:gd name="T78" fmla="*/ 2147483647 w 4459"/>
              <a:gd name="T79" fmla="*/ 2147483647 h 1576"/>
              <a:gd name="T80" fmla="*/ 2147483647 w 4459"/>
              <a:gd name="T81" fmla="*/ 2147483647 h 1576"/>
              <a:gd name="T82" fmla="*/ 2147483647 w 4459"/>
              <a:gd name="T83" fmla="*/ 2147483647 h 1576"/>
              <a:gd name="T84" fmla="*/ 2147483647 w 4459"/>
              <a:gd name="T85" fmla="*/ 2147483647 h 1576"/>
              <a:gd name="T86" fmla="*/ 2147483647 w 4459"/>
              <a:gd name="T87" fmla="*/ 2147483647 h 1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59"/>
              <a:gd name="T133" fmla="*/ 0 h 1576"/>
              <a:gd name="T134" fmla="*/ 4459 w 4459"/>
              <a:gd name="T135" fmla="*/ 1576 h 1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59" h="1576" extrusionOk="0">
                <a:moveTo>
                  <a:pt x="79" y="459"/>
                </a:moveTo>
                <a:cubicBezTo>
                  <a:pt x="70" y="442"/>
                  <a:pt x="68" y="438"/>
                  <a:pt x="59" y="430"/>
                </a:cubicBezTo>
                <a:cubicBezTo>
                  <a:pt x="47" y="449"/>
                  <a:pt x="32" y="481"/>
                  <a:pt x="26" y="516"/>
                </a:cubicBezTo>
                <a:cubicBezTo>
                  <a:pt x="11" y="601"/>
                  <a:pt x="10" y="690"/>
                  <a:pt x="9" y="776"/>
                </a:cubicBezTo>
                <a:cubicBezTo>
                  <a:pt x="7" y="892"/>
                  <a:pt x="11" y="1009"/>
                  <a:pt x="13" y="1125"/>
                </a:cubicBezTo>
                <a:cubicBezTo>
                  <a:pt x="15" y="1272"/>
                  <a:pt x="11" y="1419"/>
                  <a:pt x="0" y="1565"/>
                </a:cubicBezTo>
                <a:cubicBezTo>
                  <a:pt x="7" y="1539"/>
                  <a:pt x="14" y="1512"/>
                  <a:pt x="22" y="1486"/>
                </a:cubicBezTo>
              </a:path>
              <a:path w="4459" h="1576" extrusionOk="0">
                <a:moveTo>
                  <a:pt x="272" y="1036"/>
                </a:moveTo>
                <a:cubicBezTo>
                  <a:pt x="311" y="1112"/>
                  <a:pt x="358" y="1171"/>
                  <a:pt x="447" y="1188"/>
                </a:cubicBezTo>
                <a:cubicBezTo>
                  <a:pt x="499" y="1198"/>
                  <a:pt x="568" y="1187"/>
                  <a:pt x="608" y="1150"/>
                </a:cubicBezTo>
                <a:cubicBezTo>
                  <a:pt x="636" y="1124"/>
                  <a:pt x="636" y="1081"/>
                  <a:pt x="624" y="1048"/>
                </a:cubicBezTo>
                <a:cubicBezTo>
                  <a:pt x="603" y="989"/>
                  <a:pt x="541" y="944"/>
                  <a:pt x="479" y="947"/>
                </a:cubicBezTo>
                <a:cubicBezTo>
                  <a:pt x="436" y="949"/>
                  <a:pt x="397" y="977"/>
                  <a:pt x="372" y="1011"/>
                </a:cubicBezTo>
                <a:cubicBezTo>
                  <a:pt x="307" y="1099"/>
                  <a:pt x="317" y="1250"/>
                  <a:pt x="413" y="1313"/>
                </a:cubicBezTo>
                <a:cubicBezTo>
                  <a:pt x="488" y="1363"/>
                  <a:pt x="581" y="1333"/>
                  <a:pt x="655" y="1298"/>
                </a:cubicBezTo>
                <a:cubicBezTo>
                  <a:pt x="709" y="1272"/>
                  <a:pt x="758" y="1235"/>
                  <a:pt x="803" y="1195"/>
                </a:cubicBezTo>
                <a:cubicBezTo>
                  <a:pt x="837" y="1164"/>
                  <a:pt x="864" y="1129"/>
                  <a:pt x="895" y="1097"/>
                </a:cubicBezTo>
                <a:cubicBezTo>
                  <a:pt x="905" y="1082"/>
                  <a:pt x="907" y="1078"/>
                  <a:pt x="919" y="1074"/>
                </a:cubicBezTo>
                <a:cubicBezTo>
                  <a:pt x="924" y="1103"/>
                  <a:pt x="922" y="1182"/>
                  <a:pt x="962" y="1186"/>
                </a:cubicBezTo>
                <a:cubicBezTo>
                  <a:pt x="991" y="1189"/>
                  <a:pt x="1024" y="1158"/>
                  <a:pt x="1045" y="1141"/>
                </a:cubicBezTo>
                <a:cubicBezTo>
                  <a:pt x="1064" y="1125"/>
                  <a:pt x="1094" y="1085"/>
                  <a:pt x="1123" y="1089"/>
                </a:cubicBezTo>
                <a:cubicBezTo>
                  <a:pt x="1157" y="1094"/>
                  <a:pt x="1169" y="1138"/>
                  <a:pt x="1180" y="1165"/>
                </a:cubicBezTo>
                <a:cubicBezTo>
                  <a:pt x="1197" y="1206"/>
                  <a:pt x="1210" y="1262"/>
                  <a:pt x="1239" y="1297"/>
                </a:cubicBezTo>
                <a:cubicBezTo>
                  <a:pt x="1263" y="1326"/>
                  <a:pt x="1278" y="1333"/>
                  <a:pt x="1313" y="1314"/>
                </a:cubicBezTo>
                <a:cubicBezTo>
                  <a:pt x="1321" y="1307"/>
                  <a:pt x="1328" y="1301"/>
                  <a:pt x="1336" y="1294"/>
                </a:cubicBezTo>
              </a:path>
              <a:path w="4459" h="1576" extrusionOk="0">
                <a:moveTo>
                  <a:pt x="1734" y="476"/>
                </a:moveTo>
                <a:cubicBezTo>
                  <a:pt x="1749" y="464"/>
                  <a:pt x="1753" y="461"/>
                  <a:pt x="1759" y="451"/>
                </a:cubicBezTo>
                <a:cubicBezTo>
                  <a:pt x="1746" y="480"/>
                  <a:pt x="1724" y="514"/>
                  <a:pt x="1705" y="546"/>
                </a:cubicBezTo>
                <a:cubicBezTo>
                  <a:pt x="1581" y="755"/>
                  <a:pt x="1468" y="1003"/>
                  <a:pt x="1464" y="1250"/>
                </a:cubicBezTo>
                <a:cubicBezTo>
                  <a:pt x="1463" y="1283"/>
                  <a:pt x="1464" y="1386"/>
                  <a:pt x="1504" y="1407"/>
                </a:cubicBezTo>
                <a:cubicBezTo>
                  <a:pt x="1534" y="1422"/>
                  <a:pt x="1567" y="1387"/>
                  <a:pt x="1588" y="1373"/>
                </a:cubicBezTo>
              </a:path>
              <a:path w="4459" h="1576" extrusionOk="0">
                <a:moveTo>
                  <a:pt x="2263" y="458"/>
                </a:moveTo>
                <a:cubicBezTo>
                  <a:pt x="2236" y="472"/>
                  <a:pt x="2226" y="487"/>
                  <a:pt x="2201" y="517"/>
                </a:cubicBezTo>
                <a:cubicBezTo>
                  <a:pt x="2160" y="567"/>
                  <a:pt x="2121" y="617"/>
                  <a:pt x="2085" y="671"/>
                </a:cubicBezTo>
                <a:cubicBezTo>
                  <a:pt x="2005" y="793"/>
                  <a:pt x="1929" y="918"/>
                  <a:pt x="1870" y="1052"/>
                </a:cubicBezTo>
                <a:cubicBezTo>
                  <a:pt x="1841" y="1117"/>
                  <a:pt x="1815" y="1186"/>
                  <a:pt x="1796" y="1255"/>
                </a:cubicBezTo>
                <a:cubicBezTo>
                  <a:pt x="1791" y="1274"/>
                  <a:pt x="1789" y="1291"/>
                  <a:pt x="1787" y="1308"/>
                </a:cubicBezTo>
                <a:cubicBezTo>
                  <a:pt x="1804" y="1275"/>
                  <a:pt x="1822" y="1242"/>
                  <a:pt x="1839" y="1209"/>
                </a:cubicBezTo>
              </a:path>
              <a:path w="4459" h="1576" extrusionOk="0">
                <a:moveTo>
                  <a:pt x="2165" y="612"/>
                </a:moveTo>
                <a:cubicBezTo>
                  <a:pt x="2192" y="557"/>
                  <a:pt x="2217" y="491"/>
                  <a:pt x="2261" y="453"/>
                </a:cubicBezTo>
                <a:cubicBezTo>
                  <a:pt x="2274" y="520"/>
                  <a:pt x="2264" y="588"/>
                  <a:pt x="2259" y="658"/>
                </a:cubicBezTo>
                <a:cubicBezTo>
                  <a:pt x="2251" y="774"/>
                  <a:pt x="2242" y="890"/>
                  <a:pt x="2242" y="1007"/>
                </a:cubicBezTo>
                <a:cubicBezTo>
                  <a:pt x="2242" y="1096"/>
                  <a:pt x="2245" y="1191"/>
                  <a:pt x="2268" y="1277"/>
                </a:cubicBezTo>
                <a:cubicBezTo>
                  <a:pt x="2279" y="1318"/>
                  <a:pt x="2289" y="1313"/>
                  <a:pt x="2302" y="1325"/>
                </a:cubicBezTo>
              </a:path>
              <a:path w="4459" h="1576" extrusionOk="0">
                <a:moveTo>
                  <a:pt x="2040" y="1034"/>
                </a:moveTo>
                <a:cubicBezTo>
                  <a:pt x="2053" y="1075"/>
                  <a:pt x="2086" y="1079"/>
                  <a:pt x="2127" y="1089"/>
                </a:cubicBezTo>
                <a:cubicBezTo>
                  <a:pt x="2193" y="1104"/>
                  <a:pt x="2262" y="1097"/>
                  <a:pt x="2327" y="1078"/>
                </a:cubicBezTo>
                <a:cubicBezTo>
                  <a:pt x="2383" y="1058"/>
                  <a:pt x="2402" y="1051"/>
                  <a:pt x="2437" y="1032"/>
                </a:cubicBezTo>
              </a:path>
              <a:path w="4459" h="1576" extrusionOk="0">
                <a:moveTo>
                  <a:pt x="2918" y="176"/>
                </a:moveTo>
                <a:cubicBezTo>
                  <a:pt x="2894" y="168"/>
                  <a:pt x="2893" y="158"/>
                  <a:pt x="2867" y="171"/>
                </a:cubicBezTo>
                <a:cubicBezTo>
                  <a:pt x="2837" y="186"/>
                  <a:pt x="2812" y="214"/>
                  <a:pt x="2792" y="240"/>
                </a:cubicBezTo>
                <a:cubicBezTo>
                  <a:pt x="2751" y="292"/>
                  <a:pt x="2724" y="360"/>
                  <a:pt x="2702" y="422"/>
                </a:cubicBezTo>
                <a:cubicBezTo>
                  <a:pt x="2673" y="505"/>
                  <a:pt x="2655" y="591"/>
                  <a:pt x="2638" y="677"/>
                </a:cubicBezTo>
                <a:cubicBezTo>
                  <a:pt x="2623" y="754"/>
                  <a:pt x="2609" y="831"/>
                  <a:pt x="2599" y="909"/>
                </a:cubicBezTo>
                <a:cubicBezTo>
                  <a:pt x="2589" y="987"/>
                  <a:pt x="2577" y="1079"/>
                  <a:pt x="2638" y="1139"/>
                </a:cubicBezTo>
                <a:cubicBezTo>
                  <a:pt x="2672" y="1173"/>
                  <a:pt x="2724" y="1188"/>
                  <a:pt x="2770" y="1198"/>
                </a:cubicBezTo>
                <a:cubicBezTo>
                  <a:pt x="2808" y="1206"/>
                  <a:pt x="2847" y="1207"/>
                  <a:pt x="2885" y="1210"/>
                </a:cubicBezTo>
                <a:cubicBezTo>
                  <a:pt x="2913" y="1212"/>
                  <a:pt x="2908" y="1214"/>
                  <a:pt x="2909" y="1190"/>
                </a:cubicBezTo>
                <a:cubicBezTo>
                  <a:pt x="2908" y="1184"/>
                  <a:pt x="2907" y="1178"/>
                  <a:pt x="2906" y="1172"/>
                </a:cubicBezTo>
              </a:path>
              <a:path w="4459" h="1576" extrusionOk="0">
                <a:moveTo>
                  <a:pt x="3042" y="642"/>
                </a:moveTo>
                <a:cubicBezTo>
                  <a:pt x="3031" y="670"/>
                  <a:pt x="3024" y="676"/>
                  <a:pt x="3012" y="703"/>
                </a:cubicBezTo>
                <a:cubicBezTo>
                  <a:pt x="2987" y="758"/>
                  <a:pt x="2969" y="815"/>
                  <a:pt x="2968" y="876"/>
                </a:cubicBezTo>
                <a:cubicBezTo>
                  <a:pt x="2967" y="931"/>
                  <a:pt x="2984" y="993"/>
                  <a:pt x="3035" y="1022"/>
                </a:cubicBezTo>
                <a:cubicBezTo>
                  <a:pt x="3100" y="1059"/>
                  <a:pt x="3196" y="1028"/>
                  <a:pt x="3250" y="985"/>
                </a:cubicBezTo>
                <a:cubicBezTo>
                  <a:pt x="3310" y="938"/>
                  <a:pt x="3355" y="866"/>
                  <a:pt x="3374" y="793"/>
                </a:cubicBezTo>
                <a:cubicBezTo>
                  <a:pt x="3393" y="721"/>
                  <a:pt x="3393" y="638"/>
                  <a:pt x="3366" y="568"/>
                </a:cubicBezTo>
                <a:cubicBezTo>
                  <a:pt x="3348" y="520"/>
                  <a:pt x="3307" y="472"/>
                  <a:pt x="3258" y="454"/>
                </a:cubicBezTo>
                <a:cubicBezTo>
                  <a:pt x="3232" y="444"/>
                  <a:pt x="3182" y="443"/>
                  <a:pt x="3156" y="451"/>
                </a:cubicBezTo>
                <a:cubicBezTo>
                  <a:pt x="3149" y="461"/>
                  <a:pt x="3147" y="464"/>
                  <a:pt x="3137" y="462"/>
                </a:cubicBezTo>
              </a:path>
              <a:path w="4459" h="1576" extrusionOk="0">
                <a:moveTo>
                  <a:pt x="3395" y="254"/>
                </a:moveTo>
                <a:cubicBezTo>
                  <a:pt x="3427" y="241"/>
                  <a:pt x="3465" y="233"/>
                  <a:pt x="3496" y="219"/>
                </a:cubicBezTo>
                <a:cubicBezTo>
                  <a:pt x="3558" y="190"/>
                  <a:pt x="3617" y="151"/>
                  <a:pt x="3678" y="120"/>
                </a:cubicBezTo>
                <a:cubicBezTo>
                  <a:pt x="3736" y="91"/>
                  <a:pt x="3833" y="14"/>
                  <a:pt x="3902" y="24"/>
                </a:cubicBezTo>
                <a:cubicBezTo>
                  <a:pt x="3905" y="29"/>
                  <a:pt x="3907" y="33"/>
                  <a:pt x="3910" y="38"/>
                </a:cubicBezTo>
                <a:cubicBezTo>
                  <a:pt x="3900" y="98"/>
                  <a:pt x="3873" y="152"/>
                  <a:pt x="3855" y="211"/>
                </a:cubicBezTo>
                <a:cubicBezTo>
                  <a:pt x="3822" y="317"/>
                  <a:pt x="3796" y="426"/>
                  <a:pt x="3786" y="537"/>
                </a:cubicBezTo>
                <a:cubicBezTo>
                  <a:pt x="3778" y="626"/>
                  <a:pt x="3785" y="717"/>
                  <a:pt x="3809" y="804"/>
                </a:cubicBezTo>
                <a:cubicBezTo>
                  <a:pt x="3818" y="837"/>
                  <a:pt x="3846" y="875"/>
                  <a:pt x="3845" y="910"/>
                </a:cubicBezTo>
                <a:cubicBezTo>
                  <a:pt x="3844" y="930"/>
                  <a:pt x="3820" y="935"/>
                  <a:pt x="3804" y="940"/>
                </a:cubicBezTo>
                <a:cubicBezTo>
                  <a:pt x="3760" y="955"/>
                  <a:pt x="3707" y="966"/>
                  <a:pt x="3664" y="948"/>
                </a:cubicBezTo>
                <a:cubicBezTo>
                  <a:pt x="3634" y="936"/>
                  <a:pt x="3638" y="919"/>
                  <a:pt x="3631" y="891"/>
                </a:cubicBezTo>
              </a:path>
              <a:path w="4459" h="1576" extrusionOk="0">
                <a:moveTo>
                  <a:pt x="4260" y="39"/>
                </a:moveTo>
                <a:cubicBezTo>
                  <a:pt x="4250" y="24"/>
                  <a:pt x="4239" y="13"/>
                  <a:pt x="4229" y="0"/>
                </a:cubicBezTo>
                <a:cubicBezTo>
                  <a:pt x="4234" y="41"/>
                  <a:pt x="4245" y="76"/>
                  <a:pt x="4260" y="116"/>
                </a:cubicBezTo>
                <a:cubicBezTo>
                  <a:pt x="4313" y="253"/>
                  <a:pt x="4360" y="394"/>
                  <a:pt x="4395" y="537"/>
                </a:cubicBezTo>
                <a:cubicBezTo>
                  <a:pt x="4441" y="723"/>
                  <a:pt x="4463" y="912"/>
                  <a:pt x="4458" y="1104"/>
                </a:cubicBezTo>
                <a:cubicBezTo>
                  <a:pt x="4454" y="1237"/>
                  <a:pt x="4434" y="1373"/>
                  <a:pt x="4407" y="1503"/>
                </a:cubicBezTo>
                <a:cubicBezTo>
                  <a:pt x="4399" y="1541"/>
                  <a:pt x="4372" y="1589"/>
                  <a:pt x="4404" y="154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2" name="Ink 59"/>
          <p:cNvSpPr>
            <a:spLocks noRot="1" noChangeAspect="1" noEditPoints="1" noChangeArrowheads="1" noChangeShapeType="1" noTextEdit="1"/>
          </p:cNvSpPr>
          <p:nvPr/>
        </p:nvSpPr>
        <p:spPr bwMode="auto">
          <a:xfrm>
            <a:off x="5280025" y="92075"/>
            <a:ext cx="3248025" cy="1162050"/>
          </a:xfrm>
          <a:custGeom>
            <a:avLst/>
            <a:gdLst>
              <a:gd name="T0" fmla="*/ 2147483647 w 9021"/>
              <a:gd name="T1" fmla="*/ 2147483647 h 3230"/>
              <a:gd name="T2" fmla="*/ 2147483647 w 9021"/>
              <a:gd name="T3" fmla="*/ 2147483647 h 3230"/>
              <a:gd name="T4" fmla="*/ 2147483647 w 9021"/>
              <a:gd name="T5" fmla="*/ 2147483647 h 3230"/>
              <a:gd name="T6" fmla="*/ 2147483647 w 9021"/>
              <a:gd name="T7" fmla="*/ 2147483647 h 3230"/>
              <a:gd name="T8" fmla="*/ 2147483647 w 9021"/>
              <a:gd name="T9" fmla="*/ 2147483647 h 3230"/>
              <a:gd name="T10" fmla="*/ 2147483647 w 9021"/>
              <a:gd name="T11" fmla="*/ 2147483647 h 3230"/>
              <a:gd name="T12" fmla="*/ 2147483647 w 9021"/>
              <a:gd name="T13" fmla="*/ 2147483647 h 3230"/>
              <a:gd name="T14" fmla="*/ 2147483647 w 9021"/>
              <a:gd name="T15" fmla="*/ 2147483647 h 3230"/>
              <a:gd name="T16" fmla="*/ 2147483647 w 9021"/>
              <a:gd name="T17" fmla="*/ 2147483647 h 3230"/>
              <a:gd name="T18" fmla="*/ 2147483647 w 9021"/>
              <a:gd name="T19" fmla="*/ 2147483647 h 3230"/>
              <a:gd name="T20" fmla="*/ 2147483647 w 9021"/>
              <a:gd name="T21" fmla="*/ 2147483647 h 3230"/>
              <a:gd name="T22" fmla="*/ 2147483647 w 9021"/>
              <a:gd name="T23" fmla="*/ 2147483647 h 3230"/>
              <a:gd name="T24" fmla="*/ 2147483647 w 9021"/>
              <a:gd name="T25" fmla="*/ 2147483647 h 3230"/>
              <a:gd name="T26" fmla="*/ 2147483647 w 9021"/>
              <a:gd name="T27" fmla="*/ 2147483647 h 3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1"/>
              <a:gd name="T43" fmla="*/ 0 h 3230"/>
              <a:gd name="T44" fmla="*/ 9021 w 9021"/>
              <a:gd name="T45" fmla="*/ 3230 h 3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1" h="3230" extrusionOk="0">
                <a:moveTo>
                  <a:pt x="1055" y="1948"/>
                </a:moveTo>
                <a:cubicBezTo>
                  <a:pt x="1056" y="1950"/>
                  <a:pt x="1064" y="2030"/>
                  <a:pt x="1082" y="2060"/>
                </a:cubicBezTo>
                <a:cubicBezTo>
                  <a:pt x="1375" y="2542"/>
                  <a:pt x="2068" y="2706"/>
                  <a:pt x="2566" y="2852"/>
                </a:cubicBezTo>
                <a:cubicBezTo>
                  <a:pt x="3645" y="3169"/>
                  <a:pt x="4848" y="3268"/>
                  <a:pt x="5968" y="3221"/>
                </a:cubicBezTo>
                <a:cubicBezTo>
                  <a:pt x="6985" y="3178"/>
                  <a:pt x="8126" y="2926"/>
                  <a:pt x="8783" y="2078"/>
                </a:cubicBezTo>
                <a:cubicBezTo>
                  <a:pt x="9034" y="1754"/>
                  <a:pt x="9082" y="1377"/>
                  <a:pt x="8907" y="1009"/>
                </a:cubicBezTo>
                <a:cubicBezTo>
                  <a:pt x="8691" y="555"/>
                  <a:pt x="8093" y="355"/>
                  <a:pt x="7644" y="247"/>
                </a:cubicBezTo>
                <a:cubicBezTo>
                  <a:pt x="6881" y="63"/>
                  <a:pt x="6067" y="16"/>
                  <a:pt x="5284" y="1"/>
                </a:cubicBezTo>
                <a:cubicBezTo>
                  <a:pt x="3964" y="-24"/>
                  <a:pt x="2674" y="102"/>
                  <a:pt x="1391" y="413"/>
                </a:cubicBezTo>
                <a:cubicBezTo>
                  <a:pt x="984" y="512"/>
                  <a:pt x="370" y="592"/>
                  <a:pt x="82" y="935"/>
                </a:cubicBezTo>
                <a:cubicBezTo>
                  <a:pt x="-132" y="1189"/>
                  <a:pt x="113" y="1468"/>
                  <a:pt x="297" y="1645"/>
                </a:cubicBezTo>
                <a:cubicBezTo>
                  <a:pt x="789" y="2118"/>
                  <a:pt x="1706" y="2453"/>
                  <a:pt x="2389" y="2465"/>
                </a:cubicBezTo>
                <a:cubicBezTo>
                  <a:pt x="2438" y="2466"/>
                  <a:pt x="2518" y="2501"/>
                  <a:pt x="2559" y="2479"/>
                </a:cubicBezTo>
                <a:cubicBezTo>
                  <a:pt x="2551" y="2435"/>
                  <a:pt x="2544" y="2413"/>
                  <a:pt x="2524" y="23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3" name="Ink 60"/>
          <p:cNvSpPr>
            <a:spLocks noRot="1" noChangeAspect="1" noEditPoints="1" noChangeArrowheads="1" noChangeShapeType="1" noTextEdit="1"/>
          </p:cNvSpPr>
          <p:nvPr/>
        </p:nvSpPr>
        <p:spPr bwMode="auto">
          <a:xfrm>
            <a:off x="533400" y="1295400"/>
            <a:ext cx="1952625" cy="2035175"/>
          </a:xfrm>
          <a:custGeom>
            <a:avLst/>
            <a:gdLst>
              <a:gd name="T0" fmla="*/ 2147483647 w 5424"/>
              <a:gd name="T1" fmla="*/ 2147483647 h 5652"/>
              <a:gd name="T2" fmla="*/ 2147483647 w 5424"/>
              <a:gd name="T3" fmla="*/ 2147483647 h 5652"/>
              <a:gd name="T4" fmla="*/ 2147483647 w 5424"/>
              <a:gd name="T5" fmla="*/ 2147483647 h 5652"/>
              <a:gd name="T6" fmla="*/ 2147483647 w 5424"/>
              <a:gd name="T7" fmla="*/ 2147483647 h 5652"/>
              <a:gd name="T8" fmla="*/ 2147483647 w 5424"/>
              <a:gd name="T9" fmla="*/ 2147483647 h 5652"/>
              <a:gd name="T10" fmla="*/ 2147483647 w 5424"/>
              <a:gd name="T11" fmla="*/ 2147483647 h 5652"/>
              <a:gd name="T12" fmla="*/ 2147483647 w 5424"/>
              <a:gd name="T13" fmla="*/ 2147483647 h 5652"/>
              <a:gd name="T14" fmla="*/ 2147483647 w 5424"/>
              <a:gd name="T15" fmla="*/ 2147483647 h 5652"/>
              <a:gd name="T16" fmla="*/ 0 60000 65536"/>
              <a:gd name="T17" fmla="*/ 0 60000 65536"/>
              <a:gd name="T18" fmla="*/ 0 60000 65536"/>
              <a:gd name="T19" fmla="*/ 0 60000 65536"/>
              <a:gd name="T20" fmla="*/ 0 60000 65536"/>
              <a:gd name="T21" fmla="*/ 0 60000 65536"/>
              <a:gd name="T22" fmla="*/ 0 60000 65536"/>
              <a:gd name="T23" fmla="*/ 0 60000 65536"/>
              <a:gd name="T24" fmla="*/ 0 w 5424"/>
              <a:gd name="T25" fmla="*/ 0 h 5652"/>
              <a:gd name="T26" fmla="*/ 5424 w 5424"/>
              <a:gd name="T27" fmla="*/ 5652 h 5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4" h="5652" extrusionOk="0">
                <a:moveTo>
                  <a:pt x="3980" y="877"/>
                </a:moveTo>
                <a:cubicBezTo>
                  <a:pt x="3663" y="509"/>
                  <a:pt x="3279" y="376"/>
                  <a:pt x="2795" y="317"/>
                </a:cubicBezTo>
                <a:cubicBezTo>
                  <a:pt x="1322" y="137"/>
                  <a:pt x="115" y="1187"/>
                  <a:pt x="9" y="2643"/>
                </a:cubicBezTo>
                <a:cubicBezTo>
                  <a:pt x="-47" y="3406"/>
                  <a:pt x="23" y="4373"/>
                  <a:pt x="498" y="5006"/>
                </a:cubicBezTo>
                <a:cubicBezTo>
                  <a:pt x="996" y="5669"/>
                  <a:pt x="1940" y="5747"/>
                  <a:pt x="2685" y="5557"/>
                </a:cubicBezTo>
                <a:cubicBezTo>
                  <a:pt x="3976" y="5228"/>
                  <a:pt x="5182" y="4046"/>
                  <a:pt x="5393" y="2706"/>
                </a:cubicBezTo>
                <a:cubicBezTo>
                  <a:pt x="5517" y="1920"/>
                  <a:pt x="5266" y="974"/>
                  <a:pt x="4665" y="428"/>
                </a:cubicBezTo>
                <a:cubicBezTo>
                  <a:pt x="4147" y="-42"/>
                  <a:pt x="3472" y="-31"/>
                  <a:pt x="2825" y="6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120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b="1" i="1"/>
              <a:t>Quiz</a:t>
            </a:r>
            <a:endParaRPr lang="en-US" sz="3600" b="1" i="1"/>
          </a:p>
        </p:txBody>
      </p:sp>
      <p:sp>
        <p:nvSpPr>
          <p:cNvPr id="34819" name="Text Box 4"/>
          <p:cNvSpPr txBox="1">
            <a:spLocks noChangeArrowheads="1"/>
          </p:cNvSpPr>
          <p:nvPr/>
        </p:nvSpPr>
        <p:spPr bwMode="auto">
          <a:xfrm>
            <a:off x="6592888" y="2408238"/>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1   2   3   4</a:t>
            </a:r>
          </a:p>
          <a:p>
            <a:pPr algn="l">
              <a:lnSpc>
                <a:spcPct val="120000"/>
              </a:lnSpc>
            </a:pPr>
            <a:r>
              <a:rPr lang="en-US" sz="1800" b="1">
                <a:latin typeface="Courier New" pitchFamily="49" charset="0"/>
              </a:rPr>
              <a:t> 5   6   7   8</a:t>
            </a:r>
          </a:p>
          <a:p>
            <a:pPr algn="l">
              <a:lnSpc>
                <a:spcPct val="120000"/>
              </a:lnSpc>
            </a:pPr>
            <a:r>
              <a:rPr lang="en-US" sz="1800" b="1">
                <a:latin typeface="Courier New" pitchFamily="49" charset="0"/>
              </a:rPr>
              <a:t> 9  10  11  12</a:t>
            </a:r>
          </a:p>
        </p:txBody>
      </p:sp>
      <p:sp>
        <p:nvSpPr>
          <p:cNvPr id="34820" name="Rectangle 3"/>
          <p:cNvSpPr>
            <a:spLocks noChangeArrowheads="1"/>
          </p:cNvSpPr>
          <p:nvPr/>
        </p:nvSpPr>
        <p:spPr bwMode="auto">
          <a:xfrm>
            <a:off x="228600" y="2209800"/>
            <a:ext cx="6781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000" b="1">
                <a:solidFill>
                  <a:srgbClr val="EE7403"/>
                </a:solidFill>
                <a:latin typeface="Courier New" pitchFamily="49" charset="0"/>
              </a:rPr>
              <a:t>def</a:t>
            </a:r>
            <a:r>
              <a:rPr lang="en-US" sz="2000" b="1">
                <a:latin typeface="Courier New" pitchFamily="49" charset="0"/>
              </a:rPr>
              <a:t> mystery(A):</a:t>
            </a:r>
          </a:p>
          <a:p>
            <a:pPr algn="l"/>
            <a:r>
              <a:rPr lang="en-US" sz="2000" b="1">
                <a:solidFill>
                  <a:srgbClr val="008000"/>
                </a:solidFill>
                <a:latin typeface="Courier New" pitchFamily="49" charset="0"/>
              </a:rPr>
              <a:t>    """ what happens to A ? """</a:t>
            </a:r>
          </a:p>
          <a:p>
            <a:pPr algn="l"/>
            <a:endParaRPr lang="en-US" sz="2000" b="1">
              <a:solidFill>
                <a:srgbClr val="008000"/>
              </a:solidFill>
              <a:latin typeface="Courier New" pitchFamily="49" charset="0"/>
            </a:endParaRPr>
          </a:p>
          <a:p>
            <a:pPr algn="l"/>
            <a:r>
              <a:rPr lang="en-US" sz="2000" b="1">
                <a:latin typeface="Courier New" pitchFamily="49" charset="0"/>
              </a:rPr>
              <a:t>    NUM_ROWS = len(A) </a:t>
            </a:r>
          </a:p>
          <a:p>
            <a:pPr algn="l"/>
            <a:r>
              <a:rPr lang="en-US" sz="2000" b="1">
                <a:latin typeface="Courier New" pitchFamily="49" charset="0"/>
              </a:rPr>
              <a:t>    NUM_COLS = len(A[0])</a:t>
            </a:r>
          </a:p>
          <a:p>
            <a:pPr algn="l"/>
            <a:endParaRPr lang="en-US" sz="2000" b="1">
              <a:latin typeface="Courier New" pitchFamily="49" charset="0"/>
            </a:endParaRPr>
          </a:p>
          <a:p>
            <a:pPr algn="l"/>
            <a:r>
              <a:rPr lang="en-US" sz="2000" b="1">
                <a:latin typeface="Courier New" pitchFamily="49" charset="0"/>
              </a:rPr>
              <a:t>    </a:t>
            </a:r>
            <a:r>
              <a:rPr lang="en-US" sz="2000" b="1">
                <a:solidFill>
                  <a:srgbClr val="EE7403"/>
                </a:solidFill>
                <a:latin typeface="Courier New" pitchFamily="49" charset="0"/>
              </a:rPr>
              <a:t>for</a:t>
            </a:r>
            <a:r>
              <a:rPr lang="en-US" sz="2000" b="1">
                <a:latin typeface="Courier New" pitchFamily="49" charset="0"/>
              </a:rPr>
              <a:t> row </a:t>
            </a:r>
            <a:r>
              <a:rPr lang="en-US" sz="2000" b="1">
                <a:solidFill>
                  <a:srgbClr val="EE7403"/>
                </a:solidFill>
                <a:latin typeface="Courier New" pitchFamily="49" charset="0"/>
              </a:rPr>
              <a:t>in</a:t>
            </a:r>
            <a:r>
              <a:rPr lang="en-US" sz="2000" b="1">
                <a:latin typeface="Courier New" pitchFamily="49" charset="0"/>
              </a:rPr>
              <a:t> range( 0,NUM_ROWS ):</a:t>
            </a:r>
          </a:p>
          <a:p>
            <a:pPr algn="l"/>
            <a:r>
              <a:rPr lang="en-US" sz="2000" b="1">
                <a:latin typeface="Courier New" pitchFamily="49" charset="0"/>
              </a:rPr>
              <a:t>	</a:t>
            </a:r>
            <a:r>
              <a:rPr lang="en-US" sz="2000" b="1">
                <a:solidFill>
                  <a:srgbClr val="EE7403"/>
                </a:solidFill>
                <a:latin typeface="Courier New" pitchFamily="49" charset="0"/>
              </a:rPr>
              <a:t>for</a:t>
            </a:r>
            <a:r>
              <a:rPr lang="en-US" sz="2000" b="1">
                <a:latin typeface="Courier New" pitchFamily="49" charset="0"/>
              </a:rPr>
              <a:t> col </a:t>
            </a:r>
            <a:r>
              <a:rPr lang="en-US" sz="2000" b="1">
                <a:solidFill>
                  <a:srgbClr val="EE7403"/>
                </a:solidFill>
                <a:latin typeface="Courier New" pitchFamily="49" charset="0"/>
              </a:rPr>
              <a:t>in</a:t>
            </a:r>
            <a:r>
              <a:rPr lang="en-US" sz="2000" b="1">
                <a:latin typeface="Courier New" pitchFamily="49" charset="0"/>
              </a:rPr>
              <a:t> range( 0,NUM_COLS ):</a:t>
            </a:r>
          </a:p>
          <a:p>
            <a:pPr algn="l"/>
            <a:r>
              <a:rPr lang="en-US" sz="2000" b="1">
                <a:latin typeface="Courier New" pitchFamily="49" charset="0"/>
              </a:rPr>
              <a:t>	   </a:t>
            </a:r>
            <a:r>
              <a:rPr lang="en-US" sz="2000" b="1">
                <a:solidFill>
                  <a:srgbClr val="EE7403"/>
                </a:solidFill>
                <a:latin typeface="Courier New" pitchFamily="49" charset="0"/>
              </a:rPr>
              <a:t>if</a:t>
            </a:r>
            <a:r>
              <a:rPr lang="en-US" sz="2000" b="1">
                <a:latin typeface="Courier New" pitchFamily="49" charset="0"/>
              </a:rPr>
              <a:t> row == col:</a:t>
            </a:r>
          </a:p>
          <a:p>
            <a:pPr algn="l"/>
            <a:r>
              <a:rPr lang="en-US" sz="2000" b="1">
                <a:latin typeface="Courier New" pitchFamily="49" charset="0"/>
              </a:rPr>
              <a:t>		A[row][col] = 42</a:t>
            </a:r>
          </a:p>
          <a:p>
            <a:pPr algn="l"/>
            <a:r>
              <a:rPr lang="en-US" sz="2000" b="1">
                <a:latin typeface="Courier New" pitchFamily="49" charset="0"/>
              </a:rPr>
              <a:t>	   </a:t>
            </a:r>
            <a:r>
              <a:rPr lang="en-US" sz="2000" b="1">
                <a:solidFill>
                  <a:srgbClr val="EE7403"/>
                </a:solidFill>
                <a:latin typeface="Courier New" pitchFamily="49" charset="0"/>
              </a:rPr>
              <a:t>else</a:t>
            </a:r>
            <a:r>
              <a:rPr lang="en-US" sz="2000" b="1">
                <a:latin typeface="Courier New" pitchFamily="49" charset="0"/>
              </a:rPr>
              <a:t>:</a:t>
            </a:r>
          </a:p>
          <a:p>
            <a:pPr algn="l"/>
            <a:r>
              <a:rPr lang="en-US" sz="2000" b="1">
                <a:latin typeface="Courier New" pitchFamily="49" charset="0"/>
              </a:rPr>
              <a:t>		A[row][col] += 1</a:t>
            </a:r>
          </a:p>
          <a:p>
            <a:pPr algn="l"/>
            <a:endParaRPr lang="en-US" sz="2000" b="1">
              <a:latin typeface="Courier New" pitchFamily="49" charset="0"/>
            </a:endParaRPr>
          </a:p>
        </p:txBody>
      </p:sp>
      <p:sp>
        <p:nvSpPr>
          <p:cNvPr id="34821" name="Text Box 5"/>
          <p:cNvSpPr txBox="1">
            <a:spLocks noChangeArrowheads="1"/>
          </p:cNvSpPr>
          <p:nvPr/>
        </p:nvSpPr>
        <p:spPr bwMode="auto">
          <a:xfrm>
            <a:off x="7202488" y="1905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Before</a:t>
            </a:r>
          </a:p>
        </p:txBody>
      </p:sp>
      <p:sp>
        <p:nvSpPr>
          <p:cNvPr id="34822" name="Text Box 6"/>
          <p:cNvSpPr txBox="1">
            <a:spLocks noChangeArrowheads="1"/>
          </p:cNvSpPr>
          <p:nvPr/>
        </p:nvSpPr>
        <p:spPr bwMode="auto">
          <a:xfrm>
            <a:off x="7194550" y="430371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After</a:t>
            </a:r>
          </a:p>
        </p:txBody>
      </p:sp>
      <p:sp>
        <p:nvSpPr>
          <p:cNvPr id="34823" name="Rectangle 7"/>
          <p:cNvSpPr>
            <a:spLocks noChangeArrowheads="1"/>
          </p:cNvSpPr>
          <p:nvPr/>
        </p:nvSpPr>
        <p:spPr bwMode="auto">
          <a:xfrm>
            <a:off x="6897688" y="1828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4" name="Rectangle 8"/>
          <p:cNvSpPr>
            <a:spLocks noChangeArrowheads="1"/>
          </p:cNvSpPr>
          <p:nvPr/>
        </p:nvSpPr>
        <p:spPr bwMode="auto">
          <a:xfrm>
            <a:off x="6958013" y="425132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5" name="Line 11"/>
          <p:cNvSpPr>
            <a:spLocks noChangeShapeType="1"/>
          </p:cNvSpPr>
          <p:nvPr/>
        </p:nvSpPr>
        <p:spPr bwMode="auto">
          <a:xfrm>
            <a:off x="6589713" y="2789238"/>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2"/>
          <p:cNvSpPr>
            <a:spLocks noChangeShapeType="1"/>
          </p:cNvSpPr>
          <p:nvPr/>
        </p:nvSpPr>
        <p:spPr bwMode="auto">
          <a:xfrm>
            <a:off x="6592888" y="3109913"/>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3"/>
          <p:cNvSpPr>
            <a:spLocks noChangeShapeType="1"/>
          </p:cNvSpPr>
          <p:nvPr/>
        </p:nvSpPr>
        <p:spPr bwMode="auto">
          <a:xfrm rot="-5400000">
            <a:off x="6591300" y="29543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4"/>
          <p:cNvSpPr>
            <a:spLocks noChangeShapeType="1"/>
          </p:cNvSpPr>
          <p:nvPr/>
        </p:nvSpPr>
        <p:spPr bwMode="auto">
          <a:xfrm rot="-5400000">
            <a:off x="7129463" y="29527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5"/>
          <p:cNvSpPr>
            <a:spLocks noChangeShapeType="1"/>
          </p:cNvSpPr>
          <p:nvPr/>
        </p:nvSpPr>
        <p:spPr bwMode="auto">
          <a:xfrm rot="-5400000">
            <a:off x="7689850" y="295116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Rectangle 16"/>
          <p:cNvSpPr>
            <a:spLocks noChangeArrowheads="1"/>
          </p:cNvSpPr>
          <p:nvPr/>
        </p:nvSpPr>
        <p:spPr bwMode="auto">
          <a:xfrm>
            <a:off x="5683250" y="2492375"/>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4831" name="Rectangle 17"/>
          <p:cNvSpPr>
            <a:spLocks noChangeArrowheads="1"/>
          </p:cNvSpPr>
          <p:nvPr/>
        </p:nvSpPr>
        <p:spPr bwMode="auto">
          <a:xfrm>
            <a:off x="5699125" y="2820988"/>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4832" name="Rectangle 18"/>
          <p:cNvSpPr>
            <a:spLocks noChangeArrowheads="1"/>
          </p:cNvSpPr>
          <p:nvPr/>
        </p:nvSpPr>
        <p:spPr bwMode="auto">
          <a:xfrm>
            <a:off x="5691188" y="3167063"/>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4833" name="Line 19"/>
          <p:cNvSpPr>
            <a:spLocks noChangeShapeType="1"/>
          </p:cNvSpPr>
          <p:nvPr/>
        </p:nvSpPr>
        <p:spPr bwMode="auto">
          <a:xfrm>
            <a:off x="6164263" y="2624138"/>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0"/>
          <p:cNvSpPr>
            <a:spLocks noChangeShapeType="1"/>
          </p:cNvSpPr>
          <p:nvPr/>
        </p:nvSpPr>
        <p:spPr bwMode="auto">
          <a:xfrm>
            <a:off x="6169025" y="295116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1"/>
          <p:cNvSpPr>
            <a:spLocks noChangeShapeType="1"/>
          </p:cNvSpPr>
          <p:nvPr/>
        </p:nvSpPr>
        <p:spPr bwMode="auto">
          <a:xfrm>
            <a:off x="6175375" y="32972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22"/>
          <p:cNvSpPr>
            <a:spLocks noChangeArrowheads="1"/>
          </p:cNvSpPr>
          <p:nvPr/>
        </p:nvSpPr>
        <p:spPr bwMode="auto">
          <a:xfrm>
            <a:off x="6621463" y="3478213"/>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0</a:t>
            </a:r>
          </a:p>
        </p:txBody>
      </p:sp>
      <p:sp>
        <p:nvSpPr>
          <p:cNvPr id="34837" name="Rectangle 23"/>
          <p:cNvSpPr>
            <a:spLocks noChangeArrowheads="1"/>
          </p:cNvSpPr>
          <p:nvPr/>
        </p:nvSpPr>
        <p:spPr bwMode="auto">
          <a:xfrm>
            <a:off x="7162800" y="34893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1</a:t>
            </a:r>
          </a:p>
        </p:txBody>
      </p:sp>
      <p:sp>
        <p:nvSpPr>
          <p:cNvPr id="34838" name="Rectangle 24"/>
          <p:cNvSpPr>
            <a:spLocks noChangeArrowheads="1"/>
          </p:cNvSpPr>
          <p:nvPr/>
        </p:nvSpPr>
        <p:spPr bwMode="auto">
          <a:xfrm>
            <a:off x="7723188" y="348932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2</a:t>
            </a:r>
          </a:p>
        </p:txBody>
      </p:sp>
      <p:sp>
        <p:nvSpPr>
          <p:cNvPr id="34839" name="Rectangle 25"/>
          <p:cNvSpPr>
            <a:spLocks noChangeArrowheads="1"/>
          </p:cNvSpPr>
          <p:nvPr/>
        </p:nvSpPr>
        <p:spPr bwMode="auto">
          <a:xfrm>
            <a:off x="8280400" y="348932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3</a:t>
            </a:r>
          </a:p>
        </p:txBody>
      </p:sp>
      <p:sp>
        <p:nvSpPr>
          <p:cNvPr id="34840" name="Rectangle 26"/>
          <p:cNvSpPr>
            <a:spLocks noChangeArrowheads="1"/>
          </p:cNvSpPr>
          <p:nvPr/>
        </p:nvSpPr>
        <p:spPr bwMode="auto">
          <a:xfrm>
            <a:off x="6577013" y="4837113"/>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1" name="Line 27"/>
          <p:cNvSpPr>
            <a:spLocks noChangeShapeType="1"/>
          </p:cNvSpPr>
          <p:nvPr/>
        </p:nvSpPr>
        <p:spPr bwMode="auto">
          <a:xfrm>
            <a:off x="6580188" y="521970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8"/>
          <p:cNvSpPr>
            <a:spLocks noChangeShapeType="1"/>
          </p:cNvSpPr>
          <p:nvPr/>
        </p:nvSpPr>
        <p:spPr bwMode="auto">
          <a:xfrm>
            <a:off x="6583363" y="55403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9"/>
          <p:cNvSpPr>
            <a:spLocks noChangeShapeType="1"/>
          </p:cNvSpPr>
          <p:nvPr/>
        </p:nvSpPr>
        <p:spPr bwMode="auto">
          <a:xfrm rot="-5400000">
            <a:off x="6581775" y="53848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0"/>
          <p:cNvSpPr>
            <a:spLocks noChangeShapeType="1"/>
          </p:cNvSpPr>
          <p:nvPr/>
        </p:nvSpPr>
        <p:spPr bwMode="auto">
          <a:xfrm rot="-5400000">
            <a:off x="7119938" y="538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1"/>
          <p:cNvSpPr>
            <a:spLocks noChangeShapeType="1"/>
          </p:cNvSpPr>
          <p:nvPr/>
        </p:nvSpPr>
        <p:spPr bwMode="auto">
          <a:xfrm rot="-5400000">
            <a:off x="7680325" y="53816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Rectangle 33"/>
          <p:cNvSpPr>
            <a:spLocks noChangeArrowheads="1"/>
          </p:cNvSpPr>
          <p:nvPr/>
        </p:nvSpPr>
        <p:spPr bwMode="auto">
          <a:xfrm>
            <a:off x="6729413" y="6080125"/>
            <a:ext cx="197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What are the resulting values in A?</a:t>
            </a:r>
          </a:p>
        </p:txBody>
      </p:sp>
      <p:sp>
        <p:nvSpPr>
          <p:cNvPr id="34847" name="Rectangle 23"/>
          <p:cNvSpPr>
            <a:spLocks noChangeArrowheads="1"/>
          </p:cNvSpPr>
          <p:nvPr/>
        </p:nvSpPr>
        <p:spPr bwMode="auto">
          <a:xfrm>
            <a:off x="6496050" y="338138"/>
            <a:ext cx="2492375" cy="7842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500" b="1">
                <a:solidFill>
                  <a:schemeClr val="accent2"/>
                </a:solidFill>
                <a:latin typeface="Courier New" pitchFamily="49" charset="0"/>
              </a:rPr>
              <a:t>A = [ [1,2,3,4], </a:t>
            </a:r>
          </a:p>
          <a:p>
            <a:pPr algn="l"/>
            <a:r>
              <a:rPr lang="en-US" sz="1500" b="1">
                <a:solidFill>
                  <a:schemeClr val="accent2"/>
                </a:solidFill>
                <a:latin typeface="Courier New" pitchFamily="49" charset="0"/>
              </a:rPr>
              <a:t>      [5,6,7,8], </a:t>
            </a:r>
          </a:p>
          <a:p>
            <a:pPr algn="l"/>
            <a:r>
              <a:rPr lang="en-US" sz="1500" b="1">
                <a:solidFill>
                  <a:schemeClr val="accent2"/>
                </a:solidFill>
                <a:latin typeface="Courier New" pitchFamily="49" charset="0"/>
              </a:rPr>
              <a:t>      [9,10,11,12] ]</a:t>
            </a:r>
          </a:p>
        </p:txBody>
      </p:sp>
      <p:sp>
        <p:nvSpPr>
          <p:cNvPr id="34848" name="Text Box 10"/>
          <p:cNvSpPr txBox="1">
            <a:spLocks noChangeArrowheads="1"/>
          </p:cNvSpPr>
          <p:nvPr/>
        </p:nvSpPr>
        <p:spPr bwMode="auto">
          <a:xfrm>
            <a:off x="1185863" y="1100138"/>
            <a:ext cx="2514600" cy="7302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Starting with the 2d array </a:t>
            </a:r>
            <a:r>
              <a:rPr lang="en-US" sz="1400" b="1">
                <a:solidFill>
                  <a:srgbClr val="008000"/>
                </a:solidFill>
                <a:latin typeface="Courier New" pitchFamily="49" charset="0"/>
              </a:rPr>
              <a:t>A</a:t>
            </a:r>
            <a:r>
              <a:rPr lang="en-US" sz="1400"/>
              <a:t> shown here, what are the values in </a:t>
            </a:r>
            <a:r>
              <a:rPr lang="en-US" sz="1400" b="1">
                <a:solidFill>
                  <a:srgbClr val="008000"/>
                </a:solidFill>
                <a:latin typeface="Courier New" pitchFamily="49" charset="0"/>
              </a:rPr>
              <a:t>A</a:t>
            </a:r>
            <a:r>
              <a:rPr lang="en-US" sz="1400"/>
              <a:t> after running this code?</a:t>
            </a:r>
          </a:p>
        </p:txBody>
      </p:sp>
      <p:sp>
        <p:nvSpPr>
          <p:cNvPr id="34849" name="AutoShape 32"/>
          <p:cNvSpPr>
            <a:spLocks noChangeArrowheads="1"/>
          </p:cNvSpPr>
          <p:nvPr/>
        </p:nvSpPr>
        <p:spPr bwMode="auto">
          <a:xfrm>
            <a:off x="1109663" y="1023938"/>
            <a:ext cx="2701925" cy="881062"/>
          </a:xfrm>
          <a:prstGeom prst="roundRect">
            <a:avLst>
              <a:gd name="adj" fmla="val 16667"/>
            </a:avLst>
          </a:prstGeom>
          <a:noFill/>
          <a:ln w="19050">
            <a:solidFill>
              <a:srgbClr val="6E041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4120" y="133920"/>
              <a:ext cx="8608320" cy="5787000"/>
            </p14:xfrm>
          </p:contentPart>
        </mc:Choice>
        <mc:Fallback xmlns="">
          <p:pic>
            <p:nvPicPr>
              <p:cNvPr id="2" name="Ink 1"/>
              <p:cNvPicPr/>
              <p:nvPr/>
            </p:nvPicPr>
            <p:blipFill>
              <a:blip r:embed="rId4"/>
              <a:stretch>
                <a:fillRect/>
              </a:stretch>
            </p:blipFill>
            <p:spPr>
              <a:xfrm>
                <a:off x="374760" y="124560"/>
                <a:ext cx="8627040" cy="5805720"/>
              </a:xfrm>
              <a:prstGeom prst="rect">
                <a:avLst/>
              </a:prstGeom>
            </p:spPr>
          </p:pic>
        </mc:Fallback>
      </mc:AlternateContent>
    </p:spTree>
    <p:extLst>
      <p:ext uri="{BB962C8B-B14F-4D97-AF65-F5344CB8AC3E}">
        <p14:creationId xmlns:p14="http://schemas.microsoft.com/office/powerpoint/2010/main" val="39774066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066800" y="3581400"/>
            <a:ext cx="530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E7403"/>
                </a:solidFill>
                <a:latin typeface="Courier New" pitchFamily="49" charset="0"/>
              </a:rPr>
              <a:t>def</a:t>
            </a:r>
            <a:r>
              <a:rPr lang="en-US" b="1">
                <a:latin typeface="Courier New" pitchFamily="49" charset="0"/>
              </a:rPr>
              <a:t> add5ofRow1IntoRow2( A ):</a:t>
            </a:r>
          </a:p>
        </p:txBody>
      </p:sp>
      <p:sp>
        <p:nvSpPr>
          <p:cNvPr id="35843" name="Text Box 4"/>
          <p:cNvSpPr txBox="1">
            <a:spLocks noChangeArrowheads="1"/>
          </p:cNvSpPr>
          <p:nvPr/>
        </p:nvSpPr>
        <p:spPr bwMode="auto">
          <a:xfrm>
            <a:off x="4672013" y="838200"/>
            <a:ext cx="43434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0.00    1.00    0.00    1.00</a:t>
            </a:r>
          </a:p>
          <a:p>
            <a:pPr algn="l"/>
            <a:r>
              <a:rPr lang="en-US" sz="1800" b="1">
                <a:latin typeface="Courier New" pitchFamily="49" charset="0"/>
              </a:rPr>
              <a:t>  3.00    0.50    0.50    3.00</a:t>
            </a:r>
          </a:p>
          <a:p>
            <a:pPr algn="l"/>
            <a:r>
              <a:rPr lang="en-US" sz="1800" b="1">
                <a:latin typeface="Courier New" pitchFamily="49" charset="0"/>
              </a:rPr>
              <a:t> 10.00   20.00   30.00   27.00</a:t>
            </a:r>
          </a:p>
        </p:txBody>
      </p:sp>
      <p:sp>
        <p:nvSpPr>
          <p:cNvPr id="35844" name="Text Box 5"/>
          <p:cNvSpPr txBox="1">
            <a:spLocks noChangeArrowheads="1"/>
          </p:cNvSpPr>
          <p:nvPr/>
        </p:nvSpPr>
        <p:spPr bwMode="auto">
          <a:xfrm>
            <a:off x="7620000" y="304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rPr>
              <a:t>before</a:t>
            </a:r>
            <a:endParaRPr lang="en-US" sz="2000">
              <a:solidFill>
                <a:srgbClr val="008000"/>
              </a:solidFill>
            </a:endParaRPr>
          </a:p>
        </p:txBody>
      </p:sp>
      <p:sp>
        <p:nvSpPr>
          <p:cNvPr id="35845" name="Text Box 6"/>
          <p:cNvSpPr txBox="1">
            <a:spLocks noChangeArrowheads="1"/>
          </p:cNvSpPr>
          <p:nvPr/>
        </p:nvSpPr>
        <p:spPr bwMode="auto">
          <a:xfrm>
            <a:off x="7620000" y="29257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rPr>
              <a:t>after</a:t>
            </a:r>
          </a:p>
        </p:txBody>
      </p:sp>
      <p:sp>
        <p:nvSpPr>
          <p:cNvPr id="35846" name="Rectangle 7"/>
          <p:cNvSpPr>
            <a:spLocks noChangeArrowheads="1"/>
          </p:cNvSpPr>
          <p:nvPr/>
        </p:nvSpPr>
        <p:spPr bwMode="auto">
          <a:xfrm>
            <a:off x="7635875" y="2286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7" name="Rectangle 8"/>
          <p:cNvSpPr>
            <a:spLocks noChangeArrowheads="1"/>
          </p:cNvSpPr>
          <p:nvPr/>
        </p:nvSpPr>
        <p:spPr bwMode="auto">
          <a:xfrm>
            <a:off x="7856538" y="28495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8" name="Text Box 9"/>
          <p:cNvSpPr txBox="1">
            <a:spLocks noChangeArrowheads="1"/>
          </p:cNvSpPr>
          <p:nvPr/>
        </p:nvSpPr>
        <p:spPr bwMode="auto">
          <a:xfrm>
            <a:off x="4672013" y="1884363"/>
            <a:ext cx="4343400" cy="935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0.00    1.00    0.00    1.00</a:t>
            </a:r>
          </a:p>
          <a:p>
            <a:pPr algn="l"/>
            <a:r>
              <a:rPr lang="en-US" sz="1800" b="1">
                <a:latin typeface="Courier New" pitchFamily="49" charset="0"/>
              </a:rPr>
              <a:t>  3.00    0.50    0.50    3.00</a:t>
            </a:r>
          </a:p>
          <a:p>
            <a:pPr algn="l"/>
            <a:r>
              <a:rPr lang="en-US" sz="1800" b="1">
                <a:latin typeface="Courier New" pitchFamily="49" charset="0"/>
              </a:rPr>
              <a:t> </a:t>
            </a:r>
            <a:r>
              <a:rPr lang="en-US" sz="1800" b="1" u="sng">
                <a:latin typeface="Courier New" pitchFamily="49" charset="0"/>
              </a:rPr>
              <a:t>25.00</a:t>
            </a:r>
            <a:r>
              <a:rPr lang="en-US" sz="1800" b="1">
                <a:latin typeface="Courier New" pitchFamily="49" charset="0"/>
              </a:rPr>
              <a:t>   </a:t>
            </a:r>
            <a:r>
              <a:rPr lang="en-US" sz="1800" b="1" u="sng">
                <a:latin typeface="Courier New" pitchFamily="49" charset="0"/>
              </a:rPr>
              <a:t>22.50</a:t>
            </a:r>
            <a:r>
              <a:rPr lang="en-US" sz="1800" b="1">
                <a:latin typeface="Courier New" pitchFamily="49" charset="0"/>
              </a:rPr>
              <a:t>   </a:t>
            </a:r>
            <a:r>
              <a:rPr lang="en-US" sz="1800" b="1" u="sng">
                <a:latin typeface="Courier New" pitchFamily="49" charset="0"/>
              </a:rPr>
              <a:t>32.50</a:t>
            </a:r>
            <a:r>
              <a:rPr lang="en-US" sz="1800" b="1">
                <a:latin typeface="Courier New" pitchFamily="49" charset="0"/>
              </a:rPr>
              <a:t>   </a:t>
            </a:r>
            <a:r>
              <a:rPr lang="en-US" sz="1800" b="1" u="sng">
                <a:latin typeface="Courier New" pitchFamily="49" charset="0"/>
              </a:rPr>
              <a:t>42.00</a:t>
            </a:r>
            <a:endParaRPr lang="en-US" sz="1800" b="1">
              <a:latin typeface="Courier New" pitchFamily="49" charset="0"/>
            </a:endParaRPr>
          </a:p>
        </p:txBody>
      </p:sp>
      <p:sp>
        <p:nvSpPr>
          <p:cNvPr id="35849" name="Text Box 10"/>
          <p:cNvSpPr txBox="1">
            <a:spLocks noChangeArrowheads="1"/>
          </p:cNvSpPr>
          <p:nvPr/>
        </p:nvSpPr>
        <p:spPr bwMode="auto">
          <a:xfrm>
            <a:off x="2468563" y="685800"/>
            <a:ext cx="144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6E0416"/>
                </a:solidFill>
                <a:latin typeface="Comic Sans MS" pitchFamily="66" charset="0"/>
              </a:rPr>
              <a:t>five of row 1 will be added to row 2</a:t>
            </a:r>
          </a:p>
        </p:txBody>
      </p:sp>
      <p:sp>
        <p:nvSpPr>
          <p:cNvPr id="35850" name="Rectangle 13"/>
          <p:cNvSpPr>
            <a:spLocks noChangeArrowheads="1"/>
          </p:cNvSpPr>
          <p:nvPr/>
        </p:nvSpPr>
        <p:spPr bwMode="auto">
          <a:xfrm>
            <a:off x="4114800" y="89058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0</a:t>
            </a:r>
          </a:p>
        </p:txBody>
      </p:sp>
      <p:sp>
        <p:nvSpPr>
          <p:cNvPr id="35851" name="Rectangle 14"/>
          <p:cNvSpPr>
            <a:spLocks noChangeArrowheads="1"/>
          </p:cNvSpPr>
          <p:nvPr/>
        </p:nvSpPr>
        <p:spPr bwMode="auto">
          <a:xfrm>
            <a:off x="4119563" y="1158875"/>
            <a:ext cx="531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1</a:t>
            </a:r>
          </a:p>
        </p:txBody>
      </p:sp>
      <p:sp>
        <p:nvSpPr>
          <p:cNvPr id="35852" name="Rectangle 15"/>
          <p:cNvSpPr>
            <a:spLocks noChangeArrowheads="1"/>
          </p:cNvSpPr>
          <p:nvPr/>
        </p:nvSpPr>
        <p:spPr bwMode="auto">
          <a:xfrm>
            <a:off x="4114800" y="145256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2</a:t>
            </a:r>
          </a:p>
        </p:txBody>
      </p:sp>
      <p:sp>
        <p:nvSpPr>
          <p:cNvPr id="35853" name="Rectangle 16"/>
          <p:cNvSpPr>
            <a:spLocks noChangeArrowheads="1"/>
          </p:cNvSpPr>
          <p:nvPr/>
        </p:nvSpPr>
        <p:spPr bwMode="auto">
          <a:xfrm>
            <a:off x="4114800" y="191293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0</a:t>
            </a:r>
          </a:p>
        </p:txBody>
      </p:sp>
      <p:sp>
        <p:nvSpPr>
          <p:cNvPr id="35854" name="Rectangle 17"/>
          <p:cNvSpPr>
            <a:spLocks noChangeArrowheads="1"/>
          </p:cNvSpPr>
          <p:nvPr/>
        </p:nvSpPr>
        <p:spPr bwMode="auto">
          <a:xfrm>
            <a:off x="4119563" y="2181225"/>
            <a:ext cx="531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1</a:t>
            </a:r>
          </a:p>
        </p:txBody>
      </p:sp>
      <p:sp>
        <p:nvSpPr>
          <p:cNvPr id="35855" name="Rectangle 18"/>
          <p:cNvSpPr>
            <a:spLocks noChangeArrowheads="1"/>
          </p:cNvSpPr>
          <p:nvPr/>
        </p:nvSpPr>
        <p:spPr bwMode="auto">
          <a:xfrm>
            <a:off x="4114800" y="247491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2</a:t>
            </a:r>
          </a:p>
        </p:txBody>
      </p:sp>
      <p:sp>
        <p:nvSpPr>
          <p:cNvPr id="35856" name="Line 19"/>
          <p:cNvSpPr>
            <a:spLocks noChangeShapeType="1"/>
          </p:cNvSpPr>
          <p:nvPr/>
        </p:nvSpPr>
        <p:spPr bwMode="auto">
          <a:xfrm>
            <a:off x="4603750" y="1022350"/>
            <a:ext cx="277813"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20"/>
          <p:cNvSpPr>
            <a:spLocks noChangeShapeType="1"/>
          </p:cNvSpPr>
          <p:nvPr/>
        </p:nvSpPr>
        <p:spPr bwMode="auto">
          <a:xfrm>
            <a:off x="4608513" y="128905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21"/>
          <p:cNvSpPr>
            <a:spLocks noChangeShapeType="1"/>
          </p:cNvSpPr>
          <p:nvPr/>
        </p:nvSpPr>
        <p:spPr bwMode="auto">
          <a:xfrm>
            <a:off x="4606925" y="15827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2"/>
          <p:cNvSpPr>
            <a:spLocks noChangeShapeType="1"/>
          </p:cNvSpPr>
          <p:nvPr/>
        </p:nvSpPr>
        <p:spPr bwMode="auto">
          <a:xfrm>
            <a:off x="4608513" y="2068513"/>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3"/>
          <p:cNvSpPr>
            <a:spLocks noChangeShapeType="1"/>
          </p:cNvSpPr>
          <p:nvPr/>
        </p:nvSpPr>
        <p:spPr bwMode="auto">
          <a:xfrm>
            <a:off x="4613275" y="233521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4"/>
          <p:cNvSpPr>
            <a:spLocks noChangeShapeType="1"/>
          </p:cNvSpPr>
          <p:nvPr/>
        </p:nvSpPr>
        <p:spPr bwMode="auto">
          <a:xfrm>
            <a:off x="4611688" y="262890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Text Box 25"/>
          <p:cNvSpPr txBox="1">
            <a:spLocks noChangeArrowheads="1"/>
          </p:cNvSpPr>
          <p:nvPr/>
        </p:nvSpPr>
        <p:spPr bwMode="auto">
          <a:xfrm>
            <a:off x="141288" y="990600"/>
            <a:ext cx="2057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Write a method that adds </a:t>
            </a:r>
            <a:r>
              <a:rPr lang="en-US" sz="1600" b="1" i="1" u="sng"/>
              <a:t>five</a:t>
            </a:r>
            <a:r>
              <a:rPr lang="en-US" sz="1600"/>
              <a:t> times the values in row #</a:t>
            </a:r>
            <a:r>
              <a:rPr lang="en-US" sz="1600" b="1">
                <a:latin typeface="Courier New" pitchFamily="49" charset="0"/>
              </a:rPr>
              <a:t>1</a:t>
            </a:r>
            <a:r>
              <a:rPr lang="en-US" sz="1600"/>
              <a:t> into the values in row #</a:t>
            </a:r>
            <a:r>
              <a:rPr lang="en-US" sz="1600" b="1">
                <a:latin typeface="Courier New" pitchFamily="49" charset="0"/>
              </a:rPr>
              <a:t>2</a:t>
            </a:r>
            <a:r>
              <a:rPr lang="en-US" sz="1600"/>
              <a:t>.</a:t>
            </a:r>
            <a:endParaRPr lang="en-US" sz="1200">
              <a:latin typeface="Comic Sans MS" pitchFamily="66" charset="0"/>
            </a:endParaRPr>
          </a:p>
        </p:txBody>
      </p:sp>
      <p:sp>
        <p:nvSpPr>
          <p:cNvPr id="35863" name="Rectangle 26"/>
          <p:cNvSpPr>
            <a:spLocks noChangeArrowheads="1"/>
          </p:cNvSpPr>
          <p:nvPr/>
        </p:nvSpPr>
        <p:spPr bwMode="auto">
          <a:xfrm>
            <a:off x="2460625" y="2230438"/>
            <a:ext cx="13668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omic Sans MS" pitchFamily="66" charset="0"/>
              </a:rPr>
              <a:t>Only row 2's values change.</a:t>
            </a:r>
          </a:p>
        </p:txBody>
      </p:sp>
      <p:sp>
        <p:nvSpPr>
          <p:cNvPr id="35864" name="Rectangle 27"/>
          <p:cNvSpPr>
            <a:spLocks noChangeArrowheads="1"/>
          </p:cNvSpPr>
          <p:nvPr/>
        </p:nvSpPr>
        <p:spPr bwMode="auto">
          <a:xfrm>
            <a:off x="3786188" y="260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5865" name="Rectangle 28"/>
          <p:cNvSpPr>
            <a:spLocks noChangeArrowheads="1"/>
          </p:cNvSpPr>
          <p:nvPr/>
        </p:nvSpPr>
        <p:spPr bwMode="auto">
          <a:xfrm>
            <a:off x="139700" y="2051050"/>
            <a:ext cx="207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omic Sans MS" pitchFamily="66" charset="0"/>
              </a:rPr>
              <a:t>You may assume that A has at least three rows!</a:t>
            </a:r>
          </a:p>
        </p:txBody>
      </p:sp>
      <p:sp>
        <p:nvSpPr>
          <p:cNvPr id="35866" name="Rectangle 29"/>
          <p:cNvSpPr>
            <a:spLocks noChangeArrowheads="1"/>
          </p:cNvSpPr>
          <p:nvPr/>
        </p:nvSpPr>
        <p:spPr bwMode="auto">
          <a:xfrm>
            <a:off x="46038" y="6348413"/>
            <a:ext cx="5637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b="1" i="1">
                <a:latin typeface="Calibri" pitchFamily="34" charset="0"/>
              </a:rPr>
              <a:t>Extra!     </a:t>
            </a:r>
            <a:r>
              <a:rPr lang="en-US" sz="1200">
                <a:latin typeface="Calibri" pitchFamily="34" charset="0"/>
              </a:rPr>
              <a:t>How could you make the multipier, the source row number, and the destination row number into  </a:t>
            </a:r>
            <a:r>
              <a:rPr lang="en-US" sz="1200" b="1" i="1">
                <a:latin typeface="Calibri" pitchFamily="34" charset="0"/>
              </a:rPr>
              <a:t>inputs</a:t>
            </a:r>
            <a:r>
              <a:rPr lang="en-US" sz="1200">
                <a:latin typeface="Calibri" pitchFamily="34" charset="0"/>
              </a:rPr>
              <a:t> to this function – and then </a:t>
            </a:r>
            <a:r>
              <a:rPr lang="en-US" sz="1200" b="1" i="1" u="sng">
                <a:latin typeface="Calibri" pitchFamily="34" charset="0"/>
              </a:rPr>
              <a:t>use</a:t>
            </a:r>
            <a:r>
              <a:rPr lang="en-US" sz="1200">
                <a:latin typeface="Calibri" pitchFamily="34" charset="0"/>
              </a:rPr>
              <a:t> those inputs?</a:t>
            </a:r>
          </a:p>
        </p:txBody>
      </p:sp>
      <p:sp>
        <p:nvSpPr>
          <p:cNvPr id="35867" name="Rectangle 30"/>
          <p:cNvSpPr>
            <a:spLocks noChangeArrowheads="1"/>
          </p:cNvSpPr>
          <p:nvPr/>
        </p:nvSpPr>
        <p:spPr bwMode="auto">
          <a:xfrm>
            <a:off x="2286000" y="1692275"/>
            <a:ext cx="1693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r>
              <a:rPr lang="en-US" sz="1600"/>
              <a:t> </a:t>
            </a:r>
            <a:r>
              <a:rPr lang="en-US" sz="1200">
                <a:latin typeface="Comic Sans MS" pitchFamily="66" charset="0"/>
              </a:rPr>
              <a:t>The values in row 1</a:t>
            </a:r>
          </a:p>
          <a:p>
            <a:pPr>
              <a:lnSpc>
                <a:spcPct val="40000"/>
              </a:lnSpc>
              <a:spcBef>
                <a:spcPct val="50000"/>
              </a:spcBef>
            </a:pPr>
            <a:r>
              <a:rPr lang="en-US" sz="1200">
                <a:latin typeface="Comic Sans MS" pitchFamily="66" charset="0"/>
              </a:rPr>
              <a:t>should not change</a:t>
            </a:r>
          </a:p>
        </p:txBody>
      </p:sp>
      <p:sp>
        <p:nvSpPr>
          <p:cNvPr id="35868" name="Line 38"/>
          <p:cNvSpPr>
            <a:spLocks noChangeShapeType="1"/>
          </p:cNvSpPr>
          <p:nvPr/>
        </p:nvSpPr>
        <p:spPr bwMode="auto">
          <a:xfrm>
            <a:off x="7599363" y="471488"/>
            <a:ext cx="0" cy="322262"/>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39"/>
          <p:cNvSpPr>
            <a:spLocks noChangeShapeType="1"/>
          </p:cNvSpPr>
          <p:nvPr/>
        </p:nvSpPr>
        <p:spPr bwMode="auto">
          <a:xfrm flipV="1">
            <a:off x="7812088" y="2898775"/>
            <a:ext cx="0" cy="322263"/>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9226" name="Ink 38"/>
              <p14:cNvContentPartPr>
                <a14:cpLocks xmlns:a14="http://schemas.microsoft.com/office/drawing/2010/main" noRot="1" noChangeAspect="1" noEditPoints="1" noChangeArrowheads="1" noChangeShapeType="1"/>
              </p14:cNvContentPartPr>
              <p14:nvPr/>
            </p14:nvContentPartPr>
            <p14:xfrm>
              <a:off x="6111875" y="4287838"/>
              <a:ext cx="1587" cy="6350"/>
            </p14:xfrm>
          </p:contentPart>
        </mc:Choice>
        <mc:Fallback xmlns="">
          <p:pic>
            <p:nvPicPr>
              <p:cNvPr id="9226" name="Ink 38"/>
              <p:cNvPicPr>
                <a:picLocks noRot="1" noChangeAspect="1" noEditPoints="1" noChangeArrowheads="1" noChangeShapeType="1"/>
              </p:cNvPicPr>
              <p:nvPr/>
            </p:nvPicPr>
            <p:blipFill>
              <a:blip r:embed="rId4"/>
              <a:stretch>
                <a:fillRect/>
              </a:stretch>
            </p:blipFill>
            <p:spPr>
              <a:xfrm>
                <a:off x="6106717" y="4282609"/>
                <a:ext cx="12299" cy="16435"/>
              </a:xfrm>
              <a:prstGeom prst="rect">
                <a:avLst/>
              </a:prstGeom>
            </p:spPr>
          </p:pic>
        </mc:Fallback>
      </mc:AlternateContent>
      <p:sp>
        <p:nvSpPr>
          <p:cNvPr id="35871" name="Text Box 2"/>
          <p:cNvSpPr txBox="1">
            <a:spLocks noChangeArrowheads="1"/>
          </p:cNvSpPr>
          <p:nvPr/>
        </p:nvSpPr>
        <p:spPr bwMode="auto">
          <a:xfrm>
            <a:off x="228600" y="120650"/>
            <a:ext cx="2708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b="1" i="1"/>
              <a:t>Quiz, part 2</a:t>
            </a:r>
            <a:endParaRPr lang="en-US" sz="3600" b="1" i="1"/>
          </a:p>
        </p:txBody>
      </p:sp>
      <p:sp>
        <p:nvSpPr>
          <p:cNvPr id="35872" name="Rectangle 1"/>
          <p:cNvSpPr>
            <a:spLocks noChangeArrowheads="1"/>
          </p:cNvSpPr>
          <p:nvPr/>
        </p:nvSpPr>
        <p:spPr bwMode="auto">
          <a:xfrm>
            <a:off x="1782763" y="4338638"/>
            <a:ext cx="617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for  ____   in range(       ):</a:t>
            </a:r>
            <a:endParaRPr lang="en-US"/>
          </a:p>
        </p:txBody>
      </p:sp>
      <p:sp>
        <p:nvSpPr>
          <p:cNvPr id="66" name="Rectangle 65"/>
          <p:cNvSpPr/>
          <p:nvPr/>
        </p:nvSpPr>
        <p:spPr>
          <a:xfrm>
            <a:off x="2678113" y="5176838"/>
            <a:ext cx="4895850" cy="461962"/>
          </a:xfrm>
          <a:prstGeom prst="rect">
            <a:avLst/>
          </a:prstGeom>
          <a:solidFill>
            <a:schemeClr val="bg1">
              <a:lumMod val="85000"/>
            </a:schemeClr>
          </a:solidFill>
        </p:spPr>
        <p:txBody>
          <a:bodyPr>
            <a:spAutoFit/>
          </a:bodyPr>
          <a:lstStyle/>
          <a:p>
            <a:pPr algn="l">
              <a:defRPr/>
            </a:pPr>
            <a:r>
              <a:rPr lang="en-US" b="1" dirty="0">
                <a:latin typeface="Courier New" pitchFamily="49" charset="0"/>
              </a:rPr>
              <a:t>         +=                 </a:t>
            </a:r>
            <a:endParaRPr lang="en-US" dirty="0"/>
          </a:p>
        </p:txBody>
      </p:sp>
      <p:sp>
        <p:nvSpPr>
          <p:cNvPr id="3" name="Rounded Rectangle 2"/>
          <p:cNvSpPr/>
          <p:nvPr/>
        </p:nvSpPr>
        <p:spPr bwMode="auto">
          <a:xfrm>
            <a:off x="2544763" y="4338638"/>
            <a:ext cx="1174750" cy="4619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p:sp>
        <p:nvSpPr>
          <p:cNvPr id="68" name="Rounded Rectangle 67"/>
          <p:cNvSpPr/>
          <p:nvPr/>
        </p:nvSpPr>
        <p:spPr bwMode="auto">
          <a:xfrm>
            <a:off x="5748338" y="4338638"/>
            <a:ext cx="1174750" cy="4619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616480" y="223200"/>
              <a:ext cx="6402960" cy="6126120"/>
            </p14:xfrm>
          </p:contentPart>
        </mc:Choice>
        <mc:Fallback xmlns="">
          <p:pic>
            <p:nvPicPr>
              <p:cNvPr id="2" name="Ink 1"/>
              <p:cNvPicPr/>
              <p:nvPr/>
            </p:nvPicPr>
            <p:blipFill>
              <a:blip r:embed="rId6"/>
              <a:stretch>
                <a:fillRect/>
              </a:stretch>
            </p:blipFill>
            <p:spPr>
              <a:xfrm>
                <a:off x="2607120" y="213840"/>
                <a:ext cx="6421680" cy="6144840"/>
              </a:xfrm>
              <a:prstGeom prst="rect">
                <a:avLst/>
              </a:prstGeom>
            </p:spPr>
          </p:pic>
        </mc:Fallback>
      </mc:AlternateContent>
    </p:spTree>
    <p:extLst>
      <p:ext uri="{BB962C8B-B14F-4D97-AF65-F5344CB8AC3E}">
        <p14:creationId xmlns:p14="http://schemas.microsoft.com/office/powerpoint/2010/main" val="30679675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21"/>
          <p:cNvSpPr>
            <a:spLocks noChangeArrowheads="1"/>
          </p:cNvSpPr>
          <p:nvPr/>
        </p:nvSpPr>
        <p:spPr bwMode="auto">
          <a:xfrm>
            <a:off x="814388" y="1338263"/>
            <a:ext cx="685800" cy="261937"/>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1987" name="Rounded Rectangle 1"/>
          <p:cNvSpPr>
            <a:spLocks noChangeArrowheads="1"/>
          </p:cNvSpPr>
          <p:nvPr/>
        </p:nvSpPr>
        <p:spPr bwMode="auto">
          <a:xfrm>
            <a:off x="801688" y="263525"/>
            <a:ext cx="685800" cy="261938"/>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1988" name="Text Box 9"/>
          <p:cNvSpPr txBox="1">
            <a:spLocks noChangeArrowheads="1"/>
          </p:cNvSpPr>
          <p:nvPr/>
        </p:nvSpPr>
        <p:spPr bwMode="auto">
          <a:xfrm>
            <a:off x="533400" y="12954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FF0000"/>
                </a:solidFill>
                <a:latin typeface="Courier New" pitchFamily="49" charset="0"/>
              </a:rPr>
              <a:t>1.00  </a:t>
            </a:r>
            <a:r>
              <a:rPr lang="en-US" sz="1800" b="1">
                <a:latin typeface="Courier New" pitchFamily="49" charset="0"/>
              </a:rPr>
              <a:t>    </a:t>
            </a:r>
            <a:r>
              <a:rPr lang="en-US" sz="1800" b="1">
                <a:solidFill>
                  <a:srgbClr val="C00000"/>
                </a:solidFill>
                <a:latin typeface="Courier New" pitchFamily="49" charset="0"/>
              </a:rPr>
              <a:t>1.50    -0.50     -4.00</a:t>
            </a: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1989" name="Text Box 13"/>
          <p:cNvSpPr txBox="1">
            <a:spLocks noChangeArrowheads="1"/>
          </p:cNvSpPr>
          <p:nvPr/>
        </p:nvSpPr>
        <p:spPr bwMode="auto">
          <a:xfrm>
            <a:off x="5892800" y="1592263"/>
            <a:ext cx="29718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solidFill>
                  <a:srgbClr val="008000"/>
                </a:solidFill>
                <a:latin typeface="Arial" pitchFamily="34" charset="0"/>
              </a:rPr>
              <a:t>by … multiplying Row 0 by 0.5</a:t>
            </a:r>
          </a:p>
        </p:txBody>
      </p:sp>
      <p:sp>
        <p:nvSpPr>
          <p:cNvPr id="41990" name="Line 19"/>
          <p:cNvSpPr>
            <a:spLocks noChangeShapeType="1"/>
          </p:cNvSpPr>
          <p:nvPr/>
        </p:nvSpPr>
        <p:spPr bwMode="auto">
          <a:xfrm>
            <a:off x="725488" y="2266950"/>
            <a:ext cx="747871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1" name="Text Box 28"/>
          <p:cNvSpPr txBox="1">
            <a:spLocks noChangeArrowheads="1"/>
          </p:cNvSpPr>
          <p:nvPr/>
        </p:nvSpPr>
        <p:spPr bwMode="auto">
          <a:xfrm>
            <a:off x="1684338" y="4343400"/>
            <a:ext cx="5562600" cy="13716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chemeClr val="accent2"/>
                </a:solidFill>
                <a:latin typeface="Comic Sans MS" pitchFamily="66" charset="0"/>
              </a:rPr>
              <a:t>Which term should we fix next !?!</a:t>
            </a:r>
          </a:p>
        </p:txBody>
      </p:sp>
      <p:sp>
        <p:nvSpPr>
          <p:cNvPr id="41992" name="AutoShape 29"/>
          <p:cNvSpPr>
            <a:spLocks/>
          </p:cNvSpPr>
          <p:nvPr/>
        </p:nvSpPr>
        <p:spPr bwMode="auto">
          <a:xfrm rot="5400000">
            <a:off x="2324100" y="952500"/>
            <a:ext cx="228600" cy="3200400"/>
          </a:xfrm>
          <a:prstGeom prst="rightBrace">
            <a:avLst>
              <a:gd name="adj1" fmla="val 116667"/>
              <a:gd name="adj2" fmla="val 50000"/>
            </a:avLst>
          </a:prstGeom>
          <a:noFill/>
          <a:ln w="2857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3" name="Text Box 30"/>
          <p:cNvSpPr txBox="1">
            <a:spLocks noChangeArrowheads="1"/>
          </p:cNvSpPr>
          <p:nvPr/>
        </p:nvSpPr>
        <p:spPr bwMode="auto">
          <a:xfrm>
            <a:off x="838200" y="2743200"/>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9"/>
                </a:solidFill>
                <a:latin typeface="Comic Sans MS" pitchFamily="66" charset="0"/>
              </a:rPr>
              <a:t>GOAL: to get this side to look like the identity matrix.</a:t>
            </a:r>
          </a:p>
        </p:txBody>
      </p:sp>
      <p:sp>
        <p:nvSpPr>
          <p:cNvPr id="41994" name="Text Box 31"/>
          <p:cNvSpPr txBox="1">
            <a:spLocks noChangeArrowheads="1"/>
          </p:cNvSpPr>
          <p:nvPr/>
        </p:nvSpPr>
        <p:spPr bwMode="auto">
          <a:xfrm>
            <a:off x="5095875" y="2949575"/>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9"/>
                </a:solidFill>
                <a:latin typeface="Comic Sans MS" pitchFamily="66" charset="0"/>
              </a:rPr>
              <a:t>RESULT: this column will be our solution!</a:t>
            </a:r>
          </a:p>
        </p:txBody>
      </p:sp>
      <p:sp>
        <p:nvSpPr>
          <p:cNvPr id="41995" name="Line 32"/>
          <p:cNvSpPr>
            <a:spLocks noChangeShapeType="1"/>
          </p:cNvSpPr>
          <p:nvPr/>
        </p:nvSpPr>
        <p:spPr bwMode="auto">
          <a:xfrm flipH="1" flipV="1">
            <a:off x="5103813" y="2198688"/>
            <a:ext cx="788987" cy="674687"/>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6" name="Text Box 9"/>
          <p:cNvSpPr txBox="1">
            <a:spLocks noChangeArrowheads="1"/>
          </p:cNvSpPr>
          <p:nvPr/>
        </p:nvSpPr>
        <p:spPr bwMode="auto">
          <a:xfrm>
            <a:off x="533400" y="227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1608F9"/>
                </a:solidFill>
                <a:latin typeface="Courier New" pitchFamily="49" charset="0"/>
              </a:rPr>
              <a:t>2.00</a:t>
            </a:r>
            <a:r>
              <a:rPr lang="en-US" sz="1800" b="1">
                <a:solidFill>
                  <a:srgbClr val="FF0000"/>
                </a:solidFill>
                <a:latin typeface="Courier New" pitchFamily="49" charset="0"/>
              </a:rPr>
              <a:t>  </a:t>
            </a:r>
            <a:r>
              <a:rPr lang="en-US" sz="1800" b="1">
                <a:latin typeface="Courier New" pitchFamily="49" charset="0"/>
              </a:rPr>
              <a:t>    3.00    -1.00     -8.00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1997" name="Text Box 13"/>
          <p:cNvSpPr txBox="1">
            <a:spLocks noChangeArrowheads="1"/>
          </p:cNvSpPr>
          <p:nvPr/>
        </p:nvSpPr>
        <p:spPr bwMode="auto">
          <a:xfrm>
            <a:off x="5983288" y="48895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Arial" pitchFamily="34" charset="0"/>
              </a:rPr>
              <a:t>ORIGINAL:  </a:t>
            </a:r>
            <a:r>
              <a:rPr lang="en-US" sz="1800" b="1">
                <a:solidFill>
                  <a:srgbClr val="1608F9"/>
                </a:solidFill>
                <a:latin typeface="Arial" pitchFamily="34" charset="0"/>
              </a:rPr>
              <a:t>fix A[0][0]</a:t>
            </a:r>
          </a:p>
        </p:txBody>
      </p:sp>
    </p:spTree>
    <p:extLst>
      <p:ext uri="{BB962C8B-B14F-4D97-AF65-F5344CB8AC3E}">
        <p14:creationId xmlns:p14="http://schemas.microsoft.com/office/powerpoint/2010/main" val="31180196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762000" y="2286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Gaussian Elimination</a:t>
            </a:r>
          </a:p>
        </p:txBody>
      </p:sp>
      <p:sp>
        <p:nvSpPr>
          <p:cNvPr id="37891" name="Text Box 6"/>
          <p:cNvSpPr txBox="1">
            <a:spLocks noChangeArrowheads="1"/>
          </p:cNvSpPr>
          <p:nvPr/>
        </p:nvSpPr>
        <p:spPr bwMode="auto">
          <a:xfrm>
            <a:off x="762000" y="1295400"/>
            <a:ext cx="5943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2</a:t>
            </a:r>
            <a:r>
              <a:rPr lang="en-US" sz="1800" b="1">
                <a:solidFill>
                  <a:schemeClr val="accent2"/>
                </a:solidFill>
                <a:latin typeface="Courier New" pitchFamily="49" charset="0"/>
              </a:rPr>
              <a:t>p</a:t>
            </a:r>
            <a:r>
              <a:rPr lang="en-US" sz="1800" b="1">
                <a:latin typeface="Courier New" pitchFamily="49" charset="0"/>
              </a:rPr>
              <a:t>  +      3</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-8.00</a:t>
            </a:r>
          </a:p>
          <a:p>
            <a:pPr algn="l">
              <a:lnSpc>
                <a:spcPct val="120000"/>
              </a:lnSpc>
            </a:pPr>
            <a:r>
              <a:rPr lang="en-US" sz="1800" b="1">
                <a:latin typeface="Courier New" pitchFamily="49" charset="0"/>
              </a:rPr>
              <a:t>    -3</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2</a:t>
            </a:r>
            <a:r>
              <a:rPr lang="en-US" sz="1800" b="1">
                <a:solidFill>
                  <a:schemeClr val="accent2"/>
                </a:solidFill>
                <a:latin typeface="Courier New" pitchFamily="49" charset="0"/>
              </a:rPr>
              <a:t>q </a:t>
            </a:r>
            <a:r>
              <a:rPr lang="en-US" sz="1800" b="1">
                <a:latin typeface="Courier New" pitchFamily="49" charset="0"/>
              </a:rPr>
              <a:t> =  42.00             </a:t>
            </a:r>
          </a:p>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-9</a:t>
            </a:r>
            <a:r>
              <a:rPr lang="en-US" sz="1800" b="1">
                <a:solidFill>
                  <a:schemeClr val="accent2"/>
                </a:solidFill>
                <a:latin typeface="Courier New" pitchFamily="49" charset="0"/>
              </a:rPr>
              <a:t>n</a:t>
            </a:r>
            <a:r>
              <a:rPr lang="en-US" sz="1800" b="1">
                <a:latin typeface="Courier New" pitchFamily="49" charset="0"/>
              </a:rPr>
              <a:t>  +     4</a:t>
            </a:r>
            <a:r>
              <a:rPr lang="en-US" sz="1800" b="1">
                <a:solidFill>
                  <a:schemeClr val="accent2"/>
                </a:solidFill>
                <a:latin typeface="Courier New" pitchFamily="49" charset="0"/>
              </a:rPr>
              <a:t>q</a:t>
            </a:r>
            <a:r>
              <a:rPr lang="en-US" sz="1800" b="1">
                <a:latin typeface="Courier New" pitchFamily="49" charset="0"/>
              </a:rPr>
              <a:t>  =  56.00</a:t>
            </a:r>
          </a:p>
        </p:txBody>
      </p:sp>
      <p:pic>
        <p:nvPicPr>
          <p:cNvPr id="3789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152400"/>
            <a:ext cx="220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8"/>
          <p:cNvSpPr txBox="1">
            <a:spLocks noChangeArrowheads="1"/>
          </p:cNvSpPr>
          <p:nvPr/>
        </p:nvSpPr>
        <p:spPr bwMode="auto">
          <a:xfrm>
            <a:off x="1143000" y="28194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7894" name="Text Box 9"/>
          <p:cNvSpPr txBox="1">
            <a:spLocks noChangeArrowheads="1"/>
          </p:cNvSpPr>
          <p:nvPr/>
        </p:nvSpPr>
        <p:spPr bwMode="auto">
          <a:xfrm>
            <a:off x="3962400" y="26828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7895" name="Text Box 10"/>
          <p:cNvSpPr txBox="1">
            <a:spLocks noChangeArrowheads="1"/>
          </p:cNvSpPr>
          <p:nvPr/>
        </p:nvSpPr>
        <p:spPr bwMode="auto">
          <a:xfrm>
            <a:off x="3962400" y="30480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7896" name="Line 11"/>
          <p:cNvSpPr>
            <a:spLocks noChangeShapeType="1"/>
          </p:cNvSpPr>
          <p:nvPr/>
        </p:nvSpPr>
        <p:spPr bwMode="auto">
          <a:xfrm>
            <a:off x="685800" y="25908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2"/>
          <p:cNvSpPr>
            <a:spLocks noChangeShapeType="1"/>
          </p:cNvSpPr>
          <p:nvPr/>
        </p:nvSpPr>
        <p:spPr bwMode="auto">
          <a:xfrm>
            <a:off x="685800" y="35814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Rectangle 13"/>
          <p:cNvSpPr>
            <a:spLocks noChangeArrowheads="1"/>
          </p:cNvSpPr>
          <p:nvPr/>
        </p:nvSpPr>
        <p:spPr bwMode="auto">
          <a:xfrm>
            <a:off x="1752600" y="28670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7899" name="TextBox 1"/>
          <p:cNvSpPr txBox="1">
            <a:spLocks noChangeArrowheads="1"/>
          </p:cNvSpPr>
          <p:nvPr/>
        </p:nvSpPr>
        <p:spPr bwMode="auto">
          <a:xfrm rot="1290129">
            <a:off x="5394325" y="3979863"/>
            <a:ext cx="3340100" cy="15700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What rules can we use without changing the meaning of these equations?</a:t>
            </a:r>
          </a:p>
        </p:txBody>
      </p:sp>
    </p:spTree>
    <p:extLst>
      <p:ext uri="{BB962C8B-B14F-4D97-AF65-F5344CB8AC3E}">
        <p14:creationId xmlns:p14="http://schemas.microsoft.com/office/powerpoint/2010/main" val="25955366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762000" y="2286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Gaussian Elimination</a:t>
            </a:r>
          </a:p>
        </p:txBody>
      </p:sp>
      <p:sp>
        <p:nvSpPr>
          <p:cNvPr id="38915" name="Text Box 6"/>
          <p:cNvSpPr txBox="1">
            <a:spLocks noChangeArrowheads="1"/>
          </p:cNvSpPr>
          <p:nvPr/>
        </p:nvSpPr>
        <p:spPr bwMode="auto">
          <a:xfrm>
            <a:off x="762000" y="1295400"/>
            <a:ext cx="5943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2</a:t>
            </a:r>
            <a:r>
              <a:rPr lang="en-US" sz="1800" b="1">
                <a:solidFill>
                  <a:schemeClr val="accent2"/>
                </a:solidFill>
                <a:latin typeface="Courier New" pitchFamily="49" charset="0"/>
              </a:rPr>
              <a:t>p</a:t>
            </a:r>
            <a:r>
              <a:rPr lang="en-US" sz="1800" b="1">
                <a:latin typeface="Courier New" pitchFamily="49" charset="0"/>
              </a:rPr>
              <a:t>  +      3</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-8.00</a:t>
            </a:r>
          </a:p>
          <a:p>
            <a:pPr algn="l">
              <a:lnSpc>
                <a:spcPct val="120000"/>
              </a:lnSpc>
            </a:pPr>
            <a:r>
              <a:rPr lang="en-US" sz="1800" b="1">
                <a:latin typeface="Courier New" pitchFamily="49" charset="0"/>
              </a:rPr>
              <a:t>    -3</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2</a:t>
            </a:r>
            <a:r>
              <a:rPr lang="en-US" sz="1800" b="1">
                <a:solidFill>
                  <a:schemeClr val="accent2"/>
                </a:solidFill>
                <a:latin typeface="Courier New" pitchFamily="49" charset="0"/>
              </a:rPr>
              <a:t>q </a:t>
            </a:r>
            <a:r>
              <a:rPr lang="en-US" sz="1800" b="1">
                <a:latin typeface="Courier New" pitchFamily="49" charset="0"/>
              </a:rPr>
              <a:t> =  42.00             </a:t>
            </a:r>
          </a:p>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-9</a:t>
            </a:r>
            <a:r>
              <a:rPr lang="en-US" sz="1800" b="1">
                <a:solidFill>
                  <a:schemeClr val="accent2"/>
                </a:solidFill>
                <a:latin typeface="Courier New" pitchFamily="49" charset="0"/>
              </a:rPr>
              <a:t>n</a:t>
            </a:r>
            <a:r>
              <a:rPr lang="en-US" sz="1800" b="1">
                <a:latin typeface="Courier New" pitchFamily="49" charset="0"/>
              </a:rPr>
              <a:t>  +     4</a:t>
            </a:r>
            <a:r>
              <a:rPr lang="en-US" sz="1800" b="1">
                <a:solidFill>
                  <a:schemeClr val="accent2"/>
                </a:solidFill>
                <a:latin typeface="Courier New" pitchFamily="49" charset="0"/>
              </a:rPr>
              <a:t>q</a:t>
            </a:r>
            <a:r>
              <a:rPr lang="en-US" sz="1800" b="1">
                <a:latin typeface="Courier New" pitchFamily="49" charset="0"/>
              </a:rPr>
              <a:t>  =  56.00</a:t>
            </a:r>
          </a:p>
        </p:txBody>
      </p:sp>
      <p:pic>
        <p:nvPicPr>
          <p:cNvPr id="389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152400"/>
            <a:ext cx="220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1143000" y="28194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8918" name="Text Box 9"/>
          <p:cNvSpPr txBox="1">
            <a:spLocks noChangeArrowheads="1"/>
          </p:cNvSpPr>
          <p:nvPr/>
        </p:nvSpPr>
        <p:spPr bwMode="auto">
          <a:xfrm>
            <a:off x="3962400" y="26828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8919" name="Text Box 10"/>
          <p:cNvSpPr txBox="1">
            <a:spLocks noChangeArrowheads="1"/>
          </p:cNvSpPr>
          <p:nvPr/>
        </p:nvSpPr>
        <p:spPr bwMode="auto">
          <a:xfrm>
            <a:off x="3962400" y="30480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8920" name="Line 11"/>
          <p:cNvSpPr>
            <a:spLocks noChangeShapeType="1"/>
          </p:cNvSpPr>
          <p:nvPr/>
        </p:nvSpPr>
        <p:spPr bwMode="auto">
          <a:xfrm>
            <a:off x="685800" y="25908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2"/>
          <p:cNvSpPr>
            <a:spLocks noChangeShapeType="1"/>
          </p:cNvSpPr>
          <p:nvPr/>
        </p:nvSpPr>
        <p:spPr bwMode="auto">
          <a:xfrm>
            <a:off x="685800" y="35814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Rectangle 13"/>
          <p:cNvSpPr>
            <a:spLocks noChangeArrowheads="1"/>
          </p:cNvSpPr>
          <p:nvPr/>
        </p:nvSpPr>
        <p:spPr bwMode="auto">
          <a:xfrm>
            <a:off x="1752600" y="28670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8923" name="Text Box 14"/>
          <p:cNvSpPr txBox="1">
            <a:spLocks noChangeArrowheads="1"/>
          </p:cNvSpPr>
          <p:nvPr/>
        </p:nvSpPr>
        <p:spPr bwMode="auto">
          <a:xfrm>
            <a:off x="1219200" y="3794125"/>
            <a:ext cx="5486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0</a:t>
            </a:r>
            <a:r>
              <a:rPr lang="en-US" sz="1800" b="1">
                <a:solidFill>
                  <a:schemeClr val="accent2"/>
                </a:solidFill>
                <a:latin typeface="Courier New" pitchFamily="49" charset="0"/>
              </a:rPr>
              <a:t>n</a:t>
            </a:r>
            <a:r>
              <a:rPr lang="en-US" sz="1800" b="1">
                <a:latin typeface="Courier New" pitchFamily="49" charset="0"/>
              </a:rPr>
              <a:t>  +     0</a:t>
            </a:r>
            <a:r>
              <a:rPr lang="en-US" sz="1800" b="1">
                <a:solidFill>
                  <a:schemeClr val="accent2"/>
                </a:solidFill>
                <a:latin typeface="Courier New" pitchFamily="49" charset="0"/>
              </a:rPr>
              <a:t>q</a:t>
            </a:r>
            <a:r>
              <a:rPr lang="en-US" sz="1800" b="1">
                <a:latin typeface="Courier New" pitchFamily="49" charset="0"/>
              </a:rPr>
              <a:t>  =   1.00</a:t>
            </a:r>
          </a:p>
          <a:p>
            <a:pPr algn="l">
              <a:lnSpc>
                <a:spcPct val="120000"/>
              </a:lnSpc>
            </a:pPr>
            <a:r>
              <a:rPr lang="en-US" sz="1800" b="1">
                <a:latin typeface="Courier New" pitchFamily="49" charset="0"/>
              </a:rPr>
              <a:t>  0</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0</a:t>
            </a:r>
            <a:r>
              <a:rPr lang="en-US" sz="1800" b="1">
                <a:solidFill>
                  <a:schemeClr val="accent2"/>
                </a:solidFill>
                <a:latin typeface="Courier New" pitchFamily="49" charset="0"/>
              </a:rPr>
              <a:t>q </a:t>
            </a:r>
            <a:r>
              <a:rPr lang="en-US" sz="1800" b="1">
                <a:latin typeface="Courier New" pitchFamily="49" charset="0"/>
              </a:rPr>
              <a:t> =   5.00             </a:t>
            </a:r>
          </a:p>
          <a:p>
            <a:pPr algn="l">
              <a:lnSpc>
                <a:spcPct val="120000"/>
              </a:lnSpc>
            </a:pPr>
            <a:r>
              <a:rPr lang="en-US" sz="1800" b="1">
                <a:latin typeface="Courier New" pitchFamily="49" charset="0"/>
              </a:rPr>
              <a:t>  0</a:t>
            </a:r>
            <a:r>
              <a:rPr lang="en-US" sz="1800" b="1">
                <a:solidFill>
                  <a:schemeClr val="accent2"/>
                </a:solidFill>
                <a:latin typeface="Courier New" pitchFamily="49" charset="0"/>
              </a:rPr>
              <a:t>p</a:t>
            </a:r>
            <a:r>
              <a:rPr lang="en-US" sz="1800" b="1">
                <a:latin typeface="Courier New" pitchFamily="49" charset="0"/>
              </a:rPr>
              <a:t>  +      0</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25.00</a:t>
            </a:r>
          </a:p>
        </p:txBody>
      </p:sp>
      <p:sp>
        <p:nvSpPr>
          <p:cNvPr id="38924" name="Text Box 15"/>
          <p:cNvSpPr txBox="1">
            <a:spLocks noChangeArrowheads="1"/>
          </p:cNvSpPr>
          <p:nvPr/>
        </p:nvSpPr>
        <p:spPr bwMode="auto">
          <a:xfrm>
            <a:off x="1828800" y="5867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Just  the array is necessary !</a:t>
            </a:r>
          </a:p>
        </p:txBody>
      </p:sp>
      <p:sp>
        <p:nvSpPr>
          <p:cNvPr id="38925" name="Text Box 16"/>
          <p:cNvSpPr txBox="1">
            <a:spLocks noChangeArrowheads="1"/>
          </p:cNvSpPr>
          <p:nvPr/>
        </p:nvSpPr>
        <p:spPr bwMode="auto">
          <a:xfrm>
            <a:off x="1844675" y="61722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We can get rid of the variables...</a:t>
            </a:r>
          </a:p>
        </p:txBody>
      </p:sp>
      <p:sp>
        <p:nvSpPr>
          <p:cNvPr id="38926" name="Text Box 18"/>
          <p:cNvSpPr txBox="1">
            <a:spLocks noChangeArrowheads="1"/>
          </p:cNvSpPr>
          <p:nvPr/>
        </p:nvSpPr>
        <p:spPr bwMode="auto">
          <a:xfrm>
            <a:off x="533400" y="5195888"/>
            <a:ext cx="69342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Arial" pitchFamily="34" charset="0"/>
              </a:rPr>
              <a:t>Using only row operations (our methods) !</a:t>
            </a:r>
          </a:p>
        </p:txBody>
      </p:sp>
      <p:sp>
        <p:nvSpPr>
          <p:cNvPr id="38927" name="Text Box 19"/>
          <p:cNvSpPr txBox="1">
            <a:spLocks noChangeArrowheads="1"/>
          </p:cNvSpPr>
          <p:nvPr/>
        </p:nvSpPr>
        <p:spPr bwMode="auto">
          <a:xfrm>
            <a:off x="7467600" y="6400800"/>
            <a:ext cx="1447800" cy="355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where to start?</a:t>
            </a:r>
          </a:p>
        </p:txBody>
      </p:sp>
      <p:sp>
        <p:nvSpPr>
          <p:cNvPr id="38928" name="Down Arrow 1"/>
          <p:cNvSpPr>
            <a:spLocks noChangeArrowheads="1"/>
          </p:cNvSpPr>
          <p:nvPr/>
        </p:nvSpPr>
        <p:spPr bwMode="auto">
          <a:xfrm>
            <a:off x="1606550" y="3444875"/>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29" name="Down Arrow 19"/>
          <p:cNvSpPr>
            <a:spLocks noChangeArrowheads="1"/>
          </p:cNvSpPr>
          <p:nvPr/>
        </p:nvSpPr>
        <p:spPr bwMode="auto">
          <a:xfrm>
            <a:off x="29781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0" name="Down Arrow 20"/>
          <p:cNvSpPr>
            <a:spLocks noChangeArrowheads="1"/>
          </p:cNvSpPr>
          <p:nvPr/>
        </p:nvSpPr>
        <p:spPr bwMode="auto">
          <a:xfrm>
            <a:off x="43497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1" name="Down Arrow 21"/>
          <p:cNvSpPr>
            <a:spLocks noChangeArrowheads="1"/>
          </p:cNvSpPr>
          <p:nvPr/>
        </p:nvSpPr>
        <p:spPr bwMode="auto">
          <a:xfrm>
            <a:off x="55689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33242096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49450"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Gaussian Elimination</a:t>
            </a:r>
          </a:p>
        </p:txBody>
      </p:sp>
      <p:sp>
        <p:nvSpPr>
          <p:cNvPr id="37891"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-8.00</a:t>
            </a: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42.00             </a:t>
            </a: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56.00</a:t>
            </a:r>
          </a:p>
        </p:txBody>
      </p:sp>
      <p:sp>
        <p:nvSpPr>
          <p:cNvPr id="37893" name="Text Box 8"/>
          <p:cNvSpPr txBox="1">
            <a:spLocks noChangeArrowheads="1"/>
          </p:cNvSpPr>
          <p:nvPr/>
        </p:nvSpPr>
        <p:spPr bwMode="auto">
          <a:xfrm>
            <a:off x="1143000" y="40272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7894" name="Text Box 9"/>
          <p:cNvSpPr txBox="1">
            <a:spLocks noChangeArrowheads="1"/>
          </p:cNvSpPr>
          <p:nvPr/>
        </p:nvSpPr>
        <p:spPr bwMode="auto">
          <a:xfrm>
            <a:off x="3962400" y="38906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7895" name="Text Box 10"/>
          <p:cNvSpPr txBox="1">
            <a:spLocks noChangeArrowheads="1"/>
          </p:cNvSpPr>
          <p:nvPr/>
        </p:nvSpPr>
        <p:spPr bwMode="auto">
          <a:xfrm>
            <a:off x="3962400" y="42558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7896" name="Line 11"/>
          <p:cNvSpPr>
            <a:spLocks noChangeShapeType="1"/>
          </p:cNvSpPr>
          <p:nvPr/>
        </p:nvSpPr>
        <p:spPr bwMode="auto">
          <a:xfrm>
            <a:off x="685800" y="37986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2"/>
          <p:cNvSpPr>
            <a:spLocks noChangeShapeType="1"/>
          </p:cNvSpPr>
          <p:nvPr/>
        </p:nvSpPr>
        <p:spPr bwMode="auto">
          <a:xfrm>
            <a:off x="685800" y="47892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Rectangle 13"/>
          <p:cNvSpPr>
            <a:spLocks noChangeArrowheads="1"/>
          </p:cNvSpPr>
          <p:nvPr/>
        </p:nvSpPr>
        <p:spPr bwMode="auto">
          <a:xfrm>
            <a:off x="1752600" y="40748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7899" name="TextBox 1"/>
          <p:cNvSpPr txBox="1">
            <a:spLocks noChangeArrowheads="1"/>
          </p:cNvSpPr>
          <p:nvPr/>
        </p:nvSpPr>
        <p:spPr bwMode="auto">
          <a:xfrm rot="1290129">
            <a:off x="5394325" y="5187663"/>
            <a:ext cx="3340100" cy="15700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a:t>What rules can we use without changing the meaning of these equations?</a:t>
            </a:r>
          </a:p>
        </p:txBody>
      </p:sp>
      <p:sp>
        <p:nvSpPr>
          <p:cNvPr id="2" name="Rectangle 1"/>
          <p:cNvSpPr/>
          <p:nvPr/>
        </p:nvSpPr>
        <p:spPr>
          <a:xfrm>
            <a:off x="546745" y="1219200"/>
            <a:ext cx="3335080" cy="461665"/>
          </a:xfrm>
          <a:prstGeom prst="rect">
            <a:avLst/>
          </a:prstGeom>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Tree>
    <p:extLst>
      <p:ext uri="{BB962C8B-B14F-4D97-AF65-F5344CB8AC3E}">
        <p14:creationId xmlns:p14="http://schemas.microsoft.com/office/powerpoint/2010/main" val="612989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762000" y="2286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Gaussian Elimination</a:t>
            </a:r>
          </a:p>
        </p:txBody>
      </p:sp>
      <p:sp>
        <p:nvSpPr>
          <p:cNvPr id="38915" name="Text Box 6"/>
          <p:cNvSpPr txBox="1">
            <a:spLocks noChangeArrowheads="1"/>
          </p:cNvSpPr>
          <p:nvPr/>
        </p:nvSpPr>
        <p:spPr bwMode="auto">
          <a:xfrm>
            <a:off x="762000" y="1295400"/>
            <a:ext cx="5943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2</a:t>
            </a:r>
            <a:r>
              <a:rPr lang="en-US" sz="1800" b="1">
                <a:solidFill>
                  <a:schemeClr val="accent2"/>
                </a:solidFill>
                <a:latin typeface="Courier New" pitchFamily="49" charset="0"/>
              </a:rPr>
              <a:t>p</a:t>
            </a:r>
            <a:r>
              <a:rPr lang="en-US" sz="1800" b="1">
                <a:latin typeface="Courier New" pitchFamily="49" charset="0"/>
              </a:rPr>
              <a:t>  +      3</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-8.00</a:t>
            </a:r>
          </a:p>
          <a:p>
            <a:pPr algn="l">
              <a:lnSpc>
                <a:spcPct val="120000"/>
              </a:lnSpc>
            </a:pPr>
            <a:r>
              <a:rPr lang="en-US" sz="1800" b="1">
                <a:latin typeface="Courier New" pitchFamily="49" charset="0"/>
              </a:rPr>
              <a:t>    -3</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2</a:t>
            </a:r>
            <a:r>
              <a:rPr lang="en-US" sz="1800" b="1">
                <a:solidFill>
                  <a:schemeClr val="accent2"/>
                </a:solidFill>
                <a:latin typeface="Courier New" pitchFamily="49" charset="0"/>
              </a:rPr>
              <a:t>q </a:t>
            </a:r>
            <a:r>
              <a:rPr lang="en-US" sz="1800" b="1">
                <a:latin typeface="Courier New" pitchFamily="49" charset="0"/>
              </a:rPr>
              <a:t> =  42.00             </a:t>
            </a:r>
          </a:p>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-9</a:t>
            </a:r>
            <a:r>
              <a:rPr lang="en-US" sz="1800" b="1">
                <a:solidFill>
                  <a:schemeClr val="accent2"/>
                </a:solidFill>
                <a:latin typeface="Courier New" pitchFamily="49" charset="0"/>
              </a:rPr>
              <a:t>n</a:t>
            </a:r>
            <a:r>
              <a:rPr lang="en-US" sz="1800" b="1">
                <a:latin typeface="Courier New" pitchFamily="49" charset="0"/>
              </a:rPr>
              <a:t>  +     4</a:t>
            </a:r>
            <a:r>
              <a:rPr lang="en-US" sz="1800" b="1">
                <a:solidFill>
                  <a:schemeClr val="accent2"/>
                </a:solidFill>
                <a:latin typeface="Courier New" pitchFamily="49" charset="0"/>
              </a:rPr>
              <a:t>q</a:t>
            </a:r>
            <a:r>
              <a:rPr lang="en-US" sz="1800" b="1">
                <a:latin typeface="Courier New" pitchFamily="49" charset="0"/>
              </a:rPr>
              <a:t>  =  56.00</a:t>
            </a:r>
          </a:p>
        </p:txBody>
      </p:sp>
      <p:pic>
        <p:nvPicPr>
          <p:cNvPr id="389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152400"/>
            <a:ext cx="220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1143000" y="28194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8918" name="Text Box 9"/>
          <p:cNvSpPr txBox="1">
            <a:spLocks noChangeArrowheads="1"/>
          </p:cNvSpPr>
          <p:nvPr/>
        </p:nvSpPr>
        <p:spPr bwMode="auto">
          <a:xfrm>
            <a:off x="3962400" y="26828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8919" name="Text Box 10"/>
          <p:cNvSpPr txBox="1">
            <a:spLocks noChangeArrowheads="1"/>
          </p:cNvSpPr>
          <p:nvPr/>
        </p:nvSpPr>
        <p:spPr bwMode="auto">
          <a:xfrm>
            <a:off x="3962400" y="30480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8920" name="Line 11"/>
          <p:cNvSpPr>
            <a:spLocks noChangeShapeType="1"/>
          </p:cNvSpPr>
          <p:nvPr/>
        </p:nvSpPr>
        <p:spPr bwMode="auto">
          <a:xfrm>
            <a:off x="685800" y="25908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2"/>
          <p:cNvSpPr>
            <a:spLocks noChangeShapeType="1"/>
          </p:cNvSpPr>
          <p:nvPr/>
        </p:nvSpPr>
        <p:spPr bwMode="auto">
          <a:xfrm>
            <a:off x="685800" y="35814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Rectangle 13"/>
          <p:cNvSpPr>
            <a:spLocks noChangeArrowheads="1"/>
          </p:cNvSpPr>
          <p:nvPr/>
        </p:nvSpPr>
        <p:spPr bwMode="auto">
          <a:xfrm>
            <a:off x="1752600" y="28670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8923" name="Text Box 14"/>
          <p:cNvSpPr txBox="1">
            <a:spLocks noChangeArrowheads="1"/>
          </p:cNvSpPr>
          <p:nvPr/>
        </p:nvSpPr>
        <p:spPr bwMode="auto">
          <a:xfrm>
            <a:off x="1219200" y="3794125"/>
            <a:ext cx="5486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dirty="0">
                <a:latin typeface="Courier New" pitchFamily="49" charset="0"/>
              </a:rPr>
              <a:t>  1</a:t>
            </a:r>
            <a:r>
              <a:rPr lang="en-US" sz="1800" b="1" dirty="0">
                <a:solidFill>
                  <a:schemeClr val="accent2"/>
                </a:solidFill>
                <a:latin typeface="Courier New" pitchFamily="49" charset="0"/>
              </a:rPr>
              <a:t>p</a:t>
            </a:r>
            <a:r>
              <a:rPr lang="en-US" sz="1800" b="1" dirty="0">
                <a:latin typeface="Courier New" pitchFamily="49" charset="0"/>
              </a:rPr>
              <a:t>  +      0</a:t>
            </a:r>
            <a:r>
              <a:rPr lang="en-US" sz="1800" b="1" dirty="0">
                <a:solidFill>
                  <a:schemeClr val="accent2"/>
                </a:solidFill>
                <a:latin typeface="Courier New" pitchFamily="49" charset="0"/>
              </a:rPr>
              <a:t>n</a:t>
            </a:r>
            <a:r>
              <a:rPr lang="en-US" sz="1800" b="1" dirty="0">
                <a:latin typeface="Courier New" pitchFamily="49" charset="0"/>
              </a:rPr>
              <a:t>  +     0</a:t>
            </a:r>
            <a:r>
              <a:rPr lang="en-US" sz="1800" b="1" dirty="0">
                <a:solidFill>
                  <a:schemeClr val="accent2"/>
                </a:solidFill>
                <a:latin typeface="Courier New" pitchFamily="49" charset="0"/>
              </a:rPr>
              <a:t>q</a:t>
            </a:r>
            <a:r>
              <a:rPr lang="en-US" sz="1800" b="1" dirty="0">
                <a:latin typeface="Courier New" pitchFamily="49" charset="0"/>
              </a:rPr>
              <a:t>  =   1.00</a:t>
            </a:r>
          </a:p>
          <a:p>
            <a:pPr algn="l">
              <a:lnSpc>
                <a:spcPct val="120000"/>
              </a:lnSpc>
            </a:pPr>
            <a:r>
              <a:rPr lang="en-US" sz="1800" b="1" dirty="0">
                <a:latin typeface="Courier New" pitchFamily="49" charset="0"/>
              </a:rPr>
              <a:t>  0</a:t>
            </a:r>
            <a:r>
              <a:rPr lang="en-US" sz="1800" b="1" dirty="0">
                <a:solidFill>
                  <a:schemeClr val="accent2"/>
                </a:solidFill>
                <a:latin typeface="Courier New" pitchFamily="49" charset="0"/>
              </a:rPr>
              <a:t>p</a:t>
            </a:r>
            <a:r>
              <a:rPr lang="en-US" sz="1800" b="1" dirty="0">
                <a:latin typeface="Courier New" pitchFamily="49" charset="0"/>
              </a:rPr>
              <a:t>  +      1</a:t>
            </a:r>
            <a:r>
              <a:rPr lang="en-US" sz="1800" b="1" dirty="0">
                <a:solidFill>
                  <a:schemeClr val="accent2"/>
                </a:solidFill>
                <a:latin typeface="Courier New" pitchFamily="49" charset="0"/>
              </a:rPr>
              <a:t>n</a:t>
            </a:r>
            <a:r>
              <a:rPr lang="en-US" sz="1800" b="1" dirty="0">
                <a:latin typeface="Courier New" pitchFamily="49" charset="0"/>
              </a:rPr>
              <a:t>  +     0</a:t>
            </a:r>
            <a:r>
              <a:rPr lang="en-US" sz="1800" b="1" dirty="0">
                <a:solidFill>
                  <a:schemeClr val="accent2"/>
                </a:solidFill>
                <a:latin typeface="Courier New" pitchFamily="49" charset="0"/>
              </a:rPr>
              <a:t>q </a:t>
            </a:r>
            <a:r>
              <a:rPr lang="en-US" sz="1800" b="1" dirty="0">
                <a:latin typeface="Courier New" pitchFamily="49" charset="0"/>
              </a:rPr>
              <a:t> =   5.00             </a:t>
            </a:r>
          </a:p>
          <a:p>
            <a:pPr algn="l">
              <a:lnSpc>
                <a:spcPct val="120000"/>
              </a:lnSpc>
            </a:pPr>
            <a:r>
              <a:rPr lang="en-US" sz="1800" b="1" dirty="0">
                <a:latin typeface="Courier New" pitchFamily="49" charset="0"/>
              </a:rPr>
              <a:t>  0</a:t>
            </a:r>
            <a:r>
              <a:rPr lang="en-US" sz="1800" b="1" dirty="0">
                <a:solidFill>
                  <a:schemeClr val="accent2"/>
                </a:solidFill>
                <a:latin typeface="Courier New" pitchFamily="49" charset="0"/>
              </a:rPr>
              <a:t>p</a:t>
            </a:r>
            <a:r>
              <a:rPr lang="en-US" sz="1800" b="1" dirty="0">
                <a:latin typeface="Courier New" pitchFamily="49" charset="0"/>
              </a:rPr>
              <a:t>  +      0</a:t>
            </a:r>
            <a:r>
              <a:rPr lang="en-US" sz="1800" b="1" dirty="0">
                <a:solidFill>
                  <a:schemeClr val="accent2"/>
                </a:solidFill>
                <a:latin typeface="Courier New" pitchFamily="49" charset="0"/>
              </a:rPr>
              <a:t>n</a:t>
            </a:r>
            <a:r>
              <a:rPr lang="en-US" sz="1800" b="1" dirty="0">
                <a:latin typeface="Courier New" pitchFamily="49" charset="0"/>
              </a:rPr>
              <a:t>  +     1</a:t>
            </a:r>
            <a:r>
              <a:rPr lang="en-US" sz="1800" b="1" dirty="0">
                <a:solidFill>
                  <a:schemeClr val="accent2"/>
                </a:solidFill>
                <a:latin typeface="Courier New" pitchFamily="49" charset="0"/>
              </a:rPr>
              <a:t>q</a:t>
            </a:r>
            <a:r>
              <a:rPr lang="en-US" sz="1800" b="1" dirty="0">
                <a:latin typeface="Courier New" pitchFamily="49" charset="0"/>
              </a:rPr>
              <a:t>  =  25.00</a:t>
            </a:r>
          </a:p>
        </p:txBody>
      </p:sp>
      <p:sp>
        <p:nvSpPr>
          <p:cNvPr id="38924" name="Text Box 15"/>
          <p:cNvSpPr txBox="1">
            <a:spLocks noChangeArrowheads="1"/>
          </p:cNvSpPr>
          <p:nvPr/>
        </p:nvSpPr>
        <p:spPr bwMode="auto">
          <a:xfrm>
            <a:off x="1828800" y="5867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Just  the array is necessary !</a:t>
            </a:r>
          </a:p>
        </p:txBody>
      </p:sp>
      <p:sp>
        <p:nvSpPr>
          <p:cNvPr id="38925" name="Text Box 16"/>
          <p:cNvSpPr txBox="1">
            <a:spLocks noChangeArrowheads="1"/>
          </p:cNvSpPr>
          <p:nvPr/>
        </p:nvSpPr>
        <p:spPr bwMode="auto">
          <a:xfrm>
            <a:off x="1844675" y="61722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We can get rid of the variables...</a:t>
            </a:r>
          </a:p>
        </p:txBody>
      </p:sp>
      <p:sp>
        <p:nvSpPr>
          <p:cNvPr id="38926" name="Text Box 18"/>
          <p:cNvSpPr txBox="1">
            <a:spLocks noChangeArrowheads="1"/>
          </p:cNvSpPr>
          <p:nvPr/>
        </p:nvSpPr>
        <p:spPr bwMode="auto">
          <a:xfrm>
            <a:off x="533400" y="5195888"/>
            <a:ext cx="69342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Arial" pitchFamily="34" charset="0"/>
              </a:rPr>
              <a:t>Using only row operations (our methods) !</a:t>
            </a:r>
          </a:p>
        </p:txBody>
      </p:sp>
      <p:sp>
        <p:nvSpPr>
          <p:cNvPr id="38927" name="Text Box 19"/>
          <p:cNvSpPr txBox="1">
            <a:spLocks noChangeArrowheads="1"/>
          </p:cNvSpPr>
          <p:nvPr/>
        </p:nvSpPr>
        <p:spPr bwMode="auto">
          <a:xfrm>
            <a:off x="7467600" y="6400800"/>
            <a:ext cx="1447800" cy="355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where to start?</a:t>
            </a:r>
          </a:p>
        </p:txBody>
      </p:sp>
      <p:sp>
        <p:nvSpPr>
          <p:cNvPr id="38928" name="Down Arrow 1"/>
          <p:cNvSpPr>
            <a:spLocks noChangeArrowheads="1"/>
          </p:cNvSpPr>
          <p:nvPr/>
        </p:nvSpPr>
        <p:spPr bwMode="auto">
          <a:xfrm>
            <a:off x="1606550" y="3444875"/>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29" name="Down Arrow 19"/>
          <p:cNvSpPr>
            <a:spLocks noChangeArrowheads="1"/>
          </p:cNvSpPr>
          <p:nvPr/>
        </p:nvSpPr>
        <p:spPr bwMode="auto">
          <a:xfrm>
            <a:off x="29781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0" name="Down Arrow 20"/>
          <p:cNvSpPr>
            <a:spLocks noChangeArrowheads="1"/>
          </p:cNvSpPr>
          <p:nvPr/>
        </p:nvSpPr>
        <p:spPr bwMode="auto">
          <a:xfrm>
            <a:off x="43497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1" name="Down Arrow 21"/>
          <p:cNvSpPr>
            <a:spLocks noChangeArrowheads="1"/>
          </p:cNvSpPr>
          <p:nvPr/>
        </p:nvSpPr>
        <p:spPr bwMode="auto">
          <a:xfrm>
            <a:off x="55689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9371022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Lists ~ flexibility</a:t>
            </a:r>
            <a:endParaRPr lang="en-US" sz="4000" dirty="0">
              <a:latin typeface="Cambria" pitchFamily="18" charset="0"/>
            </a:endParaRPr>
          </a:p>
        </p:txBody>
      </p:sp>
      <p:sp>
        <p:nvSpPr>
          <p:cNvPr id="20483"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0484" name="Text Box 7"/>
          <p:cNvSpPr txBox="1">
            <a:spLocks noChangeArrowheads="1"/>
          </p:cNvSpPr>
          <p:nvPr/>
        </p:nvSpPr>
        <p:spPr bwMode="auto">
          <a:xfrm>
            <a:off x="457200" y="1295400"/>
            <a:ext cx="4495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latin typeface="Cambria" pitchFamily="18" charset="0"/>
              </a:rPr>
              <a:t>Lists can hold </a:t>
            </a:r>
            <a:r>
              <a:rPr lang="en-US" b="1">
                <a:latin typeface="Cambria" pitchFamily="18" charset="0"/>
              </a:rPr>
              <a:t>ANY</a:t>
            </a:r>
            <a:r>
              <a:rPr lang="en-US">
                <a:latin typeface="Cambria" pitchFamily="18" charset="0"/>
              </a:rPr>
              <a:t> type of data</a:t>
            </a:r>
          </a:p>
        </p:txBody>
      </p:sp>
      <p:sp>
        <p:nvSpPr>
          <p:cNvPr id="20485" name="Rectangle 8"/>
          <p:cNvSpPr>
            <a:spLocks noChangeArrowheads="1"/>
          </p:cNvSpPr>
          <p:nvPr/>
        </p:nvSpPr>
        <p:spPr bwMode="auto">
          <a:xfrm>
            <a:off x="304800" y="2057400"/>
            <a:ext cx="37607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8000"/>
                </a:solidFill>
                <a:latin typeface="Courier New" pitchFamily="49" charset="0"/>
              </a:rPr>
              <a:t>A = [ 42, 75, 70 ]</a:t>
            </a:r>
          </a:p>
        </p:txBody>
      </p:sp>
      <p:sp>
        <p:nvSpPr>
          <p:cNvPr id="20486" name="AutoShape 9"/>
          <p:cNvSpPr>
            <a:spLocks noChangeArrowheads="1"/>
          </p:cNvSpPr>
          <p:nvPr/>
        </p:nvSpPr>
        <p:spPr bwMode="auto">
          <a:xfrm>
            <a:off x="5857875"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7" name="AutoShape 10"/>
          <p:cNvSpPr>
            <a:spLocks noChangeArrowheads="1"/>
          </p:cNvSpPr>
          <p:nvPr/>
        </p:nvSpPr>
        <p:spPr bwMode="auto">
          <a:xfrm>
            <a:off x="6781800"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8" name="AutoShape 11"/>
          <p:cNvSpPr>
            <a:spLocks noChangeArrowheads="1"/>
          </p:cNvSpPr>
          <p:nvPr/>
        </p:nvSpPr>
        <p:spPr bwMode="auto">
          <a:xfrm>
            <a:off x="7694613" y="20494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9" name="Rectangle 12"/>
          <p:cNvSpPr>
            <a:spLocks noChangeArrowheads="1"/>
          </p:cNvSpPr>
          <p:nvPr/>
        </p:nvSpPr>
        <p:spPr bwMode="auto">
          <a:xfrm>
            <a:off x="6107113" y="2073275"/>
            <a:ext cx="43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0490" name="Rectangle 13"/>
          <p:cNvSpPr>
            <a:spLocks noChangeArrowheads="1"/>
          </p:cNvSpPr>
          <p:nvPr/>
        </p:nvSpPr>
        <p:spPr bwMode="auto">
          <a:xfrm>
            <a:off x="7045325" y="2081213"/>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0491" name="Rectangle 14"/>
          <p:cNvSpPr>
            <a:spLocks noChangeArrowheads="1"/>
          </p:cNvSpPr>
          <p:nvPr/>
        </p:nvSpPr>
        <p:spPr bwMode="auto">
          <a:xfrm>
            <a:off x="7975600" y="2070100"/>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0492" name="AutoShape 15"/>
          <p:cNvSpPr>
            <a:spLocks noChangeArrowheads="1"/>
          </p:cNvSpPr>
          <p:nvPr/>
        </p:nvSpPr>
        <p:spPr bwMode="auto">
          <a:xfrm>
            <a:off x="4265613" y="19653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0493" name="Freeform 16"/>
          <p:cNvSpPr>
            <a:spLocks/>
          </p:cNvSpPr>
          <p:nvPr/>
        </p:nvSpPr>
        <p:spPr bwMode="auto">
          <a:xfrm>
            <a:off x="4943475" y="18288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4" name="Rectangle 17"/>
          <p:cNvSpPr>
            <a:spLocks noChangeArrowheads="1"/>
          </p:cNvSpPr>
          <p:nvPr/>
        </p:nvSpPr>
        <p:spPr bwMode="auto">
          <a:xfrm>
            <a:off x="5953125"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5" name="Rectangle 18"/>
          <p:cNvSpPr>
            <a:spLocks noChangeArrowheads="1"/>
          </p:cNvSpPr>
          <p:nvPr/>
        </p:nvSpPr>
        <p:spPr bwMode="auto">
          <a:xfrm>
            <a:off x="6872288"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6" name="Rectangle 19"/>
          <p:cNvSpPr>
            <a:spLocks noChangeArrowheads="1"/>
          </p:cNvSpPr>
          <p:nvPr/>
        </p:nvSpPr>
        <p:spPr bwMode="auto">
          <a:xfrm>
            <a:off x="7777163"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7" name="Rectangle 20"/>
          <p:cNvSpPr>
            <a:spLocks noChangeArrowheads="1"/>
          </p:cNvSpPr>
          <p:nvPr/>
        </p:nvSpPr>
        <p:spPr bwMode="auto">
          <a:xfrm>
            <a:off x="4459288" y="2376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0498" name="Rectangle 21"/>
          <p:cNvSpPr>
            <a:spLocks noChangeArrowheads="1"/>
          </p:cNvSpPr>
          <p:nvPr/>
        </p:nvSpPr>
        <p:spPr bwMode="auto">
          <a:xfrm>
            <a:off x="4600575" y="25606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0499" name="Text Box 36"/>
          <p:cNvSpPr txBox="1">
            <a:spLocks noChangeArrowheads="1"/>
          </p:cNvSpPr>
          <p:nvPr/>
        </p:nvSpPr>
        <p:spPr bwMode="auto">
          <a:xfrm>
            <a:off x="838200" y="3429000"/>
            <a:ext cx="2209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3200" dirty="0">
                <a:latin typeface="Calibri" pitchFamily="34" charset="0"/>
              </a:rPr>
              <a:t>they </a:t>
            </a:r>
            <a:r>
              <a:rPr lang="en-US" sz="3200" dirty="0" smtClean="0">
                <a:latin typeface="Calibri" pitchFamily="34" charset="0"/>
              </a:rPr>
              <a:t>don't</a:t>
            </a:r>
            <a:r>
              <a:rPr lang="en-US" altLang="ja-JP" sz="3200" dirty="0" smtClean="0">
                <a:latin typeface="Calibri" pitchFamily="34" charset="0"/>
              </a:rPr>
              <a:t> </a:t>
            </a:r>
            <a:r>
              <a:rPr lang="en-US" altLang="ja-JP" sz="3200" dirty="0">
                <a:latin typeface="Calibri" pitchFamily="34" charset="0"/>
              </a:rPr>
              <a:t>have to be </a:t>
            </a:r>
            <a:r>
              <a:rPr lang="en-US" altLang="ja-JP" sz="3200" i="1" dirty="0">
                <a:latin typeface="Calibri" pitchFamily="34" charset="0"/>
              </a:rPr>
              <a:t>horizontal</a:t>
            </a:r>
            <a:endParaRPr lang="en-US" sz="3200" dirty="0">
              <a:latin typeface="Calibri" pitchFamily="34" charset="0"/>
            </a:endParaRPr>
          </a:p>
        </p:txBody>
      </p:sp>
      <p:sp>
        <p:nvSpPr>
          <p:cNvPr id="20500" name="Line 37"/>
          <p:cNvSpPr>
            <a:spLocks noChangeShapeType="1"/>
          </p:cNvSpPr>
          <p:nvPr/>
        </p:nvSpPr>
        <p:spPr bwMode="auto">
          <a:xfrm>
            <a:off x="6400800" y="30480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0501" name="Group 54"/>
          <p:cNvGrpSpPr>
            <a:grpSpLocks/>
          </p:cNvGrpSpPr>
          <p:nvPr/>
        </p:nvGrpSpPr>
        <p:grpSpPr bwMode="auto">
          <a:xfrm rot="-5400000">
            <a:off x="481806" y="5995194"/>
            <a:ext cx="631825" cy="681038"/>
            <a:chOff x="3456" y="1784"/>
            <a:chExt cx="952" cy="1048"/>
          </a:xfrm>
        </p:grpSpPr>
        <p:sp>
          <p:nvSpPr>
            <p:cNvPr id="20503"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4"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5"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6"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507"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508"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9"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0"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1"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2"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3"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4"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515"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16"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17"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8"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19"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02" name="Text Box 72"/>
          <p:cNvSpPr txBox="1">
            <a:spLocks noChangeArrowheads="1"/>
          </p:cNvSpPr>
          <p:nvPr/>
        </p:nvSpPr>
        <p:spPr bwMode="auto">
          <a:xfrm>
            <a:off x="292100" y="5710238"/>
            <a:ext cx="2506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solidFill>
                  <a:srgbClr val="0A6819"/>
                </a:solidFill>
                <a:latin typeface="Cambria" pitchFamily="18" charset="0"/>
              </a:rPr>
              <a:t>It looks vertical to me!</a:t>
            </a:r>
          </a:p>
        </p:txBody>
      </p:sp>
    </p:spTree>
    <p:extLst>
      <p:ext uri="{BB962C8B-B14F-4D97-AF65-F5344CB8AC3E}">
        <p14:creationId xmlns:p14="http://schemas.microsoft.com/office/powerpoint/2010/main" val="60780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21368" y="152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Python functions: </a:t>
            </a:r>
            <a:r>
              <a:rPr lang="en-US" sz="4000" i="1" dirty="0">
                <a:latin typeface="Cambria" pitchFamily="18" charset="0"/>
              </a:rPr>
              <a:t>pass by </a:t>
            </a:r>
            <a:r>
              <a:rPr lang="en-US" sz="4000" i="1" dirty="0" smtClean="0">
                <a:latin typeface="Cambria" pitchFamily="18" charset="0"/>
              </a:rPr>
              <a:t>copy</a:t>
            </a:r>
            <a:endParaRPr lang="en-US" sz="4000" i="1" dirty="0">
              <a:latin typeface="Cambria" pitchFamily="18" charset="0"/>
            </a:endParaRPr>
          </a:p>
        </p:txBody>
      </p:sp>
      <p:sp>
        <p:nvSpPr>
          <p:cNvPr id="5123" name="Rectangle 6"/>
          <p:cNvSpPr>
            <a:spLocks noChangeArrowheads="1"/>
          </p:cNvSpPr>
          <p:nvPr/>
        </p:nvSpPr>
        <p:spPr bwMode="auto">
          <a:xfrm>
            <a:off x="533400" y="4016276"/>
            <a:ext cx="777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EE7403"/>
                </a:solidFill>
                <a:latin typeface="Courier New" pitchFamily="49" charset="0"/>
              </a:rPr>
              <a:t>def</a:t>
            </a:r>
            <a:r>
              <a:rPr lang="en-US" sz="1800" b="1" dirty="0">
                <a:solidFill>
                  <a:schemeClr val="accent2"/>
                </a:solidFill>
                <a:latin typeface="Courier New" pitchFamily="49" charset="0"/>
              </a:rPr>
              <a:t> </a:t>
            </a:r>
            <a:r>
              <a:rPr lang="en-US" sz="1800" b="1" dirty="0">
                <a:latin typeface="Courier New" pitchFamily="49" charset="0"/>
              </a:rPr>
              <a:t>main()</a:t>
            </a:r>
            <a:endParaRPr lang="en-US" sz="1800" b="1" dirty="0">
              <a:solidFill>
                <a:schemeClr val="accent2"/>
              </a:solidFill>
              <a:latin typeface="Courier New" pitchFamily="49" charset="0"/>
            </a:endParaRPr>
          </a:p>
          <a:p>
            <a:pPr algn="l"/>
            <a:endParaRPr lang="en-US" sz="1800" b="1" dirty="0" smtClean="0">
              <a:solidFill>
                <a:srgbClr val="EE7403"/>
              </a:solidFill>
              <a:latin typeface="Courier New" pitchFamily="49" charset="0"/>
            </a:endParaRPr>
          </a:p>
          <a:p>
            <a:pPr algn="l"/>
            <a:r>
              <a:rPr lang="en-US" sz="1800" b="1" dirty="0">
                <a:solidFill>
                  <a:srgbClr val="EE7403"/>
                </a:solidFill>
                <a:latin typeface="Courier New" pitchFamily="49" charset="0"/>
              </a:rPr>
              <a:t> </a:t>
            </a:r>
            <a:r>
              <a:rPr lang="en-US" sz="1800" b="1" dirty="0" smtClean="0">
                <a:solidFill>
                  <a:srgbClr val="EE7403"/>
                </a:solidFill>
                <a:latin typeface="Courier New" pitchFamily="49" charset="0"/>
              </a:rPr>
              <a:t>   print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Welcome! "</a:t>
            </a:r>
            <a:endParaRPr lang="en-US" sz="1800" b="1" dirty="0">
              <a:solidFill>
                <a:srgbClr val="008000"/>
              </a:solidFill>
              <a:latin typeface="Courier New" pitchFamily="49" charset="0"/>
            </a:endParaRPr>
          </a:p>
          <a:p>
            <a:pPr algn="l"/>
            <a:endParaRPr lang="en-US" sz="1800" b="1" dirty="0">
              <a:solidFill>
                <a:schemeClr val="accent2"/>
              </a:solidFill>
              <a:latin typeface="Courier New" pitchFamily="49" charset="0"/>
            </a:endParaRPr>
          </a:p>
          <a:p>
            <a:pPr algn="l"/>
            <a:r>
              <a:rPr lang="en-US" sz="1800" b="1" dirty="0">
                <a:solidFill>
                  <a:schemeClr val="accent2"/>
                </a:solidFill>
                <a:latin typeface="Courier New" pitchFamily="49" charset="0"/>
              </a:rPr>
              <a:t>    </a:t>
            </a:r>
            <a:r>
              <a:rPr lang="en-US" sz="1800" b="1" dirty="0" err="1">
                <a:latin typeface="Courier New" pitchFamily="49" charset="0"/>
              </a:rPr>
              <a:t>fav</a:t>
            </a:r>
            <a:r>
              <a:rPr lang="en-US" sz="1800" b="1" dirty="0">
                <a:latin typeface="Courier New" pitchFamily="49" charset="0"/>
              </a:rPr>
              <a:t> = 7</a:t>
            </a:r>
            <a:r>
              <a:rPr lang="en-US" sz="1800" b="1" dirty="0">
                <a:solidFill>
                  <a:schemeClr val="accent2"/>
                </a:solidFill>
                <a:latin typeface="Courier New" pitchFamily="49" charset="0"/>
              </a:rPr>
              <a:t>  </a:t>
            </a:r>
          </a:p>
          <a:p>
            <a:pPr algn="l"/>
            <a:r>
              <a:rPr lang="en-US" sz="1800" b="1" dirty="0">
                <a:solidFill>
                  <a:schemeClr val="accent2"/>
                </a:solidFill>
                <a:latin typeface="Courier New" pitchFamily="49" charset="0"/>
              </a:rPr>
              <a:t> </a:t>
            </a:r>
            <a:r>
              <a:rPr lang="en-US" sz="1800" b="1" dirty="0" smtClean="0">
                <a:solidFill>
                  <a:schemeClr val="accent2"/>
                </a:solidFill>
                <a:latin typeface="Courier New" pitchFamily="49" charset="0"/>
              </a:rPr>
              <a:t>   </a:t>
            </a:r>
            <a:r>
              <a:rPr lang="en-US" sz="1800" b="1" dirty="0" err="1" smtClean="0">
                <a:latin typeface="Courier New" pitchFamily="49" charset="0"/>
              </a:rPr>
              <a:t>fav</a:t>
            </a:r>
            <a:r>
              <a:rPr lang="en-US" sz="1800" b="1" dirty="0" smtClean="0">
                <a:latin typeface="Courier New" pitchFamily="49" charset="0"/>
              </a:rPr>
              <a:t> = </a:t>
            </a:r>
            <a:r>
              <a:rPr lang="en-US" sz="1800" b="1" dirty="0" smtClean="0">
                <a:solidFill>
                  <a:srgbClr val="1608F9"/>
                </a:solidFill>
                <a:latin typeface="Courier New" pitchFamily="49" charset="0"/>
              </a:rPr>
              <a:t>conform</a:t>
            </a:r>
            <a:r>
              <a:rPr lang="en-US" sz="1800" b="1" dirty="0" smtClean="0">
                <a:latin typeface="Courier New" pitchFamily="49" charset="0"/>
              </a:rPr>
              <a:t>(</a:t>
            </a:r>
            <a:r>
              <a:rPr lang="en-US" sz="1800" b="1" dirty="0" err="1" smtClean="0">
                <a:latin typeface="Courier New" pitchFamily="49" charset="0"/>
              </a:rPr>
              <a:t>fav</a:t>
            </a:r>
            <a:r>
              <a:rPr lang="en-US" sz="1800" b="1" dirty="0">
                <a:latin typeface="Courier New" pitchFamily="49" charset="0"/>
              </a:rPr>
              <a:t>)</a:t>
            </a:r>
          </a:p>
          <a:p>
            <a:pPr algn="l"/>
            <a:endParaRPr lang="en-US" sz="1800" b="1" dirty="0">
              <a:latin typeface="Courier New" pitchFamily="49" charset="0"/>
            </a:endParaRPr>
          </a:p>
          <a:p>
            <a:pPr algn="l"/>
            <a:r>
              <a:rPr lang="en-US" sz="1800" b="1" dirty="0">
                <a:solidFill>
                  <a:schemeClr val="accent2"/>
                </a:solidFill>
                <a:latin typeface="Courier New" pitchFamily="49" charset="0"/>
              </a:rPr>
              <a:t>    </a:t>
            </a:r>
            <a:r>
              <a:rPr lang="en-US" sz="1800" b="1" dirty="0">
                <a:solidFill>
                  <a:srgbClr val="EE7403"/>
                </a:solidFill>
                <a:latin typeface="Courier New" pitchFamily="49" charset="0"/>
              </a:rPr>
              <a:t>print </a:t>
            </a:r>
            <a:r>
              <a:rPr lang="en-US" sz="1800" b="1" dirty="0">
                <a:solidFill>
                  <a:srgbClr val="008000"/>
                </a:solidFill>
                <a:latin typeface="Courier New" pitchFamily="49" charset="0"/>
              </a:rPr>
              <a:t>" My favorite </a:t>
            </a:r>
            <a:r>
              <a:rPr lang="en-US" sz="1800" b="1" dirty="0" smtClean="0">
                <a:solidFill>
                  <a:srgbClr val="008000"/>
                </a:solidFill>
                <a:latin typeface="Courier New" pitchFamily="49" charset="0"/>
              </a:rPr>
              <a:t># is</a:t>
            </a:r>
            <a:r>
              <a:rPr lang="en-US" sz="1800" b="1" dirty="0">
                <a:solidFill>
                  <a:srgbClr val="008000"/>
                </a:solidFill>
                <a:latin typeface="Courier New" pitchFamily="49" charset="0"/>
              </a:rPr>
              <a:t>"</a:t>
            </a:r>
            <a:r>
              <a:rPr lang="en-US" sz="1800" b="1" dirty="0">
                <a:latin typeface="Courier New" pitchFamily="49" charset="0"/>
              </a:rPr>
              <a:t>, </a:t>
            </a:r>
            <a:r>
              <a:rPr lang="en-US" sz="1800" b="1" dirty="0" err="1" smtClean="0">
                <a:latin typeface="Courier New" pitchFamily="49" charset="0"/>
              </a:rPr>
              <a:t>fav</a:t>
            </a:r>
            <a:endParaRPr lang="en-US" sz="1800" b="1" dirty="0">
              <a:solidFill>
                <a:schemeClr val="accent2"/>
              </a:solidFill>
              <a:latin typeface="Courier New" pitchFamily="49" charset="0"/>
            </a:endParaRPr>
          </a:p>
        </p:txBody>
      </p:sp>
      <p:sp>
        <p:nvSpPr>
          <p:cNvPr id="5124" name="AutoShape 7"/>
          <p:cNvSpPr>
            <a:spLocks noChangeArrowheads="1"/>
          </p:cNvSpPr>
          <p:nvPr/>
        </p:nvSpPr>
        <p:spPr bwMode="auto">
          <a:xfrm>
            <a:off x="7010400" y="4814788"/>
            <a:ext cx="1752600" cy="11430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125" name="Rectangle 8"/>
          <p:cNvSpPr>
            <a:spLocks noChangeArrowheads="1"/>
          </p:cNvSpPr>
          <p:nvPr/>
        </p:nvSpPr>
        <p:spPr bwMode="auto">
          <a:xfrm>
            <a:off x="7670384" y="4862916"/>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7</a:t>
            </a:r>
          </a:p>
        </p:txBody>
      </p:sp>
      <p:sp>
        <p:nvSpPr>
          <p:cNvPr id="5126" name="Rectangle 9"/>
          <p:cNvSpPr>
            <a:spLocks noChangeArrowheads="1"/>
          </p:cNvSpPr>
          <p:nvPr/>
        </p:nvSpPr>
        <p:spPr bwMode="auto">
          <a:xfrm>
            <a:off x="7327900" y="5476776"/>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endParaRPr lang="en-US" sz="1800" b="1">
              <a:solidFill>
                <a:schemeClr val="accent2"/>
              </a:solidFill>
              <a:latin typeface="Courier New" pitchFamily="49" charset="0"/>
            </a:endParaRPr>
          </a:p>
        </p:txBody>
      </p:sp>
      <p:sp>
        <p:nvSpPr>
          <p:cNvPr id="15" name="Rounded Rectangle 14"/>
          <p:cNvSpPr/>
          <p:nvPr/>
        </p:nvSpPr>
        <p:spPr bwMode="auto">
          <a:xfrm>
            <a:off x="304800" y="1219200"/>
            <a:ext cx="8534400" cy="2133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 name="AutoShape 10"/>
          <p:cNvSpPr>
            <a:spLocks noChangeArrowheads="1"/>
          </p:cNvSpPr>
          <p:nvPr/>
        </p:nvSpPr>
        <p:spPr bwMode="auto">
          <a:xfrm>
            <a:off x="5867400" y="1676400"/>
            <a:ext cx="1752600" cy="1143000"/>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17" name="Rectangle 11"/>
          <p:cNvSpPr>
            <a:spLocks noChangeArrowheads="1"/>
          </p:cNvSpPr>
          <p:nvPr/>
        </p:nvSpPr>
        <p:spPr bwMode="auto">
          <a:xfrm>
            <a:off x="6160168" y="231933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18" name="Rectangle 17"/>
          <p:cNvSpPr/>
          <p:nvPr/>
        </p:nvSpPr>
        <p:spPr>
          <a:xfrm>
            <a:off x="533400" y="1647735"/>
            <a:ext cx="2819400" cy="1200329"/>
          </a:xfrm>
          <a:prstGeom prst="rect">
            <a:avLst/>
          </a:prstGeom>
        </p:spPr>
        <p:txBody>
          <a:bodyPr wrap="square">
            <a:spAutoFit/>
          </a:bodyPr>
          <a:lstStyle/>
          <a:p>
            <a:pPr lvl="0" algn="l"/>
            <a:r>
              <a:rPr lang="en-US" sz="1800" b="1" dirty="0" err="1">
                <a:solidFill>
                  <a:srgbClr val="EE7403"/>
                </a:solidFill>
                <a:latin typeface="Courier New" pitchFamily="49" charset="0"/>
              </a:rPr>
              <a:t>def</a:t>
            </a:r>
            <a:r>
              <a:rPr lang="en-US" sz="1800" b="1" dirty="0">
                <a:solidFill>
                  <a:srgbClr val="008000"/>
                </a:solidFill>
                <a:latin typeface="Courier New" pitchFamily="49" charset="0"/>
              </a:rPr>
              <a:t> </a:t>
            </a:r>
            <a:r>
              <a:rPr lang="en-US" sz="1800" b="1" dirty="0">
                <a:solidFill>
                  <a:srgbClr val="1608F9"/>
                </a:solidFill>
                <a:latin typeface="Courier New" pitchFamily="49" charset="0"/>
              </a:rPr>
              <a:t>conform</a:t>
            </a:r>
            <a:r>
              <a:rPr lang="en-US" sz="1800" b="1" dirty="0">
                <a:solidFill>
                  <a:srgbClr val="000000"/>
                </a:solidFill>
                <a:latin typeface="Courier New" pitchFamily="49" charset="0"/>
              </a:rPr>
              <a:t>(</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a:t>
            </a:r>
          </a:p>
          <a:p>
            <a:pPr lvl="0" algn="l"/>
            <a:endParaRPr lang="en-US" sz="1800" b="1" dirty="0">
              <a:solidFill>
                <a:srgbClr val="000000"/>
              </a:solidFill>
              <a:latin typeface="Courier New" pitchFamily="49" charset="0"/>
            </a:endParaRPr>
          </a:p>
          <a:p>
            <a:pPr lvl="0" algn="l"/>
            <a:r>
              <a:rPr lang="en-US" sz="1800" b="1" dirty="0">
                <a:solidFill>
                  <a:srgbClr val="000000"/>
                </a:solidFill>
                <a:latin typeface="Courier New" pitchFamily="49" charset="0"/>
              </a:rPr>
              <a:t>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a:t>
            </a:r>
            <a:r>
              <a:rPr lang="en-US" sz="1800" b="1" dirty="0">
                <a:solidFill>
                  <a:srgbClr val="1608F9"/>
                </a:solidFill>
                <a:latin typeface="Courier New" pitchFamily="49" charset="0"/>
              </a:rPr>
              <a:t>= 42</a:t>
            </a:r>
          </a:p>
          <a:p>
            <a:pPr lvl="0" algn="l"/>
            <a:r>
              <a:rPr lang="en-US" sz="1800" b="1" dirty="0">
                <a:solidFill>
                  <a:srgbClr val="000000"/>
                </a:solidFill>
                <a:latin typeface="Courier New" pitchFamily="49" charset="0"/>
              </a:rPr>
              <a:t>    </a:t>
            </a:r>
            <a:r>
              <a:rPr lang="en-US" sz="1800" b="1" dirty="0">
                <a:solidFill>
                  <a:srgbClr val="EE7403"/>
                </a:solidFill>
                <a:latin typeface="Courier New" pitchFamily="49" charset="0"/>
              </a:rPr>
              <a:t>return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a:t>
            </a:r>
          </a:p>
        </p:txBody>
      </p:sp>
    </p:spTree>
    <p:extLst>
      <p:ext uri="{BB962C8B-B14F-4D97-AF65-F5344CB8AC3E}">
        <p14:creationId xmlns:p14="http://schemas.microsoft.com/office/powerpoint/2010/main" val="36925860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3"/>
          <p:cNvSpPr>
            <a:spLocks noChangeArrowheads="1"/>
          </p:cNvSpPr>
          <p:nvPr/>
        </p:nvSpPr>
        <p:spPr bwMode="auto">
          <a:xfrm>
            <a:off x="5859463" y="416718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07" name="AutoShape 24"/>
          <p:cNvSpPr>
            <a:spLocks noChangeArrowheads="1"/>
          </p:cNvSpPr>
          <p:nvPr/>
        </p:nvSpPr>
        <p:spPr bwMode="auto">
          <a:xfrm>
            <a:off x="5840413" y="49641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08" name="AutoShape 25"/>
          <p:cNvSpPr>
            <a:spLocks noChangeArrowheads="1"/>
          </p:cNvSpPr>
          <p:nvPr/>
        </p:nvSpPr>
        <p:spPr bwMode="auto">
          <a:xfrm>
            <a:off x="5848350" y="573405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09" name="Rectangle 26"/>
          <p:cNvSpPr>
            <a:spLocks noChangeArrowheads="1"/>
          </p:cNvSpPr>
          <p:nvPr/>
        </p:nvSpPr>
        <p:spPr bwMode="auto">
          <a:xfrm>
            <a:off x="6108700" y="4191000"/>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1510" name="Rectangle 27"/>
          <p:cNvSpPr>
            <a:spLocks noChangeArrowheads="1"/>
          </p:cNvSpPr>
          <p:nvPr/>
        </p:nvSpPr>
        <p:spPr bwMode="auto">
          <a:xfrm>
            <a:off x="6103938" y="4995863"/>
            <a:ext cx="430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1511" name="Rectangle 28"/>
          <p:cNvSpPr>
            <a:spLocks noChangeArrowheads="1"/>
          </p:cNvSpPr>
          <p:nvPr/>
        </p:nvSpPr>
        <p:spPr bwMode="auto">
          <a:xfrm>
            <a:off x="6129338" y="5754688"/>
            <a:ext cx="430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1512" name="AutoShape 29"/>
          <p:cNvSpPr>
            <a:spLocks noChangeArrowheads="1"/>
          </p:cNvSpPr>
          <p:nvPr/>
        </p:nvSpPr>
        <p:spPr bwMode="auto">
          <a:xfrm>
            <a:off x="4267200" y="4083050"/>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1513" name="Freeform 30"/>
          <p:cNvSpPr>
            <a:spLocks/>
          </p:cNvSpPr>
          <p:nvPr/>
        </p:nvSpPr>
        <p:spPr bwMode="auto">
          <a:xfrm>
            <a:off x="4945063" y="3946525"/>
            <a:ext cx="1071562"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4" name="Rectangle 31"/>
          <p:cNvSpPr>
            <a:spLocks noChangeArrowheads="1"/>
          </p:cNvSpPr>
          <p:nvPr/>
        </p:nvSpPr>
        <p:spPr bwMode="auto">
          <a:xfrm>
            <a:off x="5953125" y="447833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15" name="Rectangle 32"/>
          <p:cNvSpPr>
            <a:spLocks noChangeArrowheads="1"/>
          </p:cNvSpPr>
          <p:nvPr/>
        </p:nvSpPr>
        <p:spPr bwMode="auto">
          <a:xfrm>
            <a:off x="5929313" y="5270500"/>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16" name="Rectangle 33"/>
          <p:cNvSpPr>
            <a:spLocks noChangeArrowheads="1"/>
          </p:cNvSpPr>
          <p:nvPr/>
        </p:nvSpPr>
        <p:spPr bwMode="auto">
          <a:xfrm>
            <a:off x="5929313" y="6032500"/>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17" name="Rectangle 34"/>
          <p:cNvSpPr>
            <a:spLocks noChangeArrowheads="1"/>
          </p:cNvSpPr>
          <p:nvPr/>
        </p:nvSpPr>
        <p:spPr bwMode="auto">
          <a:xfrm>
            <a:off x="4460875" y="4486275"/>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1518" name="Rectangle 35"/>
          <p:cNvSpPr>
            <a:spLocks noChangeArrowheads="1"/>
          </p:cNvSpPr>
          <p:nvPr/>
        </p:nvSpPr>
        <p:spPr bwMode="auto">
          <a:xfrm>
            <a:off x="4602163" y="46783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1519" name="Text Box 36"/>
          <p:cNvSpPr txBox="1">
            <a:spLocks noChangeArrowheads="1"/>
          </p:cNvSpPr>
          <p:nvPr/>
        </p:nvSpPr>
        <p:spPr bwMode="auto">
          <a:xfrm>
            <a:off x="685800" y="3200400"/>
            <a:ext cx="2667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3200">
                <a:latin typeface="Calibri" pitchFamily="34" charset="0"/>
              </a:rPr>
              <a:t>We can equally well imagine them as </a:t>
            </a:r>
            <a:r>
              <a:rPr lang="en-US" sz="3200" b="1">
                <a:solidFill>
                  <a:srgbClr val="008000"/>
                </a:solidFill>
                <a:latin typeface="Calibri" pitchFamily="34" charset="0"/>
              </a:rPr>
              <a:t>vertical</a:t>
            </a:r>
            <a:r>
              <a:rPr lang="en-US" sz="3200">
                <a:latin typeface="Calibri" pitchFamily="34" charset="0"/>
              </a:rPr>
              <a:t> structures. </a:t>
            </a:r>
          </a:p>
        </p:txBody>
      </p:sp>
      <p:sp>
        <p:nvSpPr>
          <p:cNvPr id="21520" name="Line 38"/>
          <p:cNvSpPr>
            <a:spLocks noChangeShapeType="1"/>
          </p:cNvSpPr>
          <p:nvPr/>
        </p:nvSpPr>
        <p:spPr bwMode="auto">
          <a:xfrm rot="5400000">
            <a:off x="6553200" y="51054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Text Box 42"/>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Times New Roman" pitchFamily="18" charset="0"/>
              </a:rPr>
              <a:t>Lists'</a:t>
            </a:r>
            <a:r>
              <a:rPr lang="en-US" altLang="ja-JP" sz="4000">
                <a:latin typeface="Times New Roman" pitchFamily="18" charset="0"/>
              </a:rPr>
              <a:t> flexibility</a:t>
            </a:r>
            <a:endParaRPr lang="en-US" sz="4000">
              <a:latin typeface="Times New Roman" pitchFamily="18" charset="0"/>
            </a:endParaRPr>
          </a:p>
        </p:txBody>
      </p:sp>
      <p:sp>
        <p:nvSpPr>
          <p:cNvPr id="21522" name="Rectangle 43"/>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1523" name="Text Box 44"/>
          <p:cNvSpPr txBox="1">
            <a:spLocks noChangeArrowheads="1"/>
          </p:cNvSpPr>
          <p:nvPr/>
        </p:nvSpPr>
        <p:spPr bwMode="auto">
          <a:xfrm>
            <a:off x="457200" y="1295400"/>
            <a:ext cx="4495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a:t>
            </a:r>
          </a:p>
        </p:txBody>
      </p:sp>
      <p:sp>
        <p:nvSpPr>
          <p:cNvPr id="21524" name="Rectangle 8"/>
          <p:cNvSpPr>
            <a:spLocks noChangeArrowheads="1"/>
          </p:cNvSpPr>
          <p:nvPr/>
        </p:nvSpPr>
        <p:spPr bwMode="auto">
          <a:xfrm>
            <a:off x="304800" y="2057400"/>
            <a:ext cx="37607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8000"/>
                </a:solidFill>
                <a:latin typeface="Courier New" pitchFamily="49" charset="0"/>
              </a:rPr>
              <a:t>A = [ 42, 75, 70 ]</a:t>
            </a:r>
          </a:p>
        </p:txBody>
      </p:sp>
      <p:sp>
        <p:nvSpPr>
          <p:cNvPr id="21525" name="AutoShape 9"/>
          <p:cNvSpPr>
            <a:spLocks noChangeArrowheads="1"/>
          </p:cNvSpPr>
          <p:nvPr/>
        </p:nvSpPr>
        <p:spPr bwMode="auto">
          <a:xfrm>
            <a:off x="5857875"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26" name="AutoShape 10"/>
          <p:cNvSpPr>
            <a:spLocks noChangeArrowheads="1"/>
          </p:cNvSpPr>
          <p:nvPr/>
        </p:nvSpPr>
        <p:spPr bwMode="auto">
          <a:xfrm>
            <a:off x="6781800"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27" name="AutoShape 11"/>
          <p:cNvSpPr>
            <a:spLocks noChangeArrowheads="1"/>
          </p:cNvSpPr>
          <p:nvPr/>
        </p:nvSpPr>
        <p:spPr bwMode="auto">
          <a:xfrm>
            <a:off x="7694613" y="20494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28" name="Rectangle 12"/>
          <p:cNvSpPr>
            <a:spLocks noChangeArrowheads="1"/>
          </p:cNvSpPr>
          <p:nvPr/>
        </p:nvSpPr>
        <p:spPr bwMode="auto">
          <a:xfrm>
            <a:off x="6107113" y="2073275"/>
            <a:ext cx="43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1529" name="Rectangle 13"/>
          <p:cNvSpPr>
            <a:spLocks noChangeArrowheads="1"/>
          </p:cNvSpPr>
          <p:nvPr/>
        </p:nvSpPr>
        <p:spPr bwMode="auto">
          <a:xfrm>
            <a:off x="7045325" y="2081213"/>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1530" name="Rectangle 14"/>
          <p:cNvSpPr>
            <a:spLocks noChangeArrowheads="1"/>
          </p:cNvSpPr>
          <p:nvPr/>
        </p:nvSpPr>
        <p:spPr bwMode="auto">
          <a:xfrm>
            <a:off x="7975600" y="2070100"/>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1531" name="AutoShape 15"/>
          <p:cNvSpPr>
            <a:spLocks noChangeArrowheads="1"/>
          </p:cNvSpPr>
          <p:nvPr/>
        </p:nvSpPr>
        <p:spPr bwMode="auto">
          <a:xfrm>
            <a:off x="4265613" y="19653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1532" name="Freeform 16"/>
          <p:cNvSpPr>
            <a:spLocks/>
          </p:cNvSpPr>
          <p:nvPr/>
        </p:nvSpPr>
        <p:spPr bwMode="auto">
          <a:xfrm>
            <a:off x="4943475" y="18288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3" name="Rectangle 17"/>
          <p:cNvSpPr>
            <a:spLocks noChangeArrowheads="1"/>
          </p:cNvSpPr>
          <p:nvPr/>
        </p:nvSpPr>
        <p:spPr bwMode="auto">
          <a:xfrm>
            <a:off x="5953125"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34" name="Rectangle 18"/>
          <p:cNvSpPr>
            <a:spLocks noChangeArrowheads="1"/>
          </p:cNvSpPr>
          <p:nvPr/>
        </p:nvSpPr>
        <p:spPr bwMode="auto">
          <a:xfrm>
            <a:off x="6872288"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35" name="Rectangle 19"/>
          <p:cNvSpPr>
            <a:spLocks noChangeArrowheads="1"/>
          </p:cNvSpPr>
          <p:nvPr/>
        </p:nvSpPr>
        <p:spPr bwMode="auto">
          <a:xfrm>
            <a:off x="7777163"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36" name="Rectangle 20"/>
          <p:cNvSpPr>
            <a:spLocks noChangeArrowheads="1"/>
          </p:cNvSpPr>
          <p:nvPr/>
        </p:nvSpPr>
        <p:spPr bwMode="auto">
          <a:xfrm>
            <a:off x="4459288" y="2376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1537" name="Rectangle 21"/>
          <p:cNvSpPr>
            <a:spLocks noChangeArrowheads="1"/>
          </p:cNvSpPr>
          <p:nvPr/>
        </p:nvSpPr>
        <p:spPr bwMode="auto">
          <a:xfrm>
            <a:off x="4600575" y="25606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1538" name="Line 37"/>
          <p:cNvSpPr>
            <a:spLocks noChangeShapeType="1"/>
          </p:cNvSpPr>
          <p:nvPr/>
        </p:nvSpPr>
        <p:spPr bwMode="auto">
          <a:xfrm>
            <a:off x="6400800" y="30480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539" name="Group 54"/>
          <p:cNvGrpSpPr>
            <a:grpSpLocks/>
          </p:cNvGrpSpPr>
          <p:nvPr/>
        </p:nvGrpSpPr>
        <p:grpSpPr bwMode="auto">
          <a:xfrm rot="-8430639">
            <a:off x="144463" y="6054725"/>
            <a:ext cx="631825" cy="679450"/>
            <a:chOff x="3456" y="1784"/>
            <a:chExt cx="952" cy="1048"/>
          </a:xfrm>
        </p:grpSpPr>
        <p:sp>
          <p:nvSpPr>
            <p:cNvPr id="2154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4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4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4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4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4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5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5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5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5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540" name="Text Box 72"/>
          <p:cNvSpPr txBox="1">
            <a:spLocks noChangeArrowheads="1"/>
          </p:cNvSpPr>
          <p:nvPr/>
        </p:nvSpPr>
        <p:spPr bwMode="auto">
          <a:xfrm>
            <a:off x="685800" y="6507163"/>
            <a:ext cx="2506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A6819"/>
                </a:solidFill>
                <a:latin typeface="Comic Sans MS" pitchFamily="66" charset="0"/>
              </a:rPr>
              <a:t>or diagonal...</a:t>
            </a:r>
          </a:p>
        </p:txBody>
      </p:sp>
    </p:spTree>
    <p:extLst>
      <p:ext uri="{BB962C8B-B14F-4D97-AF65-F5344CB8AC3E}">
        <p14:creationId xmlns:p14="http://schemas.microsoft.com/office/powerpoint/2010/main" val="13397102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Lists'</a:t>
            </a:r>
            <a:r>
              <a:rPr lang="en-US" altLang="ja-JP" sz="4000"/>
              <a:t> </a:t>
            </a:r>
            <a:r>
              <a:rPr lang="en-US" altLang="ja-JP" sz="4000">
                <a:latin typeface="Times New Roman" pitchFamily="18" charset="0"/>
              </a:rPr>
              <a:t>flexibility</a:t>
            </a:r>
            <a:endParaRPr lang="en-US" sz="4000">
              <a:latin typeface="Times New Roman" pitchFamily="18" charset="0"/>
            </a:endParaRPr>
          </a:p>
        </p:txBody>
      </p:sp>
      <p:sp>
        <p:nvSpPr>
          <p:cNvPr id="22531"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2532" name="Text Box 7"/>
          <p:cNvSpPr txBox="1">
            <a:spLocks noChangeArrowheads="1"/>
          </p:cNvSpPr>
          <p:nvPr/>
        </p:nvSpPr>
        <p:spPr bwMode="auto">
          <a:xfrm>
            <a:off x="457200" y="1295400"/>
            <a:ext cx="4495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a:t>
            </a:r>
          </a:p>
        </p:txBody>
      </p:sp>
      <p:sp>
        <p:nvSpPr>
          <p:cNvPr id="22533" name="AutoShape 12"/>
          <p:cNvSpPr>
            <a:spLocks noChangeArrowheads="1"/>
          </p:cNvSpPr>
          <p:nvPr/>
        </p:nvSpPr>
        <p:spPr bwMode="auto">
          <a:xfrm>
            <a:off x="5857875"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34" name="AutoShape 13"/>
          <p:cNvSpPr>
            <a:spLocks noChangeArrowheads="1"/>
          </p:cNvSpPr>
          <p:nvPr/>
        </p:nvSpPr>
        <p:spPr bwMode="auto">
          <a:xfrm>
            <a:off x="6781800"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35" name="AutoShape 14"/>
          <p:cNvSpPr>
            <a:spLocks noChangeArrowheads="1"/>
          </p:cNvSpPr>
          <p:nvPr/>
        </p:nvSpPr>
        <p:spPr bwMode="auto">
          <a:xfrm>
            <a:off x="7694613" y="20494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36" name="Rectangle 15"/>
          <p:cNvSpPr>
            <a:spLocks noChangeArrowheads="1"/>
          </p:cNvSpPr>
          <p:nvPr/>
        </p:nvSpPr>
        <p:spPr bwMode="auto">
          <a:xfrm>
            <a:off x="5986463" y="2073275"/>
            <a:ext cx="671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42.0</a:t>
            </a:r>
          </a:p>
        </p:txBody>
      </p:sp>
      <p:sp>
        <p:nvSpPr>
          <p:cNvPr id="22537" name="Rectangle 16"/>
          <p:cNvSpPr>
            <a:spLocks noChangeArrowheads="1"/>
          </p:cNvSpPr>
          <p:nvPr/>
        </p:nvSpPr>
        <p:spPr bwMode="auto">
          <a:xfrm>
            <a:off x="6924675" y="2081213"/>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75.0</a:t>
            </a:r>
          </a:p>
        </p:txBody>
      </p:sp>
      <p:sp>
        <p:nvSpPr>
          <p:cNvPr id="22538" name="Rectangle 17"/>
          <p:cNvSpPr>
            <a:spLocks noChangeArrowheads="1"/>
          </p:cNvSpPr>
          <p:nvPr/>
        </p:nvSpPr>
        <p:spPr bwMode="auto">
          <a:xfrm>
            <a:off x="7854950" y="2070100"/>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70.0</a:t>
            </a:r>
          </a:p>
        </p:txBody>
      </p:sp>
      <p:sp>
        <p:nvSpPr>
          <p:cNvPr id="22539" name="AutoShape 18"/>
          <p:cNvSpPr>
            <a:spLocks noChangeArrowheads="1"/>
          </p:cNvSpPr>
          <p:nvPr/>
        </p:nvSpPr>
        <p:spPr bwMode="auto">
          <a:xfrm>
            <a:off x="4265613" y="19653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2540" name="Freeform 19"/>
          <p:cNvSpPr>
            <a:spLocks/>
          </p:cNvSpPr>
          <p:nvPr/>
        </p:nvSpPr>
        <p:spPr bwMode="auto">
          <a:xfrm>
            <a:off x="4943475" y="18288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1" name="Rectangle 20"/>
          <p:cNvSpPr>
            <a:spLocks noChangeArrowheads="1"/>
          </p:cNvSpPr>
          <p:nvPr/>
        </p:nvSpPr>
        <p:spPr bwMode="auto">
          <a:xfrm>
            <a:off x="5815013" y="23780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double</a:t>
            </a:r>
            <a:endParaRPr lang="en-US" sz="1800" b="1">
              <a:solidFill>
                <a:schemeClr val="accent2"/>
              </a:solidFill>
              <a:latin typeface="Courier New" pitchFamily="49" charset="0"/>
            </a:endParaRPr>
          </a:p>
        </p:txBody>
      </p:sp>
      <p:sp>
        <p:nvSpPr>
          <p:cNvPr id="22542" name="Rectangle 21"/>
          <p:cNvSpPr>
            <a:spLocks noChangeArrowheads="1"/>
          </p:cNvSpPr>
          <p:nvPr/>
        </p:nvSpPr>
        <p:spPr bwMode="auto">
          <a:xfrm>
            <a:off x="6734175" y="2373313"/>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double</a:t>
            </a:r>
            <a:endParaRPr lang="en-US" sz="1800" b="1">
              <a:solidFill>
                <a:schemeClr val="accent2"/>
              </a:solidFill>
              <a:latin typeface="Courier New" pitchFamily="49" charset="0"/>
            </a:endParaRPr>
          </a:p>
        </p:txBody>
      </p:sp>
      <p:sp>
        <p:nvSpPr>
          <p:cNvPr id="22543" name="Rectangle 22"/>
          <p:cNvSpPr>
            <a:spLocks noChangeArrowheads="1"/>
          </p:cNvSpPr>
          <p:nvPr/>
        </p:nvSpPr>
        <p:spPr bwMode="auto">
          <a:xfrm>
            <a:off x="7639050" y="23653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double</a:t>
            </a:r>
            <a:endParaRPr lang="en-US" sz="1800" b="1">
              <a:solidFill>
                <a:schemeClr val="accent2"/>
              </a:solidFill>
              <a:latin typeface="Courier New" pitchFamily="49" charset="0"/>
            </a:endParaRPr>
          </a:p>
        </p:txBody>
      </p:sp>
      <p:sp>
        <p:nvSpPr>
          <p:cNvPr id="22544" name="Rectangle 23"/>
          <p:cNvSpPr>
            <a:spLocks noChangeArrowheads="1"/>
          </p:cNvSpPr>
          <p:nvPr/>
        </p:nvSpPr>
        <p:spPr bwMode="auto">
          <a:xfrm>
            <a:off x="4464050" y="236855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2545" name="Rectangle 24"/>
          <p:cNvSpPr>
            <a:spLocks noChangeArrowheads="1"/>
          </p:cNvSpPr>
          <p:nvPr/>
        </p:nvSpPr>
        <p:spPr bwMode="auto">
          <a:xfrm>
            <a:off x="4600575" y="25606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2546" name="Line 92"/>
          <p:cNvSpPr>
            <a:spLocks noChangeShapeType="1"/>
          </p:cNvSpPr>
          <p:nvPr/>
        </p:nvSpPr>
        <p:spPr bwMode="auto">
          <a:xfrm>
            <a:off x="6400800" y="30480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AutoShape 94"/>
          <p:cNvSpPr>
            <a:spLocks noChangeArrowheads="1"/>
          </p:cNvSpPr>
          <p:nvPr/>
        </p:nvSpPr>
        <p:spPr bwMode="auto">
          <a:xfrm>
            <a:off x="5857875" y="37258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48" name="AutoShape 95"/>
          <p:cNvSpPr>
            <a:spLocks noChangeArrowheads="1"/>
          </p:cNvSpPr>
          <p:nvPr/>
        </p:nvSpPr>
        <p:spPr bwMode="auto">
          <a:xfrm>
            <a:off x="6781800" y="37258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49" name="AutoShape 96"/>
          <p:cNvSpPr>
            <a:spLocks noChangeArrowheads="1"/>
          </p:cNvSpPr>
          <p:nvPr/>
        </p:nvSpPr>
        <p:spPr bwMode="auto">
          <a:xfrm>
            <a:off x="7694613" y="37258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50" name="Rectangle 97"/>
          <p:cNvSpPr>
            <a:spLocks noChangeArrowheads="1"/>
          </p:cNvSpPr>
          <p:nvPr/>
        </p:nvSpPr>
        <p:spPr bwMode="auto">
          <a:xfrm>
            <a:off x="6108700" y="3749675"/>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2551" name="Rectangle 98"/>
          <p:cNvSpPr>
            <a:spLocks noChangeArrowheads="1"/>
          </p:cNvSpPr>
          <p:nvPr/>
        </p:nvSpPr>
        <p:spPr bwMode="auto">
          <a:xfrm>
            <a:off x="7107238" y="3757613"/>
            <a:ext cx="306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a:t>
            </a:r>
          </a:p>
        </p:txBody>
      </p:sp>
      <p:sp>
        <p:nvSpPr>
          <p:cNvPr id="22552" name="Rectangle 99"/>
          <p:cNvSpPr>
            <a:spLocks noChangeArrowheads="1"/>
          </p:cNvSpPr>
          <p:nvPr/>
        </p:nvSpPr>
        <p:spPr bwMode="auto">
          <a:xfrm>
            <a:off x="7916863" y="374650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-11</a:t>
            </a:r>
          </a:p>
        </p:txBody>
      </p:sp>
      <p:sp>
        <p:nvSpPr>
          <p:cNvPr id="22553" name="AutoShape 100"/>
          <p:cNvSpPr>
            <a:spLocks noChangeArrowheads="1"/>
          </p:cNvSpPr>
          <p:nvPr/>
        </p:nvSpPr>
        <p:spPr bwMode="auto">
          <a:xfrm>
            <a:off x="4265613" y="36417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2554" name="Freeform 101"/>
          <p:cNvSpPr>
            <a:spLocks/>
          </p:cNvSpPr>
          <p:nvPr/>
        </p:nvSpPr>
        <p:spPr bwMode="auto">
          <a:xfrm>
            <a:off x="4943475" y="35052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5" name="Rectangle 102"/>
          <p:cNvSpPr>
            <a:spLocks noChangeArrowheads="1"/>
          </p:cNvSpPr>
          <p:nvPr/>
        </p:nvSpPr>
        <p:spPr bwMode="auto">
          <a:xfrm>
            <a:off x="5953125" y="4054475"/>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2556" name="Rectangle 103"/>
          <p:cNvSpPr>
            <a:spLocks noChangeArrowheads="1"/>
          </p:cNvSpPr>
          <p:nvPr/>
        </p:nvSpPr>
        <p:spPr bwMode="auto">
          <a:xfrm>
            <a:off x="6872288" y="4049713"/>
            <a:ext cx="45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2557" name="Rectangle 104"/>
          <p:cNvSpPr>
            <a:spLocks noChangeArrowheads="1"/>
          </p:cNvSpPr>
          <p:nvPr/>
        </p:nvSpPr>
        <p:spPr bwMode="auto">
          <a:xfrm>
            <a:off x="7777163" y="4041775"/>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2558" name="Rectangle 105"/>
          <p:cNvSpPr>
            <a:spLocks noChangeArrowheads="1"/>
          </p:cNvSpPr>
          <p:nvPr/>
        </p:nvSpPr>
        <p:spPr bwMode="auto">
          <a:xfrm>
            <a:off x="4459288" y="404495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2559" name="Rectangle 106"/>
          <p:cNvSpPr>
            <a:spLocks noChangeArrowheads="1"/>
          </p:cNvSpPr>
          <p:nvPr/>
        </p:nvSpPr>
        <p:spPr bwMode="auto">
          <a:xfrm>
            <a:off x="4600575" y="42370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2560" name="Line 108"/>
          <p:cNvSpPr>
            <a:spLocks noChangeShapeType="1"/>
          </p:cNvSpPr>
          <p:nvPr/>
        </p:nvSpPr>
        <p:spPr bwMode="auto">
          <a:xfrm>
            <a:off x="6400800" y="47244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AutoShape 110"/>
          <p:cNvSpPr>
            <a:spLocks noChangeArrowheads="1"/>
          </p:cNvSpPr>
          <p:nvPr/>
        </p:nvSpPr>
        <p:spPr bwMode="auto">
          <a:xfrm>
            <a:off x="5857875" y="54022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62" name="AutoShape 111"/>
          <p:cNvSpPr>
            <a:spLocks noChangeArrowheads="1"/>
          </p:cNvSpPr>
          <p:nvPr/>
        </p:nvSpPr>
        <p:spPr bwMode="auto">
          <a:xfrm>
            <a:off x="6781800" y="54022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63" name="AutoShape 112"/>
          <p:cNvSpPr>
            <a:spLocks noChangeArrowheads="1"/>
          </p:cNvSpPr>
          <p:nvPr/>
        </p:nvSpPr>
        <p:spPr bwMode="auto">
          <a:xfrm>
            <a:off x="7694613" y="54022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64" name="Rectangle 113"/>
          <p:cNvSpPr>
            <a:spLocks noChangeArrowheads="1"/>
          </p:cNvSpPr>
          <p:nvPr/>
        </p:nvSpPr>
        <p:spPr bwMode="auto">
          <a:xfrm>
            <a:off x="6111875" y="5426075"/>
            <a:ext cx="515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a:solidFill>
                  <a:srgbClr val="000000"/>
                </a:solidFill>
                <a:latin typeface="Courier New" pitchFamily="49" charset="0"/>
              </a:rPr>
              <a:t>“</a:t>
            </a:r>
            <a:r>
              <a:rPr lang="en-US" altLang="ja-JP" sz="1600" b="1">
                <a:solidFill>
                  <a:srgbClr val="000000"/>
                </a:solidFill>
                <a:latin typeface="Courier New" pitchFamily="49" charset="0"/>
              </a:rPr>
              <a:t>O</a:t>
            </a:r>
            <a:r>
              <a:rPr lang="ja-JP" altLang="en-US" sz="1600" b="1">
                <a:solidFill>
                  <a:srgbClr val="000000"/>
                </a:solidFill>
                <a:latin typeface="Courier New" pitchFamily="49" charset="0"/>
              </a:rPr>
              <a:t>”</a:t>
            </a:r>
            <a:endParaRPr lang="en-US" sz="1600" b="1">
              <a:solidFill>
                <a:srgbClr val="000000"/>
              </a:solidFill>
              <a:latin typeface="Courier New" pitchFamily="49" charset="0"/>
            </a:endParaRPr>
          </a:p>
        </p:txBody>
      </p:sp>
      <p:sp>
        <p:nvSpPr>
          <p:cNvPr id="22565" name="Rectangle 114"/>
          <p:cNvSpPr>
            <a:spLocks noChangeArrowheads="1"/>
          </p:cNvSpPr>
          <p:nvPr/>
        </p:nvSpPr>
        <p:spPr bwMode="auto">
          <a:xfrm>
            <a:off x="6991350" y="5434013"/>
            <a:ext cx="639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a:solidFill>
                  <a:srgbClr val="000000"/>
                </a:solidFill>
                <a:latin typeface="Courier New" pitchFamily="49" charset="0"/>
              </a:rPr>
              <a:t>“</a:t>
            </a:r>
            <a:r>
              <a:rPr lang="en-US" altLang="ja-JP" sz="1600" b="1">
                <a:solidFill>
                  <a:srgbClr val="000000"/>
                </a:solidFill>
                <a:latin typeface="Courier New" pitchFamily="49" charset="0"/>
              </a:rPr>
              <a:t>hi</a:t>
            </a:r>
            <a:r>
              <a:rPr lang="ja-JP" altLang="en-US" sz="1600" b="1">
                <a:solidFill>
                  <a:srgbClr val="000000"/>
                </a:solidFill>
                <a:latin typeface="Courier New" pitchFamily="49" charset="0"/>
              </a:rPr>
              <a:t>”</a:t>
            </a:r>
            <a:endParaRPr lang="en-US" sz="1600" b="1">
              <a:solidFill>
                <a:srgbClr val="000000"/>
              </a:solidFill>
              <a:latin typeface="Courier New" pitchFamily="49" charset="0"/>
            </a:endParaRPr>
          </a:p>
        </p:txBody>
      </p:sp>
      <p:sp>
        <p:nvSpPr>
          <p:cNvPr id="22566" name="Rectangle 115"/>
          <p:cNvSpPr>
            <a:spLocks noChangeArrowheads="1"/>
          </p:cNvSpPr>
          <p:nvPr/>
        </p:nvSpPr>
        <p:spPr bwMode="auto">
          <a:xfrm rot="-1079613">
            <a:off x="7918450" y="5445125"/>
            <a:ext cx="523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b="1">
                <a:solidFill>
                  <a:srgbClr val="000000"/>
                </a:solidFill>
                <a:latin typeface="Courier New" pitchFamily="49" charset="0"/>
              </a:rPr>
              <a:t>“</a:t>
            </a:r>
            <a:r>
              <a:rPr lang="en-US" altLang="ja-JP" sz="1200" b="1">
                <a:solidFill>
                  <a:srgbClr val="000000"/>
                </a:solidFill>
                <a:latin typeface="Courier New" pitchFamily="49" charset="0"/>
              </a:rPr>
              <a:t>O!</a:t>
            </a:r>
            <a:r>
              <a:rPr lang="ja-JP" altLang="en-US" sz="1200" b="1">
                <a:solidFill>
                  <a:srgbClr val="000000"/>
                </a:solidFill>
                <a:latin typeface="Courier New" pitchFamily="49" charset="0"/>
              </a:rPr>
              <a:t>”</a:t>
            </a:r>
            <a:endParaRPr lang="en-US" sz="1200" b="1">
              <a:solidFill>
                <a:srgbClr val="000000"/>
              </a:solidFill>
              <a:latin typeface="Courier New" pitchFamily="49" charset="0"/>
            </a:endParaRPr>
          </a:p>
        </p:txBody>
      </p:sp>
      <p:sp>
        <p:nvSpPr>
          <p:cNvPr id="22567" name="AutoShape 116"/>
          <p:cNvSpPr>
            <a:spLocks noChangeArrowheads="1"/>
          </p:cNvSpPr>
          <p:nvPr/>
        </p:nvSpPr>
        <p:spPr bwMode="auto">
          <a:xfrm>
            <a:off x="4265613" y="53181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2568" name="Freeform 117"/>
          <p:cNvSpPr>
            <a:spLocks/>
          </p:cNvSpPr>
          <p:nvPr/>
        </p:nvSpPr>
        <p:spPr bwMode="auto">
          <a:xfrm>
            <a:off x="4943475" y="51816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69" name="Rectangle 118"/>
          <p:cNvSpPr>
            <a:spLocks noChangeArrowheads="1"/>
          </p:cNvSpPr>
          <p:nvPr/>
        </p:nvSpPr>
        <p:spPr bwMode="auto">
          <a:xfrm>
            <a:off x="5816600" y="57308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String</a:t>
            </a:r>
            <a:endParaRPr lang="en-US" sz="1800" b="1">
              <a:solidFill>
                <a:schemeClr val="accent2"/>
              </a:solidFill>
              <a:latin typeface="Courier New" pitchFamily="49" charset="0"/>
            </a:endParaRPr>
          </a:p>
        </p:txBody>
      </p:sp>
      <p:sp>
        <p:nvSpPr>
          <p:cNvPr id="22570" name="Rectangle 119"/>
          <p:cNvSpPr>
            <a:spLocks noChangeArrowheads="1"/>
          </p:cNvSpPr>
          <p:nvPr/>
        </p:nvSpPr>
        <p:spPr bwMode="auto">
          <a:xfrm>
            <a:off x="6735763" y="5726113"/>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String</a:t>
            </a:r>
            <a:endParaRPr lang="en-US" sz="1800" b="1">
              <a:solidFill>
                <a:schemeClr val="accent2"/>
              </a:solidFill>
              <a:latin typeface="Courier New" pitchFamily="49" charset="0"/>
            </a:endParaRPr>
          </a:p>
        </p:txBody>
      </p:sp>
      <p:sp>
        <p:nvSpPr>
          <p:cNvPr id="22571" name="Rectangle 120"/>
          <p:cNvSpPr>
            <a:spLocks noChangeArrowheads="1"/>
          </p:cNvSpPr>
          <p:nvPr/>
        </p:nvSpPr>
        <p:spPr bwMode="auto">
          <a:xfrm>
            <a:off x="7640638" y="57181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String</a:t>
            </a:r>
            <a:endParaRPr lang="en-US" sz="1800" b="1">
              <a:solidFill>
                <a:schemeClr val="accent2"/>
              </a:solidFill>
              <a:latin typeface="Courier New" pitchFamily="49" charset="0"/>
            </a:endParaRPr>
          </a:p>
        </p:txBody>
      </p:sp>
      <p:sp>
        <p:nvSpPr>
          <p:cNvPr id="22572" name="Rectangle 121"/>
          <p:cNvSpPr>
            <a:spLocks noChangeArrowheads="1"/>
          </p:cNvSpPr>
          <p:nvPr/>
        </p:nvSpPr>
        <p:spPr bwMode="auto">
          <a:xfrm>
            <a:off x="4464050" y="572135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2573" name="Rectangle 122"/>
          <p:cNvSpPr>
            <a:spLocks noChangeArrowheads="1"/>
          </p:cNvSpPr>
          <p:nvPr/>
        </p:nvSpPr>
        <p:spPr bwMode="auto">
          <a:xfrm>
            <a:off x="4600575" y="5913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2574" name="Line 124"/>
          <p:cNvSpPr>
            <a:spLocks noChangeShapeType="1"/>
          </p:cNvSpPr>
          <p:nvPr/>
        </p:nvSpPr>
        <p:spPr bwMode="auto">
          <a:xfrm>
            <a:off x="6400800" y="64008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628796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2d lists or </a:t>
            </a:r>
            <a:r>
              <a:rPr lang="en-US" sz="4000" b="1" i="1"/>
              <a:t>arrays</a:t>
            </a:r>
            <a:endParaRPr lang="en-US" sz="4000"/>
          </a:p>
        </p:txBody>
      </p:sp>
      <p:sp>
        <p:nvSpPr>
          <p:cNvPr id="23555" name="Rectangle 9"/>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3556" name="Text Box 10"/>
          <p:cNvSpPr txBox="1">
            <a:spLocks noChangeArrowheads="1"/>
          </p:cNvSpPr>
          <p:nvPr/>
        </p:nvSpPr>
        <p:spPr bwMode="auto">
          <a:xfrm>
            <a:off x="457200" y="12954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 -- including lists !</a:t>
            </a:r>
          </a:p>
        </p:txBody>
      </p:sp>
      <p:sp>
        <p:nvSpPr>
          <p:cNvPr id="23557" name="AutoShape 66"/>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3558" name="Freeform 67"/>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9" name="Rectangle 68"/>
          <p:cNvSpPr>
            <a:spLocks noChangeArrowheads="1"/>
          </p:cNvSpPr>
          <p:nvPr/>
        </p:nvSpPr>
        <p:spPr bwMode="auto">
          <a:xfrm>
            <a:off x="1238250" y="34544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3560" name="Rectangle 69"/>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3561" name="Rectangle 70"/>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349040" y="535680"/>
              <a:ext cx="723600" cy="616680"/>
            </p14:xfrm>
          </p:contentPart>
        </mc:Choice>
        <mc:Fallback xmlns="">
          <p:pic>
            <p:nvPicPr>
              <p:cNvPr id="2" name="Ink 1"/>
              <p:cNvPicPr/>
              <p:nvPr/>
            </p:nvPicPr>
            <p:blipFill>
              <a:blip r:embed="rId4"/>
              <a:stretch>
                <a:fillRect/>
              </a:stretch>
            </p:blipFill>
            <p:spPr>
              <a:xfrm>
                <a:off x="7339680" y="526320"/>
                <a:ext cx="742320" cy="635400"/>
              </a:xfrm>
              <a:prstGeom prst="rect">
                <a:avLst/>
              </a:prstGeom>
            </p:spPr>
          </p:pic>
        </mc:Fallback>
      </mc:AlternateContent>
    </p:spTree>
    <p:extLst>
      <p:ext uri="{BB962C8B-B14F-4D97-AF65-F5344CB8AC3E}">
        <p14:creationId xmlns:p14="http://schemas.microsoft.com/office/powerpoint/2010/main" val="33934893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3"/>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4579" name="Rectangle 54"/>
          <p:cNvSpPr>
            <a:spLocks noChangeArrowheads="1"/>
          </p:cNvSpPr>
          <p:nvPr/>
        </p:nvSpPr>
        <p:spPr bwMode="auto">
          <a:xfrm>
            <a:off x="1219200" y="34464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4580" name="Rectangle 55"/>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4581" name="AutoShape 2"/>
          <p:cNvSpPr>
            <a:spLocks noChangeArrowheads="1"/>
          </p:cNvSpPr>
          <p:nvPr/>
        </p:nvSpPr>
        <p:spPr bwMode="auto">
          <a:xfrm>
            <a:off x="2651125" y="38846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4582" name="AutoShape 3"/>
          <p:cNvSpPr>
            <a:spLocks noChangeArrowheads="1"/>
          </p:cNvSpPr>
          <p:nvPr/>
        </p:nvSpPr>
        <p:spPr bwMode="auto">
          <a:xfrm>
            <a:off x="2651125" y="473392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4583" name="AutoShape 4"/>
          <p:cNvSpPr>
            <a:spLocks noChangeArrowheads="1"/>
          </p:cNvSpPr>
          <p:nvPr/>
        </p:nvSpPr>
        <p:spPr bwMode="auto">
          <a:xfrm>
            <a:off x="2651125" y="30480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4584" name="Text Box 8"/>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2d arrays</a:t>
            </a:r>
          </a:p>
        </p:txBody>
      </p:sp>
      <p:sp>
        <p:nvSpPr>
          <p:cNvPr id="24585" name="Freeform 14"/>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6" name="Rectangle 15"/>
          <p:cNvSpPr>
            <a:spLocks noChangeArrowheads="1"/>
          </p:cNvSpPr>
          <p:nvPr/>
        </p:nvSpPr>
        <p:spPr bwMode="auto">
          <a:xfrm>
            <a:off x="2822575" y="33448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4587" name="Rectangle 16"/>
          <p:cNvSpPr>
            <a:spLocks noChangeArrowheads="1"/>
          </p:cNvSpPr>
          <p:nvPr/>
        </p:nvSpPr>
        <p:spPr bwMode="auto">
          <a:xfrm>
            <a:off x="2824163" y="41862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4588" name="Rectangle 17"/>
          <p:cNvSpPr>
            <a:spLocks noChangeArrowheads="1"/>
          </p:cNvSpPr>
          <p:nvPr/>
        </p:nvSpPr>
        <p:spPr bwMode="auto">
          <a:xfrm>
            <a:off x="2822575" y="5030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4589" name="Freeform 38"/>
          <p:cNvSpPr>
            <a:spLocks/>
          </p:cNvSpPr>
          <p:nvPr/>
        </p:nvSpPr>
        <p:spPr bwMode="auto">
          <a:xfrm>
            <a:off x="3187700" y="3019425"/>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0" name="Freeform 39"/>
          <p:cNvSpPr>
            <a:spLocks/>
          </p:cNvSpPr>
          <p:nvPr/>
        </p:nvSpPr>
        <p:spPr bwMode="auto">
          <a:xfrm>
            <a:off x="3173413" y="38496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1" name="Freeform 40"/>
          <p:cNvSpPr>
            <a:spLocks/>
          </p:cNvSpPr>
          <p:nvPr/>
        </p:nvSpPr>
        <p:spPr bwMode="auto">
          <a:xfrm>
            <a:off x="3182938" y="4695825"/>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48"/>
          <p:cNvSpPr>
            <a:spLocks noChangeArrowheads="1"/>
          </p:cNvSpPr>
          <p:nvPr/>
        </p:nvSpPr>
        <p:spPr bwMode="auto">
          <a:xfrm>
            <a:off x="2830513" y="35226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4593" name="Rectangle 49"/>
          <p:cNvSpPr>
            <a:spLocks noChangeArrowheads="1"/>
          </p:cNvSpPr>
          <p:nvPr/>
        </p:nvSpPr>
        <p:spPr bwMode="auto">
          <a:xfrm>
            <a:off x="2833688" y="43735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4594" name="Rectangle 50"/>
          <p:cNvSpPr>
            <a:spLocks noChangeArrowheads="1"/>
          </p:cNvSpPr>
          <p:nvPr/>
        </p:nvSpPr>
        <p:spPr bwMode="auto">
          <a:xfrm>
            <a:off x="2832100" y="52197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4595" name="Text Box 56"/>
          <p:cNvSpPr txBox="1">
            <a:spLocks noChangeArrowheads="1"/>
          </p:cNvSpPr>
          <p:nvPr/>
        </p:nvSpPr>
        <p:spPr bwMode="auto">
          <a:xfrm>
            <a:off x="457200" y="12954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 -- including lists !</a:t>
            </a:r>
          </a:p>
        </p:txBody>
      </p:sp>
      <p:sp>
        <p:nvSpPr>
          <p:cNvPr id="24596" name="Rectangle 58"/>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53880" y="4732560"/>
              <a:ext cx="1134360" cy="1215000"/>
            </p14:xfrm>
          </p:contentPart>
        </mc:Choice>
        <mc:Fallback xmlns="">
          <p:pic>
            <p:nvPicPr>
              <p:cNvPr id="2" name="Ink 1"/>
              <p:cNvPicPr/>
              <p:nvPr/>
            </p:nvPicPr>
            <p:blipFill>
              <a:blip r:embed="rId4"/>
              <a:stretch>
                <a:fillRect/>
              </a:stretch>
            </p:blipFill>
            <p:spPr>
              <a:xfrm>
                <a:off x="3044520" y="4723200"/>
                <a:ext cx="1153080" cy="1233720"/>
              </a:xfrm>
              <a:prstGeom prst="rect">
                <a:avLst/>
              </a:prstGeom>
            </p:spPr>
          </p:pic>
        </mc:Fallback>
      </mc:AlternateContent>
    </p:spTree>
    <p:extLst>
      <p:ext uri="{BB962C8B-B14F-4D97-AF65-F5344CB8AC3E}">
        <p14:creationId xmlns:p14="http://schemas.microsoft.com/office/powerpoint/2010/main" val="27064494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5603" name="Rectangle 3"/>
          <p:cNvSpPr>
            <a:spLocks noChangeArrowheads="1"/>
          </p:cNvSpPr>
          <p:nvPr/>
        </p:nvSpPr>
        <p:spPr bwMode="auto">
          <a:xfrm>
            <a:off x="1219200" y="34464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5604" name="Rectangle 4"/>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5605" name="AutoShape 5"/>
          <p:cNvSpPr>
            <a:spLocks noChangeArrowheads="1"/>
          </p:cNvSpPr>
          <p:nvPr/>
        </p:nvSpPr>
        <p:spPr bwMode="auto">
          <a:xfrm>
            <a:off x="2651125" y="38846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6" name="AutoShape 6"/>
          <p:cNvSpPr>
            <a:spLocks noChangeArrowheads="1"/>
          </p:cNvSpPr>
          <p:nvPr/>
        </p:nvSpPr>
        <p:spPr bwMode="auto">
          <a:xfrm>
            <a:off x="2651125" y="473392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5607" name="AutoShape 7"/>
          <p:cNvSpPr>
            <a:spLocks noChangeArrowheads="1"/>
          </p:cNvSpPr>
          <p:nvPr/>
        </p:nvSpPr>
        <p:spPr bwMode="auto">
          <a:xfrm>
            <a:off x="2651125" y="30480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8" name="Text Box 11"/>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Jagged </a:t>
            </a:r>
            <a:r>
              <a:rPr lang="en-US" sz="4000"/>
              <a:t>arrays</a:t>
            </a:r>
            <a:endParaRPr lang="en-US" sz="4000" i="1"/>
          </a:p>
        </p:txBody>
      </p:sp>
      <p:sp>
        <p:nvSpPr>
          <p:cNvPr id="25609" name="Freeform 12"/>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3"/>
          <p:cNvSpPr>
            <a:spLocks noChangeArrowheads="1"/>
          </p:cNvSpPr>
          <p:nvPr/>
        </p:nvSpPr>
        <p:spPr bwMode="auto">
          <a:xfrm>
            <a:off x="2822575" y="33448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1" name="Rectangle 14"/>
          <p:cNvSpPr>
            <a:spLocks noChangeArrowheads="1"/>
          </p:cNvSpPr>
          <p:nvPr/>
        </p:nvSpPr>
        <p:spPr bwMode="auto">
          <a:xfrm>
            <a:off x="2824163" y="41862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2" name="Rectangle 15"/>
          <p:cNvSpPr>
            <a:spLocks noChangeArrowheads="1"/>
          </p:cNvSpPr>
          <p:nvPr/>
        </p:nvSpPr>
        <p:spPr bwMode="auto">
          <a:xfrm>
            <a:off x="2822575" y="5030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3" name="Freeform 16"/>
          <p:cNvSpPr>
            <a:spLocks/>
          </p:cNvSpPr>
          <p:nvPr/>
        </p:nvSpPr>
        <p:spPr bwMode="auto">
          <a:xfrm>
            <a:off x="3187700" y="3019425"/>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17"/>
          <p:cNvSpPr>
            <a:spLocks/>
          </p:cNvSpPr>
          <p:nvPr/>
        </p:nvSpPr>
        <p:spPr bwMode="auto">
          <a:xfrm>
            <a:off x="3173413" y="38496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Freeform 18"/>
          <p:cNvSpPr>
            <a:spLocks/>
          </p:cNvSpPr>
          <p:nvPr/>
        </p:nvSpPr>
        <p:spPr bwMode="auto">
          <a:xfrm>
            <a:off x="3182938" y="4695825"/>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Rectangle 19"/>
          <p:cNvSpPr>
            <a:spLocks noChangeArrowheads="1"/>
          </p:cNvSpPr>
          <p:nvPr/>
        </p:nvSpPr>
        <p:spPr bwMode="auto">
          <a:xfrm>
            <a:off x="2830513" y="35226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5617" name="Rectangle 20"/>
          <p:cNvSpPr>
            <a:spLocks noChangeArrowheads="1"/>
          </p:cNvSpPr>
          <p:nvPr/>
        </p:nvSpPr>
        <p:spPr bwMode="auto">
          <a:xfrm>
            <a:off x="2833688" y="43735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5618" name="Rectangle 21"/>
          <p:cNvSpPr>
            <a:spLocks noChangeArrowheads="1"/>
          </p:cNvSpPr>
          <p:nvPr/>
        </p:nvSpPr>
        <p:spPr bwMode="auto">
          <a:xfrm>
            <a:off x="2832100" y="52197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5619" name="Text Box 22"/>
          <p:cNvSpPr txBox="1">
            <a:spLocks noChangeArrowheads="1"/>
          </p:cNvSpPr>
          <p:nvPr/>
        </p:nvSpPr>
        <p:spPr bwMode="auto">
          <a:xfrm>
            <a:off x="457200" y="12954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 -- including lists !</a:t>
            </a:r>
          </a:p>
        </p:txBody>
      </p:sp>
      <p:sp>
        <p:nvSpPr>
          <p:cNvPr id="25620" name="Rectangle 23"/>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p:sp>
        <p:nvSpPr>
          <p:cNvPr id="25621" name="AutoShape 24"/>
          <p:cNvSpPr>
            <a:spLocks noChangeArrowheads="1"/>
          </p:cNvSpPr>
          <p:nvPr/>
        </p:nvSpPr>
        <p:spPr bwMode="auto">
          <a:xfrm>
            <a:off x="40862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2" name="AutoShape 25"/>
          <p:cNvSpPr>
            <a:spLocks noChangeArrowheads="1"/>
          </p:cNvSpPr>
          <p:nvPr/>
        </p:nvSpPr>
        <p:spPr bwMode="auto">
          <a:xfrm>
            <a:off x="5010150"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3" name="AutoShape 26"/>
          <p:cNvSpPr>
            <a:spLocks noChangeArrowheads="1"/>
          </p:cNvSpPr>
          <p:nvPr/>
        </p:nvSpPr>
        <p:spPr bwMode="auto">
          <a:xfrm>
            <a:off x="5922963" y="31480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4" name="AutoShape 30"/>
          <p:cNvSpPr>
            <a:spLocks noChangeArrowheads="1"/>
          </p:cNvSpPr>
          <p:nvPr/>
        </p:nvSpPr>
        <p:spPr bwMode="auto">
          <a:xfrm>
            <a:off x="4086225"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5" name="AutoShape 31"/>
          <p:cNvSpPr>
            <a:spLocks noChangeArrowheads="1"/>
          </p:cNvSpPr>
          <p:nvPr/>
        </p:nvSpPr>
        <p:spPr bwMode="auto">
          <a:xfrm>
            <a:off x="5010150"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6" name="AutoShape 34"/>
          <p:cNvSpPr>
            <a:spLocks noChangeArrowheads="1"/>
          </p:cNvSpPr>
          <p:nvPr/>
        </p:nvSpPr>
        <p:spPr bwMode="auto">
          <a:xfrm>
            <a:off x="40624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7" name="AutoShape 35"/>
          <p:cNvSpPr>
            <a:spLocks noChangeArrowheads="1"/>
          </p:cNvSpPr>
          <p:nvPr/>
        </p:nvSpPr>
        <p:spPr bwMode="auto">
          <a:xfrm>
            <a:off x="4986338"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8" name="AutoShape 36"/>
          <p:cNvSpPr>
            <a:spLocks noChangeArrowheads="1"/>
          </p:cNvSpPr>
          <p:nvPr/>
        </p:nvSpPr>
        <p:spPr bwMode="auto">
          <a:xfrm>
            <a:off x="5899150" y="489585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9" name="AutoShape 40"/>
          <p:cNvSpPr>
            <a:spLocks noChangeArrowheads="1"/>
          </p:cNvSpPr>
          <p:nvPr/>
        </p:nvSpPr>
        <p:spPr bwMode="auto">
          <a:xfrm>
            <a:off x="68421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0" name="AutoShape 42"/>
          <p:cNvSpPr>
            <a:spLocks noChangeArrowheads="1"/>
          </p:cNvSpPr>
          <p:nvPr/>
        </p:nvSpPr>
        <p:spPr bwMode="auto">
          <a:xfrm>
            <a:off x="7772400" y="488950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1" name="AutoShape 44"/>
          <p:cNvSpPr>
            <a:spLocks noChangeArrowheads="1"/>
          </p:cNvSpPr>
          <p:nvPr/>
        </p:nvSpPr>
        <p:spPr bwMode="auto">
          <a:xfrm>
            <a:off x="68183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2" name="Text Box 46"/>
          <p:cNvSpPr txBox="1">
            <a:spLocks noChangeArrowheads="1"/>
          </p:cNvSpPr>
          <p:nvPr/>
        </p:nvSpPr>
        <p:spPr bwMode="auto">
          <a:xfrm>
            <a:off x="685800" y="60198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solidFill>
                  <a:srgbClr val="1608F9"/>
                </a:solidFill>
              </a:rPr>
              <a:t>Rows within 2d arrays need not be the same length…</a:t>
            </a:r>
          </a:p>
        </p:txBody>
      </p:sp>
    </p:spTree>
    <p:extLst>
      <p:ext uri="{BB962C8B-B14F-4D97-AF65-F5344CB8AC3E}">
        <p14:creationId xmlns:p14="http://schemas.microsoft.com/office/powerpoint/2010/main" val="23214746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6627" name="Rectangle 3"/>
          <p:cNvSpPr>
            <a:spLocks noChangeArrowheads="1"/>
          </p:cNvSpPr>
          <p:nvPr/>
        </p:nvSpPr>
        <p:spPr bwMode="auto">
          <a:xfrm>
            <a:off x="1219200" y="34464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6628" name="Rectangle 4"/>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6629" name="AutoShape 5"/>
          <p:cNvSpPr>
            <a:spLocks noChangeArrowheads="1"/>
          </p:cNvSpPr>
          <p:nvPr/>
        </p:nvSpPr>
        <p:spPr bwMode="auto">
          <a:xfrm>
            <a:off x="2651125" y="38846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6630" name="AutoShape 6"/>
          <p:cNvSpPr>
            <a:spLocks noChangeArrowheads="1"/>
          </p:cNvSpPr>
          <p:nvPr/>
        </p:nvSpPr>
        <p:spPr bwMode="auto">
          <a:xfrm>
            <a:off x="2651125" y="473392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6631" name="AutoShape 7"/>
          <p:cNvSpPr>
            <a:spLocks noChangeArrowheads="1"/>
          </p:cNvSpPr>
          <p:nvPr/>
        </p:nvSpPr>
        <p:spPr bwMode="auto">
          <a:xfrm>
            <a:off x="2651125" y="30480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6632" name="Freeform 12"/>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3" name="Rectangle 13"/>
          <p:cNvSpPr>
            <a:spLocks noChangeArrowheads="1"/>
          </p:cNvSpPr>
          <p:nvPr/>
        </p:nvSpPr>
        <p:spPr bwMode="auto">
          <a:xfrm>
            <a:off x="2822575" y="33448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6634" name="Rectangle 14"/>
          <p:cNvSpPr>
            <a:spLocks noChangeArrowheads="1"/>
          </p:cNvSpPr>
          <p:nvPr/>
        </p:nvSpPr>
        <p:spPr bwMode="auto">
          <a:xfrm>
            <a:off x="2824163" y="41862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6635" name="Rectangle 15"/>
          <p:cNvSpPr>
            <a:spLocks noChangeArrowheads="1"/>
          </p:cNvSpPr>
          <p:nvPr/>
        </p:nvSpPr>
        <p:spPr bwMode="auto">
          <a:xfrm>
            <a:off x="2822575" y="5030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6636" name="Freeform 16"/>
          <p:cNvSpPr>
            <a:spLocks/>
          </p:cNvSpPr>
          <p:nvPr/>
        </p:nvSpPr>
        <p:spPr bwMode="auto">
          <a:xfrm>
            <a:off x="3187700" y="3019425"/>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7" name="Freeform 17"/>
          <p:cNvSpPr>
            <a:spLocks/>
          </p:cNvSpPr>
          <p:nvPr/>
        </p:nvSpPr>
        <p:spPr bwMode="auto">
          <a:xfrm>
            <a:off x="3173413" y="38496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8" name="Freeform 18"/>
          <p:cNvSpPr>
            <a:spLocks/>
          </p:cNvSpPr>
          <p:nvPr/>
        </p:nvSpPr>
        <p:spPr bwMode="auto">
          <a:xfrm>
            <a:off x="3182938" y="4695825"/>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Rectangle 19"/>
          <p:cNvSpPr>
            <a:spLocks noChangeArrowheads="1"/>
          </p:cNvSpPr>
          <p:nvPr/>
        </p:nvSpPr>
        <p:spPr bwMode="auto">
          <a:xfrm>
            <a:off x="2830513" y="35226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6640" name="Rectangle 20"/>
          <p:cNvSpPr>
            <a:spLocks noChangeArrowheads="1"/>
          </p:cNvSpPr>
          <p:nvPr/>
        </p:nvSpPr>
        <p:spPr bwMode="auto">
          <a:xfrm>
            <a:off x="2833688" y="43735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6641" name="Rectangle 21"/>
          <p:cNvSpPr>
            <a:spLocks noChangeArrowheads="1"/>
          </p:cNvSpPr>
          <p:nvPr/>
        </p:nvSpPr>
        <p:spPr bwMode="auto">
          <a:xfrm>
            <a:off x="2832100" y="52197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6642" name="Rectangle 23"/>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p:sp>
        <p:nvSpPr>
          <p:cNvPr id="26643" name="AutoShape 24"/>
          <p:cNvSpPr>
            <a:spLocks noChangeArrowheads="1"/>
          </p:cNvSpPr>
          <p:nvPr/>
        </p:nvSpPr>
        <p:spPr bwMode="auto">
          <a:xfrm>
            <a:off x="40862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4" name="AutoShape 25"/>
          <p:cNvSpPr>
            <a:spLocks noChangeArrowheads="1"/>
          </p:cNvSpPr>
          <p:nvPr/>
        </p:nvSpPr>
        <p:spPr bwMode="auto">
          <a:xfrm>
            <a:off x="5010150"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5" name="AutoShape 26"/>
          <p:cNvSpPr>
            <a:spLocks noChangeArrowheads="1"/>
          </p:cNvSpPr>
          <p:nvPr/>
        </p:nvSpPr>
        <p:spPr bwMode="auto">
          <a:xfrm>
            <a:off x="5922963" y="31480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6" name="AutoShape 27"/>
          <p:cNvSpPr>
            <a:spLocks noChangeArrowheads="1"/>
          </p:cNvSpPr>
          <p:nvPr/>
        </p:nvSpPr>
        <p:spPr bwMode="auto">
          <a:xfrm>
            <a:off x="4086225"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7" name="AutoShape 28"/>
          <p:cNvSpPr>
            <a:spLocks noChangeArrowheads="1"/>
          </p:cNvSpPr>
          <p:nvPr/>
        </p:nvSpPr>
        <p:spPr bwMode="auto">
          <a:xfrm>
            <a:off x="5010150"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8" name="AutoShape 29"/>
          <p:cNvSpPr>
            <a:spLocks noChangeArrowheads="1"/>
          </p:cNvSpPr>
          <p:nvPr/>
        </p:nvSpPr>
        <p:spPr bwMode="auto">
          <a:xfrm>
            <a:off x="40624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9" name="AutoShape 30"/>
          <p:cNvSpPr>
            <a:spLocks noChangeArrowheads="1"/>
          </p:cNvSpPr>
          <p:nvPr/>
        </p:nvSpPr>
        <p:spPr bwMode="auto">
          <a:xfrm>
            <a:off x="4986338"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0" name="AutoShape 31"/>
          <p:cNvSpPr>
            <a:spLocks noChangeArrowheads="1"/>
          </p:cNvSpPr>
          <p:nvPr/>
        </p:nvSpPr>
        <p:spPr bwMode="auto">
          <a:xfrm>
            <a:off x="5899150" y="489585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1" name="AutoShape 32"/>
          <p:cNvSpPr>
            <a:spLocks noChangeArrowheads="1"/>
          </p:cNvSpPr>
          <p:nvPr/>
        </p:nvSpPr>
        <p:spPr bwMode="auto">
          <a:xfrm>
            <a:off x="68421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2" name="AutoShape 33"/>
          <p:cNvSpPr>
            <a:spLocks noChangeArrowheads="1"/>
          </p:cNvSpPr>
          <p:nvPr/>
        </p:nvSpPr>
        <p:spPr bwMode="auto">
          <a:xfrm>
            <a:off x="7772400" y="488950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3" name="AutoShape 34"/>
          <p:cNvSpPr>
            <a:spLocks noChangeArrowheads="1"/>
          </p:cNvSpPr>
          <p:nvPr/>
        </p:nvSpPr>
        <p:spPr bwMode="auto">
          <a:xfrm>
            <a:off x="68183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4" name="Text Box 35"/>
          <p:cNvSpPr txBox="1">
            <a:spLocks noChangeArrowheads="1"/>
          </p:cNvSpPr>
          <p:nvPr/>
        </p:nvSpPr>
        <p:spPr bwMode="auto">
          <a:xfrm>
            <a:off x="685800" y="60198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solidFill>
                  <a:srgbClr val="1608F9"/>
                </a:solidFill>
              </a:rPr>
              <a:t>Rows within 2d arrays need not be the same length…</a:t>
            </a:r>
          </a:p>
        </p:txBody>
      </p:sp>
      <p:sp>
        <p:nvSpPr>
          <p:cNvPr id="26655" name="Text Box 36"/>
          <p:cNvSpPr txBox="1">
            <a:spLocks noChangeArrowheads="1"/>
          </p:cNvSpPr>
          <p:nvPr/>
        </p:nvSpPr>
        <p:spPr bwMode="auto">
          <a:xfrm>
            <a:off x="738188" y="19685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No</a:t>
            </a:r>
            <a:r>
              <a:rPr lang="en-US" sz="4000"/>
              <a:t> "jagged" arrays for us…</a:t>
            </a:r>
          </a:p>
        </p:txBody>
      </p:sp>
      <p:sp>
        <p:nvSpPr>
          <p:cNvPr id="26656" name="Text Box 39"/>
          <p:cNvSpPr txBox="1">
            <a:spLocks noChangeArrowheads="1"/>
          </p:cNvSpPr>
          <p:nvPr/>
        </p:nvSpPr>
        <p:spPr bwMode="auto">
          <a:xfrm>
            <a:off x="7021513" y="898525"/>
            <a:ext cx="1797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FF0000"/>
                </a:solidFill>
                <a:latin typeface="Comic Sans MS" pitchFamily="66" charset="0"/>
              </a:rPr>
              <a:t>at least not in hw 9</a:t>
            </a:r>
          </a:p>
        </p:txBody>
      </p:sp>
      <p:sp>
        <p:nvSpPr>
          <p:cNvPr id="26657" name="TextBox 37"/>
          <p:cNvSpPr txBox="1">
            <a:spLocks noChangeArrowheads="1"/>
          </p:cNvSpPr>
          <p:nvPr/>
        </p:nvSpPr>
        <p:spPr bwMode="auto">
          <a:xfrm rot="-917412">
            <a:off x="760413" y="3159125"/>
            <a:ext cx="6096000" cy="1384300"/>
          </a:xfrm>
          <a:prstGeom prst="rect">
            <a:avLst/>
          </a:prstGeom>
          <a:solidFill>
            <a:srgbClr val="FFCCFF"/>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4200">
                <a:solidFill>
                  <a:srgbClr val="FF0000"/>
                </a:solidFill>
              </a:rPr>
              <a:t>May all your arrays be memory-aligned!</a:t>
            </a:r>
          </a:p>
        </p:txBody>
      </p:sp>
    </p:spTree>
    <p:extLst>
      <p:ext uri="{BB962C8B-B14F-4D97-AF65-F5344CB8AC3E}">
        <p14:creationId xmlns:p14="http://schemas.microsoft.com/office/powerpoint/2010/main" val="11844049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381000" y="2286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a:t>Rectangular</a:t>
            </a:r>
            <a:r>
              <a:rPr lang="en-US" sz="4000"/>
              <a:t> arrays</a:t>
            </a:r>
          </a:p>
        </p:txBody>
      </p:sp>
      <p:sp>
        <p:nvSpPr>
          <p:cNvPr id="27651"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7652"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7653"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7654"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5"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7656"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7"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59"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0"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1"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2"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4" name="Rectangle 86"/>
          <p:cNvSpPr>
            <a:spLocks noChangeArrowheads="1"/>
          </p:cNvSpPr>
          <p:nvPr/>
        </p:nvSpPr>
        <p:spPr bwMode="auto">
          <a:xfrm>
            <a:off x="2525713" y="24145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7665" name="Rectangle 87"/>
          <p:cNvSpPr>
            <a:spLocks noChangeArrowheads="1"/>
          </p:cNvSpPr>
          <p:nvPr/>
        </p:nvSpPr>
        <p:spPr bwMode="auto">
          <a:xfrm>
            <a:off x="2528888" y="3265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7666" name="Rectangle 88"/>
          <p:cNvSpPr>
            <a:spLocks noChangeArrowheads="1"/>
          </p:cNvSpPr>
          <p:nvPr/>
        </p:nvSpPr>
        <p:spPr bwMode="auto">
          <a:xfrm>
            <a:off x="2527300" y="4111625"/>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7667"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8"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9"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0"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1"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2"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3"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4"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5"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6"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7"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8"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9" name="Text Box 103"/>
          <p:cNvSpPr txBox="1">
            <a:spLocks noChangeArrowheads="1"/>
          </p:cNvSpPr>
          <p:nvPr/>
        </p:nvSpPr>
        <p:spPr bwMode="auto">
          <a:xfrm>
            <a:off x="850900" y="5943600"/>
            <a:ext cx="433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t>How many rows does </a:t>
            </a:r>
            <a:r>
              <a:rPr lang="en-US" sz="1800" b="1">
                <a:solidFill>
                  <a:srgbClr val="1608F9"/>
                </a:solidFill>
                <a:latin typeface="Courier New" pitchFamily="49" charset="0"/>
              </a:rPr>
              <a:t>A</a:t>
            </a:r>
            <a:r>
              <a:rPr lang="en-US" sz="1800" b="1"/>
              <a:t> have, in general ?</a:t>
            </a:r>
          </a:p>
        </p:txBody>
      </p:sp>
      <p:sp>
        <p:nvSpPr>
          <p:cNvPr id="27680" name="Text Box 104"/>
          <p:cNvSpPr txBox="1">
            <a:spLocks noChangeArrowheads="1"/>
          </p:cNvSpPr>
          <p:nvPr/>
        </p:nvSpPr>
        <p:spPr bwMode="auto">
          <a:xfrm>
            <a:off x="152400" y="64150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t>How many columns does </a:t>
            </a:r>
            <a:r>
              <a:rPr lang="en-US" sz="1800" b="1">
                <a:solidFill>
                  <a:srgbClr val="1608F9"/>
                </a:solidFill>
                <a:latin typeface="Courier New" pitchFamily="49" charset="0"/>
              </a:rPr>
              <a:t>A</a:t>
            </a:r>
            <a:r>
              <a:rPr lang="en-US" sz="1800" b="1"/>
              <a:t> have, in general ?</a:t>
            </a:r>
          </a:p>
        </p:txBody>
      </p:sp>
      <p:sp>
        <p:nvSpPr>
          <p:cNvPr id="27681" name="Text Box 105"/>
          <p:cNvSpPr txBox="1">
            <a:spLocks noChangeArrowheads="1"/>
          </p:cNvSpPr>
          <p:nvPr/>
        </p:nvSpPr>
        <p:spPr bwMode="auto">
          <a:xfrm>
            <a:off x="152400" y="54864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t>What does each component of </a:t>
            </a:r>
            <a:r>
              <a:rPr lang="en-US" sz="1800" b="1">
                <a:solidFill>
                  <a:srgbClr val="1608F9"/>
                </a:solidFill>
                <a:latin typeface="Courier New" pitchFamily="49" charset="0"/>
              </a:rPr>
              <a:t>A[1][2]</a:t>
            </a:r>
            <a:r>
              <a:rPr lang="en-US" sz="1800" b="1"/>
              <a:t> mean ?</a:t>
            </a:r>
          </a:p>
        </p:txBody>
      </p:sp>
      <p:sp>
        <p:nvSpPr>
          <p:cNvPr id="27682" name="Rectangle 106"/>
          <p:cNvSpPr>
            <a:spLocks noChangeArrowheads="1"/>
          </p:cNvSpPr>
          <p:nvPr/>
        </p:nvSpPr>
        <p:spPr bwMode="auto">
          <a:xfrm>
            <a:off x="1981200" y="497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b="1">
                <a:solidFill>
                  <a:srgbClr val="000000"/>
                </a:solidFill>
              </a:rPr>
              <a:t>Set   </a:t>
            </a:r>
            <a:r>
              <a:rPr lang="en-US" b="1">
                <a:solidFill>
                  <a:schemeClr val="accent2"/>
                </a:solidFill>
                <a:latin typeface="Courier New" pitchFamily="49" charset="0"/>
              </a:rPr>
              <a:t>A[1][2] = 42</a:t>
            </a:r>
          </a:p>
        </p:txBody>
      </p:sp>
      <p:sp>
        <p:nvSpPr>
          <p:cNvPr id="27683" name="Rectangle 107"/>
          <p:cNvSpPr>
            <a:spLocks noChangeArrowheads="1"/>
          </p:cNvSpPr>
          <p:nvPr/>
        </p:nvSpPr>
        <p:spPr bwMode="auto">
          <a:xfrm>
            <a:off x="6475413" y="4297363"/>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A[2][3]</a:t>
            </a:r>
            <a:endParaRPr lang="en-US" sz="1800" b="1">
              <a:solidFill>
                <a:schemeClr val="accent2"/>
              </a:solidFill>
              <a:latin typeface="Courier New" pitchFamily="49" charset="0"/>
            </a:endParaRPr>
          </a:p>
        </p:txBody>
      </p:sp>
      <p:sp>
        <p:nvSpPr>
          <p:cNvPr id="27684" name="Rectangle 108"/>
          <p:cNvSpPr>
            <a:spLocks noChangeArrowheads="1"/>
          </p:cNvSpPr>
          <p:nvPr/>
        </p:nvSpPr>
        <p:spPr bwMode="auto">
          <a:xfrm>
            <a:off x="3694113" y="2535238"/>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A[0][0]</a:t>
            </a:r>
            <a:endParaRPr lang="en-US" sz="1800" b="1">
              <a:solidFill>
                <a:schemeClr val="accent2"/>
              </a:solidFill>
              <a:latin typeface="Courier New" pitchFamily="49" charset="0"/>
            </a:endParaRPr>
          </a:p>
        </p:txBody>
      </p:sp>
      <p:sp>
        <p:nvSpPr>
          <p:cNvPr id="27685" name="Rectangle 23"/>
          <p:cNvSpPr>
            <a:spLocks noChangeArrowheads="1"/>
          </p:cNvSpPr>
          <p:nvPr/>
        </p:nvSpPr>
        <p:spPr bwMode="auto">
          <a:xfrm>
            <a:off x="4951413" y="228600"/>
            <a:ext cx="3319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chemeClr val="accent2"/>
                </a:solidFill>
                <a:latin typeface="Courier New" pitchFamily="49" charset="0"/>
              </a:rPr>
              <a:t>A = [ [1,2,3,4], </a:t>
            </a:r>
          </a:p>
          <a:p>
            <a:pPr algn="l"/>
            <a:r>
              <a:rPr lang="en-US" b="1">
                <a:solidFill>
                  <a:schemeClr val="accent2"/>
                </a:solidFill>
                <a:latin typeface="Courier New" pitchFamily="49" charset="0"/>
              </a:rPr>
              <a:t>      [5,6,7,8], </a:t>
            </a:r>
          </a:p>
          <a:p>
            <a:pPr algn="l"/>
            <a:r>
              <a:rPr lang="en-US" b="1">
                <a:solidFill>
                  <a:schemeClr val="accent2"/>
                </a:solidFill>
                <a:latin typeface="Courier New" pitchFamily="49" charset="0"/>
              </a:rPr>
              <a:t>      [9,0,1,2] ]</a:t>
            </a:r>
          </a:p>
        </p:txBody>
      </p:sp>
      <p:sp>
        <p:nvSpPr>
          <p:cNvPr id="27686" name="Rectangle 1"/>
          <p:cNvSpPr>
            <a:spLocks noChangeArrowheads="1"/>
          </p:cNvSpPr>
          <p:nvPr/>
        </p:nvSpPr>
        <p:spPr bwMode="auto">
          <a:xfrm>
            <a:off x="4081463" y="1978025"/>
            <a:ext cx="36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endParaRPr lang="en-US"/>
          </a:p>
        </p:txBody>
      </p:sp>
      <p:sp>
        <p:nvSpPr>
          <p:cNvPr id="27687" name="Rectangle 46"/>
          <p:cNvSpPr>
            <a:spLocks noChangeArrowheads="1"/>
          </p:cNvSpPr>
          <p:nvPr/>
        </p:nvSpPr>
        <p:spPr bwMode="auto">
          <a:xfrm>
            <a:off x="5041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2</a:t>
            </a:r>
            <a:endParaRPr lang="en-US"/>
          </a:p>
        </p:txBody>
      </p:sp>
      <p:sp>
        <p:nvSpPr>
          <p:cNvPr id="27688" name="Rectangle 47"/>
          <p:cNvSpPr>
            <a:spLocks noChangeArrowheads="1"/>
          </p:cNvSpPr>
          <p:nvPr/>
        </p:nvSpPr>
        <p:spPr bwMode="auto">
          <a:xfrm>
            <a:off x="5930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3</a:t>
            </a:r>
            <a:endParaRPr lang="en-US"/>
          </a:p>
        </p:txBody>
      </p:sp>
      <p:sp>
        <p:nvSpPr>
          <p:cNvPr id="27689" name="Rectangle 48"/>
          <p:cNvSpPr>
            <a:spLocks noChangeArrowheads="1"/>
          </p:cNvSpPr>
          <p:nvPr/>
        </p:nvSpPr>
        <p:spPr bwMode="auto">
          <a:xfrm>
            <a:off x="6894513" y="19812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4</a:t>
            </a:r>
            <a:endParaRPr lang="en-US"/>
          </a:p>
        </p:txBody>
      </p:sp>
      <p:sp>
        <p:nvSpPr>
          <p:cNvPr id="27690" name="Rectangle 49"/>
          <p:cNvSpPr>
            <a:spLocks noChangeArrowheads="1"/>
          </p:cNvSpPr>
          <p:nvPr/>
        </p:nvSpPr>
        <p:spPr bwMode="auto">
          <a:xfrm>
            <a:off x="4064000" y="280987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5</a:t>
            </a:r>
            <a:endParaRPr lang="en-US"/>
          </a:p>
        </p:txBody>
      </p:sp>
      <p:sp>
        <p:nvSpPr>
          <p:cNvPr id="27691" name="Rectangle 50"/>
          <p:cNvSpPr>
            <a:spLocks noChangeArrowheads="1"/>
          </p:cNvSpPr>
          <p:nvPr/>
        </p:nvSpPr>
        <p:spPr bwMode="auto">
          <a:xfrm>
            <a:off x="5024438" y="2814638"/>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6</a:t>
            </a:r>
            <a:endParaRPr lang="en-US"/>
          </a:p>
        </p:txBody>
      </p:sp>
      <p:sp>
        <p:nvSpPr>
          <p:cNvPr id="27692" name="Rectangle 51"/>
          <p:cNvSpPr>
            <a:spLocks noChangeArrowheads="1"/>
          </p:cNvSpPr>
          <p:nvPr/>
        </p:nvSpPr>
        <p:spPr bwMode="auto">
          <a:xfrm>
            <a:off x="5926138" y="2789238"/>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7</a:t>
            </a:r>
            <a:endParaRPr lang="en-US"/>
          </a:p>
        </p:txBody>
      </p:sp>
      <p:sp>
        <p:nvSpPr>
          <p:cNvPr id="27693" name="Rectangle 52"/>
          <p:cNvSpPr>
            <a:spLocks noChangeArrowheads="1"/>
          </p:cNvSpPr>
          <p:nvPr/>
        </p:nvSpPr>
        <p:spPr bwMode="auto">
          <a:xfrm>
            <a:off x="6891338" y="27892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8</a:t>
            </a:r>
            <a:endParaRPr lang="en-US"/>
          </a:p>
        </p:txBody>
      </p:sp>
      <p:sp>
        <p:nvSpPr>
          <p:cNvPr id="27694" name="Rectangle 53"/>
          <p:cNvSpPr>
            <a:spLocks noChangeArrowheads="1"/>
          </p:cNvSpPr>
          <p:nvPr/>
        </p:nvSpPr>
        <p:spPr bwMode="auto">
          <a:xfrm>
            <a:off x="4052888" y="3736975"/>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9</a:t>
            </a:r>
            <a:endParaRPr lang="en-US"/>
          </a:p>
        </p:txBody>
      </p:sp>
      <p:sp>
        <p:nvSpPr>
          <p:cNvPr id="27695" name="Rectangle 54"/>
          <p:cNvSpPr>
            <a:spLocks noChangeArrowheads="1"/>
          </p:cNvSpPr>
          <p:nvPr/>
        </p:nvSpPr>
        <p:spPr bwMode="auto">
          <a:xfrm>
            <a:off x="50117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0</a:t>
            </a:r>
            <a:endParaRPr lang="en-US"/>
          </a:p>
        </p:txBody>
      </p:sp>
      <p:sp>
        <p:nvSpPr>
          <p:cNvPr id="27696" name="Rectangle 55"/>
          <p:cNvSpPr>
            <a:spLocks noChangeArrowheads="1"/>
          </p:cNvSpPr>
          <p:nvPr/>
        </p:nvSpPr>
        <p:spPr bwMode="auto">
          <a:xfrm>
            <a:off x="5902325" y="374015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endParaRPr lang="en-US"/>
          </a:p>
        </p:txBody>
      </p:sp>
      <p:sp>
        <p:nvSpPr>
          <p:cNvPr id="27697" name="Rectangle 56"/>
          <p:cNvSpPr>
            <a:spLocks noChangeArrowheads="1"/>
          </p:cNvSpPr>
          <p:nvPr/>
        </p:nvSpPr>
        <p:spPr bwMode="auto">
          <a:xfrm>
            <a:off x="68659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2</a:t>
            </a:r>
            <a:endParaRPr lang="en-US"/>
          </a:p>
        </p:txBody>
      </p:sp>
      <p:sp>
        <p:nvSpPr>
          <p:cNvPr id="4" name="Rectangle 3"/>
          <p:cNvSpPr/>
          <p:nvPr/>
        </p:nvSpPr>
        <p:spPr>
          <a:xfrm>
            <a:off x="406400" y="4659313"/>
            <a:ext cx="1016000" cy="369887"/>
          </a:xfrm>
          <a:prstGeom prst="rect">
            <a:avLst/>
          </a:prstGeom>
          <a:solidFill>
            <a:schemeClr val="bg1">
              <a:lumMod val="85000"/>
            </a:schemeClr>
          </a:solidFill>
        </p:spPr>
        <p:txBody>
          <a:bodyPr wrap="none">
            <a:spAutoFit/>
          </a:bodyPr>
          <a:lstStyle/>
          <a:p>
            <a:pPr>
              <a:defRPr/>
            </a:pPr>
            <a:r>
              <a:rPr lang="en-US" sz="1800" b="1" dirty="0">
                <a:solidFill>
                  <a:srgbClr val="000000"/>
                </a:solidFill>
              </a:rPr>
              <a:t>To try…</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77000" y="1509120"/>
              <a:ext cx="6161760" cy="5188680"/>
            </p14:xfrm>
          </p:contentPart>
        </mc:Choice>
        <mc:Fallback xmlns="">
          <p:pic>
            <p:nvPicPr>
              <p:cNvPr id="2" name="Ink 1"/>
              <p:cNvPicPr/>
              <p:nvPr/>
            </p:nvPicPr>
            <p:blipFill>
              <a:blip r:embed="rId4"/>
              <a:stretch>
                <a:fillRect/>
              </a:stretch>
            </p:blipFill>
            <p:spPr>
              <a:xfrm>
                <a:off x="2267640" y="1499760"/>
                <a:ext cx="6180480" cy="5207400"/>
              </a:xfrm>
              <a:prstGeom prst="rect">
                <a:avLst/>
              </a:prstGeom>
            </p:spPr>
          </p:pic>
        </mc:Fallback>
      </mc:AlternateContent>
    </p:spTree>
    <p:extLst>
      <p:ext uri="{BB962C8B-B14F-4D97-AF65-F5344CB8AC3E}">
        <p14:creationId xmlns:p14="http://schemas.microsoft.com/office/powerpoint/2010/main" val="33878945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38351"/>
            <a:ext cx="365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Rules rule!?</a:t>
            </a:r>
            <a:endParaRPr lang="en-US" dirty="0">
              <a:latin typeface="Cambria" pitchFamily="18" charset="0"/>
            </a:endParaRPr>
          </a:p>
        </p:txBody>
      </p:sp>
      <p:sp>
        <p:nvSpPr>
          <p:cNvPr id="7171" name="Rectangle 6"/>
          <p:cNvSpPr>
            <a:spLocks noChangeArrowheads="1"/>
          </p:cNvSpPr>
          <p:nvPr/>
        </p:nvSpPr>
        <p:spPr bwMode="auto">
          <a:xfrm>
            <a:off x="152400" y="1143000"/>
            <a:ext cx="28432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a:solidFill>
                  <a:srgbClr val="EE7403"/>
                </a:solidFill>
                <a:latin typeface="Calibri" pitchFamily="34" charset="0"/>
              </a:rPr>
              <a:t>def</a:t>
            </a:r>
            <a:r>
              <a:rPr lang="en-US" sz="2100">
                <a:solidFill>
                  <a:srgbClr val="008000"/>
                </a:solidFill>
                <a:latin typeface="Calibri" pitchFamily="34" charset="0"/>
              </a:rPr>
              <a:t> </a:t>
            </a:r>
            <a:r>
              <a:rPr lang="en-US" sz="2100">
                <a:solidFill>
                  <a:srgbClr val="1608F9"/>
                </a:solidFill>
                <a:latin typeface="Calibri" pitchFamily="34" charset="0"/>
              </a:rPr>
              <a:t>conform1(fav)</a:t>
            </a:r>
          </a:p>
          <a:p>
            <a:pPr algn="l"/>
            <a:r>
              <a:rPr lang="en-US" sz="2100">
                <a:solidFill>
                  <a:srgbClr val="1608F9"/>
                </a:solidFill>
                <a:latin typeface="Calibri" pitchFamily="34" charset="0"/>
              </a:rPr>
              <a:t>    fav = 42</a:t>
            </a:r>
            <a:endParaRPr lang="en-US" sz="2100">
              <a:latin typeface="Calibri" pitchFamily="34" charset="0"/>
            </a:endParaRPr>
          </a:p>
          <a:p>
            <a:pPr algn="l"/>
            <a:r>
              <a:rPr lang="en-US" sz="2100">
                <a:latin typeface="Calibri" pitchFamily="34" charset="0"/>
              </a:rPr>
              <a:t>    </a:t>
            </a:r>
            <a:r>
              <a:rPr lang="en-US" sz="2100">
                <a:solidFill>
                  <a:srgbClr val="EE7403"/>
                </a:solidFill>
                <a:latin typeface="Calibri" pitchFamily="34" charset="0"/>
              </a:rPr>
              <a:t>return </a:t>
            </a:r>
            <a:r>
              <a:rPr lang="en-US" sz="2100">
                <a:solidFill>
                  <a:srgbClr val="1608F9"/>
                </a:solidFill>
                <a:latin typeface="Calibri" pitchFamily="34" charset="0"/>
              </a:rPr>
              <a:t>fav </a:t>
            </a:r>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r>
              <a:rPr lang="en-US" sz="2100">
                <a:solidFill>
                  <a:srgbClr val="EE7403"/>
                </a:solidFill>
                <a:latin typeface="Calibri" pitchFamily="34" charset="0"/>
              </a:rPr>
              <a:t>def</a:t>
            </a:r>
            <a:r>
              <a:rPr lang="en-US" sz="2100">
                <a:solidFill>
                  <a:schemeClr val="accent2"/>
                </a:solidFill>
                <a:latin typeface="Calibri" pitchFamily="34" charset="0"/>
              </a:rPr>
              <a:t> </a:t>
            </a:r>
            <a:r>
              <a:rPr lang="en-US" sz="2100">
                <a:latin typeface="Calibri" pitchFamily="34" charset="0"/>
              </a:rPr>
              <a:t>main1()</a:t>
            </a:r>
            <a:endParaRPr lang="en-US" sz="2100">
              <a:solidFill>
                <a:schemeClr val="accent2"/>
              </a:solidFill>
              <a:latin typeface="Calibri" pitchFamily="34" charset="0"/>
            </a:endParaRPr>
          </a:p>
          <a:p>
            <a:pPr algn="l"/>
            <a:r>
              <a:rPr lang="en-US" sz="2100">
                <a:latin typeface="Calibri" pitchFamily="34" charset="0"/>
              </a:rPr>
              <a:t>    fav = 7</a:t>
            </a:r>
            <a:r>
              <a:rPr lang="en-US" sz="2100">
                <a:solidFill>
                  <a:schemeClr val="accent2"/>
                </a:solidFill>
                <a:latin typeface="Calibri" pitchFamily="34" charset="0"/>
              </a:rPr>
              <a:t>  </a:t>
            </a:r>
          </a:p>
          <a:p>
            <a:pPr algn="l"/>
            <a:r>
              <a:rPr lang="en-US" sz="2100">
                <a:solidFill>
                  <a:schemeClr val="accent2"/>
                </a:solidFill>
                <a:latin typeface="Calibri" pitchFamily="34" charset="0"/>
              </a:rPr>
              <a:t>    </a:t>
            </a:r>
            <a:r>
              <a:rPr lang="en-US" sz="2100">
                <a:latin typeface="Calibri" pitchFamily="34" charset="0"/>
              </a:rPr>
              <a:t>conform1(fav)</a:t>
            </a:r>
          </a:p>
          <a:p>
            <a:pPr algn="l"/>
            <a:r>
              <a:rPr lang="en-US" sz="2100">
                <a:solidFill>
                  <a:schemeClr val="accent2"/>
                </a:solidFill>
                <a:latin typeface="Calibri" pitchFamily="34" charset="0"/>
              </a:rPr>
              <a:t>    </a:t>
            </a:r>
            <a:r>
              <a:rPr lang="en-US" sz="2100">
                <a:solidFill>
                  <a:srgbClr val="EE7403"/>
                </a:solidFill>
                <a:latin typeface="Calibri" pitchFamily="34" charset="0"/>
              </a:rPr>
              <a:t>print </a:t>
            </a:r>
            <a:r>
              <a:rPr lang="en-US" sz="2100">
                <a:solidFill>
                  <a:srgbClr val="008000"/>
                </a:solidFill>
                <a:latin typeface="Calibri" pitchFamily="34" charset="0"/>
              </a:rPr>
              <a:t>"Fave:"</a:t>
            </a:r>
            <a:r>
              <a:rPr lang="en-US" sz="2100">
                <a:latin typeface="Calibri" pitchFamily="34" charset="0"/>
              </a:rPr>
              <a:t>, fav</a:t>
            </a:r>
            <a:endParaRPr lang="en-US" sz="2100">
              <a:solidFill>
                <a:schemeClr val="accent2"/>
              </a:solidFill>
              <a:latin typeface="Calibri" pitchFamily="34" charset="0"/>
            </a:endParaRPr>
          </a:p>
        </p:txBody>
      </p:sp>
      <p:sp>
        <p:nvSpPr>
          <p:cNvPr id="7172" name="Line 14"/>
          <p:cNvSpPr>
            <a:spLocks noChangeShapeType="1"/>
          </p:cNvSpPr>
          <p:nvPr/>
        </p:nvSpPr>
        <p:spPr bwMode="auto">
          <a:xfrm>
            <a:off x="357188" y="3048000"/>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Rectangle 6"/>
          <p:cNvSpPr>
            <a:spLocks noChangeArrowheads="1"/>
          </p:cNvSpPr>
          <p:nvPr/>
        </p:nvSpPr>
        <p:spPr bwMode="auto">
          <a:xfrm>
            <a:off x="3048000" y="1143000"/>
            <a:ext cx="28432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a:solidFill>
                  <a:srgbClr val="EE7403"/>
                </a:solidFill>
                <a:latin typeface="Calibri" pitchFamily="34" charset="0"/>
              </a:rPr>
              <a:t>def</a:t>
            </a:r>
            <a:r>
              <a:rPr lang="en-US" sz="2100">
                <a:solidFill>
                  <a:srgbClr val="008000"/>
                </a:solidFill>
                <a:latin typeface="Calibri" pitchFamily="34" charset="0"/>
              </a:rPr>
              <a:t> </a:t>
            </a:r>
            <a:r>
              <a:rPr lang="en-US" sz="2100">
                <a:solidFill>
                  <a:srgbClr val="1608F9"/>
                </a:solidFill>
                <a:latin typeface="Calibri" pitchFamily="34" charset="0"/>
              </a:rPr>
              <a:t>conform2(faves)</a:t>
            </a:r>
          </a:p>
          <a:p>
            <a:pPr algn="l"/>
            <a:r>
              <a:rPr lang="en-US" sz="2100">
                <a:solidFill>
                  <a:srgbClr val="1608F9"/>
                </a:solidFill>
                <a:latin typeface="Calibri" pitchFamily="34" charset="0"/>
              </a:rPr>
              <a:t>    faves = [42,42]</a:t>
            </a:r>
            <a:endParaRPr lang="en-US" sz="2100">
              <a:latin typeface="Calibri" pitchFamily="34" charset="0"/>
            </a:endParaRPr>
          </a:p>
          <a:p>
            <a:pPr algn="l"/>
            <a:r>
              <a:rPr lang="en-US" sz="2100">
                <a:latin typeface="Calibri" pitchFamily="34" charset="0"/>
              </a:rPr>
              <a:t>    </a:t>
            </a:r>
            <a:r>
              <a:rPr lang="en-US" sz="2100">
                <a:solidFill>
                  <a:srgbClr val="EE7403"/>
                </a:solidFill>
                <a:latin typeface="Calibri" pitchFamily="34" charset="0"/>
              </a:rPr>
              <a:t>return </a:t>
            </a:r>
            <a:r>
              <a:rPr lang="en-US" sz="2100">
                <a:solidFill>
                  <a:srgbClr val="1608F9"/>
                </a:solidFill>
                <a:latin typeface="Calibri" pitchFamily="34" charset="0"/>
              </a:rPr>
              <a:t>faves</a:t>
            </a: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r>
              <a:rPr lang="en-US" sz="2100">
                <a:solidFill>
                  <a:srgbClr val="EE7403"/>
                </a:solidFill>
                <a:latin typeface="Calibri" pitchFamily="34" charset="0"/>
              </a:rPr>
              <a:t>def</a:t>
            </a:r>
            <a:r>
              <a:rPr lang="en-US" sz="2100">
                <a:solidFill>
                  <a:schemeClr val="accent2"/>
                </a:solidFill>
                <a:latin typeface="Calibri" pitchFamily="34" charset="0"/>
              </a:rPr>
              <a:t> </a:t>
            </a:r>
            <a:r>
              <a:rPr lang="en-US" sz="2100">
                <a:latin typeface="Calibri" pitchFamily="34" charset="0"/>
              </a:rPr>
              <a:t>main2()</a:t>
            </a:r>
            <a:endParaRPr lang="en-US" sz="2100">
              <a:solidFill>
                <a:schemeClr val="accent2"/>
              </a:solidFill>
              <a:latin typeface="Calibri" pitchFamily="34" charset="0"/>
            </a:endParaRPr>
          </a:p>
          <a:p>
            <a:pPr algn="l"/>
            <a:r>
              <a:rPr lang="en-US" sz="2100">
                <a:solidFill>
                  <a:schemeClr val="accent2"/>
                </a:solidFill>
                <a:latin typeface="Calibri" pitchFamily="34" charset="0"/>
              </a:rPr>
              <a:t>    </a:t>
            </a:r>
            <a:r>
              <a:rPr lang="en-US" sz="2100">
                <a:latin typeface="Calibri" pitchFamily="34" charset="0"/>
              </a:rPr>
              <a:t>faves = [7,11]</a:t>
            </a:r>
            <a:r>
              <a:rPr lang="en-US" sz="2100">
                <a:solidFill>
                  <a:schemeClr val="accent2"/>
                </a:solidFill>
                <a:latin typeface="Calibri" pitchFamily="34" charset="0"/>
              </a:rPr>
              <a:t>  </a:t>
            </a:r>
          </a:p>
          <a:p>
            <a:pPr algn="l"/>
            <a:r>
              <a:rPr lang="en-US" sz="2100">
                <a:solidFill>
                  <a:schemeClr val="accent2"/>
                </a:solidFill>
                <a:latin typeface="Calibri" pitchFamily="34" charset="0"/>
              </a:rPr>
              <a:t>    </a:t>
            </a:r>
            <a:r>
              <a:rPr lang="en-US" sz="2100">
                <a:latin typeface="Calibri" pitchFamily="34" charset="0"/>
              </a:rPr>
              <a:t>conform2(faves)</a:t>
            </a:r>
          </a:p>
          <a:p>
            <a:pPr algn="l"/>
            <a:r>
              <a:rPr lang="en-US" sz="2100">
                <a:solidFill>
                  <a:schemeClr val="accent2"/>
                </a:solidFill>
                <a:latin typeface="Calibri" pitchFamily="34" charset="0"/>
              </a:rPr>
              <a:t>    </a:t>
            </a:r>
            <a:r>
              <a:rPr lang="en-US" sz="2100">
                <a:solidFill>
                  <a:srgbClr val="EE7403"/>
                </a:solidFill>
                <a:latin typeface="Calibri" pitchFamily="34" charset="0"/>
              </a:rPr>
              <a:t>print </a:t>
            </a:r>
            <a:r>
              <a:rPr lang="en-US" sz="2100">
                <a:solidFill>
                  <a:srgbClr val="008000"/>
                </a:solidFill>
                <a:latin typeface="Calibri" pitchFamily="34" charset="0"/>
              </a:rPr>
              <a:t>"Faves:"</a:t>
            </a:r>
            <a:r>
              <a:rPr lang="en-US" sz="2100">
                <a:latin typeface="Calibri" pitchFamily="34" charset="0"/>
              </a:rPr>
              <a:t>, faves</a:t>
            </a:r>
          </a:p>
        </p:txBody>
      </p:sp>
      <p:sp>
        <p:nvSpPr>
          <p:cNvPr id="7174" name="Line 14"/>
          <p:cNvSpPr>
            <a:spLocks noChangeShapeType="1"/>
          </p:cNvSpPr>
          <p:nvPr/>
        </p:nvSpPr>
        <p:spPr bwMode="auto">
          <a:xfrm rot="-5400000">
            <a:off x="3717925" y="3381375"/>
            <a:ext cx="436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0"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Quiz</a:t>
            </a:r>
          </a:p>
        </p:txBody>
      </p:sp>
      <p:sp>
        <p:nvSpPr>
          <p:cNvPr id="7176" name="Text Box 5"/>
          <p:cNvSpPr txBox="1">
            <a:spLocks noChangeArrowheads="1"/>
          </p:cNvSpPr>
          <p:nvPr/>
        </p:nvSpPr>
        <p:spPr bwMode="auto">
          <a:xfrm>
            <a:off x="5105400" y="184666"/>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Name(s) </a:t>
            </a:r>
            <a:r>
              <a:rPr lang="en-US" sz="1800" dirty="0" smtClean="0">
                <a:latin typeface="Cambria" pitchFamily="18" charset="0"/>
              </a:rPr>
              <a:t>______________________________</a:t>
            </a:r>
            <a:endParaRPr lang="en-US" sz="1800" dirty="0">
              <a:latin typeface="Cambria" pitchFamily="18" charset="0"/>
            </a:endParaRPr>
          </a:p>
        </p:txBody>
      </p:sp>
      <p:sp>
        <p:nvSpPr>
          <p:cNvPr id="7177" name="Text Box 5"/>
          <p:cNvSpPr txBox="1">
            <a:spLocks noChangeArrowheads="1"/>
          </p:cNvSpPr>
          <p:nvPr/>
        </p:nvSpPr>
        <p:spPr bwMode="auto">
          <a:xfrm>
            <a:off x="838200" y="6243638"/>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itchFamily="18" charset="0"/>
              </a:rPr>
              <a:t>What will </a:t>
            </a:r>
            <a:r>
              <a:rPr lang="en-US" b="1">
                <a:latin typeface="Courier New" pitchFamily="49" charset="0"/>
                <a:cs typeface="Courier New" pitchFamily="49" charset="0"/>
              </a:rPr>
              <a:t>main1</a:t>
            </a:r>
            <a:r>
              <a:rPr lang="en-US">
                <a:latin typeface="Cambria" pitchFamily="18" charset="0"/>
              </a:rPr>
              <a:t>, </a:t>
            </a:r>
            <a:r>
              <a:rPr lang="en-US" b="1">
                <a:latin typeface="Courier New" pitchFamily="49" charset="0"/>
                <a:cs typeface="Courier New" pitchFamily="49" charset="0"/>
              </a:rPr>
              <a:t>main2</a:t>
            </a:r>
            <a:r>
              <a:rPr lang="en-US">
                <a:latin typeface="Cambria" pitchFamily="18" charset="0"/>
              </a:rPr>
              <a:t>, and </a:t>
            </a:r>
            <a:r>
              <a:rPr lang="en-US" b="1">
                <a:latin typeface="Courier New" pitchFamily="49" charset="0"/>
                <a:cs typeface="Courier New" pitchFamily="49" charset="0"/>
              </a:rPr>
              <a:t>main3</a:t>
            </a:r>
            <a:r>
              <a:rPr lang="en-US">
                <a:latin typeface="Cambria" pitchFamily="18" charset="0"/>
              </a:rPr>
              <a:t> end up printing?</a:t>
            </a:r>
          </a:p>
        </p:txBody>
      </p:sp>
      <p:sp>
        <p:nvSpPr>
          <p:cNvPr id="7178" name="Rectangle 6"/>
          <p:cNvSpPr>
            <a:spLocks noChangeArrowheads="1"/>
          </p:cNvSpPr>
          <p:nvPr/>
        </p:nvSpPr>
        <p:spPr bwMode="auto">
          <a:xfrm>
            <a:off x="6148388" y="1143000"/>
            <a:ext cx="2843212"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a:solidFill>
                  <a:srgbClr val="EE7403"/>
                </a:solidFill>
                <a:latin typeface="Calibri" pitchFamily="34" charset="0"/>
              </a:rPr>
              <a:t>def</a:t>
            </a:r>
            <a:r>
              <a:rPr lang="en-US" sz="2100">
                <a:solidFill>
                  <a:srgbClr val="008000"/>
                </a:solidFill>
                <a:latin typeface="Calibri" pitchFamily="34" charset="0"/>
              </a:rPr>
              <a:t> </a:t>
            </a:r>
            <a:r>
              <a:rPr lang="en-US" sz="2100">
                <a:solidFill>
                  <a:srgbClr val="1608F9"/>
                </a:solidFill>
                <a:latin typeface="Calibri" pitchFamily="34" charset="0"/>
              </a:rPr>
              <a:t>conform3(faves)</a:t>
            </a:r>
          </a:p>
          <a:p>
            <a:pPr algn="l"/>
            <a:r>
              <a:rPr lang="en-US" sz="2100">
                <a:solidFill>
                  <a:srgbClr val="1608F9"/>
                </a:solidFill>
                <a:latin typeface="Calibri" pitchFamily="34" charset="0"/>
              </a:rPr>
              <a:t>    faves[0] = 42</a:t>
            </a:r>
          </a:p>
          <a:p>
            <a:pPr algn="l"/>
            <a:r>
              <a:rPr lang="en-US" sz="2100">
                <a:solidFill>
                  <a:srgbClr val="1608F9"/>
                </a:solidFill>
                <a:latin typeface="Calibri" pitchFamily="34" charset="0"/>
              </a:rPr>
              <a:t>    faves[1] = 42</a:t>
            </a: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r>
              <a:rPr lang="en-US" sz="2100">
                <a:solidFill>
                  <a:srgbClr val="EE7403"/>
                </a:solidFill>
                <a:latin typeface="Calibri" pitchFamily="34" charset="0"/>
              </a:rPr>
              <a:t>def</a:t>
            </a:r>
            <a:r>
              <a:rPr lang="en-US" sz="2100">
                <a:solidFill>
                  <a:schemeClr val="accent2"/>
                </a:solidFill>
                <a:latin typeface="Calibri" pitchFamily="34" charset="0"/>
              </a:rPr>
              <a:t> </a:t>
            </a:r>
            <a:r>
              <a:rPr lang="en-US" sz="2100">
                <a:latin typeface="Calibri" pitchFamily="34" charset="0"/>
              </a:rPr>
              <a:t>main3()</a:t>
            </a:r>
            <a:endParaRPr lang="en-US" sz="2100">
              <a:solidFill>
                <a:schemeClr val="accent2"/>
              </a:solidFill>
              <a:latin typeface="Calibri" pitchFamily="34" charset="0"/>
            </a:endParaRPr>
          </a:p>
          <a:p>
            <a:pPr algn="l"/>
            <a:r>
              <a:rPr lang="en-US" sz="2100">
                <a:solidFill>
                  <a:schemeClr val="accent2"/>
                </a:solidFill>
                <a:latin typeface="Calibri" pitchFamily="34" charset="0"/>
              </a:rPr>
              <a:t>    </a:t>
            </a:r>
            <a:r>
              <a:rPr lang="en-US" sz="2100">
                <a:latin typeface="Calibri" pitchFamily="34" charset="0"/>
              </a:rPr>
              <a:t>faves = [7,11]</a:t>
            </a:r>
            <a:r>
              <a:rPr lang="en-US" sz="2100">
                <a:solidFill>
                  <a:schemeClr val="accent2"/>
                </a:solidFill>
                <a:latin typeface="Calibri" pitchFamily="34" charset="0"/>
              </a:rPr>
              <a:t>  </a:t>
            </a:r>
          </a:p>
          <a:p>
            <a:pPr algn="l"/>
            <a:r>
              <a:rPr lang="en-US" sz="2100">
                <a:solidFill>
                  <a:schemeClr val="accent2"/>
                </a:solidFill>
                <a:latin typeface="Calibri" pitchFamily="34" charset="0"/>
              </a:rPr>
              <a:t>    </a:t>
            </a:r>
            <a:r>
              <a:rPr lang="en-US" sz="2100">
                <a:latin typeface="Calibri" pitchFamily="34" charset="0"/>
              </a:rPr>
              <a:t>conform3(faves)</a:t>
            </a:r>
          </a:p>
          <a:p>
            <a:pPr algn="l"/>
            <a:r>
              <a:rPr lang="en-US" sz="2100">
                <a:solidFill>
                  <a:schemeClr val="accent2"/>
                </a:solidFill>
                <a:latin typeface="Calibri" pitchFamily="34" charset="0"/>
              </a:rPr>
              <a:t>    </a:t>
            </a:r>
            <a:r>
              <a:rPr lang="en-US" sz="2100">
                <a:solidFill>
                  <a:srgbClr val="EE7403"/>
                </a:solidFill>
                <a:latin typeface="Calibri" pitchFamily="34" charset="0"/>
              </a:rPr>
              <a:t>print </a:t>
            </a:r>
            <a:r>
              <a:rPr lang="en-US" sz="2100">
                <a:solidFill>
                  <a:srgbClr val="008000"/>
                </a:solidFill>
                <a:latin typeface="Calibri" pitchFamily="34" charset="0"/>
              </a:rPr>
              <a:t>"Faves:"</a:t>
            </a:r>
            <a:r>
              <a:rPr lang="en-US" sz="2100">
                <a:latin typeface="Calibri" pitchFamily="34" charset="0"/>
              </a:rPr>
              <a:t>, faves</a:t>
            </a:r>
          </a:p>
        </p:txBody>
      </p:sp>
      <p:sp>
        <p:nvSpPr>
          <p:cNvPr id="7179" name="Line 14"/>
          <p:cNvSpPr>
            <a:spLocks noChangeShapeType="1"/>
          </p:cNvSpPr>
          <p:nvPr/>
        </p:nvSpPr>
        <p:spPr bwMode="auto">
          <a:xfrm rot="-5400000">
            <a:off x="638175" y="3381375"/>
            <a:ext cx="436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Line 14"/>
          <p:cNvSpPr>
            <a:spLocks noChangeShapeType="1"/>
          </p:cNvSpPr>
          <p:nvPr/>
        </p:nvSpPr>
        <p:spPr bwMode="auto">
          <a:xfrm>
            <a:off x="3200400" y="3048000"/>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14"/>
          <p:cNvSpPr>
            <a:spLocks noChangeShapeType="1"/>
          </p:cNvSpPr>
          <p:nvPr/>
        </p:nvSpPr>
        <p:spPr bwMode="auto">
          <a:xfrm>
            <a:off x="6324600" y="3048000"/>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AutoShape 10"/>
          <p:cNvSpPr>
            <a:spLocks noChangeArrowheads="1"/>
          </p:cNvSpPr>
          <p:nvPr/>
        </p:nvSpPr>
        <p:spPr bwMode="auto">
          <a:xfrm>
            <a:off x="1511300" y="2298700"/>
            <a:ext cx="1079500" cy="571500"/>
          </a:xfrm>
          <a:prstGeom prst="cube">
            <a:avLst>
              <a:gd name="adj" fmla="val 46366"/>
            </a:avLst>
          </a:prstGeom>
          <a:solidFill>
            <a:schemeClr val="bg1"/>
          </a:solidFill>
          <a:ln w="1270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1579563" y="25288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1608F9"/>
                </a:solidFill>
                <a:latin typeface="Courier New" pitchFamily="49" charset="0"/>
              </a:rPr>
              <a:t>fav</a:t>
            </a:r>
            <a:endParaRPr lang="en-US" sz="1800" b="1">
              <a:solidFill>
                <a:srgbClr val="008000"/>
              </a:solidFill>
              <a:latin typeface="Courier New" pitchFamily="49" charset="0"/>
            </a:endParaRPr>
          </a:p>
        </p:txBody>
      </p:sp>
      <p:sp>
        <p:nvSpPr>
          <p:cNvPr id="7184" name="AutoShape 10"/>
          <p:cNvSpPr>
            <a:spLocks noChangeArrowheads="1"/>
          </p:cNvSpPr>
          <p:nvPr/>
        </p:nvSpPr>
        <p:spPr bwMode="auto">
          <a:xfrm>
            <a:off x="1524000" y="33655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1592263" y="35956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6" name="AutoShape 10"/>
          <p:cNvSpPr>
            <a:spLocks noChangeArrowheads="1"/>
          </p:cNvSpPr>
          <p:nvPr/>
        </p:nvSpPr>
        <p:spPr bwMode="auto">
          <a:xfrm>
            <a:off x="4635500" y="2298700"/>
            <a:ext cx="1079500" cy="571500"/>
          </a:xfrm>
          <a:prstGeom prst="cube">
            <a:avLst>
              <a:gd name="adj" fmla="val 46366"/>
            </a:avLst>
          </a:prstGeom>
          <a:solidFill>
            <a:schemeClr val="bg1"/>
          </a:solidFill>
          <a:ln w="12700">
            <a:solidFill>
              <a:srgbClr val="1608F9"/>
            </a:solidFill>
            <a:miter lim="800000"/>
            <a:headEnd/>
            <a:tailEnd/>
          </a:ln>
        </p:spPr>
        <p:txBody>
          <a:bodyPr wrap="none" anchor="ctr"/>
          <a:lstStyle/>
          <a:p>
            <a:endParaRPr lang="en-US"/>
          </a:p>
        </p:txBody>
      </p:sp>
      <p:sp>
        <p:nvSpPr>
          <p:cNvPr id="7187" name="Rectangle 11"/>
          <p:cNvSpPr>
            <a:spLocks noChangeArrowheads="1"/>
          </p:cNvSpPr>
          <p:nvPr/>
        </p:nvSpPr>
        <p:spPr bwMode="auto">
          <a:xfrm>
            <a:off x="4621213" y="2528888"/>
            <a:ext cx="760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608F9"/>
                </a:solidFill>
                <a:latin typeface="Courier New" pitchFamily="49" charset="0"/>
              </a:rPr>
              <a:t>faves</a:t>
            </a:r>
            <a:endParaRPr lang="en-US" sz="1500" b="1">
              <a:solidFill>
                <a:srgbClr val="008000"/>
              </a:solidFill>
              <a:latin typeface="Courier New" pitchFamily="49" charset="0"/>
            </a:endParaRPr>
          </a:p>
        </p:txBody>
      </p:sp>
      <p:sp>
        <p:nvSpPr>
          <p:cNvPr id="7188" name="AutoShape 10"/>
          <p:cNvSpPr>
            <a:spLocks noChangeArrowheads="1"/>
          </p:cNvSpPr>
          <p:nvPr/>
        </p:nvSpPr>
        <p:spPr bwMode="auto">
          <a:xfrm>
            <a:off x="7912100" y="2311400"/>
            <a:ext cx="1079500" cy="571500"/>
          </a:xfrm>
          <a:prstGeom prst="cube">
            <a:avLst>
              <a:gd name="adj" fmla="val 46366"/>
            </a:avLst>
          </a:prstGeom>
          <a:solidFill>
            <a:schemeClr val="bg1"/>
          </a:solidFill>
          <a:ln w="1270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7897813" y="2541588"/>
            <a:ext cx="760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608F9"/>
                </a:solidFill>
                <a:latin typeface="Courier New" pitchFamily="49" charset="0"/>
              </a:rPr>
              <a:t>faves</a:t>
            </a:r>
            <a:endParaRPr lang="en-US" sz="1800" b="1">
              <a:solidFill>
                <a:srgbClr val="008000"/>
              </a:solidFill>
              <a:latin typeface="Courier New" pitchFamily="49" charset="0"/>
            </a:endParaRPr>
          </a:p>
        </p:txBody>
      </p:sp>
      <p:sp>
        <p:nvSpPr>
          <p:cNvPr id="7190" name="AutoShape 10"/>
          <p:cNvSpPr>
            <a:spLocks noChangeArrowheads="1"/>
          </p:cNvSpPr>
          <p:nvPr/>
        </p:nvSpPr>
        <p:spPr bwMode="auto">
          <a:xfrm>
            <a:off x="4635500" y="33528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4621213" y="3582988"/>
            <a:ext cx="760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faves</a:t>
            </a:r>
            <a:endParaRPr lang="en-US" sz="1800" b="1">
              <a:latin typeface="Courier New" pitchFamily="49" charset="0"/>
            </a:endParaRPr>
          </a:p>
        </p:txBody>
      </p:sp>
      <p:sp>
        <p:nvSpPr>
          <p:cNvPr id="7192" name="AutoShape 10"/>
          <p:cNvSpPr>
            <a:spLocks noChangeArrowheads="1"/>
          </p:cNvSpPr>
          <p:nvPr/>
        </p:nvSpPr>
        <p:spPr bwMode="auto">
          <a:xfrm>
            <a:off x="7924800" y="33528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3" name="Rectangle 11"/>
          <p:cNvSpPr>
            <a:spLocks noChangeArrowheads="1"/>
          </p:cNvSpPr>
          <p:nvPr/>
        </p:nvSpPr>
        <p:spPr bwMode="auto">
          <a:xfrm>
            <a:off x="7910513" y="3582988"/>
            <a:ext cx="760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faves</a:t>
            </a:r>
            <a:endParaRPr lang="en-US" sz="1800" b="1">
              <a:latin typeface="Courier New" pitchFamily="49"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7280" y="633960"/>
              <a:ext cx="8929800" cy="5527800"/>
            </p14:xfrm>
          </p:contentPart>
        </mc:Choice>
        <mc:Fallback xmlns="">
          <p:pic>
            <p:nvPicPr>
              <p:cNvPr id="2" name="Ink 1"/>
              <p:cNvPicPr/>
              <p:nvPr/>
            </p:nvPicPr>
            <p:blipFill>
              <a:blip r:embed="rId4"/>
              <a:stretch>
                <a:fillRect/>
              </a:stretch>
            </p:blipFill>
            <p:spPr>
              <a:xfrm>
                <a:off x="97920" y="624600"/>
                <a:ext cx="8948520" cy="5546520"/>
              </a:xfrm>
              <a:prstGeom prst="rect">
                <a:avLst/>
              </a:prstGeom>
            </p:spPr>
          </p:pic>
        </mc:Fallback>
      </mc:AlternateContent>
    </p:spTree>
    <p:extLst>
      <p:ext uri="{BB962C8B-B14F-4D97-AF65-F5344CB8AC3E}">
        <p14:creationId xmlns:p14="http://schemas.microsoft.com/office/powerpoint/2010/main" val="13239244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7"/>
          <p:cNvSpPr txBox="1">
            <a:spLocks noChangeArrowheads="1"/>
          </p:cNvSpPr>
          <p:nvPr/>
        </p:nvSpPr>
        <p:spPr bwMode="auto">
          <a:xfrm>
            <a:off x="1090613" y="3597275"/>
            <a:ext cx="1884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FF0000"/>
                </a:solidFill>
              </a:rPr>
              <a:t>or</a:t>
            </a:r>
          </a:p>
        </p:txBody>
      </p:sp>
      <p:sp>
        <p:nvSpPr>
          <p:cNvPr id="29699" name="Text Box 38"/>
          <p:cNvSpPr txBox="1">
            <a:spLocks noChangeArrowheads="1"/>
          </p:cNvSpPr>
          <p:nvPr/>
        </p:nvSpPr>
        <p:spPr bwMode="auto">
          <a:xfrm>
            <a:off x="304800" y="45720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rPr>
              <a:t>A = 5*[ 3*[0] ]</a:t>
            </a:r>
          </a:p>
        </p:txBody>
      </p:sp>
      <p:sp>
        <p:nvSpPr>
          <p:cNvPr id="29700" name="Text Box 39"/>
          <p:cNvSpPr txBox="1">
            <a:spLocks noChangeArrowheads="1"/>
          </p:cNvSpPr>
          <p:nvPr/>
        </p:nvSpPr>
        <p:spPr bwMode="auto">
          <a:xfrm>
            <a:off x="304800" y="2468563"/>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rPr>
              <a:t>A = 3*[ 5*[0] ]</a:t>
            </a:r>
          </a:p>
        </p:txBody>
      </p:sp>
      <p:sp>
        <p:nvSpPr>
          <p:cNvPr id="29701" name="Rectangle 50"/>
          <p:cNvSpPr>
            <a:spLocks noChangeArrowheads="1"/>
          </p:cNvSpPr>
          <p:nvPr/>
        </p:nvSpPr>
        <p:spPr bwMode="auto">
          <a:xfrm>
            <a:off x="4970463" y="3146425"/>
            <a:ext cx="33543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a:solidFill>
                  <a:schemeClr val="bg2"/>
                </a:solidFill>
                <a:latin typeface="Courier New" pitchFamily="49" charset="0"/>
              </a:rPr>
              <a:t>[[0,0,0,0,0],</a:t>
            </a:r>
          </a:p>
          <a:p>
            <a:pPr algn="l"/>
            <a:r>
              <a:rPr lang="en-US" sz="3200" b="1">
                <a:solidFill>
                  <a:schemeClr val="bg2"/>
                </a:solidFill>
                <a:latin typeface="Courier New" pitchFamily="49" charset="0"/>
              </a:rPr>
              <a:t> [0,0,0,0,0],</a:t>
            </a:r>
          </a:p>
          <a:p>
            <a:pPr algn="l"/>
            <a:r>
              <a:rPr lang="en-US" sz="3200" b="1">
                <a:solidFill>
                  <a:schemeClr val="bg2"/>
                </a:solidFill>
                <a:latin typeface="Courier New" pitchFamily="49" charset="0"/>
              </a:rPr>
              <a:t> [0,0,0,0,0]]</a:t>
            </a:r>
          </a:p>
        </p:txBody>
      </p:sp>
      <p:sp>
        <p:nvSpPr>
          <p:cNvPr id="29702" name="Rounded Rectangle 13"/>
          <p:cNvSpPr>
            <a:spLocks noChangeArrowheads="1"/>
          </p:cNvSpPr>
          <p:nvPr/>
        </p:nvSpPr>
        <p:spPr bwMode="auto">
          <a:xfrm rot="-1411359">
            <a:off x="1435100" y="2563813"/>
            <a:ext cx="7010400" cy="1981200"/>
          </a:xfrm>
          <a:prstGeom prst="roundRect">
            <a:avLst>
              <a:gd name="adj" fmla="val 16667"/>
            </a:avLst>
          </a:prstGeom>
          <a:solidFill>
            <a:srgbClr val="FFCCFF"/>
          </a:solidFill>
          <a:ln w="9525">
            <a:solidFill>
              <a:srgbClr val="C00000"/>
            </a:solidFill>
            <a:round/>
            <a:headEnd/>
            <a:tailEnd/>
          </a:ln>
        </p:spPr>
        <p:txBody>
          <a:bodyPr/>
          <a:lstStyle/>
          <a:p>
            <a:endParaRPr lang="en-US"/>
          </a:p>
        </p:txBody>
      </p:sp>
      <p:sp>
        <p:nvSpPr>
          <p:cNvPr id="2970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Sizing up arrays…</a:t>
            </a:r>
          </a:p>
        </p:txBody>
      </p:sp>
      <p:sp>
        <p:nvSpPr>
          <p:cNvPr id="29704"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9705" name="Text Box 7"/>
          <p:cNvSpPr txBox="1">
            <a:spLocks noChangeArrowheads="1"/>
          </p:cNvSpPr>
          <p:nvPr/>
        </p:nvSpPr>
        <p:spPr bwMode="auto">
          <a:xfrm>
            <a:off x="457200" y="1371600"/>
            <a:ext cx="7772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a:solidFill>
                  <a:srgbClr val="1608F9"/>
                </a:solidFill>
              </a:rPr>
              <a:t>How could we create this rectangular array of </a:t>
            </a:r>
            <a:r>
              <a:rPr lang="en-US" b="1">
                <a:solidFill>
                  <a:schemeClr val="bg2"/>
                </a:solidFill>
                <a:latin typeface="Courier New" pitchFamily="49" charset="0"/>
              </a:rPr>
              <a:t>0</a:t>
            </a:r>
            <a:r>
              <a:rPr lang="en-US">
                <a:solidFill>
                  <a:srgbClr val="1608F9"/>
                </a:solidFill>
              </a:rPr>
              <a:t>s?</a:t>
            </a:r>
          </a:p>
        </p:txBody>
      </p:sp>
      <p:sp>
        <p:nvSpPr>
          <p:cNvPr id="29706" name="Text Box 11"/>
          <p:cNvSpPr txBox="1">
            <a:spLocks noChangeArrowheads="1"/>
          </p:cNvSpPr>
          <p:nvPr/>
        </p:nvSpPr>
        <p:spPr bwMode="auto">
          <a:xfrm rot="-1382863">
            <a:off x="1431925" y="3068638"/>
            <a:ext cx="6718300" cy="7016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solidFill>
                  <a:srgbClr val="1608F9"/>
                </a:solidFill>
              </a:rPr>
              <a:t>NEITHER ONE works!</a:t>
            </a:r>
          </a:p>
        </p:txBody>
      </p:sp>
      <p:sp>
        <p:nvSpPr>
          <p:cNvPr id="29707" name="Text Box 16"/>
          <p:cNvSpPr txBox="1">
            <a:spLocks noChangeArrowheads="1"/>
          </p:cNvSpPr>
          <p:nvPr/>
        </p:nvSpPr>
        <p:spPr bwMode="auto">
          <a:xfrm rot="-1364331">
            <a:off x="2986088" y="3784600"/>
            <a:ext cx="3876675" cy="3048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i="1">
                <a:solidFill>
                  <a:srgbClr val="1608F9"/>
                </a:solidFill>
                <a:latin typeface="Comic Sans MS" pitchFamily="66" charset="0"/>
              </a:rPr>
              <a:t>because lists are handled  </a:t>
            </a:r>
            <a:r>
              <a:rPr lang="en-US" sz="1400" b="1" i="1">
                <a:solidFill>
                  <a:srgbClr val="1608F9"/>
                </a:solidFill>
                <a:latin typeface="Comic Sans MS" pitchFamily="66" charset="0"/>
              </a:rPr>
              <a:t>by reference </a:t>
            </a:r>
            <a:r>
              <a:rPr lang="en-US" sz="1400" i="1">
                <a:solidFill>
                  <a:srgbClr val="1608F9"/>
                </a:solidFill>
                <a:latin typeface="Comic Sans MS" pitchFamily="66" charset="0"/>
              </a:rPr>
              <a:t>!</a:t>
            </a:r>
          </a:p>
        </p:txBody>
      </p:sp>
    </p:spTree>
    <p:extLst>
      <p:ext uri="{BB962C8B-B14F-4D97-AF65-F5344CB8AC3E}">
        <p14:creationId xmlns:p14="http://schemas.microsoft.com/office/powerpoint/2010/main" val="29845144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Safely</a:t>
            </a:r>
            <a:r>
              <a:rPr lang="en-US" sz="4000"/>
              <a:t> creating arrays…</a:t>
            </a:r>
          </a:p>
        </p:txBody>
      </p:sp>
      <p:sp>
        <p:nvSpPr>
          <p:cNvPr id="31747"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1748" name="Rectangle 8"/>
          <p:cNvSpPr>
            <a:spLocks noChangeArrowheads="1"/>
          </p:cNvSpPr>
          <p:nvPr/>
        </p:nvSpPr>
        <p:spPr bwMode="auto">
          <a:xfrm>
            <a:off x="533400" y="1447800"/>
            <a:ext cx="7772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EE7403"/>
                </a:solidFill>
                <a:latin typeface="Courier New" pitchFamily="49" charset="0"/>
              </a:rPr>
              <a:t>def</a:t>
            </a:r>
            <a:r>
              <a:rPr lang="en-US" b="1">
                <a:latin typeface="Courier New" pitchFamily="49" charset="0"/>
              </a:rPr>
              <a:t> createOneRow( width ):</a:t>
            </a:r>
          </a:p>
          <a:p>
            <a:pPr algn="l"/>
            <a:r>
              <a:rPr lang="en-US" b="1">
                <a:latin typeface="Courier New" pitchFamily="49" charset="0"/>
              </a:rPr>
              <a:t>    </a:t>
            </a:r>
            <a:r>
              <a:rPr lang="en-US" b="1">
                <a:solidFill>
                  <a:srgbClr val="008000"/>
                </a:solidFill>
                <a:latin typeface="Courier New" pitchFamily="49" charset="0"/>
              </a:rPr>
              <a:t>""" does just that """</a:t>
            </a:r>
          </a:p>
          <a:p>
            <a:pPr algn="l"/>
            <a:endParaRPr lang="en-US" b="1">
              <a:solidFill>
                <a:srgbClr val="008000"/>
              </a:solidFill>
              <a:latin typeface="Courier New" pitchFamily="49" charset="0"/>
            </a:endParaRPr>
          </a:p>
          <a:p>
            <a:pPr algn="l"/>
            <a:r>
              <a:rPr lang="en-US" b="1">
                <a:latin typeface="Courier New" pitchFamily="49" charset="0"/>
              </a:rPr>
              <a:t>    row = []   </a:t>
            </a:r>
            <a:r>
              <a:rPr lang="en-US" b="1">
                <a:solidFill>
                  <a:srgbClr val="FF0000"/>
                </a:solidFill>
                <a:latin typeface="Courier New" pitchFamily="49" charset="0"/>
              </a:rPr>
              <a:t># start with nothing</a:t>
            </a:r>
          </a:p>
          <a:p>
            <a:pPr algn="l"/>
            <a:endParaRPr lang="en-US" b="1">
              <a:latin typeface="Courier New" pitchFamily="49" charset="0"/>
            </a:endParaRPr>
          </a:p>
          <a:p>
            <a:pPr algn="l"/>
            <a:r>
              <a:rPr lang="en-US" b="1">
                <a:solidFill>
                  <a:srgbClr val="EE7403"/>
                </a:solidFill>
                <a:latin typeface="Courier New" pitchFamily="49" charset="0"/>
              </a:rPr>
              <a:t>    for</a:t>
            </a:r>
            <a:r>
              <a:rPr lang="en-US" b="1">
                <a:latin typeface="Courier New" pitchFamily="49" charset="0"/>
              </a:rPr>
              <a:t> col </a:t>
            </a:r>
            <a:r>
              <a:rPr lang="en-US" b="1">
                <a:solidFill>
                  <a:srgbClr val="EE7403"/>
                </a:solidFill>
                <a:latin typeface="Courier New" pitchFamily="49" charset="0"/>
              </a:rPr>
              <a:t>in</a:t>
            </a:r>
            <a:r>
              <a:rPr lang="en-US" b="1">
                <a:latin typeface="Courier New" pitchFamily="49" charset="0"/>
              </a:rPr>
              <a:t> range( width ):</a:t>
            </a:r>
          </a:p>
          <a:p>
            <a:pPr algn="l"/>
            <a:endParaRPr lang="en-US" b="1">
              <a:latin typeface="Courier New" pitchFamily="49" charset="0"/>
            </a:endParaRPr>
          </a:p>
          <a:p>
            <a:pPr algn="l"/>
            <a:r>
              <a:rPr lang="en-US" b="1">
                <a:latin typeface="Courier New" pitchFamily="49" charset="0"/>
              </a:rPr>
              <a:t>		row = row + [0]</a:t>
            </a:r>
          </a:p>
          <a:p>
            <a:pPr algn="l"/>
            <a:endParaRPr lang="en-US" b="1">
              <a:latin typeface="Courier New" pitchFamily="49" charset="0"/>
            </a:endParaRPr>
          </a:p>
          <a:p>
            <a:pPr algn="l"/>
            <a:r>
              <a:rPr lang="en-US" b="1">
                <a:latin typeface="Courier New" pitchFamily="49" charset="0"/>
              </a:rPr>
              <a:t>    </a:t>
            </a:r>
            <a:r>
              <a:rPr lang="en-US" b="1">
                <a:solidFill>
                  <a:srgbClr val="EE7403"/>
                </a:solidFill>
                <a:latin typeface="Courier New" pitchFamily="49" charset="0"/>
              </a:rPr>
              <a:t>return</a:t>
            </a:r>
            <a:r>
              <a:rPr lang="en-US" b="1">
                <a:latin typeface="Courier New" pitchFamily="49" charset="0"/>
              </a:rPr>
              <a:t> row</a:t>
            </a:r>
            <a:endParaRPr lang="en-US" b="1">
              <a:solidFill>
                <a:schemeClr val="accent2"/>
              </a:solidFill>
              <a:latin typeface="Courier New" pitchFamily="49" charset="0"/>
            </a:endParaRPr>
          </a:p>
        </p:txBody>
      </p:sp>
      <p:sp>
        <p:nvSpPr>
          <p:cNvPr id="31749" name="Text Box 79"/>
          <p:cNvSpPr txBox="1">
            <a:spLocks noChangeArrowheads="1"/>
          </p:cNvSpPr>
          <p:nvPr/>
        </p:nvSpPr>
        <p:spPr bwMode="auto">
          <a:xfrm>
            <a:off x="6673850" y="6132513"/>
            <a:ext cx="236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So, how would you create a </a:t>
            </a:r>
            <a:r>
              <a:rPr lang="en-US" sz="1800" b="1" i="1"/>
              <a:t>list of rows</a:t>
            </a:r>
            <a:r>
              <a:rPr lang="en-US" sz="1800"/>
              <a:t>!?</a:t>
            </a:r>
          </a:p>
        </p:txBody>
      </p:sp>
      <p:sp>
        <p:nvSpPr>
          <p:cNvPr id="31750" name="Rectangle 8"/>
          <p:cNvSpPr>
            <a:spLocks noChangeArrowheads="1"/>
          </p:cNvSpPr>
          <p:nvPr/>
        </p:nvSpPr>
        <p:spPr bwMode="auto">
          <a:xfrm>
            <a:off x="5867400" y="3962400"/>
            <a:ext cx="294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ourier New" pitchFamily="49" charset="0"/>
              </a:rPr>
              <a:t># loop and add!</a:t>
            </a:r>
            <a:endParaRPr lang="en-US"/>
          </a:p>
        </p:txBody>
      </p:sp>
      <p:sp>
        <p:nvSpPr>
          <p:cNvPr id="31751" name="Text Box 79"/>
          <p:cNvSpPr txBox="1">
            <a:spLocks noChangeArrowheads="1"/>
          </p:cNvSpPr>
          <p:nvPr/>
        </p:nvSpPr>
        <p:spPr bwMode="auto">
          <a:xfrm>
            <a:off x="5216525" y="5145088"/>
            <a:ext cx="2368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adding lists with lists!</a:t>
            </a:r>
          </a:p>
        </p:txBody>
      </p:sp>
      <p:cxnSp>
        <p:nvCxnSpPr>
          <p:cNvPr id="31752" name="Straight Arrow Connector 2"/>
          <p:cNvCxnSpPr>
            <a:cxnSpLocks noChangeShapeType="1"/>
          </p:cNvCxnSpPr>
          <p:nvPr/>
        </p:nvCxnSpPr>
        <p:spPr bwMode="auto">
          <a:xfrm flipH="1" flipV="1">
            <a:off x="4910138" y="4441825"/>
            <a:ext cx="685800" cy="6635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14240" y="3321720"/>
              <a:ext cx="4786920" cy="1215000"/>
            </p14:xfrm>
          </p:contentPart>
        </mc:Choice>
        <mc:Fallback xmlns="">
          <p:pic>
            <p:nvPicPr>
              <p:cNvPr id="2" name="Ink 1"/>
              <p:cNvPicPr/>
              <p:nvPr/>
            </p:nvPicPr>
            <p:blipFill>
              <a:blip r:embed="rId4"/>
              <a:stretch>
                <a:fillRect/>
              </a:stretch>
            </p:blipFill>
            <p:spPr>
              <a:xfrm>
                <a:off x="704880" y="3312360"/>
                <a:ext cx="4805640" cy="1233720"/>
              </a:xfrm>
              <a:prstGeom prst="rect">
                <a:avLst/>
              </a:prstGeom>
            </p:spPr>
          </p:pic>
        </mc:Fallback>
      </mc:AlternateContent>
    </p:spTree>
    <p:extLst>
      <p:ext uri="{BB962C8B-B14F-4D97-AF65-F5344CB8AC3E}">
        <p14:creationId xmlns:p14="http://schemas.microsoft.com/office/powerpoint/2010/main" val="308343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l">
          <a:defRPr sz="1800">
            <a:solidFill>
              <a:srgbClr val="000000"/>
            </a:solidFill>
            <a:latin typeface="Courier New" pitchFamily="1" charset="0"/>
            <a:cs typeface="Courier New" pitchFamily="1"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21512</TotalTime>
  <Words>9517</Words>
  <Application>Microsoft Office PowerPoint</Application>
  <PresentationFormat>On-screen Show (4:3)</PresentationFormat>
  <Paragraphs>1815</Paragraphs>
  <Slides>104</Slides>
  <Notes>88</Notes>
  <HiddenSlides>0</HiddenSlides>
  <MMClips>0</MMClips>
  <ScaleCrop>false</ScaleCrop>
  <HeadingPairs>
    <vt:vector size="4" baseType="variant">
      <vt:variant>
        <vt:lpstr>Theme</vt:lpstr>
      </vt:variant>
      <vt:variant>
        <vt:i4>4</vt:i4>
      </vt:variant>
      <vt:variant>
        <vt:lpstr>Slide Titles</vt:lpstr>
      </vt:variant>
      <vt:variant>
        <vt:i4>104</vt:i4>
      </vt:variant>
    </vt:vector>
  </HeadingPairs>
  <TitlesOfParts>
    <vt:vector size="108" baseType="lpstr">
      <vt:lpstr>Blank Presentation</vt:lpstr>
      <vt:lpstr>5_Blank Presentation</vt:lpstr>
      <vt:lpstr>3_Blank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338</cp:revision>
  <cp:lastPrinted>2015-11-02T19:45:44Z</cp:lastPrinted>
  <dcterms:created xsi:type="dcterms:W3CDTF">2010-11-02T06:54:32Z</dcterms:created>
  <dcterms:modified xsi:type="dcterms:W3CDTF">2015-11-03T09:05:32Z</dcterms:modified>
</cp:coreProperties>
</file>