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3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4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5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6.xml" ContentType="application/vnd.openxmlformats-officedocument.presentationml.notesSlide+xml"/>
  <Override PartName="/ppt/ink/ink1.xml" ContentType="application/inkml+xml"/>
  <Override PartName="/ppt/tags/tag229.xml" ContentType="application/vnd.openxmlformats-officedocument.presentationml.tags+xml"/>
  <Override PartName="/ppt/notesSlides/notesSlide7.xml" ContentType="application/vnd.openxmlformats-officedocument.presentationml.notesSlid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8.xml" ContentType="application/vnd.openxmlformats-officedocument.presentationml.notesSl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9.xml" ContentType="application/vnd.openxmlformats-officedocument.presentationml.notesSlide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notesSlides/notesSlide10.xml" ContentType="application/vnd.openxmlformats-officedocument.presentationml.notesSlid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notesSlides/notesSlide11.xml" ContentType="application/vnd.openxmlformats-officedocument.presentationml.notesSlide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notesSlides/notesSlide12.xml" ContentType="application/vnd.openxmlformats-officedocument.presentationml.notesSlide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notesSlides/notesSlide13.xml" ContentType="application/vnd.openxmlformats-officedocument.presentationml.notesSlide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notesSlides/notesSlide14.xml" ContentType="application/vnd.openxmlformats-officedocument.presentationml.notesSlide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notesSlides/notesSlide15.xml" ContentType="application/vnd.openxmlformats-officedocument.presentationml.notesSlide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notesSlides/notesSlide16.xml" ContentType="application/vnd.openxmlformats-officedocument.presentationml.notesSlide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notesSlides/notesSlide17.xml" ContentType="application/vnd.openxmlformats-officedocument.presentationml.notesSlide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notesSlides/notesSlide18.xml" ContentType="application/vnd.openxmlformats-officedocument.presentationml.notesSlide+xml"/>
  <Override PartName="/ppt/tags/tag616.xml" ContentType="application/vnd.openxmlformats-officedocument.presentationml.tags+xml"/>
  <Override PartName="/ppt/notesSlides/notesSlide19.xml" ContentType="application/vnd.openxmlformats-officedocument.presentationml.notesSlide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notesSlides/notesSlide20.xml" ContentType="application/vnd.openxmlformats-officedocument.presentationml.notesSlide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notesSlides/notesSlide21.xml" ContentType="application/vnd.openxmlformats-officedocument.presentationml.notesSlide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notesSlides/notesSlide22.xml" ContentType="application/vnd.openxmlformats-officedocument.presentationml.notesSlide+xml"/>
  <Override PartName="/ppt/ink/ink2.xml" ContentType="application/inkml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notesSlides/notesSlide23.xml" ContentType="application/vnd.openxmlformats-officedocument.presentationml.notesSlide+xml"/>
  <Override PartName="/ppt/ink/ink3.xml" ContentType="application/inkml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notesSlides/notesSlide24.xml" ContentType="application/vnd.openxmlformats-officedocument.presentationml.notesSlide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ink/ink4.xml" ContentType="application/inkml+xml"/>
  <Override PartName="/ppt/tags/tag1042.xml" ContentType="application/vnd.openxmlformats-officedocument.presentationml.tags+xml"/>
  <Override PartName="/ppt/notesSlides/notesSlide25.xml" ContentType="application/vnd.openxmlformats-officedocument.presentationml.notesSlide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ink/ink5.xml" ContentType="application/inkml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notesSlides/notesSlide26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notesSlides/notesSlide27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notesSlides/notesSlide28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notesSlides/notesSlide29.xml" ContentType="application/vnd.openxmlformats-officedocument.presentationml.notesSlide+xml"/>
  <Override PartName="/ppt/tags/tag1219.xml" ContentType="application/vnd.openxmlformats-officedocument.presentationml.tags+xml"/>
  <Override PartName="/ppt/notesSlides/notesSlide30.xml" ContentType="application/vnd.openxmlformats-officedocument.presentationml.notesSlide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tags/tag2045.xml" ContentType="application/vnd.openxmlformats-officedocument.presentationml.tags+xml"/>
  <Override PartName="/ppt/tags/tag2046.xml" ContentType="application/vnd.openxmlformats-officedocument.presentationml.tags+xml"/>
  <Override PartName="/ppt/tags/tag2047.xml" ContentType="application/vnd.openxmlformats-officedocument.presentationml.tags+xml"/>
  <Override PartName="/ppt/tags/tag2048.xml" ContentType="application/vnd.openxmlformats-officedocument.presentationml.tags+xml"/>
  <Override PartName="/ppt/tags/tag2049.xml" ContentType="application/vnd.openxmlformats-officedocument.presentationml.tags+xml"/>
  <Override PartName="/ppt/tags/tag2050.xml" ContentType="application/vnd.openxmlformats-officedocument.presentationml.tags+xml"/>
  <Override PartName="/ppt/tags/tag2051.xml" ContentType="application/vnd.openxmlformats-officedocument.presentationml.tags+xml"/>
  <Override PartName="/ppt/tags/tag2052.xml" ContentType="application/vnd.openxmlformats-officedocument.presentationml.tags+xml"/>
  <Override PartName="/ppt/tags/tag2053.xml" ContentType="application/vnd.openxmlformats-officedocument.presentationml.tags+xml"/>
  <Override PartName="/ppt/tags/tag2054.xml" ContentType="application/vnd.openxmlformats-officedocument.presentationml.tags+xml"/>
  <Override PartName="/ppt/tags/tag2055.xml" ContentType="application/vnd.openxmlformats-officedocument.presentationml.tags+xml"/>
  <Override PartName="/ppt/tags/tag2056.xml" ContentType="application/vnd.openxmlformats-officedocument.presentationml.tags+xml"/>
  <Override PartName="/ppt/tags/tag2057.xml" ContentType="application/vnd.openxmlformats-officedocument.presentationml.tags+xml"/>
  <Override PartName="/ppt/tags/tag2058.xml" ContentType="application/vnd.openxmlformats-officedocument.presentationml.tags+xml"/>
  <Override PartName="/ppt/tags/tag2059.xml" ContentType="application/vnd.openxmlformats-officedocument.presentationml.tags+xml"/>
  <Override PartName="/ppt/tags/tag2060.xml" ContentType="application/vnd.openxmlformats-officedocument.presentationml.tags+xml"/>
  <Override PartName="/ppt/tags/tag2061.xml" ContentType="application/vnd.openxmlformats-officedocument.presentationml.tags+xml"/>
  <Override PartName="/ppt/tags/tag2062.xml" ContentType="application/vnd.openxmlformats-officedocument.presentationml.tags+xml"/>
  <Override PartName="/ppt/tags/tag2063.xml" ContentType="application/vnd.openxmlformats-officedocument.presentationml.tags+xml"/>
  <Override PartName="/ppt/tags/tag2064.xml" ContentType="application/vnd.openxmlformats-officedocument.presentationml.tags+xml"/>
  <Override PartName="/ppt/tags/tag2065.xml" ContentType="application/vnd.openxmlformats-officedocument.presentationml.tags+xml"/>
  <Override PartName="/ppt/tags/tag2066.xml" ContentType="application/vnd.openxmlformats-officedocument.presentationml.tags+xml"/>
  <Override PartName="/ppt/tags/tag2067.xml" ContentType="application/vnd.openxmlformats-officedocument.presentationml.tags+xml"/>
  <Override PartName="/ppt/tags/tag2068.xml" ContentType="application/vnd.openxmlformats-officedocument.presentationml.tags+xml"/>
  <Override PartName="/ppt/tags/tag2069.xml" ContentType="application/vnd.openxmlformats-officedocument.presentationml.tags+xml"/>
  <Override PartName="/ppt/tags/tag2070.xml" ContentType="application/vnd.openxmlformats-officedocument.presentationml.tags+xml"/>
  <Override PartName="/ppt/tags/tag2071.xml" ContentType="application/vnd.openxmlformats-officedocument.presentationml.tags+xml"/>
  <Override PartName="/ppt/tags/tag2072.xml" ContentType="application/vnd.openxmlformats-officedocument.presentationml.tags+xml"/>
  <Override PartName="/ppt/tags/tag2073.xml" ContentType="application/vnd.openxmlformats-officedocument.presentationml.tags+xml"/>
  <Override PartName="/ppt/tags/tag2074.xml" ContentType="application/vnd.openxmlformats-officedocument.presentationml.tags+xml"/>
  <Override PartName="/ppt/tags/tag2075.xml" ContentType="application/vnd.openxmlformats-officedocument.presentationml.tags+xml"/>
  <Override PartName="/ppt/tags/tag2076.xml" ContentType="application/vnd.openxmlformats-officedocument.presentationml.tags+xml"/>
  <Override PartName="/ppt/tags/tag2077.xml" ContentType="application/vnd.openxmlformats-officedocument.presentationml.tags+xml"/>
  <Override PartName="/ppt/tags/tag2078.xml" ContentType="application/vnd.openxmlformats-officedocument.presentationml.tags+xml"/>
  <Override PartName="/ppt/tags/tag2079.xml" ContentType="application/vnd.openxmlformats-officedocument.presentationml.tags+xml"/>
  <Override PartName="/ppt/tags/tag2080.xml" ContentType="application/vnd.openxmlformats-officedocument.presentationml.tags+xml"/>
  <Override PartName="/ppt/tags/tag2081.xml" ContentType="application/vnd.openxmlformats-officedocument.presentationml.tags+xml"/>
  <Override PartName="/ppt/tags/tag2082.xml" ContentType="application/vnd.openxmlformats-officedocument.presentationml.tags+xml"/>
  <Override PartName="/ppt/tags/tag2083.xml" ContentType="application/vnd.openxmlformats-officedocument.presentationml.tags+xml"/>
  <Override PartName="/ppt/tags/tag2084.xml" ContentType="application/vnd.openxmlformats-officedocument.presentationml.tags+xml"/>
  <Override PartName="/ppt/tags/tag2085.xml" ContentType="application/vnd.openxmlformats-officedocument.presentationml.tags+xml"/>
  <Override PartName="/ppt/notesSlides/notesSlide31.xml" ContentType="application/vnd.openxmlformats-officedocument.presentationml.notesSlide+xml"/>
  <Override PartName="/ppt/tags/tag2086.xml" ContentType="application/vnd.openxmlformats-officedocument.presentationml.tags+xml"/>
  <Override PartName="/ppt/tags/tag2087.xml" ContentType="application/vnd.openxmlformats-officedocument.presentationml.tags+xml"/>
  <Override PartName="/ppt/tags/tag2088.xml" ContentType="application/vnd.openxmlformats-officedocument.presentationml.tags+xml"/>
  <Override PartName="/ppt/tags/tag2089.xml" ContentType="application/vnd.openxmlformats-officedocument.presentationml.tags+xml"/>
  <Override PartName="/ppt/tags/tag2090.xml" ContentType="application/vnd.openxmlformats-officedocument.presentationml.tags+xml"/>
  <Override PartName="/ppt/tags/tag2091.xml" ContentType="application/vnd.openxmlformats-officedocument.presentationml.tags+xml"/>
  <Override PartName="/ppt/tags/tag2092.xml" ContentType="application/vnd.openxmlformats-officedocument.presentationml.tags+xml"/>
  <Override PartName="/ppt/tags/tag2093.xml" ContentType="application/vnd.openxmlformats-officedocument.presentationml.tags+xml"/>
  <Override PartName="/ppt/tags/tag2094.xml" ContentType="application/vnd.openxmlformats-officedocument.presentationml.tags+xml"/>
  <Override PartName="/ppt/tags/tag2095.xml" ContentType="application/vnd.openxmlformats-officedocument.presentationml.tags+xml"/>
  <Override PartName="/ppt/tags/tag2096.xml" ContentType="application/vnd.openxmlformats-officedocument.presentationml.tags+xml"/>
  <Override PartName="/ppt/tags/tag2097.xml" ContentType="application/vnd.openxmlformats-officedocument.presentationml.tags+xml"/>
  <Override PartName="/ppt/tags/tag2098.xml" ContentType="application/vnd.openxmlformats-officedocument.presentationml.tags+xml"/>
  <Override PartName="/ppt/tags/tag2099.xml" ContentType="application/vnd.openxmlformats-officedocument.presentationml.tags+xml"/>
  <Override PartName="/ppt/tags/tag2100.xml" ContentType="application/vnd.openxmlformats-officedocument.presentationml.tags+xml"/>
  <Override PartName="/ppt/tags/tag2101.xml" ContentType="application/vnd.openxmlformats-officedocument.presentationml.tags+xml"/>
  <Override PartName="/ppt/tags/tag2102.xml" ContentType="application/vnd.openxmlformats-officedocument.presentationml.tags+xml"/>
  <Override PartName="/ppt/tags/tag2103.xml" ContentType="application/vnd.openxmlformats-officedocument.presentationml.tags+xml"/>
  <Override PartName="/ppt/tags/tag2104.xml" ContentType="application/vnd.openxmlformats-officedocument.presentationml.tags+xml"/>
  <Override PartName="/ppt/tags/tag2105.xml" ContentType="application/vnd.openxmlformats-officedocument.presentationml.tags+xml"/>
  <Override PartName="/ppt/tags/tag2106.xml" ContentType="application/vnd.openxmlformats-officedocument.presentationml.tags+xml"/>
  <Override PartName="/ppt/tags/tag2107.xml" ContentType="application/vnd.openxmlformats-officedocument.presentationml.tags+xml"/>
  <Override PartName="/ppt/tags/tag2108.xml" ContentType="application/vnd.openxmlformats-officedocument.presentationml.tags+xml"/>
  <Override PartName="/ppt/tags/tag2109.xml" ContentType="application/vnd.openxmlformats-officedocument.presentationml.tags+xml"/>
  <Override PartName="/ppt/tags/tag2110.xml" ContentType="application/vnd.openxmlformats-officedocument.presentationml.tags+xml"/>
  <Override PartName="/ppt/tags/tag2111.xml" ContentType="application/vnd.openxmlformats-officedocument.presentationml.tags+xml"/>
  <Override PartName="/ppt/tags/tag2112.xml" ContentType="application/vnd.openxmlformats-officedocument.presentationml.tags+xml"/>
  <Override PartName="/ppt/tags/tag2113.xml" ContentType="application/vnd.openxmlformats-officedocument.presentationml.tags+xml"/>
  <Override PartName="/ppt/tags/tag2114.xml" ContentType="application/vnd.openxmlformats-officedocument.presentationml.tags+xml"/>
  <Override PartName="/ppt/tags/tag2115.xml" ContentType="application/vnd.openxmlformats-officedocument.presentationml.tags+xml"/>
  <Override PartName="/ppt/tags/tag2116.xml" ContentType="application/vnd.openxmlformats-officedocument.presentationml.tags+xml"/>
  <Override PartName="/ppt/tags/tag2117.xml" ContentType="application/vnd.openxmlformats-officedocument.presentationml.tags+xml"/>
  <Override PartName="/ppt/tags/tag2118.xml" ContentType="application/vnd.openxmlformats-officedocument.presentationml.tags+xml"/>
  <Override PartName="/ppt/tags/tag2119.xml" ContentType="application/vnd.openxmlformats-officedocument.presentationml.tags+xml"/>
  <Override PartName="/ppt/tags/tag2120.xml" ContentType="application/vnd.openxmlformats-officedocument.presentationml.tags+xml"/>
  <Override PartName="/ppt/tags/tag2121.xml" ContentType="application/vnd.openxmlformats-officedocument.presentationml.tags+xml"/>
  <Override PartName="/ppt/tags/tag2122.xml" ContentType="application/vnd.openxmlformats-officedocument.presentationml.tags+xml"/>
  <Override PartName="/ppt/tags/tag2123.xml" ContentType="application/vnd.openxmlformats-officedocument.presentationml.tags+xml"/>
  <Override PartName="/ppt/tags/tag2124.xml" ContentType="application/vnd.openxmlformats-officedocument.presentationml.tags+xml"/>
  <Override PartName="/ppt/tags/tag2125.xml" ContentType="application/vnd.openxmlformats-officedocument.presentationml.tags+xml"/>
  <Override PartName="/ppt/tags/tag2126.xml" ContentType="application/vnd.openxmlformats-officedocument.presentationml.tags+xml"/>
  <Override PartName="/ppt/tags/tag2127.xml" ContentType="application/vnd.openxmlformats-officedocument.presentationml.tags+xml"/>
  <Override PartName="/ppt/tags/tag2128.xml" ContentType="application/vnd.openxmlformats-officedocument.presentationml.tags+xml"/>
  <Override PartName="/ppt/tags/tag2129.xml" ContentType="application/vnd.openxmlformats-officedocument.presentationml.tags+xml"/>
  <Override PartName="/ppt/tags/tag2130.xml" ContentType="application/vnd.openxmlformats-officedocument.presentationml.tags+xml"/>
  <Override PartName="/ppt/tags/tag2131.xml" ContentType="application/vnd.openxmlformats-officedocument.presentationml.tags+xml"/>
  <Override PartName="/ppt/tags/tag2132.xml" ContentType="application/vnd.openxmlformats-officedocument.presentationml.tags+xml"/>
  <Override PartName="/ppt/tags/tag2133.xml" ContentType="application/vnd.openxmlformats-officedocument.presentationml.tags+xml"/>
  <Override PartName="/ppt/tags/tag2134.xml" ContentType="application/vnd.openxmlformats-officedocument.presentationml.tags+xml"/>
  <Override PartName="/ppt/tags/tag2135.xml" ContentType="application/vnd.openxmlformats-officedocument.presentationml.tags+xml"/>
  <Override PartName="/ppt/tags/tag2136.xml" ContentType="application/vnd.openxmlformats-officedocument.presentationml.tags+xml"/>
  <Override PartName="/ppt/tags/tag2137.xml" ContentType="application/vnd.openxmlformats-officedocument.presentationml.tags+xml"/>
  <Override PartName="/ppt/tags/tag2138.xml" ContentType="application/vnd.openxmlformats-officedocument.presentationml.tags+xml"/>
  <Override PartName="/ppt/tags/tag2139.xml" ContentType="application/vnd.openxmlformats-officedocument.presentationml.tags+xml"/>
  <Override PartName="/ppt/tags/tag2140.xml" ContentType="application/vnd.openxmlformats-officedocument.presentationml.tags+xml"/>
  <Override PartName="/ppt/tags/tag2141.xml" ContentType="application/vnd.openxmlformats-officedocument.presentationml.tags+xml"/>
  <Override PartName="/ppt/tags/tag2142.xml" ContentType="application/vnd.openxmlformats-officedocument.presentationml.tags+xml"/>
  <Override PartName="/ppt/tags/tag2143.xml" ContentType="application/vnd.openxmlformats-officedocument.presentationml.tags+xml"/>
  <Override PartName="/ppt/tags/tag2144.xml" ContentType="application/vnd.openxmlformats-officedocument.presentationml.tags+xml"/>
  <Override PartName="/ppt/tags/tag2145.xml" ContentType="application/vnd.openxmlformats-officedocument.presentationml.tags+xml"/>
  <Override PartName="/ppt/tags/tag2146.xml" ContentType="application/vnd.openxmlformats-officedocument.presentationml.tags+xml"/>
  <Override PartName="/ppt/tags/tag2147.xml" ContentType="application/vnd.openxmlformats-officedocument.presentationml.tags+xml"/>
  <Override PartName="/ppt/tags/tag2148.xml" ContentType="application/vnd.openxmlformats-officedocument.presentationml.tags+xml"/>
  <Override PartName="/ppt/tags/tag2149.xml" ContentType="application/vnd.openxmlformats-officedocument.presentationml.tags+xml"/>
  <Override PartName="/ppt/tags/tag2150.xml" ContentType="application/vnd.openxmlformats-officedocument.presentationml.tags+xml"/>
  <Override PartName="/ppt/tags/tag2151.xml" ContentType="application/vnd.openxmlformats-officedocument.presentationml.tags+xml"/>
  <Override PartName="/ppt/tags/tag2152.xml" ContentType="application/vnd.openxmlformats-officedocument.presentationml.tags+xml"/>
  <Override PartName="/ppt/tags/tag2153.xml" ContentType="application/vnd.openxmlformats-officedocument.presentationml.tags+xml"/>
  <Override PartName="/ppt/tags/tag2154.xml" ContentType="application/vnd.openxmlformats-officedocument.presentationml.tags+xml"/>
  <Override PartName="/ppt/tags/tag2155.xml" ContentType="application/vnd.openxmlformats-officedocument.presentationml.tags+xml"/>
  <Override PartName="/ppt/tags/tag2156.xml" ContentType="application/vnd.openxmlformats-officedocument.presentationml.tags+xml"/>
  <Override PartName="/ppt/tags/tag2157.xml" ContentType="application/vnd.openxmlformats-officedocument.presentationml.tags+xml"/>
  <Override PartName="/ppt/tags/tag2158.xml" ContentType="application/vnd.openxmlformats-officedocument.presentationml.tags+xml"/>
  <Override PartName="/ppt/tags/tag2159.xml" ContentType="application/vnd.openxmlformats-officedocument.presentationml.tags+xml"/>
  <Override PartName="/ppt/tags/tag2160.xml" ContentType="application/vnd.openxmlformats-officedocument.presentationml.tags+xml"/>
  <Override PartName="/ppt/tags/tag2161.xml" ContentType="application/vnd.openxmlformats-officedocument.presentationml.tags+xml"/>
  <Override PartName="/ppt/tags/tag2162.xml" ContentType="application/vnd.openxmlformats-officedocument.presentationml.tags+xml"/>
  <Override PartName="/ppt/tags/tag2163.xml" ContentType="application/vnd.openxmlformats-officedocument.presentationml.tags+xml"/>
  <Override PartName="/ppt/tags/tag2164.xml" ContentType="application/vnd.openxmlformats-officedocument.presentationml.tags+xml"/>
  <Override PartName="/ppt/tags/tag2165.xml" ContentType="application/vnd.openxmlformats-officedocument.presentationml.tags+xml"/>
  <Override PartName="/ppt/tags/tag2166.xml" ContentType="application/vnd.openxmlformats-officedocument.presentationml.tags+xml"/>
  <Override PartName="/ppt/tags/tag2167.xml" ContentType="application/vnd.openxmlformats-officedocument.presentationml.tags+xml"/>
  <Override PartName="/ppt/tags/tag2168.xml" ContentType="application/vnd.openxmlformats-officedocument.presentationml.tags+xml"/>
  <Override PartName="/ppt/tags/tag2169.xml" ContentType="application/vnd.openxmlformats-officedocument.presentationml.tags+xml"/>
  <Override PartName="/ppt/tags/tag2170.xml" ContentType="application/vnd.openxmlformats-officedocument.presentationml.tags+xml"/>
  <Override PartName="/ppt/tags/tag2171.xml" ContentType="application/vnd.openxmlformats-officedocument.presentationml.tags+xml"/>
  <Override PartName="/ppt/tags/tag2172.xml" ContentType="application/vnd.openxmlformats-officedocument.presentationml.tags+xml"/>
  <Override PartName="/ppt/tags/tag2173.xml" ContentType="application/vnd.openxmlformats-officedocument.presentationml.tags+xml"/>
  <Override PartName="/ppt/tags/tag2174.xml" ContentType="application/vnd.openxmlformats-officedocument.presentationml.tags+xml"/>
  <Override PartName="/ppt/tags/tag2175.xml" ContentType="application/vnd.openxmlformats-officedocument.presentationml.tags+xml"/>
  <Override PartName="/ppt/tags/tag2176.xml" ContentType="application/vnd.openxmlformats-officedocument.presentationml.tags+xml"/>
  <Override PartName="/ppt/tags/tag2177.xml" ContentType="application/vnd.openxmlformats-officedocument.presentationml.tags+xml"/>
  <Override PartName="/ppt/tags/tag2178.xml" ContentType="application/vnd.openxmlformats-officedocument.presentationml.tags+xml"/>
  <Override PartName="/ppt/tags/tag2179.xml" ContentType="application/vnd.openxmlformats-officedocument.presentationml.tags+xml"/>
  <Override PartName="/ppt/tags/tag2180.xml" ContentType="application/vnd.openxmlformats-officedocument.presentationml.tags+xml"/>
  <Override PartName="/ppt/tags/tag2181.xml" ContentType="application/vnd.openxmlformats-officedocument.presentationml.tags+xml"/>
  <Override PartName="/ppt/tags/tag2182.xml" ContentType="application/vnd.openxmlformats-officedocument.presentationml.tags+xml"/>
  <Override PartName="/ppt/tags/tag2183.xml" ContentType="application/vnd.openxmlformats-officedocument.presentationml.tags+xml"/>
  <Override PartName="/ppt/tags/tag2184.xml" ContentType="application/vnd.openxmlformats-officedocument.presentationml.tags+xml"/>
  <Override PartName="/ppt/tags/tag2185.xml" ContentType="application/vnd.openxmlformats-officedocument.presentationml.tags+xml"/>
  <Override PartName="/ppt/tags/tag2186.xml" ContentType="application/vnd.openxmlformats-officedocument.presentationml.tags+xml"/>
  <Override PartName="/ppt/tags/tag2187.xml" ContentType="application/vnd.openxmlformats-officedocument.presentationml.tags+xml"/>
  <Override PartName="/ppt/tags/tag2188.xml" ContentType="application/vnd.openxmlformats-officedocument.presentationml.tags+xml"/>
  <Override PartName="/ppt/tags/tag2189.xml" ContentType="application/vnd.openxmlformats-officedocument.presentationml.tags+xml"/>
  <Override PartName="/ppt/tags/tag2190.xml" ContentType="application/vnd.openxmlformats-officedocument.presentationml.tags+xml"/>
  <Override PartName="/ppt/tags/tag2191.xml" ContentType="application/vnd.openxmlformats-officedocument.presentationml.tags+xml"/>
  <Override PartName="/ppt/tags/tag2192.xml" ContentType="application/vnd.openxmlformats-officedocument.presentationml.tags+xml"/>
  <Override PartName="/ppt/tags/tag2193.xml" ContentType="application/vnd.openxmlformats-officedocument.presentationml.tags+xml"/>
  <Override PartName="/ppt/tags/tag2194.xml" ContentType="application/vnd.openxmlformats-officedocument.presentationml.tags+xml"/>
  <Override PartName="/ppt/tags/tag2195.xml" ContentType="application/vnd.openxmlformats-officedocument.presentationml.tags+xml"/>
  <Override PartName="/ppt/tags/tag2196.xml" ContentType="application/vnd.openxmlformats-officedocument.presentationml.tags+xml"/>
  <Override PartName="/ppt/tags/tag2197.xml" ContentType="application/vnd.openxmlformats-officedocument.presentationml.tags+xml"/>
  <Override PartName="/ppt/tags/tag2198.xml" ContentType="application/vnd.openxmlformats-officedocument.presentationml.tags+xml"/>
  <Override PartName="/ppt/tags/tag2199.xml" ContentType="application/vnd.openxmlformats-officedocument.presentationml.tags+xml"/>
  <Override PartName="/ppt/tags/tag2200.xml" ContentType="application/vnd.openxmlformats-officedocument.presentationml.tags+xml"/>
  <Override PartName="/ppt/tags/tag2201.xml" ContentType="application/vnd.openxmlformats-officedocument.presentationml.tags+xml"/>
  <Override PartName="/ppt/tags/tag2202.xml" ContentType="application/vnd.openxmlformats-officedocument.presentationml.tags+xml"/>
  <Override PartName="/ppt/tags/tag2203.xml" ContentType="application/vnd.openxmlformats-officedocument.presentationml.tags+xml"/>
  <Override PartName="/ppt/tags/tag2204.xml" ContentType="application/vnd.openxmlformats-officedocument.presentationml.tags+xml"/>
  <Override PartName="/ppt/tags/tag2205.xml" ContentType="application/vnd.openxmlformats-officedocument.presentationml.tags+xml"/>
  <Override PartName="/ppt/tags/tag2206.xml" ContentType="application/vnd.openxmlformats-officedocument.presentationml.tags+xml"/>
  <Override PartName="/ppt/tags/tag2207.xml" ContentType="application/vnd.openxmlformats-officedocument.presentationml.tags+xml"/>
  <Override PartName="/ppt/tags/tag2208.xml" ContentType="application/vnd.openxmlformats-officedocument.presentationml.tags+xml"/>
  <Override PartName="/ppt/tags/tag2209.xml" ContentType="application/vnd.openxmlformats-officedocument.presentationml.tags+xml"/>
  <Override PartName="/ppt/tags/tag2210.xml" ContentType="application/vnd.openxmlformats-officedocument.presentationml.tags+xml"/>
  <Override PartName="/ppt/tags/tag2211.xml" ContentType="application/vnd.openxmlformats-officedocument.presentationml.tags+xml"/>
  <Override PartName="/ppt/tags/tag2212.xml" ContentType="application/vnd.openxmlformats-officedocument.presentationml.tags+xml"/>
  <Override PartName="/ppt/tags/tag2213.xml" ContentType="application/vnd.openxmlformats-officedocument.presentationml.tags+xml"/>
  <Override PartName="/ppt/tags/tag2214.xml" ContentType="application/vnd.openxmlformats-officedocument.presentationml.tags+xml"/>
  <Override PartName="/ppt/tags/tag2215.xml" ContentType="application/vnd.openxmlformats-officedocument.presentationml.tags+xml"/>
  <Override PartName="/ppt/tags/tag2216.xml" ContentType="application/vnd.openxmlformats-officedocument.presentationml.tags+xml"/>
  <Override PartName="/ppt/tags/tag2217.xml" ContentType="application/vnd.openxmlformats-officedocument.presentationml.tags+xml"/>
  <Override PartName="/ppt/tags/tag2218.xml" ContentType="application/vnd.openxmlformats-officedocument.presentationml.tags+xml"/>
  <Override PartName="/ppt/tags/tag2219.xml" ContentType="application/vnd.openxmlformats-officedocument.presentationml.tags+xml"/>
  <Override PartName="/ppt/tags/tag2220.xml" ContentType="application/vnd.openxmlformats-officedocument.presentationml.tags+xml"/>
  <Override PartName="/ppt/tags/tag2221.xml" ContentType="application/vnd.openxmlformats-officedocument.presentationml.tags+xml"/>
  <Override PartName="/ppt/tags/tag2222.xml" ContentType="application/vnd.openxmlformats-officedocument.presentationml.tags+xml"/>
  <Override PartName="/ppt/tags/tag2223.xml" ContentType="application/vnd.openxmlformats-officedocument.presentationml.tags+xml"/>
  <Override PartName="/ppt/tags/tag2224.xml" ContentType="application/vnd.openxmlformats-officedocument.presentationml.tags+xml"/>
  <Override PartName="/ppt/tags/tag2225.xml" ContentType="application/vnd.openxmlformats-officedocument.presentationml.tags+xml"/>
  <Override PartName="/ppt/tags/tag2226.xml" ContentType="application/vnd.openxmlformats-officedocument.presentationml.tags+xml"/>
  <Override PartName="/ppt/tags/tag2227.xml" ContentType="application/vnd.openxmlformats-officedocument.presentationml.tags+xml"/>
  <Override PartName="/ppt/tags/tag2228.xml" ContentType="application/vnd.openxmlformats-officedocument.presentationml.tags+xml"/>
  <Override PartName="/ppt/tags/tag2229.xml" ContentType="application/vnd.openxmlformats-officedocument.presentationml.tags+xml"/>
  <Override PartName="/ppt/tags/tag2230.xml" ContentType="application/vnd.openxmlformats-officedocument.presentationml.tags+xml"/>
  <Override PartName="/ppt/tags/tag2231.xml" ContentType="application/vnd.openxmlformats-officedocument.presentationml.tags+xml"/>
  <Override PartName="/ppt/tags/tag2232.xml" ContentType="application/vnd.openxmlformats-officedocument.presentationml.tags+xml"/>
  <Override PartName="/ppt/tags/tag2233.xml" ContentType="application/vnd.openxmlformats-officedocument.presentationml.tags+xml"/>
  <Override PartName="/ppt/tags/tag2234.xml" ContentType="application/vnd.openxmlformats-officedocument.presentationml.tags+xml"/>
  <Override PartName="/ppt/tags/tag2235.xml" ContentType="application/vnd.openxmlformats-officedocument.presentationml.tags+xml"/>
  <Override PartName="/ppt/tags/tag2236.xml" ContentType="application/vnd.openxmlformats-officedocument.presentationml.tags+xml"/>
  <Override PartName="/ppt/tags/tag2237.xml" ContentType="application/vnd.openxmlformats-officedocument.presentationml.tags+xml"/>
  <Override PartName="/ppt/tags/tag2238.xml" ContentType="application/vnd.openxmlformats-officedocument.presentationml.tags+xml"/>
  <Override PartName="/ppt/tags/tag2239.xml" ContentType="application/vnd.openxmlformats-officedocument.presentationml.tags+xml"/>
  <Override PartName="/ppt/tags/tag2240.xml" ContentType="application/vnd.openxmlformats-officedocument.presentationml.tags+xml"/>
  <Override PartName="/ppt/tags/tag2241.xml" ContentType="application/vnd.openxmlformats-officedocument.presentationml.tags+xml"/>
  <Override PartName="/ppt/tags/tag2242.xml" ContentType="application/vnd.openxmlformats-officedocument.presentationml.tags+xml"/>
  <Override PartName="/ppt/tags/tag2243.xml" ContentType="application/vnd.openxmlformats-officedocument.presentationml.tags+xml"/>
  <Override PartName="/ppt/tags/tag2244.xml" ContentType="application/vnd.openxmlformats-officedocument.presentationml.tags+xml"/>
  <Override PartName="/ppt/tags/tag2245.xml" ContentType="application/vnd.openxmlformats-officedocument.presentationml.tags+xml"/>
  <Override PartName="/ppt/tags/tag2246.xml" ContentType="application/vnd.openxmlformats-officedocument.presentationml.tags+xml"/>
  <Override PartName="/ppt/tags/tag2247.xml" ContentType="application/vnd.openxmlformats-officedocument.presentationml.tags+xml"/>
  <Override PartName="/ppt/tags/tag2248.xml" ContentType="application/vnd.openxmlformats-officedocument.presentationml.tags+xml"/>
  <Override PartName="/ppt/tags/tag2249.xml" ContentType="application/vnd.openxmlformats-officedocument.presentationml.tags+xml"/>
  <Override PartName="/ppt/tags/tag2250.xml" ContentType="application/vnd.openxmlformats-officedocument.presentationml.tags+xml"/>
  <Override PartName="/ppt/tags/tag2251.xml" ContentType="application/vnd.openxmlformats-officedocument.presentationml.tags+xml"/>
  <Override PartName="/ppt/tags/tag2252.xml" ContentType="application/vnd.openxmlformats-officedocument.presentationml.tags+xml"/>
  <Override PartName="/ppt/tags/tag2253.xml" ContentType="application/vnd.openxmlformats-officedocument.presentationml.tags+xml"/>
  <Override PartName="/ppt/tags/tag2254.xml" ContentType="application/vnd.openxmlformats-officedocument.presentationml.tags+xml"/>
  <Override PartName="/ppt/tags/tag2255.xml" ContentType="application/vnd.openxmlformats-officedocument.presentationml.tags+xml"/>
  <Override PartName="/ppt/tags/tag2256.xml" ContentType="application/vnd.openxmlformats-officedocument.presentationml.tags+xml"/>
  <Override PartName="/ppt/tags/tag2257.xml" ContentType="application/vnd.openxmlformats-officedocument.presentationml.tags+xml"/>
  <Override PartName="/ppt/tags/tag2258.xml" ContentType="application/vnd.openxmlformats-officedocument.presentationml.tags+xml"/>
  <Override PartName="/ppt/tags/tag2259.xml" ContentType="application/vnd.openxmlformats-officedocument.presentationml.tags+xml"/>
  <Override PartName="/ppt/tags/tag2260.xml" ContentType="application/vnd.openxmlformats-officedocument.presentationml.tags+xml"/>
  <Override PartName="/ppt/tags/tag2261.xml" ContentType="application/vnd.openxmlformats-officedocument.presentationml.tags+xml"/>
  <Override PartName="/ppt/tags/tag2262.xml" ContentType="application/vnd.openxmlformats-officedocument.presentationml.tags+xml"/>
  <Override PartName="/ppt/tags/tag2263.xml" ContentType="application/vnd.openxmlformats-officedocument.presentationml.tags+xml"/>
  <Override PartName="/ppt/tags/tag2264.xml" ContentType="application/vnd.openxmlformats-officedocument.presentationml.tags+xml"/>
  <Override PartName="/ppt/tags/tag2265.xml" ContentType="application/vnd.openxmlformats-officedocument.presentationml.tags+xml"/>
  <Override PartName="/ppt/tags/tag2266.xml" ContentType="application/vnd.openxmlformats-officedocument.presentationml.tags+xml"/>
  <Override PartName="/ppt/tags/tag2267.xml" ContentType="application/vnd.openxmlformats-officedocument.presentationml.tags+xml"/>
  <Override PartName="/ppt/tags/tag2268.xml" ContentType="application/vnd.openxmlformats-officedocument.presentationml.tags+xml"/>
  <Override PartName="/ppt/tags/tag2269.xml" ContentType="application/vnd.openxmlformats-officedocument.presentationml.tags+xml"/>
  <Override PartName="/ppt/tags/tag2270.xml" ContentType="application/vnd.openxmlformats-officedocument.presentationml.tags+xml"/>
  <Override PartName="/ppt/tags/tag2271.xml" ContentType="application/vnd.openxmlformats-officedocument.presentationml.tags+xml"/>
  <Override PartName="/ppt/tags/tag2272.xml" ContentType="application/vnd.openxmlformats-officedocument.presentationml.tags+xml"/>
  <Override PartName="/ppt/tags/tag2273.xml" ContentType="application/vnd.openxmlformats-officedocument.presentationml.tags+xml"/>
  <Override PartName="/ppt/tags/tag2274.xml" ContentType="application/vnd.openxmlformats-officedocument.presentationml.tags+xml"/>
  <Override PartName="/ppt/tags/tag2275.xml" ContentType="application/vnd.openxmlformats-officedocument.presentationml.tags+xml"/>
  <Override PartName="/ppt/tags/tag2276.xml" ContentType="application/vnd.openxmlformats-officedocument.presentationml.tags+xml"/>
  <Override PartName="/ppt/tags/tag2277.xml" ContentType="application/vnd.openxmlformats-officedocument.presentationml.tags+xml"/>
  <Override PartName="/ppt/tags/tag2278.xml" ContentType="application/vnd.openxmlformats-officedocument.presentationml.tags+xml"/>
  <Override PartName="/ppt/tags/tag2279.xml" ContentType="application/vnd.openxmlformats-officedocument.presentationml.tags+xml"/>
  <Override PartName="/ppt/tags/tag2280.xml" ContentType="application/vnd.openxmlformats-officedocument.presentationml.tags+xml"/>
  <Override PartName="/ppt/tags/tag2281.xml" ContentType="application/vnd.openxmlformats-officedocument.presentationml.tags+xml"/>
  <Override PartName="/ppt/tags/tag2282.xml" ContentType="application/vnd.openxmlformats-officedocument.presentationml.tags+xml"/>
  <Override PartName="/ppt/tags/tag2283.xml" ContentType="application/vnd.openxmlformats-officedocument.presentationml.tags+xml"/>
  <Override PartName="/ppt/tags/tag2284.xml" ContentType="application/vnd.openxmlformats-officedocument.presentationml.tags+xml"/>
  <Override PartName="/ppt/tags/tag2285.xml" ContentType="application/vnd.openxmlformats-officedocument.presentationml.tags+xml"/>
  <Override PartName="/ppt/tags/tag2286.xml" ContentType="application/vnd.openxmlformats-officedocument.presentationml.tags+xml"/>
  <Override PartName="/ppt/tags/tag2287.xml" ContentType="application/vnd.openxmlformats-officedocument.presentationml.tags+xml"/>
  <Override PartName="/ppt/tags/tag2288.xml" ContentType="application/vnd.openxmlformats-officedocument.presentationml.tags+xml"/>
  <Override PartName="/ppt/tags/tag2289.xml" ContentType="application/vnd.openxmlformats-officedocument.presentationml.tags+xml"/>
  <Override PartName="/ppt/tags/tag2290.xml" ContentType="application/vnd.openxmlformats-officedocument.presentationml.tags+xml"/>
  <Override PartName="/ppt/tags/tag2291.xml" ContentType="application/vnd.openxmlformats-officedocument.presentationml.tags+xml"/>
  <Override PartName="/ppt/tags/tag2292.xml" ContentType="application/vnd.openxmlformats-officedocument.presentationml.tags+xml"/>
  <Override PartName="/ppt/tags/tag2293.xml" ContentType="application/vnd.openxmlformats-officedocument.presentationml.tags+xml"/>
  <Override PartName="/ppt/tags/tag2294.xml" ContentType="application/vnd.openxmlformats-officedocument.presentationml.tags+xml"/>
  <Override PartName="/ppt/tags/tag2295.xml" ContentType="application/vnd.openxmlformats-officedocument.presentationml.tags+xml"/>
  <Override PartName="/ppt/tags/tag2296.xml" ContentType="application/vnd.openxmlformats-officedocument.presentationml.tags+xml"/>
  <Override PartName="/ppt/tags/tag2297.xml" ContentType="application/vnd.openxmlformats-officedocument.presentationml.tags+xml"/>
  <Override PartName="/ppt/tags/tag2298.xml" ContentType="application/vnd.openxmlformats-officedocument.presentationml.tags+xml"/>
  <Override PartName="/ppt/tags/tag2299.xml" ContentType="application/vnd.openxmlformats-officedocument.presentationml.tags+xml"/>
  <Override PartName="/ppt/tags/tag2300.xml" ContentType="application/vnd.openxmlformats-officedocument.presentationml.tags+xml"/>
  <Override PartName="/ppt/tags/tag2301.xml" ContentType="application/vnd.openxmlformats-officedocument.presentationml.tags+xml"/>
  <Override PartName="/ppt/tags/tag2302.xml" ContentType="application/vnd.openxmlformats-officedocument.presentationml.tags+xml"/>
  <Override PartName="/ppt/tags/tag2303.xml" ContentType="application/vnd.openxmlformats-officedocument.presentationml.tags+xml"/>
  <Override PartName="/ppt/tags/tag2304.xml" ContentType="application/vnd.openxmlformats-officedocument.presentationml.tags+xml"/>
  <Override PartName="/ppt/tags/tag2305.xml" ContentType="application/vnd.openxmlformats-officedocument.presentationml.tags+xml"/>
  <Override PartName="/ppt/tags/tag2306.xml" ContentType="application/vnd.openxmlformats-officedocument.presentationml.tags+xml"/>
  <Override PartName="/ppt/tags/tag2307.xml" ContentType="application/vnd.openxmlformats-officedocument.presentationml.tags+xml"/>
  <Override PartName="/ppt/tags/tag2308.xml" ContentType="application/vnd.openxmlformats-officedocument.presentationml.tags+xml"/>
  <Override PartName="/ppt/tags/tag2309.xml" ContentType="application/vnd.openxmlformats-officedocument.presentationml.tags+xml"/>
  <Override PartName="/ppt/tags/tag2310.xml" ContentType="application/vnd.openxmlformats-officedocument.presentationml.tags+xml"/>
  <Override PartName="/ppt/tags/tag2311.xml" ContentType="application/vnd.openxmlformats-officedocument.presentationml.tags+xml"/>
  <Override PartName="/ppt/tags/tag2312.xml" ContentType="application/vnd.openxmlformats-officedocument.presentationml.tags+xml"/>
  <Override PartName="/ppt/tags/tag2313.xml" ContentType="application/vnd.openxmlformats-officedocument.presentationml.tags+xml"/>
  <Override PartName="/ppt/tags/tag2314.xml" ContentType="application/vnd.openxmlformats-officedocument.presentationml.tags+xml"/>
  <Override PartName="/ppt/tags/tag2315.xml" ContentType="application/vnd.openxmlformats-officedocument.presentationml.tags+xml"/>
  <Override PartName="/ppt/tags/tag2316.xml" ContentType="application/vnd.openxmlformats-officedocument.presentationml.tags+xml"/>
  <Override PartName="/ppt/tags/tag2317.xml" ContentType="application/vnd.openxmlformats-officedocument.presentationml.tags+xml"/>
  <Override PartName="/ppt/tags/tag2318.xml" ContentType="application/vnd.openxmlformats-officedocument.presentationml.tags+xml"/>
  <Override PartName="/ppt/tags/tag2319.xml" ContentType="application/vnd.openxmlformats-officedocument.presentationml.tags+xml"/>
  <Override PartName="/ppt/tags/tag2320.xml" ContentType="application/vnd.openxmlformats-officedocument.presentationml.tags+xml"/>
  <Override PartName="/ppt/tags/tag2321.xml" ContentType="application/vnd.openxmlformats-officedocument.presentationml.tags+xml"/>
  <Override PartName="/ppt/tags/tag2322.xml" ContentType="application/vnd.openxmlformats-officedocument.presentationml.tags+xml"/>
  <Override PartName="/ppt/tags/tag2323.xml" ContentType="application/vnd.openxmlformats-officedocument.presentationml.tags+xml"/>
  <Override PartName="/ppt/tags/tag2324.xml" ContentType="application/vnd.openxmlformats-officedocument.presentationml.tags+xml"/>
  <Override PartName="/ppt/tags/tag2325.xml" ContentType="application/vnd.openxmlformats-officedocument.presentationml.tags+xml"/>
  <Override PartName="/ppt/tags/tag2326.xml" ContentType="application/vnd.openxmlformats-officedocument.presentationml.tags+xml"/>
  <Override PartName="/ppt/tags/tag2327.xml" ContentType="application/vnd.openxmlformats-officedocument.presentationml.tags+xml"/>
  <Override PartName="/ppt/tags/tag2328.xml" ContentType="application/vnd.openxmlformats-officedocument.presentationml.tags+xml"/>
  <Override PartName="/ppt/tags/tag2329.xml" ContentType="application/vnd.openxmlformats-officedocument.presentationml.tags+xml"/>
  <Override PartName="/ppt/tags/tag2330.xml" ContentType="application/vnd.openxmlformats-officedocument.presentationml.tags+xml"/>
  <Override PartName="/ppt/tags/tag2331.xml" ContentType="application/vnd.openxmlformats-officedocument.presentationml.tags+xml"/>
  <Override PartName="/ppt/tags/tag2332.xml" ContentType="application/vnd.openxmlformats-officedocument.presentationml.tags+xml"/>
  <Override PartName="/ppt/tags/tag2333.xml" ContentType="application/vnd.openxmlformats-officedocument.presentationml.tags+xml"/>
  <Override PartName="/ppt/tags/tag2334.xml" ContentType="application/vnd.openxmlformats-officedocument.presentationml.tags+xml"/>
  <Override PartName="/ppt/tags/tag2335.xml" ContentType="application/vnd.openxmlformats-officedocument.presentationml.tags+xml"/>
  <Override PartName="/ppt/tags/tag2336.xml" ContentType="application/vnd.openxmlformats-officedocument.presentationml.tags+xml"/>
  <Override PartName="/ppt/tags/tag2337.xml" ContentType="application/vnd.openxmlformats-officedocument.presentationml.tags+xml"/>
  <Override PartName="/ppt/tags/tag2338.xml" ContentType="application/vnd.openxmlformats-officedocument.presentationml.tags+xml"/>
  <Override PartName="/ppt/tags/tag2339.xml" ContentType="application/vnd.openxmlformats-officedocument.presentationml.tags+xml"/>
  <Override PartName="/ppt/tags/tag2340.xml" ContentType="application/vnd.openxmlformats-officedocument.presentationml.tags+xml"/>
  <Override PartName="/ppt/tags/tag2341.xml" ContentType="application/vnd.openxmlformats-officedocument.presentationml.tags+xml"/>
  <Override PartName="/ppt/tags/tag2342.xml" ContentType="application/vnd.openxmlformats-officedocument.presentationml.tags+xml"/>
  <Override PartName="/ppt/tags/tag2343.xml" ContentType="application/vnd.openxmlformats-officedocument.presentationml.tags+xml"/>
  <Override PartName="/ppt/tags/tag2344.xml" ContentType="application/vnd.openxmlformats-officedocument.presentationml.tags+xml"/>
  <Override PartName="/ppt/tags/tag2345.xml" ContentType="application/vnd.openxmlformats-officedocument.presentationml.tags+xml"/>
  <Override PartName="/ppt/tags/tag2346.xml" ContentType="application/vnd.openxmlformats-officedocument.presentationml.tags+xml"/>
  <Override PartName="/ppt/tags/tag2347.xml" ContentType="application/vnd.openxmlformats-officedocument.presentationml.tags+xml"/>
  <Override PartName="/ppt/tags/tag2348.xml" ContentType="application/vnd.openxmlformats-officedocument.presentationml.tags+xml"/>
  <Override PartName="/ppt/tags/tag2349.xml" ContentType="application/vnd.openxmlformats-officedocument.presentationml.tags+xml"/>
  <Override PartName="/ppt/tags/tag2350.xml" ContentType="application/vnd.openxmlformats-officedocument.presentationml.tags+xml"/>
  <Override PartName="/ppt/tags/tag2351.xml" ContentType="application/vnd.openxmlformats-officedocument.presentationml.tags+xml"/>
  <Override PartName="/ppt/tags/tag2352.xml" ContentType="application/vnd.openxmlformats-officedocument.presentationml.tags+xml"/>
  <Override PartName="/ppt/tags/tag2353.xml" ContentType="application/vnd.openxmlformats-officedocument.presentationml.tags+xml"/>
  <Override PartName="/ppt/tags/tag2354.xml" ContentType="application/vnd.openxmlformats-officedocument.presentationml.tags+xml"/>
  <Override PartName="/ppt/tags/tag2355.xml" ContentType="application/vnd.openxmlformats-officedocument.presentationml.tags+xml"/>
  <Override PartName="/ppt/tags/tag2356.xml" ContentType="application/vnd.openxmlformats-officedocument.presentationml.tags+xml"/>
  <Override PartName="/ppt/tags/tag2357.xml" ContentType="application/vnd.openxmlformats-officedocument.presentationml.tags+xml"/>
  <Override PartName="/ppt/tags/tag2358.xml" ContentType="application/vnd.openxmlformats-officedocument.presentationml.tags+xml"/>
  <Override PartName="/ppt/tags/tag2359.xml" ContentType="application/vnd.openxmlformats-officedocument.presentationml.tags+xml"/>
  <Override PartName="/ppt/tags/tag2360.xml" ContentType="application/vnd.openxmlformats-officedocument.presentationml.tags+xml"/>
  <Override PartName="/ppt/tags/tag2361.xml" ContentType="application/vnd.openxmlformats-officedocument.presentationml.tags+xml"/>
  <Override PartName="/ppt/tags/tag2362.xml" ContentType="application/vnd.openxmlformats-officedocument.presentationml.tags+xml"/>
  <Override PartName="/ppt/tags/tag2363.xml" ContentType="application/vnd.openxmlformats-officedocument.presentationml.tags+xml"/>
  <Override PartName="/ppt/tags/tag2364.xml" ContentType="application/vnd.openxmlformats-officedocument.presentationml.tags+xml"/>
  <Override PartName="/ppt/tags/tag2365.xml" ContentType="application/vnd.openxmlformats-officedocument.presentationml.tags+xml"/>
  <Override PartName="/ppt/tags/tag2366.xml" ContentType="application/vnd.openxmlformats-officedocument.presentationml.tags+xml"/>
  <Override PartName="/ppt/tags/tag2367.xml" ContentType="application/vnd.openxmlformats-officedocument.presentationml.tags+xml"/>
  <Override PartName="/ppt/tags/tag2368.xml" ContentType="application/vnd.openxmlformats-officedocument.presentationml.tags+xml"/>
  <Override PartName="/ppt/tags/tag2369.xml" ContentType="application/vnd.openxmlformats-officedocument.presentationml.tags+xml"/>
  <Override PartName="/ppt/tags/tag2370.xml" ContentType="application/vnd.openxmlformats-officedocument.presentationml.tags+xml"/>
  <Override PartName="/ppt/tags/tag2371.xml" ContentType="application/vnd.openxmlformats-officedocument.presentationml.tags+xml"/>
  <Override PartName="/ppt/tags/tag2372.xml" ContentType="application/vnd.openxmlformats-officedocument.presentationml.tags+xml"/>
  <Override PartName="/ppt/tags/tag2373.xml" ContentType="application/vnd.openxmlformats-officedocument.presentationml.tags+xml"/>
  <Override PartName="/ppt/tags/tag2374.xml" ContentType="application/vnd.openxmlformats-officedocument.presentationml.tags+xml"/>
  <Override PartName="/ppt/tags/tag2375.xml" ContentType="application/vnd.openxmlformats-officedocument.presentationml.tags+xml"/>
  <Override PartName="/ppt/tags/tag2376.xml" ContentType="application/vnd.openxmlformats-officedocument.presentationml.tags+xml"/>
  <Override PartName="/ppt/tags/tag2377.xml" ContentType="application/vnd.openxmlformats-officedocument.presentationml.tags+xml"/>
  <Override PartName="/ppt/tags/tag2378.xml" ContentType="application/vnd.openxmlformats-officedocument.presentationml.tags+xml"/>
  <Override PartName="/ppt/tags/tag2379.xml" ContentType="application/vnd.openxmlformats-officedocument.presentationml.tags+xml"/>
  <Override PartName="/ppt/tags/tag2380.xml" ContentType="application/vnd.openxmlformats-officedocument.presentationml.tags+xml"/>
  <Override PartName="/ppt/tags/tag2381.xml" ContentType="application/vnd.openxmlformats-officedocument.presentationml.tags+xml"/>
  <Override PartName="/ppt/tags/tag2382.xml" ContentType="application/vnd.openxmlformats-officedocument.presentationml.tags+xml"/>
  <Override PartName="/ppt/tags/tag2383.xml" ContentType="application/vnd.openxmlformats-officedocument.presentationml.tags+xml"/>
  <Override PartName="/ppt/tags/tag2384.xml" ContentType="application/vnd.openxmlformats-officedocument.presentationml.tags+xml"/>
  <Override PartName="/ppt/tags/tag2385.xml" ContentType="application/vnd.openxmlformats-officedocument.presentationml.tags+xml"/>
  <Override PartName="/ppt/tags/tag2386.xml" ContentType="application/vnd.openxmlformats-officedocument.presentationml.tags+xml"/>
  <Override PartName="/ppt/tags/tag2387.xml" ContentType="application/vnd.openxmlformats-officedocument.presentationml.tags+xml"/>
  <Override PartName="/ppt/tags/tag2388.xml" ContentType="application/vnd.openxmlformats-officedocument.presentationml.tags+xml"/>
  <Override PartName="/ppt/tags/tag2389.xml" ContentType="application/vnd.openxmlformats-officedocument.presentationml.tags+xml"/>
  <Override PartName="/ppt/tags/tag2390.xml" ContentType="application/vnd.openxmlformats-officedocument.presentationml.tags+xml"/>
  <Override PartName="/ppt/tags/tag2391.xml" ContentType="application/vnd.openxmlformats-officedocument.presentationml.tags+xml"/>
  <Override PartName="/ppt/tags/tag2392.xml" ContentType="application/vnd.openxmlformats-officedocument.presentationml.tags+xml"/>
  <Override PartName="/ppt/tags/tag2393.xml" ContentType="application/vnd.openxmlformats-officedocument.presentationml.tags+xml"/>
  <Override PartName="/ppt/tags/tag2394.xml" ContentType="application/vnd.openxmlformats-officedocument.presentationml.tags+xml"/>
  <Override PartName="/ppt/tags/tag2395.xml" ContentType="application/vnd.openxmlformats-officedocument.presentationml.tags+xml"/>
  <Override PartName="/ppt/tags/tag2396.xml" ContentType="application/vnd.openxmlformats-officedocument.presentationml.tags+xml"/>
  <Override PartName="/ppt/tags/tag2397.xml" ContentType="application/vnd.openxmlformats-officedocument.presentationml.tags+xml"/>
  <Override PartName="/ppt/tags/tag2398.xml" ContentType="application/vnd.openxmlformats-officedocument.presentationml.tags+xml"/>
  <Override PartName="/ppt/tags/tag2399.xml" ContentType="application/vnd.openxmlformats-officedocument.presentationml.tags+xml"/>
  <Override PartName="/ppt/tags/tag2400.xml" ContentType="application/vnd.openxmlformats-officedocument.presentationml.tags+xml"/>
  <Override PartName="/ppt/tags/tag2401.xml" ContentType="application/vnd.openxmlformats-officedocument.presentationml.tags+xml"/>
  <Override PartName="/ppt/tags/tag2402.xml" ContentType="application/vnd.openxmlformats-officedocument.presentationml.tags+xml"/>
  <Override PartName="/ppt/tags/tag2403.xml" ContentType="application/vnd.openxmlformats-officedocument.presentationml.tags+xml"/>
  <Override PartName="/ppt/tags/tag2404.xml" ContentType="application/vnd.openxmlformats-officedocument.presentationml.tags+xml"/>
  <Override PartName="/ppt/tags/tag2405.xml" ContentType="application/vnd.openxmlformats-officedocument.presentationml.tags+xml"/>
  <Override PartName="/ppt/tags/tag2406.xml" ContentType="application/vnd.openxmlformats-officedocument.presentationml.tags+xml"/>
  <Override PartName="/ppt/tags/tag2407.xml" ContentType="application/vnd.openxmlformats-officedocument.presentationml.tags+xml"/>
  <Override PartName="/ppt/tags/tag2408.xml" ContentType="application/vnd.openxmlformats-officedocument.presentationml.tags+xml"/>
  <Override PartName="/ppt/tags/tag2409.xml" ContentType="application/vnd.openxmlformats-officedocument.presentationml.tags+xml"/>
  <Override PartName="/ppt/tags/tag2410.xml" ContentType="application/vnd.openxmlformats-officedocument.presentationml.tags+xml"/>
  <Override PartName="/ppt/tags/tag2411.xml" ContentType="application/vnd.openxmlformats-officedocument.presentationml.tags+xml"/>
  <Override PartName="/ppt/tags/tag2412.xml" ContentType="application/vnd.openxmlformats-officedocument.presentationml.tags+xml"/>
  <Override PartName="/ppt/tags/tag2413.xml" ContentType="application/vnd.openxmlformats-officedocument.presentationml.tags+xml"/>
  <Override PartName="/ppt/tags/tag2414.xml" ContentType="application/vnd.openxmlformats-officedocument.presentationml.tags+xml"/>
  <Override PartName="/ppt/tags/tag2415.xml" ContentType="application/vnd.openxmlformats-officedocument.presentationml.tags+xml"/>
  <Override PartName="/ppt/tags/tag2416.xml" ContentType="application/vnd.openxmlformats-officedocument.presentationml.tags+xml"/>
  <Override PartName="/ppt/tags/tag2417.xml" ContentType="application/vnd.openxmlformats-officedocument.presentationml.tags+xml"/>
  <Override PartName="/ppt/tags/tag2418.xml" ContentType="application/vnd.openxmlformats-officedocument.presentationml.tags+xml"/>
  <Override PartName="/ppt/tags/tag2419.xml" ContentType="application/vnd.openxmlformats-officedocument.presentationml.tags+xml"/>
  <Override PartName="/ppt/tags/tag2420.xml" ContentType="application/vnd.openxmlformats-officedocument.presentationml.tags+xml"/>
  <Override PartName="/ppt/tags/tag2421.xml" ContentType="application/vnd.openxmlformats-officedocument.presentationml.tags+xml"/>
  <Override PartName="/ppt/tags/tag2422.xml" ContentType="application/vnd.openxmlformats-officedocument.presentationml.tags+xml"/>
  <Override PartName="/ppt/tags/tag2423.xml" ContentType="application/vnd.openxmlformats-officedocument.presentationml.tags+xml"/>
  <Override PartName="/ppt/tags/tag2424.xml" ContentType="application/vnd.openxmlformats-officedocument.presentationml.tags+xml"/>
  <Override PartName="/ppt/tags/tag2425.xml" ContentType="application/vnd.openxmlformats-officedocument.presentationml.tags+xml"/>
  <Override PartName="/ppt/tags/tag2426.xml" ContentType="application/vnd.openxmlformats-officedocument.presentationml.tags+xml"/>
  <Override PartName="/ppt/tags/tag2427.xml" ContentType="application/vnd.openxmlformats-officedocument.presentationml.tags+xml"/>
  <Override PartName="/ppt/tags/tag2428.xml" ContentType="application/vnd.openxmlformats-officedocument.presentationml.tags+xml"/>
  <Override PartName="/ppt/tags/tag2429.xml" ContentType="application/vnd.openxmlformats-officedocument.presentationml.tags+xml"/>
  <Override PartName="/ppt/tags/tag2430.xml" ContentType="application/vnd.openxmlformats-officedocument.presentationml.tags+xml"/>
  <Override PartName="/ppt/tags/tag2431.xml" ContentType="application/vnd.openxmlformats-officedocument.presentationml.tags+xml"/>
  <Override PartName="/ppt/tags/tag2432.xml" ContentType="application/vnd.openxmlformats-officedocument.presentationml.tags+xml"/>
  <Override PartName="/ppt/tags/tag2433.xml" ContentType="application/vnd.openxmlformats-officedocument.presentationml.tags+xml"/>
  <Override PartName="/ppt/tags/tag2434.xml" ContentType="application/vnd.openxmlformats-officedocument.presentationml.tags+xml"/>
  <Override PartName="/ppt/tags/tag2435.xml" ContentType="application/vnd.openxmlformats-officedocument.presentationml.tags+xml"/>
  <Override PartName="/ppt/tags/tag2436.xml" ContentType="application/vnd.openxmlformats-officedocument.presentationml.tags+xml"/>
  <Override PartName="/ppt/tags/tag2437.xml" ContentType="application/vnd.openxmlformats-officedocument.presentationml.tags+xml"/>
  <Override PartName="/ppt/tags/tag2438.xml" ContentType="application/vnd.openxmlformats-officedocument.presentationml.tags+xml"/>
  <Override PartName="/ppt/tags/tag2439.xml" ContentType="application/vnd.openxmlformats-officedocument.presentationml.tags+xml"/>
  <Override PartName="/ppt/tags/tag2440.xml" ContentType="application/vnd.openxmlformats-officedocument.presentationml.tags+xml"/>
  <Override PartName="/ppt/tags/tag2441.xml" ContentType="application/vnd.openxmlformats-officedocument.presentationml.tags+xml"/>
  <Override PartName="/ppt/tags/tag2442.xml" ContentType="application/vnd.openxmlformats-officedocument.presentationml.tags+xml"/>
  <Override PartName="/ppt/tags/tag2443.xml" ContentType="application/vnd.openxmlformats-officedocument.presentationml.tags+xml"/>
  <Override PartName="/ppt/tags/tag2444.xml" ContentType="application/vnd.openxmlformats-officedocument.presentationml.tags+xml"/>
  <Override PartName="/ppt/tags/tag2445.xml" ContentType="application/vnd.openxmlformats-officedocument.presentationml.tags+xml"/>
  <Override PartName="/ppt/tags/tag2446.xml" ContentType="application/vnd.openxmlformats-officedocument.presentationml.tags+xml"/>
  <Override PartName="/ppt/tags/tag2447.xml" ContentType="application/vnd.openxmlformats-officedocument.presentationml.tags+xml"/>
  <Override PartName="/ppt/tags/tag2448.xml" ContentType="application/vnd.openxmlformats-officedocument.presentationml.tags+xml"/>
  <Override PartName="/ppt/tags/tag2449.xml" ContentType="application/vnd.openxmlformats-officedocument.presentationml.tags+xml"/>
  <Override PartName="/ppt/tags/tag2450.xml" ContentType="application/vnd.openxmlformats-officedocument.presentationml.tags+xml"/>
  <Override PartName="/ppt/tags/tag2451.xml" ContentType="application/vnd.openxmlformats-officedocument.presentationml.tags+xml"/>
  <Override PartName="/ppt/tags/tag2452.xml" ContentType="application/vnd.openxmlformats-officedocument.presentationml.tags+xml"/>
  <Override PartName="/ppt/tags/tag2453.xml" ContentType="application/vnd.openxmlformats-officedocument.presentationml.tags+xml"/>
  <Override PartName="/ppt/tags/tag2454.xml" ContentType="application/vnd.openxmlformats-officedocument.presentationml.tags+xml"/>
  <Override PartName="/ppt/tags/tag2455.xml" ContentType="application/vnd.openxmlformats-officedocument.presentationml.tags+xml"/>
  <Override PartName="/ppt/tags/tag2456.xml" ContentType="application/vnd.openxmlformats-officedocument.presentationml.tags+xml"/>
  <Override PartName="/ppt/tags/tag2457.xml" ContentType="application/vnd.openxmlformats-officedocument.presentationml.tags+xml"/>
  <Override PartName="/ppt/tags/tag2458.xml" ContentType="application/vnd.openxmlformats-officedocument.presentationml.tags+xml"/>
  <Override PartName="/ppt/tags/tag2459.xml" ContentType="application/vnd.openxmlformats-officedocument.presentationml.tags+xml"/>
  <Override PartName="/ppt/tags/tag2460.xml" ContentType="application/vnd.openxmlformats-officedocument.presentationml.tags+xml"/>
  <Override PartName="/ppt/tags/tag2461.xml" ContentType="application/vnd.openxmlformats-officedocument.presentationml.tags+xml"/>
  <Override PartName="/ppt/tags/tag2462.xml" ContentType="application/vnd.openxmlformats-officedocument.presentationml.tags+xml"/>
  <Override PartName="/ppt/tags/tag2463.xml" ContentType="application/vnd.openxmlformats-officedocument.presentationml.tags+xml"/>
  <Override PartName="/ppt/tags/tag2464.xml" ContentType="application/vnd.openxmlformats-officedocument.presentationml.tags+xml"/>
  <Override PartName="/ppt/tags/tag2465.xml" ContentType="application/vnd.openxmlformats-officedocument.presentationml.tags+xml"/>
  <Override PartName="/ppt/tags/tag2466.xml" ContentType="application/vnd.openxmlformats-officedocument.presentationml.tags+xml"/>
  <Override PartName="/ppt/tags/tag2467.xml" ContentType="application/vnd.openxmlformats-officedocument.presentationml.tags+xml"/>
  <Override PartName="/ppt/tags/tag2468.xml" ContentType="application/vnd.openxmlformats-officedocument.presentationml.tags+xml"/>
  <Override PartName="/ppt/tags/tag2469.xml" ContentType="application/vnd.openxmlformats-officedocument.presentationml.tags+xml"/>
  <Override PartName="/ppt/tags/tag2470.xml" ContentType="application/vnd.openxmlformats-officedocument.presentationml.tags+xml"/>
  <Override PartName="/ppt/tags/tag2471.xml" ContentType="application/vnd.openxmlformats-officedocument.presentationml.tags+xml"/>
  <Override PartName="/ppt/tags/tag2472.xml" ContentType="application/vnd.openxmlformats-officedocument.presentationml.tags+xml"/>
  <Override PartName="/ppt/tags/tag2473.xml" ContentType="application/vnd.openxmlformats-officedocument.presentationml.tags+xml"/>
  <Override PartName="/ppt/tags/tag2474.xml" ContentType="application/vnd.openxmlformats-officedocument.presentationml.tags+xml"/>
  <Override PartName="/ppt/tags/tag2475.xml" ContentType="application/vnd.openxmlformats-officedocument.presentationml.tags+xml"/>
  <Override PartName="/ppt/tags/tag2476.xml" ContentType="application/vnd.openxmlformats-officedocument.presentationml.tags+xml"/>
  <Override PartName="/ppt/tags/tag2477.xml" ContentType="application/vnd.openxmlformats-officedocument.presentationml.tags+xml"/>
  <Override PartName="/ppt/tags/tag2478.xml" ContentType="application/vnd.openxmlformats-officedocument.presentationml.tags+xml"/>
  <Override PartName="/ppt/tags/tag2479.xml" ContentType="application/vnd.openxmlformats-officedocument.presentationml.tags+xml"/>
  <Override PartName="/ppt/tags/tag2480.xml" ContentType="application/vnd.openxmlformats-officedocument.presentationml.tags+xml"/>
  <Override PartName="/ppt/tags/tag2481.xml" ContentType="application/vnd.openxmlformats-officedocument.presentationml.tags+xml"/>
  <Override PartName="/ppt/tags/tag2482.xml" ContentType="application/vnd.openxmlformats-officedocument.presentationml.tags+xml"/>
  <Override PartName="/ppt/tags/tag2483.xml" ContentType="application/vnd.openxmlformats-officedocument.presentationml.tags+xml"/>
  <Override PartName="/ppt/tags/tag2484.xml" ContentType="application/vnd.openxmlformats-officedocument.presentationml.tags+xml"/>
  <Override PartName="/ppt/tags/tag2485.xml" ContentType="application/vnd.openxmlformats-officedocument.presentationml.tags+xml"/>
  <Override PartName="/ppt/tags/tag2486.xml" ContentType="application/vnd.openxmlformats-officedocument.presentationml.tags+xml"/>
  <Override PartName="/ppt/tags/tag2487.xml" ContentType="application/vnd.openxmlformats-officedocument.presentationml.tags+xml"/>
  <Override PartName="/ppt/tags/tag2488.xml" ContentType="application/vnd.openxmlformats-officedocument.presentationml.tags+xml"/>
  <Override PartName="/ppt/tags/tag2489.xml" ContentType="application/vnd.openxmlformats-officedocument.presentationml.tags+xml"/>
  <Override PartName="/ppt/tags/tag2490.xml" ContentType="application/vnd.openxmlformats-officedocument.presentationml.tags+xml"/>
  <Override PartName="/ppt/tags/tag2491.xml" ContentType="application/vnd.openxmlformats-officedocument.presentationml.tags+xml"/>
  <Override PartName="/ppt/tags/tag2492.xml" ContentType="application/vnd.openxmlformats-officedocument.presentationml.tags+xml"/>
  <Override PartName="/ppt/tags/tag2493.xml" ContentType="application/vnd.openxmlformats-officedocument.presentationml.tags+xml"/>
  <Override PartName="/ppt/tags/tag2494.xml" ContentType="application/vnd.openxmlformats-officedocument.presentationml.tags+xml"/>
  <Override PartName="/ppt/tags/tag2495.xml" ContentType="application/vnd.openxmlformats-officedocument.presentationml.tags+xml"/>
  <Override PartName="/ppt/tags/tag2496.xml" ContentType="application/vnd.openxmlformats-officedocument.presentationml.tags+xml"/>
  <Override PartName="/ppt/tags/tag2497.xml" ContentType="application/vnd.openxmlformats-officedocument.presentationml.tags+xml"/>
  <Override PartName="/ppt/tags/tag2498.xml" ContentType="application/vnd.openxmlformats-officedocument.presentationml.tags+xml"/>
  <Override PartName="/ppt/tags/tag2499.xml" ContentType="application/vnd.openxmlformats-officedocument.presentationml.tags+xml"/>
  <Override PartName="/ppt/tags/tag2500.xml" ContentType="application/vnd.openxmlformats-officedocument.presentationml.tags+xml"/>
  <Override PartName="/ppt/tags/tag2501.xml" ContentType="application/vnd.openxmlformats-officedocument.presentationml.tags+xml"/>
  <Override PartName="/ppt/tags/tag2502.xml" ContentType="application/vnd.openxmlformats-officedocument.presentationml.tags+xml"/>
  <Override PartName="/ppt/tags/tag2503.xml" ContentType="application/vnd.openxmlformats-officedocument.presentationml.tags+xml"/>
  <Override PartName="/ppt/tags/tag2504.xml" ContentType="application/vnd.openxmlformats-officedocument.presentationml.tags+xml"/>
  <Override PartName="/ppt/tags/tag2505.xml" ContentType="application/vnd.openxmlformats-officedocument.presentationml.tags+xml"/>
  <Override PartName="/ppt/tags/tag2506.xml" ContentType="application/vnd.openxmlformats-officedocument.presentationml.tags+xml"/>
  <Override PartName="/ppt/tags/tag2507.xml" ContentType="application/vnd.openxmlformats-officedocument.presentationml.tags+xml"/>
  <Override PartName="/ppt/tags/tag2508.xml" ContentType="application/vnd.openxmlformats-officedocument.presentationml.tags+xml"/>
  <Override PartName="/ppt/tags/tag2509.xml" ContentType="application/vnd.openxmlformats-officedocument.presentationml.tags+xml"/>
  <Override PartName="/ppt/tags/tag2510.xml" ContentType="application/vnd.openxmlformats-officedocument.presentationml.tags+xml"/>
  <Override PartName="/ppt/tags/tag2511.xml" ContentType="application/vnd.openxmlformats-officedocument.presentationml.tags+xml"/>
  <Override PartName="/ppt/tags/tag2512.xml" ContentType="application/vnd.openxmlformats-officedocument.presentationml.tags+xml"/>
  <Override PartName="/ppt/tags/tag2513.xml" ContentType="application/vnd.openxmlformats-officedocument.presentationml.tags+xml"/>
  <Override PartName="/ppt/tags/tag2514.xml" ContentType="application/vnd.openxmlformats-officedocument.presentationml.tags+xml"/>
  <Override PartName="/ppt/tags/tag2515.xml" ContentType="application/vnd.openxmlformats-officedocument.presentationml.tags+xml"/>
  <Override PartName="/ppt/tags/tag2516.xml" ContentType="application/vnd.openxmlformats-officedocument.presentationml.tags+xml"/>
  <Override PartName="/ppt/tags/tag2517.xml" ContentType="application/vnd.openxmlformats-officedocument.presentationml.tags+xml"/>
  <Override PartName="/ppt/tags/tag2518.xml" ContentType="application/vnd.openxmlformats-officedocument.presentationml.tags+xml"/>
  <Override PartName="/ppt/tags/tag2519.xml" ContentType="application/vnd.openxmlformats-officedocument.presentationml.tags+xml"/>
  <Override PartName="/ppt/tags/tag2520.xml" ContentType="application/vnd.openxmlformats-officedocument.presentationml.tags+xml"/>
  <Override PartName="/ppt/tags/tag2521.xml" ContentType="application/vnd.openxmlformats-officedocument.presentationml.tags+xml"/>
  <Override PartName="/ppt/tags/tag2522.xml" ContentType="application/vnd.openxmlformats-officedocument.presentationml.tags+xml"/>
  <Override PartName="/ppt/tags/tag2523.xml" ContentType="application/vnd.openxmlformats-officedocument.presentationml.tags+xml"/>
  <Override PartName="/ppt/tags/tag2524.xml" ContentType="application/vnd.openxmlformats-officedocument.presentationml.tags+xml"/>
  <Override PartName="/ppt/tags/tag2525.xml" ContentType="application/vnd.openxmlformats-officedocument.presentationml.tags+xml"/>
  <Override PartName="/ppt/tags/tag2526.xml" ContentType="application/vnd.openxmlformats-officedocument.presentationml.tags+xml"/>
  <Override PartName="/ppt/tags/tag2527.xml" ContentType="application/vnd.openxmlformats-officedocument.presentationml.tags+xml"/>
  <Override PartName="/ppt/tags/tag2528.xml" ContentType="application/vnd.openxmlformats-officedocument.presentationml.tags+xml"/>
  <Override PartName="/ppt/tags/tag2529.xml" ContentType="application/vnd.openxmlformats-officedocument.presentationml.tags+xml"/>
  <Override PartName="/ppt/tags/tag2530.xml" ContentType="application/vnd.openxmlformats-officedocument.presentationml.tags+xml"/>
  <Override PartName="/ppt/tags/tag2531.xml" ContentType="application/vnd.openxmlformats-officedocument.presentationml.tags+xml"/>
  <Override PartName="/ppt/tags/tag2532.xml" ContentType="application/vnd.openxmlformats-officedocument.presentationml.tags+xml"/>
  <Override PartName="/ppt/tags/tag2533.xml" ContentType="application/vnd.openxmlformats-officedocument.presentationml.tags+xml"/>
  <Override PartName="/ppt/tags/tag2534.xml" ContentType="application/vnd.openxmlformats-officedocument.presentationml.tags+xml"/>
  <Override PartName="/ppt/tags/tag2535.xml" ContentType="application/vnd.openxmlformats-officedocument.presentationml.tags+xml"/>
  <Override PartName="/ppt/tags/tag2536.xml" ContentType="application/vnd.openxmlformats-officedocument.presentationml.tags+xml"/>
  <Override PartName="/ppt/tags/tag2537.xml" ContentType="application/vnd.openxmlformats-officedocument.presentationml.tags+xml"/>
  <Override PartName="/ppt/tags/tag2538.xml" ContentType="application/vnd.openxmlformats-officedocument.presentationml.tags+xml"/>
  <Override PartName="/ppt/tags/tag2539.xml" ContentType="application/vnd.openxmlformats-officedocument.presentationml.tags+xml"/>
  <Override PartName="/ppt/tags/tag2540.xml" ContentType="application/vnd.openxmlformats-officedocument.presentationml.tags+xml"/>
  <Override PartName="/ppt/tags/tag2541.xml" ContentType="application/vnd.openxmlformats-officedocument.presentationml.tags+xml"/>
  <Override PartName="/ppt/tags/tag2542.xml" ContentType="application/vnd.openxmlformats-officedocument.presentationml.tags+xml"/>
  <Override PartName="/ppt/tags/tag2543.xml" ContentType="application/vnd.openxmlformats-officedocument.presentationml.tags+xml"/>
  <Override PartName="/ppt/tags/tag2544.xml" ContentType="application/vnd.openxmlformats-officedocument.presentationml.tags+xml"/>
  <Override PartName="/ppt/tags/tag2545.xml" ContentType="application/vnd.openxmlformats-officedocument.presentationml.tags+xml"/>
  <Override PartName="/ppt/tags/tag2546.xml" ContentType="application/vnd.openxmlformats-officedocument.presentationml.tags+xml"/>
  <Override PartName="/ppt/tags/tag2547.xml" ContentType="application/vnd.openxmlformats-officedocument.presentationml.tags+xml"/>
  <Override PartName="/ppt/tags/tag2548.xml" ContentType="application/vnd.openxmlformats-officedocument.presentationml.tags+xml"/>
  <Override PartName="/ppt/tags/tag2549.xml" ContentType="application/vnd.openxmlformats-officedocument.presentationml.tags+xml"/>
  <Override PartName="/ppt/tags/tag2550.xml" ContentType="application/vnd.openxmlformats-officedocument.presentationml.tags+xml"/>
  <Override PartName="/ppt/tags/tag2551.xml" ContentType="application/vnd.openxmlformats-officedocument.presentationml.tags+xml"/>
  <Override PartName="/ppt/tags/tag2552.xml" ContentType="application/vnd.openxmlformats-officedocument.presentationml.tags+xml"/>
  <Override PartName="/ppt/tags/tag2553.xml" ContentType="application/vnd.openxmlformats-officedocument.presentationml.tags+xml"/>
  <Override PartName="/ppt/tags/tag2554.xml" ContentType="application/vnd.openxmlformats-officedocument.presentationml.tags+xml"/>
  <Override PartName="/ppt/tags/tag2555.xml" ContentType="application/vnd.openxmlformats-officedocument.presentationml.tags+xml"/>
  <Override PartName="/ppt/tags/tag2556.xml" ContentType="application/vnd.openxmlformats-officedocument.presentationml.tags+xml"/>
  <Override PartName="/ppt/tags/tag2557.xml" ContentType="application/vnd.openxmlformats-officedocument.presentationml.tags+xml"/>
  <Override PartName="/ppt/tags/tag2558.xml" ContentType="application/vnd.openxmlformats-officedocument.presentationml.tags+xml"/>
  <Override PartName="/ppt/tags/tag2559.xml" ContentType="application/vnd.openxmlformats-officedocument.presentationml.tags+xml"/>
  <Override PartName="/ppt/tags/tag2560.xml" ContentType="application/vnd.openxmlformats-officedocument.presentationml.tags+xml"/>
  <Override PartName="/ppt/tags/tag2561.xml" ContentType="application/vnd.openxmlformats-officedocument.presentationml.tags+xml"/>
  <Override PartName="/ppt/tags/tag2562.xml" ContentType="application/vnd.openxmlformats-officedocument.presentationml.tags+xml"/>
  <Override PartName="/ppt/tags/tag2563.xml" ContentType="application/vnd.openxmlformats-officedocument.presentationml.tags+xml"/>
  <Override PartName="/ppt/tags/tag2564.xml" ContentType="application/vnd.openxmlformats-officedocument.presentationml.tags+xml"/>
  <Override PartName="/ppt/tags/tag2565.xml" ContentType="application/vnd.openxmlformats-officedocument.presentationml.tags+xml"/>
  <Override PartName="/ppt/tags/tag2566.xml" ContentType="application/vnd.openxmlformats-officedocument.presentationml.tags+xml"/>
  <Override PartName="/ppt/tags/tag2567.xml" ContentType="application/vnd.openxmlformats-officedocument.presentationml.tags+xml"/>
  <Override PartName="/ppt/tags/tag2568.xml" ContentType="application/vnd.openxmlformats-officedocument.presentationml.tags+xml"/>
  <Override PartName="/ppt/tags/tag2569.xml" ContentType="application/vnd.openxmlformats-officedocument.presentationml.tags+xml"/>
  <Override PartName="/ppt/tags/tag2570.xml" ContentType="application/vnd.openxmlformats-officedocument.presentationml.tags+xml"/>
  <Override PartName="/ppt/tags/tag2571.xml" ContentType="application/vnd.openxmlformats-officedocument.presentationml.tags+xml"/>
  <Override PartName="/ppt/tags/tag2572.xml" ContentType="application/vnd.openxmlformats-officedocument.presentationml.tags+xml"/>
  <Override PartName="/ppt/tags/tag2573.xml" ContentType="application/vnd.openxmlformats-officedocument.presentationml.tags+xml"/>
  <Override PartName="/ppt/tags/tag2574.xml" ContentType="application/vnd.openxmlformats-officedocument.presentationml.tags+xml"/>
  <Override PartName="/ppt/tags/tag2575.xml" ContentType="application/vnd.openxmlformats-officedocument.presentationml.tags+xml"/>
  <Override PartName="/ppt/tags/tag2576.xml" ContentType="application/vnd.openxmlformats-officedocument.presentationml.tags+xml"/>
  <Override PartName="/ppt/tags/tag2577.xml" ContentType="application/vnd.openxmlformats-officedocument.presentationml.tags+xml"/>
  <Override PartName="/ppt/tags/tag2578.xml" ContentType="application/vnd.openxmlformats-officedocument.presentationml.tags+xml"/>
  <Override PartName="/ppt/tags/tag2579.xml" ContentType="application/vnd.openxmlformats-officedocument.presentationml.tags+xml"/>
  <Override PartName="/ppt/tags/tag2580.xml" ContentType="application/vnd.openxmlformats-officedocument.presentationml.tags+xml"/>
  <Override PartName="/ppt/tags/tag2581.xml" ContentType="application/vnd.openxmlformats-officedocument.presentationml.tags+xml"/>
  <Override PartName="/ppt/tags/tag2582.xml" ContentType="application/vnd.openxmlformats-officedocument.presentationml.tags+xml"/>
  <Override PartName="/ppt/tags/tag2583.xml" ContentType="application/vnd.openxmlformats-officedocument.presentationml.tags+xml"/>
  <Override PartName="/ppt/tags/tag2584.xml" ContentType="application/vnd.openxmlformats-officedocument.presentationml.tags+xml"/>
  <Override PartName="/ppt/tags/tag2585.xml" ContentType="application/vnd.openxmlformats-officedocument.presentationml.tags+xml"/>
  <Override PartName="/ppt/tags/tag2586.xml" ContentType="application/vnd.openxmlformats-officedocument.presentationml.tags+xml"/>
  <Override PartName="/ppt/tags/tag2587.xml" ContentType="application/vnd.openxmlformats-officedocument.presentationml.tags+xml"/>
  <Override PartName="/ppt/tags/tag2588.xml" ContentType="application/vnd.openxmlformats-officedocument.presentationml.tags+xml"/>
  <Override PartName="/ppt/tags/tag2589.xml" ContentType="application/vnd.openxmlformats-officedocument.presentationml.tags+xml"/>
  <Override PartName="/ppt/tags/tag2590.xml" ContentType="application/vnd.openxmlformats-officedocument.presentationml.tags+xml"/>
  <Override PartName="/ppt/tags/tag2591.xml" ContentType="application/vnd.openxmlformats-officedocument.presentationml.tags+xml"/>
  <Override PartName="/ppt/tags/tag2592.xml" ContentType="application/vnd.openxmlformats-officedocument.presentationml.tags+xml"/>
  <Override PartName="/ppt/tags/tag2593.xml" ContentType="application/vnd.openxmlformats-officedocument.presentationml.tags+xml"/>
  <Override PartName="/ppt/tags/tag2594.xml" ContentType="application/vnd.openxmlformats-officedocument.presentationml.tags+xml"/>
  <Override PartName="/ppt/tags/tag2595.xml" ContentType="application/vnd.openxmlformats-officedocument.presentationml.tags+xml"/>
  <Override PartName="/ppt/tags/tag2596.xml" ContentType="application/vnd.openxmlformats-officedocument.presentationml.tags+xml"/>
  <Override PartName="/ppt/tags/tag2597.xml" ContentType="application/vnd.openxmlformats-officedocument.presentationml.tags+xml"/>
  <Override PartName="/ppt/tags/tag2598.xml" ContentType="application/vnd.openxmlformats-officedocument.presentationml.tags+xml"/>
  <Override PartName="/ppt/tags/tag2599.xml" ContentType="application/vnd.openxmlformats-officedocument.presentationml.tags+xml"/>
  <Override PartName="/ppt/tags/tag2600.xml" ContentType="application/vnd.openxmlformats-officedocument.presentationml.tags+xml"/>
  <Override PartName="/ppt/tags/tag2601.xml" ContentType="application/vnd.openxmlformats-officedocument.presentationml.tags+xml"/>
  <Override PartName="/ppt/tags/tag2602.xml" ContentType="application/vnd.openxmlformats-officedocument.presentationml.tags+xml"/>
  <Override PartName="/ppt/tags/tag2603.xml" ContentType="application/vnd.openxmlformats-officedocument.presentationml.tags+xml"/>
  <Override PartName="/ppt/tags/tag2604.xml" ContentType="application/vnd.openxmlformats-officedocument.presentationml.tags+xml"/>
  <Override PartName="/ppt/tags/tag2605.xml" ContentType="application/vnd.openxmlformats-officedocument.presentationml.tags+xml"/>
  <Override PartName="/ppt/tags/tag2606.xml" ContentType="application/vnd.openxmlformats-officedocument.presentationml.tags+xml"/>
  <Override PartName="/ppt/tags/tag2607.xml" ContentType="application/vnd.openxmlformats-officedocument.presentationml.tags+xml"/>
  <Override PartName="/ppt/tags/tag2608.xml" ContentType="application/vnd.openxmlformats-officedocument.presentationml.tags+xml"/>
  <Override PartName="/ppt/tags/tag2609.xml" ContentType="application/vnd.openxmlformats-officedocument.presentationml.tags+xml"/>
  <Override PartName="/ppt/tags/tag2610.xml" ContentType="application/vnd.openxmlformats-officedocument.presentationml.tags+xml"/>
  <Override PartName="/ppt/tags/tag2611.xml" ContentType="application/vnd.openxmlformats-officedocument.presentationml.tags+xml"/>
  <Override PartName="/ppt/tags/tag2612.xml" ContentType="application/vnd.openxmlformats-officedocument.presentationml.tags+xml"/>
  <Override PartName="/ppt/tags/tag2613.xml" ContentType="application/vnd.openxmlformats-officedocument.presentationml.tags+xml"/>
  <Override PartName="/ppt/tags/tag2614.xml" ContentType="application/vnd.openxmlformats-officedocument.presentationml.tags+xml"/>
  <Override PartName="/ppt/tags/tag2615.xml" ContentType="application/vnd.openxmlformats-officedocument.presentationml.tags+xml"/>
  <Override PartName="/ppt/tags/tag2616.xml" ContentType="application/vnd.openxmlformats-officedocument.presentationml.tags+xml"/>
  <Override PartName="/ppt/tags/tag2617.xml" ContentType="application/vnd.openxmlformats-officedocument.presentationml.tags+xml"/>
  <Override PartName="/ppt/tags/tag2618.xml" ContentType="application/vnd.openxmlformats-officedocument.presentationml.tags+xml"/>
  <Override PartName="/ppt/tags/tag2619.xml" ContentType="application/vnd.openxmlformats-officedocument.presentationml.tags+xml"/>
  <Override PartName="/ppt/tags/tag2620.xml" ContentType="application/vnd.openxmlformats-officedocument.presentationml.tags+xml"/>
  <Override PartName="/ppt/tags/tag2621.xml" ContentType="application/vnd.openxmlformats-officedocument.presentationml.tags+xml"/>
  <Override PartName="/ppt/tags/tag2622.xml" ContentType="application/vnd.openxmlformats-officedocument.presentationml.tags+xml"/>
  <Override PartName="/ppt/tags/tag2623.xml" ContentType="application/vnd.openxmlformats-officedocument.presentationml.tags+xml"/>
  <Override PartName="/ppt/tags/tag2624.xml" ContentType="application/vnd.openxmlformats-officedocument.presentationml.tags+xml"/>
  <Override PartName="/ppt/tags/tag2625.xml" ContentType="application/vnd.openxmlformats-officedocument.presentationml.tags+xml"/>
  <Override PartName="/ppt/tags/tag2626.xml" ContentType="application/vnd.openxmlformats-officedocument.presentationml.tags+xml"/>
  <Override PartName="/ppt/tags/tag2627.xml" ContentType="application/vnd.openxmlformats-officedocument.presentationml.tags+xml"/>
  <Override PartName="/ppt/tags/tag2628.xml" ContentType="application/vnd.openxmlformats-officedocument.presentationml.tags+xml"/>
  <Override PartName="/ppt/tags/tag2629.xml" ContentType="application/vnd.openxmlformats-officedocument.presentationml.tags+xml"/>
  <Override PartName="/ppt/tags/tag2630.xml" ContentType="application/vnd.openxmlformats-officedocument.presentationml.tags+xml"/>
  <Override PartName="/ppt/tags/tag2631.xml" ContentType="application/vnd.openxmlformats-officedocument.presentationml.tags+xml"/>
  <Override PartName="/ppt/tags/tag2632.xml" ContentType="application/vnd.openxmlformats-officedocument.presentationml.tags+xml"/>
  <Override PartName="/ppt/tags/tag2633.xml" ContentType="application/vnd.openxmlformats-officedocument.presentationml.tags+xml"/>
  <Override PartName="/ppt/tags/tag2634.xml" ContentType="application/vnd.openxmlformats-officedocument.presentationml.tags+xml"/>
  <Override PartName="/ppt/tags/tag2635.xml" ContentType="application/vnd.openxmlformats-officedocument.presentationml.tags+xml"/>
  <Override PartName="/ppt/tags/tag2636.xml" ContentType="application/vnd.openxmlformats-officedocument.presentationml.tags+xml"/>
  <Override PartName="/ppt/tags/tag2637.xml" ContentType="application/vnd.openxmlformats-officedocument.presentationml.tags+xml"/>
  <Override PartName="/ppt/tags/tag2638.xml" ContentType="application/vnd.openxmlformats-officedocument.presentationml.tags+xml"/>
  <Override PartName="/ppt/tags/tag2639.xml" ContentType="application/vnd.openxmlformats-officedocument.presentationml.tags+xml"/>
  <Override PartName="/ppt/tags/tag2640.xml" ContentType="application/vnd.openxmlformats-officedocument.presentationml.tags+xml"/>
  <Override PartName="/ppt/tags/tag2641.xml" ContentType="application/vnd.openxmlformats-officedocument.presentationml.tags+xml"/>
  <Override PartName="/ppt/tags/tag2642.xml" ContentType="application/vnd.openxmlformats-officedocument.presentationml.tags+xml"/>
  <Override PartName="/ppt/tags/tag2643.xml" ContentType="application/vnd.openxmlformats-officedocument.presentationml.tags+xml"/>
  <Override PartName="/ppt/tags/tag2644.xml" ContentType="application/vnd.openxmlformats-officedocument.presentationml.tags+xml"/>
  <Override PartName="/ppt/tags/tag2645.xml" ContentType="application/vnd.openxmlformats-officedocument.presentationml.tags+xml"/>
  <Override PartName="/ppt/tags/tag2646.xml" ContentType="application/vnd.openxmlformats-officedocument.presentationml.tags+xml"/>
  <Override PartName="/ppt/tags/tag2647.xml" ContentType="application/vnd.openxmlformats-officedocument.presentationml.tags+xml"/>
  <Override PartName="/ppt/tags/tag2648.xml" ContentType="application/vnd.openxmlformats-officedocument.presentationml.tags+xml"/>
  <Override PartName="/ppt/tags/tag2649.xml" ContentType="application/vnd.openxmlformats-officedocument.presentationml.tags+xml"/>
  <Override PartName="/ppt/tags/tag2650.xml" ContentType="application/vnd.openxmlformats-officedocument.presentationml.tags+xml"/>
  <Override PartName="/ppt/tags/tag2651.xml" ContentType="application/vnd.openxmlformats-officedocument.presentationml.tags+xml"/>
  <Override PartName="/ppt/tags/tag2652.xml" ContentType="application/vnd.openxmlformats-officedocument.presentationml.tags+xml"/>
  <Override PartName="/ppt/tags/tag2653.xml" ContentType="application/vnd.openxmlformats-officedocument.presentationml.tags+xml"/>
  <Override PartName="/ppt/tags/tag2654.xml" ContentType="application/vnd.openxmlformats-officedocument.presentationml.tags+xml"/>
  <Override PartName="/ppt/tags/tag2655.xml" ContentType="application/vnd.openxmlformats-officedocument.presentationml.tags+xml"/>
  <Override PartName="/ppt/tags/tag2656.xml" ContentType="application/vnd.openxmlformats-officedocument.presentationml.tags+xml"/>
  <Override PartName="/ppt/tags/tag2657.xml" ContentType="application/vnd.openxmlformats-officedocument.presentationml.tags+xml"/>
  <Override PartName="/ppt/tags/tag2658.xml" ContentType="application/vnd.openxmlformats-officedocument.presentationml.tags+xml"/>
  <Override PartName="/ppt/tags/tag2659.xml" ContentType="application/vnd.openxmlformats-officedocument.presentationml.tags+xml"/>
  <Override PartName="/ppt/tags/tag2660.xml" ContentType="application/vnd.openxmlformats-officedocument.presentationml.tags+xml"/>
  <Override PartName="/ppt/tags/tag2661.xml" ContentType="application/vnd.openxmlformats-officedocument.presentationml.tags+xml"/>
  <Override PartName="/ppt/tags/tag2662.xml" ContentType="application/vnd.openxmlformats-officedocument.presentationml.tags+xml"/>
  <Override PartName="/ppt/tags/tag2663.xml" ContentType="application/vnd.openxmlformats-officedocument.presentationml.tags+xml"/>
  <Override PartName="/ppt/notesSlides/notesSlide32.xml" ContentType="application/vnd.openxmlformats-officedocument.presentationml.notesSlide+xml"/>
  <Override PartName="/ppt/tags/tag2664.xml" ContentType="application/vnd.openxmlformats-officedocument.presentationml.tags+xml"/>
  <Override PartName="/ppt/tags/tag2665.xml" ContentType="application/vnd.openxmlformats-officedocument.presentationml.tags+xml"/>
  <Override PartName="/ppt/tags/tag2666.xml" ContentType="application/vnd.openxmlformats-officedocument.presentationml.tags+xml"/>
  <Override PartName="/ppt/tags/tag2667.xml" ContentType="application/vnd.openxmlformats-officedocument.presentationml.tags+xml"/>
  <Override PartName="/ppt/tags/tag2668.xml" ContentType="application/vnd.openxmlformats-officedocument.presentationml.tags+xml"/>
  <Override PartName="/ppt/tags/tag2669.xml" ContentType="application/vnd.openxmlformats-officedocument.presentationml.tags+xml"/>
  <Override PartName="/ppt/tags/tag2670.xml" ContentType="application/vnd.openxmlformats-officedocument.presentationml.tags+xml"/>
  <Override PartName="/ppt/tags/tag2671.xml" ContentType="application/vnd.openxmlformats-officedocument.presentationml.tags+xml"/>
  <Override PartName="/ppt/tags/tag2672.xml" ContentType="application/vnd.openxmlformats-officedocument.presentationml.tags+xml"/>
  <Override PartName="/ppt/tags/tag2673.xml" ContentType="application/vnd.openxmlformats-officedocument.presentationml.tags+xml"/>
  <Override PartName="/ppt/tags/tag2674.xml" ContentType="application/vnd.openxmlformats-officedocument.presentationml.tags+xml"/>
  <Override PartName="/ppt/tags/tag2675.xml" ContentType="application/vnd.openxmlformats-officedocument.presentationml.tags+xml"/>
  <Override PartName="/ppt/tags/tag2676.xml" ContentType="application/vnd.openxmlformats-officedocument.presentationml.tags+xml"/>
  <Override PartName="/ppt/tags/tag2677.xml" ContentType="application/vnd.openxmlformats-officedocument.presentationml.tags+xml"/>
  <Override PartName="/ppt/tags/tag2678.xml" ContentType="application/vnd.openxmlformats-officedocument.presentationml.tags+xml"/>
  <Override PartName="/ppt/notesSlides/notesSlide33.xml" ContentType="application/vnd.openxmlformats-officedocument.presentationml.notesSlide+xml"/>
  <Override PartName="/ppt/tags/tag2679.xml" ContentType="application/vnd.openxmlformats-officedocument.presentationml.tags+xml"/>
  <Override PartName="/ppt/tags/tag2680.xml" ContentType="application/vnd.openxmlformats-officedocument.presentationml.tags+xml"/>
  <Override PartName="/ppt/tags/tag2681.xml" ContentType="application/vnd.openxmlformats-officedocument.presentationml.tags+xml"/>
  <Override PartName="/ppt/tags/tag2682.xml" ContentType="application/vnd.openxmlformats-officedocument.presentationml.tags+xml"/>
  <Override PartName="/ppt/tags/tag2683.xml" ContentType="application/vnd.openxmlformats-officedocument.presentationml.tags+xml"/>
  <Override PartName="/ppt/tags/tag2684.xml" ContentType="application/vnd.openxmlformats-officedocument.presentationml.tags+xml"/>
  <Override PartName="/ppt/tags/tag2685.xml" ContentType="application/vnd.openxmlformats-officedocument.presentationml.tags+xml"/>
  <Override PartName="/ppt/tags/tag2686.xml" ContentType="application/vnd.openxmlformats-officedocument.presentationml.tags+xml"/>
  <Override PartName="/ppt/tags/tag2687.xml" ContentType="application/vnd.openxmlformats-officedocument.presentationml.tags+xml"/>
  <Override PartName="/ppt/tags/tag2688.xml" ContentType="application/vnd.openxmlformats-officedocument.presentationml.tags+xml"/>
  <Override PartName="/ppt/tags/tag2689.xml" ContentType="application/vnd.openxmlformats-officedocument.presentationml.tags+xml"/>
  <Override PartName="/ppt/tags/tag2690.xml" ContentType="application/vnd.openxmlformats-officedocument.presentationml.tags+xml"/>
  <Override PartName="/ppt/tags/tag2691.xml" ContentType="application/vnd.openxmlformats-officedocument.presentationml.tags+xml"/>
  <Override PartName="/ppt/tags/tag2692.xml" ContentType="application/vnd.openxmlformats-officedocument.presentationml.tags+xml"/>
  <Override PartName="/ppt/tags/tag2693.xml" ContentType="application/vnd.openxmlformats-officedocument.presentationml.tags+xml"/>
  <Override PartName="/ppt/tags/tag2694.xml" ContentType="application/vnd.openxmlformats-officedocument.presentationml.tags+xml"/>
  <Override PartName="/ppt/tags/tag2695.xml" ContentType="application/vnd.openxmlformats-officedocument.presentationml.tags+xml"/>
  <Override PartName="/ppt/tags/tag2696.xml" ContentType="application/vnd.openxmlformats-officedocument.presentationml.tags+xml"/>
  <Override PartName="/ppt/tags/tag2697.xml" ContentType="application/vnd.openxmlformats-officedocument.presentationml.tags+xml"/>
  <Override PartName="/ppt/tags/tag2698.xml" ContentType="application/vnd.openxmlformats-officedocument.presentationml.tags+xml"/>
  <Override PartName="/ppt/tags/tag2699.xml" ContentType="application/vnd.openxmlformats-officedocument.presentationml.tags+xml"/>
  <Override PartName="/ppt/tags/tag2700.xml" ContentType="application/vnd.openxmlformats-officedocument.presentationml.tags+xml"/>
  <Override PartName="/ppt/tags/tag2701.xml" ContentType="application/vnd.openxmlformats-officedocument.presentationml.tags+xml"/>
  <Override PartName="/ppt/tags/tag2702.xml" ContentType="application/vnd.openxmlformats-officedocument.presentationml.tags+xml"/>
  <Override PartName="/ppt/tags/tag2703.xml" ContentType="application/vnd.openxmlformats-officedocument.presentationml.tags+xml"/>
  <Override PartName="/ppt/tags/tag2704.xml" ContentType="application/vnd.openxmlformats-officedocument.presentationml.tags+xml"/>
  <Override PartName="/ppt/tags/tag2705.xml" ContentType="application/vnd.openxmlformats-officedocument.presentationml.tags+xml"/>
  <Override PartName="/ppt/tags/tag2706.xml" ContentType="application/vnd.openxmlformats-officedocument.presentationml.tags+xml"/>
  <Override PartName="/ppt/tags/tag2707.xml" ContentType="application/vnd.openxmlformats-officedocument.presentationml.tags+xml"/>
  <Override PartName="/ppt/tags/tag2708.xml" ContentType="application/vnd.openxmlformats-officedocument.presentationml.tags+xml"/>
  <Override PartName="/ppt/tags/tag2709.xml" ContentType="application/vnd.openxmlformats-officedocument.presentationml.tags+xml"/>
  <Override PartName="/ppt/tags/tag2710.xml" ContentType="application/vnd.openxmlformats-officedocument.presentationml.tags+xml"/>
  <Override PartName="/ppt/tags/tag2711.xml" ContentType="application/vnd.openxmlformats-officedocument.presentationml.tags+xml"/>
  <Override PartName="/ppt/tags/tag2712.xml" ContentType="application/vnd.openxmlformats-officedocument.presentationml.tags+xml"/>
  <Override PartName="/ppt/tags/tag2713.xml" ContentType="application/vnd.openxmlformats-officedocument.presentationml.tags+xml"/>
  <Override PartName="/ppt/tags/tag2714.xml" ContentType="application/vnd.openxmlformats-officedocument.presentationml.tags+xml"/>
  <Override PartName="/ppt/tags/tag2715.xml" ContentType="application/vnd.openxmlformats-officedocument.presentationml.tags+xml"/>
  <Override PartName="/ppt/tags/tag2716.xml" ContentType="application/vnd.openxmlformats-officedocument.presentationml.tags+xml"/>
  <Override PartName="/ppt/tags/tag2717.xml" ContentType="application/vnd.openxmlformats-officedocument.presentationml.tags+xml"/>
  <Override PartName="/ppt/tags/tag2718.xml" ContentType="application/vnd.openxmlformats-officedocument.presentationml.tags+xml"/>
  <Override PartName="/ppt/tags/tag2719.xml" ContentType="application/vnd.openxmlformats-officedocument.presentationml.tags+xml"/>
  <Override PartName="/ppt/tags/tag2720.xml" ContentType="application/vnd.openxmlformats-officedocument.presentationml.tags+xml"/>
  <Override PartName="/ppt/tags/tag2721.xml" ContentType="application/vnd.openxmlformats-officedocument.presentationml.tags+xml"/>
  <Override PartName="/ppt/tags/tag2722.xml" ContentType="application/vnd.openxmlformats-officedocument.presentationml.tags+xml"/>
  <Override PartName="/ppt/tags/tag2723.xml" ContentType="application/vnd.openxmlformats-officedocument.presentationml.tags+xml"/>
  <Override PartName="/ppt/tags/tag2724.xml" ContentType="application/vnd.openxmlformats-officedocument.presentationml.tags+xml"/>
  <Override PartName="/ppt/tags/tag2725.xml" ContentType="application/vnd.openxmlformats-officedocument.presentationml.tags+xml"/>
  <Override PartName="/ppt/tags/tag2726.xml" ContentType="application/vnd.openxmlformats-officedocument.presentationml.tags+xml"/>
  <Override PartName="/ppt/tags/tag2727.xml" ContentType="application/vnd.openxmlformats-officedocument.presentationml.tags+xml"/>
  <Override PartName="/ppt/tags/tag2728.xml" ContentType="application/vnd.openxmlformats-officedocument.presentationml.tags+xml"/>
  <Override PartName="/ppt/tags/tag2729.xml" ContentType="application/vnd.openxmlformats-officedocument.presentationml.tags+xml"/>
  <Override PartName="/ppt/tags/tag2730.xml" ContentType="application/vnd.openxmlformats-officedocument.presentationml.tags+xml"/>
  <Override PartName="/ppt/tags/tag2731.xml" ContentType="application/vnd.openxmlformats-officedocument.presentationml.tags+xml"/>
  <Override PartName="/ppt/tags/tag2732.xml" ContentType="application/vnd.openxmlformats-officedocument.presentationml.tags+xml"/>
  <Override PartName="/ppt/tags/tag2733.xml" ContentType="application/vnd.openxmlformats-officedocument.presentationml.tags+xml"/>
  <Override PartName="/ppt/tags/tag2734.xml" ContentType="application/vnd.openxmlformats-officedocument.presentationml.tags+xml"/>
  <Override PartName="/ppt/tags/tag2735.xml" ContentType="application/vnd.openxmlformats-officedocument.presentationml.tags+xml"/>
  <Override PartName="/ppt/tags/tag2736.xml" ContentType="application/vnd.openxmlformats-officedocument.presentationml.tags+xml"/>
  <Override PartName="/ppt/tags/tag2737.xml" ContentType="application/vnd.openxmlformats-officedocument.presentationml.tags+xml"/>
  <Override PartName="/ppt/tags/tag2738.xml" ContentType="application/vnd.openxmlformats-officedocument.presentationml.tags+xml"/>
  <Override PartName="/ppt/tags/tag2739.xml" ContentType="application/vnd.openxmlformats-officedocument.presentationml.tags+xml"/>
  <Override PartName="/ppt/tags/tag2740.xml" ContentType="application/vnd.openxmlformats-officedocument.presentationml.tags+xml"/>
  <Override PartName="/ppt/tags/tag2741.xml" ContentType="application/vnd.openxmlformats-officedocument.presentationml.tags+xml"/>
  <Override PartName="/ppt/tags/tag2742.xml" ContentType="application/vnd.openxmlformats-officedocument.presentationml.tags+xml"/>
  <Override PartName="/ppt/tags/tag2743.xml" ContentType="application/vnd.openxmlformats-officedocument.presentationml.tags+xml"/>
  <Override PartName="/ppt/tags/tag2744.xml" ContentType="application/vnd.openxmlformats-officedocument.presentationml.tags+xml"/>
  <Override PartName="/ppt/tags/tag2745.xml" ContentType="application/vnd.openxmlformats-officedocument.presentationml.tags+xml"/>
  <Override PartName="/ppt/tags/tag2746.xml" ContentType="application/vnd.openxmlformats-officedocument.presentationml.tags+xml"/>
  <Override PartName="/ppt/tags/tag2747.xml" ContentType="application/vnd.openxmlformats-officedocument.presentationml.tags+xml"/>
  <Override PartName="/ppt/tags/tag2748.xml" ContentType="application/vnd.openxmlformats-officedocument.presentationml.tags+xml"/>
  <Override PartName="/ppt/tags/tag2749.xml" ContentType="application/vnd.openxmlformats-officedocument.presentationml.tags+xml"/>
  <Override PartName="/ppt/tags/tag2750.xml" ContentType="application/vnd.openxmlformats-officedocument.presentationml.tags+xml"/>
  <Override PartName="/ppt/tags/tag2751.xml" ContentType="application/vnd.openxmlformats-officedocument.presentationml.tags+xml"/>
  <Override PartName="/ppt/tags/tag2752.xml" ContentType="application/vnd.openxmlformats-officedocument.presentationml.tags+xml"/>
  <Override PartName="/ppt/tags/tag2753.xml" ContentType="application/vnd.openxmlformats-officedocument.presentationml.tags+xml"/>
  <Override PartName="/ppt/tags/tag2754.xml" ContentType="application/vnd.openxmlformats-officedocument.presentationml.tags+xml"/>
  <Override PartName="/ppt/tags/tag2755.xml" ContentType="application/vnd.openxmlformats-officedocument.presentationml.tags+xml"/>
  <Override PartName="/ppt/tags/tag2756.xml" ContentType="application/vnd.openxmlformats-officedocument.presentationml.tags+xml"/>
  <Override PartName="/ppt/tags/tag2757.xml" ContentType="application/vnd.openxmlformats-officedocument.presentationml.tags+xml"/>
  <Override PartName="/ppt/tags/tag2758.xml" ContentType="application/vnd.openxmlformats-officedocument.presentationml.tags+xml"/>
  <Override PartName="/ppt/tags/tag2759.xml" ContentType="application/vnd.openxmlformats-officedocument.presentationml.tags+xml"/>
  <Override PartName="/ppt/tags/tag2760.xml" ContentType="application/vnd.openxmlformats-officedocument.presentationml.tags+xml"/>
  <Override PartName="/ppt/tags/tag2761.xml" ContentType="application/vnd.openxmlformats-officedocument.presentationml.tags+xml"/>
  <Override PartName="/ppt/tags/tag2762.xml" ContentType="application/vnd.openxmlformats-officedocument.presentationml.tags+xml"/>
  <Override PartName="/ppt/tags/tag2763.xml" ContentType="application/vnd.openxmlformats-officedocument.presentationml.tags+xml"/>
  <Override PartName="/ppt/tags/tag2764.xml" ContentType="application/vnd.openxmlformats-officedocument.presentationml.tags+xml"/>
  <Override PartName="/ppt/tags/tag2765.xml" ContentType="application/vnd.openxmlformats-officedocument.presentationml.tags+xml"/>
  <Override PartName="/ppt/tags/tag2766.xml" ContentType="application/vnd.openxmlformats-officedocument.presentationml.tags+xml"/>
  <Override PartName="/ppt/tags/tag2767.xml" ContentType="application/vnd.openxmlformats-officedocument.presentationml.tags+xml"/>
  <Override PartName="/ppt/tags/tag2768.xml" ContentType="application/vnd.openxmlformats-officedocument.presentationml.tags+xml"/>
  <Override PartName="/ppt/tags/tag2769.xml" ContentType="application/vnd.openxmlformats-officedocument.presentationml.tags+xml"/>
  <Override PartName="/ppt/tags/tag2770.xml" ContentType="application/vnd.openxmlformats-officedocument.presentationml.tags+xml"/>
  <Override PartName="/ppt/tags/tag2771.xml" ContentType="application/vnd.openxmlformats-officedocument.presentationml.tags+xml"/>
  <Override PartName="/ppt/tags/tag2772.xml" ContentType="application/vnd.openxmlformats-officedocument.presentationml.tags+xml"/>
  <Override PartName="/ppt/tags/tag2773.xml" ContentType="application/vnd.openxmlformats-officedocument.presentationml.tags+xml"/>
  <Override PartName="/ppt/tags/tag2774.xml" ContentType="application/vnd.openxmlformats-officedocument.presentationml.tags+xml"/>
  <Override PartName="/ppt/tags/tag2775.xml" ContentType="application/vnd.openxmlformats-officedocument.presentationml.tags+xml"/>
  <Override PartName="/ppt/tags/tag2776.xml" ContentType="application/vnd.openxmlformats-officedocument.presentationml.tags+xml"/>
  <Override PartName="/ppt/tags/tag2777.xml" ContentType="application/vnd.openxmlformats-officedocument.presentationml.tags+xml"/>
  <Override PartName="/ppt/tags/tag2778.xml" ContentType="application/vnd.openxmlformats-officedocument.presentationml.tags+xml"/>
  <Override PartName="/ppt/tags/tag2779.xml" ContentType="application/vnd.openxmlformats-officedocument.presentationml.tags+xml"/>
  <Override PartName="/ppt/tags/tag2780.xml" ContentType="application/vnd.openxmlformats-officedocument.presentationml.tags+xml"/>
  <Override PartName="/ppt/tags/tag2781.xml" ContentType="application/vnd.openxmlformats-officedocument.presentationml.tags+xml"/>
  <Override PartName="/ppt/tags/tag2782.xml" ContentType="application/vnd.openxmlformats-officedocument.presentationml.tags+xml"/>
  <Override PartName="/ppt/tags/tag2783.xml" ContentType="application/vnd.openxmlformats-officedocument.presentationml.tags+xml"/>
  <Override PartName="/ppt/notesSlides/notesSlide34.xml" ContentType="application/vnd.openxmlformats-officedocument.presentationml.notesSlide+xml"/>
  <Override PartName="/ppt/tags/tag2784.xml" ContentType="application/vnd.openxmlformats-officedocument.presentationml.tags+xml"/>
  <Override PartName="/ppt/tags/tag2785.xml" ContentType="application/vnd.openxmlformats-officedocument.presentationml.tags+xml"/>
  <Override PartName="/ppt/tags/tag2786.xml" ContentType="application/vnd.openxmlformats-officedocument.presentationml.tags+xml"/>
  <Override PartName="/ppt/tags/tag2787.xml" ContentType="application/vnd.openxmlformats-officedocument.presentationml.tags+xml"/>
  <Override PartName="/ppt/tags/tag2788.xml" ContentType="application/vnd.openxmlformats-officedocument.presentationml.tags+xml"/>
  <Override PartName="/ppt/tags/tag2789.xml" ContentType="application/vnd.openxmlformats-officedocument.presentationml.tags+xml"/>
  <Override PartName="/ppt/tags/tag2790.xml" ContentType="application/vnd.openxmlformats-officedocument.presentationml.tags+xml"/>
  <Override PartName="/ppt/tags/tag2791.xml" ContentType="application/vnd.openxmlformats-officedocument.presentationml.tags+xml"/>
  <Override PartName="/ppt/tags/tag2792.xml" ContentType="application/vnd.openxmlformats-officedocument.presentationml.tags+xml"/>
  <Override PartName="/ppt/tags/tag2793.xml" ContentType="application/vnd.openxmlformats-officedocument.presentationml.tags+xml"/>
  <Override PartName="/ppt/tags/tag2794.xml" ContentType="application/vnd.openxmlformats-officedocument.presentationml.tags+xml"/>
  <Override PartName="/ppt/tags/tag2795.xml" ContentType="application/vnd.openxmlformats-officedocument.presentationml.tags+xml"/>
  <Override PartName="/ppt/tags/tag2796.xml" ContentType="application/vnd.openxmlformats-officedocument.presentationml.tags+xml"/>
  <Override PartName="/ppt/tags/tag2797.xml" ContentType="application/vnd.openxmlformats-officedocument.presentationml.tags+xml"/>
  <Override PartName="/ppt/tags/tag2798.xml" ContentType="application/vnd.openxmlformats-officedocument.presentationml.tags+xml"/>
  <Override PartName="/ppt/tags/tag2799.xml" ContentType="application/vnd.openxmlformats-officedocument.presentationml.tags+xml"/>
  <Override PartName="/ppt/tags/tag2800.xml" ContentType="application/vnd.openxmlformats-officedocument.presentationml.tags+xml"/>
  <Override PartName="/ppt/tags/tag2801.xml" ContentType="application/vnd.openxmlformats-officedocument.presentationml.tags+xml"/>
  <Override PartName="/ppt/tags/tag2802.xml" ContentType="application/vnd.openxmlformats-officedocument.presentationml.tags+xml"/>
  <Override PartName="/ppt/tags/tag2803.xml" ContentType="application/vnd.openxmlformats-officedocument.presentationml.tags+xml"/>
  <Override PartName="/ppt/tags/tag2804.xml" ContentType="application/vnd.openxmlformats-officedocument.presentationml.tags+xml"/>
  <Override PartName="/ppt/tags/tag2805.xml" ContentType="application/vnd.openxmlformats-officedocument.presentationml.tags+xml"/>
  <Override PartName="/ppt/tags/tag2806.xml" ContentType="application/vnd.openxmlformats-officedocument.presentationml.tags+xml"/>
  <Override PartName="/ppt/tags/tag2807.xml" ContentType="application/vnd.openxmlformats-officedocument.presentationml.tags+xml"/>
  <Override PartName="/ppt/tags/tag2808.xml" ContentType="application/vnd.openxmlformats-officedocument.presentationml.tags+xml"/>
  <Override PartName="/ppt/tags/tag2809.xml" ContentType="application/vnd.openxmlformats-officedocument.presentationml.tags+xml"/>
  <Override PartName="/ppt/tags/tag2810.xml" ContentType="application/vnd.openxmlformats-officedocument.presentationml.tags+xml"/>
  <Override PartName="/ppt/tags/tag2811.xml" ContentType="application/vnd.openxmlformats-officedocument.presentationml.tags+xml"/>
  <Override PartName="/ppt/tags/tag2812.xml" ContentType="application/vnd.openxmlformats-officedocument.presentationml.tags+xml"/>
  <Override PartName="/ppt/tags/tag2813.xml" ContentType="application/vnd.openxmlformats-officedocument.presentationml.tags+xml"/>
  <Override PartName="/ppt/tags/tag2814.xml" ContentType="application/vnd.openxmlformats-officedocument.presentationml.tags+xml"/>
  <Override PartName="/ppt/tags/tag2815.xml" ContentType="application/vnd.openxmlformats-officedocument.presentationml.tags+xml"/>
  <Override PartName="/ppt/tags/tag2816.xml" ContentType="application/vnd.openxmlformats-officedocument.presentationml.tags+xml"/>
  <Override PartName="/ppt/tags/tag2817.xml" ContentType="application/vnd.openxmlformats-officedocument.presentationml.tags+xml"/>
  <Override PartName="/ppt/tags/tag2818.xml" ContentType="application/vnd.openxmlformats-officedocument.presentationml.tags+xml"/>
  <Override PartName="/ppt/tags/tag2819.xml" ContentType="application/vnd.openxmlformats-officedocument.presentationml.tags+xml"/>
  <Override PartName="/ppt/tags/tag2820.xml" ContentType="application/vnd.openxmlformats-officedocument.presentationml.tags+xml"/>
  <Override PartName="/ppt/tags/tag2821.xml" ContentType="application/vnd.openxmlformats-officedocument.presentationml.tags+xml"/>
  <Override PartName="/ppt/tags/tag2822.xml" ContentType="application/vnd.openxmlformats-officedocument.presentationml.tags+xml"/>
  <Override PartName="/ppt/tags/tag2823.xml" ContentType="application/vnd.openxmlformats-officedocument.presentationml.tags+xml"/>
  <Override PartName="/ppt/tags/tag2824.xml" ContentType="application/vnd.openxmlformats-officedocument.presentationml.tags+xml"/>
  <Override PartName="/ppt/tags/tag2825.xml" ContentType="application/vnd.openxmlformats-officedocument.presentationml.tags+xml"/>
  <Override PartName="/ppt/tags/tag2826.xml" ContentType="application/vnd.openxmlformats-officedocument.presentationml.tags+xml"/>
  <Override PartName="/ppt/tags/tag2827.xml" ContentType="application/vnd.openxmlformats-officedocument.presentationml.tags+xml"/>
  <Override PartName="/ppt/tags/tag2828.xml" ContentType="application/vnd.openxmlformats-officedocument.presentationml.tags+xml"/>
  <Override PartName="/ppt/tags/tag2829.xml" ContentType="application/vnd.openxmlformats-officedocument.presentationml.tags+xml"/>
  <Override PartName="/ppt/tags/tag2830.xml" ContentType="application/vnd.openxmlformats-officedocument.presentationml.tags+xml"/>
  <Override PartName="/ppt/tags/tag2831.xml" ContentType="application/vnd.openxmlformats-officedocument.presentationml.tags+xml"/>
  <Override PartName="/ppt/tags/tag2832.xml" ContentType="application/vnd.openxmlformats-officedocument.presentationml.tags+xml"/>
  <Override PartName="/ppt/tags/tag2833.xml" ContentType="application/vnd.openxmlformats-officedocument.presentationml.tags+xml"/>
  <Override PartName="/ppt/tags/tag2834.xml" ContentType="application/vnd.openxmlformats-officedocument.presentationml.tags+xml"/>
  <Override PartName="/ppt/tags/tag2835.xml" ContentType="application/vnd.openxmlformats-officedocument.presentationml.tags+xml"/>
  <Override PartName="/ppt/tags/tag2836.xml" ContentType="application/vnd.openxmlformats-officedocument.presentationml.tags+xml"/>
  <Override PartName="/ppt/tags/tag2837.xml" ContentType="application/vnd.openxmlformats-officedocument.presentationml.tags+xml"/>
  <Override PartName="/ppt/tags/tag2838.xml" ContentType="application/vnd.openxmlformats-officedocument.presentationml.tags+xml"/>
  <Override PartName="/ppt/tags/tag2839.xml" ContentType="application/vnd.openxmlformats-officedocument.presentationml.tags+xml"/>
  <Override PartName="/ppt/tags/tag2840.xml" ContentType="application/vnd.openxmlformats-officedocument.presentationml.tags+xml"/>
  <Override PartName="/ppt/tags/tag2841.xml" ContentType="application/vnd.openxmlformats-officedocument.presentationml.tags+xml"/>
  <Override PartName="/ppt/tags/tag2842.xml" ContentType="application/vnd.openxmlformats-officedocument.presentationml.tags+xml"/>
  <Override PartName="/ppt/tags/tag2843.xml" ContentType="application/vnd.openxmlformats-officedocument.presentationml.tags+xml"/>
  <Override PartName="/ppt/tags/tag2844.xml" ContentType="application/vnd.openxmlformats-officedocument.presentationml.tags+xml"/>
  <Override PartName="/ppt/tags/tag2845.xml" ContentType="application/vnd.openxmlformats-officedocument.presentationml.tags+xml"/>
  <Override PartName="/ppt/tags/tag2846.xml" ContentType="application/vnd.openxmlformats-officedocument.presentationml.tags+xml"/>
  <Override PartName="/ppt/tags/tag2847.xml" ContentType="application/vnd.openxmlformats-officedocument.presentationml.tags+xml"/>
  <Override PartName="/ppt/tags/tag2848.xml" ContentType="application/vnd.openxmlformats-officedocument.presentationml.tags+xml"/>
  <Override PartName="/ppt/tags/tag2849.xml" ContentType="application/vnd.openxmlformats-officedocument.presentationml.tags+xml"/>
  <Override PartName="/ppt/tags/tag2850.xml" ContentType="application/vnd.openxmlformats-officedocument.presentationml.tags+xml"/>
  <Override PartName="/ppt/tags/tag2851.xml" ContentType="application/vnd.openxmlformats-officedocument.presentationml.tags+xml"/>
  <Override PartName="/ppt/tags/tag2852.xml" ContentType="application/vnd.openxmlformats-officedocument.presentationml.tags+xml"/>
  <Override PartName="/ppt/tags/tag2853.xml" ContentType="application/vnd.openxmlformats-officedocument.presentationml.tags+xml"/>
  <Override PartName="/ppt/tags/tag2854.xml" ContentType="application/vnd.openxmlformats-officedocument.presentationml.tags+xml"/>
  <Override PartName="/ppt/tags/tag2855.xml" ContentType="application/vnd.openxmlformats-officedocument.presentationml.tags+xml"/>
  <Override PartName="/ppt/tags/tag2856.xml" ContentType="application/vnd.openxmlformats-officedocument.presentationml.tags+xml"/>
  <Override PartName="/ppt/tags/tag2857.xml" ContentType="application/vnd.openxmlformats-officedocument.presentationml.tags+xml"/>
  <Override PartName="/ppt/tags/tag2858.xml" ContentType="application/vnd.openxmlformats-officedocument.presentationml.tags+xml"/>
  <Override PartName="/ppt/tags/tag2859.xml" ContentType="application/vnd.openxmlformats-officedocument.presentationml.tags+xml"/>
  <Override PartName="/ppt/tags/tag2860.xml" ContentType="application/vnd.openxmlformats-officedocument.presentationml.tags+xml"/>
  <Override PartName="/ppt/tags/tag2861.xml" ContentType="application/vnd.openxmlformats-officedocument.presentationml.tags+xml"/>
  <Override PartName="/ppt/tags/tag2862.xml" ContentType="application/vnd.openxmlformats-officedocument.presentationml.tags+xml"/>
  <Override PartName="/ppt/notesSlides/notesSlide35.xml" ContentType="application/vnd.openxmlformats-officedocument.presentationml.notesSlide+xml"/>
  <Override PartName="/ppt/tags/tag2863.xml" ContentType="application/vnd.openxmlformats-officedocument.presentationml.tags+xml"/>
  <Override PartName="/ppt/tags/tag2864.xml" ContentType="application/vnd.openxmlformats-officedocument.presentationml.tags+xml"/>
  <Override PartName="/ppt/tags/tag2865.xml" ContentType="application/vnd.openxmlformats-officedocument.presentationml.tags+xml"/>
  <Override PartName="/ppt/tags/tag2866.xml" ContentType="application/vnd.openxmlformats-officedocument.presentationml.tags+xml"/>
  <Override PartName="/ppt/tags/tag2867.xml" ContentType="application/vnd.openxmlformats-officedocument.presentationml.tags+xml"/>
  <Override PartName="/ppt/tags/tag2868.xml" ContentType="application/vnd.openxmlformats-officedocument.presentationml.tags+xml"/>
  <Override PartName="/ppt/tags/tag2869.xml" ContentType="application/vnd.openxmlformats-officedocument.presentationml.tags+xml"/>
  <Override PartName="/ppt/tags/tag2870.xml" ContentType="application/vnd.openxmlformats-officedocument.presentationml.tags+xml"/>
  <Override PartName="/ppt/tags/tag2871.xml" ContentType="application/vnd.openxmlformats-officedocument.presentationml.tags+xml"/>
  <Override PartName="/ppt/tags/tag2872.xml" ContentType="application/vnd.openxmlformats-officedocument.presentationml.tags+xml"/>
  <Override PartName="/ppt/tags/tag2873.xml" ContentType="application/vnd.openxmlformats-officedocument.presentationml.tags+xml"/>
  <Override PartName="/ppt/tags/tag2874.xml" ContentType="application/vnd.openxmlformats-officedocument.presentationml.tags+xml"/>
  <Override PartName="/ppt/tags/tag2875.xml" ContentType="application/vnd.openxmlformats-officedocument.presentationml.tags+xml"/>
  <Override PartName="/ppt/tags/tag2876.xml" ContentType="application/vnd.openxmlformats-officedocument.presentationml.tags+xml"/>
  <Override PartName="/ppt/tags/tag2877.xml" ContentType="application/vnd.openxmlformats-officedocument.presentationml.tags+xml"/>
  <Override PartName="/ppt/tags/tag2878.xml" ContentType="application/vnd.openxmlformats-officedocument.presentationml.tags+xml"/>
  <Override PartName="/ppt/tags/tag2879.xml" ContentType="application/vnd.openxmlformats-officedocument.presentationml.tags+xml"/>
  <Override PartName="/ppt/tags/tag2880.xml" ContentType="application/vnd.openxmlformats-officedocument.presentationml.tags+xml"/>
  <Override PartName="/ppt/tags/tag2881.xml" ContentType="application/vnd.openxmlformats-officedocument.presentationml.tags+xml"/>
  <Override PartName="/ppt/tags/tag2882.xml" ContentType="application/vnd.openxmlformats-officedocument.presentationml.tags+xml"/>
  <Override PartName="/ppt/notesSlides/notesSlide36.xml" ContentType="application/vnd.openxmlformats-officedocument.presentationml.notesSlide+xml"/>
  <Override PartName="/ppt/tags/tag2883.xml" ContentType="application/vnd.openxmlformats-officedocument.presentationml.tags+xml"/>
  <Override PartName="/ppt/tags/tag2884.xml" ContentType="application/vnd.openxmlformats-officedocument.presentationml.tags+xml"/>
  <Override PartName="/ppt/tags/tag2885.xml" ContentType="application/vnd.openxmlformats-officedocument.presentationml.tags+xml"/>
  <Override PartName="/ppt/tags/tag2886.xml" ContentType="application/vnd.openxmlformats-officedocument.presentationml.tags+xml"/>
  <Override PartName="/ppt/tags/tag2887.xml" ContentType="application/vnd.openxmlformats-officedocument.presentationml.tags+xml"/>
  <Override PartName="/ppt/tags/tag2888.xml" ContentType="application/vnd.openxmlformats-officedocument.presentationml.tags+xml"/>
  <Override PartName="/ppt/tags/tag2889.xml" ContentType="application/vnd.openxmlformats-officedocument.presentationml.tags+xml"/>
  <Override PartName="/ppt/tags/tag2890.xml" ContentType="application/vnd.openxmlformats-officedocument.presentationml.tags+xml"/>
  <Override PartName="/ppt/tags/tag2891.xml" ContentType="application/vnd.openxmlformats-officedocument.presentationml.tags+xml"/>
  <Override PartName="/ppt/tags/tag2892.xml" ContentType="application/vnd.openxmlformats-officedocument.presentationml.tags+xml"/>
  <Override PartName="/ppt/tags/tag2893.xml" ContentType="application/vnd.openxmlformats-officedocument.presentationml.tags+xml"/>
  <Override PartName="/ppt/tags/tag2894.xml" ContentType="application/vnd.openxmlformats-officedocument.presentationml.tags+xml"/>
  <Override PartName="/ppt/tags/tag2895.xml" ContentType="application/vnd.openxmlformats-officedocument.presentationml.tags+xml"/>
  <Override PartName="/ppt/tags/tag2896.xml" ContentType="application/vnd.openxmlformats-officedocument.presentationml.tags+xml"/>
  <Override PartName="/ppt/tags/tag2897.xml" ContentType="application/vnd.openxmlformats-officedocument.presentationml.tags+xml"/>
  <Override PartName="/ppt/tags/tag2898.xml" ContentType="application/vnd.openxmlformats-officedocument.presentationml.tags+xml"/>
  <Override PartName="/ppt/tags/tag2899.xml" ContentType="application/vnd.openxmlformats-officedocument.presentationml.tags+xml"/>
  <Override PartName="/ppt/tags/tag2900.xml" ContentType="application/vnd.openxmlformats-officedocument.presentationml.tags+xml"/>
  <Override PartName="/ppt/tags/tag2901.xml" ContentType="application/vnd.openxmlformats-officedocument.presentationml.tags+xml"/>
  <Override PartName="/ppt/tags/tag2902.xml" ContentType="application/vnd.openxmlformats-officedocument.presentationml.tags+xml"/>
  <Override PartName="/ppt/tags/tag2903.xml" ContentType="application/vnd.openxmlformats-officedocument.presentationml.tags+xml"/>
  <Override PartName="/ppt/tags/tag2904.xml" ContentType="application/vnd.openxmlformats-officedocument.presentationml.tags+xml"/>
  <Override PartName="/ppt/tags/tag2905.xml" ContentType="application/vnd.openxmlformats-officedocument.presentationml.tags+xml"/>
  <Override PartName="/ppt/tags/tag2906.xml" ContentType="application/vnd.openxmlformats-officedocument.presentationml.tags+xml"/>
  <Override PartName="/ppt/notesSlides/notesSlide37.xml" ContentType="application/vnd.openxmlformats-officedocument.presentationml.notesSlide+xml"/>
  <Override PartName="/ppt/tags/tag2907.xml" ContentType="application/vnd.openxmlformats-officedocument.presentationml.tags+xml"/>
  <Override PartName="/ppt/tags/tag2908.xml" ContentType="application/vnd.openxmlformats-officedocument.presentationml.tags+xml"/>
  <Override PartName="/ppt/tags/tag2909.xml" ContentType="application/vnd.openxmlformats-officedocument.presentationml.tags+xml"/>
  <Override PartName="/ppt/tags/tag2910.xml" ContentType="application/vnd.openxmlformats-officedocument.presentationml.tags+xml"/>
  <Override PartName="/ppt/tags/tag2911.xml" ContentType="application/vnd.openxmlformats-officedocument.presentationml.tags+xml"/>
  <Override PartName="/ppt/tags/tag2912.xml" ContentType="application/vnd.openxmlformats-officedocument.presentationml.tags+xml"/>
  <Override PartName="/ppt/tags/tag2913.xml" ContentType="application/vnd.openxmlformats-officedocument.presentationml.tags+xml"/>
  <Override PartName="/ppt/tags/tag2914.xml" ContentType="application/vnd.openxmlformats-officedocument.presentationml.tags+xml"/>
  <Override PartName="/ppt/tags/tag2915.xml" ContentType="application/vnd.openxmlformats-officedocument.presentationml.tags+xml"/>
  <Override PartName="/ppt/tags/tag2916.xml" ContentType="application/vnd.openxmlformats-officedocument.presentationml.tags+xml"/>
  <Override PartName="/ppt/tags/tag2917.xml" ContentType="application/vnd.openxmlformats-officedocument.presentationml.tags+xml"/>
  <Override PartName="/ppt/tags/tag2918.xml" ContentType="application/vnd.openxmlformats-officedocument.presentationml.tags+xml"/>
  <Override PartName="/ppt/tags/tag2919.xml" ContentType="application/vnd.openxmlformats-officedocument.presentationml.tags+xml"/>
  <Override PartName="/ppt/tags/tag2920.xml" ContentType="application/vnd.openxmlformats-officedocument.presentationml.tags+xml"/>
  <Override PartName="/ppt/tags/tag2921.xml" ContentType="application/vnd.openxmlformats-officedocument.presentationml.tags+xml"/>
  <Override PartName="/ppt/tags/tag2922.xml" ContentType="application/vnd.openxmlformats-officedocument.presentationml.tags+xml"/>
  <Override PartName="/ppt/tags/tag2923.xml" ContentType="application/vnd.openxmlformats-officedocument.presentationml.tags+xml"/>
  <Override PartName="/ppt/tags/tag2924.xml" ContentType="application/vnd.openxmlformats-officedocument.presentationml.tags+xml"/>
  <Override PartName="/ppt/tags/tag2925.xml" ContentType="application/vnd.openxmlformats-officedocument.presentationml.tags+xml"/>
  <Override PartName="/ppt/tags/tag2926.xml" ContentType="application/vnd.openxmlformats-officedocument.presentationml.tags+xml"/>
  <Override PartName="/ppt/tags/tag2927.xml" ContentType="application/vnd.openxmlformats-officedocument.presentationml.tags+xml"/>
  <Override PartName="/ppt/tags/tag2928.xml" ContentType="application/vnd.openxmlformats-officedocument.presentationml.tags+xml"/>
  <Override PartName="/ppt/tags/tag2929.xml" ContentType="application/vnd.openxmlformats-officedocument.presentationml.tags+xml"/>
  <Override PartName="/ppt/tags/tag2930.xml" ContentType="application/vnd.openxmlformats-officedocument.presentationml.tags+xml"/>
  <Override PartName="/ppt/tags/tag2931.xml" ContentType="application/vnd.openxmlformats-officedocument.presentationml.tags+xml"/>
  <Override PartName="/ppt/tags/tag2932.xml" ContentType="application/vnd.openxmlformats-officedocument.presentationml.tags+xml"/>
  <Override PartName="/ppt/tags/tag2933.xml" ContentType="application/vnd.openxmlformats-officedocument.presentationml.tags+xml"/>
  <Override PartName="/ppt/tags/tag2934.xml" ContentType="application/vnd.openxmlformats-officedocument.presentationml.tags+xml"/>
  <Override PartName="/ppt/tags/tag2935.xml" ContentType="application/vnd.openxmlformats-officedocument.presentationml.tags+xml"/>
  <Override PartName="/ppt/tags/tag2936.xml" ContentType="application/vnd.openxmlformats-officedocument.presentationml.tags+xml"/>
  <Override PartName="/ppt/tags/tag2937.xml" ContentType="application/vnd.openxmlformats-officedocument.presentationml.tags+xml"/>
  <Override PartName="/ppt/tags/tag2938.xml" ContentType="application/vnd.openxmlformats-officedocument.presentationml.tags+xml"/>
  <Override PartName="/ppt/tags/tag2939.xml" ContentType="application/vnd.openxmlformats-officedocument.presentationml.tags+xml"/>
  <Override PartName="/ppt/tags/tag2940.xml" ContentType="application/vnd.openxmlformats-officedocument.presentationml.tags+xml"/>
  <Override PartName="/ppt/tags/tag2941.xml" ContentType="application/vnd.openxmlformats-officedocument.presentationml.tags+xml"/>
  <Override PartName="/ppt/tags/tag2942.xml" ContentType="application/vnd.openxmlformats-officedocument.presentationml.tags+xml"/>
  <Override PartName="/ppt/tags/tag2943.xml" ContentType="application/vnd.openxmlformats-officedocument.presentationml.tags+xml"/>
  <Override PartName="/ppt/tags/tag2944.xml" ContentType="application/vnd.openxmlformats-officedocument.presentationml.tags+xml"/>
  <Override PartName="/ppt/tags/tag2945.xml" ContentType="application/vnd.openxmlformats-officedocument.presentationml.tags+xml"/>
  <Override PartName="/ppt/notesSlides/notesSlide38.xml" ContentType="application/vnd.openxmlformats-officedocument.presentationml.notesSlide+xml"/>
  <Override PartName="/ppt/tags/tag2946.xml" ContentType="application/vnd.openxmlformats-officedocument.presentationml.tags+xml"/>
  <Override PartName="/ppt/tags/tag2947.xml" ContentType="application/vnd.openxmlformats-officedocument.presentationml.tags+xml"/>
  <Override PartName="/ppt/tags/tag2948.xml" ContentType="application/vnd.openxmlformats-officedocument.presentationml.tags+xml"/>
  <Override PartName="/ppt/tags/tag2949.xml" ContentType="application/vnd.openxmlformats-officedocument.presentationml.tags+xml"/>
  <Override PartName="/ppt/tags/tag2950.xml" ContentType="application/vnd.openxmlformats-officedocument.presentationml.tags+xml"/>
  <Override PartName="/ppt/tags/tag2951.xml" ContentType="application/vnd.openxmlformats-officedocument.presentationml.tags+xml"/>
  <Override PartName="/ppt/tags/tag2952.xml" ContentType="application/vnd.openxmlformats-officedocument.presentationml.tags+xml"/>
  <Override PartName="/ppt/tags/tag2953.xml" ContentType="application/vnd.openxmlformats-officedocument.presentationml.tags+xml"/>
  <Override PartName="/ppt/tags/tag2954.xml" ContentType="application/vnd.openxmlformats-officedocument.presentationml.tags+xml"/>
  <Override PartName="/ppt/tags/tag2955.xml" ContentType="application/vnd.openxmlformats-officedocument.presentationml.tags+xml"/>
  <Override PartName="/ppt/tags/tag2956.xml" ContentType="application/vnd.openxmlformats-officedocument.presentationml.tags+xml"/>
  <Override PartName="/ppt/tags/tag2957.xml" ContentType="application/vnd.openxmlformats-officedocument.presentationml.tags+xml"/>
  <Override PartName="/ppt/tags/tag2958.xml" ContentType="application/vnd.openxmlformats-officedocument.presentationml.tags+xml"/>
  <Override PartName="/ppt/tags/tag2959.xml" ContentType="application/vnd.openxmlformats-officedocument.presentationml.tags+xml"/>
  <Override PartName="/ppt/tags/tag2960.xml" ContentType="application/vnd.openxmlformats-officedocument.presentationml.tags+xml"/>
  <Override PartName="/ppt/tags/tag2961.xml" ContentType="application/vnd.openxmlformats-officedocument.presentationml.tags+xml"/>
  <Override PartName="/ppt/tags/tag2962.xml" ContentType="application/vnd.openxmlformats-officedocument.presentationml.tags+xml"/>
  <Override PartName="/ppt/tags/tag2963.xml" ContentType="application/vnd.openxmlformats-officedocument.presentationml.tags+xml"/>
  <Override PartName="/ppt/tags/tag2964.xml" ContentType="application/vnd.openxmlformats-officedocument.presentationml.tags+xml"/>
  <Override PartName="/ppt/tags/tag2965.xml" ContentType="application/vnd.openxmlformats-officedocument.presentationml.tags+xml"/>
  <Override PartName="/ppt/tags/tag2966.xml" ContentType="application/vnd.openxmlformats-officedocument.presentationml.tags+xml"/>
  <Override PartName="/ppt/tags/tag2967.xml" ContentType="application/vnd.openxmlformats-officedocument.presentationml.tags+xml"/>
  <Override PartName="/ppt/tags/tag2968.xml" ContentType="application/vnd.openxmlformats-officedocument.presentationml.tags+xml"/>
  <Override PartName="/ppt/tags/tag2969.xml" ContentType="application/vnd.openxmlformats-officedocument.presentationml.tags+xml"/>
  <Override PartName="/ppt/tags/tag2970.xml" ContentType="application/vnd.openxmlformats-officedocument.presentationml.tags+xml"/>
  <Override PartName="/ppt/tags/tag2971.xml" ContentType="application/vnd.openxmlformats-officedocument.presentationml.tags+xml"/>
  <Override PartName="/ppt/tags/tag2972.xml" ContentType="application/vnd.openxmlformats-officedocument.presentationml.tags+xml"/>
  <Override PartName="/ppt/tags/tag2973.xml" ContentType="application/vnd.openxmlformats-officedocument.presentationml.tags+xml"/>
  <Override PartName="/ppt/tags/tag2974.xml" ContentType="application/vnd.openxmlformats-officedocument.presentationml.tags+xml"/>
  <Override PartName="/ppt/tags/tag2975.xml" ContentType="application/vnd.openxmlformats-officedocument.presentationml.tags+xml"/>
  <Override PartName="/ppt/tags/tag2976.xml" ContentType="application/vnd.openxmlformats-officedocument.presentationml.tags+xml"/>
  <Override PartName="/ppt/tags/tag2977.xml" ContentType="application/vnd.openxmlformats-officedocument.presentationml.tags+xml"/>
  <Override PartName="/ppt/tags/tag2978.xml" ContentType="application/vnd.openxmlformats-officedocument.presentationml.tags+xml"/>
  <Override PartName="/ppt/tags/tag2979.xml" ContentType="application/vnd.openxmlformats-officedocument.presentationml.tags+xml"/>
  <Override PartName="/ppt/tags/tag2980.xml" ContentType="application/vnd.openxmlformats-officedocument.presentationml.tags+xml"/>
  <Override PartName="/ppt/tags/tag2981.xml" ContentType="application/vnd.openxmlformats-officedocument.presentationml.tags+xml"/>
  <Override PartName="/ppt/tags/tag2982.xml" ContentType="application/vnd.openxmlformats-officedocument.presentationml.tags+xml"/>
  <Override PartName="/ppt/tags/tag2983.xml" ContentType="application/vnd.openxmlformats-officedocument.presentationml.tags+xml"/>
  <Override PartName="/ppt/tags/tag2984.xml" ContentType="application/vnd.openxmlformats-officedocument.presentationml.tags+xml"/>
  <Override PartName="/ppt/tags/tag2985.xml" ContentType="application/vnd.openxmlformats-officedocument.presentationml.tags+xml"/>
  <Override PartName="/ppt/tags/tag2986.xml" ContentType="application/vnd.openxmlformats-officedocument.presentationml.tags+xml"/>
  <Override PartName="/ppt/tags/tag2987.xml" ContentType="application/vnd.openxmlformats-officedocument.presentationml.tags+xml"/>
  <Override PartName="/ppt/tags/tag2988.xml" ContentType="application/vnd.openxmlformats-officedocument.presentationml.tags+xml"/>
  <Override PartName="/ppt/tags/tag2989.xml" ContentType="application/vnd.openxmlformats-officedocument.presentationml.tags+xml"/>
  <Override PartName="/ppt/tags/tag2990.xml" ContentType="application/vnd.openxmlformats-officedocument.presentationml.tags+xml"/>
  <Override PartName="/ppt/tags/tag2991.xml" ContentType="application/vnd.openxmlformats-officedocument.presentationml.tags+xml"/>
  <Override PartName="/ppt/tags/tag2992.xml" ContentType="application/vnd.openxmlformats-officedocument.presentationml.tags+xml"/>
  <Override PartName="/ppt/tags/tag2993.xml" ContentType="application/vnd.openxmlformats-officedocument.presentationml.tags+xml"/>
  <Override PartName="/ppt/tags/tag2994.xml" ContentType="application/vnd.openxmlformats-officedocument.presentationml.tags+xml"/>
  <Override PartName="/ppt/tags/tag2995.xml" ContentType="application/vnd.openxmlformats-officedocument.presentationml.tags+xml"/>
  <Override PartName="/ppt/tags/tag2996.xml" ContentType="application/vnd.openxmlformats-officedocument.presentationml.tags+xml"/>
  <Override PartName="/ppt/tags/tag2997.xml" ContentType="application/vnd.openxmlformats-officedocument.presentationml.tags+xml"/>
  <Override PartName="/ppt/tags/tag2998.xml" ContentType="application/vnd.openxmlformats-officedocument.presentationml.tags+xml"/>
  <Override PartName="/ppt/tags/tag2999.xml" ContentType="application/vnd.openxmlformats-officedocument.presentationml.tags+xml"/>
  <Override PartName="/ppt/tags/tag3000.xml" ContentType="application/vnd.openxmlformats-officedocument.presentationml.tags+xml"/>
  <Override PartName="/ppt/tags/tag3001.xml" ContentType="application/vnd.openxmlformats-officedocument.presentationml.tags+xml"/>
  <Override PartName="/ppt/tags/tag3002.xml" ContentType="application/vnd.openxmlformats-officedocument.presentationml.tags+xml"/>
  <Override PartName="/ppt/tags/tag3003.xml" ContentType="application/vnd.openxmlformats-officedocument.presentationml.tags+xml"/>
  <Override PartName="/ppt/tags/tag3004.xml" ContentType="application/vnd.openxmlformats-officedocument.presentationml.tags+xml"/>
  <Override PartName="/ppt/tags/tag3005.xml" ContentType="application/vnd.openxmlformats-officedocument.presentationml.tags+xml"/>
  <Override PartName="/ppt/tags/tag3006.xml" ContentType="application/vnd.openxmlformats-officedocument.presentationml.tags+xml"/>
  <Override PartName="/ppt/tags/tag3007.xml" ContentType="application/vnd.openxmlformats-officedocument.presentationml.tags+xml"/>
  <Override PartName="/ppt/tags/tag3008.xml" ContentType="application/vnd.openxmlformats-officedocument.presentationml.tags+xml"/>
  <Override PartName="/ppt/tags/tag3009.xml" ContentType="application/vnd.openxmlformats-officedocument.presentationml.tags+xml"/>
  <Override PartName="/ppt/tags/tag3010.xml" ContentType="application/vnd.openxmlformats-officedocument.presentationml.tags+xml"/>
  <Override PartName="/ppt/tags/tag3011.xml" ContentType="application/vnd.openxmlformats-officedocument.presentationml.tags+xml"/>
  <Override PartName="/ppt/notesSlides/notesSlide39.xml" ContentType="application/vnd.openxmlformats-officedocument.presentationml.notesSlide+xml"/>
  <Override PartName="/ppt/tags/tag3012.xml" ContentType="application/vnd.openxmlformats-officedocument.presentationml.tags+xml"/>
  <Override PartName="/ppt/tags/tag3013.xml" ContentType="application/vnd.openxmlformats-officedocument.presentationml.tags+xml"/>
  <Override PartName="/ppt/tags/tag3014.xml" ContentType="application/vnd.openxmlformats-officedocument.presentationml.tags+xml"/>
  <Override PartName="/ppt/tags/tag3015.xml" ContentType="application/vnd.openxmlformats-officedocument.presentationml.tags+xml"/>
  <Override PartName="/ppt/tags/tag3016.xml" ContentType="application/vnd.openxmlformats-officedocument.presentationml.tags+xml"/>
  <Override PartName="/ppt/tags/tag3017.xml" ContentType="application/vnd.openxmlformats-officedocument.presentationml.tags+xml"/>
  <Override PartName="/ppt/tags/tag3018.xml" ContentType="application/vnd.openxmlformats-officedocument.presentationml.tags+xml"/>
  <Override PartName="/ppt/tags/tag3019.xml" ContentType="application/vnd.openxmlformats-officedocument.presentationml.tags+xml"/>
  <Override PartName="/ppt/tags/tag3020.xml" ContentType="application/vnd.openxmlformats-officedocument.presentationml.tags+xml"/>
  <Override PartName="/ppt/tags/tag3021.xml" ContentType="application/vnd.openxmlformats-officedocument.presentationml.tags+xml"/>
  <Override PartName="/ppt/tags/tag3022.xml" ContentType="application/vnd.openxmlformats-officedocument.presentationml.tags+xml"/>
  <Override PartName="/ppt/tags/tag3023.xml" ContentType="application/vnd.openxmlformats-officedocument.presentationml.tags+xml"/>
  <Override PartName="/ppt/tags/tag3024.xml" ContentType="application/vnd.openxmlformats-officedocument.presentationml.tags+xml"/>
  <Override PartName="/ppt/tags/tag3025.xml" ContentType="application/vnd.openxmlformats-officedocument.presentationml.tags+xml"/>
  <Override PartName="/ppt/tags/tag3026.xml" ContentType="application/vnd.openxmlformats-officedocument.presentationml.tags+xml"/>
  <Override PartName="/ppt/tags/tag3027.xml" ContentType="application/vnd.openxmlformats-officedocument.presentationml.tags+xml"/>
  <Override PartName="/ppt/tags/tag3028.xml" ContentType="application/vnd.openxmlformats-officedocument.presentationml.tags+xml"/>
  <Override PartName="/ppt/tags/tag3029.xml" ContentType="application/vnd.openxmlformats-officedocument.presentationml.tags+xml"/>
  <Override PartName="/ppt/tags/tag3030.xml" ContentType="application/vnd.openxmlformats-officedocument.presentationml.tags+xml"/>
  <Override PartName="/ppt/tags/tag3031.xml" ContentType="application/vnd.openxmlformats-officedocument.presentationml.tags+xml"/>
  <Override PartName="/ppt/tags/tag3032.xml" ContentType="application/vnd.openxmlformats-officedocument.presentationml.tags+xml"/>
  <Override PartName="/ppt/tags/tag3033.xml" ContentType="application/vnd.openxmlformats-officedocument.presentationml.tags+xml"/>
  <Override PartName="/ppt/tags/tag3034.xml" ContentType="application/vnd.openxmlformats-officedocument.presentationml.tags+xml"/>
  <Override PartName="/ppt/tags/tag3035.xml" ContentType="application/vnd.openxmlformats-officedocument.presentationml.tags+xml"/>
  <Override PartName="/ppt/tags/tag3036.xml" ContentType="application/vnd.openxmlformats-officedocument.presentationml.tags+xml"/>
  <Override PartName="/ppt/tags/tag3037.xml" ContentType="application/vnd.openxmlformats-officedocument.presentationml.tags+xml"/>
  <Override PartName="/ppt/tags/tag3038.xml" ContentType="application/vnd.openxmlformats-officedocument.presentationml.tags+xml"/>
  <Override PartName="/ppt/tags/tag3039.xml" ContentType="application/vnd.openxmlformats-officedocument.presentationml.tags+xml"/>
  <Override PartName="/ppt/tags/tag3040.xml" ContentType="application/vnd.openxmlformats-officedocument.presentationml.tags+xml"/>
  <Override PartName="/ppt/tags/tag3041.xml" ContentType="application/vnd.openxmlformats-officedocument.presentationml.tags+xml"/>
  <Override PartName="/ppt/tags/tag3042.xml" ContentType="application/vnd.openxmlformats-officedocument.presentationml.tags+xml"/>
  <Override PartName="/ppt/tags/tag3043.xml" ContentType="application/vnd.openxmlformats-officedocument.presentationml.tags+xml"/>
  <Override PartName="/ppt/tags/tag3044.xml" ContentType="application/vnd.openxmlformats-officedocument.presentationml.tags+xml"/>
  <Override PartName="/ppt/tags/tag3045.xml" ContentType="application/vnd.openxmlformats-officedocument.presentationml.tags+xml"/>
  <Override PartName="/ppt/tags/tag3046.xml" ContentType="application/vnd.openxmlformats-officedocument.presentationml.tags+xml"/>
  <Override PartName="/ppt/tags/tag3047.xml" ContentType="application/vnd.openxmlformats-officedocument.presentationml.tags+xml"/>
  <Override PartName="/ppt/tags/tag3048.xml" ContentType="application/vnd.openxmlformats-officedocument.presentationml.tags+xml"/>
  <Override PartName="/ppt/tags/tag3049.xml" ContentType="application/vnd.openxmlformats-officedocument.presentationml.tags+xml"/>
  <Override PartName="/ppt/tags/tag3050.xml" ContentType="application/vnd.openxmlformats-officedocument.presentationml.tags+xml"/>
  <Override PartName="/ppt/tags/tag3051.xml" ContentType="application/vnd.openxmlformats-officedocument.presentationml.tags+xml"/>
  <Override PartName="/ppt/tags/tag3052.xml" ContentType="application/vnd.openxmlformats-officedocument.presentationml.tags+xml"/>
  <Override PartName="/ppt/tags/tag3053.xml" ContentType="application/vnd.openxmlformats-officedocument.presentationml.tags+xml"/>
  <Override PartName="/ppt/tags/tag3054.xml" ContentType="application/vnd.openxmlformats-officedocument.presentationml.tags+xml"/>
  <Override PartName="/ppt/tags/tag3055.xml" ContentType="application/vnd.openxmlformats-officedocument.presentationml.tags+xml"/>
  <Override PartName="/ppt/tags/tag3056.xml" ContentType="application/vnd.openxmlformats-officedocument.presentationml.tags+xml"/>
  <Override PartName="/ppt/tags/tag3057.xml" ContentType="application/vnd.openxmlformats-officedocument.presentationml.tags+xml"/>
  <Override PartName="/ppt/tags/tag3058.xml" ContentType="application/vnd.openxmlformats-officedocument.presentationml.tags+xml"/>
  <Override PartName="/ppt/tags/tag3059.xml" ContentType="application/vnd.openxmlformats-officedocument.presentationml.tags+xml"/>
  <Override PartName="/ppt/tags/tag3060.xml" ContentType="application/vnd.openxmlformats-officedocument.presentationml.tags+xml"/>
  <Override PartName="/ppt/tags/tag3061.xml" ContentType="application/vnd.openxmlformats-officedocument.presentationml.tags+xml"/>
  <Override PartName="/ppt/tags/tag3062.xml" ContentType="application/vnd.openxmlformats-officedocument.presentationml.tags+xml"/>
  <Override PartName="/ppt/tags/tag3063.xml" ContentType="application/vnd.openxmlformats-officedocument.presentationml.tags+xml"/>
  <Override PartName="/ppt/tags/tag3064.xml" ContentType="application/vnd.openxmlformats-officedocument.presentationml.tags+xml"/>
  <Override PartName="/ppt/tags/tag3065.xml" ContentType="application/vnd.openxmlformats-officedocument.presentationml.tags+xml"/>
  <Override PartName="/ppt/tags/tag3066.xml" ContentType="application/vnd.openxmlformats-officedocument.presentationml.tags+xml"/>
  <Override PartName="/ppt/tags/tag3067.xml" ContentType="application/vnd.openxmlformats-officedocument.presentationml.tags+xml"/>
  <Override PartName="/ppt/tags/tag3068.xml" ContentType="application/vnd.openxmlformats-officedocument.presentationml.tags+xml"/>
  <Override PartName="/ppt/tags/tag3069.xml" ContentType="application/vnd.openxmlformats-officedocument.presentationml.tags+xml"/>
  <Override PartName="/ppt/tags/tag3070.xml" ContentType="application/vnd.openxmlformats-officedocument.presentationml.tags+xml"/>
  <Override PartName="/ppt/tags/tag3071.xml" ContentType="application/vnd.openxmlformats-officedocument.presentationml.tags+xml"/>
  <Override PartName="/ppt/tags/tag3072.xml" ContentType="application/vnd.openxmlformats-officedocument.presentationml.tags+xml"/>
  <Override PartName="/ppt/tags/tag3073.xml" ContentType="application/vnd.openxmlformats-officedocument.presentationml.tags+xml"/>
  <Override PartName="/ppt/tags/tag3074.xml" ContentType="application/vnd.openxmlformats-officedocument.presentationml.tags+xml"/>
  <Override PartName="/ppt/tags/tag3075.xml" ContentType="application/vnd.openxmlformats-officedocument.presentationml.tags+xml"/>
  <Override PartName="/ppt/tags/tag3076.xml" ContentType="application/vnd.openxmlformats-officedocument.presentationml.tags+xml"/>
  <Override PartName="/ppt/tags/tag3077.xml" ContentType="application/vnd.openxmlformats-officedocument.presentationml.tags+xml"/>
  <Override PartName="/ppt/tags/tag3078.xml" ContentType="application/vnd.openxmlformats-officedocument.presentationml.tags+xml"/>
  <Override PartName="/ppt/tags/tag3079.xml" ContentType="application/vnd.openxmlformats-officedocument.presentationml.tags+xml"/>
  <Override PartName="/ppt/tags/tag3080.xml" ContentType="application/vnd.openxmlformats-officedocument.presentationml.tags+xml"/>
  <Override PartName="/ppt/tags/tag3081.xml" ContentType="application/vnd.openxmlformats-officedocument.presentationml.tags+xml"/>
  <Override PartName="/ppt/tags/tag3082.xml" ContentType="application/vnd.openxmlformats-officedocument.presentationml.tags+xml"/>
  <Override PartName="/ppt/tags/tag3083.xml" ContentType="application/vnd.openxmlformats-officedocument.presentationml.tags+xml"/>
  <Override PartName="/ppt/tags/tag3084.xml" ContentType="application/vnd.openxmlformats-officedocument.presentationml.tags+xml"/>
  <Override PartName="/ppt/tags/tag3085.xml" ContentType="application/vnd.openxmlformats-officedocument.presentationml.tags+xml"/>
  <Override PartName="/ppt/tags/tag3086.xml" ContentType="application/vnd.openxmlformats-officedocument.presentationml.tags+xml"/>
  <Override PartName="/ppt/tags/tag3087.xml" ContentType="application/vnd.openxmlformats-officedocument.presentationml.tags+xml"/>
  <Override PartName="/ppt/tags/tag3088.xml" ContentType="application/vnd.openxmlformats-officedocument.presentationml.tags+xml"/>
  <Override PartName="/ppt/tags/tag3089.xml" ContentType="application/vnd.openxmlformats-officedocument.presentationml.tags+xml"/>
  <Override PartName="/ppt/tags/tag3090.xml" ContentType="application/vnd.openxmlformats-officedocument.presentationml.tags+xml"/>
  <Override PartName="/ppt/notesSlides/notesSlide40.xml" ContentType="application/vnd.openxmlformats-officedocument.presentationml.notesSlide+xml"/>
  <Override PartName="/ppt/tags/tag3091.xml" ContentType="application/vnd.openxmlformats-officedocument.presentationml.tags+xml"/>
  <Override PartName="/ppt/tags/tag3092.xml" ContentType="application/vnd.openxmlformats-officedocument.presentationml.tags+xml"/>
  <Override PartName="/ppt/tags/tag3093.xml" ContentType="application/vnd.openxmlformats-officedocument.presentationml.tags+xml"/>
  <Override PartName="/ppt/tags/tag3094.xml" ContentType="application/vnd.openxmlformats-officedocument.presentationml.tags+xml"/>
  <Override PartName="/ppt/tags/tag3095.xml" ContentType="application/vnd.openxmlformats-officedocument.presentationml.tags+xml"/>
  <Override PartName="/ppt/tags/tag3096.xml" ContentType="application/vnd.openxmlformats-officedocument.presentationml.tags+xml"/>
  <Override PartName="/ppt/tags/tag3097.xml" ContentType="application/vnd.openxmlformats-officedocument.presentationml.tags+xml"/>
  <Override PartName="/ppt/tags/tag3098.xml" ContentType="application/vnd.openxmlformats-officedocument.presentationml.tags+xml"/>
  <Override PartName="/ppt/tags/tag3099.xml" ContentType="application/vnd.openxmlformats-officedocument.presentationml.tags+xml"/>
  <Override PartName="/ppt/tags/tag3100.xml" ContentType="application/vnd.openxmlformats-officedocument.presentationml.tags+xml"/>
  <Override PartName="/ppt/tags/tag3101.xml" ContentType="application/vnd.openxmlformats-officedocument.presentationml.tags+xml"/>
  <Override PartName="/ppt/tags/tag3102.xml" ContentType="application/vnd.openxmlformats-officedocument.presentationml.tags+xml"/>
  <Override PartName="/ppt/tags/tag3103.xml" ContentType="application/vnd.openxmlformats-officedocument.presentationml.tags+xml"/>
  <Override PartName="/ppt/tags/tag3104.xml" ContentType="application/vnd.openxmlformats-officedocument.presentationml.tags+xml"/>
  <Override PartName="/ppt/tags/tag3105.xml" ContentType="application/vnd.openxmlformats-officedocument.presentationml.tags+xml"/>
  <Override PartName="/ppt/tags/tag3106.xml" ContentType="application/vnd.openxmlformats-officedocument.presentationml.tags+xml"/>
  <Override PartName="/ppt/tags/tag3107.xml" ContentType="application/vnd.openxmlformats-officedocument.presentationml.tags+xml"/>
  <Override PartName="/ppt/tags/tag3108.xml" ContentType="application/vnd.openxmlformats-officedocument.presentationml.tags+xml"/>
  <Override PartName="/ppt/tags/tag3109.xml" ContentType="application/vnd.openxmlformats-officedocument.presentationml.tags+xml"/>
  <Override PartName="/ppt/tags/tag3110.xml" ContentType="application/vnd.openxmlformats-officedocument.presentationml.tags+xml"/>
  <Override PartName="/ppt/tags/tag3111.xml" ContentType="application/vnd.openxmlformats-officedocument.presentationml.tags+xml"/>
  <Override PartName="/ppt/tags/tag3112.xml" ContentType="application/vnd.openxmlformats-officedocument.presentationml.tags+xml"/>
  <Override PartName="/ppt/tags/tag3113.xml" ContentType="application/vnd.openxmlformats-officedocument.presentationml.tags+xml"/>
  <Override PartName="/ppt/tags/tag3114.xml" ContentType="application/vnd.openxmlformats-officedocument.presentationml.tags+xml"/>
  <Override PartName="/ppt/tags/tag3115.xml" ContentType="application/vnd.openxmlformats-officedocument.presentationml.tags+xml"/>
  <Override PartName="/ppt/tags/tag3116.xml" ContentType="application/vnd.openxmlformats-officedocument.presentationml.tags+xml"/>
  <Override PartName="/ppt/tags/tag3117.xml" ContentType="application/vnd.openxmlformats-officedocument.presentationml.tags+xml"/>
  <Override PartName="/ppt/tags/tag3118.xml" ContentType="application/vnd.openxmlformats-officedocument.presentationml.tags+xml"/>
  <Override PartName="/ppt/tags/tag3119.xml" ContentType="application/vnd.openxmlformats-officedocument.presentationml.tags+xml"/>
  <Override PartName="/ppt/tags/tag3120.xml" ContentType="application/vnd.openxmlformats-officedocument.presentationml.tags+xml"/>
  <Override PartName="/ppt/tags/tag3121.xml" ContentType="application/vnd.openxmlformats-officedocument.presentationml.tags+xml"/>
  <Override PartName="/ppt/tags/tag3122.xml" ContentType="application/vnd.openxmlformats-officedocument.presentationml.tags+xml"/>
  <Override PartName="/ppt/tags/tag3123.xml" ContentType="application/vnd.openxmlformats-officedocument.presentationml.tags+xml"/>
  <Override PartName="/ppt/tags/tag3124.xml" ContentType="application/vnd.openxmlformats-officedocument.presentationml.tags+xml"/>
  <Override PartName="/ppt/tags/tag3125.xml" ContentType="application/vnd.openxmlformats-officedocument.presentationml.tags+xml"/>
  <Override PartName="/ppt/tags/tag3126.xml" ContentType="application/vnd.openxmlformats-officedocument.presentationml.tags+xml"/>
  <Override PartName="/ppt/tags/tag3127.xml" ContentType="application/vnd.openxmlformats-officedocument.presentationml.tags+xml"/>
  <Override PartName="/ppt/tags/tag3128.xml" ContentType="application/vnd.openxmlformats-officedocument.presentationml.tags+xml"/>
  <Override PartName="/ppt/tags/tag3129.xml" ContentType="application/vnd.openxmlformats-officedocument.presentationml.tags+xml"/>
  <Override PartName="/ppt/tags/tag3130.xml" ContentType="application/vnd.openxmlformats-officedocument.presentationml.tags+xml"/>
  <Override PartName="/ppt/tags/tag3131.xml" ContentType="application/vnd.openxmlformats-officedocument.presentationml.tags+xml"/>
  <Override PartName="/ppt/tags/tag3132.xml" ContentType="application/vnd.openxmlformats-officedocument.presentationml.tags+xml"/>
  <Override PartName="/ppt/tags/tag3133.xml" ContentType="application/vnd.openxmlformats-officedocument.presentationml.tags+xml"/>
  <Override PartName="/ppt/tags/tag3134.xml" ContentType="application/vnd.openxmlformats-officedocument.presentationml.tags+xml"/>
  <Override PartName="/ppt/tags/tag3135.xml" ContentType="application/vnd.openxmlformats-officedocument.presentationml.tags+xml"/>
  <Override PartName="/ppt/tags/tag3136.xml" ContentType="application/vnd.openxmlformats-officedocument.presentationml.tags+xml"/>
  <Override PartName="/ppt/tags/tag3137.xml" ContentType="application/vnd.openxmlformats-officedocument.presentationml.tags+xml"/>
  <Override PartName="/ppt/tags/tag3138.xml" ContentType="application/vnd.openxmlformats-officedocument.presentationml.tags+xml"/>
  <Override PartName="/ppt/tags/tag3139.xml" ContentType="application/vnd.openxmlformats-officedocument.presentationml.tags+xml"/>
  <Override PartName="/ppt/tags/tag3140.xml" ContentType="application/vnd.openxmlformats-officedocument.presentationml.tags+xml"/>
  <Override PartName="/ppt/tags/tag3141.xml" ContentType="application/vnd.openxmlformats-officedocument.presentationml.tags+xml"/>
  <Override PartName="/ppt/tags/tag3142.xml" ContentType="application/vnd.openxmlformats-officedocument.presentationml.tags+xml"/>
  <Override PartName="/ppt/tags/tag3143.xml" ContentType="application/vnd.openxmlformats-officedocument.presentationml.tags+xml"/>
  <Override PartName="/ppt/tags/tag3144.xml" ContentType="application/vnd.openxmlformats-officedocument.presentationml.tags+xml"/>
  <Override PartName="/ppt/tags/tag3145.xml" ContentType="application/vnd.openxmlformats-officedocument.presentationml.tags+xml"/>
  <Override PartName="/ppt/tags/tag3146.xml" ContentType="application/vnd.openxmlformats-officedocument.presentationml.tags+xml"/>
  <Override PartName="/ppt/tags/tag3147.xml" ContentType="application/vnd.openxmlformats-officedocument.presentationml.tags+xml"/>
  <Override PartName="/ppt/tags/tag3148.xml" ContentType="application/vnd.openxmlformats-officedocument.presentationml.tags+xml"/>
  <Override PartName="/ppt/tags/tag3149.xml" ContentType="application/vnd.openxmlformats-officedocument.presentationml.tags+xml"/>
  <Override PartName="/ppt/tags/tag3150.xml" ContentType="application/vnd.openxmlformats-officedocument.presentationml.tags+xml"/>
  <Override PartName="/ppt/tags/tag3151.xml" ContentType="application/vnd.openxmlformats-officedocument.presentationml.tags+xml"/>
  <Override PartName="/ppt/tags/tag3152.xml" ContentType="application/vnd.openxmlformats-officedocument.presentationml.tags+xml"/>
  <Override PartName="/ppt/tags/tag3153.xml" ContentType="application/vnd.openxmlformats-officedocument.presentationml.tags+xml"/>
  <Override PartName="/ppt/tags/tag3154.xml" ContentType="application/vnd.openxmlformats-officedocument.presentationml.tags+xml"/>
  <Override PartName="/ppt/tags/tag3155.xml" ContentType="application/vnd.openxmlformats-officedocument.presentationml.tags+xml"/>
  <Override PartName="/ppt/tags/tag3156.xml" ContentType="application/vnd.openxmlformats-officedocument.presentationml.tags+xml"/>
  <Override PartName="/ppt/tags/tag3157.xml" ContentType="application/vnd.openxmlformats-officedocument.presentationml.tags+xml"/>
  <Override PartName="/ppt/tags/tag3158.xml" ContentType="application/vnd.openxmlformats-officedocument.presentationml.tags+xml"/>
  <Override PartName="/ppt/tags/tag3159.xml" ContentType="application/vnd.openxmlformats-officedocument.presentationml.tags+xml"/>
  <Override PartName="/ppt/tags/tag3160.xml" ContentType="application/vnd.openxmlformats-officedocument.presentationml.tags+xml"/>
  <Override PartName="/ppt/tags/tag3161.xml" ContentType="application/vnd.openxmlformats-officedocument.presentationml.tags+xml"/>
  <Override PartName="/ppt/tags/tag3162.xml" ContentType="application/vnd.openxmlformats-officedocument.presentationml.tags+xml"/>
  <Override PartName="/ppt/tags/tag3163.xml" ContentType="application/vnd.openxmlformats-officedocument.presentationml.tags+xml"/>
  <Override PartName="/ppt/tags/tag3164.xml" ContentType="application/vnd.openxmlformats-officedocument.presentationml.tags+xml"/>
  <Override PartName="/ppt/tags/tag3165.xml" ContentType="application/vnd.openxmlformats-officedocument.presentationml.tags+xml"/>
  <Override PartName="/ppt/tags/tag3166.xml" ContentType="application/vnd.openxmlformats-officedocument.presentationml.tags+xml"/>
  <Override PartName="/ppt/tags/tag3167.xml" ContentType="application/vnd.openxmlformats-officedocument.presentationml.tags+xml"/>
  <Override PartName="/ppt/tags/tag3168.xml" ContentType="application/vnd.openxmlformats-officedocument.presentationml.tags+xml"/>
  <Override PartName="/ppt/tags/tag3169.xml" ContentType="application/vnd.openxmlformats-officedocument.presentationml.tags+xml"/>
  <Override PartName="/ppt/tags/tag3170.xml" ContentType="application/vnd.openxmlformats-officedocument.presentationml.tags+xml"/>
  <Override PartName="/ppt/tags/tag3171.xml" ContentType="application/vnd.openxmlformats-officedocument.presentationml.tags+xml"/>
  <Override PartName="/ppt/notesSlides/notesSlide41.xml" ContentType="application/vnd.openxmlformats-officedocument.presentationml.notesSlide+xml"/>
  <Override PartName="/ppt/tags/tag3172.xml" ContentType="application/vnd.openxmlformats-officedocument.presentationml.tags+xml"/>
  <Override PartName="/ppt/tags/tag3173.xml" ContentType="application/vnd.openxmlformats-officedocument.presentationml.tags+xml"/>
  <Override PartName="/ppt/tags/tag3174.xml" ContentType="application/vnd.openxmlformats-officedocument.presentationml.tags+xml"/>
  <Override PartName="/ppt/tags/tag3175.xml" ContentType="application/vnd.openxmlformats-officedocument.presentationml.tags+xml"/>
  <Override PartName="/ppt/tags/tag3176.xml" ContentType="application/vnd.openxmlformats-officedocument.presentationml.tags+xml"/>
  <Override PartName="/ppt/tags/tag3177.xml" ContentType="application/vnd.openxmlformats-officedocument.presentationml.tags+xml"/>
  <Override PartName="/ppt/tags/tag3178.xml" ContentType="application/vnd.openxmlformats-officedocument.presentationml.tags+xml"/>
  <Override PartName="/ppt/tags/tag3179.xml" ContentType="application/vnd.openxmlformats-officedocument.presentationml.tags+xml"/>
  <Override PartName="/ppt/tags/tag3180.xml" ContentType="application/vnd.openxmlformats-officedocument.presentationml.tags+xml"/>
  <Override PartName="/ppt/tags/tag3181.xml" ContentType="application/vnd.openxmlformats-officedocument.presentationml.tags+xml"/>
  <Override PartName="/ppt/tags/tag3182.xml" ContentType="application/vnd.openxmlformats-officedocument.presentationml.tags+xml"/>
  <Override PartName="/ppt/tags/tag3183.xml" ContentType="application/vnd.openxmlformats-officedocument.presentationml.tags+xml"/>
  <Override PartName="/ppt/tags/tag3184.xml" ContentType="application/vnd.openxmlformats-officedocument.presentationml.tags+xml"/>
  <Override PartName="/ppt/tags/tag3185.xml" ContentType="application/vnd.openxmlformats-officedocument.presentationml.tags+xml"/>
  <Override PartName="/ppt/tags/tag3186.xml" ContentType="application/vnd.openxmlformats-officedocument.presentationml.tags+xml"/>
  <Override PartName="/ppt/tags/tag3187.xml" ContentType="application/vnd.openxmlformats-officedocument.presentationml.tags+xml"/>
  <Override PartName="/ppt/tags/tag3188.xml" ContentType="application/vnd.openxmlformats-officedocument.presentationml.tags+xml"/>
  <Override PartName="/ppt/tags/tag3189.xml" ContentType="application/vnd.openxmlformats-officedocument.presentationml.tags+xml"/>
  <Override PartName="/ppt/tags/tag3190.xml" ContentType="application/vnd.openxmlformats-officedocument.presentationml.tags+xml"/>
  <Override PartName="/ppt/tags/tag3191.xml" ContentType="application/vnd.openxmlformats-officedocument.presentationml.tags+xml"/>
  <Override PartName="/ppt/tags/tag3192.xml" ContentType="application/vnd.openxmlformats-officedocument.presentationml.tags+xml"/>
  <Override PartName="/ppt/tags/tag3193.xml" ContentType="application/vnd.openxmlformats-officedocument.presentationml.tags+xml"/>
  <Override PartName="/ppt/tags/tag3194.xml" ContentType="application/vnd.openxmlformats-officedocument.presentationml.tags+xml"/>
  <Override PartName="/ppt/tags/tag3195.xml" ContentType="application/vnd.openxmlformats-officedocument.presentationml.tags+xml"/>
  <Override PartName="/ppt/tags/tag3196.xml" ContentType="application/vnd.openxmlformats-officedocument.presentationml.tags+xml"/>
  <Override PartName="/ppt/tags/tag3197.xml" ContentType="application/vnd.openxmlformats-officedocument.presentationml.tags+xml"/>
  <Override PartName="/ppt/tags/tag3198.xml" ContentType="application/vnd.openxmlformats-officedocument.presentationml.tags+xml"/>
  <Override PartName="/ppt/tags/tag3199.xml" ContentType="application/vnd.openxmlformats-officedocument.presentationml.tags+xml"/>
  <Override PartName="/ppt/tags/tag3200.xml" ContentType="application/vnd.openxmlformats-officedocument.presentationml.tags+xml"/>
  <Override PartName="/ppt/tags/tag3201.xml" ContentType="application/vnd.openxmlformats-officedocument.presentationml.tags+xml"/>
  <Override PartName="/ppt/tags/tag3202.xml" ContentType="application/vnd.openxmlformats-officedocument.presentationml.tags+xml"/>
  <Override PartName="/ppt/tags/tag3203.xml" ContentType="application/vnd.openxmlformats-officedocument.presentationml.tags+xml"/>
  <Override PartName="/ppt/tags/tag3204.xml" ContentType="application/vnd.openxmlformats-officedocument.presentationml.tags+xml"/>
  <Override PartName="/ppt/tags/tag3205.xml" ContentType="application/vnd.openxmlformats-officedocument.presentationml.tags+xml"/>
  <Override PartName="/ppt/tags/tag3206.xml" ContentType="application/vnd.openxmlformats-officedocument.presentationml.tags+xml"/>
  <Override PartName="/ppt/tags/tag3207.xml" ContentType="application/vnd.openxmlformats-officedocument.presentationml.tags+xml"/>
  <Override PartName="/ppt/tags/tag3208.xml" ContentType="application/vnd.openxmlformats-officedocument.presentationml.tags+xml"/>
  <Override PartName="/ppt/tags/tag3209.xml" ContentType="application/vnd.openxmlformats-officedocument.presentationml.tags+xml"/>
  <Override PartName="/ppt/tags/tag3210.xml" ContentType="application/vnd.openxmlformats-officedocument.presentationml.tags+xml"/>
  <Override PartName="/ppt/tags/tag3211.xml" ContentType="application/vnd.openxmlformats-officedocument.presentationml.tags+xml"/>
  <Override PartName="/ppt/tags/tag3212.xml" ContentType="application/vnd.openxmlformats-officedocument.presentationml.tags+xml"/>
  <Override PartName="/ppt/tags/tag3213.xml" ContentType="application/vnd.openxmlformats-officedocument.presentationml.tags+xml"/>
  <Override PartName="/ppt/tags/tag3214.xml" ContentType="application/vnd.openxmlformats-officedocument.presentationml.tags+xml"/>
  <Override PartName="/ppt/tags/tag3215.xml" ContentType="application/vnd.openxmlformats-officedocument.presentationml.tags+xml"/>
  <Override PartName="/ppt/tags/tag3216.xml" ContentType="application/vnd.openxmlformats-officedocument.presentationml.tags+xml"/>
  <Override PartName="/ppt/tags/tag3217.xml" ContentType="application/vnd.openxmlformats-officedocument.presentationml.tags+xml"/>
  <Override PartName="/ppt/tags/tag3218.xml" ContentType="application/vnd.openxmlformats-officedocument.presentationml.tags+xml"/>
  <Override PartName="/ppt/tags/tag3219.xml" ContentType="application/vnd.openxmlformats-officedocument.presentationml.tags+xml"/>
  <Override PartName="/ppt/tags/tag3220.xml" ContentType="application/vnd.openxmlformats-officedocument.presentationml.tags+xml"/>
  <Override PartName="/ppt/tags/tag3221.xml" ContentType="application/vnd.openxmlformats-officedocument.presentationml.tags+xml"/>
  <Override PartName="/ppt/tags/tag3222.xml" ContentType="application/vnd.openxmlformats-officedocument.presentationml.tags+xml"/>
  <Override PartName="/ppt/tags/tag3223.xml" ContentType="application/vnd.openxmlformats-officedocument.presentationml.tags+xml"/>
  <Override PartName="/ppt/tags/tag3224.xml" ContentType="application/vnd.openxmlformats-officedocument.presentationml.tags+xml"/>
  <Override PartName="/ppt/tags/tag3225.xml" ContentType="application/vnd.openxmlformats-officedocument.presentationml.tags+xml"/>
  <Override PartName="/ppt/tags/tag3226.xml" ContentType="application/vnd.openxmlformats-officedocument.presentationml.tags+xml"/>
  <Override PartName="/ppt/tags/tag3227.xml" ContentType="application/vnd.openxmlformats-officedocument.presentationml.tags+xml"/>
  <Override PartName="/ppt/tags/tag3228.xml" ContentType="application/vnd.openxmlformats-officedocument.presentationml.tags+xml"/>
  <Override PartName="/ppt/tags/tag3229.xml" ContentType="application/vnd.openxmlformats-officedocument.presentationml.tags+xml"/>
  <Override PartName="/ppt/tags/tag3230.xml" ContentType="application/vnd.openxmlformats-officedocument.presentationml.tags+xml"/>
  <Override PartName="/ppt/tags/tag3231.xml" ContentType="application/vnd.openxmlformats-officedocument.presentationml.tags+xml"/>
  <Override PartName="/ppt/tags/tag3232.xml" ContentType="application/vnd.openxmlformats-officedocument.presentationml.tags+xml"/>
  <Override PartName="/ppt/tags/tag3233.xml" ContentType="application/vnd.openxmlformats-officedocument.presentationml.tags+xml"/>
  <Override PartName="/ppt/notesSlides/notesSlide42.xml" ContentType="application/vnd.openxmlformats-officedocument.presentationml.notesSlide+xml"/>
  <Override PartName="/ppt/tags/tag3234.xml" ContentType="application/vnd.openxmlformats-officedocument.presentationml.tags+xml"/>
  <Override PartName="/ppt/tags/tag3235.xml" ContentType="application/vnd.openxmlformats-officedocument.presentationml.tags+xml"/>
  <Override PartName="/ppt/tags/tag3236.xml" ContentType="application/vnd.openxmlformats-officedocument.presentationml.tags+xml"/>
  <Override PartName="/ppt/tags/tag3237.xml" ContentType="application/vnd.openxmlformats-officedocument.presentationml.tags+xml"/>
  <Override PartName="/ppt/tags/tag3238.xml" ContentType="application/vnd.openxmlformats-officedocument.presentationml.tags+xml"/>
  <Override PartName="/ppt/tags/tag3239.xml" ContentType="application/vnd.openxmlformats-officedocument.presentationml.tags+xml"/>
  <Override PartName="/ppt/tags/tag3240.xml" ContentType="application/vnd.openxmlformats-officedocument.presentationml.tags+xml"/>
  <Override PartName="/ppt/tags/tag3241.xml" ContentType="application/vnd.openxmlformats-officedocument.presentationml.tags+xml"/>
  <Override PartName="/ppt/tags/tag3242.xml" ContentType="application/vnd.openxmlformats-officedocument.presentationml.tags+xml"/>
  <Override PartName="/ppt/tags/tag3243.xml" ContentType="application/vnd.openxmlformats-officedocument.presentationml.tags+xml"/>
  <Override PartName="/ppt/tags/tag3244.xml" ContentType="application/vnd.openxmlformats-officedocument.presentationml.tags+xml"/>
  <Override PartName="/ppt/tags/tag3245.xml" ContentType="application/vnd.openxmlformats-officedocument.presentationml.tags+xml"/>
  <Override PartName="/ppt/tags/tag3246.xml" ContentType="application/vnd.openxmlformats-officedocument.presentationml.tags+xml"/>
  <Override PartName="/ppt/tags/tag3247.xml" ContentType="application/vnd.openxmlformats-officedocument.presentationml.tags+xml"/>
  <Override PartName="/ppt/tags/tag3248.xml" ContentType="application/vnd.openxmlformats-officedocument.presentationml.tags+xml"/>
  <Override PartName="/ppt/tags/tag3249.xml" ContentType="application/vnd.openxmlformats-officedocument.presentationml.tags+xml"/>
  <Override PartName="/ppt/tags/tag3250.xml" ContentType="application/vnd.openxmlformats-officedocument.presentationml.tags+xml"/>
  <Override PartName="/ppt/tags/tag3251.xml" ContentType="application/vnd.openxmlformats-officedocument.presentationml.tags+xml"/>
  <Override PartName="/ppt/notesSlides/notesSlide43.xml" ContentType="application/vnd.openxmlformats-officedocument.presentationml.notesSlide+xml"/>
  <Override PartName="/ppt/tags/tag3252.xml" ContentType="application/vnd.openxmlformats-officedocument.presentationml.tags+xml"/>
  <Override PartName="/ppt/tags/tag3253.xml" ContentType="application/vnd.openxmlformats-officedocument.presentationml.tags+xml"/>
  <Override PartName="/ppt/tags/tag3254.xml" ContentType="application/vnd.openxmlformats-officedocument.presentationml.tags+xml"/>
  <Override PartName="/ppt/tags/tag3255.xml" ContentType="application/vnd.openxmlformats-officedocument.presentationml.tags+xml"/>
  <Override PartName="/ppt/tags/tag3256.xml" ContentType="application/vnd.openxmlformats-officedocument.presentationml.tags+xml"/>
  <Override PartName="/ppt/tags/tag3257.xml" ContentType="application/vnd.openxmlformats-officedocument.presentationml.tags+xml"/>
  <Override PartName="/ppt/tags/tag3258.xml" ContentType="application/vnd.openxmlformats-officedocument.presentationml.tags+xml"/>
  <Override PartName="/ppt/tags/tag3259.xml" ContentType="application/vnd.openxmlformats-officedocument.presentationml.tags+xml"/>
  <Override PartName="/ppt/tags/tag3260.xml" ContentType="application/vnd.openxmlformats-officedocument.presentationml.tags+xml"/>
  <Override PartName="/ppt/tags/tag3261.xml" ContentType="application/vnd.openxmlformats-officedocument.presentationml.tags+xml"/>
  <Override PartName="/ppt/tags/tag3262.xml" ContentType="application/vnd.openxmlformats-officedocument.presentationml.tags+xml"/>
  <Override PartName="/ppt/tags/tag3263.xml" ContentType="application/vnd.openxmlformats-officedocument.presentationml.tags+xml"/>
  <Override PartName="/ppt/tags/tag3264.xml" ContentType="application/vnd.openxmlformats-officedocument.presentationml.tags+xml"/>
  <Override PartName="/ppt/tags/tag3265.xml" ContentType="application/vnd.openxmlformats-officedocument.presentationml.tags+xml"/>
  <Override PartName="/ppt/tags/tag3266.xml" ContentType="application/vnd.openxmlformats-officedocument.presentationml.tags+xml"/>
  <Override PartName="/ppt/tags/tag3267.xml" ContentType="application/vnd.openxmlformats-officedocument.presentationml.tags+xml"/>
  <Override PartName="/ppt/tags/tag3268.xml" ContentType="application/vnd.openxmlformats-officedocument.presentationml.tags+xml"/>
  <Override PartName="/ppt/tags/tag3269.xml" ContentType="application/vnd.openxmlformats-officedocument.presentationml.tags+xml"/>
  <Override PartName="/ppt/tags/tag3270.xml" ContentType="application/vnd.openxmlformats-officedocument.presentationml.tags+xml"/>
  <Override PartName="/ppt/tags/tag3271.xml" ContentType="application/vnd.openxmlformats-officedocument.presentationml.tags+xml"/>
  <Override PartName="/ppt/tags/tag3272.xml" ContentType="application/vnd.openxmlformats-officedocument.presentationml.tags+xml"/>
  <Override PartName="/ppt/tags/tag3273.xml" ContentType="application/vnd.openxmlformats-officedocument.presentationml.tags+xml"/>
  <Override PartName="/ppt/tags/tag3274.xml" ContentType="application/vnd.openxmlformats-officedocument.presentationml.tags+xml"/>
  <Override PartName="/ppt/tags/tag3275.xml" ContentType="application/vnd.openxmlformats-officedocument.presentationml.tags+xml"/>
  <Override PartName="/ppt/tags/tag3276.xml" ContentType="application/vnd.openxmlformats-officedocument.presentationml.tags+xml"/>
  <Override PartName="/ppt/tags/tag3277.xml" ContentType="application/vnd.openxmlformats-officedocument.presentationml.tags+xml"/>
  <Override PartName="/ppt/tags/tag3278.xml" ContentType="application/vnd.openxmlformats-officedocument.presentationml.tags+xml"/>
  <Override PartName="/ppt/tags/tag3279.xml" ContentType="application/vnd.openxmlformats-officedocument.presentationml.tags+xml"/>
  <Override PartName="/ppt/tags/tag3280.xml" ContentType="application/vnd.openxmlformats-officedocument.presentationml.tags+xml"/>
  <Override PartName="/ppt/tags/tag3281.xml" ContentType="application/vnd.openxmlformats-officedocument.presentationml.tags+xml"/>
  <Override PartName="/ppt/tags/tag3282.xml" ContentType="application/vnd.openxmlformats-officedocument.presentationml.tags+xml"/>
  <Override PartName="/ppt/tags/tag3283.xml" ContentType="application/vnd.openxmlformats-officedocument.presentationml.tags+xml"/>
  <Override PartName="/ppt/tags/tag3284.xml" ContentType="application/vnd.openxmlformats-officedocument.presentationml.tags+xml"/>
  <Override PartName="/ppt/tags/tag3285.xml" ContentType="application/vnd.openxmlformats-officedocument.presentationml.tags+xml"/>
  <Override PartName="/ppt/tags/tag3286.xml" ContentType="application/vnd.openxmlformats-officedocument.presentationml.tags+xml"/>
  <Override PartName="/ppt/tags/tag3287.xml" ContentType="application/vnd.openxmlformats-officedocument.presentationml.tags+xml"/>
  <Override PartName="/ppt/tags/tag3288.xml" ContentType="application/vnd.openxmlformats-officedocument.presentationml.tags+xml"/>
  <Override PartName="/ppt/tags/tag3289.xml" ContentType="application/vnd.openxmlformats-officedocument.presentationml.tags+xml"/>
  <Override PartName="/ppt/tags/tag3290.xml" ContentType="application/vnd.openxmlformats-officedocument.presentationml.tags+xml"/>
  <Override PartName="/ppt/tags/tag3291.xml" ContentType="application/vnd.openxmlformats-officedocument.presentationml.tags+xml"/>
  <Override PartName="/ppt/tags/tag3292.xml" ContentType="application/vnd.openxmlformats-officedocument.presentationml.tags+xml"/>
  <Override PartName="/ppt/tags/tag3293.xml" ContentType="application/vnd.openxmlformats-officedocument.presentationml.tags+xml"/>
  <Override PartName="/ppt/tags/tag3294.xml" ContentType="application/vnd.openxmlformats-officedocument.presentationml.tags+xml"/>
  <Override PartName="/ppt/tags/tag3295.xml" ContentType="application/vnd.openxmlformats-officedocument.presentationml.tags+xml"/>
  <Override PartName="/ppt/tags/tag3296.xml" ContentType="application/vnd.openxmlformats-officedocument.presentationml.tags+xml"/>
  <Override PartName="/ppt/tags/tag3297.xml" ContentType="application/vnd.openxmlformats-officedocument.presentationml.tags+xml"/>
  <Override PartName="/ppt/tags/tag3298.xml" ContentType="application/vnd.openxmlformats-officedocument.presentationml.tags+xml"/>
  <Override PartName="/ppt/tags/tag3299.xml" ContentType="application/vnd.openxmlformats-officedocument.presentationml.tags+xml"/>
  <Override PartName="/ppt/tags/tag3300.xml" ContentType="application/vnd.openxmlformats-officedocument.presentationml.tags+xml"/>
  <Override PartName="/ppt/tags/tag3301.xml" ContentType="application/vnd.openxmlformats-officedocument.presentationml.tags+xml"/>
  <Override PartName="/ppt/tags/tag3302.xml" ContentType="application/vnd.openxmlformats-officedocument.presentationml.tags+xml"/>
  <Override PartName="/ppt/tags/tag3303.xml" ContentType="application/vnd.openxmlformats-officedocument.presentationml.tags+xml"/>
  <Override PartName="/ppt/tags/tag3304.xml" ContentType="application/vnd.openxmlformats-officedocument.presentationml.tags+xml"/>
  <Override PartName="/ppt/tags/tag3305.xml" ContentType="application/vnd.openxmlformats-officedocument.presentationml.tags+xml"/>
  <Override PartName="/ppt/tags/tag3306.xml" ContentType="application/vnd.openxmlformats-officedocument.presentationml.tags+xml"/>
  <Override PartName="/ppt/tags/tag3307.xml" ContentType="application/vnd.openxmlformats-officedocument.presentationml.tags+xml"/>
  <Override PartName="/ppt/tags/tag3308.xml" ContentType="application/vnd.openxmlformats-officedocument.presentationml.tags+xml"/>
  <Override PartName="/ppt/notesSlides/notesSlide44.xml" ContentType="application/vnd.openxmlformats-officedocument.presentationml.notesSlide+xml"/>
  <Override PartName="/ppt/tags/tag3309.xml" ContentType="application/vnd.openxmlformats-officedocument.presentationml.tags+xml"/>
  <Override PartName="/ppt/tags/tag3310.xml" ContentType="application/vnd.openxmlformats-officedocument.presentationml.tags+xml"/>
  <Override PartName="/ppt/tags/tag3311.xml" ContentType="application/vnd.openxmlformats-officedocument.presentationml.tags+xml"/>
  <Override PartName="/ppt/tags/tag3312.xml" ContentType="application/vnd.openxmlformats-officedocument.presentationml.tags+xml"/>
  <Override PartName="/ppt/tags/tag3313.xml" ContentType="application/vnd.openxmlformats-officedocument.presentationml.tags+xml"/>
  <Override PartName="/ppt/tags/tag3314.xml" ContentType="application/vnd.openxmlformats-officedocument.presentationml.tags+xml"/>
  <Override PartName="/ppt/tags/tag3315.xml" ContentType="application/vnd.openxmlformats-officedocument.presentationml.tags+xml"/>
  <Override PartName="/ppt/tags/tag3316.xml" ContentType="application/vnd.openxmlformats-officedocument.presentationml.tags+xml"/>
  <Override PartName="/ppt/tags/tag3317.xml" ContentType="application/vnd.openxmlformats-officedocument.presentationml.tags+xml"/>
  <Override PartName="/ppt/tags/tag3318.xml" ContentType="application/vnd.openxmlformats-officedocument.presentationml.tags+xml"/>
  <Override PartName="/ppt/tags/tag3319.xml" ContentType="application/vnd.openxmlformats-officedocument.presentationml.tags+xml"/>
  <Override PartName="/ppt/tags/tag3320.xml" ContentType="application/vnd.openxmlformats-officedocument.presentationml.tags+xml"/>
  <Override PartName="/ppt/tags/tag3321.xml" ContentType="application/vnd.openxmlformats-officedocument.presentationml.tags+xml"/>
  <Override PartName="/ppt/tags/tag3322.xml" ContentType="application/vnd.openxmlformats-officedocument.presentationml.tags+xml"/>
  <Override PartName="/ppt/tags/tag3323.xml" ContentType="application/vnd.openxmlformats-officedocument.presentationml.tags+xml"/>
  <Override PartName="/ppt/tags/tag3324.xml" ContentType="application/vnd.openxmlformats-officedocument.presentationml.tags+xml"/>
  <Override PartName="/ppt/tags/tag3325.xml" ContentType="application/vnd.openxmlformats-officedocument.presentationml.tags+xml"/>
  <Override PartName="/ppt/tags/tag3326.xml" ContentType="application/vnd.openxmlformats-officedocument.presentationml.tags+xml"/>
  <Override PartName="/ppt/notesSlides/notesSlide45.xml" ContentType="application/vnd.openxmlformats-officedocument.presentationml.notesSlide+xml"/>
  <Override PartName="/ppt/tags/tag3327.xml" ContentType="application/vnd.openxmlformats-officedocument.presentationml.tags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73" r:id="rId3"/>
    <p:sldMasterId id="2147483729" r:id="rId4"/>
    <p:sldMasterId id="2147484126" r:id="rId5"/>
  </p:sldMasterIdLst>
  <p:notesMasterIdLst>
    <p:notesMasterId r:id="rId99"/>
  </p:notesMasterIdLst>
  <p:handoutMasterIdLst>
    <p:handoutMasterId r:id="rId100"/>
  </p:handoutMasterIdLst>
  <p:sldIdLst>
    <p:sldId id="744" r:id="rId6"/>
    <p:sldId id="743" r:id="rId7"/>
    <p:sldId id="902" r:id="rId8"/>
    <p:sldId id="892" r:id="rId9"/>
    <p:sldId id="887" r:id="rId10"/>
    <p:sldId id="890" r:id="rId11"/>
    <p:sldId id="837" r:id="rId12"/>
    <p:sldId id="917" r:id="rId13"/>
    <p:sldId id="903" r:id="rId14"/>
    <p:sldId id="914" r:id="rId15"/>
    <p:sldId id="847" r:id="rId16"/>
    <p:sldId id="915" r:id="rId17"/>
    <p:sldId id="850" r:id="rId18"/>
    <p:sldId id="849" r:id="rId19"/>
    <p:sldId id="920" r:id="rId20"/>
    <p:sldId id="919" r:id="rId21"/>
    <p:sldId id="906" r:id="rId22"/>
    <p:sldId id="907" r:id="rId23"/>
    <p:sldId id="908" r:id="rId24"/>
    <p:sldId id="909" r:id="rId25"/>
    <p:sldId id="910" r:id="rId26"/>
    <p:sldId id="911" r:id="rId27"/>
    <p:sldId id="856" r:id="rId28"/>
    <p:sldId id="860" r:id="rId29"/>
    <p:sldId id="912" r:id="rId30"/>
    <p:sldId id="913" r:id="rId31"/>
    <p:sldId id="763" r:id="rId32"/>
    <p:sldId id="879" r:id="rId33"/>
    <p:sldId id="866" r:id="rId34"/>
    <p:sldId id="714" r:id="rId35"/>
    <p:sldId id="716" r:id="rId36"/>
    <p:sldId id="894" r:id="rId37"/>
    <p:sldId id="869" r:id="rId38"/>
    <p:sldId id="717" r:id="rId39"/>
    <p:sldId id="895" r:id="rId40"/>
    <p:sldId id="900" r:id="rId41"/>
    <p:sldId id="794" r:id="rId42"/>
    <p:sldId id="897" r:id="rId43"/>
    <p:sldId id="896" r:id="rId44"/>
    <p:sldId id="841" r:id="rId45"/>
    <p:sldId id="795" r:id="rId46"/>
    <p:sldId id="882" r:id="rId47"/>
    <p:sldId id="905" r:id="rId48"/>
    <p:sldId id="766" r:id="rId49"/>
    <p:sldId id="843" r:id="rId50"/>
    <p:sldId id="864" r:id="rId51"/>
    <p:sldId id="904" r:id="rId52"/>
    <p:sldId id="798" r:id="rId53"/>
    <p:sldId id="799" r:id="rId54"/>
    <p:sldId id="800" r:id="rId55"/>
    <p:sldId id="883" r:id="rId56"/>
    <p:sldId id="884" r:id="rId57"/>
    <p:sldId id="873" r:id="rId58"/>
    <p:sldId id="881" r:id="rId59"/>
    <p:sldId id="916" r:id="rId60"/>
    <p:sldId id="769" r:id="rId61"/>
    <p:sldId id="770" r:id="rId62"/>
    <p:sldId id="771" r:id="rId63"/>
    <p:sldId id="772" r:id="rId64"/>
    <p:sldId id="773" r:id="rId65"/>
    <p:sldId id="774" r:id="rId66"/>
    <p:sldId id="775" r:id="rId67"/>
    <p:sldId id="776" r:id="rId68"/>
    <p:sldId id="777" r:id="rId69"/>
    <p:sldId id="778" r:id="rId70"/>
    <p:sldId id="779" r:id="rId71"/>
    <p:sldId id="780" r:id="rId72"/>
    <p:sldId id="787" r:id="rId73"/>
    <p:sldId id="863" r:id="rId74"/>
    <p:sldId id="781" r:id="rId75"/>
    <p:sldId id="782" r:id="rId76"/>
    <p:sldId id="783" r:id="rId77"/>
    <p:sldId id="784" r:id="rId78"/>
    <p:sldId id="785" r:id="rId79"/>
    <p:sldId id="786" r:id="rId80"/>
    <p:sldId id="702" r:id="rId81"/>
    <p:sldId id="691" r:id="rId82"/>
    <p:sldId id="740" r:id="rId83"/>
    <p:sldId id="742" r:id="rId84"/>
    <p:sldId id="793" r:id="rId85"/>
    <p:sldId id="801" r:id="rId86"/>
    <p:sldId id="802" r:id="rId87"/>
    <p:sldId id="803" r:id="rId88"/>
    <p:sldId id="804" r:id="rId89"/>
    <p:sldId id="805" r:id="rId90"/>
    <p:sldId id="806" r:id="rId91"/>
    <p:sldId id="807" r:id="rId92"/>
    <p:sldId id="808" r:id="rId93"/>
    <p:sldId id="809" r:id="rId94"/>
    <p:sldId id="810" r:id="rId95"/>
    <p:sldId id="812" r:id="rId96"/>
    <p:sldId id="813" r:id="rId97"/>
    <p:sldId id="901" r:id="rId98"/>
  </p:sldIdLst>
  <p:sldSz cx="9144000" cy="6858000" type="screen4x3"/>
  <p:notesSz cx="6858000" cy="9144000"/>
  <p:custDataLst>
    <p:tags r:id="rId102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D8F0DE"/>
    <a:srgbClr val="009900"/>
    <a:srgbClr val="CCFFCC"/>
    <a:srgbClr val="FECACA"/>
    <a:srgbClr val="F3E2FA"/>
    <a:srgbClr val="0E0CFB"/>
    <a:srgbClr val="CCECFF"/>
    <a:srgbClr val="CC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74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6"/>
    </p:cViewPr>
  </p:sorterViewPr>
  <p:notesViewPr>
    <p:cSldViewPr>
      <p:cViewPr varScale="1">
        <p:scale>
          <a:sx n="120" d="100"/>
          <a:sy n="120" d="100"/>
        </p:scale>
        <p:origin x="-263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printerSettings" Target="printerSettings/printerSettings1.bin"/><Relationship Id="rId102" Type="http://schemas.openxmlformats.org/officeDocument/2006/relationships/tags" Target="tags/tag1.xml"/><Relationship Id="rId103" Type="http://schemas.openxmlformats.org/officeDocument/2006/relationships/presProps" Target="presProps.xml"/><Relationship Id="rId104" Type="http://schemas.openxmlformats.org/officeDocument/2006/relationships/viewProps" Target="viewProps.xml"/><Relationship Id="rId105" Type="http://schemas.openxmlformats.org/officeDocument/2006/relationships/theme" Target="theme/theme1.xml"/><Relationship Id="rId10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100" Type="http://schemas.openxmlformats.org/officeDocument/2006/relationships/handoutMaster" Target="handoutMasters/handoutMaster1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200">
                <a:latin typeface="Times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Times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>
              <a:defRPr sz="1200">
                <a:latin typeface="Times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Times" pitchFamily="-106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73D3F79-21F6-4D22-A775-72AC30F74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18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1-10-04T16:51:12.29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0:42:53.54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169 112 40,'0'0'33,"0"0"3,-5 12-1,0 2-12,-8-6-6,7 7-7,-6-2-3,6 3-1,-1-3-1,6 0 0,1-13-1,9 13-1,3-11 0,5-5 0,3-4 0,3-3-1,1-5 0,4-4-1,-2-4 0,0-1-1,-3 0 1,-4 1 0,-1 1-1,-4 3 1,-4 2 0,-4 4 0,-6 13 0,7-12-1,-7 12 1,0 0-1,0 0 1,-5 9-1,3 5-1,-2 4 2,0 5-1,-2 6 0,-3 5 0,1 6 0,-2 2 0,-1 2 1,0 2-1,0-2 0,0 1 1,1-2-1,1-1 1,1-4-1,1-4 1,0-2-1,1-5 1,1-4-2,1-6 0,1-5-1,3-12 0,0 0-3,0 0-3,-12-1-5,12 1-13,0-16-16,-2 7 2,-4-4-1,1 3 3</inkml:trace>
  <inkml:trace contextRef="#ctx0" brushRef="#br0" timeOffset="565">52 664 60,'-11'15'35,"-1"1"0,3-2 1,-3-5-17,9 6-8,-2-4-3,9 3 0,-4-14-2,25 17 1,-2-16-2,11 1 0,4-6-1,11-1-1,3-3 0,2-2-1,0 2 0,-2-1-1,-5 4 0,-6 2 0,-8 2 0,-9 2-1,-9 2 0,-5 2 0,-10-5-1,-1 12-1,1-12-3,-18 9-4,12 3-18,-10-9-15,2 4 1,-5-4 0,3 4-1</inkml:trace>
  <inkml:trace contextRef="#ctx0" brushRef="#br0" timeOffset="1198">238 1277 21,'0'0'30,"0"0"2,3 10-3,-3-10-6,0 0-7,0 0-3,0 0-2,-14-6-2,14 6-3,-10 1-1,10-1-1,-16 7-1,16-7-1,-18 10 0,18-10-1,-16 13 0,16-13 0,-15 12 0,15-12-1,0 0 1,-10 11-1,10-11 1,0 0 0,0 0 0,0 0 0,0 0 1,0 0-1,0 0 0,0 0 0,0 0-1,0 0 1,0 0-1,0 0 1,0 0-1,0 0 0,0 0 1,0 0-1,0 0 0,0 0 0,0 0 0,0 0 0,0 0 0,0 0 0,0 0 0,-3 10 0,3-10 0,0 0 0,0 0 0,0 0 0,0 0 0,-7 14 0,7-14 1,-8 21-1,5-5 0,-1 2 0,2 5 0,1 4 0,2 1 0,2 4 0,2-2 0,1 1 1,2-2-1,1-1 1,1-3-1,2-3 1,1-4-1,2-4 1,1-5 0,4-3 0,1-6 1,2-6-1,1-5 1,1-3-1,-1-6 0,1-5 0,-1-4 0,-1-1 0,-3-2-1,0-1 1,-3-2 0,-4-1-1,-2-1 0,-5 1 0,-4 0 1,-5 1-1,-4 1 0,-7 3 0,-3 4 0,-3 4 1,-6 7-1,-2 8 0,0 2-1,-1 8-1,1 5-1,0 1-6,10 7-24,-2-3-8,7 5 0,5-3 0</inkml:trace>
  <inkml:trace contextRef="#ctx0" brushRef="#br0" timeOffset="2290">225 2074 65,'-3'-11'38,"3"11"-2,-13-18-2,13 18-17,-20-3-7,7 10-5,-6 4-1,2 8-1,-2 7-1,1 7 0,3 6-2,4 7 2,5 2-2,6 4 1,7 1-2,7-2 1,6-5 0,7-5 0,3-5 1,6-7-1,1-8 1,-1-7 0,0-9 1,0-6-1,-4-6 1,-1-7-1,-4-6 1,-3-8-1,-2-5 0,-3-6 0,-7-4 1,-5-4-1,-7-2 1,-8 1 0,-6 4-1,-9 4-1,-7 9 1,-5 7-1,-1 11-1,-1 6-1,5 11-3,0-1-6,14 15-30,-1 0 0,11 8 0,5 2 0</inkml:trace>
  <inkml:trace contextRef="#ctx0" brushRef="#br0" timeOffset="2955">168 3044 48,'0'0'37,"0"0"-1,0 0 1,13-13-14,7 0-11,-1-11-3,7 1-2,-1-8-1,4 1-2,-3-3 0,-2 4 0,-4 2-1,-3 7-1,-6 3 0,-11 17 0,10-13-1,-10 13 0,-2 15-1,-2 3 1,-1 8-1,-1 6 0,-1 7 0,-1 5 0,2 6 0,-2 1-1,2 1 1,1-3-1,1-5 1,0-4-1,2-6-1,0-7-1,2-6-1,-1-9-2,3 1-6,-2-13-16,0 0-14,0 0 3,-7-12-2,7 12 2</inkml:trace>
  <inkml:trace contextRef="#ctx0" brushRef="#br0" timeOffset="3378">147 3511 66,'0'0'40,"16"-5"-1,-5 0 0,-5-6-20,11 7-11,-2-2-2,8 0-2,4 2 0,6 1-2,2-1 1,5 2-1,1-2 1,2 1-2,-4 1 1,-4 1-1,-7 1 0,-6 1 0,-6 0 0,-5 1 0,-11-2-1,0 0 1,0 0-1,0 0 0,0 0 0,5 9-1,-5-9-1,0 0-3,0 0-5,0 0-32,1-13-1,-4-9 1,1-6-2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0:42:41.46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865 15 11,'0'0'25,"-14"8"-4,14-8-2,-11 10-2,11-10-3,-13 9-3,2-6-1,11-3-3,-14 7 0,14-7-2,-15 4 0,15-4-2,-17 2 1,17-2-1,-20-4-1,6 3 0,-3-3 0,-2 0 1,-3-2-2,-2 1 0,-3-1 1,0 2-1,-2-1 0,-1 1 0,1-1 0,2 2 0,-1 1 0,3 2 1,0 0-1,3 2 0,-1-1 0,3 2 0,-2 1 0,3-1-1,-1 1 1,3 1-1,-2 0 1,2 1-1,2 1 1,1 1-1,2-1 0,1 0 1,1 2-1,10-9 0,-15 17 0,10-7 1,0 4-2,1 2 2,-1 4-1,1 3 0,0 4 0,0 5 1,-2 2-1,0 5 1,-3 1-1,2 3 1,-2 2 0,0 2-1,1-2 1,2 0-1,-1 0 1,3 0-1,1-1 1,2 1-1,1-2 0,1 1 0,0 0 0,1 1 1,-2-1-1,0 2 1,-1-1-1,-1 4 0,-2 2 0,-1-1 0,0 1 0,-1 2 0,1 0 0,0 1 0,1-1 0,2-1 1,-1-2-1,2-1 0,1-2 0,-3-1 0,2-1 0,0 0 0,-1-1 0,1-2 0,-1-1 0,2 0 0,0 0-1,1 2 1,1-4 1,1 0-1,3 1 0,-1 0 0,1 0 0,0-1 0,2 0 0,-1-1 1,0 0-1,0 1 0,-1-3-1,0-1 1,-2 2-1,0-1 1,0 0 0,0 1-1,0-1 1,-1-1 0,2 1 0,0 0 1,0-2-1,1-1 0,-1-1 0,0-2 1,-1 1-1,1-1 0,-2 1 0,1-2 1,-1 2-1,-1-1-1,-1-1 1,1 0 0,-1-3 0,-1 2-1,0-3 1,0 0-1,-1-1 1,-1-3 0,1 1 0,-1 0 0,0-2 0,0 1 0,1 0 0,-2-3 0,2 0 0,1 1 1,1-3-1,2 3 0,-1 0 0,1 0 0,1 0 0,0 0 0,0 2 0,1-3 1,1 1-1,-1-2 0,-1-3 0,1-2 0,-1-1 0,-4-11 0,9 14 0,-9-14 1,10 11-1,-10-11 0,17 7 0,-4-4 1,3-1-1,3 1 0,1-2 1,3 0-1,2-2 0,2 1 0,0-1 0,-1-1 0,1 1 0,0 0 0,2 0 0,-3 1-1,1 0 1,0 2 0,-1-1 0,0 2 0,-1 1 0,-1 0 0,0 2 0,-2 0-1,1 1 1,-2-2 0,-2 1 0,0-1 0,-3 0 0,-1-2 0,-3-3 0,0 0 0,-2-3 0,0 0 0,-1-2 0,-9 5-1,14-13 1,-4 6 0,-1-3 0,1 0 0,-2-3 0,0 0 0,1-4 0,-1-2 0,-1-5 0,-2 0 0,1-4 0,-2-3 0,-1-4 0,-1-5 0,-1-2 1,-1-5 0,-1-3 1,-1-3 0,-1-6 0,0-2 1,-2-4-1,3 1 1,0-3-1,3 0 0,0 1 0,1 0-2,2 2 2,0 4 0,0 4 0,0 1-1,0 3 1,-1 4-1,-1-2 1,2 3-1,-3-2-1,1-4 1,-2-1-1,1-4 0,0-4 1,0-1 1,0-2-2,1-1 2,0 0-1,1 2 0,-1 1 0,1 4 0,-1 2-1,-1 3 1,0 4-1,-2-1 0,0 4 0,-2-1 1,0 2 0,-1 0 0,1-1-1,1 1 1,0-1-1,2 0 2,0 3-2,2 1 0,-1 0 0,0 1 0,1 2 0,-2-1 0,0 3 0,0 1 0,0-2-2,0-2 2,0 2 0,1 2 0,-1 1 0,2 2 0,0 2-1,0 1 1,-1 3 0,0 2 0,1 1 0,-1 3-1,0 2 2,0 3-1,1 3-1,-1 3 1,-1 11 0,0-12-2,0 12-1,0 0-1,0 0-5,2 11-33,-2-11 0,0 0 0,11 8-1</inkml:trace>
  <inkml:trace contextRef="#ctx0" brushRef="#br0" timeOffset="10221">359 409 87,'9'-12'38,"1"-6"-1,4 3-4,-3-11-23,9 3-4,-1-2-3,0 4 0,-1-1-1,-3 6-1,-5 4 1,-10 12 0,0 14-1,-15 12 1,-13 16-1,-7 9 1,-5 8-1,1 0-1,1-1-1,7-4 2,11-15-1,19-14 1,20-20 1,20-17-1,14-14 1,10-8 0,7-4 0,1-3 0,-6 2 0,-9 6 0,-13 8 0,-17 14-1,-26 11 1,-12 21-1,-26 11 1,-12 10-2,-5 4 0,-2-1 0,3-1 0,7-6 0,17-9 0,18-13 0,25-14 0,18-9-2,11-7 2,2 3 2,0 2-2,-6 6 0,-14 15 0,-22 18 0,-23 20 0,-23 17 0,-17 12 0,-9 8 0,-1 0 0,5-6 0,13-11 0,23-19 0,26-22 0,25-22 0,26-16 0,17-14 0,9-2 0,1-3 0,-7 3 0,-11 11 0,-25 15 0,-23 20 0,-26 14 0,-21 15 0,-12 4 0,-3 1 0,4-3 0,7-7 0,21-11 0,21-17 0,26-15 0,20-12 0,10-7 0,3 2 0,-3 2 0,-10 9 0,-19 12 0,-21 15 0,-24 14 0,-18 10 0,-8 5 0,-2 1 0,2-5 0,11-8 0,17-13 0,20-15 0,20-12 0,15-8 0,4-3 0,1 1 0,-8 5 0,-11 13 0,-20 12 0,-17 12 0,-18 13 0,-11 4 0,-2 3 0,5-3 0,9-8 0,18-14 0,21-15 0,24-14 0,17-10 0,8-8 0,0 0 0,-4 3 0,-12 9 0,-21 14 0,-23 15 0,-25 17 0,-19 8 0,-7 8 0,-2-1 0,4-3 0,12-8 0,19-16 0,23-14 0,20-15 0,17-10 0,4-2 0,-1-2 0,-4 7 0,-17 11 0,-20 14 0,-22 16 0,-16 11 0,-11 6 0,-3 1 0,3-1 0,10-8 0,20-13 0,21-16 0,24-15 0,16-10 0,7-7 0,0 3 0,-6 3 0,-16 9 0,-25 18 0,-24 18 0,-21 16 0,-19 12 0,-5 6 0,-2 1 0,8-3 0,16-8 0,21-18 0,23-13 0,21-17 0,15-9 0,8-6 0,2-2 0,-3 5 0,-13 6 0,-13 14 0,-18 12 0,-16 12 0,-12 8 0,-6 2 0,-2-1 0,6-5 0,14-11 0,17-15 0,18-19 0,21-13 0,13-12 0,4 0 0,-1-1 0,-4 6 0,-13 14 0,-19 13 0,-20 20 0,-21 16 0,-11 9 0,-9 3 0,0 3 0,2-5-4,4-13-3,14-8-5,5-25-30,14-13-2,2-20 0,9-12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0:42:57.87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108 403 33,'-17'2'26,"8"6"1,-3 3-10,-4-3-9,3 8-3,-1 0-3,3 6 0,0-1-1,7 4 1,3-3-1,4-2 0,7-3 1,3-2 1,2-7 1,5-2 0,1-7 0,3-3 0,-5-5 1,3-3-2,-5-3 1,-1-1 0,-5-3-1,-2 0 2,-7-1-3,-2 3 1,-6-1-1,-3 6-1,-2 0-1,-4 5-2,4 4-3,-6 0-9,7 3-19,10 0-1,-13 7-1,13-7 2</inkml:trace>
  <inkml:trace contextRef="#ctx0" brushRef="#br0" timeOffset="383">335 435 51,'0'0'30,"-11"0"1,-2-1-9,3 7-11,-5 0-6,4 3-1,3 0-2,4 4 1,2-1 0,6 3 0,1-4 0,6 0 2,0-6-2,5-2 1,-1-6 0,2-4 0,-3-5-1,-1-4 1,-3-7-2,-1-3 2,-4-6-2,-5-1 0,-6-2 0,-2 0-1,-2 1-1,-1 3 0,0 6-3,0 1-4,6 14-8,-5 0-23,10 10 1,0 0-1,9 6 1</inkml:trace>
  <inkml:trace contextRef="#ctx0" brushRef="#br0" timeOffset="792">556 380 38,'5'-13'34,"-1"-1"2,-3 3-1,-1 11-13,-6-13-10,6 13-5,-9 1-3,9-1-1,-10 13 0,5-1-2,0 4 0,4 2-1,2-2 1,3 1-1,3-3 1,1 0 0,2-5 0,4-3 1,-3-6 0,2 0 1,-3-5 1,0-4-1,-3-5 0,-1-1 1,-4-6-1,-2-5 0,-4-5-1,-4-6 0,-2-7-1,-3 3 1,-3 0-1,1-1-2,-1 5 0,0 2-3,5 12-6,-2 2-30,10 9-1,2 1 0,1 11-1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0:42:59.49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147 1956 58,'-6'-9'38,"0"-1"-1,-3-1 0,9 11-19,-15-10-10,15 10-3,-20 5-3,10 6-1,0 7-1,2 5 0,4 4 0,3 2-1,5 2 0,5-3 1,4-5 0,6-7 0,2-8 0,6-5 0,0-8 0,1-5 1,-5-5 0,0-3-1,-5-2 1,-5-1 0,-7-3 1,-6 2-1,-7-1 0,-3 2 0,-3 2-1,-1 4-1,3 6-3,-4-6-4,15 15-14,0 0-17,0 0 1,16-10 0,1 9 1</inkml:trace>
  <inkml:trace contextRef="#ctx0" brushRef="#br0" timeOffset="359">499 1914 35,'-2'18'30,"-12"-10"0,-3 6 0,-3 1-12,-5-4-12,4 4-3,-1-3-1,9 3 1,4-6 1,14 1 1,4-8 2,11-2 0,4-8-1,5-2 2,-3-7-1,3 0 0,-9-8-2,-1 3 0,-11-7-1,-5 0-1,-12-3-1,-2-2 0,-7 1-1,-3 1-2,3 3 0,-2 1-3,7 8-3,-1-3-9,14 13-24,0 10 0,16-11 0,-2 10 0</inkml:trace>
  <inkml:trace contextRef="#ctx0" brushRef="#br0" timeOffset="750">751 1889 77,'0'-11'39,"0"11"-1,-10-17-1,10 17-23,-17 0-8,5 5-3,-1 4-2,2 6-1,3 3 0,7 3-1,6 0 1,7-1-1,4-3 1,6-4 0,3-4 1,2-7-1,-2-7 2,1-7 0,-4-6 0,-5-6 0,-5-7 1,-5-4 0,-7-11-1,-5-1 0,-6-6 0,-6-1-1,-4 0 1,0 1-2,-1 7 0,-1 1-1,6 12-3,0 0-4,15 11-32,-1 0-1,10 4 1,5-1-2</inkml:trace>
  <inkml:trace contextRef="#ctx0" brushRef="#br0" timeOffset="1660">1 193 15,'0'0'30,"4"11"2,-4-11 1,10 4-11,4 3-6,-14-7-5,24 2-3,-12-4 0,4 1-3,-4-3-2,2 2 0,-4-2 0,-1-1-1,-9 5-1,11-11 0,-11 11 0,1-19-1,-4 7 1,-4-1-1,0-3 0,-2 2 1,-3-2-1,0 5 1,0 2-1,-2 6 0,1 4 1,1 8-1,0 4 0,2 6 0,3 5 0,1 5 0,4 3 0,4 2 0,5-2 1,3 0-1,2-3 0,4-3 1,1-6 0,1-3-1,-2-5-1,0-6 0,0 0-2,-4-13-3,6 3-7,-9-13-7,7 4-8,-9-6-5,5-4-4,-3 0 3</inkml:trace>
  <inkml:trace contextRef="#ctx0" brushRef="#br0" timeOffset="2080">215 184 31,'-6'-9'32,"6"9"2,0 0-4,-15-12-7,15 12-8,0 0-6,14 18-4,-5-8-2,2 4-1,3 1-1,1 3 1,2-1-1,-1-1 0,-2-1-1,-2-3 2,-1-4-1,1-4 0,-12-4 0,16-11 0,-9-5 1,-1-1 0,-3-7-1,-1-2 1,-1-2-1,0 2 1,-2 2-1,1 5 0,-1 2 0,3 7 0,-2 10-1,12-11 0,0 11 0,2-1 0,4 1 0,0-1 0,3 0 0,-4-3 1,0-2-1,-2 0 0,-4-4 1,-3 1 0,-4-2-1,-4 0 1,-4 1-1,4 10 0,-17-11 0,4 11 0,-3 4 0,-3 5-1,-1 7 0,1 4 1,2 5-1,3 2 0,6 5 1,2-2-1,8 1 1,6-3-1,5-2 1,4-5 0,3-6 1,1-4-1,0-7 1,0-4 0,-1-10 0,-2 0 0,-2-7 1,-1-2-1,0-5 1,-1-1 0,-1 0 0,-1 1-1,-2 2 0,-1 3 0,-2 4 0,-2 4 0,-5 11-1,0 0 0,11 7 0,-7 6 0,2 4 0,0 1 0,2 3-1,2-1 1,2-3 0,-1-2 0,2-7-1,0-4 1,0-6 1,0-5-1,-2-4 0,-1-4 0,0-3 0,-2-1 0,-1 2 1,-2 4-1,0 3 0,-5 10 0,11-3 1,-3 14-1,0 4 1,1 5-1,3 1-1,-1-1-1,4 4-3,-6-13-13,6 4-23,-2-8 2,1-3-2,-2-6 2</inkml:trace>
  <inkml:trace contextRef="#ctx0" brushRef="#br0" timeOffset="3254">95 1057 64,'1'13'38,"3"-3"-1,8-3 2,-3-10-22,13 5-8,-3-8-3,3 1-2,-1-8-1,-2 1-1,-1-4 0,-2-1-1,-4-2 0,-5-1 0,-4 1-1,-5 1 1,-6 2-1,-5 2-1,-4 4 1,-4 6-1,-2 6 1,0 6-1,-1 7 1,2 6-1,6 6 1,4 4 0,7 5-1,4 2 2,6-2-2,5-1 2,2-4-1,5-4-1,0-4 0,2-12-2,3-2-5,-5-17-8,9 1-18,-5-11-5,4-4 0,-2-5 1</inkml:trace>
  <inkml:trace contextRef="#ctx0" brushRef="#br0" timeOffset="3604">428 986 40,'3'-13'34,"-3"13"2,0 0-2,-9 21-7,1-11-13,9 10-6,-3-2-3,4 4-1,1 1-1,2-1-1,2-3-1,0-1-1,0-4 1,0-4 0,-7-10 0,16 5 0,-16-5 0,17-17-1,-6 2 2,0-3-1,-3-9 0,2 0 1,-2-2-1,-2 3 0,-1 2 0,-2 4-1,-2 4 1,2 6-1,-3 10 1,12-3-2,-1 7 1,5 1 1,3 0-1,4-2 0,4-2 0,-1-4 1,2-3-1,-2-2 1,-3-2-1,-4-4 1,-4-2 0,-5 0 0,-6 0-1,-4-1 1,-6 2-1,-3 0 0,-5 5 0,-2 3 0,-2 6 0,-1 6 0,0 5-1,2 6 1,2 3-1,5 4 1,4 0 0,5 2 0,5-2-1,4-1 1,4-3 0,4-4 0,0-3 0,2-3 1,1-4-1,-2-5 1,0-4-1,0-5 1,-1-3-1,0-3 1,-2-3 0,-1-2-1,-1 0 1,-2 2 0,-3 3-1,-1 2 1,-4 4-1,-2 9 1,0 0-1,8 10 0,-5 2 0,2 1 0,1 3 0,2-3 0,3 1-1,0-6 1,1 0 0,-1-6 0,3-3-1,-1 0 1,0-6 0,-2 0 0,-1-1 0,1 2 0,-11 6 0,16-8 0,-16 8 0,17 8 0,-9 3 0,1-1-2,5 5-2,-5-5-29,8 0-8,0-7 1,5-6-2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0:43:35.34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-10 249 43,'0'0'34,"0"0"1,0-10-8,0 10-13,0 0-6,-2 11-3,2-11 0,0 0-2,0 0-1,0 0 0,0 0-2,0 0 1,0 0-1,14 5 0,1-6 0,6-2-1,4-1 0,5 1 1,6-1-1,4 1 0,3-1 0,2 1 1,5 0-1,1-1 1,1 2 0,1-1 0,-1 0 0,1-1 0,-1 1 0,0 2-1,-1 0 1,0 1 0,1 0 0,1-1 0,3 2 0,3-1 0,2 0 0,3-1 0,3-2 0,0 1 0,0-1 1,-2 0-1,-1-1 0,-3 2 0,-3 0 1,-1 0-2,-3 2 2,-2 0-1,0 1-1,-1 0 2,-3-1-1,2 2 0,0-2 0,-1 1 0,-2-2 0,0 1 0,0 0 1,1 0-1,-3 0 0,1 0 0,0-1 0,-2 0 1,2-1-1,0-1 0,-2-2 0,4 1 1,1-3-1,-1 0 0,1 1 0,0-2 1,2 2-1,0 0 1,0 0-2,-1 0 2,-1 1-2,-1 3 2,1-2-1,-1 0 0,-2 1 0,0 0-1,1-1 1,1 2 1,-2-2-1,1-3 0,0 2 0,1-1 1,-4-1-1,-1 2 1,-4-2-1,-2 2 0,-4-1 1,-3 2-1,-4-1 1,-4 0-1,-2 0 1,-2 2 0,-3 0-1,-3 1 1,-3-1-1,-9 3 1,14 1 0,-14-1-1,9 14 0,-5-3 1,-1 3-1,1 3 0,0 3 1,-1 2-1,1 0 0,-1 2 0,0-2 1,2 1-1,-2-4 0,1 0 0,-1-5-2,-2-4-2,4 5-13,-5-15-20,0 0 0,5-26-2,-3 2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0:43:37.00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-2 1598 43,'0'0'35,"11"9"1,-11-9-1,0 0-22,20-3-5,-11 2-3,8-1-2,1-2-1,6 1 0,4-5 0,5 2-2,2-2 0,6 0 1,6-1 0,1 0-1,5 4 0,1-3-1,0-3 1,3 1 0,0-3 0,-1 0-1,0-5 1,0 1-2,0-6 2,2 1-1,3 4 0,-2-4 0,0 4 1,0 2-2,-2 1 2,-4 3 0,-3 1 0,-5 4 0,-3 2 0,-5 2 1,-2 2 0,-3 0 0,-5 2 0,-2 0 1,-4 1-1,-4 0 0,-3-2 1,-3 2-1,-11-2 1,12 3-1,-12-3 0,0 0 0,0 0-1,0 0-1,0 0-7,0 0-31,0 0 0,7-20-1,-1-11 0</inkml:trace>
  <inkml:trace contextRef="#ctx0" brushRef="#br0" timeOffset="665953">1340 300 11,'-6'-17'24,"-4"-14"1,2 1-12,1-3-5,0-2-1,2 3-5,0 4-1,3 5-1,4 6 0,3 6-1,7 5 1,7 3-1,8 3-1,5-3-7,9-4-15,11 3 0,-3-16-1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0:43:51.88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41,'36'48'36,"-36"-48"1,44 18-1,-44-18-13,57 0-17,-57 0-4,66-9-6,-66 9-19,64-15-12,-64 15-3,50-26 2,-50 26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0:43:44.19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193 166 59,'-1'-11'38,"-2"0"-1,3 11 2,-7-10-30,7 10-2,0 0-1,0 0-2,0 0-1,-5 9-1,4 5 0,1 5-1,-2 11-1,3 7 0,-2 11 1,1 10-1,0 5 1,0 9-1,0-1 1,0 2 0,1-5 0,-1 2 0,0-3 0,1-7 0,1-4 1,1-6-1,0-7 1,-1-4-1,1-8 1,-1-6-1,1-11 1,-2 0-2,-1-14 0,2 11-1,-2-11 0,0 0-2,0 0-2,-8-22-8,7 10-28,-6-9 1,1-1-1,-3-9 1</inkml:trace>
  <inkml:trace contextRef="#ctx0" brushRef="#br0" timeOffset="570">-11 54 22,'0'0'29,"-4"-10"-5,4 10-1,0 0-4,0 0-6,10-6-2,4 8-2,-1-7-1,9 5-2,0-5 1,12 3-2,2-4-1,11 4 0,-1-3-1,10 2 0,3-2 0,5 3-1,1 0 0,1 2-1,-1 1 0,-1 0 0,-2 1 0,-1 3 0,-4 0 0,0 6 0,-2-2-1,-2 4 1,-2 1-1,-3 4 1,-2 4-1,0 2 0,-1 5 1,-2 0-1,-1 6 0,-1 2 0,-1 3 1,-1 3 0,-2 0 0,-2 4 0,-4 0 0,-1 0-1,-5-1 1,-3-1-1,-3 4 0,-6-4 1,-3 2-1,-6-3 0,-4-3 1,-2 2 0,-8-3-1,0-1 2,-7-5-1,-1-2 0,-6-1 1,-3-2-1,-4-1 0,-6-5 0,-2 0 0,-3-3-1,-5-2 0,-4-1 1,-5-6-1,-3 0 0,-5-6 1,-4-2-2,0-3 2,-5-4-2,1 2 1,-1-7 0,4 2 0,0-3 0,4 2-1,6-1 1,6 0 0,8 3 1,7-1-1,7 3 0,6 0-1,9 0 0,4 4 0,12 0-2,-11 0-4,11 0-12,-10-12-22,10 12 1,-2-13-1,2 2 2</inkml:trace>
  <inkml:trace contextRef="#ctx0" brushRef="#br0" timeOffset="1430">581 457 64,'0'0'35,"0"0"1,0 0-4,-12 11-25,6 4-2,-5 2-1,-1 9 0,-3-2-1,-1 9 1,-1 1-2,0 3-1,-2 2 0,2-4 0,1-2-2,2-7 0,3 1-3,1-10-1,8 2-7,2-19-20,0 0-5,0 0-1,-2-15 1</inkml:trace>
  <inkml:trace contextRef="#ctx0" brushRef="#br0" timeOffset="1697">586 413 34,'10'5'31,"1"12"2,-4 5 0,-5 6-20,5 10-5,-4 3-2,4 7-2,-4-2 0,4 3 1,0-6-4,1-4 0,2-7-2,-1-5-4,4-3-5,-9-14-16,-4-10-9,15 4 0,-15-4 1</inkml:trace>
  <inkml:trace contextRef="#ctx0" brushRef="#br0" timeOffset="1917">522 737 43,'-4'10'34,"10"0"2,5-6-8,8 6-17,-5-10-2,8 5-2,-3-9-3,1-2-5,0 2-6,-7-12-10,2 2-17,0 1-2,-2 2 1,2 3 1</inkml:trace>
  <inkml:trace contextRef="#ctx0" brushRef="#br0" timeOffset="2141">840 869 35,'0'0'35,"0"0"2,0 0-10,10-7-5,-12-8-4,9 3-6,-6-12-3,6 1-3,-4-8-1,3 2-2,-3-4 1,2 3-3,-2 2 1,1 5-1,-2 7 0,0 3-1,-2 13 0,0 0 0,0 0-1,12 9 1,-5 4-1,5 2 1,1 1-1,4 3 1,0-2 0,4-1 0,-2-1-1,0-2 1,-4-5 0,-1-1 0,-4-2 1,-10-5-1,13-5 1,-13 5 0,2-21-1,-3 5 1,-2-6-1,-1-3 0,1 2-1,-2-2-1,4 3-2,-4-3-3,9 10-9,-5-4-24,9 4 0,1 1 0,7 0 0</inkml:trace>
  <inkml:trace contextRef="#ctx0" brushRef="#br0" timeOffset="2616">1239 590 31,'1'28'29,"4"3"3,-4 0-8,-1-6-10,5 5-5,-5-8-4,5 0 0,-5-9 0,2 0-2,-2-13 0,1 11 0,-1-11 0,0 0 1,-6-16-1,3 4 1,-3-7-1,2 0 1,-3-9-1,2-1 0,-1-3 0,4 3-1,1 0 0,3 3-1,4 7 0,3 3-1,3 12 0,6 4 0,2 8-1,2 5 1,3 5 0,0 4 0,-1-3 0,-2 5 0,-4 0 0,-7-1 0,-6-2 0,-7-2 0,-8 1 0,-8-3 0,-5 2-1,-3-3 0,-1-1-2,-3-7-9,7 0-26,6 0 0,17-8 0,0 0 0</inkml:trace>
  <inkml:trace contextRef="#ctx0" brushRef="#br0" timeOffset="5234">1918 731 27,'0'0'31,"-15"-9"-2,8-1-5,7 10-6,-1-14-4,12 10-4,-1-4-4,13 3-1,4 0-2,10 2 1,6-3-1,12 5 0,7-3-1,10 4 0,7-2-1,5 3 0,7 3 0,7 5 0,5 8-1,3 3 0,-1 10 0,-1 6 0,-4 11 1,-6 9-1,-8 6 0,-13 10 0,-8 9 0,-13 7 0,-7 8 0,-12 6-1,-7 0 0,-5 5 0,-6 2 0,1-1 1,-5-4 0,4-3-1,0-4 0,7-4 1,7-5 0,5-7 0,13-9 1,5-9-2,13-6 1,9-11-2,14-4-13,3-14-21,1-10-1,8-8 1,-8-10 0</inkml:trace>
  <inkml:trace contextRef="#ctx0" brushRef="#br0" timeOffset="6004">4559 2318 29,'-11'-3'36,"3"-6"0,8 9-1,0 0-16,-1-20-10,10 15-2,-9 5-4,20-7 0,-1 9 1,7 11-1,6 9 1,6 13-2,7 13 1,8 14-1,-1 13 0,2 12-1,-6 6-1,-6 7 0,-8-2 1,-9 2-1,-11-4 1,-11-6 0,-9-8 0,-11-7 1,-8-9-2,-6-9 2,-5-11-2,1-8 0,-1-11 0,1-9 0,7-8-2,5-13-2,13-3-6,0-13-15,13-4-13,4-8 0,8-6-1,2-6 1</inkml:trace>
  <inkml:trace contextRef="#ctx0" brushRef="#br0" timeOffset="6486">4733 2163 45,'0'-17'34,"1"4"-1,-3-3-9,2 16-6,-1-13-7,1 13-1,0 0-4,18 10-2,1 4-1,11 5-2,7 6 1,11 10-2,7 7 2,12 9-3,4 7 3,7 8-1,4 6 0,-5 5-1,4 8 1,-6 0 0,-2 4-1,-7-1 1,-8-1-2,-10 0 1,-14-3-1,-9-2 1,-18-8 0,-11-4 1,-14-8 0,-16-4-1,-8-5 1,-12-6 0,-3-7-1,-6-5-1,4-4 0,0-6-1,7-3-3,8-13-4,12-1-15,9-10-14,1-11-1,9-4 2,3-11 0</inkml:trace>
  <inkml:trace contextRef="#ctx0" brushRef="#br0" timeOffset="6989">5115 3077 33,'0'0'32,"0"0"2,0 0-2,-9-6-21,9 6-4,-19 17-4,12-2-1,1 2 0,3 6 0,5-1 0,5 2 1,10 1-2,1-1 1,8-4-1,1-4 0,2-3-1,-1-6 0,-4-5 2,-2-3-1,-8-10 1,-2-4 0,-7-9 2,-4-1-1,-5-5 1,0-1-1,-1 0 0,-1 3 0,2 5-1,1 5 0,2 6-2,1 12 1,14 4-1,-14-4 2,0 0 0,43 68-1,-43-68 0,33 73 1,-33-73-1,34 77 1,-34-77-1,20 61-1,-20-61 0,0 0 0,0 0 0,0 0 0,0 0 0,0 0 1,-1-56 0,1 56 0,-13-80 1,11 37 0,4 2-1,-2 41 1,14-72-1,-14 72-1,25-44 0,-25 44 1,0 0-1,0 0 0,0 0-1,0 0 1,29 58 0,-29-58 0,-13 58 0,13-58 1,-16 62-2,16-62 2,-1 53-1,1-53 0,0 0-1,35 51 0,-35-51-1,42 8-3,-42-8-4,52-16-11,-52 16-21,44-32 0,-44 32 0,41-41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0:43:55.06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44 12400 27,'-13'2'34,"2"-1"2,0-6-10,11 5-7,-10 2-6,10-2-3,0 0-2,14 17-3,-3-3-2,9 6-1,4 6 0,8 6-1,7 3 0,6 8 0,5 0 0,3 2 0,3 1 1,0-3-2,-3-2 1,-3-4-1,-3-3 0,-10-8-2,-4-2-5,-13-17-10,-6 0-21,-14-7 0,5-9-1,-15-10 1</inkml:trace>
  <inkml:trace contextRef="#ctx0" brushRef="#br0" timeOffset="350">642 12348 55,'9'-3'37,"-9"3"0,0 0-8,-11 3-16,2 8-6,-8 6-3,-2 9-1,-3 4-1,-3 7-1,-4 6 1,1 7-1,-1 1 1,0 5 0,-2-5-1,2-3 0,1-5 1,5-4-1,1-7 0,4-7-1,5-4-1,2-11-1,7 0-2,4-10-2,0 0-7,0 0-19,0 0-7,-3-18 0,7 1 1</inkml:trace>
  <inkml:trace contextRef="#ctx0" brushRef="#br0" timeOffset="789">50 12071 47,'0'0'36,"0"0"1,0 0-1,15 2-21,1-10-7,13 2-3,5-5-1,13 2-1,6-4 0,9 2 0,2 2-1,3-1-1,-4 3-1,-7 2 1,-6 1-1,-10 3 0,-9-1-1,-7 3 0,-6 1-2,-6-4-6,5 1-30,-4-1 1,0-4-2,2-6 1</inkml:trace>
  <inkml:trace contextRef="#ctx0" brushRef="#br0" timeOffset="2806">899 12481 45,'-14'7'37,"14"-7"2,0 0-1,4 24-17,1-14-14,10 8-3,2 4-1,7 10-1,3 3 0,5 8 0,0 2 0,0-1-2,0-1 1,-3-5-1,-4-2-2,-7-12-4,3 2-8,-21-26-26,17 6 1,-10-19-1,3-9 1</inkml:trace>
  <inkml:trace contextRef="#ctx0" brushRef="#br0" timeOffset="3046">1359 12480 47,'6'-18'39,"-6"18"-1,0 0 0,-8 18-17,6 20-14,-3 12-3,0 15-2,-2 12-1,1 10-1,1 6 1,0 3-1,0 2 0,-1 0 2,-2-7-2,3-12 0,-1-6-2,-1-10-1,5-9-4,-7-12-5,13-6-23,-5-18-4,1-18-2,0 0 3</inkml:trace>
  <inkml:trace contextRef="#ctx0" brushRef="#br0" timeOffset="3483">949 12155 25,'0'0'36,"0"0"2,0 0-1,14-1-13,-3-11-11,14 6-4,4-6-3,12-1-2,5-1-1,8 0 0,6 0-2,4 2 0,0 1 0,-1 4-1,-5 1 0,-4 4-2,-5 3-4,-13-4-33,0 3 0,-10-8 0,-4-1-1</inkml:trace>
  <inkml:trace contextRef="#ctx0" brushRef="#br0" timeOffset="5655">2189 12382 22,'0'0'32,"0"0"1,0 0-9,0 0-7,-4-9-6,4 9-2,-9-10-3,-1 3-1,10 7 0,-21-5-2,8 6 0,-4 0-1,-2 6-1,-2 6 0,0 8-1,-2 9 0,-2 5-1,3 9 1,3 3 0,3 6 0,6 3 0,6-1 0,6-6 0,5-5 2,9-4-1,5-8 1,8-4 0,6-11 1,5-5 0,2-7 0,5-4 0,3-5 0,0-1-1,-4-5 1,-3 2-2,-6 0 1,-5 1-1,-7 2-1,-7-1 1,-4 3-1,-5 1-1,-9 2-1,9 1-2,-9-1-7,3 10-28,-3-10-1,0 0 0,11 11 1</inkml:trace>
  <inkml:trace contextRef="#ctx0" brushRef="#br0" timeOffset="6730">3015 12288 32,'0'0'36,"0"0"2,0 0-2,-4 12-14,4-12-12,-6 20-4,3-5-2,1 11 0,-1 3-2,0 7 1,0 3-2,1 4 0,1 1 0,0 2-1,1 0 0,-1-5-1,2-1-1,-1-4-2,4 0-2,-7-16-10,8 3-22,-6-10 0,1-13-1,0 0 3</inkml:trace>
  <inkml:trace contextRef="#ctx0" brushRef="#br0" timeOffset="7069">2735 12538 44,'0'0'36,"0"0"3,15 7-1,9-3-21,-2-6-8,13 5-2,5-3-1,9 1-2,0 1 0,6 3-1,-3-3 0,-3 4-2,-3-3 0,-8 2 0,-9-2-1,-4 2 1,-6-1-1,-6-2-1,-2-1-3,-11-1-37,11-16 1,-2-6-2,4-5 0</inkml:trace>
  <inkml:trace contextRef="#ctx0" brushRef="#br0" timeOffset="45852">9309 4080 12,'0'0'28,"0"0"2,0 0 0,0 0-14,0 0-7,0 0-4,0 0-2,0 0-2,14 13 0,3-6-1,9 1 1,11 1-1,12-3 0,14-1 0,14-4 0,17-4 0,15-4 0,15-7 0,10-2 0,14-5 0,7 1 0,5-2 0,3 0 0,-5 3 0,-4 0 0,-14 5 0,-7 1 1,-24 4-2,-16 2 1,-19 2-4,-20-1-14,-18 3-13,-12 9 0,-24-6 1</inkml:trace>
  <inkml:trace contextRef="#ctx0" brushRef="#br0" timeOffset="46540">9348 6527 21,'11'-2'24,"-11"2"-1,15 3-6,1 1-7,3-1-2,8 1 0,6-5-2,9 0 0,2-7 0,10-1-2,3-12 0,5-3-2,3-10-1,0-5-1,-2-11 0,-2-8 0,-4-6 0,-4-10 0,-8-8-1,-7-7 1,-7-5 0,-7-6 0,-7-4 1,-5-2 1,-5-3-2,-1 2 1,-2 1 1,3 4 0,2 0 0,6 8 0,2 4-1,11 7 1,4 3 0,9 8-1,9 3 0,8 1 0,8 6-1,7 1 0,9 5 0,5 2 0,3 2 1,4 4-1,0 5 0,-1 7-3,-3 8-10,-11 7-19,-10 2-3,-8 13 1,-14 1 0</inkml:trace>
  <inkml:trace contextRef="#ctx0" brushRef="#br0" timeOffset="47442">9376 8575 36,'0'0'31,"9"4"-1,7-2 0,11-4-24,7-6-4,10 0 0,11-9-2,10-6 2,8-6-2,10-8 1,5-8-1,3-7 0,4-7 0,-2-7 0,1-6 1,-5-8-1,-4-6 2,-8-5-1,-10-6 2,-7-5-1,-14-6 0,-5 0 1,-16-9 0,-2 1-1,-11-4 1,-4 0-2,-6-2 0,-2 0 0,0 0 0,2-2-1,-2 1 0,3-2 1,2 3-2,5-1 2,3 1-1,6 1 0,2 4 1,3 3 1,7 1-2,3 6 0,2 2 0,6 4 1,-1 4 1,3 5-1,2 0 0,5 8 0,1 1 0,4 7 0,2 2 0,0 4-1,3 7 0,4 3 1,0 9 1,2 4-1,-6 7 0,3 6 0,-8 7-1,-2 6 1,-9 6-1,-12 2-5,0 11-12,-12 0-19,-10 2 0,-11 0-2,0 0 1</inkml:trace>
  <inkml:trace contextRef="#ctx0" brushRef="#br0" timeOffset="524819">819 1215 12,'0'0'13,"0"0"1,0 0-2,0 0-1,9-5-1,-9 5-1,0 0 0,0 0-1,9-1-1,-9 1-2,0 0 1,0 0-2,0 0 0,0 0-1,0 0 0,0 0 0,0 0-1,0 0 0,0 0 0,0 0 0,0 0-1,0 0 1,0 0-1,10 1 0,-10-1-1,0 0 1,0 0 0,9 2-1,-9-2 1,9 0 0,-9 0-1,9-1 0,-9 1 0,10-2 0,-10 2 0,10 0 0,-10 0 0,0 0 0,11 2 0,-11-2 0,10 1 0,-10-1 1,0 0-1,9-2 0,-9 2 0,0 0 0,0 0 0,0 0 0,9-1 0,-9 1 0,0 0 0,0 0 0,0 0 0,0 0 0,0 0 0,10 2 0,-10-2 0,0 0 0,10 1 0,-10-1 0,10 1 0,-10-1 0,14 1 0,-14-1 0,15 2 0,-15-2 0,14-1 0,-14 1 0,12 0 0,-12 0 0,9 1 0,-9-1 0,0 0-1,12 4 1,-12-4 0,0 0 1,10 4-1,-10-4 0,0 0 0,9 0 1,-9 0-1,0 0 0,10-1 0,-10 1 0,0 0-1,11 1 1,-11-1 0,10 2 0,-10-2 1,12 0-1,-12 0 0,12-3 0,-12 3 0,15-2 0,-15 2 0,16-1 0,-6 2 0,1 1 0,0-1-1,3 0 2,1-2-1,2 2 0,-1-2 0,3 0 1,-2-1-1,2 1 0,-1 0 0,0 1 0,-2 1 0,-1 0 0,2 1 0,-2 1 0,2-2 0,-2 2 1,2-2-1,-1 0 0,1 2 0,0-1 0,0 2 0,2-3 0,-3 3 0,3-3 0,-1 2 0,2 3 1,1-6-1,0 3 0,1-3 1,1 1-1,0-1 0,0 2 0,2-1 0,1-4 0,0 3 0,1-4 0,3 0 0,-1 2 0,5-3 0,0-1 1,1-1-1,0 3 0,2-5 0,2 4 0,-1-3 0,0 2 0,0 1 0,1-1 0,1 1 0,-2-1 0,0 0 0,-2 1 0,4-1 0,-1-1 1,-1 0-1,1 0 0,-1 1 0,0-1-1,1 3 1,1-1 0,-1 0 0,-1 1 1,2 0-1,0 0 0,1-2 0,0 1 0,0 0 0,0 0 0,-1 2 1,2-2-1,0 3 0,0-3 0,0 2 0,1 2 0,2-2 1,1 2-1,1-3 0,0 3 1,-1-3-1,2 1 0,-2 1 1,1-2-2,-3 3 1,1-3 0,-1 2 0,0 1 0,-2-1 0,0 1 0,1 0 0,-1 0 0,1 0 0,-2 0 0,-1 3 0,1-3 0,0 4 0,-1-1 0,-1 1 0,0 1 0,-3-2 0,0 2 0,0-3 0,-2 3 0,-3-2 0,1 0 0,-2 1 0,-1-1 0,-1 2 0,1 0 1,-3-1-1,0 1 1,0-3-1,1 2 1,-1-3 0,0 1 0,0-1 0,0-1-1,-3 2 1,0-2-1,-2 2 0,-1-1 2,-4 1-2,0 0 0,-3-2 1,-3 2 0,1-3-1,-11 2 1,15-1-1,-15 1 1,14 0 0,-14 0-1,11 0 1,-11 0-1,13 1 1,-13-1 0,18 2-1,-8 0 1,3-2 0,0 2 0,2-1 0,2 0-1,2 2 1,0-1-1,0 1 0,-1-1 0,-2 3 0,-1-3 0,-4 0 0,-1 0 0,-10-2 0,0 0-1,11 1-1,-11-1-1,0 0-3,-2-18-7,2 18-6,0-16-11,0 3-6,1-3 1,1-4 1</inkml:trace>
  <inkml:trace contextRef="#ctx0" brushRef="#br0" timeOffset="526954">5336 771 3,'0'0'22,"0"0"-4,0 0-4,0 0-2,0 0-3,0 9 0,0-9-2,-2 17 0,0-5-2,2 9 1,-2-1-2,4 7 0,-2 2 0,3 4-1,-2 0 0,3 3 0,-2-4-1,3-1 2,-4-3-2,2-2 1,-2-6-1,0 0 0,-1-8 0,0-1-1,0-11 0,0 11-1,0-11 1,0 0-1,-1 10-1,1-10-1,0 0-1,0 0-2,0 0-6,0 0-4,0 0-7,5-12-9,-2-2 0,0 4 1</inkml:trace>
  <inkml:trace contextRef="#ctx0" brushRef="#br0" timeOffset="527345">5397 763 19,'1'-17'30,"-4"4"-3,1 1-6,2 12-6,-2-9-3,2 9-3,0 0-4,10 16-2,-2-7-1,6 4 0,1 4-1,8 0 1,4 5-1,5-1 0,2-1 1,1 0-1,0-6-1,0 2 1,-2-7 0,-3 1-1,-6-4 0,-4-2 0,-6 1 0,-1-3 1,-13-2-1,10 10 0,-10-10 0,1 14 1,-1-14-1,-8 19 1,-1-9 0,-1 5 0,-5 2 0,-3 0-1,-5 5 0,-2-1 1,-5 3-1,1-1 0,-5 2 0,3-2 1,1-1-1,2-1 1,1-3-1,4-1 0,3-2 1,3-4-1,4 0 0,3-5 0,10-6 1,-13 10-2,13-10 1,0 0-3,0 0 0,0 0-6,0 0-10,0 0-14,12-7-2,-2 1 2</inkml:trace>
  <inkml:trace contextRef="#ctx0" brushRef="#br0" timeOffset="527962">5864 1042 4,'-6'10'22,"-6"-5"-2,3 3-9,2 6-3,0 0 1,4 5 0,2-4 2,8 5 0,-1-9-2,9 6 0,0-10-1,8 3-1,-6-9-1,6 1 0,-6-8-2,2 1 0,-6-6-1,0-1-1,-8-7 0,-2 0 0,-5-4 1,-3 0-1,-3 0-1,-5-1 0,0 5-1,-3 1 0,1 7-1,-3 0-1,4 10-2,-4-1-2,8 12-6,-7-6-6,12 8-8,-1 2-9,5-1 2,3 1 0</inkml:trace>
  <inkml:trace contextRef="#ctx0" brushRef="#br0" timeOffset="528383">6062 1109 4,'0'0'22,"0"0"-6,0 0-1,13 8-1,-13-8 0,14 7-2,-5-4-2,9 5-1,-1-1-2,8 3-2,2-1-1,6 2-1,2-3 0,5 4-1,0-3 0,5 1 0,-1-2 0,3 3-1,-1-2 0,1 1 1,1 0-1,3-1 0,-2-2 1,1 3 0,1-6 0,-1 2-1,0-4 1,-2 1-1,-3 0 0,-1-2 1,-3 2-2,-4-3 1,-5 1-1,-4 0 1,-6 0-1,-3 0 0,-2 0-2,-17-1-3,19 4-4,-19-4-16,0 0-9,0 0-1,0 0 1</inkml:trace>
  <inkml:trace contextRef="#ctx0" brushRef="#br0" timeOffset="529628">2724 1593 16,'0'0'19,"0"0"-2,0 0-1,0 0-2,0 0 0,0 0-3,0 0-3,0 0-2,0 0-1,10 2-1,-10-2-1,12 2 0,-3-2-1,3 1 0,2-1 0,4-1-1,1 2 0,3-1-1,3-1 1,0 0-1,3 1 0,-1 1 0,2-2 0,2 2 0,0-1 0,5 1 0,3 0 0,2 1 0,4 0 0,2-1 0,5 1-1,3 0 1,3 0 0,3 1 0,1 0 0,3 0 0,-1 1 0,3-1 0,0 1 0,-2-3 0,1 1 1,-2-3-1,0 1 0,0-1 1,0 0-1,-3 1 0,-1-1 1,0 1-1,-2 0 1,-2 1-1,-1 0 1,-3-1 0,0 1-1,-1-2 1,-3 2 0,-2 0-1,-1 0 1,0 1-1,-2-2 0,-3 3 1,0-1-1,-5 0 0,-1 0 1,-4-2 0,-4 1-1,-6-2 0,-4 2 1,-5-1-1,-11 0 0,14 0 0,-14 0-1,0 0 1,0 0 0,0 0 0,0 0-1,0 0 0,0 0-1,0 0 0,0 0-2,0 0-4,0 0-7,4-13-17,-4 13-2,1-12 3</inkml:trace>
  <inkml:trace contextRef="#ctx0" brushRef="#br0" timeOffset="530611">5135 1638 31,'11'-3'26,"1"4"-3,1-3-2,9 4-5,-3-6-4,7 7-4,-5-6-1,5 4-3,-3-2-1,2 1-1,-6 2-1,0-1 0,-2 1 0,-1 0-1,-4 1 0,-1-1-1,-2 0-1,-9-2 0,12 1-3,-12-1-3,0 0-6,0 0-15,3-9-4,-3 9 1</inkml:trace>
  <inkml:trace contextRef="#ctx0" brushRef="#br0" timeOffset="530947">5406 1443 24,'2'9'19,"-3"2"-4,1 6-2,-2 3-3,4 6 2,-2 1-2,4 6-2,-2-3-3,5 3-1,-3-6 0,1 1-2,-2-6 0,0-3 0,-2-2-3,0-7-1,0 2-3,-1-12-6,0 0-11,0 0-9,0 0 2</inkml:trace>
  <inkml:trace contextRef="#ctx0" brushRef="#br0" timeOffset="531217">5369 1428 0,'0'0'24,"0"0"2,0 0-6,11 7-8,6 2-2,0-2 0,9 6 0,0-3-2,7 4-2,-1-4-2,4 3-2,-2-1-1,-1-1 0,-3-2 0,-2-1-1,-2 0 0,-2 0 0,-4-1 0,-4 1 0,-1-3 0,-5 4 0,-10-9 0,13 15 0,-13-15 1,0 17-1,-6-7 0,-3-2 0,-4 4 1,-3-2-1,-4 1 0,-2 3 1,-4-3-1,-2 4 0,-1-3 1,0 0-1,2 1 0,1-1 0,3-1 0,4-1 0,4-2-2,4-4-1,11-4-3,-11 5-6,11-5-11,12-3-8,-12 3 1,19-14 0</inkml:trace>
  <inkml:trace contextRef="#ctx0" brushRef="#br0" timeOffset="531722">5820 1640 18,'-7'19'14,"6"-4"-2,0-5 1,5 7-1,0-8 0,7 5 2,1-6-3,9 3-1,-2-4-2,7 0-1,-4-5-2,4 0 0,-4-5-1,0 2-1,-5-5 1,-4-1-1,-3-3 0,-4-1 0,-7-2-1,-2-1 0,-8 0 0,-2 1-2,-4-1 0,-3 3-1,-2 4-1,-2 1-1,4 4-1,-2-1-2,8 8-6,-4-6-9,6 5-11,12-4-2,-11 9 2</inkml:trace>
  <inkml:trace contextRef="#ctx0" brushRef="#br0" timeOffset="532165">6144 1740 9,'13'1'26,"-1"-2"-3,2 2-5,1-5-3,8 4-3,0-5-2,10 3-2,0-3-2,8 3-2,2-1-3,8-1 1,2 0-1,6 0-1,5-3 1,5 1-1,3-3 1,0 2-1,0-1 0,-3 1 1,-4 2 0,-5 0 0,-11 2 0,-7 1 1,-11 1-1,-6 2 0,-9-2 0,-7 1-2,-9 0 0,0 0-4,0 0-5,0 0-13,0 0-10,-14 10 2,3-5-1</inkml:trace>
  <inkml:trace contextRef="#ctx0" brushRef="#br0" timeOffset="533173">4642 2007 11,'-10'-7'19,"10"7"-1,0 0-1,0 0-2,0 0-1,0 0-3,0 0-3,0 0-2,0 0-2,0 0-1,0 0-1,9 0 1,1 1-1,2-3 1,5 2 0,2-2-1,6-1 1,1 1-1,5-2 0,4 2-2,3-1 2,4 1-2,2 2 0,2-1 1,5 2-1,3 0 0,1 2-1,0-1 2,2 0-2,2 2 1,0-2 0,1 2 0,-1-3 0,0 1 1,-2-1-1,-2-2 0,1 2 1,-4-3 0,0 2-1,-5-2 0,1 1 0,-2 0 0,2-1 1,-1 4-1,0-2 0,1 0 0,0 0 0,0 0 0,0 0 0,0-2 1,-1 4 0,-1-4-2,-1 1 2,-2 1-1,1-1 0,-3 1 1,2 2-1,-3 0 0,-2-1 0,-2 0 2,-1 1-2,0-1 0,-3 1 1,-1-1-1,-3 0 1,-1-1-1,-2-1 1,0 2-1,-2-2 0,-3-1 0,-1 1 1,-2-2-2,-2 2 2,1-3-1,-4 2 1,-1 0-1,-1-1 2,-10 3-2,14-3 2,-14 3 0,10-1-1,-10 1-1,0 0 1,12-3 0,-12 3-1,11 1 1,-11-1-1,17 2 1,-8-1-1,-9-1 0,18 4-1,-18-4 2,12 4-3,-12-4 0,0 0-6,11 1-17,-11-1-10,0 0 0,-9-8 0</inkml:trace>
  <inkml:trace contextRef="#ctx0" brushRef="#br0" timeOffset="535794">883 3603 33,'0'0'25,"0"0"-4,0 0-4,0 0-5,0 0-2,0 0-3,0 0-3,12 13-1,-1-6-1,5 1-1,8 2 0,7-3 0,8 2-1,10-3 1,6 3 0,9-4-1,8 1 0,5-2 1,6 1-1,4 3 0,2-3 1,4 2-1,1-1 0,3-2 1,2 0-1,0-2 1,0-1 1,3-4-1,-1 0 1,-2-5 0,0 0-1,-1-1 1,-3-1 0,-4 1 0,0-1-1,-6 0 0,0-1-1,-3 1 1,-3-1-1,-3 0 0,-4 2 0,-4 0 0,-4 0-1,-4 2 1,-5 3 0,-3 0 0,-5 3 0,-4 0 0,-2 2 0,-3-2 0,0 5 0,2-6 0,1 4 0,0-4 1,3 4-1,1-1 0,4-1 0,0 1 0,2-1 0,0 1 0,1 1 0,0-2 1,0-1-1,-1-2 0,0-1 0,0 0 0,-1 0 0,2-1 0,0-2 0,-2 2 0,1-1 1,-1 1-1,-3-1 1,1 1-1,-2 1 1,-3 0-1,-2 1 1,-4-2 0,1 1-1,-2 2 1,2 0-1,-4 0 1,0-2 1,-2 0-2,-1 2 1,-1-2 0,-4 2 0,-6-4-1,-3 3 0,-5-1 0,-12 4-2,12-10-2,-14-3-2,2 13-4,-10-22-4,8 9-10,-3-1-10,-1-4 1,4 5 1</inkml:trace>
  <inkml:trace contextRef="#ctx0" brushRef="#br0" timeOffset="536663">5649 3156 2,'-4'-9'22,"4"9"0,-3 14-8,2 2-5,-2 4-2,3 8-2,-1 7 1,1 6-1,2 5 0,-1 3-1,3-1-1,-2 0-1,3-2-1,-2-3-1,1-10-4,0-2-5,-2-11-8,-1-10-9,-1-10 0</inkml:trace>
  <inkml:trace contextRef="#ctx0" brushRef="#br0" timeOffset="536922">5655 3132 21,'-9'-10'28,"9"10"0,0 0 0,12 14-16,8 2-5,2 1-1,8 5-2,5 3 1,7 4-1,-1-4-1,3-2-1,-2 0 0,-2-3-2,-3-2 0,-5-1 1,-9-5-1,-4 1 0,-4-2 0,-8 3 0,-4-3 0,-7 3 1,-7 0-1,-2 3 1,-9 1 0,-2 3 1,-8 1-1,-1 2 0,-4 1 0,1 0 0,1-2-1,3-2 1,4-3-1,4-3 0,8-3-2,3-6 0,13-6-3,-10 1-4,10-1-7,12-8-12,2-5-5,3-3 1,6-5 1</inkml:trace>
  <inkml:trace contextRef="#ctx0" brushRef="#br0" timeOffset="537350">6144 3400 19,'9'7'28,"-9"-7"-2,12 5-8,1 1-4,-2-3 0,10 3-3,-4-4-2,8 3-2,-2-3-2,5 3 0,0-5-2,4 4-1,-3-1-1,1 4-1,0 0 0,-2 1 0,-3 2 0,-3 2 0,-2 3 0,-5 2 0,-1 4-1,-5 1 2,-3 1-1,-2 3 0,-2 0 0,-1 1 0,1-2 0,2 1 0,1-2 1,4-4-1,3-1 0,4-3 1,6-5-1,5-1 1,4-2 0,5-2 0,5-2-1,3 0 1,1-1 1,3 2-2,-2 3 1,2 0-1,-3 2 1,-2 1 0,-5 0 0,-2 2 0,-4-2 0,-1 1 0,-4-4 0,-3 1 0,-3-2 1,-1-1-1,-2 0 0,-2-1-1,0 1 1,-3-1-1,-2 0 1,0 1-2,-2 0 0,-9-6 0,15 12-2,-15-12-2,9 7-8,-9-7-15,0 0-7,0 0-1,0 0 1</inkml:trace>
  <inkml:trace contextRef="#ctx0" brushRef="#br0" timeOffset="540603">4660 5100 11,'0'0'18,"0"0"-2,0 0 0,0 0-3,0 0 0,0 0-3,10 10-2,1-7-3,5 2-1,5-1-1,8 2-1,6-4 1,7 2 0,5-3 1,6 1 0,4-2 0,7 1 0,-1 0-1,4 0 0,-3 1 0,0 1-1,-3 0-1,-2 2 0,-8 0 0,-5 1 1,-7-2-1,-5 2 0,-8-1 1,-6 0-2,-6 1-2,-14-6-1,15 6-3,-15-6-5,0 0-7,0 0-14,-7-19 0,4 7 0</inkml:trace>
  <inkml:trace contextRef="#ctx0" brushRef="#br0" timeOffset="540998">5563 4922 3,'0'0'25,"0"27"0,-1-5-2,3 7-8,2 7-3,-1 2-3,2 5-2,-2-1-3,2 1 1,-2-7-3,1-3-2,-2-4-7,-2-8-8,-1-10-13,4-1-1,-3-10 1</inkml:trace>
  <inkml:trace contextRef="#ctx0" brushRef="#br0" timeOffset="541221">5637 4938 22,'-3'-13'29,"3"13"1,0 0 1,17 3-13,0 11-10,1 0-3,8 6-1,5 1-1,7 5-1,3 0 0,1 2 0,-1-1-1,-2 0 0,-1-1-1,-8 0 1,-8-2-1,-6 0-1,-9 0 1,-8-2-1,-8 1 1,-7-2 0,-7-3-1,-7-1 1,-6-3 0,-2 0 1,-3-4-1,1-1 0,-1-2-1,3-3 0,6-1-3,4-6-5,12 3-6,1-8-8,8-2-10,12-1 3,5-8 0</inkml:trace>
  <inkml:trace contextRef="#ctx0" brushRef="#br0" timeOffset="541590">6051 5112 29,'10'14'26,"-9"-2"1,2 8-6,-1 4-9,-2 0-5,7 2 0,-2-3-1,8-2 0,2-5 1,6-2 0,1-9-1,6-3-1,-1-9 0,2 2-2,-4-5-2,-3-4 1,-6-1-1,-3-1 1,-11 1-1,-7-1 0,-10 2 0,-6 1-1,-6 0-1,-3 3-2,0 4-2,-3-5-4,9 8-2,0-5-6,12 5-7,12 3-10,-11-8 1,11 8 1</inkml:trace>
  <inkml:trace contextRef="#ctx0" brushRef="#br0" timeOffset="541903">6247 5121 23,'17'10'30,"-5"-5"2,5 2-4,2 2-9,-2-2-8,9 3-4,-2-4-2,7 3-2,1-3-1,4-1 0,1-2 0,1 0-1,-2-2 1,2-2-1,-4-3 2,-2-2-2,-6-3 0,-4-1 1,-4-4 0,-3-4-1,-5-5 1,-3-4 0,-4-4-1,1-3 1,-4 0-1,2-1 1,0 2-1,2 2 0,4 3-1,2 7 1,4 3 0,5 6-1,8 3 1,5 4-1,5 1 0,7 3 0,5 0 0,5-2-1,2 0 1,-3-2-1,-1-2-1,-8-4-4,-2 2-15,-12-5-14,-13-4-1,-11-1 0,-14-5 0</inkml:trace>
  <inkml:trace contextRef="#ctx0" brushRef="#br0" timeOffset="542738">2821 4351 14,'0'0'22,"0"0"-3,0 0-4,0 0-4,13 5 0,-3-5-3,8 4-1,2-2-1,10 2-1,4 0-3,10 2 0,9 0-1,8 0 0,9 1 0,10 0 0,11-2 0,9 2 0,7-3 0,7 1-1,3 0 1,6-1 0,-1-1-1,0-1 0,-3 1 1,1 1-1,-3-2 0,-2 0 1,-5-4 1,-3 2-1,-6-1 1,0 1-1,-6-2 1,-3 0 0,-6 0 0,-3 1-1,-7 0 0,-1 1 1,-8-3-1,-3 4 1,-2-4 0,-3 2-1,-3-1 1,-3 0 0,0 0-1,1 0 1,0 0 0,1 0-1,-1 0 0,1-1 1,-1-3 1,0 2-1,1-2 0,0 1-1,-3-2 0,-1-1 1,-2 2-1,0 0 0,-1 3-1,-3 1 1,-2 0-1,-3 1 0,-2 1 1,0 1-1,-3-1 0,-2 2 1,-2-3 0,0 1-1,-1 1 0,0 0 0,-2-1 1,1 0-1,-3 1 0,0-2 0,-1 1 0,-2 0 0,-2-3 0,-4 1 0,-4 0-1,-2-2-2,-11 4-4,8-13-12,-8 13-16,-5-21 0,-4 6-2,-3-7 2</inkml:trace>
  <inkml:trace contextRef="#ctx0" brushRef="#br0" timeOffset="543686">6296 3317 23,'-15'-12'21,"5"1"-3,1 6-3,-8-5 1,5 7-3,-6-5-2,6 8-3,-6-1-2,5 8-2,-4 2-2,4 4-1,2 4-1,3 3 1,3 1 0,5 2 0,3-3 1,9-4-1,1 0 1,6-3 2,0-7-1,4-2 0,-1-9 1,0 0-1,-2-8 1,-1 0 0,-7-4-1,-3-2-1,-6-1 0,-4-1-2,-6 3-1,-7 3-2,-3 9-6,-13-4-16,3 12-10,-3 6-1,-1 5 1</inkml:trace>
  <inkml:trace contextRef="#ctx0" brushRef="#br0" timeOffset="546531">829 6159 2,'0'0'24,"0"0"1,0 0-6,3 11-2,-3-11-5,0 0-1,11 1-2,0 2 0,-11-3-3,22-3 0,-5-1-2,6 2-2,4-1-1,6-1 0,4-1 0,6 1 0,6-1-1,6 1 0,4 1 0,5-1 0,4 1 0,5 1 0,3 3 0,3-3 0,3 3 0,3 0 1,2 0-1,1 1 0,3 0 1,2 0 0,-1-2 0,3 1 0,-3-2 0,1 0 0,-2 0 1,2-1 0,-5-1 0,1 1 0,-4 0 0,-1 0 1,-2-1-1,-1 3 0,-4-2-1,-1 1 0,-2 0 0,-1 1-1,0-1 1,-3 1 0,1 0-1,-2 0 1,-2 0 0,-1 1-1,-2-5 1,-2 4-1,-1-3 0,0 1 1,-2 0-1,-1 0 0,0 0 0,0 0 0,-1 2 0,0 0 0,-1 0 0,-1 2 0,1-2 0,-2 1 0,2 0 0,-2 1 0,1-1 1,-1 0-1,0 2 0,1-1 0,0 3-1,0-1 2,0 0-1,1 0 0,1 1 0,1 0 0,1-1 1,0 2-1,1-3 1,-2 0-1,4 1 0,-2-1 0,-1 0 0,-1-2 1,0 0-1,0 0 0,-1-1 0,2 0 0,-3-3 0,2 1 0,-1 0 0,-1 0 1,-1 0-1,-1 0 0,-2 0 0,-1-1 0,-3 1 0,-1 1 0,-2-4 0,1 2 0,-3-1 0,-2 2 0,-2-2 1,-2 2-1,-1-1 1,-2 0-1,-3 0 1,-1 1-1,-1-2 0,-2 3 1,-1-3-1,-2 2 0,-2-2 1,1 2-1,-1-2 0,0 2 0,-2 0 0,0-2 0,-3 3 0,1 0 0,-1 0 0,-4-1 0,-1 1 0,-1 2 1,-2-2-1,0 2 0,-9-1 0,17 3 0,-8 0 0,0-1 0,2 1 0,0 0 1,1 1-1,-1-1 0,0-1 0,-1 2 0,-1-4 0,-9 0 0,16 3 0,-16-3-1,16-2 0,-16 2-3,19-5-3,-13-7-14,-6 12-15,14-21 0,-13 5-2,-8 0 3</inkml:trace>
  <inkml:trace contextRef="#ctx0" brushRef="#br0" timeOffset="548107">2714 6367 24,'-12'2'26,"12"-2"-3,0 0-3,0 0-6,12 8-3,-1-8-2,9 4-3,5-3-2,7 3-1,6-3-1,9 1 0,5 0-2,7 1 1,8-1-1,8 0 1,6 1-1,10 0 0,6 2 0,6-1 0,7 0 0,7 1 0,4 0 1,5 0 0,3-2 0,2 2 1,-1-2 0,3 1-1,-3-1 1,-1 3 0,-4-3-1,-1 1 0,-6-1 0,-1 1 0,-8-3 0,-7 2 1,-11-3-1,-7 1 0,-14-1 0,-9 0 1,-14 0-1,-12 1-1,-11-1 0,-9-3-1,-15 3-1,5-10 0,-5 10 1,-22-20 0,8 7 0,-2-4 0,0 1 0,0-1 2,3 2 0,4 2 0,2 2 0,7 11 1,-6-9 1,6 9-1,1 11 1,4 6-1,0 5 0,2 7 1,-1 4-1,0 6 0,-2 2-1,0-3-1,-3-1 1,-2-4-3,-1-5 0,-2-6-3,3-6-6,1-16-10,-9 3-10,9-3-5,-4-26 2,5 1 2</inkml:trace>
  <inkml:trace contextRef="#ctx0" brushRef="#br0" timeOffset="548719">5796 6408 24,'2'-35'30,"-5"3"-1,1 4-3,5 10-7,-2 1-4,8 11-5,0 2-2,8 12-2,-1-1 0,8 6-3,1 3 0,3 1-1,1 2-1,1 2 0,-2-4-1,0 1 1,-4-2-1,-1 0 0,-3-3 0,-4 0 0,-3-1 0,-5-2 0,-3 3 0,-4-3 0,-6 1 1,-4-1-1,-5 0 1,-2 3-1,-6-2 0,-3 2 0,-1-2 1,-1 0-2,2 0 1,2 0-1,2-2 0,2-3 0,7-1-1,2-2-1,10-3-3,-12 3-4,12-3-6,0 0-11,0 0-9,0 0 3,12-15 0</inkml:trace>
  <inkml:trace contextRef="#ctx0" brushRef="#br0" timeOffset="549170">6243 6403 40,'12'-3'29,"-12"3"2,5 18-8,-15-5-12,3 5-7,-5 1-1,2 2-2,1 1 1,3-2-1,4-2 2,7-6-2,4-7 2,6-3-1,3-7 0,3-3 0,0-10-1,-2 1 1,-3-6-2,-3 0 2,-5-1-1,-4 2 0,-5 1 0,-1 3 0,-3 3-1,2 4 1,3 11-1,-1-13 0,1 13 0,18 2 0,-2 4-1,6 2 1,8 1 0,6 0-1,7 3 1,5-4 0,8 0 0,5-4 0,6-3 0,4-1 0,0-2 0,1-2 0,-4-1 0,-3 0 0,-8 1 0,-6-1 0,-10 4 0,-8 2 0,-6 1 0,-8 2 0,-6 1 0,-2 0-1,-11-5 0,13 9 0,-13-9-4,9 5-7,-9-5-19,14 1-4,-14-1 3,0 0-1</inkml:trace>
  <inkml:trace contextRef="#ctx0" brushRef="#br0" timeOffset="550311">4716 6831 11,'-1'16'14,"1"-16"-1,0 13-1,0-13-1,3 9-2,-3-9-1,2 9 0,-2-9-3,3 14-1,-3-14 0,2 12 0,-2-12 0,2 16 0,-2-16 0,1 14 0,-1-14 0,0 0-1,2 14 1,-2-14-1,0 0 0,0 0 0,0 0-1,0 0 1,-5-11-1,5 11 0,-3-12-1,3 12 0,-3-16-1,3 16 1,-1-14-1,1 14 0,3-16 1,-3 16-1,9-14 1,-9 14 0,22-11 0,-6 7 1,7 1 0,3 1 1,6 3-1,4-1 1,7 2 1,1-1-1,4 3-1,-1-2 0,5 2 0,-3-2-1,3 2 0,1-1 0,-1 0-1,0-1 0,0 0 1,-2 0-1,-2 0 0,-3-1 0,-2 0 0,-6-1 0,-3 1 0,-3 0 0,-2-1 0,-1 2 0,-2-2-1,-2 0 2,-2 0-2,0 0 1,-1-1 0,-3 0-1,0-3 0,-5 2-1,0-4-2,0 4-4,-5-9-1,5 6-4,-8-8-2,5 7-2,-8-9-1,5 5 0,-7-3 2,2 0 3,-5 2 3,0 0 6,3 11 6,-9-15 5,9 15 3,-11-7 2,11 7 1,-11 4 4,10 6-2,-5 0 0,7 13-4,-3 0-2,5 9-2,-1-1-2,5 5-1,-2 0-2,2-2-2,0-2-2,-1-9-4,4-2-7,-5-12-14,-5-9-6,14-9 1,-7-12-1</inkml:trace>
  <inkml:trace contextRef="#ctx0" brushRef="#br0" timeOffset="551162">6059 6653 35,'-10'-25'31,"6"11"1,4 14-8,-6-15-6,6 15-7,15 11-4,3 3-1,-1-1-2,8 7 0,3 0-2,4 1 0,0 3-2,-2 0 0,-3 0 0,-4-1 0,-4 0-1,-5 1 1,-10 0 0,-6 1-1,-8 0 1,-5 2 0,-5-1 0,-6 1 0,-2 0 0,-3-3 0,2-4-1,0-2 0,3-4-1,3-5-2,5-3-2,2-8-2,16 2-6,-11-10-12,12-1-8,7-3 2,2-8 0</inkml:trace>
  <inkml:trace contextRef="#ctx0" brushRef="#br0" timeOffset="551536">6446 6747 33,'0'0'27,"13"5"2,-13-5-6,0 0-13,-10 16-6,10-16-1,-16 19 0,6-5-1,3 0 1,-2 1 0,6 2 0,1-2 0,6 4 0,4-3 0,5-1 0,4-5 0,5-1 0,2-5 0,3-3 0,-2-5 1,1-3-2,-6-5-1,-1-2 1,-8-5-1,-6-1 0,-8-3 0,-7 1 0,-7-1-1,-2 1 0,-4 4 0,-1 3 0,2 4-1,1 5 0,4 3 0,7 4 0,10-1 0,-3 11 1,3-11 0,21 16 0,-1-8 0,8-1 0,5 1 1,9-3 0,5-3 0,9-2 0,7-2 0,7-1 0,4-4 1,4 1-1,1-2 0,-1 1 0,-1 1-1,-9 0 0,-9 3 0,-8 0 0,-13 2-2,-12 1-1,-6 5-6,-20-5-18,-3 11-9,-9-1 0,-9-1 0</inkml:trace>
  <inkml:trace contextRef="#ctx0" brushRef="#br0" timeOffset="552537">1107 8182 32,'21'3'30,"-9"-5"0,0 4-3,-12-2-17,12 2-7,-12-2-3,0 0-2,4 11 0,-4-11 1,7 12 1,6-6 2,5 4 0,9-2 0,12 0 0,14 1 0,16-1 0,13-1-1,15-2 0,16-1-1,16 0 2,15-3-1,12 2 2,12-4 0,13 1-1,9-3 1,12 3 0,7-2 0,6 1-1,7 0-1,4 1 0,-1 2-1,-3 1 1,-4 3 0,-5 2 0,-10 0 1,-7 6-1,-14 1 0,-7 3 1,-12 0-1,-6 3 0,-9 1 0,-5-1-1,-6 1 0,-8 2 0,-6-2 0,-4 0 0,-5-1 0,-6 0-1,-8-3 1,-4-1-1,-9-3 1,-6-3-1,-9-2 1,-9-3 0,-8-1-2,-10-3-2,-5 2-1,-14-7-4,-1 5-10,-11-3-14,-14 1-3,0 0 3,-6-13 0</inkml:trace>
  <inkml:trace contextRef="#ctx0" brushRef="#br0" timeOffset="553411">2890 8546 54,'0'0'34,"-12"-4"-3,12 4-7,0 0-15,0 0-5,0 0-3,0 0-1,0 0 0,0 0-1,0 0 1,4 15 0,2-4 0,4-1 0,5 6 0,9-2 0,6 4 0,8-2 0,11 2 1,10-2-1,11 1 0,12-1 1,11-1-1,10-1 1,11 0 0,14-4 0,8 0 1,8-2-1,8-1 0,6-2 0,4-1-1,2-1 1,2 0-1,-2 1 0,5 1 0,0 0 1,0 1-1,-3 0 0,3 2 2,-2 0-1,-1 0 0,-2-2 0,-5 1 0,-5-1 0,-4 0 0,-9-2 1,-5 0-1,-11-2-1,-6 0 1,-10-2 0,-12 1-1,-11-1 0,-13 0 0,-11 0-2,-16-2-2,-7 6-6,-20-7-15,-10 4-10,-9-1-1,-20 4 1</inkml:trace>
  <inkml:trace contextRef="#ctx0" brushRef="#br0" timeOffset="554172">4572 9004 25,'0'0'30,"0"0"1,-2-10-1,2 10-12,25-7-13,-10 5-2,8 1-3,3 0 1,6 1 0,4 1-1,5 2 1,7-1 0,5 4 0,6 0 0,7 1 0,6 2-1,7 2 1,7 1-1,6 0 0,7 3 0,4-1 1,4 0 0,6 1 1,2-2-1,4-1 1,-3 0 0,4 0 0,-2-3 0,1 1 0,1-1-1,-1 0 0,-4-1-1,-2 0 0,-4-1 1,-3 0-2,-5-1 1,-3 0 0,-8 0 0,-6-1-1,-10-1-1,-9-1-20,-9 0-12,-11 0-1,-23-8-1</inkml:trace>
  <inkml:trace contextRef="#ctx0" brushRef="#br0" timeOffset="630424">5785 9852 41,'-1'-10'28,"1"10"-1,-5-17-6,5 17-6,0 0-4,0 0-4,-7 16-2,3 1-2,-4 4 0,-1 6-1,-1 4-1,0 4-1,-2 5 1,0 3-1,-3 0 1,-1 2 0,-4 0-1,1 1 3,-7-2-2,-3 0 0,-6 0 0,-2 1 0,-3-3 0,0-2 0,1-3 0,-4-2 0,2-1 1,3 2-1,0-7 1,4 1 0,0-1 0,3 1 0,-1-3 0,5 4-1,1-4 1,3 0-1,2-2-1,1-4 0,5-2-1,1-4 0,6-2-3,-2-9-3,10-4-12,0 0-17,8-12-1,6-9-1,6-5 2</inkml:trace>
  <inkml:trace contextRef="#ctx0" brushRef="#br0" timeOffset="630998">6019 10074 16,'10'-10'30,"-2"-1"-1,0-1-3,2 7-8,-6-5-5,6 7-4,-10 3-3,9-10-2,-9 10-1,0 0 0,0 0-1,0 0 0,0 11 0,-6 1 1,-5 3-1,-1 7 0,-5 3-1,-2 7 0,-7 6 0,-4 5 0,-4 4-1,-3 4 2,-6 4-2,-3 1 0,-5 2 1,-5 2-1,-1 0 0,0 1 1,-3 0 0,1-1-1,-1-1 1,4-2 0,0-1 0,6-4 1,0-2-2,4-3 1,3-5-1,2-3 0,3-6 1,5-3-1,3-4 0,5-3 0,1-6 1,4 0-1,3-4 1,3-1 0,4-3 0,1-1-1,9-8 0,-13 12 1,13-12-1,0 0 0,-8 10 0,8-10 0,0 0 0,0 0 1,0 0-1,0 0 0,-9 9-1,9-9 2,0 0-1,0 0 0,0 0 0,0 0 0,0 0 0,0 0 0,0 0 0,0 0 0,0 0 1,0 0-1,0 0 0,-2-14 0,2 2 1,-1-4-1,1-6 0,0-6 0,-2-7 0,1-6 1,0-4 0,-1-3-1,0-4 1,0-1 0,-1 3 0,-1 2 0,1 3 0,-1 3-1,0 4 1,-1 7-1,3 3 1,0 7-1,0 3 0,2 3 0,-1 5 1,1 10-1,0-12 0,0 12 0,0 0-1,0 0 1,0 0 0,0 0-1,4 20 1,-1 0 0,0 7 0,-1 9 0,-1 9 0,-2 8 1,-4 5-2,-3 7 2,-2 0-1,-5 3 0,-2-2-1,-2-3 1,1-6 0,-1-7 0,2-7 0,3-7 0,3-8 0,1-8 0,4-6 0,6-14 0,-5 11-1,5-11 1,0 0 0,15-1 0,-1-5 0,6-2 0,4-3 0,8-2 0,8 1 0,5-3 0,7-3 0,3 1 0,2 2 0,6 0 0,2 2 0,-2 1 0,1 0 0,-3 1 0,-3 3 0,-5 1 0,-5 2 1,-7 1-1,-6-1 1,-7 3-1,-6 0 0,-7 2 1,-5 0-1,-10 0 0,10 1 0,-10-1-2,0 0-3,0 0-34,-9-8 0,1-5-1,0-10 1</inkml:trace>
  <inkml:trace contextRef="#ctx0" brushRef="#br0" timeOffset="637612">6141 0 4,'0'0'15,"-19"16"0,9-6-3,-4 3-1,0 2 0,0 4-2,-1-1-3,1 4-1,-2 0-1,3 3-1,-1 2 0,1 0-1,-2 3 0,1-3 0,-1 0 0,1 0 0,0-5 0,2-2-1,1-6 0,3 1 1,8-15-1,-11 14 1,11-14 0,-7 12-1,7-12 0,-7 15 1,3-6-1,-2 4 0,1-1-1,-1 2 0,0-2 1,0 0-1,0-1 0,1-2 0,5-9 0,-8 17 0,8-17 0,-7 13 0,7-13-1,-5 12 1,5-12-1,0 0 1,0 0 1,0 0 1,0 0 1,0 0-1,0-15 2,3 2-1,-3-4 1,2-3 0,-2-2-1,2-1 0,-3-2-1,1 4 1,-2-2-1,1 4 0,-1 0 0,0 6-1,1 2 0,1 11-1,-4-14 1,4 14-1,0 0-1,0 0 1,0 0 0,-4 19-1,1-5 1,-1 7-1,-1 4 1,-2 5-1,-3 8 1,2 1-1,-1 3 1,1-4-1,-1-1 1,2-5-1,2-5 0,1-4 1,3-10-1,-1-3 2,2-10-1,0 0 0,0 0 1,12-2-1,-12 2 1,19-17-1,-6 4 1,4-3 0,-1-3 0,2 2 1,-1-3-2,2 4 2,-2-3 0,2 4-1,-2 3 0,-3 4 0,-1 2-1,-1 0-1,-3 5-1,-9 1-8,11-5-23,-11 5 0,11-2-1,-11 2 0</inkml:trace>
  <inkml:trace contextRef="#ctx0" brushRef="#br0" timeOffset="641470">6227 1455 19,'0'0'13,"4"-9"0,-4 9-1,10-22-1,-2 5-1,5-6-5,4-4 0,3-6-3,6-3 1,0-6 0,5 0 1,-2-7-2,3 4 2,-2-5 0,2 4-1,-2-2 0,0 5-1,-5 3 0,1 5 0,-5 4 1,-1 5-1,-7 3 0,-2 7 1,-3 1-1,-2 6 0,-2-1 0,-4 10-1,4-10 0,-4 10-1,0 0 0,0 0-3,0 0-2,-1-11-8,1 11-17,0 0 0,0 0 0,0 0 1</inkml:trace>
  <inkml:trace contextRef="#ctx0" brushRef="#br0" timeOffset="642007">6218 1494 7,'0'0'9,"0"0"-2,-11 17 0,5-6-2,0 4 0,0 0 0,-1 3-2,2-3 0,0 0-1,2-4 0,1-2 0,2-9 2,1 12 0,-1-12 0,0 0 1,9 4 0,-9-4 2,18-4 0,-4 1-2,2-5-1,3-1 0,1-2 0,2-1-1,-3-1-2,1 1-2,-2 2-12,1 4-13,-7-3-1,3 9 1</inkml:trace>
  <inkml:trace contextRef="#ctx0" brushRef="#br0" timeOffset="643849">6776 1690 10,'13'-55'14,"2"0"-2,1-5 0,3-2-2,1-2-2,1-3-2,0 0 0,1-4-2,1 4 1,-2-2-3,1 1 1,-2 2 1,3 0 0,-4 0-1,3 7 0,-1-1-1,0 4 0,1 1-1,0 4 0,-3 4-1,0 6 1,-2 3-1,-3 6-1,-2 10-3,-4 2-12,-5 6-11,-3 14 1,0 0-1</inkml:trace>
  <inkml:trace contextRef="#ctx0" brushRef="#br0" timeOffset="644464">6769 1693 2,'0'0'21,"0"0"0,0 0-7,0 0-4,0 0-3,0 0-3,0 0 0,-5 9 0,4 1-2,-2 3 0,1 3-1,-2 4 0,0 3-1,-2 5 0,2-3 1,-2 3-1,1 0 1,-1-1 0,-1 0 0,1-4 0,1 0-1,0-5 1,1 2-1,0-5 0,1-4 0,-1 1-1,4-12 0,-2 13-1,2-13 0,0 0-1,0 0-1,0 0-5,0 0-2,0 0-3,0 0-2,2-15-1,-2 15-1</inkml:trace>
  <inkml:trace contextRef="#ctx0" brushRef="#br0" timeOffset="644835">6672 2008 10,'-6'-14'19,"3"4"-1,3 10-3,-3-11-1,3 11-2,-2-10-4,2 10-3,0 0 0,0 0-1,0 0-2,0 0 0,0 0-2,0 16 1,0-16-2,6 22 2,-2-10-1,1 4 1,0 0-2,0-1 2,1-1-2,-1-1 2,-1-1-1,0-3 0,-4-9 0,5 14 0,-5-14 1,0 0 0,9 4 0,-9-4 1,13-15 1,-5 3-1,5-1 2,0-5-2,4-1 1,-3 1-1,4-1 0,-4 4-2,0-3-1,2 9-5,-6-3-20,2 5-4,1-1 0,-2-7 0</inkml:trace>
  <inkml:trace contextRef="#ctx0" brushRef="#br0" timeOffset="649615">2745 12651 13,'0'0'26,"0"0"1,0 0-7,0 0-8,-3-10-4,3 10-2,2-10-1,-2 10 0,2-9 1,-2 9-1,0 0 1,1-11-2,-1 11 1,0 0-2,0 0 0,0 0-1,0 0-1,0 0 0,0 0 0,0 0 1,0 0 0,0 0-1,10-3 1,-10 3-1,0 0 0,0 0 1,12-4-2,-12 4 1,9 0-1,-9 0 1,16 1-1,-6-1 1,3 1-1,2 1 1,0-1-1,3 1 1,1 0-1,1 0 1,2-2-1,0-1 1,-1 2 0,1-5-1,1 3 1,-3-2-1,0 0 1,-2 0-1,-2 2 1,0 0-1,-3 0 0,0 3 0,2-1 0,-2-1 1,1 1-1,0-1 0,3 1 1,0-1-1,0 1 0,-1-2 1,1 0-1,-2 2 1,0-2-1,-3 1 0,-2 0 1,-10 0-1,15 0 0,-15 0 0,0 0-1,9-2-1,-9 2-1,0 0-4,-2-9-10,2 9-14,-2-12-5,2 12 0,-9-21 0</inkml:trace>
  <inkml:trace contextRef="#ctx0" brushRef="#br0" timeOffset="650340">3105 12314 25,'0'0'29,"0"0"2,0 0-9,-15 5-9,15-5-4,0 0-2,-4 16-2,4-16 0,-5 17-1,1-7 0,4 7 1,-2 5-2,3 4 0,-1 2-1,1 3 1,-1 0-1,1 2-1,-1-1 0,0 1 0,-2-5 0,-1 1 0,-2-1 0,1 0-1,-1 4 1,1-1 0,-1 0 0,0-1 0,-1-2 0,3 0 0,-2-6 0,3-1-1,-1-7 1,0-3-2,4 1-4,-1-12-32,0 0 1,-1-21-2,0-9 1</inkml:trace>
  <inkml:trace contextRef="#ctx0" brushRef="#br0" timeOffset="654225">3871 12427 49,'-9'-6'33,"4"-3"-3,5 9-9,0 0-10,-5 17-4,11 2-3,7 7-3,5 7 1,6 7-1,5 8 0,6 6 1,4 2-1,3-1 0,-2-2 0,-1-1 0,-2-6-1,-3-4 0,-4-5-1,-4-8-4,-2 2-13,-6-13-17,-4-8 0,-5-6 1,-9-4 0</inkml:trace>
  <inkml:trace contextRef="#ctx0" brushRef="#br0" timeOffset="654524">4265 12487 63,'-2'14'34,"-4"10"0,-5-2-14,-3 20-15,-7 6-2,-1 12-3,-5 2 1,-2 2 0,-1 1-1,1 1 1,1-8-1,3-3-1,5-15 0,2-7-4,8-4-5,-6-11-16,10-7-7,6-11-3,-4-17 2</inkml:trace>
  <inkml:trace contextRef="#ctx0" brushRef="#br0" timeOffset="654841">3800 12061 23,'-10'-7'33,"10"7"1,-13-5-1,13 5-17,0 0-6,25 10-4,-2-7-3,8 4-1,4-1 0,8 1 0,6-1 1,5 1-2,-4-3 2,3-2-2,-4 0 0,-5-1-1,-3 1-2,-7-5-10,-5 5-23,-5 1 0,-5 0-1,-7 0 0</inkml:trace>
  <inkml:trace contextRef="#ctx0" brushRef="#br0" timeOffset="655451">4602 12767 15,'-13'-5'30,"13"5"0,-17 1 0,8 5-16,7 11-6,0 4-5,3 7-2,2 3-1,7 5 1,4-1-1,2 1 0,5-8 1,4-4 1,-2-12 0,6-5 1,-3-10 1,3-7 0,-4-13 1,2-4 0,-6-11 0,0-2-1,-6-8 2,-2 2-2,-5-4-1,-2 4 0,-3 4-1,-2 8 0,-2 7-1,1 8-1,0 8 0,0 11-1,11 17 1,1 16 0,7 16-1,2 10 0,5 13 1,1 10 0,1 7 0,-2 0 0,-6-1-1,-8-7 2,-9-10-1,-5-7 1,-9-9 0,-5-11 0,-5-11 0,-6-8 0,-2-10-1,-4-13-1,-1-11 0,-3-8-3,4-5 0,-1-10-3,10 3-6,0-7-21,11-2-2,9-2-2,11-3 3</inkml:trace>
  <inkml:trace contextRef="#ctx0" brushRef="#br0" timeOffset="656050">5577 12494 32,'3'-14'35,"-3"0"0,-2 1-2,-12-3-17,14 16-7,-25-5-4,7 16-2,-6 5 1,-1 9-2,-3 9-1,0 10 0,2 4 0,2 13 0,4-6 0,8 3-1,6-3 1,7-5-1,8-5-1,6-9 1,7-6 0,6-14 0,4-5-1,1-7-1,6-6-2,-5-12-8,7-2-24,-6-9 0,-2-6-1,-7-7 2</inkml:trace>
  <inkml:trace contextRef="#ctx0" brushRef="#br0" timeOffset="656442">5279 12208 44,'0'0'35,"0"0"1,12-8-6,5-4-18,15 5-4,0-6-2,6 2-2,4-3-2,1 2-1,1 0-3,-5-4-7,2 3-27,-4-1 1,-2 0-3,-1-5 2</inkml:trace>
  <inkml:trace contextRef="#ctx0" brushRef="#br0" timeOffset="656952">6259 12465 48,'-14'-16'37,"7"7"0,7 9-11,-11-9-10,11 9-7,0 0-4,-8 22-1,5-3-3,1 5 0,1 4-1,0 5 0,-1 3-1,3 2-1,-1-4-1,-2-8-9,9 1-18,-7-9-7,0-6 0,0-12 1</inkml:trace>
  <inkml:trace contextRef="#ctx0" brushRef="#br0" timeOffset="657179">6033 12646 44,'-10'-3'34,"10"3"2,0 0-8,17-19-14,8 13-6,2-7-4,10 4 0,3-5-3,3 3-3,7 6-18,-4-4-16,-3 1-1,-3-2 1,-2 2 0</inkml:trace>
  <inkml:trace contextRef="#ctx0" brushRef="#br0" timeOffset="657803">7027 12509 45,'-8'-11'35,"8"11"3,-8-15-11,8 15-12,6 14-7,7 8-2,0 1-3,7 8-1,1 6-1,6 6 0,2 6 0,2 3-1,-2-3 0,-4-7-2,0-2-4,-8-15-9,4-3-22,-9-10 1,-1-11-2,-6-13 2</inkml:trace>
  <inkml:trace contextRef="#ctx0" brushRef="#br0" timeOffset="658100">7260 12372 44,'0'0'36,"3"15"0,-9 7 0,-10 5-26,1 15-5,-8 5-1,-5 11-2,-5 8-1,-4 3 0,-1-6-1,1-3 0,3-8 0,4-9-2,7-7-5,2-14-4,16-4-10,5-18-15,0 0 0,18 0 0</inkml:trace>
  <inkml:trace contextRef="#ctx0" brushRef="#br0" timeOffset="658352">7528 12510 49,'15'-10'37,"-15"10"-2,0 0 1,-11 9-26,3 11-6,-2 4-3,5 5-2,4 2 0,2 0-1,7-4 2,7-6 2,7-11-1,3-8 1,2-12-1,1-7 2,-2-9-1,0-4 1,-7-9-2,-1 2 0,-7 0 0,-2 5-1,-3 8 1,-6 24-2,11-2 1,-4 23-1,5 20 1,2 19 0,7 16-1,2 11 1,0 15-1,-1-1 0,-3-1 1,-5 0 1,-10-7-2,-6-10 2,-9-12-1,-6-13 2,-6-15-2,-6-14 2,-3-13-4,-2-20-1,2-15 2,-2-13-5,9-6 0,-4-14-5,15 0-2,-1-12-17,14 3-5,7 0 0,8 4 1</inkml:trace>
  <inkml:trace contextRef="#ctx0" brushRef="#br0" timeOffset="661520">10652 12458 16,'20'-31'37,"-5"4"0,-5 2 1,-12-4-14,4 16-8,-13-5-4,0 11-5,-11 0-1,-2 10-2,-5 5-2,-1 7-1,-2 14-1,2 7 0,2 11-1,7 7 1,6 2-1,12 6 1,8-3 1,9 1 0,10-13 0,9-6 0,8-8 1,5-11 0,4-11-1,2-10-1,-3-7 1,1-8-2,-4-2-1,-6-4-2,-1 3-5,-14-6-26,4 9-7,-8-1 1,1 3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0:44:37.08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153 549 22,'4'-20'31,"1"8"1,-4 1 0,-1 11-13,0 0-9,0 0-2,5 15-3,-7 11 0,1 13-1,-3 10 0,2 14 0,-2 8-1,0 10 1,-1 1-1,3 4-1,-1-6-1,2-3 1,1-8-1,0-7-1,1-8 1,0-9 0,-1-9-1,1-9 0,-1-8-1,0-5-1,0-14-2,0 0-4,0 0-18,4-18-9,-5-7-2,-1-4 2</inkml:trace>
  <inkml:trace contextRef="#ctx0" brushRef="#br0" timeOffset="426">0 377 41,'10'-26'37,"10"-4"1,8-8-2,14 1-13,1-13-10,16 7-5,6-4-3,9 7-2,5 9-1,7 7 0,4 14-1,4 9 0,3 17-1,3 15 1,-2 17-2,-2 16 2,-5 11-1,-8 10 0,-9 7 1,-9 7-1,-10-2 0,-12-2 0,-11-5 0,-13-7 0,-16-3 0,-16-6-1,-16-3 1,-16-1 0,-17-3 1,-15-1-1,-15-1 2,-10 1-2,-8-7 1,-3-6 0,-1-5 0,3-9 0,3-8-1,7-8 0,13-7 1,12-9-1,13-4-1,14-4-2,14 1-5,4-8-24,20-1-7,10-4 1,10 0-2</inkml:trace>
  <inkml:trace contextRef="#ctx0" brushRef="#br0" timeOffset="1150">103 2555 61,'14'54'35,"-1"9"0,-4 11-4,2 17-22,-3 8-3,2 11-2,-3 2-2,-1 2 0,-2-4 0,-2-8-1,-1-5 0,-1-10 0,-4-7-1,-4-15-2,1-7-4,-7-20-11,2-9-18,1-11 1,-4-20-3,1-13 1</inkml:trace>
  <inkml:trace contextRef="#ctx0" brushRef="#br0" timeOffset="1474">142 2575 62,'3'-39'38,"3"6"0,7 6 0,7 2-20,11 10-12,6 7-2,15 9-2,10 11 0,16 11-2,11 9 0,9 13 0,4 6 0,7 10-1,-1 9 0,0 2 0,-5 3 0,-7-1 0,-8 1 0,-9-5 0,-13-2 0,-13-4 1,-14-4 0,-14-1 0,-18-4 0,-18-3 1,-20-1 0,-16-4 2,-16-2-1,-15-4 2,-12-4 0,-10-3 0,-8-5-1,-2 0 1,4-9-1,7 0-1,7-9 0,13-2-1,16-6-1,12-1-1,17-4-2,10-9-4,24 11-11,-10-17-24,16 7 1,6-1-1,2 2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17:16:46.67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10 38,'9'6'6,"-9"-6"-6,17-8 0,-4 0-13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0:44:39.29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247 376 79,'0'0'40,"-10"1"-3,2 14-1,3 16-30,-1 10-2,3 13-2,0 10-1,1 8 1,2 1-2,1 4 1,2-4-1,0-6 0,0-7-3,-2-16-2,4-2-9,-9-14-25,3-12 1,1-16-2,0 0 2</inkml:trace>
  <inkml:trace contextRef="#ctx0" brushRef="#br0" timeOffset="278">-2 285 76,'5'-23'40,"7"-4"-1,12 6-4,7-11-24,19 3-4,11-4-2,15 2-1,14-1-2,12 7 0,11 5-1,9 8-1,3 12 0,3 11 0,-1 16-1,-4 10 0,-9 15 0,-10 8-1,-12 8 1,-17 4-1,-13 3 1,-16-1-1,-18-1 1,-16-1 0,-17-5 0,-15-3 1,-17 0 0,-12-5 1,-14-2 0,-12-5 0,-11-6 1,-10-3 0,-7-8 0,-6-5 0,1-11 0,-1-5 1,6-8-2,9-5 1,9-4-1,13-5-1,15-1 1,14-1-2,14 1-1,8-1-2,21 10-14,-6-10-23,6 10 0,17-14-1,1 10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0:54:54.08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755 391 41,'13'-6'37,"-2"3"2,-9-10 0,-2 13-20,-5-17-9,-5 12-5,-9 1-1,-3 5-1,-5 3 0,-2 5-2,-1 13-1,1 2 0,6 10 0,7 3 0,8 4 0,10 0 0,10-1 0,8 0-1,6-6 1,4-9-2,5-4-1,-3-19-6,7-1-20,-9-20-9,-2-4-2,-7-11 1</inkml:trace>
  <inkml:trace contextRef="#ctx0" brushRef="#br0" timeOffset="347">0 103 54,'0'0'37,"0"0"-1,21 3-3,-1-8-28,8 0-4,8 1-4,2-7-4,10 9-9,-5-9-15,5 3-5,0-1 1,-1-2 1</inkml:trace>
  <inkml:trace contextRef="#ctx0" brushRef="#br0" timeOffset="512">652 0 27,'15'6'34,"4"2"1,2 1-3,1-9-15,11 6-9,3-4-11,1-3-24,2-4-6,2 1-2,-2-8 1</inkml:trace>
  <inkml:trace contextRef="#ctx0" brushRef="#br0" timeOffset="1014">1448 243 20,'0'0'34,"0"0"2,0 0-2,2 18-14,-8-6-9,5 10-3,-5 4-4,2 8 0,-1 4-2,-1 8-2,3 2-1,-2-1-5,6 2-10,-6-9-19,1-11-2,-3-11 1,-5-9 0</inkml:trace>
  <inkml:trace contextRef="#ctx0" brushRef="#br0" timeOffset="1212">1193 518 50,'-7'-15'37,"7"15"-1,15-17-3,12 12-22,3-2-6,8-1-6,11 7-17,3-5-18,3-1 0,4 2-1,-1 0 1</inkml:trace>
  <inkml:trace contextRef="#ctx0" brushRef="#br0" timeOffset="1449">1793 237 45,'-11'-21'37,"6"11"2,5 10-2,17 4-18,2 11-13,10 10-2,6 9-3,7 6 0,5 6-1,3 0-2,0 8-4,-10-13-8,5 1-15,-11-12-8,-5-8-2,-9-11 2</inkml:trace>
  <inkml:trace contextRef="#ctx0" brushRef="#br0" timeOffset="1676">2164 188 35,'-10'-6'36,"1"12"2,-1 16 0,-7 8-20,6 18-8,-11 7-5,-1 14-2,-5 8-1,-2 3-1,2-1-3,-1-8-3,10-5-7,-7-15-16,10-11-9,8-17-1,8-23 0</inkml:trace>
  <inkml:trace contextRef="#ctx0" brushRef="#br0" timeOffset="1932">2308 329 37,'0'0'34,"0"0"1,10 6-6,-10-6-18,0 0-3,0 19-3,0-19-1,-3 26-1,1-9-1,2 7 1,2-2-1,1 2-2,2 0 1,2-4 0,3-2 0,2-5 1,1-9 0,6-8 1,0-10-1,3-4 0,1-7 1,1-8-1,-1-4 0,-2-1 0,-2 1-2,-3 1 2,-6 6-1,-2 3 0,-5 9-1,0 8 1,-3 10-2,11 21 1,0 13-1,4 19 0,5 20-1,4 14 0,5 10 1,0 11-1,-2 4 1,-4-8-1,-10-4 1,-6-11 2,-14-18-1,-7-9 1,-12-10-1,-9-15 1,-4-15-2,-4-10 1,0-15-2,-1-9-2,6-6-1,2-11-6,16 3-8,1-11-20,9 4 2,9-5-1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0:43:56.73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 79 35,'11'6'29,"-11"-6"4,11 2-8,-11-2-7,10 2-8,-10-2-2,10 7-2,-10-7-2,0 17 1,-4-5-3,0 5 0,-4 1-1,1 4 0,-1-1-1,1-1 0,3-2 0,-1-1 1,3-3-1,4-4 1,-2-10 0,16 8 1,-3-12 0,7-5 0,1-5 1,9-3 1,5-8-1,7 2 1,3-5-1,4-1 1,-2 1-1,-1 3 0,-5 4-1,-3 3 1,-8 3-3,-6 3 1,-7 2 0,-6 4-1,0 2 0,-11 4 0,13-4 0,-13 4-1,11 0-3,-11 0-6,0 0-27,0 0-2,10 0 1,-10 0-2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0:43:59.36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-1 105 43,'9'-10'31,"-9"10"2,10-6-2,-10 6-19,0 0-4,2 12-3,0 1-2,-1-1-1,3 5 0,1-4 0,3 3-1,2-5 1,5-1 0,3-7 2,5-4-1,3-7 1,7-2 0,-1-4 0,5-1 0,-3-4-2,1 0 0,-3 0 0,-2 4-1,-5 0 0,-4 4-2,-3 3-1,-7-4-5,5 6-30,-6 0 0,0-1 0,2-4-1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0:56:12.66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1820 66,'0'0'36,"14"-1"1,7 4 0,4-4-25,17 5-5,11-1-1,15 1-1,10-3 0,14 3-1,4-3 0,6 4-1,-2 0 1,-1 1-2,-6 3 0,-7-1-1,-10 0 0,-11 2 0,-11-1-1,-9-1 1,-10-4 0,-7 0-2,-8-1 0,-4-3-1,-3 0-5,-6-11-10,5 3-23,-1-6 0,5 0 0,0-7 0</inkml:trace>
  <inkml:trace contextRef="#ctx0" brushRef="#br0" timeOffset="441">1465 995 75,'0'0'37,"10"23"0,-4 18 2,-2 17-30,4 20-3,-5 19-1,1 19-1,-4 9-1,-2 11 1,-4 3-1,-3 0-1,-1-9 0,0-11-1,-1-13 0,1-15-2,3-18-1,0-19-4,6-16-4,-6-22-27,7-16-4,10-34 2,-1-19-1</inkml:trace>
  <inkml:trace contextRef="#ctx0" brushRef="#br0" timeOffset="688">1445 1102 83,'-21'-66'39,"3"22"0,2 17 1,16 27-30,10 0-3,15 19-3,17 9-1,15 7-2,15 7 1,18 7 0,11 4-1,10 2 0,-2-1 0,2-1 1,-9 3-2,-6-1 1,-11 4-1,-19-3 0,-14 2-1,-18 5 1,-18 4 0,-15 4 1,-18 3-1,-18 5 1,-21-2-1,-13 7 1,-19 3-2,-14 1 2,-7-2-1,-9 1 0,0-1-1,3-5 1,8-10 0,16-10 0,17-14 0,18-10 0,18-14 0,18-13 0,20-10-2,13-23-2,18 0-6,1-13-25,19-5-6,6-11 1,12-3-1</inkml:trace>
  <inkml:trace contextRef="#ctx0" brushRef="#br0" timeOffset="1187">2879 1629 90,'-9'13'37,"-10"4"0,-8 6 0,-1 8-32,-5 5-3,3 6-1,5 3 1,11 2-1,12-1 1,15-7 1,13-7-1,15-8 1,6-11-1,6-6 0,-1-12 0,-3-7 0,-8-9-1,-6-6 0,-15-8 0,-10-5 1,-16-6-2,-10-3 0,-10 5 0,-9 1-1,-4 8-1,-4 5 0,5 9-3,1 8-3,15 16-8,6 5-25,11 7 3,10 2-2,12 3 2</inkml:trace>
  <inkml:trace contextRef="#ctx0" brushRef="#br0" timeOffset="1549">3176 1853 64,'22'0'39,"9"-1"-2,8-5 2,10 3-14,9-8-19,15 0-1,11-2-2,13 2 0,6-2 0,8 1 0,1-3 0,-1 6-1,-6 0-1,-9 2 0,-13 1 0,-15 4-2,-14-1 1,-13 3-2,-12 4-1,-11-8-6,0 9-31,-18-5 0,0 19 0,-11-4-1</inkml:trace>
  <inkml:trace contextRef="#ctx0" brushRef="#br0" timeOffset="5588">4428 1665 55,'-11'10'33,"11"-10"1,0 0-10,0 0-8,6-13-4,-6 13-2,0 0-2,9-4-1,-9 4-3,0 0 0,12-2-2,4 5 0,6 2-2,10-1 1,11 2 0,12-1 0,14-1 0,13 0 1,11-4-1,13 0 1,11-3 0,9 0 0,7-1-1,4 0 1,2-2-1,-5 1 1,-5 4-1,-11 3 0,-15 0 0,-14 6 0,-16 2 0,-14 1 0,-14 4 0,-12-2 0,-10 0 0,-9-3-1,-5 0-1,-9-10 0,0 0-2,0 0-3,15 4-14,-13-18-21,5-8 1,4-5 0,5-7-1</inkml:trace>
  <inkml:trace contextRef="#ctx0" brushRef="#br0" timeOffset="6303">5499 4 67,'-7'10'38,"31"8"-1,33 6 1,23 6-29,28 15-7,23 17-1,23 17-1,16 21 0,8 15 1,8 24 1,4 21 0,1 21 0,-1 18 1,-9 17-1,-12 16 1,-20 12-1,-23 17 0,-34 13 0,-34 14 0,-40 10 0,-36 13 0,-38 11 0,-31 9 0,-30 4 0,-20-4 0,-14-7-1,-4-14 0,2-20-1,3-23 0,10-36-1,15-26 0,19-39-1,14-33-3,16-36-6,6-43-31,19-37 2,10-40 0,14-34-1</inkml:trace>
  <inkml:trace contextRef="#ctx0" brushRef="#br0" timeOffset="9429">6468 1700 57,'-16'-13'34,"16"13"0,6-9 0,22 6-20,23 6-10,23-1-2,19 1-2,25 0-3,13-6-9,18 0-21,12-1-1,6-7-1,11 3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0:56:22.61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446 651 47,'-18'2'33,"2"4"2,1-2-1,-3-5-20,18 1-4,-16 3-3,16-3-2,0 0 0,-2 12-1,15-10 0,12 5-1,13-4 0,18 3-1,17-2 0,19 1 0,19 1-1,17-3 1,17 4-1,13 1 0,5 5 1,4 2 0,3 1-1,-4 3 1,-7 2 0,-11 2-1,-19-4 0,-16-1 0,-20-2-1,-19-5 0,-21 1-1,-16-7-1,-15 0-2,-22-5-3,13 0-9,-22-4-24,9 4 1,-9-17-2,10 4 3</inkml:trace>
  <inkml:trace contextRef="#ctx0" brushRef="#br0" timeOffset="565">2640 151 70,'0'0'35,"-13"19"-2,10 8-8,2 19-18,0 10-5,2 18 0,0 14 1,5 11 0,2 4 1,6 7 0,-1-2-1,6-3 1,-3-6-1,5-10-1,-2-13 0,0-12-2,-1-12-3,-5-20-3,5-8-10,-18-24-20,17-15-1,-10-19 0,-4-19 1</inkml:trace>
  <inkml:trace contextRef="#ctx0" brushRef="#br0" timeOffset="799">2693 479 49,'-36'-111'38,"2"10"-1,2 18 1,1 11-15,14 23-11,5 8-4,17 19-3,12 14-1,16 11-1,18 13-2,15 5 0,19 9 0,14 6-1,16 8 0,8 3 0,4 5 0,4 4-1,-3 2 1,-5 1-1,-9 4 0,-10 1 0,-13 3 0,-15 0 1,-16-1-1,-16-1 0,-16-1 0,-19-2 1,-17-6 0,-19-5 0,-18-5 1,-17-5 0,-17-1-1,-14-5 1,-15-2 0,-9-1 0,-8-2 0,-1 1 1,-2-3-1,5 2 0,6-4-1,11 0 1,19-4-1,14-6-2,20-1-1,11-7-1,26 1-5,16-9-13,9-15-18,24-1 2,16-5-2,11-6 3</inkml:trace>
  <inkml:trace contextRef="#ctx0" brushRef="#br0" timeOffset="1352">4401 763 76,'-23'19'36,"-4"7"-1,-5 6-9,-6-1-21,2 7-1,1 3-3,9 2 1,9-2-1,13-3 1,15-7 1,12-6-1,15-11 1,10-7-1,7-15-1,3-9 1,-1-10-1,-4-6 0,-6-9 1,-10-6 0,-13-3 0,-11 1-1,-12 1 2,-9 6-1,-11 4-1,-5 6-1,-6 9-1,-5 9-2,3 13-4,-3-1-8,17 13-24,1 7 0,10 7-1,8 3 1</inkml:trace>
  <inkml:trace contextRef="#ctx0" brushRef="#br0" timeOffset="1739">4684 1095 67,'-9'5'38,"9"-5"-1,-13 4 1,13-4-25,10 5-8,1-3-2,6 0-1,7 1 0,7-2 0,9 2-1,6-3 1,11 2-1,6-1 0,8-1 0,7 1 0,7-1-1,4 2 0,4 1 1,2 2 0,0 1 0,-3 0 0,-5 3 1,-7 2-1,-10 0 1,-9 1-1,-10 0 1,-12-1-1,-9-1-1,-9 0 0,-9-3 0,-12-7 0,11 11-2,-11-11-3,-10 4-11,0 1-25,0-4 1,-4-4-1,-4-4 0</inkml:trace>
  <inkml:trace contextRef="#ctx0" brushRef="#br0" timeOffset="28102">18 574 64,'-3'-9'37,"1"0"0,2 9 1,-1-10-22,1 10-9,0 0-2,-12-8-2,12 8 1,0 0-2,0 0 1,21 5 0,11-2-1,11-1 0,11 2 0,11 0-1,9 0 1,5 0-1,-2-1-1,-7-2 0,-15 2 1,-10-3-1,-11 0-1,-13 2-3,-21-2-12,6-9-25,-6 9 2,-17-17-1,4 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0:56:14.77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-18 3174 82,'-12'8'41,"12"-8"-2,0 0 1,0 0-29,22-8-7,10 1-2,15 0-2,17 0 0,21-1 0,18 1 1,17 0-1,14 0 0,8-2-1,2 0 0,-5-7-5,0 3-21,-18-10-12,-15-4 0,-18-8-2,-14-5 3</inkml:trace>
  <inkml:trace contextRef="#ctx0" brushRef="#br0" timeOffset="274">1427 2330 89,'15'63'40,"2"15"-1,4 13 1,-5 13-33,8 13-2,-5 6-4,-2-2 1,-3-2-2,-4-10 0,-3-14-2,-5-17-2,3-13-7,-9-26-24,4-22-4,0-17-1,-2-30 0</inkml:trace>
  <inkml:trace contextRef="#ctx0" brushRef="#br0" timeOffset="476">1479 2535 81,'-15'-51'41,"5"20"-2,10 31 1,19 0-27,18 21-7,17 10-3,19 8-1,17 6-1,17 2 0,12 1-1,7-3 0,3-1 0,-4-2 0,-11-7 0,-12-2-1,-19-2 1,-21 2-1,-23 5 1,-26 5 0,-29 6 0,-23 8 1,-21 6-1,-18 6 1,-14 2-1,-11 4 0,-6-2 0,1 0-1,6-8 1,9-8-1,13-5 0,12-15-2,18-3-2,9-19-3,27-7-24,5-20-8,22-10 0,10-13 0</inkml:trace>
  <inkml:trace contextRef="#ctx0" brushRef="#br0" timeOffset="916">3061 2832 47,'-19'-1'29,"19"1"1,-19-1 0,6-3-21,13 4-3,-18 0-1,18 0 2,-12 2 1,12-2 0,-10 5-1,10-5 0,-20 16-2,6-2-2,-3 3 0,-1 5-2,2 4 0,3 4 0,8 0-1,9 0 1,14-6 0,13-4 1,11-9-1,11-7 0,7-10 0,5-7 0,-4-8 1,-5-4-1,-12-5 1,-15-1-1,-15-1 0,-17 2-1,-16 4-2,-12 1-2,-1 11-7,-12-7-13,15 13-12,1 0-3,17 6 0,11 2 3,24 2 13</inkml:trace>
  <inkml:trace contextRef="#ctx0" brushRef="#br0" timeOffset="1234">3234 2786 2,'52'6'21,"-6"-5"11,5 1 7,-5-3-1,-3 0-2,-10-8-9,9 8-12,-6-9-6,8 3-4,7-3-2,11-1-1,11 1 0,13 1 0,13-2 0,12 3-1,8 1-1,6 4 1,0 2-1,-2 3 0,-2 4-3,-12-6-20,-6 11-17,-15-1-2,-15-1 1,-16-4-3</inkml:trace>
  <inkml:trace contextRef="#ctx0" brushRef="#br0" timeOffset="5433">8527 418 102,'0'0'41,"0"0"1,-7 19-1,-13-6-35,-6 15-4,-3 13-2,-6 7 0,-1 15 0,0 5 0,9 4-1,13-3 2,16-3-2,17-9 1,18-14 0,17-12 0,18-17-1,10-14 1,7-13-1,1-13 0,-5-11 1,-11-7 0,-12-13 1,-15-7 0,-23-6 1,-16-4 0,-16 2-1,-10 6 1,-7 6-1,-2 7 0,2 13 0,1 9-2,9 14 1,15 17-1,6 10 0,17 16 0,10 17-1,9 16 1,6 17-1,4 11 1,4 11 0,-2 5 0,-7 0 0,-4-4 1,-7-13 0,-8-13 1,-7-18-1,-2-14 2,-8-23-1,-11-18 0,9-25 0,-14-17 0,-6-20 1,2-18-2,-4-17 2,3-13-2,1-9 2,8-5-1,10 0 0,10 6-1,13 8 1,10 15-1,9 16 0,7 18-1,4 22 0,-4 18-1,-7 21 0,-14 14 0,-18 23 1,-20 13-1,-19 15 1,-15 10-1,-10 7 2,-5 6 0,2 0 1,10 0 0,19-7 0,24-5 1,24-10 0,24-9 0,22-10-2,14-9 0,13-10-4,-2-11-6,3-6-30,-18-4-2,-15-2 1,-24-3-1</inkml:trace>
  <inkml:trace contextRef="#ctx0" brushRef="#br0" timeOffset="6358">8358 3001 83,'12'11'39,"-11"2"-2,-9 3 1,-18 0-31,-10 7-5,-17 4-1,-16 7 1,-21 4-1,-17 8 0,-16 4 1,-12 7-1,-10 2 0,-2 3 0,-3 2-2,6-2-1,11-2-1,8-7-6,24-2-17,7-14-14,21-8 1,12-14 0,17-12 1</inkml:trace>
  <inkml:trace contextRef="#ctx0" brushRef="#br0" timeOffset="6816">5244 2782 73,'-27'12'36,"1"1"1,2-4-2,9 4-25,1-6-5,16 5 0,15-7-2,22-2 0,20-6 0,23-1-1,25-3 0,19-2-1,21 1 0,12-6-2,8 6-4,-9-6-13,0 7-21,-14-3 1,-20-3-1,-19-5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0:56:42.06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56 398 72,'-3'9'40,"3"-9"0,0 0-8,20-5-13,-9-16-6,12 1-3,3-10-2,9-1-2,1-8-1,5 0-2,-4 0 0,1 1-1,-4 4 0,-3 4-2,-9 5 0,-7 7 0,-1 4 0,-14 14 0,13-12 0,-13 12 0,2 16 0,-6 4 0,-2 9 0,-4 5 0,-3 7 0,-2 11 0,-2 4 0,-1 4 0,-2 0 0,2 0 0,1-4 0,3-3 0,-4-4-2,8-8 1,-5-7-1,3-7 0,2-7-3,1-11-1,10 1-13,-1-10-23,-4-15-1,-3-3 1,7 0-1</inkml:trace>
  <inkml:trace contextRef="#ctx0" brushRef="#br0" timeOffset="422">2 694 104,'-7'14'42,"7"0"2,0-14-9,11 9-26,-2-7-2,8 4-2,2-6-1,9 3 1,8-3-5,10 1 0,7-2 0,5-1 0,2 1 0,1 0 0,-3 2 0,0 2 0,-10 0 0,-11 0 0,-6 1 0,-9 1 0,-4 0 0,-6-3 0,-12-2 0,11 5 0,-11-5 0,0 0 0,0 0-2,0 0-4,2 14-13,-2-14-24,0 0-2,0 0 1,-1-12-1</inkml:trace>
  <inkml:trace contextRef="#ctx0" brushRef="#br0" timeOffset="21885">664 224 73,'-29'-23'40,"-10"4"-2,-2 6 2,-10 1-26,1 11-7,-4 7-4,3 10-1,4 11-2,4 9 1,10 9-1,10 6 1,17 5-1,14 2 1,18 0 0,12-4 1,9-6-1,8-9 1,9-8 0,2-9-1,-4-10 0,-1-11 0,-5-12 0,-2-8-1,-8-10 1,-5-7 0,-13-13 0,-11-4 1,-12-10-1,-12-1 0,-14-5 1,-17 3-1,-16 5 1,-10 11-1,-15 14 0,-8 16-1,-2 19 0,1 18 0,7 20-1,12 15 0,15 14-1,14 6 1,24 6 0,20-3 1,23-3-1,20-7 1,12-12 1,14-12 0,13-15-1,6-15 0,4-14 1,-1-9-1,-10-14 1,-7-7-1,-13-7 0,-11-5 0,-23-7 1,-16-2 0,-24-6 0,-16 0-1,-24-1 2,-17 5-1,-12 6-1,-11 12 1,-8 16-1,-3 15 0,8 19 0,5 14-1,14 19 0,13 11 0,15 8 0,14 4 0,24 0 1,15-2-1,20-5 1,13-8 1,14-11-1,6-12 1,6-11-1,9-14 0,-1-10 1,-3-11-2,-10-11 1,-6-7 0,-10-9 0,-7-7 0,-12-10 1,-16-4-1,-10-6 1,-11-1-1,-13 1 2,-9 3-2,-7 7 1,-5 11 0,-5 12-1,0 16 0,-5 15-1,1 14-1,2 14-4,-5 5-31,11 13-6,0-1 0,10 1-1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0:56:59.21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-2 311 69,'2'9'39,"3"2"0,-5-11-2,11 22-25,-10-5-3,3 6-3,-3 0-1,2 5-2,-2-6 0,2 2-1,2-4 2,8-3-2,11-7 0,14-9 1,18-7-1,20-9 0,22-7 0,20-9 1,23-9-1,14 0 0,9-4-1,5 1 1,1 1-1,-3 3 0,-10 4 1,-14 6-2,-20 6 0,-15 2 0,-19 2 0,-19 7 0,-18 0 0,-18 6 0,-10 0 0,-11 3 0,-13 3 0,10 0 0,-10 0 0,0 0 0,0 0 0,0 0 0,0 0 0,0 0 0,0 0 0,0 0 0,0 0 0,0 0 0,0 0-5,0 0-5,-5-11-33,-8 2-2,1-2 0,-7-8-1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0:57:03.00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7 228 72,'0'0'40,"6"10"-1,4-9 1,-3-12-21,12 2-14,5-8-1,7-1 0,6-7-1,4-3 0,4-2 0,0 1-1,-1 4 0,-9 3-1,-8 6 0,-5 6 0,-7 11 0,-5 11-1,-5 6 0,-3 9 0,-2 6 1,-1 9-1,-2 4 0,-1 3 0,-1 0 0,0-3-1,-4-2-1,3-6 0,0-3-2,-4-9-3,8 1-9,-9-8-26,0-2 2,-6-5 1,1-2-2</inkml:trace>
  <inkml:trace contextRef="#ctx0" brushRef="#br0" timeOffset="339">-6 621 54,'-3'10'40,"17"-1"-1,12-4 2,16 4-12,7-9-16,13 5-3,2-5-3,9 0-2,1-3-2,-3 1 0,-9-1-2,-6 0-1,-10 1-1,-8 0-1,-5 2-1,-11 0-2,0 5-4,-11-1-30,3 3-3,0 1 1,-1 2-1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17:16:46.67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11 38,'9'6'6,"-9"-6"-6,17-8 0,-4-1-13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0:57:25.88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 1734 67,'0'0'38,"16"-4"-1,-16 4 2,5 24-31,-8-4-3,3 6-1,-1 4-2,3 5 0,4-1 0,5-2 0,10-5-1,14-8 0,15-11 1,17-15-1,21-15 0,21-13 0,23-13 1,15-10-1,11-5 1,6-3-2,0 5 2,-4 6-1,-16 12 0,-18 9 0,-24 9-1,-21 10 0,-21 5-1,-19 4 0,-18 5-2,-23 1-3,0 0-10,-12-11-24,-11 0 0,-13-5 0,-8-4 0</inkml:trace>
  <inkml:trace contextRef="#ctx0" brushRef="#br0" timeOffset="463">440 1198 49,'4'-20'38,"-4"20"-5,-14-21-4,14 21-3,-25-15-10,12 16-8,-5 2-4,4 5-2,-1 6-1,5-1 0,8 4-1,12-2 1,17-7 0,17-6 0,21-12 1,23-7 0,20-10 0,21-10 1,12-4 0,11-3 0,4 1-1,-5 4 0,-8 5 0,-12 5 0,-18 5-1,-19 8-1,-21 3 1,-19 6-1,-16 1-1,-15 1 0,-12 1-1,-11 4-2,-18-13-3,-10-1-14,-3 5-22,-12-5 2,-10 2 0,-10-4 0</inkml:trace>
  <inkml:trace contextRef="#ctx0" brushRef="#br0" timeOffset="923">442 323 58,'0'0'37,"-9"2"-2,9-2 2,7 9-28,12-1-3,7-5 0,17 0-1,15-8-1,24-3 2,17-10-1,19-4 0,15-11-2,14-5 0,3-2-1,0 1-1,-8 1 1,-12 5-1,-16 5 0,-20 6-1,-17 8 0,-23 4 0,-14 6-1,-15 3 1,-12 7-2,-13-6-1,1 23-6,-17-4-31,3 5-1,-8 1 1,-2 4-2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0:56:19.64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0-3 64,'40'1'36,"22"2"-1,25 2-4,23 1-23,28 6-3,32 8-3,23 7 0,24 11-1,26 11 2,27 16-1,25 18 1,19 16 0,16 20 0,6 18-1,3 18 0,-2 18 0,-10 16-1,-16 14-1,-18 13 1,-27 14 0,-21 16 1,-32 13 0,-31 12 0,-38 10 0,-37 13 1,-46 6 0,-43 6-1,-48-1 0,-39-10 0,-40-9 0,-29-12 1,-31-22 0,-22-20-1,-20-25 1,-8-22-1,-5-29 0,-6-23-1,0-28 0,2-20-2,9-20 0,10-20-1,15-20-1,15-17-1,20-12-2,15-18-4,29-4-15,15-22-17,24-13 1,18-13 1,22-12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16:41:52.65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 3 73,'-15'9'17,"15"-9"-16,12 11-2,2-20-32,10-4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0:21:19.45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41 53 29,'-3'-20'36,"1"7"2,-2 2-1,4 11-15,-9-9-12,9 9-5,-1 10-2,2 12 0,0 10-3,2 11 1,-1 13-1,0 9 2,-1 8-2,0 5 2,-4-3-1,1-2 1,-2-8-2,-2-8 2,2-12-3,-2-11 0,6-34-3,-4 47-1,7-35-12,-3-12-19,1-11-2,4-8 0,3-4 1</inkml:trace>
  <inkml:trace contextRef="#ctx0" brushRef="#br0" timeOffset="350">215 453 47,'8'15'36,"-8"-15"1,13 10-2,-13-10-24,19 11-5,-6 1-3,8 3 0,0 5-1,1 0 0,-2 5-1,2-1 1,-3-1-1,-2-1-1,-2-1-2,-7-6-7,7 2-17,-5-8-12,1-9 0,-1-4 1</inkml:trace>
  <inkml:trace contextRef="#ctx0" brushRef="#br0" timeOffset="601">717 389 35,'0'0'35,"0"0"2,-19 34 1,-10-2-20,4 14-9,-10 11-6,0 10 1,-3 5-2,2 4-1,-2 1 1,6-6-2,4-2 0,6-11-1,7-7-1,15-51-3,-14 64-6,14-64-25,0 0-3,0 0-2,0 0 3</inkml:trace>
  <inkml:trace contextRef="#ctx0" brushRef="#br0" timeOffset="876">984 482 69,'13'22'41,"-10"3"-1,-2 1 0,-13-3-33,7 6-3,-3-2-1,-3 1-3,2-2 0,1-4-2,3 0-1,-3-8-4,8-14-14,-1 17-20,1-17 2,0-18-1,2-4 1</inkml:trace>
  <inkml:trace contextRef="#ctx0" brushRef="#br0" timeOffset="1099">994 249 40,'19'1'30,"-19"-1"-15,6 11-15,-6-11-25,11 12-7</inkml:trace>
  <inkml:trace contextRef="#ctx0" brushRef="#br0" timeOffset="1300">1204 757 39,'12'-9'37,"-1"-8"0,0-6 0,-7-7-20,10-1-9,-4 4-5,3 1 0,-3 0-2,-1 4 0,1 5 1,-4 4-2,-6 13 1,11-7-2,-11 7 0,14 18-1,-6 1 0,5 1 1,-1 3-1,3-3 1,-1-1 1,2-2 1,-4-8 2,3-2-1,-4-11 1,1-6 0,1-8 1,0-6-2,1-6 0,0-6-2,0-7 1,-2-4-3,1 2 2,-3 3-4,-1 6 0,-4 4-7,5 12-10,-4 3-18,4 11 1,1 2 0,4 8 1</inkml:trace>
  <inkml:trace contextRef="#ctx0" brushRef="#br0" timeOffset="1713">1912 352 45,'12'-20'33,"-8"5"4,-2-6-10,3 6-14,-8-2-5,4 4-4,-1 13 0,-7-10-1,-2 15-1,-1 10-1,-2 6 0,-2 12 2,2 3-4,-1 2 2,3 1-2,3-3 2,5-3-2,4-9 2,3-6 0,6-13 1,3-4-1,3-7 2,0-10 0,1 0 1,-3-8 0,2 1-1,-7-2 0,1 5-1,-5 2 0,-3 8-1,-3 10-1,16 12 0,-3 14-2,6 7 1,8 15-1,2 9 0,8 11-2,1 6 0,3-4 2,-6-2-1,-3-3 1,-11-10-2,-8-7 3,-13-48-2,-9 53 3,9-53-3,-59 3 3,13-16 3,-9-13 0,3-4 0,1-11-1,6-1 2,8-9 0,15 0 4,13 0-4,17 0-3,14 2 0,8 1 3,7-2-2,5 4-2,1 1-1,-5-2-26,4-1-14,-4-12-2,-8-13 0,-5-24 0,-25 97 43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0:21:30.17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267 45 27,'0'0'31,"-3"-13"3,3 13-10,-11-15-10,11 15-5,-12-11-3,12 11-2,-20-5-2,6 6 0,-1 2-1,-2 4 0,0 3 0,-2 2 0,0 3 0,3 6 0,-1 3-1,1 4-1,0 0 2,2 3-2,1 0 1,2 3-1,2 1 0,3-3 0,3 2 0,5-1 2,7 0-2,2-2 2,6 0-2,3-1 1,6-1-1,4 1 2,2-6-2,3 1 0,1-2 1,2 0-1,3-3 0,2-3 1,-1-3-1,0-4 1,4-1-1,0-6 1,0-5 0,0-3 0,-2-8 0,-1-2 0,-1-8 1,-1-4 0,-4-4 0,-3-4-1,-5-3 1,-5-4 0,-4-1 1,-3 2-1,-11-1 1,-2 3-1,-8-1 2,-3 0-2,-10 4 2,0 3-1,-8 2 1,-1 3 0,-3 4-1,-3 4 0,-2 1 1,-1 9-1,1 1 0,1 3 0,0 3-1,1 5 0,-1 5-1,2 3-1,2 13-3,-2 0-9,4 13-25,-2 4-1,1 7 1,-1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0:21:38.21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75 536 71,'26'-15'35,"-3"3"0,-6 1 0,-10 0-29,-7 11-3,0 0-1,-2 21 0,-12 1-1,-1 11 0,-6 11-1,-1 5 1,0 7 0,2 0 0,3-3-1,7-6 0,6-9 1,11-11 0,8-16 0,9-13 0,10-15 0,4-11 1,4-10 0,1-7 0,-3-6 0,-4 0-1,-5 4 1,-6 7 0,-8 8-1,-6 15 0,-11 17-1,13 5 0,-6 15 0,1 7 0,5 7 0,3 1 0,5 0 0,2-4 1,3-10 0,2-7 0,-2-7 1,-4-6 0,-7-11 0,-4-7 1,-9-5-1,-6-5-1,-8-1-1,-3 0-2,-3 0-1,-3-1-4,8 11-11,-3-3-21,9 3 0,4 2 0,7 0 1</inkml:trace>
  <inkml:trace contextRef="#ctx0" brushRef="#br0" timeOffset="497">827 523 56,'18'26'36,"-3"1"0,-2 4 0,-5-4-10,4 10-16,-8-2-5,2 2-1,-3-5-1,0-3-1,-1-4-1,0-8-3,4-4-9,-6-13-26,3-11 0,1-11 0,2-9-2</inkml:trace>
  <inkml:trace contextRef="#ctx0" brushRef="#br0" timeOffset="851">1399 468 55,'0'0'30,"0"0"0,-29-3-2,5 6-17,-10 2-4,0 7-1,-4 3 1,7 12 0,2 1 1,15 9-1,5-1-1,15 3 0,5-3-2,13-2 0,5-5-1,5-6-1,2-6-3,-2-10-3,5-4-6,-12-16-22,4-6-7,-5-11 2,-1-10-2</inkml:trace>
  <inkml:trace contextRef="#ctx0" brushRef="#br0" timeOffset="1120">1681 85 71,'0'0'36,"1"20"0,-6 5 0,1 15-24,-9 6-6,0 13-2,-5 8-1,0 7-1,-4 3 0,2 0-1,1-4 0,0-4-1,4-9-3,0-13-4,10-7-18,1-15-12,6-16 1,-2-9-1,19-23 0</inkml:trace>
  <inkml:trace contextRef="#ctx0" brushRef="#br0" timeOffset="1358">1834 467 76,'-3'18'37,"-12"1"-1,-4 3 2,-9 1-26,8 7-6,-2 0-1,5 2-1,5-2-1,10-2 0,9-4-1,8-6 0,9-4 0,6-7-3,7-5-2,4-11-5,13-2-19,-5-8-12,7-4 0,3-5 0,3-3 1</inkml:trace>
  <inkml:trace contextRef="#ctx0" brushRef="#br0" timeOffset="1573">2602 424 67,'0'0'38,"0"-12"-2,-24 9 2,-11 10-14,-14-4-17,0 5-4,-1 1-2,5 5 0,10 1 0,18 4 0,19-2 0,21 4 1,15 1-1,13 3 1,4-1 0,4 1 0,-9-1-1,-6 1 1,-18-1 0,-16-1-1,-18-3 0,-15-2 0,-12-5 1,-11-1-2,-5-5 0,-3-5 0,0-4-2,1-8-1,7 1-3,0-14-10,9 6-23,3-8-2,7-1 2,0-5 0</inkml:trace>
  <inkml:trace contextRef="#ctx0" brushRef="#br0" timeOffset="2057">641 0 88,'-46'16'36,"-5"5"-1,1 2 1,6 4-34,11 2-2,10 2 1,17-4 0,17-3 0,19-12 1,16-5 0,7-9 1,4-4 0,-3-6 0,-5-3 0,-14 0-2,-13 0-1,-22 15-1,-7-15-10,-15 18-26,-8 6-1,-3 5 0,-4 5-1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0:21:57.61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136 7 70,'4'-10'36,"-4"10"0,0 0-5,-12 0-18,12 0-4,-10 7-3,10-7-1,-10 11-1,10-11 0,-10 8-1,10-8 1,0 0-1,0 0-1,0 0 0,0 0-1,-3 10 0,3 0 0,0 4 0,1 8-1,0 9 1,2 10 0,1 6 0,-1 6 1,-1 5-1,0 0 1,0-1 0,0-2 0,-2-9 0,0-5-1,-1-10 0,0-5 0,0-8 0,1-4 0,0-14 1,0 12 0,0-12-2,0 0 0,0 0 0,0 0 0,0 0 0,0 0 0,0 0 0,0 0 0,0 0 0,0 0 0,0 0 0,0 0-20,-9 1-22,-8-7-2,-16-12 1,-20-9-1,53 27 44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1-10-04T17:46:24.512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0-09T21:03:22.727"/>
    </inkml:context>
    <inkml:brush xml:id="br0">
      <inkml:brushProperty name="width" value="0.05292" units="cm"/>
      <inkml:brushProperty name="height" value="0.05292" units="cm"/>
      <inkml:brushProperty name="color" value="#789440"/>
    </inkml:brush>
    <inkml:brush xml:id="br1">
      <inkml:brushProperty name="width" value="0.05292" units="cm"/>
      <inkml:brushProperty name="height" value="0.05292" units="cm"/>
      <inkml:brushProperty name="color" value="#40618B"/>
    </inkml:brush>
  </inkml:definitions>
  <inkml:trace contextRef="#ctx0" brushRef="#br0">12874 7367,'0'0,"0"0,-25 0,25 0,0 0,0 0,0 0,25 0,-25 0,24 0,1 0,0-25,0 25,0-25,24 25,-49-24,25 24,0-25,-25 25,0 0,25 0,-25 0,0 25,0-25,0 24,0 1,0 0,0 0,0 24,0 1,24-25,-24 24,0 1,0 0,0-1,0 1,0-1,0-24,0 25,0-25,0-1,0 1,0 0,0-25,0 0,0 0,0 0,0 0,0-25,0 25,0-25</inkml:trace>
  <inkml:trace contextRef="#ctx0" brushRef="#br0" timeOffset="246.0141">12923 7665,'0'0,"25"0,0 0,0 0,-1 0,26-25,-25 25,24 0,-24 0,25 0,-25 0,0-25,-1 25,1-25,0 0,0 1</inkml:trace>
  <inkml:trace contextRef="#ctx0" brushRef="#br0" timeOffset="2461.1407">13072 8806,'0'0,"0"0,0 0,0 0,0 0,0 0,0 24,0-24,0 25,0-25,0 25,0 0,0 24,0-24,0 25,0-25,25 24,-25 1,0-25,0 0,0-1,0 1,0-25,0 25,0-25,0 0,0-25</inkml:trace>
  <inkml:trace contextRef="#ctx0" brushRef="#br0" timeOffset="3115.1782">13221 8781,'25'0,"-25"-25,25 25,-25-25,24 0,1 1,0 24,0 0,0 0,-1 0,1 0,-25 0,0 0,0 24,0 1,-25 0,1 0,24 0,-25-1,0 1,25-25,0 25,25 0,-25 0,25-25,-1 24,26-24,-25 25,0 0,-1-25,1 0,0 0,-25 25,0 0,0-25,-25 25,25-25,-49 24,24 1,0-25,0 25,0-25,1 25,-1-25,0 0,0 25,25-25,-25 24,25-24,0 0,0 0,0 0,0 0,0 0</inkml:trace>
  <inkml:trace contextRef="#ctx0" brushRef="#br0" timeOffset="11065.6329">967 14015,'0'0,"0"0,0 0,25-50,-25 50,25-50,-25 50,0 0,50-24,-50 24,0 0,49 49,-49 1,25 49,-50 0,25 0,0 26,-25 23,1-24,-1 0,25-24,-25-26,25 0,25-24,-25-50,25 25,24-25,1 0,-25-25,24 0,1 0,-25 1,-1-1,1-25,-25 25,25-24,0 24,-25-25,0 1</inkml:trace>
  <inkml:trace contextRef="#ctx0" brushRef="#br0" timeOffset="11404.6523">1538 14089,'-25'-50,"25"1,0 24,-25 25,0 25,25 24,-24 26,-1 24,25 0,0 1,0 24,25-25,24 0,-24-49,25-1,-1 1,1-50,0-25,-1-25,1-24,-25 0,-1-26,-24 1,0 0,0 0,-24-1,-1 26,-25 0,1 49,24 0,-25 50,25-25,0 25,1-1,24 1</inkml:trace>
  <inkml:trace contextRef="#ctx0" brushRef="#br0" timeOffset="21764.2449">11609 8210,'-25'50,"25"-25,0 24,-25-24,25 0,0 25,-25-26,25 26,0-25,0 0,0 24,0-24,0 0,0 0,25 24,-25-24,25 0,-25 24,25-24,-1-25,1 25,0 0,0-25,24 25,-24-25,0 0,0 0,24 0,-24 0,0 0,0 0,24 0,-24 0,0-25,0 25,24-25,-24 25,0-25,0 25,0-25,0 1,-1-1,1 0,0-25,0 26,0-51,-1 26,-24-1,50 0,-50-24,25 24,-25 1,0-26,0 26,0-26,0 1,-25 24,0 1,0-1,1 0,-1 1,-25 24,1-25,-1 26,0 24,1 0,-1 0,-24 0,24 24,0 1,-24 25,24-1,1 1,-1 0,1 24,24-24,0-1,0 26</inkml:trace>
  <inkml:trace contextRef="#ctx0" brushRef="#br0" timeOffset="22894.3092">12055 8954,'-25'-24,"0"24,25 0,-24 0,-1 0,0 0,0 0,0 0,1 24,-1 1,-25-25,25 25,1 0,-1 0,0 0,0 24,-24-24,49 0,-25 24,0 1,0 0,0-26,25 26,-24-25,24 24,-25-24,25 25,-25-1,25 1,0-25,25 24,-25 1,25 0,-25-1,24 1,1-1,0-24,25 25,-26-25,1 24,25-24,-1 0,-24 0,25 0,-1-25,1 24,0-24,-1 0,1-24,-1 24,1-25,-25 0,25 0,-1 0,-24-49,25 24,-26 1,1-26,0 1,0-1,-25 1,0 0,0-26,0 51,0-26,-25 26,0-26,-24 26,24 24,-25 0,1 0,-1 1,-25 24,26-25,24 25,-25 0,26 0,-1 0,0 25,25-25,0 24,0-24,0 25,0-25,0 0</inkml:trace>
  <inkml:trace contextRef="#ctx0" brushRef="#br0" timeOffset="29410.6822">12154 13444,'0'-25,"0"25,-25-24,25-1,0 0,0 0,-24 0,24 25,-25-24,25 24,-25-25,25 25,0 0,-25 0,0 0,25 0,-24 25,-1-25,25 24,-25 1,0 0,0 0,25 0,-24 24,-1 1,0-1,25 1,-25-25,25 24,0 1,0 0,0-26,0 26,0-25,0 24,0-24,25 0,-25 25,25-26,-25 1,25 0,-1-25,-24 25,25 0,0-25,0 24,0-24,-1 0,26 25,-25-25,0 0,-1 0,26 0,-25-25,0 25,0-24,-1 24,1-25,25 0,-50 0,49 0,-49 1,25-1,0-25,-25 25,0 1,0-26,0 25,0-24,0 24,0 0,-25-25,25 26,-25-26,25 50,-24-50,24 26,-25-1,0 25,0-25,25 0,-25 0,1 25,24-24,-25 24,25-25,-25 25,0-25,25 25,-25-25,0 25,25 0,-24-25,24 25,-25 0,25-24,-25 48,25-24,0 0,-25 0</inkml:trace>
  <inkml:trace contextRef="#ctx0" brushRef="#br0" timeOffset="30892.767">9401 7342,'0'0,"0"0,0 0,0 0,0 0,0 0,0 0,0 0,0 0,0 0,0 0,0 0,0 0,0 0,25 0,0-25,-25 1,24 24,1-25,0 0,-25 0,25 25,0-25,-25 25,0 0,0 0,0 0,0 0,0 0,0 0,0 0,0 0,0 0,0 0,0 0,0 0,0 0,24 0,-24 25,0-25,0 25,0 0,0 0,0-1,0 1,0 0,0 25,0-26,0 26,0-25,0 0,-24-1,24 26,0-25,0 0,0-25,0 24,0-24,0 0,0 0,0 0,0 0,0 0,0-24,0 24,0-25,0 0,0 0</inkml:trace>
  <inkml:trace contextRef="#ctx0" brushRef="#br0" timeOffset="31362.7939">9351 7739,'0'0,"0"0,0 0,0 0,0 0,0 0,25 0,-25 0,25 25,0-25,0 0,-1 0,1 0,0 0,25 0,-26 0,26 0,-25 0,0 0,-25 0,24 0,1 0,-25 0,0 0,25-25,-25 25,0 0,0 0,0 0,0 0,0 0,0 0,0-25,0 25,0 25,0-25,0 25,0-25</inkml:trace>
  <inkml:trace contextRef="#ctx0" brushRef="#br0" timeOffset="34695.9845">10046 6995,'0'-25,"0"0,0 1,0-1,0 0,0 25,0-25,-25 0,25 0,-25 1,25 24,-25-25,25 0,-24 25,-1 0,25-25,-25 25,0 0,0 0,1 0,24 0,-50 0,50 0,-25 0,0 0,1 0,-26 0,25 0,25 25,-49 0,24-25,0 25,0-1,0 1,25 0,-24 0,-1 0,0 0,25-1,-25 1,0 0,25 25,-24-26,-1 1,25 0,-25 25,0-26,25 1,-25 0,25 25,0-26,-24 1,24 0,0 25,-25-26,25 26,0-25,0 0,-25 24,25 1,0-25,0 24,-25 1,25-25,0 24,0 1,0-1,0 1,0-25,25 25,-25 24,0-49,0 49,0-24,0-1,0 1,0 24,0-24,0 0,0-1,0 26,0-51,0 51,0-26,0 1,-25 0,25-1,0 1,0 0,0-1,0-24,0 25,0-1,0 1,0-25,-25 24,25 1,0-1,0-24,0 25,0-25,0 24,0-24,0 0,0 24,25-24,-25 25,0-50,0 49,0-24,25 0,-25 0,25 0,-25-1,0 1,25 0,-1 0,-24 0,25-25,-25 25,25-1,0 1,-25-25,25 25,-1-25,-24 25,25 0,0-25,0 24,0-24,-1 25,-24-25,50 0,-25 0,0 0,-1 0,1 0,0 0,25 0,-26-25,1 25,0 0,-25-24,25-1,0 25,-1-25,1 0,0 0,0-24,0 24,-1-25,1 25,0-24,0-1,0 1,0-1,-1 0,-24-24,25 24,-25-24,25 24,-25-24,25 0,0 24,-25-24,0-1,24 1,-24 24,0-24,0-1,25 1,-25-25,-25 24,25 1,0-25,0-1,-24 26,24-25,0 24,0 1,0-1,0-24,0 50,0-26,-25 1,25 24,0-24,0 24,-25-24,25 24,0 1,0 24,0-25,0 25,0 25,0-24,0 24,-25-25,25 25,0-25,0 25,-25-25,25 25,0 0,0 0,0 0,0 0,0 0,0 0,0 0,0 0,0 0,0 0</inkml:trace>
  <inkml:trace contextRef="#ctx0" brushRef="#br0" timeOffset="35952.0564">10145 13469,'-25'0,"25"0,0-25,0 25,-24 0,-1 0,25 0,-25 0,0 0,0 0,0 0,1 25,-1-25,0 25,0 0,0-1,-24 1,24 0,0 0,0 24,1-24,-1 25,0-1,25 1,-25 0,25-1,0-24,0 25,25-1,-25 1,25-1,0-24,-1 25,1-25,0-1,25 1,-1 0,-24 0,25-25,-1 0,1 0,0-25,-26 25,26-25,0 0,-26 1,1-26,0 25,0-24,0-1,-1 25,1-24,-25-1,0 0,0 1,0-1,0 1,0 24,0-25,-25 1,1-1,24 50,-50-50,50 50,-25-24,-24-1,49 25,-50 0,50 0,-25 0,0 25,1-25,24 0,0 0,-25 0,25-50,0 0</inkml:trace>
  <inkml:trace contextRef="#ctx0" brushRef="#br0" timeOffset="36884.1095">7094 7268,'0'0,"0"0,0 0,0 0,0 0,0 0,25 0,-25-25,25 25,0-25,-25 0,24 25,1-24,0-1,0 25,-25-25,25 0,-25 25,0-25,0 25,24 0,-24 0,0 0,0 25,-24 0,24 0,0 0,0-1,-25 26,25-25,0 24,-25 1,25-25,-25 0,25-1,0 1,0-25,0 25,0-25,0 0,0 0,0 0</inkml:trace>
  <inkml:trace contextRef="#ctx0" brushRef="#br0" timeOffset="37171.1258">7144 7466,'0'0,"-25"0,25 0,0 0,0 0,0 0,25 0,0 0,-25 0,24 0,1 0,25 0,-25 25,-1-25,1 0,-25 0,25 0,0 0,-25 0,0 25,0-25,0 0,25 0,-25 0,0-25,24 0,-24 0</inkml:trace>
  <inkml:trace contextRef="#ctx0" brushRef="#br0" timeOffset="38891.2242">7789 6896,'0'-25,"0"25,0 0,-25-25,25 0,-25 0,25 1,-25-1,0 0,25 0,-49 25,49-25,-25 1,-25 24,1-25,24 25,-25-25,26 25,-26 0,0 0,26 0,-26 25,0-25,26 25,-26-1,0 1,26 0,-26 25,25-26,0 26,1 0,-1-1,25 26,-25-50,25 49,-25 0,0-24,25 0,-25 24,1-24,24 24,0-24,-25 24,25 0,-25-24,25 24,0 1,0-1,0-24,0 24,-25 1,25-26,0 26,0-26,0 26,0-1,0-24,0 24,0 1,0-26,0 1,0 24,0-24,0 24,0-24,0 0,0-1,25 1,-25 24,0-24,0-25,0 24,25 1,-25-25,0-1,25 26,-25-25,0 24,0-24,24 0,-24 0,25 0,-25 24,0-24,0 0,25 0,-25-1,25 26,-25-25,0 0,0-1,0 1,25 0,-25 0,0-25,25 25,-25 0,24-25,-24 24,0 1,25-25,-25 0,25 25,-25 0,25 0,0-25,-25 24,24-24,1 25,0-25,-25 25,25-25,0 0,-1 0,1 0,0 0,0 0,0 0,-1 0,1 0,0 0,0-25,0 25,-1-25,26 25,-50-24,25-1,0 25,-1-50,1 50,0-25,0-24,24-1,-24 0,0 26,0-51,0 26,-1-1,1-24,0 24,-25-24,25-1,0 1,-1-25,-24 24,25-24,-25-25,25 0,-25 25,0-25,25-25,-25 50,0-25,0 0,0 24,0 1,-25-25,25 25,-25 0,0-1,1 1,-1 25,0-1,0 1,0 24,1 1,-1-1,0 25,25 1,0 24,-25-25,25 25,0 0,-25-25,25 25,0 0,0 0,0 0,0 25,25-25,0 0,0-25,0 25</inkml:trace>
  <inkml:trace contextRef="#ctx0" brushRef="#br0" timeOffset="41042.3475">7293 13717,'0'0,"0"0,0 0,0-25,0 25,0-25,24 1,-24-1,25 0,0 0,0 0,-25 1,49-1,-49 0,25 0,0 0,-25 25,25-24,-25 24,0 0,0-25,0 25,0 0,0 0,25 25,-25-1,0 1,0 0,0 49,0-24,0 0,0 49,0-50,-25 51,25-51,0 50,0-49,0 24,0 1,-25-26,25 1,0 0,0-1,0-24,-25 0,25 0,0-25,0 0,0 0,0 25,0-25,0-25,0 0,0 25,0-25</inkml:trace>
  <inkml:trace contextRef="#ctx0" brushRef="#br0" timeOffset="41485.3728">7169 14560,'0'0,"0"25,0-25,0 0,0 0,24 0,1 0,0 0,0 0,24 0,1 0,0 0,24 0,-24 0,-1 0,1-25,-1 25,1 0,-25 0,0-24,-1 24,1 0,0 0,-25 0,0 0,0 0,25 24,-25-24,0 0,0 0,0 0,0 0,0 0,0 0,0 0,0-24,0-1,0-50,0-24,0-50</inkml:trace>
  <inkml:trace contextRef="#ctx0" brushRef="#br0" timeOffset="42637.4387">4688 7144,'0'0,"0"0,25 0,-25 0,25 0,-1-25,-24 25,50-25,-25 0,0 1,0 24,-1-25,-24 0,25 25,-25-25,0 25,0 0,25-25,-25 25,0 0,0 25,0 0,-25 0,25 0,0-1,0 51,-25-26,25-24,0 50,0-26,0-24,0 0,-24 0,48 24,-24-49,0 25,0-25,0 0,0 0,-24 0</inkml:trace>
  <inkml:trace contextRef="#ctx0" brushRef="#br0" timeOffset="42881.4527">4762 7590,'-24'25,"24"-25,0 0,24 25,-24-25,50 0,-25 0,0 0,24 0,-24 0,25 0,-25 0,-1 0,26 0,-25 0,0 0,-25 0,24 0,1 0,0 0,-25 0,25 0,0-25</inkml:trace>
  <inkml:trace contextRef="#ctx0" brushRef="#br0" timeOffset="44405.5398">5457 6970,'0'-25,"0"-24,-25 24,25-25,-25 1,1 24,24-25,-25 25,0-24,0 24,-24-25,24 50,0-24,-25 24,26-25,-26 25,0 0,1 0,-1 0,1 0,24 25,-25-25,0 24,1 1,-1 0,25 25,-24-1,24-24,0 25,0-1,1 1,-1 24,0 1,0-26,25 26,-25-1,25 1,-24-1,-1 0,25 1,-25-1,25 1,-25 24,25-25,0 1,0-1,-25 1,25 24,0-25,0 1,0-1,0 0,0 1,0 24,0-49,0 49,0-25,0 1,0-1,0 1,0-1,0-24,0 24,0 0,0 1,25-26,-25 26,0-26,0 1,25 0,-25 24,0-49,25 24,-25 1,0 0,25-26,-25 26,24 0,-24-25,0 24,0-24,25 25,-25-26,25 1,-25 0,25 0,0 0,-1-1,1-24,0 25,0-25,24 0,-24 25,25-50,-25 25,-1 0,26-25,0 1,-1-1,-24 25,25-50,-1 25,-24 1,25-26,-1 25,-24-24,25-1,-1 0,1 1,0-1,-26-24,26 24,-25 0,0-24,24 0,-24-1,0 1,-25-25,25 24,-1-24,-24 0,0-1,0 1,0-25,0 25,0-25,0 0,0 25,0-25,-24 25,24-26,0 26,-25 0,25 0,0-25,-25 25,25 24,-25-24,25 25,0-26,0 26,-25 0,25 24,-24 0,24 1,0-1,0 25,-25 25,25 0,0 0,0 0,0 0,0 25</inkml:trace>
  <inkml:trace contextRef="#ctx0" brushRef="#br0" timeOffset="46293.6478">5308 13618,'-25'-25,"25"25,-24-25,-1 0,0 1,25 24,-50-25,26 25,24 0,-50 0,25 0,0 0,1 25,-1-1,0 1,0 0,0 25,1-26,-1 51,25-26,-25 1,0 24,25 1,0-1,0 1,0-1,0-24,25 24,0 1,0-26,24 26,-24-26,25-24,-1 0,1 0,-1-1,1-24,0-24,24-1,-24 0,-1 0,1-24,-25-26,24 26,-24-26,0 1,0-1,-25 1,0-1,-25-24,0 50,0-26,0 26,1-1,-26 0,25 26,-24-1,-1 25,25 0,0 0,1 0,-1 25,0-25,25 24,0-24,-25 25,25-25,0 0</inkml:trace>
  <inkml:trace contextRef="#ctx0" brushRef="#br0" timeOffset="47405.7115">3200 13692,'-25'-25,"25"25,0 0,-25-24,0 24,25 0,0 0,-24 0,-1 0,25 0,0 0,0 0,0 0,0 0,0 0,0 0,0 0,0 0,0 0,25-25,-1 25,1 0,25-25,-25 25,24 0,-24-25,25 0,-26 25,26-24,-25-1,0 25,-1-25,-24 25,25 0,-25 0,0 0,0 0,-25 25,25-25,0 25,0-1,-24 26,24-25,0 49,-25-24,0-1,25 26,0-1,-25 1,0-1,25 0,0 1,-24-1,24-24,0 0,0-1,0 1,0-25,0-1,0-24,0 0,24-24,-24-1,0 0,25 0,-25-24,25 24,-25 0</inkml:trace>
  <inkml:trace contextRef="#ctx0" brushRef="#br0" timeOffset="47821.735">3001 14635,'0'0,"0"0,0 0,0 0,25 0,-25 0,50 0,-25 0,24-25,1 25,24 0,-24 0,24-25,1 25,-26 0,26 0,-26 0,-24 0,25 0,-25-25,-1 25,1 0,-25 0,0 0,0 0,25 25,-25-25,0 0,0 0,0 0,0 0,0 0,0 0,-25 0,25 0,0 0</inkml:trace>
  <inkml:trace contextRef="#ctx0" brushRef="#br0" timeOffset="165754.4803">23763 10269,'0'0,"0"0,0 0,25-25,-25-24,0 24,24-25,-24 1,25-1,0-24,-25-1,0 1,0-1,0 1,0 0,-25-26,0 26,-24 0,-1-26,1 26,-26-25,26 24,-26 1,-24-1,25 1,-26 0,-24-1,25 1,-25-1,0 26,0-26,0 26,-25-26,25 26,-49-1,24 1,-25-1,25 25,-24 0,-1 0,0 1,1-1,-1 25,-24 0,24 0,-24 0,-1 25,1-1,24 1,-49 0,49 0,-24 25,-1-1,1 1,-1-1,26 26,-26-26,26 51,-1-26,0 25,1 0,24 25,-25-24,50 24,-24 0,24 0,24 25,-24-25,50 0,-1 0,-24 24,50 1,-26-25,26 25,-1-25,25 25,-24 0,24 0,0-1,0 26,25-25,-25 25,25-1,0 1,0 24,0 1,0-26,0 26,0-1,0 1,25-26,-25 26,25-26,0 1,0 0,24-1,1 1,-25 0,49-26,-24 26,24 0,0-26,1 1,-1 25,26-25,-1 0,-25-25,50 24,-25-24,1 0,24-24,0 24,0-50,0 25,25-24,-1-1,1 1,25-1,-25-24,24 24,1-24,0-26,-1 26,1-25,24 0,-24-1,24 1,1-25,-26 25,26-50,-1 25,-24 0,24-25,-24 1,0-1,24 0,-24 0,-1 0,1 25,-25-49,24 24,-24 0,0-24,0-1,0 0,0 1,-25-1,0 1,0-26,0 1,-25-1,0-24,0 0,0 24,1-49,-26 25,1-25,-1 0,0 0,-24-25,0 25,-1-25,-24 25,25-24,-26-1,-24-25,25 25,0-24,-25 24,0-25,0 1,0-26,0 26,0-26,0 1,0-1,0 26,0-26,0 1,0-1,0 1,0-1,0 1,0 0,0-1,-25 1,25 24,-25 0,1 1,-26 24,0 0,1 0,-1 25,-24 25,-1 0,26 0,-50 24,24 1,1 24,-1 1,26 24,-26-25,26 25,-1 1,0-26</inkml:trace>
  <inkml:trace contextRef="#ctx0" brushRef="#br0" timeOffset="171757.8239">17611 8830,'0'0,"0"0,0 0,0-24,25 24,-25-25,25 0,-25 0,25 0,0 1,-1 24,1-25,-25 0,25 0,-25 0,0 25,25 0,-25 0,0 25,0 0,-25 0,25 0,0-1,0 26,-25 0,25-1,0 1,0-1,0 1,-25-25,25 0,0 0,0-1,0-24,0 0,0 25,0-25,0 25,0-25,0 0,0-25,0 25,-24 0</inkml:trace>
  <inkml:trace contextRef="#ctx0" brushRef="#br0" timeOffset="172053.8409">17512 9227,'0'0,"0"0,0 0,0 0,25 0,-25 0,25 0,0 0,-1 0,1 0,0 0,25 25,-26-25,1 25,0-25,0 25,0-25,-1 0,1 0,-25-25,25 0,0 0</inkml:trace>
  <inkml:trace contextRef="#ctx0" brushRef="#br0" timeOffset="172824.8847">19100 8731,'0'0,"0"-25,24 25,-24-24,25 24,0 0,0-25,24 0,-49 0,25 0,0 1,0 24,-25-25,25 25,-25 0,0 0,0 0,0 25,0-25,0 24,-25 1,25 25,0-25,0-1,-25 26,25 0,0-1,-25-24,25 25,0-26,0 1,0 0,0 0,0-25,0 25,0-25,0 25,0-25,0 0,0 0,0 0,0 0</inkml:trace>
  <inkml:trace contextRef="#ctx0" brushRef="#br0" timeOffset="173237.9087">19124 9103,'-24'0,"24"0,0 0,24 25,-24-25,0 0,25 0,0 0,0 0,0 0,-1 25,1-25,0 0,0 0,0 0,-1 25,-24-25,25 0,-25 0,0 0,25 0,-25 0,0 0,0 0,0 0,0 0,0 0,0 0,0 0,0 0,0 0,0 0,0 0,0-25,0 25,25-50,0 26</inkml:trace>
  <inkml:trace contextRef="#ctx0" brushRef="#br0" timeOffset="175091.0147">20836 8533,'0'0,"0"-25,-25 25,25 0,0 0,0 0,-25 0,1 0,24 0,0 0,-25 0,0 25,25-25,-25 0,0 0,25 0,-25 25,1-25,-1 24,25-24,-25 25,0 0,25 0,-25 0,1-1,24 26,0-25,-25 24,25-24,0 0,0 25,0-26,25 26,-25-50,24 50,-24-25,25-1,0 1,0 0,24-25,-24 25,0-25,0 0,25 0,-26 0,26-25,-25 25,0-25,-1 0,1 1,0-26,0 25,-25 0,25 0,-25-24,0-1,0 25,-25-24,25 24,-25-25,0 26,25-1,-25 0,1 0,-1 0,0 1,25-1,-25 25,0-25,1 25,-1 0,0 0,-25 0,50 0,-25 25,1-25,-1 0,25 25,0-25,-25 0,25 0,0 0,0 0</inkml:trace>
  <inkml:trace contextRef="#ctx0" brushRef="#br0" timeOffset="184714.5651">22895 15081,'0'25,"0"-25,0 25,0-25,25 0,-25 0,24 0,-24 0,0 0,25-25,-25 25,25-25,-25 0,25 25,-25-24,25-1,-1 25,-24-25,0 25,0 0,0 0,0-25,0 25,0 25,0 0,0 0,0-1,0-24,0 50,0 0,0-26,0 26,0-25,0 24,0-24,0 0,-24 0,24 0,24-25,-24 0,0 0,0 0,0 25,0-25,0 0,0 0,0 0,-24 0,24 0</inkml:trace>
  <inkml:trace contextRef="#ctx0" brushRef="#br0" timeOffset="185070.5853">22920 15528,'-25'25,"25"-25,0 0,0 0,0 0,0 0,0 0,0 0,25-25,-25 25,24 0,-24 0,25 0,0-25,0 25,24 0,-24 0,0 0,25 0,-26 0,-24 0,25 0,0 0,-25 0,0 25,0-25,0 0,0 0,0 0,0-25,0 0,0 0,0 1,25-26,-25 0</inkml:trace>
  <inkml:trace contextRef="#ctx0" brushRef="#br0" timeOffset="185905.6332">23267 12774,'-25'0,"25"25,-25-25,0 25,25-25,-24 25,-1 24,25-24,-25 0,25 25,-25-1,50 1,-25-25,25-1,0 26,-1-25,1-25,0 25,0-50,0 25,24-25,-24 0,0-24,0 24,-25 0,24-25,-24 1,0-1,0 1,0-1,-24 25,-1 0,0 1,0-1,0 25,1 0,-1 0,0 25,0-1,0 1,1 25,24-25,-25 24,25-49</inkml:trace>
  <inkml:trace contextRef="#ctx0" brushRef="#br0" timeOffset="205779.77">16594 11385,'25'-24,"-50"24,25-25,0 0,0 25,-24-25,24 25,-25-25,25 25,-25-24,25-1,-25 25,0-25,1 25,-1-25,0 25,-25-25,25 25,-24 0,-1-25,1 25,-26 0,26-24,-26 24,26 0,-26 0,1 0,-25 0,24 0,1 0,-25 0,24 24,-24-24,0 25,-1-25,26 25,-25 0,0 0,24 0,-24-1,25 1,-26 0,26 0,24 0,1-1,-1 1,25 0,-24-25,49 25,-25-25,25 0,-25 25,25-25,0 0,25 0,-25 0,0 24,0-24,25 0,-25 0,0 0,0 0,0 0,0 0,0 0,0-24,0-1,24 0,-24 0,0 0,25-24,-25 24,0 0,0 0,25 1,-25-1,0 0,0 25,0 0,-25 0,0 0,1 25,-1 0,0-1,0 1,-24 0,-1 25,25-1,0-24,1 0,-1 0,0-1,25-24,0 25,0-25,25 0,0 0,24 0,-24 0,25 0,-1 0,-24 0,25 0,-26 0,1 0,0 0,-25 25,25-25,-25 0,0 0,25 25,-25-25,0 0,0 0,0 0,0 0,0 0,0 0,0 0,0 0,0 25,0-25,0 0,0 0,0-25,0 25</inkml:trace>
  <inkml:trace contextRef="#ctx0" brushRef="#br1" timeOffset="211241.0823">11311 11336,'0'0,"25"-25,-50 25,25 0,0-25,0 25,0 0,0 0,0 0,0 0,0-25,0 25,0 25,0-25,0 25,0 0,0 0,0 24,0 1,0 24,25-24,-25 24,0 25,0-24,0 24,-25-25,25 26,0-26,0 25,0-24,0-1,-25-24,25 24,0-24,-25 24,25-24,0-1,0-24,0 0,0 0,0 0,0-25,0 0,0 24,0-24,0 0,0 0,0 0,0 0,0 0,0 0,0 0,0 0,25 0,0 0,0-24,0 24,-1 0,26 0,-25 0,24-25,1 25,0 0,-1 0,1 0,-1 0,26 0,-26 25,26-25,-26 24,26 1,-26-25,26 0,-25 25,24 0,0-25,-24 25,24-1,-24-24,0 25,-1-25,26 25,-26-25,1 25,-25-25,24 0,-24 25,0-25,0 0,-1 24,1-24,-25 0,0 0,25 0,-25 0,0-24,0-1,0 25,25-50,-25 1,0-1,0 0,0-24,25-25,-25 0,0-1,24-24,-24 0,0 0,0 0,0 0,0 25,0 0,0 0,0 49,0-24,0 24,-24 0,24 26,-25-26,25 25,0 0,0 1,-25-1,25 0,-25 25,25-25,-25 25,1-25,-1 25,0 0,-25 0,1 0,-1 0,-24 25,-1-25,1 0,-25 0,-25 25,25-25,-1 0,1 0,0 25,24-25,-24 0,25 0,24 0,25 0,1 0,-1 0,0 0,25 0,0 0,0-25,0 25,0 0,25 0,-25 0,0 25,0-25</inkml:trace>
  <inkml:trace contextRef="#ctx0" brushRef="#br1" timeOffset="211798.1142">11658 11757,'0'0,"0"25,0 0,0 0,0 24,0 1,0 0,-25 24,25 0,0 26,0-26,0-24,0 24,0-49,0 25,25-26,-25-24,0 0,0-24,0-1,-25 0,25-49,0-1,-24 26,24-26,-25 1,25-1,0 26,0-1,0 25,0-24,25 24,-1 0,1 25,25-25,-1 0,1 25,0-24,-1-1,1-25,-1 25,1 1,-25-1,0 0,-1 25,-24-25,25 0</inkml:trace>
  <inkml:trace contextRef="#ctx0" brushRef="#br1" timeOffset="212054.1288">11708 12030,'0'25,"0"-25,25 25,-1-50,1 25,0 0,0-25,24 0,-24 25,0-24,25-1,-26 25,1 0,0-25,0 25,0 0,-1-25</inkml:trace>
  <inkml:trace contextRef="#ctx0" brushRef="#br1" timeOffset="212632.1619">12452 11584,'0'0,"0"0,0 25,0-1,-25 1,25 50,-25-26,1 26,-1-1,25 0,-25 26,0-26,0 25,25-24,-24-26,24 1,0 0,-25-26,25-24,0 0,0 0,0-24,25-26,-25 0,0-24,24 0,1-26,-25 1,25 0,0 0,-25 24,25 26,-25-1,0 0,24 50,-24 0,0 0,0 25,25 25,0-1,-25 1,25 24,24 1,-24-26,0 51,0-51,24 26,-24-26,0 1,-25 0,25-26,0 26,-25-50,0 0,0 0,0 0,0 0,0-25,-25 0,0-24</inkml:trace>
  <inkml:trace contextRef="#ctx0" brushRef="#br1" timeOffset="212888.1765">12378 12154,'0'0,"0"25,0-25,0 0,0 0,0 0,24 25,1-25,-25 0,25 0,0-25,-25 25,25 0,-1 0,-24-25,25 25,-25 0,25 25,-25-25,0 0,0 0,25 25</inkml:trace>
  <inkml:trace contextRef="#ctx0" brushRef="#br1" timeOffset="216700.3943">1240 8136,'-25'-25,"25"25,0 0,25 25,-25-25,0 25,25 0,0-1,24 26,-24 24,25-24,-1 0,1 24,0-24,-1 24,1-24,0-26,-26 26,1-25,0 0,0-1,-25-24,0 0,25-24,-25-1,-25 0,25 0,0-24</inkml:trace>
  <inkml:trace contextRef="#ctx0" brushRef="#br1" timeOffset="217005.412">1885 7987,'0'0,"-25"0,25 0,-24 25,-1 25,0-26,-25 51,26-26,-26 51,-25-51,26 50,24-24,-49 24,24-49,0 24,26 0,-26-49,50-25,-50 75,50-75,0 0,-24 24,24-24,24-24,1-1,0-25,25 25,-26-24</inkml:trace>
  <inkml:trace contextRef="#ctx0" brushRef="#br1" timeOffset="217924.4646">2009 8582,'-25'25,"25"-25,0 25,0-25,0 25,0-25,50 0,-25 0,0 0,24 0,26-25,-1 25,0 0,1-25,24 25,-25 0,26-25,-1 25,-25 0,1 0,-1-24,1 24,-1 0,-24 0,-1 0,1-25,-25 25,-1 0,26 0,-25 0,0 0,-25 0,24 0,-24 0,25 0,-25 0,0 0,25 0,-25 0,0 0,0 0,0 0,0 0,0 0,0 0,0-25,0 25,0 0,0-25,-25 0,0 1,1-1,-26 0,25 0,-24 25,-1-25,0 25,1-24,24 24,25 0,0 0,0 0,25 24,24-24,1 0,24 25,1 0,-1-25,1 25,24-25,-25 25,-24-25,0 24,-26-24,1 0,-25 0,-25 25,1-25,-1 25,-50-25,26 25,-26 0,1 24,-1-24,1 0,0 0,-1 24,1-24,49 0,-25 0,26-1,-1-24,25 25,0-25,0 0,0 0,0 0,0-25,0 25,25-24,-25 24,24 0,-24 0,0 0</inkml:trace>
  <inkml:trace contextRef="#ctx0" brushRef="#br1" timeOffset="218449.4946">1315 9227,'-25'0,"25"25,0-25,0 25,0 0,0 0,25-25,-1 24,1 26,-25-25,50 24,-50-24,25 0,-1 0,-24 0,25-25,-25 24,0-24,25-24,-25-1,0 0,25-25,-25 26</inkml:trace>
  <inkml:trace contextRef="#ctx0" brushRef="#br1" timeOffset="218704.5092">1637 9103,'0'-24,"0"24,0 0,0 24,0 26,0-25,-25 49,0 1,25-1,-49 0,49 26,-25-26,0 25,0 0,1-24,-1-1,0 1,25-1,-25-24,25-25,0-1,0-24,0-24,25-26,25 0,-1 1,1-51</inkml:trace>
  <inkml:trace contextRef="#ctx0" brushRef="#br1" timeOffset="219567.5586">2332 9525,'0'25,"0"-25,0 0,0 0,24 0,-24 0,25 0,25 0,-25 0,24-25,26 25,-1 0,25 0,-24 0,24 0,0 0,0 0,-24 0,24 0,-49 0,24-25,-24 25,-26 0,1 0,0 0,-25 0,0 0,0 0,0 0,0 0,-25-25,25 25,-25 0,25-24,-24 24,24-25,-25 0,0 0,25 0,-50 1,26-1,-1-25,0 25,0 25,-24-24,24-1,0 25,25 0,0 0,0 25,0-1,25 1,24 0,1 0,0 0,-1-25,1 24,-1 1,1 0,-25-25,0 25,-1 0,1-25,-25 24,-25 1,25 0,-24 0,-1 0,0 24,-25-24,26 0,-26 24,0-24,1 25,24-50,-25 25,26-1,-1 1,25-25,0 0,-25 25,25-25,0 0,0 0,0 0,25-25,-25 25,0-25,0 1</inkml:trace>
  <inkml:trace contextRef="#ctx0" brushRef="#br1" timeOffset="223943.8089">12477 8731,'0'0,"0"0,0 0,0 0,0 25,0-25,0 50,0-50,0 24,25-24,-25 25,0-25,24 25,-24 0,0-25,25 25,-25-1,25 26,-25-50,25 50,0-25,-25-1,24 26,1-25,-25 24,25-24,-25 25,0-25,25 24,-25-24,25 25,-25-26,0 1,0 0,0 25,0-26,0 1,0 0,0 0,0 0,0-1,0 26,0-25,0 0,-25-1,0 26,25-25,-25 24,0-24,1 0,-1 25,0-1,0-24,0 25,1-1,-26 1,25-25,0 24,-24 1,24 0,-25-26,1 26,24 0,-25-1,1 1,24-1,-25 1,1-25,24 24,-25-24,25 25,1-25,-1-1,0 26,0-25,0 0,25-1,-24-24,-1 25,25-25,0 0,0 25,0-25,0 0,0 0,0 0,0 0,-25-25,25 25,0 0,0-25,0 1,0-1,0 0</inkml:trace>
  <inkml:trace contextRef="#ctx0" brushRef="#br1" timeOffset="224628.8481">11559 10964,'0'24,"0"-24,0 0,0 0,0 0,0 0,0 0,0 0,0 0,0 0,0 0,0 25,0-25,-25 25,25 0,0-25,0 25,0-1,0-24,0 25,0-25,0 25,0-25,0 0,0 0,0 25,0-25,0 0,0 0,0 0,0 0,0 0,0 0,0 0,0 0,0 0,0 0,0 0,0 0,0 0,0 0,0 0,0 0,0 0,0 0,0 0,0 0,0 0,0 0,0 0,0 0,0 0,0 0,0 0,0 0,0 0,0 0,0 0,0 0,0 0,0 0,0 0,0 0,0 0,0 0,0 0,0 0,0-25,0 25,0 0,0 0,0-25,0 25,0-25,25 25,-25-24,0 24</inkml:trace>
  <inkml:trace contextRef="#ctx0" brushRef="#br1" timeOffset="224929.8653">11584 10988,'0'0,"0"0,0 0,0 0,0 0,0 0,0 0,0 0,0 0,0 0,0 0,0 0,0 0,0 0,0 25,0-25,-25 25,25-25,0 25,0 0,-25-25,25 24,0 1,0-25,0 0,0 0,0 0,0 0,0 0</inkml:trace>
  <inkml:trace contextRef="#ctx0" brushRef="#br1" timeOffset="225653.9067">12675 8954,'0'-24,"0"24,0 0,-25 0,25 0,0 0,0 0,0 0,0 0,25 0,-25 0,0 24,25-24,0 25,0-25,-25 25,24-25,1 0,-25 0,25 25,-25-25,0 0,25 0,-25 0,0-25,0 25,0-25,0 0,0 1,0-1,0-25</inkml:trace>
  <inkml:trace contextRef="#ctx0" brushRef="#br1" timeOffset="225928.9224">12849 8756,'0'0,"0"0,0 0,0 0,0 0,-25 25,25-25,0 0,0 25,0-1,0 1,-25-25,25 0,0 25,0 0,-25 24,1-24,24 0,0 25,-25-25,0-1,25 26,0-50,0 25,-25-25,25 0,0 0,0 0,0 0</inkml:trace>
  <inkml:trace contextRef="#ctx0" brushRef="#br1" timeOffset="226889.9774">12427 9922,'0'0,"0"0,0 0,0 0,25 25,-25-25,25 24,0-24,-1 0,1 0,0 25,0 0,0-25,24 25,-24 0,0 0,0-1,-1 1,1 0,0 0,-25 0,25 24,-25-24,0 0,0 24,0 1,0-25,0 24,0-24,0 25,0-1,-25-24,25 25,-25-1,25-24,0 25,0-25,-25 24,25-24,-24 0,24 0,0-1,-25 1,25 0,0-25,0 25,0 0,0-25,0 24,0-24,0 0,0 0,0 25,0-25,0 0,0 0,0 0,0-25,0 1,0 24,0-25</inkml:trace>
  <inkml:trace contextRef="#ctx0" brushRef="#br1" timeOffset="227837.0316">12923 10145,'0'0,"0"0,0 0,0 25,0-25,25 25,0-25,-25 25,25-1,-25 1,24 0,1 0,-25-25,25 25,-25-1,25 1,-25-25,0 0,0 0,0 0,25 0,-25-25,0 1,24-1</inkml:trace>
  <inkml:trace contextRef="#ctx0" brushRef="#br1" timeOffset="228159.05">13196 9971,'0'0,"0"0,0 0,0 0,0 25,0 0,0 25,0-1,0 1,0 24,0 1,0-26,0 26,-25-26,25 26,0-1,0-24,-25-1,25 1,0-25,0 24,0-24,0 0,0 0,0 0,0-25,0 0,0 0,0 0,25 24,-25-24,0-24</inkml:trace>
  <inkml:trace contextRef="#ctx0" brushRef="#br1" timeOffset="240854.7761">15081 3200,'25'-50,"-25"1,0 24,0 0,0-25,-25 26,0-1,25 25,-24 0,-1 0,0 25,-25 24,26 1,-1-1,0 26,25-1,-25 1,50-26,-25 1,25-1,0 1,24-25,1-25,-1 0,1-25,24-25,-24 1,0-26,-1 1,-24 0,0-1,-25 1,-25 24,0 1,-24-1,-1 25,0 25,1 0,-26 25,26 0,24 24,0-24,25 0,0 0</inkml:trace>
  <inkml:trace contextRef="#ctx0" brushRef="#br1" timeOffset="241880.8348">15131 3795,'-25'0,"25"25,0-25,0 25,0 0,0-1,0-24,-25 25,25 0,0 25,0-26,0 26,0-25,0 24,25 26,-25-26,0 1,0 24,0-24,0 24,0-24,0 24,0 1,0-26,0 26,0-25,-25-1,0 1,1 24,-1-49,0 49,-25-24,1-25,-1 24,1 1,-1 0,-24-26,24 1,-24 0,-1 0,1 24,-1-24,1-25,-1 25,1 0,0-25,-26 25,26-25,0 24,-1-24,-24 25,25-25,-1 25,1-25,-1 0,1 25,-25 0,24-1,1-24,-1 50,1-25,0 0,-1 0,1-1,-1 26,26 0,-1-26,1 26,-1 0,0-1,26 1,-1-1,0 1,0 0,0-1,0 26,1-51,-1 26,25 0,-25-1,25 1,-25-25,0 24,25-24,0 0,0-25,0 0,0 0,0 0,0 0,0 0</inkml:trace>
  <inkml:trace contextRef="#ctx0" brushRef="#br1" timeOffset="242468.8684">11931 7045,'0'-25,"-25"0,25 25,-25-25,1 25,-1 0,0 0,0 25,0 0,1 0,-1-1,0 1,0 25,25-1,-25 1,50-25,-25 24,25 1,0-25,0 0,-1-1,26-24,0 0,-1 0,1-24,-1-1,1 0,-25 0,24-24,-24-1,0 25,-25-24,0-1,-25 25,0-24,-24 49,24-25,-25 25,1 0,-1 0,1 25,24-25,25 0,0 0</inkml:trace>
  <inkml:trace contextRef="#ctx0" brushRef="#br1" timeOffset="244925.0089">12154 6896,'0'-25,"25"25,-25-25,25 0,0 0,-25 1,25-1,24 0,-24 0,0 25,24-25,1 1,-25-1,24 0,26 25,-26-25,26 0,-1 1,-24 24,24-25,1 25,-1-25,25 25,-24-25,-1 25,1 0,24 0,-25 0,1 0,-1 0,0 0,-24 25,24 0,-24-25,0 25,-1-1,1 1,-25 0,24 0,-24 0,0-1,0 1,-1 0,1 0,-25 0,25 24,0-24,-25 0,25 0,-25 0,0 24,25-24,-1 0,-24 0,25 24,-25-24,25 25,-25-26,25 26,-25-25,25 24,-25-24,0 0,0 25,0-26,0 26,0-25,0 0,0-1,-25 1,25 25,0-25,-25-1,25 26,0 0,0-26,0 26,-25 0,25-1,0-24,-25 25,25-1,0 1,-24-25,24 24,-25 1,25 0,0-26,0 26,0 0,-25-1,25-24,0 25,0-1,0-24,0 25,0-1,0 1,-25-1,25-24,0 25,0-1,-25 1,25 0,0-1,-25 1,25 0,-24-1,24 26,-25-26,0 1,25-1,-25 1,0 24,1-24,24 0,-25-1,0 1,0-1,25 1,-25 0,1-26,-1 26,0 0,0-25,0 24,1-24,-1 0,0 0,25 24,-25-24,0 0,25-25,0 25,0-1,-24 1,24-25,0 25,-25 0,25-25,0 25,-25-1,25 1,-25 0,25 0,-25 0,1-1,-1 1,25 0,-25 25,0-26,0 1,1 0,24 0,-25-25,25 25,-25-1,0 1,25 0,-25 0,25-25,0 25,-24-25,24 0,0 24,0-24,0 0,0 0,0 0,0 25,0-25,-25 0,25 0,0 25,0-25,-25 25,25-25,0 0,0 0,0 25,0-25,0 0,-25 0,25 0,0 0,0 0,0 0,0 0,0 0,0 0,0-25,25 0,-25 0,0 0,0 1,0 24,0-25,25-25,-25 25,0 1,0 24,0-25,0 25,0 0,0 0,0 0,-25 0,25 0,0 0,-25 25,25-1,0 1,-25 0,25 0,-24 0,24-1,0 1,-25-25,25 25,0 0,0-25,0 25,0-25,0 0,25 24,-25-24,24 0,1 0,0 0,0 0,0-24,-1 24,1 0,25 0,-25 0,-1 0,1 24,-25-24,25 0,0 0,-25 0,0 0,0-24,25 24,-25-25,24 0</inkml:trace>
  <inkml:trace contextRef="#ctx0" brushRef="#br1" timeOffset="245470.0401">14362 9674,'0'0,"0"0,0 0,0 0,0-25,0 25,0 0,0 0,-25-25,25 25,-25 0,25-25,-25 25,1 0,-1 0,0 25,25 0,-25 0,25 24,-25 1,1-25,24 24,0 26,24-26,1-24,-25 25,25-25,0 0,0-1,24 1,-24-25,0 0,0 0,0 0,-1 0,1 0,0 0,-25-25,25 25,-25-24</inkml:trace>
  <inkml:trace contextRef="#ctx0" brushRef="#br1" timeOffset="245714.0541">14560 10096,'0'0,"25"0,-25 24,0 1,0-25,0 25,0 0,0 0,0-1,0 1,-25-25,50 25,-25-25,-25 25,25-25,25-25</inkml:trace>
  <inkml:trace contextRef="#ctx0" brushRef="#br1" timeOffset="245877.0634">14635 9723,'-25'0,"25"0,0 0,0 0,0 25,0-25</inkml:trace>
  <inkml:trace contextRef="#ctx0" brushRef="#br1" timeOffset="246348.0903">14709 10344,'25'-25,"-25"25,25-25,-25-25,0 26,0-1,0-25,0 25,0 1,0-26,0 25,0 25,0 0,0 0,25 0,-25 25,24 0,-24 0,25-1,-25 1,50-25,-50 25,25-25,-1 0,1 0,0 0,-25 0,0-25,0 25,0-25,0 1,0-1,0 0,0 0,0 0,0 25,0-25,0 25</inkml:trace>
  <inkml:trace contextRef="#ctx0" brushRef="#br1" timeOffset="249503.2708">13295 12030,'0'0,"0"0,0 0,0 0,0 0,0 0,0 0,0 0,0 0,0 0,0 0,0 0,0 0,0 0,0 0,25 0,-25 0,0 25,0-25,0 0,0 0,0 0,25 0,-25 0,0 0,0 0,0 0,0 0,0 0,0 0,0 0,0 0,0 0,0 0,0 0,25 0,-25 0,0 0,0 0,0 0,0 0,25 0,-25 0,0 0,0 0,24 0,-24 0,25 0,-25 0,0 0,25 0,0 0,-25 0,0 0,25 0,-25 0,0 0,24 0,-24 0,25 0,-25 0,0 0,25 0,0 0,-25 0,25 0,-25 0,24 0,-24 0,0 0,25 0,-25 0,0 0,0 0,25 0,-25 0,0 0,0 0,25 0,-25 0,25 0,-25 0,24 0,-24 0,0 0,25 0,-25 0,25 0,-25-25,0 25,0 0,25 0,-25 0,25 0,-25 0,0 0,24 0,-24 0,0 0,25 0,-25 0,25 0,-25 0,0 0,25-25,-25 25,0 0,25 0,-25 0,0 0,24 0,-24 0,25 0,-25 25,25-25,-25 0,0 0,25 0,-25 0,25 0,-25 0,24 25,1-25,-25 0,25 0,-25 0,25 25,-25-25,25 0,-25 0,24 0,1 25,-25-25,0 0,25 0,-25 24,25-24,-25 0,0 0,0 0,25 25,-25 0,25-25,-25 0,24 25,-24-25,0 25,25-25,-25 25,25-25,-25 24,0-24,25 25,-25-25,25 0,-25 0,0 0,0 0,0 25,0-25,0 0,0 0,0 0,0 0,0 0,0 0,0 0,24 25,-24-25,0 0,0 0,0 0,0 0,0 0,0 0,0 0,0 0,0 0,0 0,0 0,0 0,0 0,0 0,0 0,0 0,0 0,0 0,0 0,0 0,0 0,0 0,0 0,0 0,0 0,0 0,0 0,0 0,0 0,0 0,0 0,0 0,0 0,0 0,0 0,0 0,0 0,0 0,0 0,-24-25,24 0,0 25,0-25,-25 25,25-24,-25-1,25 0,0 25,0-25,-25 25,25 0,0-25,0 25,-25 0,25 0,0 0,0 0,0 0,0 0,0 0,0 0,25 25,-25-25,0 25,25 0,-25 0,0-1,25 1,0-25,-25 25,24 0,-24-25,25 25,-25-1,0-24,25 25,-25-25,0 0,0 0,0 0,0 0,0 25,0-25,0 0,0-25,0 25,-25 0,25 0,-25 0,1-25,-1 25,0 0,25 0,-50 0,50 0,-24 0,-1 0,25 0,-25 0,25 0,0 0,0 0,0 0,0 0,0 0,0 0,0 0,0 0,0 0,-25-24,25 24,0 0,25 0,-25-25,0 25,0-25</inkml:trace>
  <inkml:trace contextRef="#ctx0" brushRef="#br1" timeOffset="249982.2982">14511 11981,'0'0,"0"0,0 0,-25 0,25 0,0 0,0 0,0 24,0 1,0 0,0 0,25 24,-25-24,25 0,-25 25,0-1,24-24,-24 0,25 0,-25 0,0-1,0-24,0 0,0 25,0-25,0 0,0 0,0 0,0-25,0 25,0 0,0 0,0-24,0 24,0 0,0 0,0 0,0 0,0 0</inkml:trace>
  <inkml:trace contextRef="#ctx0" brushRef="#br1" timeOffset="254020.5292">14536 11733,'0'0,"0"0,0-25,0 25,0 0,0 0,0-25,0 25,0 0,0 0,0 0,0 0,0 25,0-25,-25 25,25-1,0 1,0-25,0 25,0 0,25 0,-25-1,0 1,24 0,1 0,-25-25,25 0,-25 0,25 25,0-25,-1-25,-24 25,25 0,-25 0,0-25,25 25,-25-25,25 0,-25 25,0-24,0-1,0 25,0-25,0 0,-25 25,25-25,0 1,-25-1,25 25,0-25,-25 0,25 25,-24 0,24-25,-25 25,25 0,-25 0,0 0,25 0,0 0,-25 25,25-25,0 0,-24 0,24 0,0 0,0 0,0 0</inkml:trace>
  <inkml:trace contextRef="#ctx0" brushRef="#br1" timeOffset="256697.6823">13246 12774,'0'0,"0"0,0 0,0 0,0 0,0 0,0 0,0 0,0 0,0 0,0 0,0 0,0 0,0 0,0 0,0 0,25-24,-25 24,0 0,0 0,0 0,0 0,0 0,0 0,0 0,0 0,0 0,24 0,-24 0,0 24,0-24,25 0,-25 0,25 0,-25 0,25 0,-25 0,25 0,-1 0,1 25,-25-25,25 0,-25 0,25 25,0-25,-25 0,24 25,1-25,-25 25,50-25,-50 0,25 24,-1-24,1 0,-25 25,25-25,0 0,-25 0,25 25,-1-25,-24 25,25-25,0 25,0-25,0 24,-25 1,24-25,1 25,0-25,-25 25,25-25,0 25,-1-1,-24 1,25 0,-25 0,25 0,-25-25,25 25,-25-25,25 24,-25 1,0-25,0 0,0 25,0-25,0 0,0 0,24 25,-24-25,0 25,0-25,0 0,0 0,0 24,0-24,0 0,0 0,0 25,0-25,25 0,-25 0,0 0,0 25,0-25,0 0,0 0,0 0,0 0,0 0,0 0,0 0,-25-25,25 25,-24 0,24-25,-25 25,0 0,25 0,-25-24,0 24,1 0,24 0,-25 0,0 0,25 0,0 0,0 0,0 0,0 0,0 0,0 0,0 0,0 0,0 0,0 0,0 0,0 0,0 0,0 0,0 0,0 0,0 0,0 0,0 0,0 0,25 24,-25-24,25 0,-25 25,24-25,1 25,-25-25,25 25,-25-25,25 25,0-25,-25 0,0 0,0 24,0-24,0 0,0 0,0 0,0 0,0 0,24-24,-24-1,0 0,-24 0,24 0,0 25,0-24,0-26,0 50,0-25,0 0,0 25,0-24,0 24,0-25,0 25,0 0,0 0,24-25,-24 25,0-25,0 25,0 0,0 0,25-25,-25 25,0-25,0 25,0 0,0 0,0 0,0 0,0 0,0 0,0 0,0 0,0 0,0 0,0-24,-25 24,25 0,-24-25,24 25,0 0</inkml:trace>
  <inkml:trace contextRef="#ctx0" brushRef="#br1" timeOffset="257532.7301">13816 12650,'0'25,"0"-25,0 0,0 0,0 0,0 0,0 0,0 0,0 0,25-25,-25 25,25-24,0 24,-25-25,24 25,1 0,0-25,-25 25,25 0,-25-25,0 25,25 0,-25 0,0 0,0 0,0 0,0 0,0 25,0-25,0 25,0-25,0 25,0-1,0 1,0 25,-25-25,25-1,0 1,0 0,0-25,0 25,-25 0,25-25,0 0,0 0,0 0,0 0,0 0,0 0,0 0,25 0,-25-25,0 25</inkml:trace>
  <inkml:trace contextRef="#ctx0" brushRef="#br1" timeOffset="258146.7652">13866 12923,'0'0,"0"0,0 0,0 0,0 0,0 0,0 0,0 0,0 0,0 0,0 0,0 0,0 0,25 0,-25 0,0 0,24 25,-24-25,25 0,0 0,-25 0,25 0,0 0,-25 0,24 0,-24 0,25 0,-25 0,0 0,25 0,-25 0,0 0,0 0,0 0,0 0,0 0,0 0,0 0,0 0,0 0,0 0,0 0,0 0,0 0,0 0,0 0,0-25</inkml:trace>
  <inkml:trace contextRef="#ctx0" brushRef="#br1" timeOffset="263261.0576">14660 12502,'0'-25,"0"25,0 0,0 0,0 0,0 0,0 0,0 0,0 0,0 0,0 0,0 0,0 0,0 0,0 0,0 0,0 0,0 0,0 0,0 0,0 0,0 0,0 0,0 0,0 0,0 0,0 0,0 0,0 0,0 0,0 0,0 0,0 0,0 25,0-25,0 0,0 0,0 0,0 0,0 24,0-24,0 0,0 0,0 25,0 0,0-25,24 25,-24-25,0 0,25 25,-25-1,0-24,0 25,0 0,25 0,-25 0,25-1,-25 1,0 0,0 0,0 0,25-1,-25 1,0 0,0 0,24 0,-24-1,0 1,0 0,0 0,0-25,0 49,0-24,0 0,0 0,0 0,0 0,0-1,-24 26,24-25,0 0,0-1,-25 26,25-25,0 24,0-24,-25 0,25 25,0-26,-25 1,25 25,0-25,0-1,0 26,-25-25,25 0,0 24,-24-24,24 0,0 0,0 24,0-24,0-25,-25 25,25 0,0-1,0 1,-25 0,25 0,0 0,0-25,0 24,0-24,0 25,-25 0,25 0,0-25,0 25,0 0,0-25,-25 24,25-24,-24 25,24 0,0 0,-25-25,0 25,25-1,-25 1,25-25,-25 25,25-25,-24 25,-1 0,25-1,-25-24,25 25,-25-25,25 25,-25-25,25 0,-25 0,25 25,-24-25,24 0,-25 0,0 0,0 0,25 25,-25-25,1 0,-1 0,0 0,0 0,25 24,-25-24,1 0,-1 0,0 0,0 0,0 0,25 0,-24 0,-1 0,0 0,25 0,-25 0,0 0,1 0,-1 0,0 0,-25 0,26 0,-1-24,0 24,0 0,-24-25,24 25,-25-25,25 25,-24 0,-1-25,25 0,-24 25,-1-24,25-1,-24 0,24 0,-25 25,1-25,24 1,0-1,0 0,-24 0,24 25,0-25,0 1,0 24,1-25,24 0,-25 25,0-25,0 25,25-25,0 25,-25 0,25-25,0 25,-24 0,24 0,0-24,0 24,0 0,0 0,0 0,0 0,0 0,-25 0,25 0,0 0,0 0,0 0,0 0,0 0,0 0,0 0,0 0,-25 0,25 0,0 0,0 0,0 0,0 0,0 0,0 0,0 0,0 0,0 0,0 0,0 0,0 0,0 0,0 24,0-24,0 25,0 0,0 0,25 0,-25 0,0 24,0-24,0 0,0 24,25-24,-25 0,0 0,0 0,0-1,0 1,0-25,0 0,24 25,-24-25,0 0,0 0,0 0,0 0,0-25,0 0,-24 1,24-1,0-25,-25 25,25-24,-25-1,25 25,-25 1,25-26,-25 25,25 0,0 0,0 1,0 24,-24-25,24 0,0 25,0-25,0 25,24-25,-24 25,0 0,0 0,0 0,25 25,0-25,-25 0,50 0,-26 0,26 0,-25 0,0 0,24 0,-24 0,0 0,0-25,-25 25,0 0,24 0,-24 0,0 0,0 0,0 0,0 0,0 0,0 0,0 0,-24 0,24 0,0-24,0 24</inkml:trace>
  <inkml:trace contextRef="#ctx0" brushRef="#br1" timeOffset="270829.4906">14213 13643,'0'0,"0"0,0 0,0 0,0 0,0 0,0 0,0 0,0 0,0 0,0 0,0 0,0 0,0 0,0 0,0 0,0 0,0 24,0-24,0 0,0 0,0 0,0 25,25 0,-25-25,0 25,0-25,0 25,0-25,25 24,-25 1,0 0,0-25,0 25,0 0,0-1,0 1,24-25,-24 25,0 25,0-26,25 1,-25 0,0 0,0 24,0 1,0 0,0-26,0 26,0 0,0-25,0 24,0 1,0-1,0 1,0 0,-25-1,25-24,0 25,0-1,0 1,0-25,0 24,-24 1,24-1,0-24,0 25,0-1,0 1,0 0,-25-1,25-24,0 25,0-1,-25 1,25 0,0-26,0 26,0 0,-25-1,25 1,0-1,-25-24,25 25,-24-1,24-24,-25 25,0-1,25-24,-25 25,0-1,1-24,-1 0,0 25,0-1,0-24,1 25,-26-25,25 24,-24 1,24-25,0-1,-25 1,1 0,24 25,-25-50,1 24,24 1,-25 0,1 0,-1 0,1-1,24 1,-25-25,0 0,26 25,-26 0,25-25,-24 25,24-25,-25 24,25-24,-24 25,24-25,0 0,-24 0,-1 0,25 0,-24 0,-1 0,25 0,-24 0,-1 0,25-25,-24 25,24 0,-25 0,1-24,24 24,-25 0,0-25,1 25,-1-25,25 25,-24-25,-1 25,25 0,-24-25,-1 25,25-24,1-1,-1 0,-25 0,25 0,1 1,-1 24,0-25,0 0,0 0,1 0,-1 1,0-1,0 0,0 0,1-24,24 24,-25 0,0 0,0-25,0 26,1-26,-1 25,25-24,-25 24,0-25,0 1,25 24,-25-25,1 1,24-1,-25 0,0-24,25 49,-25-49,25 24,-25-24,25 24,-24-24,24 24,-25-24,25-1,0 26,-25-26,25 1,0-1,0 26,0-50,0 49,0-24,0-1,0 1,0-25,0 49,0-49,0 49,0-49,0 24,0 1,0 0,0-26,0 26,0 0,0-26,0 26,0 0,0-26,0 26,-25-25,25 24,0-24,0 25,0-26,-25 26,25 0,0-26,0 26,0 0,0-26,0 26,0-25,0 24,0-24,0 0,0 24,25-24,-25 0,25 0,-25 0,25 24,0-49,-25 25,24 0,1-1,0-24,-25 25,25-25,0 25,-1 0,1-25,0 25,-25-26,25 26,0 0,-25-25,0 0,25 25,-25-25,24 0,-24 0,0 0,0 0,0 0,0 0,-24 0,24 24,0-24,-25 0,25 25,0-25,0 25,-25-25,25 25,0-1,-25 26,25-25,0 0,-25-1,25 26,0-25,-25 24,25-24,-24 25,24-26,0 26,-25-25,0 24,25-24,0 25,-25-1,25 1,-25 0,25-1,-24 25,24-24,-25 49,0-24,25-1,-25 25,0 0,25 1,-24-1,24 25,-25 0,0 0,25 0,0 25,-25-1,0-24,25 25,-24 0,-1 0,25 0,-25 24,25-24,-25 0,25 0,-25 24,25-24,-24 25,24-25,-25-1,25 26,-25 0,0-26,0 26,25 0,-24-1,-1 1,0-1,0-24,25 25,-25-25,1 24,-1 1,0-25,0 24,0-24,1 25,-1-26,0 26,0-25,0 24,1-24,24 0,-25 0,0 25,25-26,-25 1,0 0,25 0,0 0,-25-25,25 24,-24-24,24 0,0 25,0-25,0 0,0 0,0 0,0-25,0 25,0-24,0 24,0-25,0 0,0-25,0 26,0-26,0 0,0 25,0-24,0-1,24 1,-24 24,0-25,0 1,25 49,-25-25,0 0,0 0,0 25,0-25,0 25,0 0,0 25,0 0,0 0,-25 0,25 24,-24 1,24 24,-25-49,25 49,-25-24,25 0,-25-1,25 1,0-25,0 0,-25-25,25 24,0-24,0 0,0 0,0 0,25 0,-25 0,25 0,0 0,0-24,-1 24,26 0,0 0,-1 0,1 0,0 0,-1 0,1 0,-1 0,-24 0,0 0,0 0,-25 24,0-24,0 0,0 0,0 0,0 0,0 0,0 0,0 0,0 0,0 0,0 0,0 0,0 0,0 0,0 0,25 0,-25-24</inkml:trace>
  <inkml:trace contextRef="#ctx0" brushRef="#br1" timeOffset="277936.8971">8905 11286,'0'0,"0"-25,0 25,0 0,-25-24,25 24,-25 0,25 0,0 24,-25 1,25 0,0 25,0 24,0-24,0 49,-24-25,24 25,0 1,-25-1,25 0,0-25,0 26,0-26,0 1,0-26,0 1,0-1,0 1,0-25,25 24,-25-24,24 0,-24 0,25 0,0-25,0 24,-25-24,25 0,24 0,-24 0,0 0,25 0,-1 25,26-25,-26 25,50-25,-24 25,-1-25,1 25,24-25,0 0,0 0,-24-25,24 25,-25 0,26-25,-26 0,0 25,-24-25,24 25,-49-24,25 24,-25 0,-1-25,-24 25,25 0,-25 0,25 0,-25 0,0 0,0 0,0 0,0-25,0 0,0 0,0 1,0-1,-25-50,25 1,0 24,0-49,-25 25,25-26,0 26,0-25,0 0,0 24,0 1,0-25,0 49,-24-24,24 24,-25 0,25 1,-25 24,0 0,0 25,-24 0,-1-25,1 25,-1 0,-24 25,-26-25,26 0,-25 0,-1 0,1 0,-25 25,25-25,0 0,0 25,24-25,1 0,24 0,1 25,-1-25,25 0,25 0,-25 0,25 0,0 0,0-25,0 25,0 0,25 0,0 0</inkml:trace>
  <inkml:trace contextRef="#ctx0" brushRef="#br1" timeOffset="278271.9163">9153 11708,'25'25,"-50"-25,25 24,0 1,0 25,0-1,-25 26,25-1,0 1,0-1,0 25,0-24,0-1,0-24,0-1,0 1,0-25,25 0,-25-25,0 0,0-25,0 0</inkml:trace>
  <inkml:trace contextRef="#ctx0" brushRef="#br1" timeOffset="278472.9278">9054 11956,'0'-25,"0"25,0 0,25-25,-1 0,26 1,0-1,-26 0,51 0,-26 0,1-24,0 24,-26-25,26 26,-25-1,0 0,-1 0</inkml:trace>
  <inkml:trace contextRef="#ctx0" brushRef="#br1" timeOffset="278707.9412">9203 12129,'0'25,"24"-25,-24 0,25 0,0-25,0 25,0-24,-1-1,1 0,25 0,-25 0,-1 1,26-1,-25 0</inkml:trace>
  <inkml:trace contextRef="#ctx0" brushRef="#br1" timeOffset="278962.9558">9823 11757,'0'25,"0"-25,-25 25,0 25,25-1,-25 1,0-1,1 26,-1-26,0 1,0 25,25-26,-25 1,25-25,0-1,0-24,0 0</inkml:trace>
  <inkml:trace contextRef="#ctx0" brushRef="#br1" timeOffset="279236.9715">9773 11609,'25'0,"-25"24,0 1,0 0,25 25,-25-1,24 1,1-1,-25 26,50-26,-25 26,-1-26,1 1,25 0,-50-25,50 24,-50-49,24 25,-24-25,25 0</inkml:trace>
  <inkml:trace contextRef="#ctx0" brushRef="#br1" timeOffset="279491.986">9773 12129,'0'0,"0"0,0 0,25 0,0-24,-1 24,1 0,25-25,-25 25,-1 0,1-25,25 25,-50 0,25-25,0 50,-25-50,0 25,0-25,0 1</inkml:trace>
  <inkml:trace contextRef="#ctx0" brushRef="#br1" timeOffset="281675.1106">10021 7218,'0'0,"0"0,0 0,0 0,0 0,0 0,0 0,25 0,-25 0,0 0,25 0,0 0,-25 0,24 25,1-25,0 0,0 0,0 0,-1 25,1-25,0 25,25-1,-26-24,1 25,0 0,0 0,0 0,-1-1,1 1,0 25,0-25,0 24,-1-24,-24 25,25-1,-25 1,25-1,-25-24,0 50,25-26,-25-24,0 50,25-26,-25 1,0 24,0-24,0-1,0 26,0-1,0 1,-25-1,25-24,0 49,0-25,0 1,-25-1,25 1,0-1,-25 0,25 26,-25-51,25 50,-24-24,-1-1,0 1,0 24,25-50,-25 51,25-26,-24 1,-1-1,25 0,-25 1,25-26,0 26,-25-26,25 1,0 24,0-49,0 25,0-1,-25 1,25-25,0 0,0-1,-24 1,24 0,0 0,0-25,0 25,0-25,0 0,0 0,-25 0,25-25,0 0,0 0,-25 0,25 1,0-1,-25 0,25 0,0 0,-25 1,1-1,24 25,0-25,0 25,0 0,0 0,0 0,0 25,0 0,0-1,0 1,0 25,0-1,0 1,0 0,0-26,24 26,-24-25,25 0,-25-1,25-24,-25 0,50 0,-26-24,1-1,0 25,0-25,0 0,-1 0,1 25,-25-24,25 24,-25 0,0 0,25-25,-25 0,0-25,0 1</inkml:trace>
  <inkml:trace contextRef="#ctx0" brushRef="#br1" timeOffset="282807.1756">9302 8483,'0'0,"0"0,0 0,-25 25,0-25,25 0,-25 25,25 0,-24-1,-1 26,0 0,0-26,-24 51,24-1,0-24,0 24,-25 1,26 24,-1-25,0 26,0-26,0 0,25 26,-24-1,-1 0,25 0,-25 0,25 1,-25-1,25 0,0 0,0-24,25 24,-25-25,25 1,-25-26,25 26,-1-50,-24 24,25-24,-25 0,0 0,0-25,25 24,-25-24,0 25,0-25,0 0,0 0,-25-25,25 25,-25-24,25 24,-24-25,-1 0,0 0,0 0,0 25,25-24,-24-1,-1 25,25 0,0 0,0-25,0 25,0 0,0 0,0 0,0 25,0 0,0-1,25 1,-1 25,-24-25,25-1,0 26,0-25,0-25,-1 25,1-25,-25 0,50-25,-50 25,25-50,-1 25,1 1,0-26,-25 0,25 1,-25 24,25 0,0-24,-25 24,0-25,24 25,1-24,0-1</inkml:trace>
  <inkml:trace contextRef="#ctx0" brushRef="#br1" timeOffset="283344.2064">9674 9996,'25'0,"-25"0,0 0,0 0,-25 25,25 0,-25 0,25 0,0 24,0 1,-25-1,25 26,0-26,-25 26,25-1,-24 1,24-1,0 0,0 1,-25-26,25 1,0 0,-25-1,25-24,0 25,0-26,0 1,0-25,0-25,0 25,0-24,0-1,0 0,0 0</inkml:trace>
  <inkml:trace contextRef="#ctx0" brushRef="#br1" timeOffset="283719.2278">9451 10964,'0'0,"0"0,0 24,0-24,0 0,0 25,-25 0,25-25,0 25,0 0,0-1,0 1,0-25,25 25,-25 0,0-25,0 0,0 25,0-25,24 0,1 0,0-25,-25 25,50-25,-26 25,1-25,0 25,0 0,0-25,-1 25,1 0,-25 0,0 0,25-24,-25 24,0 0,0-25,0 25</inkml:trace>
  <inkml:trace contextRef="#ctx0" brushRef="#br1" timeOffset="289793.5753">10666 11782,'0'0,"0"0,0 0,0 0,0 0,0 0,0 0,0 0,0 0,0 0,0 0,0 0,0 0,0 0,0 0,0 0,25 0,-25 0,25 0,-25 0,24 0,1 0,0 0,-25 0,50 25,-50-25,24 25,1 0,0-1,0 1,0 0,-25 0,24 0,1-1,0 1,-25 25,0-25,25 24,-25-24,0 25,0-25,0 24,0-24,0 25,0-26,0 26,-25-25,25 0,0 24,-25 1,25-25,-25-1,25 26,-24 0,-1-26,0 1,0 25,0-25,1 24,24-24,-50 0,50 24,-50-24,26 0,-1 0,0 24,0-24,0 0,1 25,-1-50,25 49,-25-24,0 0,25 0,-25-25,25 25,0-1,-24-24,24 25,-25-25,25 25,0-25,0 0,0 0,-25 25,25-25,0 0,0 0,0 0,-25-25,25 0,0 25,0-25,0 1,0-26,0 25,0-24,0 24,0-25,0 25,0 0,0 1,0 24,0 0,0 0,0 0,0 24,-25 1,25 25,0-25,-24 24,24 1,0 0,0-1,0-24,0 25,0-26,0 1,0 0,24-25,1 0,-25 25,25-25,0 0,0 0,24 0,-24-25,0 25,0 0,-1 0,-24 0,25 0,-25 0,25 0,-25 0,0 0,0 0,0-25</inkml:trace>
  <inkml:trace contextRef="#ctx0" brushRef="#br1" timeOffset="291657.6816">10616 12452,'0'0,"0"0,0 0,0 0,25 25,-25 0,25-25,0 24,-25 1,25 25,-1-25,26 24,-25 1,0-1,-1 26,26-1,-25 25,0 1,-25-1,24 25,1-25,-25 50,0-25,-25 25,1 0,-1-1,0 26,-25-25,1 25,-1-26,-24 26,24 0,-24-1,-1-24,-24 25,25-25,-25-1,-1 1,26-25,-25 0,-25 0,24-24,1-26,0 0,0 1,0-50,-1-1,1 1,0-50,24 1,-24-26,25-24,-1-1,1-24,0-50,-1 0,26 0,-1-24,25-26,-24-24,24 0,0-25,25 0,-25 0,25-25,0-25,0 1,-25-1,25-25,0 1,0 0,-24-26,24 1,0 25,0-26,0 1,24 0,-24-1,0-24,25 0,-25 25,25-25,-25 25,0-25,0 24,0 26,0-25,-25 49,25 0,-25 1,25 24,0 0,-24 25,-1 25,0 24,0 1,0 49,-24 25,-1 25,0 24,1 26,-26-1,26 50,-1 25,-24 0,49 24,-49 26,49-1,-25 25,25 1,-24-1,24 25,0 0,0-25,1 25,24 0,0 0,0-25,-25 25,25 0,0-24,0-1,0 25,0-25,0 0,0 1,0-1,0-25,0 25,0-24,0-26,0 26,0-1,0-49,0 25,0-26,-25 1,25 0,0-25,0 0,-25-25,25 0,0 1,-25-26,1 0,-1-24,0 0,-25 24,26 0,-1-24,0 49,0-24,0 24,25 25,0 0,0 0,0 25,0-1,25 1,0 25,0-1,0 26,-1-26,26 1,-50 24,50-49,-50 25,24-25,-24-1,25-24,-25 0,25-24,0-1,0-25,-1 25,1-24,25-26,-1 26,1-1,-25-24,24 24,1 25,-25-24,24 24,-49 0,25 25,0-25,-25 25,0 0,0 0,0 0,0 25,0-25,0 0,-25 50</inkml:trace>
  <inkml:trace contextRef="#ctx0" brushRef="#br1" timeOffset="293983.8149">6672 11509,'0'-24,"0"24,-24 0,24 24,0-24,0 50,0 0,0-1,0 26,0-1,0 25,0 0,0 25,0-24,24-1,-24 25,25-50,-25 1,25-26,25 1,-26 0,26-26,0 1,24-25,1 0,-1 0,25 0,-24 0,49-25,-25 25,0-24,-25 24,26-25,-26 0,-24 0,-1-24,-24 24,25 0,-25-25,-1-24,-24 24,0-24,0 0,0-1,0-24,0 0,0 24,0 1,0-1,-24 1,-1 24,0 1,0 24,-25 0,1 25,-1-25,-24 25,-1 0,1 0,0 0,-1-24,1 24,-25 0,24-25,1 25,-1 0,26 0,-26 0,26 0,-1 25,0-25,26 0,-1 24,0-48,0 24,25-25,0 0</inkml:trace>
  <inkml:trace contextRef="#ctx0" brushRef="#br1" timeOffset="295406.8963">7466 7417,'0'0,"25"0,-25 0,0 0,25 24,-25-24,49 50,-49-25,50 24,-25 1,0 24,24 26,1-26,-25 50,24 0,-24 0,25 0,-1 25,-24 0,25 24,-25-24,-1 25,1 0,0-1,-25 1,25-25,-25 24,0-24,0 25,-25-50,25 25,-25-50,0 25,1-50,-1 1,0-26,25 1,-25-1,25-24,-25 0,25-25,0 0,0 25,0-25,0 0,0 0,0 0,0 0,0 0,0 0,-25-25,25 25,0-25,0-24,0-1</inkml:trace>
  <inkml:trace contextRef="#ctx0" brushRef="#br1" timeOffset="295884.9237">7119 8880,'0'-25,"0"25,0 0,-25-25,0 25,1 0,-1 25,-25 25,25-1,-24 26,24 24,-25 0,25 25,-24 25,24 0,-25 25,26-1,-26 26,0-26,26 1,-26 0,25-50,0 24,1-48,24-1,-25-25,25-24,0 0,0-26,0-24,0 0,25 0,-25-24,0-26,24 25,-24-24,25-1</inkml:trace>
  <inkml:trace contextRef="#ctx0" brushRef="#br1" timeOffset="296238.9439">7243 10220,'25'-25,"0"25,-25-25,0 25,24 50,-24-26,0 26,0 0,0 24,0 0,0 26,0-1,0 0,-24-25,24 26,0-51,24 26,-24-26,0 1,0-25,0 0,0-25,0 0,0 0,25-25,-25 0</inkml:trace>
  <inkml:trace contextRef="#ctx0" brushRef="#br1" timeOffset="298190.0555">8161 12303,'0'0,"0"25,0-25,25 25,-1 0,-24 24,25-24,0 25,0-1,0 1,-25-1,24 1,1 24,0-24,-25 0,25-1,-25 26,0-26,25 1,-25-1,0 1,-25 0,25-1,0 1,0 0,0-26,0 1,-25 25,25-25,0-1,0-24,0 25,0-25,0 25,0-25,0 0,0 0,0 0,0 0,0 0,0 0,0 0,0 0,0 0,0 0,0 0,0 0,0 0,0 0,0 0,0 0,0 0,0 0,0 0,0 0,0 0,0 0,0 0,0 0,0 0,0 0,0 0,0 0,0 0,0 0,0 0,0 0,0 0,0 0,0 0,0 0,0 0,0 0,0 0,0 0,0 0,0 0,0 0,0 0,0 0,0 25,0-25,0 25,0-25,-25 24,25 1,0 0,-25 0,1 0,24-1,-25 1,25 0,-25 0,25-25,0 0,0 25,0-25,0 0,0 0,0 0,0 0,0 0,0 0,0-25,0 25,0-25,0 0,0 0,0 1,0-1,0 0,0-25,0 26,0-26,0 50,0-25,-25 0,25 25,0 0,0 0,-25 0,25 25,0 0,0-25,-24 50,-1-26,25 26,-25-25,25 24,0-24,-25 0,25 0,0 0,0-1,0-24,25 25,-25-25,25 0,24 0,-24 0,25-25,-25 25,24 0,-24-24,25 24,-50 0,24 0,1 0,-25 0,0 0,0-25,0 25,0-25,0 0,-25 0</inkml:trace>
  <inkml:trace contextRef="#ctx0" brushRef="#br1" timeOffset="300242.1726">8037 12750,'0'0,"0"0,0 0,0 0,25 24,-25-24,0 0,0 0,0 0,0 0,0 25,0-25,0 25,0-25,0 25,0-25,-25 25,25-1,0 1,0 0,-25 0,25 0,-25 24,25 1,0-25,0 24,-25 1,25 24,0 1,-25-26,25 51,0-26,0 25,0 0,0 25,-24-24,24 24,0 0,0 0,0 0,-25 25,25-25,-25 24,25 1,-25 0,0 0,1-25,24 0,-50 0,25 0,0-25,-24 0,24-24,-25-1,1-24,24-1,-25 1,1-50,-1 25,1-50,-1 25,0-50,1 1,-1-1,1 1,-1-51,25 26,-24-25,-1 0,25-1,0-24,-24 0,-1 0,25-25,-24 25,-1-24,25-1,-24 25,24-25,-25 0,25 0,1 0,-1-24,0-1,-25 1,50-1,-24-25,-1 26,0-26,25 1,-25-25,0 24,25-24,0-25,-24 0,24 0,0 0,0-50,0 25,0 1,0-26,0 0,-25-24,25 24,0 0,0-24,-25 24,0 1,25-1,-25 0,1 50,-1 0,0 25,0 25,-24-1,24 25,-25 26,0 24,1 24,-1 26,1 24,-26 26,26 24,-26 24,1 26,24 24,-24 1,-1 24,51 25,-26-25,0 25,26-24,-1-1,0-25,25 1,0-26,0-24,0 0,25-25,-25 0,0 0,0-25,25 25,-25-25,0 25,0-25,-25 1,25-1,0 25,-25-25,25 25,-25 0,25 0,-25 0,25 0,-24 0,24 25,-25-25,25 25,0-25,0 0,0 0,0 0,0 0,0-25,0 25,0-25,0 0,25-24,-1-1,-24 25,0-24,25 24,-25 0,0 0,25 0,-25 1,0 24,0-25,0 25,0 0,0 25,0-1,0 1,0 0,0 25,0-26,0 51,0-26,0 1,0 0,0 24,0-49,0 0,0-1,0 1,0-25,25 0,-25 0,0-25,25 1,-1-1,1 0,0 0,0 0,0 1,-1-1,-24 0,25 25,-25 0,0 0,25 0,-25 0,0 0,0-25,0 25</inkml:trace>
  <inkml:trace contextRef="#ctx0" brushRef="#br1" timeOffset="326890.6971">4490 11460,'-25'-25,"25"25,0 0,0 0,-25 0,25 25,0 0,0 49,0-24,0 49,25-25,-25 50,0-25,0 25,0-24,0-1,0 0,-25-24,0-1,25-24,0-1,-25-24,25 0,0-25,0 0,-24-25,48-25,-24 1,0-26</inkml:trace>
  <inkml:trace contextRef="#ctx0" brushRef="#br1" timeOffset="327392.7258">4341 11385,'-25'-24,"50"-26,-25 25,25 25,24 0,1-25,24 25,25 0,1-24,-1 24,0-25,25 25,0 0,0 0,-25 0,1 0,-1 25,-25-1,-24 1,-1 50,1-26,-25 26,-25 24,25 0,-25 0,-25 0,25-24,-25 49,0-50,25 1,-25-1,-24 1,24-26,0-24,0 25,-24-50,-1 24,1-24,-26 0,26 0,-26-24,-24 24,25 0,-1 0,1 0,-1 0,26 0,-1 0,0 24,26-24,-1 0,0-24,25-1,25-25,-25-49</inkml:trace>
  <inkml:trace contextRef="#ctx0" brushRef="#br1" timeOffset="328075.7649">4812 7590,'-25'-49,"0"-1,25 0,-24 1,-26 24,0 25,26 0,-26 25,25 24,-24 26,24-1,-25 50,25 25,1 0,-26 25,25 24,0 0,25 1,-24-1,-1 1,25-26,25 1,-25 0,24-26,1-24,-25 25,25-25,0-24,0-1,-25-25,24 1,-24-26,25-24,-25 25,0-26,25-24,-25 0,0 25,0-25,0 0,0-25,0 1,0-26</inkml:trace>
  <inkml:trace contextRef="#ctx0" brushRef="#br1" timeOffset="329476.8447">5531 7491,'0'-25,"0"25,0 0,0 0,25 50,-25-1,25 26,0-1,-25 50,25 25,-1 25,1 24,0 1,0 49,0-25,-1 25,-24-25,0 25,25-25,-50-24,25 24,-24-49,-1-25,0-1,0-48,0-1,1-50,-1 1,25-50,0 0,-25-25,25 0,25-49,-25 0,0-1</inkml:trace>
  <inkml:trace contextRef="#ctx0" brushRef="#br1" timeOffset="330076.8793">4638 8582,'0'-24,"0"24,0 0,0 0,-24 24,24 1,-25 25,25-1,-25 26,0 24,0 25,1 0,-1 25,0 25,0-1,0 1,25-1,-24 1,24-25,0 0,0 0,24-25,-24-25,0 25,25-50,-25 1,0-26,0 1,25-25,-25 0,0-1,0-24,0 0,0-24,0-1,0-25,0 25,25-49</inkml:trace>
  <inkml:trace contextRef="#ctx0" brushRef="#br1" timeOffset="330525.905">5011 9847,'0'0,"0"0,0 25,0 0,0 25,0 24,0 1,0 24,0 25,0 0,0 0,0-25,0 25,0-25,0-24,24-1,-24-24,0-1,0-24,0 0,0-25,0 0,0-25,0 0</inkml:trace>
  <inkml:trace contextRef="#ctx0" brushRef="#br1" timeOffset="332104.9953">5953 11757,'0'0,"0"0,0 0,0 25,25 0,-25 0,25 0,0 24,-1 1,1 24,-25 25,25-24,0 24,-25 25,25 0,-25 0,0 0,0 25,-25 0,25 0,-50 0,25 24,-24-24,24 0,-25-25,1 25,-1-25,25-25,-24-25,24 26,0-51,0 1,25-25,0-1,-25-24,25 0,0 0,0 0,0 0,0 0,0 0,0 0,0-24,0 24,0 0,0 0,0 0,0 0,0 24,0-24,0 0,0 0,0 0,0 0,0 0,0 0,0 0,0 0,0 0,0 0,0 0,0 0,0-24,0-1,0 25,0-25,0 25,0-25,0 25,0 0,0-25,0 1,0-1,0-25,0 25,0-24,0-1,0 0,0 26,0-26,0 25,0 0,0 1,0 24,0 24,0-24,-24 50,24-25,-25 24,25 1,-25 25,0-26,25 1,-25-1,1-24,24 0,0 0,0-25,0 0,24 0,1 0,0-25,0 25,0 0,24 0,-49 0,50 0,-50 0,49 0,-49 0,25 25,-25-25,25 0,-25 25,0-25,25 24,-25-24,-25 25,25-25,0-25,-25 25</inkml:trace>
  <inkml:trace contextRef="#ctx0" brushRef="#br1" timeOffset="357064.4229">5904 12254,'0'24,"-25"-24,0 0,25 0,0 0,-25 25,25-25,0 0,0 0,-25 0,25 0,0 0,0 25,0-25,0 0,0 0,0 0,0 0,25 0,0 0,-25 0,25 25,0 0,-25-25,24 49,1-24,-25 0,0 24,0 1,0 0,-25-1,1 1,-26-1,0 1,-24 0,-1-1,1-24,-25 0,-25 0,0-1,-25-24,0 0,25-24,-50-26,26 25,-1-49,-25 24,50-24,-49-25,24 24,25-24,0 0,0 0,24-1,-24 26,25-25,0 49,25-24,-26 49,26-25,-1 50,26 0,-1 25,1 0,24 24,0 1,0 0,25 24,0 0,0-24,0 25,0-26,0 26,25-26,-25 1,25-1,-25-24,0 25,0-25,25-1,-25 1,0 0,24 0,1 0,-25-1,25-24,-25 0,25 25,-25 0,0 0,0 0,25-25,-25 24,0 1,0 0,0 0,24-25,-24 25,25-1,-25 1,0 0,25-25,-25 25,25-25,-25 25,25-25,-25 24,25 1,-25-25,0 25,24-25,-24 25,0-25,0 0,0 0,25 25,-25-25,0 0,0 0,0 0,0 0,0 0,0 0,0 0,0 0,0 0,0 0,0-25,0 25,0-25,0 0,0-24,0 24,0-25,0 1,0-26,0 50,0-24,0-1,-25 25,25 1,0-1,0 25,0 0,0 0,0 0,0 0,25 25,-25-1,0 1,0 0,0 25,25-1,-25-24,25 25,-25-1,25 1,-25-25,0 24,24-24,-24 0,0 0,0 0,0-1,0-24,0 0,-24 25,24-25,0 0,-25 0,0-25,0 25,0 0,-24 0,24-24,-25 24,25 0,1 0,-26 0,25 0,25 0,-25 0,1 0,24 0,0 0,0 0,0 0,0 0,0 0,0 0,0 0,0 0,24 0,-24 0,0 0,25-25,-25 25,25-50,-25 25,25-24,0 24,-25-50,24 26,1-1,0 1,0 24,-25 0,0 0,0 0,0 25,0 0,0 25,0-25,-25 50,25-25,-25 24,0-24,1 25,24-1,0-24,-25 0,25-25,0 0,0 0,25 0,-25-25,24 0,1 0,0-24,0 24,-25 0,25 25,-25-25,0 25,25 25,-25-25,-25 25,25 25,-25-1,25 1,0-25,-25-1,25 1,0-25,0 0,25 0,-25-25,25 1,0-1,-1-25,1 1,0 24,-25-25,0 50,25-25,-25 25,-25 25,25-25,0 50,-25-25,25 24,0-24,-25 0,25 0,0-25,0 0,25-25,-25 0,0 0,25 0,-25 1,25-1,-25 25,0 0,0 25,0-1,0 26,-25-25,25 0,0 49,-25-49,25 0,25-25,-25 0,25-25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17:16:46.67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11 38,'9'6'6,"-9"-6"-6,17-8 0,-4-1-13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0:44:03.88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189 176 35,'0'0'33,"0"0"1,0 0 0,-12-6-13,12 6-6,0 0-5,22 8-2,-4-10-1,12 5-2,4-2 0,13 0-1,6-1-2,8 1 0,5-2-1,0 1-1,3-3 0,-6-2 0,-4 0 0,-6-1-1,-8-1-2,-10-3-1,-3 7-7,-19-10-20,-13 13-6,6-19-2,-16 9 1</inkml:trace>
  <inkml:trace contextRef="#ctx0" brushRef="#br0" timeOffset="390">281 10 29,'13'-7'31,"-1"3"0,-12 4-1,0 0-13,0 0-8,-23-3-4,2 11-1,-9 3-1,-2 3-1,-5 3 0,0 2 1,0 4-1,6 1-2,5 0 3,7 2-2,7-3 2,9 1 0,8-1 1,10-2 1,7-3-1,7 1 1,3-5 0,8 2-1,3-4-1,3 1-1,1-4-2,-2 0-4,5 2-27,-9 1-7,-3 0 0,-8 4-1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0:44:07.22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145-2 27,'0'0'29,"0"0"-2,10-8-2,-10 8-7,0 0-3,0 0-5,-1 17-2,1-17-3,-15 25-1,1-9 0,0 7-1,-5-1-2,-1 2 1,-2-1-2,3 0 1,4-1 0,3-2 0,8-4 0,7 1 1,6-4 0,7 2 0,6-4 1,6 2-2,2-3 1,3 0 0,0 1-2,0-2 0,-1-3-1,-4-3-2,3 2-3,-9-10-7,7 6-13,-7-3-8,-3-2-2,1-3 2,-4-2 0</inkml:trace>
  <inkml:trace contextRef="#ctx0" brushRef="#br0" timeOffset="394">327 197 57,'-13'-14'33,"13"14"0,0 0-6,4-13-12,12 16-5,1-5-2,13 4-1,6-3-1,15 2 1,5-4-1,11 1-1,5-2-2,4 1 0,0-3-1,-3 4-1,-7 0 0,-10 1-3,-10 3-1,-13-2-7,-4 7-28,-11 0-1,-10 7 0,-7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4T20:44:08.27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220 0 54,'-13'11'31,"13"-11"-1,-10 11-10,-1-8-12,-1 7-5,-6 1 0,-3 5-2,-5 1 1,1 4-1,-1 0 1,6 1 0,0-1 0,9 1-1,2-5 0,12 0 1,7-2 0,7-1-1,6-3 0,5 0 0,4-1-2,1-5-2,6 5-4,-8-9-12,2 1-14,-2-1-1,-5-3 0,-3-1 2</inkml:trace>
  <inkml:trace contextRef="#ctx0" brushRef="#br0" timeOffset="376">238 213 34,'0'0'32,"0"0"3,16-7-2,-4-2-14,14 5-7,1-6-3,10 3-2,7-3-1,8 3 0,0-4-2,10 5 1,1-4-3,5 3 1,1-1-1,3 4 1,-5 0-2,-2 3 1,-5 1-1,-7 2 0,-8 1 0,-6 2-1,-12-1 0,-8-1-2,-6 4-5,-13-7-32,0 0-1,-8 11-1,-13-14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7E7A663-AA04-46CB-ABD5-E80A857A2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12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86875EC1-05E8-4CC5-B09B-974042A35FB2}" type="slidenum">
              <a:rPr lang="en-US" sz="1200" smtClean="0">
                <a:latin typeface="Arial" charset="0"/>
              </a:rPr>
              <a:pPr/>
              <a:t>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D3565420-BFD9-4167-8C51-0F521CB630AC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15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EBB8E5C6-0140-428E-99AD-507C845276FA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16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B1FBDDC7-C887-408F-A4D9-E125C30E6D53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17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B1FBDDC7-C887-408F-A4D9-E125C30E6D53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18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B1FBDDC7-C887-408F-A4D9-E125C30E6D53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19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B1FBDDC7-C887-408F-A4D9-E125C30E6D53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20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B1FBDDC7-C887-408F-A4D9-E125C30E6D53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21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B1FBDDC7-C887-408F-A4D9-E125C30E6D53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22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5746CDE7-826B-4B83-BD55-8893E8076CC2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23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3A7597DF-7B8A-4F3E-ADF2-E2B88E56B4B6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24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30962933-0276-4D7E-A97F-9510D44347F3}" type="slidenum">
              <a:rPr lang="en-US" sz="1200" smtClean="0">
                <a:latin typeface="Arial" charset="0"/>
              </a:rPr>
              <a:pPr/>
              <a:t>2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6088EB2E-BE87-4E21-A8A4-5C6A4A44821C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25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00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6088EB2E-BE87-4E21-A8A4-5C6A4A44821C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26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00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35E0F848-D1C1-4221-A9E8-D9E85EF59696}" type="slidenum">
              <a:rPr lang="en-US" sz="1200" smtClean="0">
                <a:latin typeface="Arial" charset="0"/>
              </a:rPr>
              <a:pPr/>
              <a:t>27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454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/>
            <a:fld id="{7616A98B-FA42-4D79-89C9-BFAB5BCB81FD}" type="slidenum">
              <a:rPr lang="en-US" sz="1200">
                <a:latin typeface="Arial" charset="0"/>
              </a:rPr>
              <a:pPr algn="r"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145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71282A8C-E669-4075-8817-E863BD39FCE9}" type="slidenum">
              <a:rPr lang="en-US" sz="1200" smtClean="0">
                <a:latin typeface="Arial" charset="0"/>
              </a:rPr>
              <a:pPr/>
              <a:t>28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4643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/>
            <a:fld id="{689C11E4-BB2B-48E7-9119-8397802671EB}" type="slidenum">
              <a:rPr lang="en-US" sz="1200">
                <a:latin typeface="Arial" charset="0"/>
              </a:rPr>
              <a:pPr algn="r"/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146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3925C31A-DCBE-40DA-A101-F3CCB3139397}" type="slidenum">
              <a:rPr lang="en-US" sz="1200" smtClean="0">
                <a:latin typeface="Arial" charset="0"/>
              </a:rPr>
              <a:pPr/>
              <a:t>29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/>
            <a:fld id="{6F132A26-35EE-46E4-8A9E-D913F788E180}" type="slidenum">
              <a:rPr lang="en-US" sz="1200">
                <a:latin typeface="Arial" charset="0"/>
              </a:rPr>
              <a:pPr algn="r"/>
              <a:t>29</a:t>
            </a:fld>
            <a:endParaRPr lang="en-US" sz="1200">
              <a:latin typeface="Arial" charset="0"/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AF981F69-24C7-4129-A851-E520D15BD805}" type="slidenum">
              <a:rPr lang="en-US" sz="1200" smtClean="0">
                <a:latin typeface="Arial" charset="0"/>
              </a:rPr>
              <a:pPr/>
              <a:t>46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21F49D65-832A-4873-ACE7-0D442893B745}" type="slidenum">
              <a:rPr lang="en-US" sz="1200" smtClean="0">
                <a:latin typeface="Arial" charset="0"/>
              </a:rPr>
              <a:pPr/>
              <a:t>51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4950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/>
            <a:fld id="{EEB83AD8-2F12-44F5-94C1-D3A3601A104F}" type="slidenum">
              <a:rPr lang="en-US" sz="1200">
                <a:latin typeface="Arial" charset="0"/>
              </a:rPr>
              <a:pPr algn="r"/>
              <a:t>51</a:t>
            </a:fld>
            <a:endParaRPr lang="en-US" sz="1200">
              <a:latin typeface="Arial" charset="0"/>
            </a:endParaRPr>
          </a:p>
        </p:txBody>
      </p:sp>
      <p:sp>
        <p:nvSpPr>
          <p:cNvPr id="149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81912A43-A889-4586-8E09-D2C307E2FC5B}" type="slidenum">
              <a:rPr lang="en-US" sz="1200" smtClean="0">
                <a:latin typeface="Arial" charset="0"/>
              </a:rPr>
              <a:pPr/>
              <a:t>52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5053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/>
            <a:fld id="{D84D7737-8F59-4FEE-A4A3-23CD2428A196}" type="slidenum">
              <a:rPr lang="en-US" sz="1200">
                <a:latin typeface="Arial" charset="0"/>
              </a:rPr>
              <a:pPr algn="r"/>
              <a:t>52</a:t>
            </a:fld>
            <a:endParaRPr lang="en-US" sz="1200">
              <a:latin typeface="Arial" charset="0"/>
            </a:endParaRPr>
          </a:p>
        </p:txBody>
      </p:sp>
      <p:sp>
        <p:nvSpPr>
          <p:cNvPr id="150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1F8D1BAF-55AA-49A7-931B-3291A41184D0}" type="slidenum">
              <a:rPr lang="en-US" sz="1200" smtClean="0">
                <a:latin typeface="Arial" charset="0"/>
              </a:rPr>
              <a:pPr/>
              <a:t>53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5A4E38D2-07DC-4968-9C88-76789BBFAC0B}" type="slidenum">
              <a:rPr lang="en-US" sz="1200" smtClean="0">
                <a:latin typeface="Arial" charset="0"/>
              </a:rPr>
              <a:pPr/>
              <a:t>54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378560" indent="-216233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811026" indent="-216233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243491" indent="-216233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675957" indent="-216233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AC8013CA-3FD9-4AE8-BE4E-B2FD6A45B495}" type="slidenum">
              <a:rPr lang="en-US" sz="1200">
                <a:solidFill>
                  <a:prstClr val="black"/>
                </a:solidFill>
                <a:latin typeface="Arial" pitchFamily="34" charset="0"/>
              </a:rPr>
              <a:pPr/>
              <a:t>8</a:t>
            </a:fld>
            <a:endParaRPr 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9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6BF175E9-F2EE-4B8A-A8C5-9226DCF40BD9}" type="slidenum">
              <a:rPr lang="en-US" sz="1200" smtClean="0">
                <a:latin typeface="Arial" charset="0"/>
              </a:rPr>
              <a:pPr/>
              <a:t>55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0E737A8B-66BF-4E39-9C48-B4812D3ABDD6}" type="slidenum">
              <a:rPr lang="en-US" sz="1200" smtClean="0">
                <a:latin typeface="Arial" charset="0"/>
              </a:rPr>
              <a:pPr/>
              <a:t>68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751E309A-D772-4461-B330-65BA9B172C9E}" type="slidenum">
              <a:rPr lang="en-US" sz="1200" smtClean="0">
                <a:latin typeface="Arial" charset="0"/>
              </a:rPr>
              <a:pPr/>
              <a:t>76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E57E9121-2DE2-4721-AF92-FE84E7277C3E}" type="slidenum">
              <a:rPr lang="en-US" sz="1200" smtClean="0">
                <a:latin typeface="Arial" charset="0"/>
              </a:rPr>
              <a:pPr/>
              <a:t>78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1542B770-D99B-4478-8676-83256C860B3E}" type="slidenum">
              <a:rPr lang="en-US" sz="1200" smtClean="0">
                <a:latin typeface="Arial" charset="0"/>
              </a:rPr>
              <a:pPr/>
              <a:t>81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3FFDFAD1-2D1C-42FF-8083-8411DA184AEA}" type="slidenum">
              <a:rPr lang="en-US" sz="1200" smtClean="0">
                <a:latin typeface="Arial" charset="0"/>
              </a:rPr>
              <a:pPr/>
              <a:t>82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576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77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A43AACC7-1368-4D64-BA3B-4A6C25B145FE}" type="slidenum">
              <a:rPr lang="en-US" sz="1200" smtClean="0">
                <a:latin typeface="Arial" charset="0"/>
              </a:rPr>
              <a:pPr/>
              <a:t>83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1000" smtClean="0"/>
              <a:t>these quotes are important to yahoo… !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EC3306F2-0EA0-4485-B852-1ABD08CF1B96}" type="slidenum">
              <a:rPr lang="en-US" sz="1200" smtClean="0">
                <a:latin typeface="Arial" charset="0"/>
              </a:rPr>
              <a:pPr/>
              <a:t>84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5974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/>
            <a:fld id="{D4CF5ACB-F2F2-4102-A2C3-0A169A5004D6}" type="slidenum">
              <a:rPr lang="en-US" sz="1200">
                <a:latin typeface="Arial" charset="0"/>
              </a:rPr>
              <a:pPr algn="r"/>
              <a:t>84</a:t>
            </a:fld>
            <a:endParaRPr lang="en-US" sz="1200">
              <a:latin typeface="Arial" charset="0"/>
            </a:endParaRPr>
          </a:p>
        </p:txBody>
      </p:sp>
      <p:sp>
        <p:nvSpPr>
          <p:cNvPr id="159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974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519253D4-C5E9-4263-A267-805FB1F731A2}" type="slidenum">
              <a:rPr lang="en-US" sz="1200" smtClean="0">
                <a:latin typeface="Arial" charset="0"/>
              </a:rPr>
              <a:pPr/>
              <a:t>85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607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/>
            <a:fld id="{EB92DB56-A35F-48BF-9525-BC059DF5EDE3}" type="slidenum">
              <a:rPr lang="en-US" sz="1200">
                <a:latin typeface="Arial" charset="0"/>
              </a:rPr>
              <a:pPr algn="r"/>
              <a:t>85</a:t>
            </a:fld>
            <a:endParaRPr lang="en-US" sz="1200">
              <a:latin typeface="Arial" charset="0"/>
            </a:endParaRPr>
          </a:p>
        </p:txBody>
      </p:sp>
      <p:sp>
        <p:nvSpPr>
          <p:cNvPr id="160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444AD9C2-5955-449A-AC65-761BD7008A78}" type="slidenum">
              <a:rPr lang="en-US" sz="1200" smtClean="0">
                <a:latin typeface="Arial" charset="0"/>
              </a:rPr>
              <a:pPr/>
              <a:t>86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6179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/>
            <a:fld id="{E5BD7153-B270-494E-AD39-10762A40ECC3}" type="slidenum">
              <a:rPr lang="en-US" sz="1200">
                <a:latin typeface="Arial" charset="0"/>
              </a:rPr>
              <a:pPr algn="r"/>
              <a:t>86</a:t>
            </a:fld>
            <a:endParaRPr lang="en-US" sz="1200">
              <a:latin typeface="Arial" charset="0"/>
            </a:endParaRPr>
          </a:p>
        </p:txBody>
      </p:sp>
      <p:sp>
        <p:nvSpPr>
          <p:cNvPr id="161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6088EB2E-BE87-4E21-A8A4-5C6A4A44821C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9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00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5ED8156C-598E-4FC5-A62C-344141B09E56}" type="slidenum">
              <a:rPr lang="en-US" sz="1200" smtClean="0">
                <a:latin typeface="Arial" charset="0"/>
              </a:rPr>
              <a:pPr/>
              <a:t>87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628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/>
            <a:fld id="{3A499B4F-CE24-479B-B610-01D4677C3048}" type="slidenum">
              <a:rPr lang="en-US" sz="1200">
                <a:latin typeface="Arial" charset="0"/>
              </a:rPr>
              <a:pPr algn="r"/>
              <a:t>87</a:t>
            </a:fld>
            <a:endParaRPr lang="en-US" sz="1200">
              <a:latin typeface="Arial" charset="0"/>
            </a:endParaRPr>
          </a:p>
        </p:txBody>
      </p:sp>
      <p:sp>
        <p:nvSpPr>
          <p:cNvPr id="162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2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4070C1AF-FBF0-4EE6-8E84-A8FD77857ACA}" type="slidenum">
              <a:rPr lang="en-US" sz="1200" smtClean="0">
                <a:latin typeface="Arial" charset="0"/>
              </a:rPr>
              <a:pPr/>
              <a:t>88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6384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/>
            <a:fld id="{6CB478EE-A305-48C5-901A-61C01F68F6F6}" type="slidenum">
              <a:rPr lang="en-US" sz="1200">
                <a:latin typeface="Arial" charset="0"/>
              </a:rPr>
              <a:pPr algn="r"/>
              <a:t>88</a:t>
            </a:fld>
            <a:endParaRPr lang="en-US" sz="1200">
              <a:latin typeface="Arial" charset="0"/>
            </a:endParaRPr>
          </a:p>
        </p:txBody>
      </p:sp>
      <p:sp>
        <p:nvSpPr>
          <p:cNvPr id="163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4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5D76DC28-0D17-4F30-A914-51F2FE4AF2D1}" type="slidenum">
              <a:rPr lang="en-US" sz="1200" smtClean="0">
                <a:latin typeface="Arial" charset="0"/>
              </a:rPr>
              <a:pPr/>
              <a:t>89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6486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/>
            <a:fld id="{5E86D44F-5067-4706-B304-631E337BFD14}" type="slidenum">
              <a:rPr lang="en-US" sz="1200">
                <a:latin typeface="Arial" charset="0"/>
              </a:rPr>
              <a:pPr algn="r"/>
              <a:t>89</a:t>
            </a:fld>
            <a:endParaRPr lang="en-US" sz="1200">
              <a:latin typeface="Arial" charset="0"/>
            </a:endParaRPr>
          </a:p>
        </p:txBody>
      </p:sp>
      <p:sp>
        <p:nvSpPr>
          <p:cNvPr id="164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486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1652C702-B773-4EE3-B1BB-016D0E59C38A}" type="slidenum">
              <a:rPr lang="en-US" sz="1200" smtClean="0">
                <a:latin typeface="Arial" charset="0"/>
              </a:rPr>
              <a:pPr/>
              <a:t>90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B79CC8EF-CCAF-4558-9A1F-C772266054B4}" type="slidenum">
              <a:rPr lang="en-US" sz="1200" smtClean="0">
                <a:latin typeface="Arial" charset="0"/>
              </a:rPr>
              <a:pPr/>
              <a:t>91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6691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/>
            <a:fld id="{9885CDCE-4B96-4E1C-A3CC-8C492D7BE8F8}" type="slidenum">
              <a:rPr lang="en-US" sz="1200">
                <a:latin typeface="Arial" charset="0"/>
              </a:rPr>
              <a:pPr algn="r"/>
              <a:t>91</a:t>
            </a:fld>
            <a:endParaRPr lang="en-US" sz="1200">
              <a:latin typeface="Arial" charset="0"/>
            </a:endParaRPr>
          </a:p>
        </p:txBody>
      </p:sp>
      <p:sp>
        <p:nvSpPr>
          <p:cNvPr id="166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691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5133EFEE-920B-43E4-A178-1582AEC05706}" type="slidenum">
              <a:rPr lang="en-US" sz="1200" smtClean="0">
                <a:latin typeface="Arial" charset="0"/>
              </a:rPr>
              <a:pPr/>
              <a:t>92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C52D6D63-CFC1-4D3B-9161-46EB0BCA9BBD}" type="slidenum">
              <a:rPr lang="en-US" sz="1200" smtClean="0">
                <a:latin typeface="Arial" charset="0"/>
              </a:rPr>
              <a:pPr/>
              <a:t>93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378560" indent="-216233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811026" indent="-216233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243491" indent="-216233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675957" indent="-216233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58FBA75F-7BB3-46E8-8506-A642A7A57D27}" type="slidenum">
              <a:rPr lang="en-US" sz="1200">
                <a:latin typeface="Arial" pitchFamily="34" charset="0"/>
              </a:rPr>
              <a:pPr/>
              <a:t>10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761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613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ED4A8603-7BF8-49FB-A256-5DEE2362C86D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11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1000" smtClean="0"/>
              <a:t>these quotes are important to yahoo… !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ED4A8603-7BF8-49FB-A256-5DEE2362C86D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12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1000" smtClean="0"/>
              <a:t>these quotes are important to yahoo… !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EBB8E5C6-0140-428E-99AD-507C845276FA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13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D3565420-BFD9-4167-8C51-0F521CB630AC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14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63144-4ADD-4593-BCD6-D4ECD62E3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2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EBE2E-9428-4D91-9D96-43CE3B6F5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0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D674B-A1B2-4E32-BD7B-1A11C35CD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55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E8B12-BFD0-4736-9169-B49E20827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58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7AA0B-9D6D-44D1-AFDE-D9D7D074A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44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CB5A0-4E23-4F3E-8F30-BC1FC67A4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33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99EAC-4E5C-4D02-A5D9-69E5DCEFE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05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B6004-B44F-49DA-AA42-DC17DBEBE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77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DC33A-257B-4275-BD64-5124E6CA4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38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0CCBA-EC20-4103-8B35-60342F82F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6773A-A2E8-4682-B9D7-E46BBBDBA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4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E14C7-E644-4168-88C6-112EA40CC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63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2C00C-C386-4C16-A3B6-6B6F20ACC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83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83828-CA8B-4DBC-A66E-24757F2F4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61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A299C-3A25-423A-BA5A-CBAC25770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73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F27CED6-9552-4936-9966-4B57E1518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24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25BB99F-AA38-4E04-AD13-FB394DDDA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99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BE1B5E9-8C78-4D21-92F8-571944CEA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39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2852D3FD-63B9-4C5F-8EFC-F168765D9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86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E29A479-9183-448A-A65B-1C55B51FF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39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1ABCCB4F-6CB6-406C-914E-AE101E8BD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25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150A0AF-9FB9-4A9D-ADC7-506FF71D5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9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9FFCF-A200-44AD-8B3F-7A1669034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10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E627BA0-F630-4353-A096-E9A9D17FF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55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7DA88B9-1FAE-4995-BA2E-A0D8B23A9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77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4753E2A-E814-49D9-92CA-F0307BA13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129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98CECAD-9436-42DB-954F-4C5BC9E70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217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42D7F-BA66-4CD6-AFD9-530C2D04E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828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243C0-C67B-4CE4-B82F-82FCCA3F1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118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0872D-79DA-4EA9-AC4D-B2214CB50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468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93106-2F9C-49FD-A8CB-D0DD01CA6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280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F14BA-E029-4142-ACEF-9EE06D3A1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764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9CBD5-C34C-4BA8-A37E-7BB475CCA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4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58D51-16DC-4ECB-98D3-1B234E704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0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154E2-C699-4D9E-B276-1777F95F2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412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BAA16-0024-47E0-B3F0-3252E6BF4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10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05280-450E-453F-AF00-2DB22DF86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904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36D88-B4A9-4FCD-9B5A-899EA9482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741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E1CC1-41E5-4ED5-AD96-CFDADD507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129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AB8C8-E651-405B-9026-A02461FC7C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144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A804D-D3DC-464E-B2C4-DFBD2428E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698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45E57-87A9-487F-8AA7-64033F9703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282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4CD53-E0FC-404B-A08B-EA33BA08A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745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C54D5-A5AD-4020-B4F6-A917C5DA2D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7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59797-1466-4B40-BA39-7B5F94907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099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F470D-E08F-47BD-9F7C-96AFACC95A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446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D2599-20E5-47BE-A929-8113B69DB5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025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CBD72-44EA-4057-A7CE-D24FACA1D2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303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FCBF0-39AF-49FB-BA2B-73F86BCEED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062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C9F25-BF81-4179-A8DF-A421529150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079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BDFA0-9B17-4005-9655-85B5F53FBB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9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B46FF-A809-4757-A68B-8B7845FD1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4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33F95-76B9-4238-92DD-5A422B74A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6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E14C2-8712-4C0F-B356-68CC3C193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1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6471F-245F-4CC9-9570-944088C81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1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169BDFB-04AB-4993-8505-0984B364E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325FA8A-2E23-4B8A-B682-B06629EF1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14C4B77B-A905-409D-8617-EC28C7ABC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D875A26C-7118-42C4-AF73-8052DD123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66B6587C-B780-4AD5-A2B6-E9F742B71E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66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4" Type="http://schemas.openxmlformats.org/officeDocument/2006/relationships/tags" Target="../tags/tag15.xml"/><Relationship Id="rId15" Type="http://schemas.openxmlformats.org/officeDocument/2006/relationships/tags" Target="../tags/tag16.xml"/><Relationship Id="rId16" Type="http://schemas.openxmlformats.org/officeDocument/2006/relationships/tags" Target="../tags/tag17.xml"/><Relationship Id="rId17" Type="http://schemas.openxmlformats.org/officeDocument/2006/relationships/tags" Target="../tags/tag18.xml"/><Relationship Id="rId18" Type="http://schemas.openxmlformats.org/officeDocument/2006/relationships/tags" Target="../tags/tag19.xml"/><Relationship Id="rId19" Type="http://schemas.openxmlformats.org/officeDocument/2006/relationships/tags" Target="../tags/tag20.xml"/><Relationship Id="rId63" Type="http://schemas.openxmlformats.org/officeDocument/2006/relationships/tags" Target="../tags/tag64.xml"/><Relationship Id="rId64" Type="http://schemas.openxmlformats.org/officeDocument/2006/relationships/tags" Target="../tags/tag65.xml"/><Relationship Id="rId65" Type="http://schemas.openxmlformats.org/officeDocument/2006/relationships/tags" Target="../tags/tag66.xml"/><Relationship Id="rId66" Type="http://schemas.openxmlformats.org/officeDocument/2006/relationships/tags" Target="../tags/tag67.xml"/><Relationship Id="rId67" Type="http://schemas.openxmlformats.org/officeDocument/2006/relationships/tags" Target="../tags/tag68.xml"/><Relationship Id="rId68" Type="http://schemas.openxmlformats.org/officeDocument/2006/relationships/slideLayout" Target="../slideLayouts/slideLayout7.xml"/><Relationship Id="rId69" Type="http://schemas.openxmlformats.org/officeDocument/2006/relationships/notesSlide" Target="../notesSlides/notesSlide1.xml"/><Relationship Id="rId50" Type="http://schemas.openxmlformats.org/officeDocument/2006/relationships/tags" Target="../tags/tag51.xml"/><Relationship Id="rId51" Type="http://schemas.openxmlformats.org/officeDocument/2006/relationships/tags" Target="../tags/tag52.xml"/><Relationship Id="rId52" Type="http://schemas.openxmlformats.org/officeDocument/2006/relationships/tags" Target="../tags/tag53.xml"/><Relationship Id="rId53" Type="http://schemas.openxmlformats.org/officeDocument/2006/relationships/tags" Target="../tags/tag54.xml"/><Relationship Id="rId54" Type="http://schemas.openxmlformats.org/officeDocument/2006/relationships/tags" Target="../tags/tag55.xml"/><Relationship Id="rId55" Type="http://schemas.openxmlformats.org/officeDocument/2006/relationships/tags" Target="../tags/tag56.xml"/><Relationship Id="rId56" Type="http://schemas.openxmlformats.org/officeDocument/2006/relationships/tags" Target="../tags/tag57.xml"/><Relationship Id="rId57" Type="http://schemas.openxmlformats.org/officeDocument/2006/relationships/tags" Target="../tags/tag58.xml"/><Relationship Id="rId58" Type="http://schemas.openxmlformats.org/officeDocument/2006/relationships/tags" Target="../tags/tag59.xml"/><Relationship Id="rId59" Type="http://schemas.openxmlformats.org/officeDocument/2006/relationships/tags" Target="../tags/tag60.xml"/><Relationship Id="rId40" Type="http://schemas.openxmlformats.org/officeDocument/2006/relationships/tags" Target="../tags/tag41.xml"/><Relationship Id="rId41" Type="http://schemas.openxmlformats.org/officeDocument/2006/relationships/tags" Target="../tags/tag42.xml"/><Relationship Id="rId42" Type="http://schemas.openxmlformats.org/officeDocument/2006/relationships/tags" Target="../tags/tag43.xml"/><Relationship Id="rId43" Type="http://schemas.openxmlformats.org/officeDocument/2006/relationships/tags" Target="../tags/tag44.xml"/><Relationship Id="rId44" Type="http://schemas.openxmlformats.org/officeDocument/2006/relationships/tags" Target="../tags/tag45.xml"/><Relationship Id="rId45" Type="http://schemas.openxmlformats.org/officeDocument/2006/relationships/tags" Target="../tags/tag46.xml"/><Relationship Id="rId46" Type="http://schemas.openxmlformats.org/officeDocument/2006/relationships/tags" Target="../tags/tag47.xml"/><Relationship Id="rId47" Type="http://schemas.openxmlformats.org/officeDocument/2006/relationships/tags" Target="../tags/tag48.xml"/><Relationship Id="rId48" Type="http://schemas.openxmlformats.org/officeDocument/2006/relationships/tags" Target="../tags/tag49.xml"/><Relationship Id="rId49" Type="http://schemas.openxmlformats.org/officeDocument/2006/relationships/tags" Target="../tags/tag50.xml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tags" Target="../tags/tag7.xml"/><Relationship Id="rId7" Type="http://schemas.openxmlformats.org/officeDocument/2006/relationships/tags" Target="../tags/tag8.xml"/><Relationship Id="rId8" Type="http://schemas.openxmlformats.org/officeDocument/2006/relationships/tags" Target="../tags/tag9.xml"/><Relationship Id="rId9" Type="http://schemas.openxmlformats.org/officeDocument/2006/relationships/tags" Target="../tags/tag10.xml"/><Relationship Id="rId30" Type="http://schemas.openxmlformats.org/officeDocument/2006/relationships/tags" Target="../tags/tag31.xml"/><Relationship Id="rId31" Type="http://schemas.openxmlformats.org/officeDocument/2006/relationships/tags" Target="../tags/tag32.xml"/><Relationship Id="rId32" Type="http://schemas.openxmlformats.org/officeDocument/2006/relationships/tags" Target="../tags/tag33.xml"/><Relationship Id="rId33" Type="http://schemas.openxmlformats.org/officeDocument/2006/relationships/tags" Target="../tags/tag34.xml"/><Relationship Id="rId34" Type="http://schemas.openxmlformats.org/officeDocument/2006/relationships/tags" Target="../tags/tag35.xml"/><Relationship Id="rId35" Type="http://schemas.openxmlformats.org/officeDocument/2006/relationships/tags" Target="../tags/tag36.xml"/><Relationship Id="rId36" Type="http://schemas.openxmlformats.org/officeDocument/2006/relationships/tags" Target="../tags/tag37.xml"/><Relationship Id="rId37" Type="http://schemas.openxmlformats.org/officeDocument/2006/relationships/tags" Target="../tags/tag38.xml"/><Relationship Id="rId38" Type="http://schemas.openxmlformats.org/officeDocument/2006/relationships/tags" Target="../tags/tag39.xml"/><Relationship Id="rId39" Type="http://schemas.openxmlformats.org/officeDocument/2006/relationships/tags" Target="../tags/tag40.xml"/><Relationship Id="rId70" Type="http://schemas.openxmlformats.org/officeDocument/2006/relationships/image" Target="../media/image1.png"/><Relationship Id="rId20" Type="http://schemas.openxmlformats.org/officeDocument/2006/relationships/tags" Target="../tags/tag21.xml"/><Relationship Id="rId21" Type="http://schemas.openxmlformats.org/officeDocument/2006/relationships/tags" Target="../tags/tag22.xml"/><Relationship Id="rId22" Type="http://schemas.openxmlformats.org/officeDocument/2006/relationships/tags" Target="../tags/tag23.xml"/><Relationship Id="rId23" Type="http://schemas.openxmlformats.org/officeDocument/2006/relationships/tags" Target="../tags/tag24.xml"/><Relationship Id="rId24" Type="http://schemas.openxmlformats.org/officeDocument/2006/relationships/tags" Target="../tags/tag25.xml"/><Relationship Id="rId25" Type="http://schemas.openxmlformats.org/officeDocument/2006/relationships/tags" Target="../tags/tag26.xml"/><Relationship Id="rId26" Type="http://schemas.openxmlformats.org/officeDocument/2006/relationships/tags" Target="../tags/tag27.xml"/><Relationship Id="rId27" Type="http://schemas.openxmlformats.org/officeDocument/2006/relationships/tags" Target="../tags/tag28.xml"/><Relationship Id="rId28" Type="http://schemas.openxmlformats.org/officeDocument/2006/relationships/tags" Target="../tags/tag29.xml"/><Relationship Id="rId29" Type="http://schemas.openxmlformats.org/officeDocument/2006/relationships/tags" Target="../tags/tag30.xml"/><Relationship Id="rId60" Type="http://schemas.openxmlformats.org/officeDocument/2006/relationships/tags" Target="../tags/tag61.xml"/><Relationship Id="rId61" Type="http://schemas.openxmlformats.org/officeDocument/2006/relationships/tags" Target="../tags/tag62.xml"/><Relationship Id="rId62" Type="http://schemas.openxmlformats.org/officeDocument/2006/relationships/tags" Target="../tags/tag63.xml"/><Relationship Id="rId10" Type="http://schemas.openxmlformats.org/officeDocument/2006/relationships/tags" Target="../tags/tag11.xml"/><Relationship Id="rId11" Type="http://schemas.openxmlformats.org/officeDocument/2006/relationships/tags" Target="../tags/tag12.xml"/><Relationship Id="rId12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85.xml"/><Relationship Id="rId14" Type="http://schemas.openxmlformats.org/officeDocument/2006/relationships/tags" Target="../tags/tag186.xml"/><Relationship Id="rId15" Type="http://schemas.openxmlformats.org/officeDocument/2006/relationships/tags" Target="../tags/tag187.xml"/><Relationship Id="rId16" Type="http://schemas.openxmlformats.org/officeDocument/2006/relationships/tags" Target="../tags/tag188.xml"/><Relationship Id="rId17" Type="http://schemas.openxmlformats.org/officeDocument/2006/relationships/tags" Target="../tags/tag189.xml"/><Relationship Id="rId18" Type="http://schemas.openxmlformats.org/officeDocument/2006/relationships/tags" Target="../tags/tag190.xml"/><Relationship Id="rId19" Type="http://schemas.openxmlformats.org/officeDocument/2006/relationships/tags" Target="../tags/tag191.xml"/><Relationship Id="rId50" Type="http://schemas.openxmlformats.org/officeDocument/2006/relationships/tags" Target="../tags/tag222.xml"/><Relationship Id="rId51" Type="http://schemas.openxmlformats.org/officeDocument/2006/relationships/tags" Target="../tags/tag223.xml"/><Relationship Id="rId52" Type="http://schemas.openxmlformats.org/officeDocument/2006/relationships/tags" Target="../tags/tag224.xml"/><Relationship Id="rId53" Type="http://schemas.openxmlformats.org/officeDocument/2006/relationships/tags" Target="../tags/tag225.xml"/><Relationship Id="rId54" Type="http://schemas.openxmlformats.org/officeDocument/2006/relationships/tags" Target="../tags/tag226.xml"/><Relationship Id="rId55" Type="http://schemas.openxmlformats.org/officeDocument/2006/relationships/slideLayout" Target="../slideLayouts/slideLayout40.xml"/><Relationship Id="rId56" Type="http://schemas.openxmlformats.org/officeDocument/2006/relationships/notesSlide" Target="../notesSlides/notesSlide5.xml"/><Relationship Id="rId57" Type="http://schemas.openxmlformats.org/officeDocument/2006/relationships/image" Target="../media/image4.png"/><Relationship Id="rId40" Type="http://schemas.openxmlformats.org/officeDocument/2006/relationships/tags" Target="../tags/tag212.xml"/><Relationship Id="rId41" Type="http://schemas.openxmlformats.org/officeDocument/2006/relationships/tags" Target="../tags/tag213.xml"/><Relationship Id="rId42" Type="http://schemas.openxmlformats.org/officeDocument/2006/relationships/tags" Target="../tags/tag214.xml"/><Relationship Id="rId43" Type="http://schemas.openxmlformats.org/officeDocument/2006/relationships/tags" Target="../tags/tag215.xml"/><Relationship Id="rId44" Type="http://schemas.openxmlformats.org/officeDocument/2006/relationships/tags" Target="../tags/tag216.xml"/><Relationship Id="rId45" Type="http://schemas.openxmlformats.org/officeDocument/2006/relationships/tags" Target="../tags/tag217.xml"/><Relationship Id="rId46" Type="http://schemas.openxmlformats.org/officeDocument/2006/relationships/tags" Target="../tags/tag218.xml"/><Relationship Id="rId47" Type="http://schemas.openxmlformats.org/officeDocument/2006/relationships/tags" Target="../tags/tag219.xml"/><Relationship Id="rId48" Type="http://schemas.openxmlformats.org/officeDocument/2006/relationships/tags" Target="../tags/tag220.xml"/><Relationship Id="rId49" Type="http://schemas.openxmlformats.org/officeDocument/2006/relationships/tags" Target="../tags/tag221.xml"/><Relationship Id="rId1" Type="http://schemas.openxmlformats.org/officeDocument/2006/relationships/tags" Target="../tags/tag173.xml"/><Relationship Id="rId2" Type="http://schemas.openxmlformats.org/officeDocument/2006/relationships/tags" Target="../tags/tag174.xml"/><Relationship Id="rId3" Type="http://schemas.openxmlformats.org/officeDocument/2006/relationships/tags" Target="../tags/tag175.xml"/><Relationship Id="rId4" Type="http://schemas.openxmlformats.org/officeDocument/2006/relationships/tags" Target="../tags/tag176.xml"/><Relationship Id="rId5" Type="http://schemas.openxmlformats.org/officeDocument/2006/relationships/tags" Target="../tags/tag177.xml"/><Relationship Id="rId6" Type="http://schemas.openxmlformats.org/officeDocument/2006/relationships/tags" Target="../tags/tag178.xml"/><Relationship Id="rId7" Type="http://schemas.openxmlformats.org/officeDocument/2006/relationships/tags" Target="../tags/tag179.xml"/><Relationship Id="rId8" Type="http://schemas.openxmlformats.org/officeDocument/2006/relationships/tags" Target="../tags/tag180.xml"/><Relationship Id="rId9" Type="http://schemas.openxmlformats.org/officeDocument/2006/relationships/tags" Target="../tags/tag181.xml"/><Relationship Id="rId30" Type="http://schemas.openxmlformats.org/officeDocument/2006/relationships/tags" Target="../tags/tag202.xml"/><Relationship Id="rId31" Type="http://schemas.openxmlformats.org/officeDocument/2006/relationships/tags" Target="../tags/tag203.xml"/><Relationship Id="rId32" Type="http://schemas.openxmlformats.org/officeDocument/2006/relationships/tags" Target="../tags/tag204.xml"/><Relationship Id="rId33" Type="http://schemas.openxmlformats.org/officeDocument/2006/relationships/tags" Target="../tags/tag205.xml"/><Relationship Id="rId34" Type="http://schemas.openxmlformats.org/officeDocument/2006/relationships/tags" Target="../tags/tag206.xml"/><Relationship Id="rId35" Type="http://schemas.openxmlformats.org/officeDocument/2006/relationships/tags" Target="../tags/tag207.xml"/><Relationship Id="rId36" Type="http://schemas.openxmlformats.org/officeDocument/2006/relationships/tags" Target="../tags/tag208.xml"/><Relationship Id="rId37" Type="http://schemas.openxmlformats.org/officeDocument/2006/relationships/tags" Target="../tags/tag209.xml"/><Relationship Id="rId38" Type="http://schemas.openxmlformats.org/officeDocument/2006/relationships/tags" Target="../tags/tag210.xml"/><Relationship Id="rId39" Type="http://schemas.openxmlformats.org/officeDocument/2006/relationships/tags" Target="../tags/tag211.xml"/><Relationship Id="rId20" Type="http://schemas.openxmlformats.org/officeDocument/2006/relationships/tags" Target="../tags/tag192.xml"/><Relationship Id="rId21" Type="http://schemas.openxmlformats.org/officeDocument/2006/relationships/tags" Target="../tags/tag193.xml"/><Relationship Id="rId22" Type="http://schemas.openxmlformats.org/officeDocument/2006/relationships/tags" Target="../tags/tag194.xml"/><Relationship Id="rId23" Type="http://schemas.openxmlformats.org/officeDocument/2006/relationships/tags" Target="../tags/tag195.xml"/><Relationship Id="rId24" Type="http://schemas.openxmlformats.org/officeDocument/2006/relationships/tags" Target="../tags/tag196.xml"/><Relationship Id="rId25" Type="http://schemas.openxmlformats.org/officeDocument/2006/relationships/tags" Target="../tags/tag197.xml"/><Relationship Id="rId26" Type="http://schemas.openxmlformats.org/officeDocument/2006/relationships/tags" Target="../tags/tag198.xml"/><Relationship Id="rId27" Type="http://schemas.openxmlformats.org/officeDocument/2006/relationships/tags" Target="../tags/tag199.xml"/><Relationship Id="rId28" Type="http://schemas.openxmlformats.org/officeDocument/2006/relationships/tags" Target="../tags/tag200.xml"/><Relationship Id="rId29" Type="http://schemas.openxmlformats.org/officeDocument/2006/relationships/tags" Target="../tags/tag201.xml"/><Relationship Id="rId10" Type="http://schemas.openxmlformats.org/officeDocument/2006/relationships/tags" Target="../tags/tag182.xml"/><Relationship Id="rId11" Type="http://schemas.openxmlformats.org/officeDocument/2006/relationships/tags" Target="../tags/tag183.xml"/><Relationship Id="rId12" Type="http://schemas.openxmlformats.org/officeDocument/2006/relationships/tags" Target="../tags/tag18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customXml" Target="../ink/ink1.xml"/><Relationship Id="rId8" Type="http://schemas.openxmlformats.org/officeDocument/2006/relationships/image" Target="../media/image7.emf"/><Relationship Id="rId1" Type="http://schemas.openxmlformats.org/officeDocument/2006/relationships/tags" Target="../tags/tag227.xml"/><Relationship Id="rId2" Type="http://schemas.openxmlformats.org/officeDocument/2006/relationships/tags" Target="../tags/tag2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7.png"/><Relationship Id="rId1" Type="http://schemas.openxmlformats.org/officeDocument/2006/relationships/tags" Target="../tags/tag229.xml"/><Relationship Id="rId2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0" Type="http://schemas.openxmlformats.org/officeDocument/2006/relationships/tags" Target="../tags/tag249.xml"/><Relationship Id="rId21" Type="http://schemas.openxmlformats.org/officeDocument/2006/relationships/tags" Target="../tags/tag250.xml"/><Relationship Id="rId22" Type="http://schemas.openxmlformats.org/officeDocument/2006/relationships/tags" Target="../tags/tag251.xml"/><Relationship Id="rId23" Type="http://schemas.openxmlformats.org/officeDocument/2006/relationships/tags" Target="../tags/tag252.xml"/><Relationship Id="rId24" Type="http://schemas.openxmlformats.org/officeDocument/2006/relationships/tags" Target="../tags/tag253.xml"/><Relationship Id="rId25" Type="http://schemas.openxmlformats.org/officeDocument/2006/relationships/tags" Target="../tags/tag254.xml"/><Relationship Id="rId26" Type="http://schemas.openxmlformats.org/officeDocument/2006/relationships/tags" Target="../tags/tag255.xml"/><Relationship Id="rId27" Type="http://schemas.openxmlformats.org/officeDocument/2006/relationships/tags" Target="../tags/tag256.xml"/><Relationship Id="rId28" Type="http://schemas.openxmlformats.org/officeDocument/2006/relationships/tags" Target="../tags/tag257.xml"/><Relationship Id="rId29" Type="http://schemas.openxmlformats.org/officeDocument/2006/relationships/tags" Target="../tags/tag258.xml"/><Relationship Id="rId1" Type="http://schemas.openxmlformats.org/officeDocument/2006/relationships/tags" Target="../tags/tag230.xml"/><Relationship Id="rId2" Type="http://schemas.openxmlformats.org/officeDocument/2006/relationships/tags" Target="../tags/tag231.xml"/><Relationship Id="rId3" Type="http://schemas.openxmlformats.org/officeDocument/2006/relationships/tags" Target="../tags/tag232.xml"/><Relationship Id="rId4" Type="http://schemas.openxmlformats.org/officeDocument/2006/relationships/tags" Target="../tags/tag233.xml"/><Relationship Id="rId5" Type="http://schemas.openxmlformats.org/officeDocument/2006/relationships/tags" Target="../tags/tag234.xml"/><Relationship Id="rId30" Type="http://schemas.openxmlformats.org/officeDocument/2006/relationships/tags" Target="../tags/tag259.xml"/><Relationship Id="rId31" Type="http://schemas.openxmlformats.org/officeDocument/2006/relationships/tags" Target="../tags/tag260.xml"/><Relationship Id="rId32" Type="http://schemas.openxmlformats.org/officeDocument/2006/relationships/tags" Target="../tags/tag261.xml"/><Relationship Id="rId9" Type="http://schemas.openxmlformats.org/officeDocument/2006/relationships/tags" Target="../tags/tag238.xml"/><Relationship Id="rId6" Type="http://schemas.openxmlformats.org/officeDocument/2006/relationships/tags" Target="../tags/tag235.xml"/><Relationship Id="rId7" Type="http://schemas.openxmlformats.org/officeDocument/2006/relationships/tags" Target="../tags/tag236.xml"/><Relationship Id="rId8" Type="http://schemas.openxmlformats.org/officeDocument/2006/relationships/tags" Target="../tags/tag237.xml"/><Relationship Id="rId33" Type="http://schemas.openxmlformats.org/officeDocument/2006/relationships/tags" Target="../tags/tag262.xml"/><Relationship Id="rId34" Type="http://schemas.openxmlformats.org/officeDocument/2006/relationships/tags" Target="../tags/tag263.xml"/><Relationship Id="rId35" Type="http://schemas.openxmlformats.org/officeDocument/2006/relationships/tags" Target="../tags/tag264.xml"/><Relationship Id="rId36" Type="http://schemas.openxmlformats.org/officeDocument/2006/relationships/tags" Target="../tags/tag265.xml"/><Relationship Id="rId10" Type="http://schemas.openxmlformats.org/officeDocument/2006/relationships/tags" Target="../tags/tag239.xml"/><Relationship Id="rId11" Type="http://schemas.openxmlformats.org/officeDocument/2006/relationships/tags" Target="../tags/tag240.xml"/><Relationship Id="rId12" Type="http://schemas.openxmlformats.org/officeDocument/2006/relationships/tags" Target="../tags/tag241.xml"/><Relationship Id="rId13" Type="http://schemas.openxmlformats.org/officeDocument/2006/relationships/tags" Target="../tags/tag242.xml"/><Relationship Id="rId14" Type="http://schemas.openxmlformats.org/officeDocument/2006/relationships/tags" Target="../tags/tag243.xml"/><Relationship Id="rId15" Type="http://schemas.openxmlformats.org/officeDocument/2006/relationships/tags" Target="../tags/tag244.xml"/><Relationship Id="rId16" Type="http://schemas.openxmlformats.org/officeDocument/2006/relationships/tags" Target="../tags/tag245.xml"/><Relationship Id="rId17" Type="http://schemas.openxmlformats.org/officeDocument/2006/relationships/tags" Target="../tags/tag246.xml"/><Relationship Id="rId18" Type="http://schemas.openxmlformats.org/officeDocument/2006/relationships/tags" Target="../tags/tag247.xml"/><Relationship Id="rId19" Type="http://schemas.openxmlformats.org/officeDocument/2006/relationships/tags" Target="../tags/tag248.xml"/><Relationship Id="rId37" Type="http://schemas.openxmlformats.org/officeDocument/2006/relationships/tags" Target="../tags/tag266.xml"/><Relationship Id="rId38" Type="http://schemas.openxmlformats.org/officeDocument/2006/relationships/tags" Target="../tags/tag267.xml"/><Relationship Id="rId39" Type="http://schemas.openxmlformats.org/officeDocument/2006/relationships/tags" Target="../tags/tag268.xml"/><Relationship Id="rId40" Type="http://schemas.openxmlformats.org/officeDocument/2006/relationships/slideLayout" Target="../slideLayouts/slideLayout40.xml"/><Relationship Id="rId41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tags" Target="../tags/tag279.xml"/><Relationship Id="rId12" Type="http://schemas.openxmlformats.org/officeDocument/2006/relationships/tags" Target="../tags/tag280.xml"/><Relationship Id="rId13" Type="http://schemas.openxmlformats.org/officeDocument/2006/relationships/tags" Target="../tags/tag281.xml"/><Relationship Id="rId14" Type="http://schemas.openxmlformats.org/officeDocument/2006/relationships/tags" Target="../tags/tag282.xml"/><Relationship Id="rId15" Type="http://schemas.openxmlformats.org/officeDocument/2006/relationships/tags" Target="../tags/tag283.xml"/><Relationship Id="rId16" Type="http://schemas.openxmlformats.org/officeDocument/2006/relationships/tags" Target="../tags/tag284.xml"/><Relationship Id="rId17" Type="http://schemas.openxmlformats.org/officeDocument/2006/relationships/slideLayout" Target="../slideLayouts/slideLayout40.xml"/><Relationship Id="rId18" Type="http://schemas.openxmlformats.org/officeDocument/2006/relationships/notesSlide" Target="../notesSlides/notesSlide9.xml"/><Relationship Id="rId19" Type="http://schemas.openxmlformats.org/officeDocument/2006/relationships/image" Target="../media/image8.png"/><Relationship Id="rId1" Type="http://schemas.openxmlformats.org/officeDocument/2006/relationships/tags" Target="../tags/tag269.xml"/><Relationship Id="rId2" Type="http://schemas.openxmlformats.org/officeDocument/2006/relationships/tags" Target="../tags/tag270.xml"/><Relationship Id="rId3" Type="http://schemas.openxmlformats.org/officeDocument/2006/relationships/tags" Target="../tags/tag271.xml"/><Relationship Id="rId4" Type="http://schemas.openxmlformats.org/officeDocument/2006/relationships/tags" Target="../tags/tag272.xml"/><Relationship Id="rId5" Type="http://schemas.openxmlformats.org/officeDocument/2006/relationships/tags" Target="../tags/tag273.xml"/><Relationship Id="rId6" Type="http://schemas.openxmlformats.org/officeDocument/2006/relationships/tags" Target="../tags/tag274.xml"/><Relationship Id="rId7" Type="http://schemas.openxmlformats.org/officeDocument/2006/relationships/tags" Target="../tags/tag275.xml"/><Relationship Id="rId8" Type="http://schemas.openxmlformats.org/officeDocument/2006/relationships/tags" Target="../tags/tag276.xml"/><Relationship Id="rId9" Type="http://schemas.openxmlformats.org/officeDocument/2006/relationships/tags" Target="../tags/tag277.xml"/><Relationship Id="rId10" Type="http://schemas.openxmlformats.org/officeDocument/2006/relationships/tags" Target="../tags/tag27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8.png"/><Relationship Id="rId1" Type="http://schemas.openxmlformats.org/officeDocument/2006/relationships/tags" Target="../tags/tag285.xml"/><Relationship Id="rId2" Type="http://schemas.openxmlformats.org/officeDocument/2006/relationships/tags" Target="../tags/tag286.xml"/></Relationships>
</file>

<file path=ppt/slides/_rels/slide16.xml.rels><?xml version="1.0" encoding="UTF-8" standalone="yes"?>
<Relationships xmlns="http://schemas.openxmlformats.org/package/2006/relationships"><Relationship Id="rId20" Type="http://schemas.openxmlformats.org/officeDocument/2006/relationships/tags" Target="../tags/tag306.xml"/><Relationship Id="rId21" Type="http://schemas.openxmlformats.org/officeDocument/2006/relationships/tags" Target="../tags/tag307.xml"/><Relationship Id="rId22" Type="http://schemas.openxmlformats.org/officeDocument/2006/relationships/tags" Target="../tags/tag308.xml"/><Relationship Id="rId23" Type="http://schemas.openxmlformats.org/officeDocument/2006/relationships/tags" Target="../tags/tag309.xml"/><Relationship Id="rId24" Type="http://schemas.openxmlformats.org/officeDocument/2006/relationships/tags" Target="../tags/tag310.xml"/><Relationship Id="rId25" Type="http://schemas.openxmlformats.org/officeDocument/2006/relationships/tags" Target="../tags/tag311.xml"/><Relationship Id="rId26" Type="http://schemas.openxmlformats.org/officeDocument/2006/relationships/tags" Target="../tags/tag312.xml"/><Relationship Id="rId27" Type="http://schemas.openxmlformats.org/officeDocument/2006/relationships/tags" Target="../tags/tag313.xml"/><Relationship Id="rId28" Type="http://schemas.openxmlformats.org/officeDocument/2006/relationships/tags" Target="../tags/tag314.xml"/><Relationship Id="rId29" Type="http://schemas.openxmlformats.org/officeDocument/2006/relationships/tags" Target="../tags/tag315.xml"/><Relationship Id="rId1" Type="http://schemas.openxmlformats.org/officeDocument/2006/relationships/tags" Target="../tags/tag287.xml"/><Relationship Id="rId2" Type="http://schemas.openxmlformats.org/officeDocument/2006/relationships/tags" Target="../tags/tag288.xml"/><Relationship Id="rId3" Type="http://schemas.openxmlformats.org/officeDocument/2006/relationships/tags" Target="../tags/tag289.xml"/><Relationship Id="rId4" Type="http://schemas.openxmlformats.org/officeDocument/2006/relationships/tags" Target="../tags/tag290.xml"/><Relationship Id="rId5" Type="http://schemas.openxmlformats.org/officeDocument/2006/relationships/tags" Target="../tags/tag291.xml"/><Relationship Id="rId30" Type="http://schemas.openxmlformats.org/officeDocument/2006/relationships/tags" Target="../tags/tag316.xml"/><Relationship Id="rId31" Type="http://schemas.openxmlformats.org/officeDocument/2006/relationships/tags" Target="../tags/tag317.xml"/><Relationship Id="rId32" Type="http://schemas.openxmlformats.org/officeDocument/2006/relationships/tags" Target="../tags/tag318.xml"/><Relationship Id="rId9" Type="http://schemas.openxmlformats.org/officeDocument/2006/relationships/tags" Target="../tags/tag295.xml"/><Relationship Id="rId6" Type="http://schemas.openxmlformats.org/officeDocument/2006/relationships/tags" Target="../tags/tag292.xml"/><Relationship Id="rId7" Type="http://schemas.openxmlformats.org/officeDocument/2006/relationships/tags" Target="../tags/tag293.xml"/><Relationship Id="rId8" Type="http://schemas.openxmlformats.org/officeDocument/2006/relationships/tags" Target="../tags/tag294.xml"/><Relationship Id="rId33" Type="http://schemas.openxmlformats.org/officeDocument/2006/relationships/tags" Target="../tags/tag319.xml"/><Relationship Id="rId34" Type="http://schemas.openxmlformats.org/officeDocument/2006/relationships/tags" Target="../tags/tag320.xml"/><Relationship Id="rId35" Type="http://schemas.openxmlformats.org/officeDocument/2006/relationships/tags" Target="../tags/tag321.xml"/><Relationship Id="rId36" Type="http://schemas.openxmlformats.org/officeDocument/2006/relationships/tags" Target="../tags/tag322.xml"/><Relationship Id="rId10" Type="http://schemas.openxmlformats.org/officeDocument/2006/relationships/tags" Target="../tags/tag296.xml"/><Relationship Id="rId11" Type="http://schemas.openxmlformats.org/officeDocument/2006/relationships/tags" Target="../tags/tag297.xml"/><Relationship Id="rId12" Type="http://schemas.openxmlformats.org/officeDocument/2006/relationships/tags" Target="../tags/tag298.xml"/><Relationship Id="rId13" Type="http://schemas.openxmlformats.org/officeDocument/2006/relationships/tags" Target="../tags/tag299.xml"/><Relationship Id="rId14" Type="http://schemas.openxmlformats.org/officeDocument/2006/relationships/tags" Target="../tags/tag300.xml"/><Relationship Id="rId15" Type="http://schemas.openxmlformats.org/officeDocument/2006/relationships/tags" Target="../tags/tag301.xml"/><Relationship Id="rId16" Type="http://schemas.openxmlformats.org/officeDocument/2006/relationships/tags" Target="../tags/tag302.xml"/><Relationship Id="rId17" Type="http://schemas.openxmlformats.org/officeDocument/2006/relationships/tags" Target="../tags/tag303.xml"/><Relationship Id="rId18" Type="http://schemas.openxmlformats.org/officeDocument/2006/relationships/tags" Target="../tags/tag304.xml"/><Relationship Id="rId19" Type="http://schemas.openxmlformats.org/officeDocument/2006/relationships/tags" Target="../tags/tag305.xml"/><Relationship Id="rId37" Type="http://schemas.openxmlformats.org/officeDocument/2006/relationships/tags" Target="../tags/tag323.xml"/><Relationship Id="rId38" Type="http://schemas.openxmlformats.org/officeDocument/2006/relationships/tags" Target="../tags/tag324.xml"/><Relationship Id="rId39" Type="http://schemas.openxmlformats.org/officeDocument/2006/relationships/tags" Target="../tags/tag325.xml"/><Relationship Id="rId40" Type="http://schemas.openxmlformats.org/officeDocument/2006/relationships/tags" Target="../tags/tag326.xml"/><Relationship Id="rId41" Type="http://schemas.openxmlformats.org/officeDocument/2006/relationships/slideLayout" Target="../slideLayouts/slideLayout40.xml"/><Relationship Id="rId4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20" Type="http://schemas.openxmlformats.org/officeDocument/2006/relationships/tags" Target="../tags/tag346.xml"/><Relationship Id="rId21" Type="http://schemas.openxmlformats.org/officeDocument/2006/relationships/tags" Target="../tags/tag347.xml"/><Relationship Id="rId22" Type="http://schemas.openxmlformats.org/officeDocument/2006/relationships/tags" Target="../tags/tag348.xml"/><Relationship Id="rId23" Type="http://schemas.openxmlformats.org/officeDocument/2006/relationships/tags" Target="../tags/tag349.xml"/><Relationship Id="rId24" Type="http://schemas.openxmlformats.org/officeDocument/2006/relationships/tags" Target="../tags/tag350.xml"/><Relationship Id="rId25" Type="http://schemas.openxmlformats.org/officeDocument/2006/relationships/tags" Target="../tags/tag351.xml"/><Relationship Id="rId26" Type="http://schemas.openxmlformats.org/officeDocument/2006/relationships/tags" Target="../tags/tag352.xml"/><Relationship Id="rId27" Type="http://schemas.openxmlformats.org/officeDocument/2006/relationships/tags" Target="../tags/tag353.xml"/><Relationship Id="rId28" Type="http://schemas.openxmlformats.org/officeDocument/2006/relationships/tags" Target="../tags/tag354.xml"/><Relationship Id="rId29" Type="http://schemas.openxmlformats.org/officeDocument/2006/relationships/tags" Target="../tags/tag355.xml"/><Relationship Id="rId1" Type="http://schemas.openxmlformats.org/officeDocument/2006/relationships/tags" Target="../tags/tag327.xml"/><Relationship Id="rId2" Type="http://schemas.openxmlformats.org/officeDocument/2006/relationships/tags" Target="../tags/tag328.xml"/><Relationship Id="rId3" Type="http://schemas.openxmlformats.org/officeDocument/2006/relationships/tags" Target="../tags/tag329.xml"/><Relationship Id="rId4" Type="http://schemas.openxmlformats.org/officeDocument/2006/relationships/tags" Target="../tags/tag330.xml"/><Relationship Id="rId5" Type="http://schemas.openxmlformats.org/officeDocument/2006/relationships/tags" Target="../tags/tag331.xml"/><Relationship Id="rId30" Type="http://schemas.openxmlformats.org/officeDocument/2006/relationships/tags" Target="../tags/tag356.xml"/><Relationship Id="rId31" Type="http://schemas.openxmlformats.org/officeDocument/2006/relationships/tags" Target="../tags/tag357.xml"/><Relationship Id="rId32" Type="http://schemas.openxmlformats.org/officeDocument/2006/relationships/tags" Target="../tags/tag358.xml"/><Relationship Id="rId9" Type="http://schemas.openxmlformats.org/officeDocument/2006/relationships/tags" Target="../tags/tag335.xml"/><Relationship Id="rId6" Type="http://schemas.openxmlformats.org/officeDocument/2006/relationships/tags" Target="../tags/tag332.xml"/><Relationship Id="rId7" Type="http://schemas.openxmlformats.org/officeDocument/2006/relationships/tags" Target="../tags/tag333.xml"/><Relationship Id="rId8" Type="http://schemas.openxmlformats.org/officeDocument/2006/relationships/tags" Target="../tags/tag334.xml"/><Relationship Id="rId33" Type="http://schemas.openxmlformats.org/officeDocument/2006/relationships/tags" Target="../tags/tag359.xml"/><Relationship Id="rId34" Type="http://schemas.openxmlformats.org/officeDocument/2006/relationships/tags" Target="../tags/tag360.xml"/><Relationship Id="rId35" Type="http://schemas.openxmlformats.org/officeDocument/2006/relationships/tags" Target="../tags/tag361.xml"/><Relationship Id="rId36" Type="http://schemas.openxmlformats.org/officeDocument/2006/relationships/tags" Target="../tags/tag362.xml"/><Relationship Id="rId10" Type="http://schemas.openxmlformats.org/officeDocument/2006/relationships/tags" Target="../tags/tag336.xml"/><Relationship Id="rId11" Type="http://schemas.openxmlformats.org/officeDocument/2006/relationships/tags" Target="../tags/tag337.xml"/><Relationship Id="rId12" Type="http://schemas.openxmlformats.org/officeDocument/2006/relationships/tags" Target="../tags/tag338.xml"/><Relationship Id="rId13" Type="http://schemas.openxmlformats.org/officeDocument/2006/relationships/tags" Target="../tags/tag339.xml"/><Relationship Id="rId14" Type="http://schemas.openxmlformats.org/officeDocument/2006/relationships/tags" Target="../tags/tag340.xml"/><Relationship Id="rId15" Type="http://schemas.openxmlformats.org/officeDocument/2006/relationships/tags" Target="../tags/tag341.xml"/><Relationship Id="rId16" Type="http://schemas.openxmlformats.org/officeDocument/2006/relationships/tags" Target="../tags/tag342.xml"/><Relationship Id="rId17" Type="http://schemas.openxmlformats.org/officeDocument/2006/relationships/tags" Target="../tags/tag343.xml"/><Relationship Id="rId18" Type="http://schemas.openxmlformats.org/officeDocument/2006/relationships/tags" Target="../tags/tag344.xml"/><Relationship Id="rId19" Type="http://schemas.openxmlformats.org/officeDocument/2006/relationships/tags" Target="../tags/tag345.xml"/><Relationship Id="rId37" Type="http://schemas.openxmlformats.org/officeDocument/2006/relationships/tags" Target="../tags/tag363.xml"/><Relationship Id="rId38" Type="http://schemas.openxmlformats.org/officeDocument/2006/relationships/tags" Target="../tags/tag364.xml"/><Relationship Id="rId39" Type="http://schemas.openxmlformats.org/officeDocument/2006/relationships/slideLayout" Target="../slideLayouts/slideLayout40.xml"/><Relationship Id="rId40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73.xml"/><Relationship Id="rId20" Type="http://schemas.openxmlformats.org/officeDocument/2006/relationships/tags" Target="../tags/tag384.xml"/><Relationship Id="rId21" Type="http://schemas.openxmlformats.org/officeDocument/2006/relationships/tags" Target="../tags/tag385.xml"/><Relationship Id="rId22" Type="http://schemas.openxmlformats.org/officeDocument/2006/relationships/tags" Target="../tags/tag386.xml"/><Relationship Id="rId23" Type="http://schemas.openxmlformats.org/officeDocument/2006/relationships/tags" Target="../tags/tag387.xml"/><Relationship Id="rId24" Type="http://schemas.openxmlformats.org/officeDocument/2006/relationships/tags" Target="../tags/tag388.xml"/><Relationship Id="rId25" Type="http://schemas.openxmlformats.org/officeDocument/2006/relationships/tags" Target="../tags/tag389.xml"/><Relationship Id="rId26" Type="http://schemas.openxmlformats.org/officeDocument/2006/relationships/tags" Target="../tags/tag390.xml"/><Relationship Id="rId27" Type="http://schemas.openxmlformats.org/officeDocument/2006/relationships/tags" Target="../tags/tag391.xml"/><Relationship Id="rId28" Type="http://schemas.openxmlformats.org/officeDocument/2006/relationships/tags" Target="../tags/tag392.xml"/><Relationship Id="rId29" Type="http://schemas.openxmlformats.org/officeDocument/2006/relationships/tags" Target="../tags/tag393.xml"/><Relationship Id="rId30" Type="http://schemas.openxmlformats.org/officeDocument/2006/relationships/slideLayout" Target="../slideLayouts/slideLayout40.xml"/><Relationship Id="rId31" Type="http://schemas.openxmlformats.org/officeDocument/2006/relationships/notesSlide" Target="../notesSlides/notesSlide13.xml"/><Relationship Id="rId10" Type="http://schemas.openxmlformats.org/officeDocument/2006/relationships/tags" Target="../tags/tag374.xml"/><Relationship Id="rId11" Type="http://schemas.openxmlformats.org/officeDocument/2006/relationships/tags" Target="../tags/tag375.xml"/><Relationship Id="rId12" Type="http://schemas.openxmlformats.org/officeDocument/2006/relationships/tags" Target="../tags/tag376.xml"/><Relationship Id="rId13" Type="http://schemas.openxmlformats.org/officeDocument/2006/relationships/tags" Target="../tags/tag377.xml"/><Relationship Id="rId14" Type="http://schemas.openxmlformats.org/officeDocument/2006/relationships/tags" Target="../tags/tag378.xml"/><Relationship Id="rId15" Type="http://schemas.openxmlformats.org/officeDocument/2006/relationships/tags" Target="../tags/tag379.xml"/><Relationship Id="rId16" Type="http://schemas.openxmlformats.org/officeDocument/2006/relationships/tags" Target="../tags/tag380.xml"/><Relationship Id="rId17" Type="http://schemas.openxmlformats.org/officeDocument/2006/relationships/tags" Target="../tags/tag381.xml"/><Relationship Id="rId18" Type="http://schemas.openxmlformats.org/officeDocument/2006/relationships/tags" Target="../tags/tag382.xml"/><Relationship Id="rId19" Type="http://schemas.openxmlformats.org/officeDocument/2006/relationships/tags" Target="../tags/tag383.xml"/><Relationship Id="rId1" Type="http://schemas.openxmlformats.org/officeDocument/2006/relationships/tags" Target="../tags/tag365.xml"/><Relationship Id="rId2" Type="http://schemas.openxmlformats.org/officeDocument/2006/relationships/tags" Target="../tags/tag366.xml"/><Relationship Id="rId3" Type="http://schemas.openxmlformats.org/officeDocument/2006/relationships/tags" Target="../tags/tag367.xml"/><Relationship Id="rId4" Type="http://schemas.openxmlformats.org/officeDocument/2006/relationships/tags" Target="../tags/tag368.xml"/><Relationship Id="rId5" Type="http://schemas.openxmlformats.org/officeDocument/2006/relationships/tags" Target="../tags/tag369.xml"/><Relationship Id="rId6" Type="http://schemas.openxmlformats.org/officeDocument/2006/relationships/tags" Target="../tags/tag370.xml"/><Relationship Id="rId7" Type="http://schemas.openxmlformats.org/officeDocument/2006/relationships/tags" Target="../tags/tag371.xml"/><Relationship Id="rId8" Type="http://schemas.openxmlformats.org/officeDocument/2006/relationships/tags" Target="../tags/tag372.xml"/></Relationships>
</file>

<file path=ppt/slides/_rels/slide19.xml.rels><?xml version="1.0" encoding="UTF-8" standalone="yes"?>
<Relationships xmlns="http://schemas.openxmlformats.org/package/2006/relationships"><Relationship Id="rId20" Type="http://schemas.openxmlformats.org/officeDocument/2006/relationships/tags" Target="../tags/tag413.xml"/><Relationship Id="rId21" Type="http://schemas.openxmlformats.org/officeDocument/2006/relationships/tags" Target="../tags/tag414.xml"/><Relationship Id="rId22" Type="http://schemas.openxmlformats.org/officeDocument/2006/relationships/tags" Target="../tags/tag415.xml"/><Relationship Id="rId23" Type="http://schemas.openxmlformats.org/officeDocument/2006/relationships/tags" Target="../tags/tag416.xml"/><Relationship Id="rId24" Type="http://schemas.openxmlformats.org/officeDocument/2006/relationships/tags" Target="../tags/tag417.xml"/><Relationship Id="rId25" Type="http://schemas.openxmlformats.org/officeDocument/2006/relationships/tags" Target="../tags/tag418.xml"/><Relationship Id="rId26" Type="http://schemas.openxmlformats.org/officeDocument/2006/relationships/tags" Target="../tags/tag419.xml"/><Relationship Id="rId27" Type="http://schemas.openxmlformats.org/officeDocument/2006/relationships/tags" Target="../tags/tag420.xml"/><Relationship Id="rId28" Type="http://schemas.openxmlformats.org/officeDocument/2006/relationships/tags" Target="../tags/tag421.xml"/><Relationship Id="rId29" Type="http://schemas.openxmlformats.org/officeDocument/2006/relationships/tags" Target="../tags/tag422.xml"/><Relationship Id="rId1" Type="http://schemas.openxmlformats.org/officeDocument/2006/relationships/tags" Target="../tags/tag394.xml"/><Relationship Id="rId2" Type="http://schemas.openxmlformats.org/officeDocument/2006/relationships/tags" Target="../tags/tag395.xml"/><Relationship Id="rId3" Type="http://schemas.openxmlformats.org/officeDocument/2006/relationships/tags" Target="../tags/tag396.xml"/><Relationship Id="rId4" Type="http://schemas.openxmlformats.org/officeDocument/2006/relationships/tags" Target="../tags/tag397.xml"/><Relationship Id="rId5" Type="http://schemas.openxmlformats.org/officeDocument/2006/relationships/tags" Target="../tags/tag398.xml"/><Relationship Id="rId30" Type="http://schemas.openxmlformats.org/officeDocument/2006/relationships/tags" Target="../tags/tag423.xml"/><Relationship Id="rId31" Type="http://schemas.openxmlformats.org/officeDocument/2006/relationships/tags" Target="../tags/tag424.xml"/><Relationship Id="rId32" Type="http://schemas.openxmlformats.org/officeDocument/2006/relationships/tags" Target="../tags/tag425.xml"/><Relationship Id="rId9" Type="http://schemas.openxmlformats.org/officeDocument/2006/relationships/tags" Target="../tags/tag402.xml"/><Relationship Id="rId6" Type="http://schemas.openxmlformats.org/officeDocument/2006/relationships/tags" Target="../tags/tag399.xml"/><Relationship Id="rId7" Type="http://schemas.openxmlformats.org/officeDocument/2006/relationships/tags" Target="../tags/tag400.xml"/><Relationship Id="rId8" Type="http://schemas.openxmlformats.org/officeDocument/2006/relationships/tags" Target="../tags/tag401.xml"/><Relationship Id="rId33" Type="http://schemas.openxmlformats.org/officeDocument/2006/relationships/tags" Target="../tags/tag426.xml"/><Relationship Id="rId34" Type="http://schemas.openxmlformats.org/officeDocument/2006/relationships/tags" Target="../tags/tag427.xml"/><Relationship Id="rId35" Type="http://schemas.openxmlformats.org/officeDocument/2006/relationships/tags" Target="../tags/tag428.xml"/><Relationship Id="rId36" Type="http://schemas.openxmlformats.org/officeDocument/2006/relationships/tags" Target="../tags/tag429.xml"/><Relationship Id="rId10" Type="http://schemas.openxmlformats.org/officeDocument/2006/relationships/tags" Target="../tags/tag403.xml"/><Relationship Id="rId11" Type="http://schemas.openxmlformats.org/officeDocument/2006/relationships/tags" Target="../tags/tag404.xml"/><Relationship Id="rId12" Type="http://schemas.openxmlformats.org/officeDocument/2006/relationships/tags" Target="../tags/tag405.xml"/><Relationship Id="rId13" Type="http://schemas.openxmlformats.org/officeDocument/2006/relationships/tags" Target="../tags/tag406.xml"/><Relationship Id="rId14" Type="http://schemas.openxmlformats.org/officeDocument/2006/relationships/tags" Target="../tags/tag407.xml"/><Relationship Id="rId15" Type="http://schemas.openxmlformats.org/officeDocument/2006/relationships/tags" Target="../tags/tag408.xml"/><Relationship Id="rId16" Type="http://schemas.openxmlformats.org/officeDocument/2006/relationships/tags" Target="../tags/tag409.xml"/><Relationship Id="rId17" Type="http://schemas.openxmlformats.org/officeDocument/2006/relationships/tags" Target="../tags/tag410.xml"/><Relationship Id="rId18" Type="http://schemas.openxmlformats.org/officeDocument/2006/relationships/tags" Target="../tags/tag411.xml"/><Relationship Id="rId19" Type="http://schemas.openxmlformats.org/officeDocument/2006/relationships/tags" Target="../tags/tag412.xml"/><Relationship Id="rId37" Type="http://schemas.openxmlformats.org/officeDocument/2006/relationships/tags" Target="../tags/tag430.xml"/><Relationship Id="rId38" Type="http://schemas.openxmlformats.org/officeDocument/2006/relationships/tags" Target="../tags/tag431.xml"/><Relationship Id="rId39" Type="http://schemas.openxmlformats.org/officeDocument/2006/relationships/tags" Target="../tags/tag432.xml"/><Relationship Id="rId40" Type="http://schemas.openxmlformats.org/officeDocument/2006/relationships/tags" Target="../tags/tag433.xml"/><Relationship Id="rId41" Type="http://schemas.openxmlformats.org/officeDocument/2006/relationships/tags" Target="../tags/tag434.xml"/><Relationship Id="rId42" Type="http://schemas.openxmlformats.org/officeDocument/2006/relationships/slideLayout" Target="../slideLayouts/slideLayout40.xml"/><Relationship Id="rId4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447.xml"/><Relationship Id="rId14" Type="http://schemas.openxmlformats.org/officeDocument/2006/relationships/tags" Target="../tags/tag448.xml"/><Relationship Id="rId15" Type="http://schemas.openxmlformats.org/officeDocument/2006/relationships/tags" Target="../tags/tag449.xml"/><Relationship Id="rId16" Type="http://schemas.openxmlformats.org/officeDocument/2006/relationships/tags" Target="../tags/tag450.xml"/><Relationship Id="rId17" Type="http://schemas.openxmlformats.org/officeDocument/2006/relationships/tags" Target="../tags/tag451.xml"/><Relationship Id="rId18" Type="http://schemas.openxmlformats.org/officeDocument/2006/relationships/tags" Target="../tags/tag452.xml"/><Relationship Id="rId19" Type="http://schemas.openxmlformats.org/officeDocument/2006/relationships/tags" Target="../tags/tag453.xml"/><Relationship Id="rId50" Type="http://schemas.openxmlformats.org/officeDocument/2006/relationships/tags" Target="../tags/tag484.xml"/><Relationship Id="rId51" Type="http://schemas.openxmlformats.org/officeDocument/2006/relationships/tags" Target="../tags/tag485.xml"/><Relationship Id="rId52" Type="http://schemas.openxmlformats.org/officeDocument/2006/relationships/slideLayout" Target="../slideLayouts/slideLayout40.xml"/><Relationship Id="rId53" Type="http://schemas.openxmlformats.org/officeDocument/2006/relationships/notesSlide" Target="../notesSlides/notesSlide15.xml"/><Relationship Id="rId40" Type="http://schemas.openxmlformats.org/officeDocument/2006/relationships/tags" Target="../tags/tag474.xml"/><Relationship Id="rId41" Type="http://schemas.openxmlformats.org/officeDocument/2006/relationships/tags" Target="../tags/tag475.xml"/><Relationship Id="rId42" Type="http://schemas.openxmlformats.org/officeDocument/2006/relationships/tags" Target="../tags/tag476.xml"/><Relationship Id="rId43" Type="http://schemas.openxmlformats.org/officeDocument/2006/relationships/tags" Target="../tags/tag477.xml"/><Relationship Id="rId44" Type="http://schemas.openxmlformats.org/officeDocument/2006/relationships/tags" Target="../tags/tag478.xml"/><Relationship Id="rId45" Type="http://schemas.openxmlformats.org/officeDocument/2006/relationships/tags" Target="../tags/tag479.xml"/><Relationship Id="rId46" Type="http://schemas.openxmlformats.org/officeDocument/2006/relationships/tags" Target="../tags/tag480.xml"/><Relationship Id="rId47" Type="http://schemas.openxmlformats.org/officeDocument/2006/relationships/tags" Target="../tags/tag481.xml"/><Relationship Id="rId48" Type="http://schemas.openxmlformats.org/officeDocument/2006/relationships/tags" Target="../tags/tag482.xml"/><Relationship Id="rId49" Type="http://schemas.openxmlformats.org/officeDocument/2006/relationships/tags" Target="../tags/tag483.xml"/><Relationship Id="rId1" Type="http://schemas.openxmlformats.org/officeDocument/2006/relationships/tags" Target="../tags/tag435.xml"/><Relationship Id="rId2" Type="http://schemas.openxmlformats.org/officeDocument/2006/relationships/tags" Target="../tags/tag436.xml"/><Relationship Id="rId3" Type="http://schemas.openxmlformats.org/officeDocument/2006/relationships/tags" Target="../tags/tag437.xml"/><Relationship Id="rId4" Type="http://schemas.openxmlformats.org/officeDocument/2006/relationships/tags" Target="../tags/tag438.xml"/><Relationship Id="rId5" Type="http://schemas.openxmlformats.org/officeDocument/2006/relationships/tags" Target="../tags/tag439.xml"/><Relationship Id="rId6" Type="http://schemas.openxmlformats.org/officeDocument/2006/relationships/tags" Target="../tags/tag440.xml"/><Relationship Id="rId7" Type="http://schemas.openxmlformats.org/officeDocument/2006/relationships/tags" Target="../tags/tag441.xml"/><Relationship Id="rId8" Type="http://schemas.openxmlformats.org/officeDocument/2006/relationships/tags" Target="../tags/tag442.xml"/><Relationship Id="rId9" Type="http://schemas.openxmlformats.org/officeDocument/2006/relationships/tags" Target="../tags/tag443.xml"/><Relationship Id="rId30" Type="http://schemas.openxmlformats.org/officeDocument/2006/relationships/tags" Target="../tags/tag464.xml"/><Relationship Id="rId31" Type="http://schemas.openxmlformats.org/officeDocument/2006/relationships/tags" Target="../tags/tag465.xml"/><Relationship Id="rId32" Type="http://schemas.openxmlformats.org/officeDocument/2006/relationships/tags" Target="../tags/tag466.xml"/><Relationship Id="rId33" Type="http://schemas.openxmlformats.org/officeDocument/2006/relationships/tags" Target="../tags/tag467.xml"/><Relationship Id="rId34" Type="http://schemas.openxmlformats.org/officeDocument/2006/relationships/tags" Target="../tags/tag468.xml"/><Relationship Id="rId35" Type="http://schemas.openxmlformats.org/officeDocument/2006/relationships/tags" Target="../tags/tag469.xml"/><Relationship Id="rId36" Type="http://schemas.openxmlformats.org/officeDocument/2006/relationships/tags" Target="../tags/tag470.xml"/><Relationship Id="rId37" Type="http://schemas.openxmlformats.org/officeDocument/2006/relationships/tags" Target="../tags/tag471.xml"/><Relationship Id="rId38" Type="http://schemas.openxmlformats.org/officeDocument/2006/relationships/tags" Target="../tags/tag472.xml"/><Relationship Id="rId39" Type="http://schemas.openxmlformats.org/officeDocument/2006/relationships/tags" Target="../tags/tag473.xml"/><Relationship Id="rId20" Type="http://schemas.openxmlformats.org/officeDocument/2006/relationships/tags" Target="../tags/tag454.xml"/><Relationship Id="rId21" Type="http://schemas.openxmlformats.org/officeDocument/2006/relationships/tags" Target="../tags/tag455.xml"/><Relationship Id="rId22" Type="http://schemas.openxmlformats.org/officeDocument/2006/relationships/tags" Target="../tags/tag456.xml"/><Relationship Id="rId23" Type="http://schemas.openxmlformats.org/officeDocument/2006/relationships/tags" Target="../tags/tag457.xml"/><Relationship Id="rId24" Type="http://schemas.openxmlformats.org/officeDocument/2006/relationships/tags" Target="../tags/tag458.xml"/><Relationship Id="rId25" Type="http://schemas.openxmlformats.org/officeDocument/2006/relationships/tags" Target="../tags/tag459.xml"/><Relationship Id="rId26" Type="http://schemas.openxmlformats.org/officeDocument/2006/relationships/tags" Target="../tags/tag460.xml"/><Relationship Id="rId27" Type="http://schemas.openxmlformats.org/officeDocument/2006/relationships/tags" Target="../tags/tag461.xml"/><Relationship Id="rId28" Type="http://schemas.openxmlformats.org/officeDocument/2006/relationships/tags" Target="../tags/tag462.xml"/><Relationship Id="rId29" Type="http://schemas.openxmlformats.org/officeDocument/2006/relationships/tags" Target="../tags/tag463.xml"/><Relationship Id="rId10" Type="http://schemas.openxmlformats.org/officeDocument/2006/relationships/tags" Target="../tags/tag444.xml"/><Relationship Id="rId11" Type="http://schemas.openxmlformats.org/officeDocument/2006/relationships/tags" Target="../tags/tag445.xml"/><Relationship Id="rId12" Type="http://schemas.openxmlformats.org/officeDocument/2006/relationships/tags" Target="../tags/tag446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498.xml"/><Relationship Id="rId14" Type="http://schemas.openxmlformats.org/officeDocument/2006/relationships/tags" Target="../tags/tag499.xml"/><Relationship Id="rId15" Type="http://schemas.openxmlformats.org/officeDocument/2006/relationships/tags" Target="../tags/tag500.xml"/><Relationship Id="rId16" Type="http://schemas.openxmlformats.org/officeDocument/2006/relationships/tags" Target="../tags/tag501.xml"/><Relationship Id="rId17" Type="http://schemas.openxmlformats.org/officeDocument/2006/relationships/tags" Target="../tags/tag502.xml"/><Relationship Id="rId18" Type="http://schemas.openxmlformats.org/officeDocument/2006/relationships/tags" Target="../tags/tag503.xml"/><Relationship Id="rId19" Type="http://schemas.openxmlformats.org/officeDocument/2006/relationships/tags" Target="../tags/tag504.xml"/><Relationship Id="rId50" Type="http://schemas.openxmlformats.org/officeDocument/2006/relationships/tags" Target="../tags/tag535.xml"/><Relationship Id="rId51" Type="http://schemas.openxmlformats.org/officeDocument/2006/relationships/tags" Target="../tags/tag536.xml"/><Relationship Id="rId52" Type="http://schemas.openxmlformats.org/officeDocument/2006/relationships/tags" Target="../tags/tag537.xml"/><Relationship Id="rId53" Type="http://schemas.openxmlformats.org/officeDocument/2006/relationships/slideLayout" Target="../slideLayouts/slideLayout40.xml"/><Relationship Id="rId54" Type="http://schemas.openxmlformats.org/officeDocument/2006/relationships/notesSlide" Target="../notesSlides/notesSlide16.xml"/><Relationship Id="rId40" Type="http://schemas.openxmlformats.org/officeDocument/2006/relationships/tags" Target="../tags/tag525.xml"/><Relationship Id="rId41" Type="http://schemas.openxmlformats.org/officeDocument/2006/relationships/tags" Target="../tags/tag526.xml"/><Relationship Id="rId42" Type="http://schemas.openxmlformats.org/officeDocument/2006/relationships/tags" Target="../tags/tag527.xml"/><Relationship Id="rId43" Type="http://schemas.openxmlformats.org/officeDocument/2006/relationships/tags" Target="../tags/tag528.xml"/><Relationship Id="rId44" Type="http://schemas.openxmlformats.org/officeDocument/2006/relationships/tags" Target="../tags/tag529.xml"/><Relationship Id="rId45" Type="http://schemas.openxmlformats.org/officeDocument/2006/relationships/tags" Target="../tags/tag530.xml"/><Relationship Id="rId46" Type="http://schemas.openxmlformats.org/officeDocument/2006/relationships/tags" Target="../tags/tag531.xml"/><Relationship Id="rId47" Type="http://schemas.openxmlformats.org/officeDocument/2006/relationships/tags" Target="../tags/tag532.xml"/><Relationship Id="rId48" Type="http://schemas.openxmlformats.org/officeDocument/2006/relationships/tags" Target="../tags/tag533.xml"/><Relationship Id="rId49" Type="http://schemas.openxmlformats.org/officeDocument/2006/relationships/tags" Target="../tags/tag534.xml"/><Relationship Id="rId1" Type="http://schemas.openxmlformats.org/officeDocument/2006/relationships/tags" Target="../tags/tag486.xml"/><Relationship Id="rId2" Type="http://schemas.openxmlformats.org/officeDocument/2006/relationships/tags" Target="../tags/tag487.xml"/><Relationship Id="rId3" Type="http://schemas.openxmlformats.org/officeDocument/2006/relationships/tags" Target="../tags/tag488.xml"/><Relationship Id="rId4" Type="http://schemas.openxmlformats.org/officeDocument/2006/relationships/tags" Target="../tags/tag489.xml"/><Relationship Id="rId5" Type="http://schemas.openxmlformats.org/officeDocument/2006/relationships/tags" Target="../tags/tag490.xml"/><Relationship Id="rId6" Type="http://schemas.openxmlformats.org/officeDocument/2006/relationships/tags" Target="../tags/tag491.xml"/><Relationship Id="rId7" Type="http://schemas.openxmlformats.org/officeDocument/2006/relationships/tags" Target="../tags/tag492.xml"/><Relationship Id="rId8" Type="http://schemas.openxmlformats.org/officeDocument/2006/relationships/tags" Target="../tags/tag493.xml"/><Relationship Id="rId9" Type="http://schemas.openxmlformats.org/officeDocument/2006/relationships/tags" Target="../tags/tag494.xml"/><Relationship Id="rId30" Type="http://schemas.openxmlformats.org/officeDocument/2006/relationships/tags" Target="../tags/tag515.xml"/><Relationship Id="rId31" Type="http://schemas.openxmlformats.org/officeDocument/2006/relationships/tags" Target="../tags/tag516.xml"/><Relationship Id="rId32" Type="http://schemas.openxmlformats.org/officeDocument/2006/relationships/tags" Target="../tags/tag517.xml"/><Relationship Id="rId33" Type="http://schemas.openxmlformats.org/officeDocument/2006/relationships/tags" Target="../tags/tag518.xml"/><Relationship Id="rId34" Type="http://schemas.openxmlformats.org/officeDocument/2006/relationships/tags" Target="../tags/tag519.xml"/><Relationship Id="rId35" Type="http://schemas.openxmlformats.org/officeDocument/2006/relationships/tags" Target="../tags/tag520.xml"/><Relationship Id="rId36" Type="http://schemas.openxmlformats.org/officeDocument/2006/relationships/tags" Target="../tags/tag521.xml"/><Relationship Id="rId37" Type="http://schemas.openxmlformats.org/officeDocument/2006/relationships/tags" Target="../tags/tag522.xml"/><Relationship Id="rId38" Type="http://schemas.openxmlformats.org/officeDocument/2006/relationships/tags" Target="../tags/tag523.xml"/><Relationship Id="rId39" Type="http://schemas.openxmlformats.org/officeDocument/2006/relationships/tags" Target="../tags/tag524.xml"/><Relationship Id="rId20" Type="http://schemas.openxmlformats.org/officeDocument/2006/relationships/tags" Target="../tags/tag505.xml"/><Relationship Id="rId21" Type="http://schemas.openxmlformats.org/officeDocument/2006/relationships/tags" Target="../tags/tag506.xml"/><Relationship Id="rId22" Type="http://schemas.openxmlformats.org/officeDocument/2006/relationships/tags" Target="../tags/tag507.xml"/><Relationship Id="rId23" Type="http://schemas.openxmlformats.org/officeDocument/2006/relationships/tags" Target="../tags/tag508.xml"/><Relationship Id="rId24" Type="http://schemas.openxmlformats.org/officeDocument/2006/relationships/tags" Target="../tags/tag509.xml"/><Relationship Id="rId25" Type="http://schemas.openxmlformats.org/officeDocument/2006/relationships/tags" Target="../tags/tag510.xml"/><Relationship Id="rId26" Type="http://schemas.openxmlformats.org/officeDocument/2006/relationships/tags" Target="../tags/tag511.xml"/><Relationship Id="rId27" Type="http://schemas.openxmlformats.org/officeDocument/2006/relationships/tags" Target="../tags/tag512.xml"/><Relationship Id="rId28" Type="http://schemas.openxmlformats.org/officeDocument/2006/relationships/tags" Target="../tags/tag513.xml"/><Relationship Id="rId29" Type="http://schemas.openxmlformats.org/officeDocument/2006/relationships/tags" Target="../tags/tag514.xml"/><Relationship Id="rId10" Type="http://schemas.openxmlformats.org/officeDocument/2006/relationships/tags" Target="../tags/tag495.xml"/><Relationship Id="rId11" Type="http://schemas.openxmlformats.org/officeDocument/2006/relationships/tags" Target="../tags/tag496.xml"/><Relationship Id="rId12" Type="http://schemas.openxmlformats.org/officeDocument/2006/relationships/tags" Target="../tags/tag497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550.xml"/><Relationship Id="rId14" Type="http://schemas.openxmlformats.org/officeDocument/2006/relationships/tags" Target="../tags/tag551.xml"/><Relationship Id="rId15" Type="http://schemas.openxmlformats.org/officeDocument/2006/relationships/tags" Target="../tags/tag552.xml"/><Relationship Id="rId16" Type="http://schemas.openxmlformats.org/officeDocument/2006/relationships/tags" Target="../tags/tag553.xml"/><Relationship Id="rId17" Type="http://schemas.openxmlformats.org/officeDocument/2006/relationships/tags" Target="../tags/tag554.xml"/><Relationship Id="rId18" Type="http://schemas.openxmlformats.org/officeDocument/2006/relationships/tags" Target="../tags/tag555.xml"/><Relationship Id="rId19" Type="http://schemas.openxmlformats.org/officeDocument/2006/relationships/tags" Target="../tags/tag556.xml"/><Relationship Id="rId50" Type="http://schemas.openxmlformats.org/officeDocument/2006/relationships/tags" Target="../tags/tag587.xml"/><Relationship Id="rId51" Type="http://schemas.openxmlformats.org/officeDocument/2006/relationships/tags" Target="../tags/tag588.xml"/><Relationship Id="rId52" Type="http://schemas.openxmlformats.org/officeDocument/2006/relationships/tags" Target="../tags/tag589.xml"/><Relationship Id="rId53" Type="http://schemas.openxmlformats.org/officeDocument/2006/relationships/tags" Target="../tags/tag590.xml"/><Relationship Id="rId54" Type="http://schemas.openxmlformats.org/officeDocument/2006/relationships/slideLayout" Target="../slideLayouts/slideLayout40.xml"/><Relationship Id="rId55" Type="http://schemas.openxmlformats.org/officeDocument/2006/relationships/notesSlide" Target="../notesSlides/notesSlide17.xml"/><Relationship Id="rId40" Type="http://schemas.openxmlformats.org/officeDocument/2006/relationships/tags" Target="../tags/tag577.xml"/><Relationship Id="rId41" Type="http://schemas.openxmlformats.org/officeDocument/2006/relationships/tags" Target="../tags/tag578.xml"/><Relationship Id="rId42" Type="http://schemas.openxmlformats.org/officeDocument/2006/relationships/tags" Target="../tags/tag579.xml"/><Relationship Id="rId43" Type="http://schemas.openxmlformats.org/officeDocument/2006/relationships/tags" Target="../tags/tag580.xml"/><Relationship Id="rId44" Type="http://schemas.openxmlformats.org/officeDocument/2006/relationships/tags" Target="../tags/tag581.xml"/><Relationship Id="rId45" Type="http://schemas.openxmlformats.org/officeDocument/2006/relationships/tags" Target="../tags/tag582.xml"/><Relationship Id="rId46" Type="http://schemas.openxmlformats.org/officeDocument/2006/relationships/tags" Target="../tags/tag583.xml"/><Relationship Id="rId47" Type="http://schemas.openxmlformats.org/officeDocument/2006/relationships/tags" Target="../tags/tag584.xml"/><Relationship Id="rId48" Type="http://schemas.openxmlformats.org/officeDocument/2006/relationships/tags" Target="../tags/tag585.xml"/><Relationship Id="rId49" Type="http://schemas.openxmlformats.org/officeDocument/2006/relationships/tags" Target="../tags/tag586.xml"/><Relationship Id="rId1" Type="http://schemas.openxmlformats.org/officeDocument/2006/relationships/tags" Target="../tags/tag538.xml"/><Relationship Id="rId2" Type="http://schemas.openxmlformats.org/officeDocument/2006/relationships/tags" Target="../tags/tag539.xml"/><Relationship Id="rId3" Type="http://schemas.openxmlformats.org/officeDocument/2006/relationships/tags" Target="../tags/tag540.xml"/><Relationship Id="rId4" Type="http://schemas.openxmlformats.org/officeDocument/2006/relationships/tags" Target="../tags/tag541.xml"/><Relationship Id="rId5" Type="http://schemas.openxmlformats.org/officeDocument/2006/relationships/tags" Target="../tags/tag542.xml"/><Relationship Id="rId6" Type="http://schemas.openxmlformats.org/officeDocument/2006/relationships/tags" Target="../tags/tag543.xml"/><Relationship Id="rId7" Type="http://schemas.openxmlformats.org/officeDocument/2006/relationships/tags" Target="../tags/tag544.xml"/><Relationship Id="rId8" Type="http://schemas.openxmlformats.org/officeDocument/2006/relationships/tags" Target="../tags/tag545.xml"/><Relationship Id="rId9" Type="http://schemas.openxmlformats.org/officeDocument/2006/relationships/tags" Target="../tags/tag546.xml"/><Relationship Id="rId30" Type="http://schemas.openxmlformats.org/officeDocument/2006/relationships/tags" Target="../tags/tag567.xml"/><Relationship Id="rId31" Type="http://schemas.openxmlformats.org/officeDocument/2006/relationships/tags" Target="../tags/tag568.xml"/><Relationship Id="rId32" Type="http://schemas.openxmlformats.org/officeDocument/2006/relationships/tags" Target="../tags/tag569.xml"/><Relationship Id="rId33" Type="http://schemas.openxmlformats.org/officeDocument/2006/relationships/tags" Target="../tags/tag570.xml"/><Relationship Id="rId34" Type="http://schemas.openxmlformats.org/officeDocument/2006/relationships/tags" Target="../tags/tag571.xml"/><Relationship Id="rId35" Type="http://schemas.openxmlformats.org/officeDocument/2006/relationships/tags" Target="../tags/tag572.xml"/><Relationship Id="rId36" Type="http://schemas.openxmlformats.org/officeDocument/2006/relationships/tags" Target="../tags/tag573.xml"/><Relationship Id="rId37" Type="http://schemas.openxmlformats.org/officeDocument/2006/relationships/tags" Target="../tags/tag574.xml"/><Relationship Id="rId38" Type="http://schemas.openxmlformats.org/officeDocument/2006/relationships/tags" Target="../tags/tag575.xml"/><Relationship Id="rId39" Type="http://schemas.openxmlformats.org/officeDocument/2006/relationships/tags" Target="../tags/tag576.xml"/><Relationship Id="rId20" Type="http://schemas.openxmlformats.org/officeDocument/2006/relationships/tags" Target="../tags/tag557.xml"/><Relationship Id="rId21" Type="http://schemas.openxmlformats.org/officeDocument/2006/relationships/tags" Target="../tags/tag558.xml"/><Relationship Id="rId22" Type="http://schemas.openxmlformats.org/officeDocument/2006/relationships/tags" Target="../tags/tag559.xml"/><Relationship Id="rId23" Type="http://schemas.openxmlformats.org/officeDocument/2006/relationships/tags" Target="../tags/tag560.xml"/><Relationship Id="rId24" Type="http://schemas.openxmlformats.org/officeDocument/2006/relationships/tags" Target="../tags/tag561.xml"/><Relationship Id="rId25" Type="http://schemas.openxmlformats.org/officeDocument/2006/relationships/tags" Target="../tags/tag562.xml"/><Relationship Id="rId26" Type="http://schemas.openxmlformats.org/officeDocument/2006/relationships/tags" Target="../tags/tag563.xml"/><Relationship Id="rId27" Type="http://schemas.openxmlformats.org/officeDocument/2006/relationships/tags" Target="../tags/tag564.xml"/><Relationship Id="rId28" Type="http://schemas.openxmlformats.org/officeDocument/2006/relationships/tags" Target="../tags/tag565.xml"/><Relationship Id="rId29" Type="http://schemas.openxmlformats.org/officeDocument/2006/relationships/tags" Target="../tags/tag566.xml"/><Relationship Id="rId10" Type="http://schemas.openxmlformats.org/officeDocument/2006/relationships/tags" Target="../tags/tag547.xml"/><Relationship Id="rId11" Type="http://schemas.openxmlformats.org/officeDocument/2006/relationships/tags" Target="../tags/tag548.xml"/><Relationship Id="rId12" Type="http://schemas.openxmlformats.org/officeDocument/2006/relationships/tags" Target="../tags/tag549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599.xml"/><Relationship Id="rId20" Type="http://schemas.openxmlformats.org/officeDocument/2006/relationships/tags" Target="../tags/tag610.xml"/><Relationship Id="rId21" Type="http://schemas.openxmlformats.org/officeDocument/2006/relationships/tags" Target="../tags/tag611.xml"/><Relationship Id="rId22" Type="http://schemas.openxmlformats.org/officeDocument/2006/relationships/tags" Target="../tags/tag612.xml"/><Relationship Id="rId23" Type="http://schemas.openxmlformats.org/officeDocument/2006/relationships/tags" Target="../tags/tag613.xml"/><Relationship Id="rId24" Type="http://schemas.openxmlformats.org/officeDocument/2006/relationships/tags" Target="../tags/tag614.xml"/><Relationship Id="rId25" Type="http://schemas.openxmlformats.org/officeDocument/2006/relationships/tags" Target="../tags/tag615.xml"/><Relationship Id="rId26" Type="http://schemas.openxmlformats.org/officeDocument/2006/relationships/slideLayout" Target="../slideLayouts/slideLayout40.xml"/><Relationship Id="rId27" Type="http://schemas.openxmlformats.org/officeDocument/2006/relationships/notesSlide" Target="../notesSlides/notesSlide18.xml"/><Relationship Id="rId10" Type="http://schemas.openxmlformats.org/officeDocument/2006/relationships/tags" Target="../tags/tag600.xml"/><Relationship Id="rId11" Type="http://schemas.openxmlformats.org/officeDocument/2006/relationships/tags" Target="../tags/tag601.xml"/><Relationship Id="rId12" Type="http://schemas.openxmlformats.org/officeDocument/2006/relationships/tags" Target="../tags/tag602.xml"/><Relationship Id="rId13" Type="http://schemas.openxmlformats.org/officeDocument/2006/relationships/tags" Target="../tags/tag603.xml"/><Relationship Id="rId14" Type="http://schemas.openxmlformats.org/officeDocument/2006/relationships/tags" Target="../tags/tag604.xml"/><Relationship Id="rId15" Type="http://schemas.openxmlformats.org/officeDocument/2006/relationships/tags" Target="../tags/tag605.xml"/><Relationship Id="rId16" Type="http://schemas.openxmlformats.org/officeDocument/2006/relationships/tags" Target="../tags/tag606.xml"/><Relationship Id="rId17" Type="http://schemas.openxmlformats.org/officeDocument/2006/relationships/tags" Target="../tags/tag607.xml"/><Relationship Id="rId18" Type="http://schemas.openxmlformats.org/officeDocument/2006/relationships/tags" Target="../tags/tag608.xml"/><Relationship Id="rId19" Type="http://schemas.openxmlformats.org/officeDocument/2006/relationships/tags" Target="../tags/tag609.xml"/><Relationship Id="rId1" Type="http://schemas.openxmlformats.org/officeDocument/2006/relationships/tags" Target="../tags/tag591.xml"/><Relationship Id="rId2" Type="http://schemas.openxmlformats.org/officeDocument/2006/relationships/tags" Target="../tags/tag592.xml"/><Relationship Id="rId3" Type="http://schemas.openxmlformats.org/officeDocument/2006/relationships/tags" Target="../tags/tag593.xml"/><Relationship Id="rId4" Type="http://schemas.openxmlformats.org/officeDocument/2006/relationships/tags" Target="../tags/tag594.xml"/><Relationship Id="rId5" Type="http://schemas.openxmlformats.org/officeDocument/2006/relationships/tags" Target="../tags/tag595.xml"/><Relationship Id="rId6" Type="http://schemas.openxmlformats.org/officeDocument/2006/relationships/tags" Target="../tags/tag596.xml"/><Relationship Id="rId7" Type="http://schemas.openxmlformats.org/officeDocument/2006/relationships/tags" Target="../tags/tag597.xml"/><Relationship Id="rId8" Type="http://schemas.openxmlformats.org/officeDocument/2006/relationships/tags" Target="../tags/tag59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9.png"/><Relationship Id="rId1" Type="http://schemas.openxmlformats.org/officeDocument/2006/relationships/tags" Target="../tags/tag616.xml"/><Relationship Id="rId2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629.xml"/><Relationship Id="rId14" Type="http://schemas.openxmlformats.org/officeDocument/2006/relationships/tags" Target="../tags/tag630.xml"/><Relationship Id="rId15" Type="http://schemas.openxmlformats.org/officeDocument/2006/relationships/tags" Target="../tags/tag631.xml"/><Relationship Id="rId16" Type="http://schemas.openxmlformats.org/officeDocument/2006/relationships/tags" Target="../tags/tag632.xml"/><Relationship Id="rId17" Type="http://schemas.openxmlformats.org/officeDocument/2006/relationships/tags" Target="../tags/tag633.xml"/><Relationship Id="rId18" Type="http://schemas.openxmlformats.org/officeDocument/2006/relationships/tags" Target="../tags/tag634.xml"/><Relationship Id="rId19" Type="http://schemas.openxmlformats.org/officeDocument/2006/relationships/tags" Target="../tags/tag635.xml"/><Relationship Id="rId50" Type="http://schemas.openxmlformats.org/officeDocument/2006/relationships/tags" Target="../tags/tag666.xml"/><Relationship Id="rId51" Type="http://schemas.openxmlformats.org/officeDocument/2006/relationships/tags" Target="../tags/tag667.xml"/><Relationship Id="rId52" Type="http://schemas.openxmlformats.org/officeDocument/2006/relationships/tags" Target="../tags/tag668.xml"/><Relationship Id="rId53" Type="http://schemas.openxmlformats.org/officeDocument/2006/relationships/tags" Target="../tags/tag669.xml"/><Relationship Id="rId54" Type="http://schemas.openxmlformats.org/officeDocument/2006/relationships/tags" Target="../tags/tag670.xml"/><Relationship Id="rId55" Type="http://schemas.openxmlformats.org/officeDocument/2006/relationships/tags" Target="../tags/tag671.xml"/><Relationship Id="rId56" Type="http://schemas.openxmlformats.org/officeDocument/2006/relationships/slideLayout" Target="../slideLayouts/slideLayout40.xml"/><Relationship Id="rId57" Type="http://schemas.openxmlformats.org/officeDocument/2006/relationships/notesSlide" Target="../notesSlides/notesSlide20.xml"/><Relationship Id="rId40" Type="http://schemas.openxmlformats.org/officeDocument/2006/relationships/tags" Target="../tags/tag656.xml"/><Relationship Id="rId41" Type="http://schemas.openxmlformats.org/officeDocument/2006/relationships/tags" Target="../tags/tag657.xml"/><Relationship Id="rId42" Type="http://schemas.openxmlformats.org/officeDocument/2006/relationships/tags" Target="../tags/tag658.xml"/><Relationship Id="rId43" Type="http://schemas.openxmlformats.org/officeDocument/2006/relationships/tags" Target="../tags/tag659.xml"/><Relationship Id="rId44" Type="http://schemas.openxmlformats.org/officeDocument/2006/relationships/tags" Target="../tags/tag660.xml"/><Relationship Id="rId45" Type="http://schemas.openxmlformats.org/officeDocument/2006/relationships/tags" Target="../tags/tag661.xml"/><Relationship Id="rId46" Type="http://schemas.openxmlformats.org/officeDocument/2006/relationships/tags" Target="../tags/tag662.xml"/><Relationship Id="rId47" Type="http://schemas.openxmlformats.org/officeDocument/2006/relationships/tags" Target="../tags/tag663.xml"/><Relationship Id="rId48" Type="http://schemas.openxmlformats.org/officeDocument/2006/relationships/tags" Target="../tags/tag664.xml"/><Relationship Id="rId49" Type="http://schemas.openxmlformats.org/officeDocument/2006/relationships/tags" Target="../tags/tag665.xml"/><Relationship Id="rId1" Type="http://schemas.openxmlformats.org/officeDocument/2006/relationships/tags" Target="../tags/tag617.xml"/><Relationship Id="rId2" Type="http://schemas.openxmlformats.org/officeDocument/2006/relationships/tags" Target="../tags/tag618.xml"/><Relationship Id="rId3" Type="http://schemas.openxmlformats.org/officeDocument/2006/relationships/tags" Target="../tags/tag619.xml"/><Relationship Id="rId4" Type="http://schemas.openxmlformats.org/officeDocument/2006/relationships/tags" Target="../tags/tag620.xml"/><Relationship Id="rId5" Type="http://schemas.openxmlformats.org/officeDocument/2006/relationships/tags" Target="../tags/tag621.xml"/><Relationship Id="rId6" Type="http://schemas.openxmlformats.org/officeDocument/2006/relationships/tags" Target="../tags/tag622.xml"/><Relationship Id="rId7" Type="http://schemas.openxmlformats.org/officeDocument/2006/relationships/tags" Target="../tags/tag623.xml"/><Relationship Id="rId8" Type="http://schemas.openxmlformats.org/officeDocument/2006/relationships/tags" Target="../tags/tag624.xml"/><Relationship Id="rId9" Type="http://schemas.openxmlformats.org/officeDocument/2006/relationships/tags" Target="../tags/tag625.xml"/><Relationship Id="rId30" Type="http://schemas.openxmlformats.org/officeDocument/2006/relationships/tags" Target="../tags/tag646.xml"/><Relationship Id="rId31" Type="http://schemas.openxmlformats.org/officeDocument/2006/relationships/tags" Target="../tags/tag647.xml"/><Relationship Id="rId32" Type="http://schemas.openxmlformats.org/officeDocument/2006/relationships/tags" Target="../tags/tag648.xml"/><Relationship Id="rId33" Type="http://schemas.openxmlformats.org/officeDocument/2006/relationships/tags" Target="../tags/tag649.xml"/><Relationship Id="rId34" Type="http://schemas.openxmlformats.org/officeDocument/2006/relationships/tags" Target="../tags/tag650.xml"/><Relationship Id="rId35" Type="http://schemas.openxmlformats.org/officeDocument/2006/relationships/tags" Target="../tags/tag651.xml"/><Relationship Id="rId36" Type="http://schemas.openxmlformats.org/officeDocument/2006/relationships/tags" Target="../tags/tag652.xml"/><Relationship Id="rId37" Type="http://schemas.openxmlformats.org/officeDocument/2006/relationships/tags" Target="../tags/tag653.xml"/><Relationship Id="rId38" Type="http://schemas.openxmlformats.org/officeDocument/2006/relationships/tags" Target="../tags/tag654.xml"/><Relationship Id="rId39" Type="http://schemas.openxmlformats.org/officeDocument/2006/relationships/tags" Target="../tags/tag655.xml"/><Relationship Id="rId20" Type="http://schemas.openxmlformats.org/officeDocument/2006/relationships/tags" Target="../tags/tag636.xml"/><Relationship Id="rId21" Type="http://schemas.openxmlformats.org/officeDocument/2006/relationships/tags" Target="../tags/tag637.xml"/><Relationship Id="rId22" Type="http://schemas.openxmlformats.org/officeDocument/2006/relationships/tags" Target="../tags/tag638.xml"/><Relationship Id="rId23" Type="http://schemas.openxmlformats.org/officeDocument/2006/relationships/tags" Target="../tags/tag639.xml"/><Relationship Id="rId24" Type="http://schemas.openxmlformats.org/officeDocument/2006/relationships/tags" Target="../tags/tag640.xml"/><Relationship Id="rId25" Type="http://schemas.openxmlformats.org/officeDocument/2006/relationships/tags" Target="../tags/tag641.xml"/><Relationship Id="rId26" Type="http://schemas.openxmlformats.org/officeDocument/2006/relationships/tags" Target="../tags/tag642.xml"/><Relationship Id="rId27" Type="http://schemas.openxmlformats.org/officeDocument/2006/relationships/tags" Target="../tags/tag643.xml"/><Relationship Id="rId28" Type="http://schemas.openxmlformats.org/officeDocument/2006/relationships/tags" Target="../tags/tag644.xml"/><Relationship Id="rId29" Type="http://schemas.openxmlformats.org/officeDocument/2006/relationships/tags" Target="../tags/tag645.xml"/><Relationship Id="rId10" Type="http://schemas.openxmlformats.org/officeDocument/2006/relationships/tags" Target="../tags/tag626.xml"/><Relationship Id="rId11" Type="http://schemas.openxmlformats.org/officeDocument/2006/relationships/tags" Target="../tags/tag627.xml"/><Relationship Id="rId12" Type="http://schemas.openxmlformats.org/officeDocument/2006/relationships/tags" Target="../tags/tag628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684.xml"/><Relationship Id="rId14" Type="http://schemas.openxmlformats.org/officeDocument/2006/relationships/tags" Target="../tags/tag685.xml"/><Relationship Id="rId15" Type="http://schemas.openxmlformats.org/officeDocument/2006/relationships/tags" Target="../tags/tag686.xml"/><Relationship Id="rId16" Type="http://schemas.openxmlformats.org/officeDocument/2006/relationships/tags" Target="../tags/tag687.xml"/><Relationship Id="rId17" Type="http://schemas.openxmlformats.org/officeDocument/2006/relationships/tags" Target="../tags/tag688.xml"/><Relationship Id="rId18" Type="http://schemas.openxmlformats.org/officeDocument/2006/relationships/tags" Target="../tags/tag689.xml"/><Relationship Id="rId19" Type="http://schemas.openxmlformats.org/officeDocument/2006/relationships/tags" Target="../tags/tag690.xml"/><Relationship Id="rId50" Type="http://schemas.openxmlformats.org/officeDocument/2006/relationships/tags" Target="../tags/tag721.xml"/><Relationship Id="rId51" Type="http://schemas.openxmlformats.org/officeDocument/2006/relationships/tags" Target="../tags/tag722.xml"/><Relationship Id="rId52" Type="http://schemas.openxmlformats.org/officeDocument/2006/relationships/tags" Target="../tags/tag723.xml"/><Relationship Id="rId53" Type="http://schemas.openxmlformats.org/officeDocument/2006/relationships/tags" Target="../tags/tag724.xml"/><Relationship Id="rId54" Type="http://schemas.openxmlformats.org/officeDocument/2006/relationships/tags" Target="../tags/tag725.xml"/><Relationship Id="rId55" Type="http://schemas.openxmlformats.org/officeDocument/2006/relationships/tags" Target="../tags/tag726.xml"/><Relationship Id="rId56" Type="http://schemas.openxmlformats.org/officeDocument/2006/relationships/tags" Target="../tags/tag727.xml"/><Relationship Id="rId57" Type="http://schemas.openxmlformats.org/officeDocument/2006/relationships/tags" Target="../tags/tag728.xml"/><Relationship Id="rId58" Type="http://schemas.openxmlformats.org/officeDocument/2006/relationships/slideLayout" Target="../slideLayouts/slideLayout40.xml"/><Relationship Id="rId59" Type="http://schemas.openxmlformats.org/officeDocument/2006/relationships/notesSlide" Target="../notesSlides/notesSlide21.xml"/><Relationship Id="rId40" Type="http://schemas.openxmlformats.org/officeDocument/2006/relationships/tags" Target="../tags/tag711.xml"/><Relationship Id="rId41" Type="http://schemas.openxmlformats.org/officeDocument/2006/relationships/tags" Target="../tags/tag712.xml"/><Relationship Id="rId42" Type="http://schemas.openxmlformats.org/officeDocument/2006/relationships/tags" Target="../tags/tag713.xml"/><Relationship Id="rId43" Type="http://schemas.openxmlformats.org/officeDocument/2006/relationships/tags" Target="../tags/tag714.xml"/><Relationship Id="rId44" Type="http://schemas.openxmlformats.org/officeDocument/2006/relationships/tags" Target="../tags/tag715.xml"/><Relationship Id="rId45" Type="http://schemas.openxmlformats.org/officeDocument/2006/relationships/tags" Target="../tags/tag716.xml"/><Relationship Id="rId46" Type="http://schemas.openxmlformats.org/officeDocument/2006/relationships/tags" Target="../tags/tag717.xml"/><Relationship Id="rId47" Type="http://schemas.openxmlformats.org/officeDocument/2006/relationships/tags" Target="../tags/tag718.xml"/><Relationship Id="rId48" Type="http://schemas.openxmlformats.org/officeDocument/2006/relationships/tags" Target="../tags/tag719.xml"/><Relationship Id="rId49" Type="http://schemas.openxmlformats.org/officeDocument/2006/relationships/tags" Target="../tags/tag720.xml"/><Relationship Id="rId1" Type="http://schemas.openxmlformats.org/officeDocument/2006/relationships/tags" Target="../tags/tag672.xml"/><Relationship Id="rId2" Type="http://schemas.openxmlformats.org/officeDocument/2006/relationships/tags" Target="../tags/tag673.xml"/><Relationship Id="rId3" Type="http://schemas.openxmlformats.org/officeDocument/2006/relationships/tags" Target="../tags/tag674.xml"/><Relationship Id="rId4" Type="http://schemas.openxmlformats.org/officeDocument/2006/relationships/tags" Target="../tags/tag675.xml"/><Relationship Id="rId5" Type="http://schemas.openxmlformats.org/officeDocument/2006/relationships/tags" Target="../tags/tag676.xml"/><Relationship Id="rId6" Type="http://schemas.openxmlformats.org/officeDocument/2006/relationships/tags" Target="../tags/tag677.xml"/><Relationship Id="rId7" Type="http://schemas.openxmlformats.org/officeDocument/2006/relationships/tags" Target="../tags/tag678.xml"/><Relationship Id="rId8" Type="http://schemas.openxmlformats.org/officeDocument/2006/relationships/tags" Target="../tags/tag679.xml"/><Relationship Id="rId9" Type="http://schemas.openxmlformats.org/officeDocument/2006/relationships/tags" Target="../tags/tag680.xml"/><Relationship Id="rId30" Type="http://schemas.openxmlformats.org/officeDocument/2006/relationships/tags" Target="../tags/tag701.xml"/><Relationship Id="rId31" Type="http://schemas.openxmlformats.org/officeDocument/2006/relationships/tags" Target="../tags/tag702.xml"/><Relationship Id="rId32" Type="http://schemas.openxmlformats.org/officeDocument/2006/relationships/tags" Target="../tags/tag703.xml"/><Relationship Id="rId33" Type="http://schemas.openxmlformats.org/officeDocument/2006/relationships/tags" Target="../tags/tag704.xml"/><Relationship Id="rId34" Type="http://schemas.openxmlformats.org/officeDocument/2006/relationships/tags" Target="../tags/tag705.xml"/><Relationship Id="rId35" Type="http://schemas.openxmlformats.org/officeDocument/2006/relationships/tags" Target="../tags/tag706.xml"/><Relationship Id="rId36" Type="http://schemas.openxmlformats.org/officeDocument/2006/relationships/tags" Target="../tags/tag707.xml"/><Relationship Id="rId37" Type="http://schemas.openxmlformats.org/officeDocument/2006/relationships/tags" Target="../tags/tag708.xml"/><Relationship Id="rId38" Type="http://schemas.openxmlformats.org/officeDocument/2006/relationships/tags" Target="../tags/tag709.xml"/><Relationship Id="rId39" Type="http://schemas.openxmlformats.org/officeDocument/2006/relationships/tags" Target="../tags/tag710.xml"/><Relationship Id="rId20" Type="http://schemas.openxmlformats.org/officeDocument/2006/relationships/tags" Target="../tags/tag691.xml"/><Relationship Id="rId21" Type="http://schemas.openxmlformats.org/officeDocument/2006/relationships/tags" Target="../tags/tag692.xml"/><Relationship Id="rId22" Type="http://schemas.openxmlformats.org/officeDocument/2006/relationships/tags" Target="../tags/tag693.xml"/><Relationship Id="rId23" Type="http://schemas.openxmlformats.org/officeDocument/2006/relationships/tags" Target="../tags/tag694.xml"/><Relationship Id="rId24" Type="http://schemas.openxmlformats.org/officeDocument/2006/relationships/tags" Target="../tags/tag695.xml"/><Relationship Id="rId25" Type="http://schemas.openxmlformats.org/officeDocument/2006/relationships/tags" Target="../tags/tag696.xml"/><Relationship Id="rId26" Type="http://schemas.openxmlformats.org/officeDocument/2006/relationships/tags" Target="../tags/tag697.xml"/><Relationship Id="rId27" Type="http://schemas.openxmlformats.org/officeDocument/2006/relationships/tags" Target="../tags/tag698.xml"/><Relationship Id="rId28" Type="http://schemas.openxmlformats.org/officeDocument/2006/relationships/tags" Target="../tags/tag699.xml"/><Relationship Id="rId29" Type="http://schemas.openxmlformats.org/officeDocument/2006/relationships/tags" Target="../tags/tag700.xml"/><Relationship Id="rId60" Type="http://schemas.openxmlformats.org/officeDocument/2006/relationships/image" Target="../media/image10.png"/><Relationship Id="rId61" Type="http://schemas.openxmlformats.org/officeDocument/2006/relationships/image" Target="../media/image11.png"/><Relationship Id="rId10" Type="http://schemas.openxmlformats.org/officeDocument/2006/relationships/tags" Target="../tags/tag681.xml"/><Relationship Id="rId11" Type="http://schemas.openxmlformats.org/officeDocument/2006/relationships/tags" Target="../tags/tag682.xml"/><Relationship Id="rId12" Type="http://schemas.openxmlformats.org/officeDocument/2006/relationships/tags" Target="../tags/tag68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729.xml"/><Relationship Id="rId2" Type="http://schemas.openxmlformats.org/officeDocument/2006/relationships/tags" Target="../tags/tag730.xml"/><Relationship Id="rId3" Type="http://schemas.openxmlformats.org/officeDocument/2006/relationships/tags" Target="../tags/tag731.xml"/><Relationship Id="rId4" Type="http://schemas.openxmlformats.org/officeDocument/2006/relationships/tags" Target="../tags/tag732.xml"/><Relationship Id="rId5" Type="http://schemas.openxmlformats.org/officeDocument/2006/relationships/tags" Target="../tags/tag733.xml"/><Relationship Id="rId6" Type="http://schemas.openxmlformats.org/officeDocument/2006/relationships/tags" Target="../tags/tag734.xml"/><Relationship Id="rId7" Type="http://schemas.openxmlformats.org/officeDocument/2006/relationships/tags" Target="../tags/tag735.xml"/><Relationship Id="rId8" Type="http://schemas.openxmlformats.org/officeDocument/2006/relationships/tags" Target="../tags/tag736.xml"/><Relationship Id="rId9" Type="http://schemas.openxmlformats.org/officeDocument/2006/relationships/tags" Target="../tags/tag737.xml"/><Relationship Id="rId10" Type="http://schemas.openxmlformats.org/officeDocument/2006/relationships/tags" Target="../tags/tag738.xml"/><Relationship Id="rId11" Type="http://schemas.openxmlformats.org/officeDocument/2006/relationships/tags" Target="../tags/tag739.xml"/><Relationship Id="rId12" Type="http://schemas.openxmlformats.org/officeDocument/2006/relationships/tags" Target="../tags/tag740.xml"/><Relationship Id="rId13" Type="http://schemas.openxmlformats.org/officeDocument/2006/relationships/tags" Target="../tags/tag741.xml"/><Relationship Id="rId14" Type="http://schemas.openxmlformats.org/officeDocument/2006/relationships/tags" Target="../tags/tag742.xml"/><Relationship Id="rId15" Type="http://schemas.openxmlformats.org/officeDocument/2006/relationships/tags" Target="../tags/tag743.xml"/><Relationship Id="rId16" Type="http://schemas.openxmlformats.org/officeDocument/2006/relationships/tags" Target="../tags/tag744.xml"/><Relationship Id="rId17" Type="http://schemas.openxmlformats.org/officeDocument/2006/relationships/tags" Target="../tags/tag745.xml"/><Relationship Id="rId18" Type="http://schemas.openxmlformats.org/officeDocument/2006/relationships/tags" Target="../tags/tag746.xml"/><Relationship Id="rId19" Type="http://schemas.openxmlformats.org/officeDocument/2006/relationships/tags" Target="../tags/tag747.xml"/><Relationship Id="rId30" Type="http://schemas.openxmlformats.org/officeDocument/2006/relationships/tags" Target="../tags/tag758.xml"/><Relationship Id="rId31" Type="http://schemas.openxmlformats.org/officeDocument/2006/relationships/tags" Target="../tags/tag759.xml"/><Relationship Id="rId32" Type="http://schemas.openxmlformats.org/officeDocument/2006/relationships/tags" Target="../tags/tag760.xml"/><Relationship Id="rId33" Type="http://schemas.openxmlformats.org/officeDocument/2006/relationships/tags" Target="../tags/tag761.xml"/><Relationship Id="rId34" Type="http://schemas.openxmlformats.org/officeDocument/2006/relationships/tags" Target="../tags/tag762.xml"/><Relationship Id="rId35" Type="http://schemas.openxmlformats.org/officeDocument/2006/relationships/tags" Target="../tags/tag763.xml"/><Relationship Id="rId36" Type="http://schemas.openxmlformats.org/officeDocument/2006/relationships/tags" Target="../tags/tag764.xml"/><Relationship Id="rId37" Type="http://schemas.openxmlformats.org/officeDocument/2006/relationships/tags" Target="../tags/tag765.xml"/><Relationship Id="rId38" Type="http://schemas.openxmlformats.org/officeDocument/2006/relationships/tags" Target="../tags/tag766.xml"/><Relationship Id="rId39" Type="http://schemas.openxmlformats.org/officeDocument/2006/relationships/tags" Target="../tags/tag767.xml"/><Relationship Id="rId50" Type="http://schemas.openxmlformats.org/officeDocument/2006/relationships/tags" Target="../tags/tag778.xml"/><Relationship Id="rId51" Type="http://schemas.openxmlformats.org/officeDocument/2006/relationships/tags" Target="../tags/tag779.xml"/><Relationship Id="rId52" Type="http://schemas.openxmlformats.org/officeDocument/2006/relationships/tags" Target="../tags/tag780.xml"/><Relationship Id="rId53" Type="http://schemas.openxmlformats.org/officeDocument/2006/relationships/tags" Target="../tags/tag781.xml"/><Relationship Id="rId54" Type="http://schemas.openxmlformats.org/officeDocument/2006/relationships/tags" Target="../tags/tag782.xml"/><Relationship Id="rId55" Type="http://schemas.openxmlformats.org/officeDocument/2006/relationships/tags" Target="../tags/tag783.xml"/><Relationship Id="rId56" Type="http://schemas.openxmlformats.org/officeDocument/2006/relationships/tags" Target="../tags/tag784.xml"/><Relationship Id="rId57" Type="http://schemas.openxmlformats.org/officeDocument/2006/relationships/tags" Target="../tags/tag785.xml"/><Relationship Id="rId58" Type="http://schemas.openxmlformats.org/officeDocument/2006/relationships/tags" Target="../tags/tag786.xml"/><Relationship Id="rId59" Type="http://schemas.openxmlformats.org/officeDocument/2006/relationships/tags" Target="../tags/tag787.xml"/><Relationship Id="rId70" Type="http://schemas.openxmlformats.org/officeDocument/2006/relationships/tags" Target="../tags/tag798.xml"/><Relationship Id="rId71" Type="http://schemas.openxmlformats.org/officeDocument/2006/relationships/tags" Target="../tags/tag799.xml"/><Relationship Id="rId72" Type="http://schemas.openxmlformats.org/officeDocument/2006/relationships/tags" Target="../tags/tag800.xml"/><Relationship Id="rId73" Type="http://schemas.openxmlformats.org/officeDocument/2006/relationships/tags" Target="../tags/tag801.xml"/><Relationship Id="rId74" Type="http://schemas.openxmlformats.org/officeDocument/2006/relationships/tags" Target="../tags/tag802.xml"/><Relationship Id="rId75" Type="http://schemas.openxmlformats.org/officeDocument/2006/relationships/tags" Target="../tags/tag803.xml"/><Relationship Id="rId76" Type="http://schemas.openxmlformats.org/officeDocument/2006/relationships/tags" Target="../tags/tag804.xml"/><Relationship Id="rId77" Type="http://schemas.openxmlformats.org/officeDocument/2006/relationships/tags" Target="../tags/tag805.xml"/><Relationship Id="rId78" Type="http://schemas.openxmlformats.org/officeDocument/2006/relationships/tags" Target="../tags/tag806.xml"/><Relationship Id="rId79" Type="http://schemas.openxmlformats.org/officeDocument/2006/relationships/tags" Target="../tags/tag807.xml"/><Relationship Id="rId90" Type="http://schemas.openxmlformats.org/officeDocument/2006/relationships/tags" Target="../tags/tag818.xml"/><Relationship Id="rId91" Type="http://schemas.openxmlformats.org/officeDocument/2006/relationships/tags" Target="../tags/tag819.xml"/><Relationship Id="rId92" Type="http://schemas.openxmlformats.org/officeDocument/2006/relationships/tags" Target="../tags/tag820.xml"/><Relationship Id="rId93" Type="http://schemas.openxmlformats.org/officeDocument/2006/relationships/slideLayout" Target="../slideLayouts/slideLayout7.xml"/><Relationship Id="rId94" Type="http://schemas.openxmlformats.org/officeDocument/2006/relationships/notesSlide" Target="../notesSlides/notesSlide22.xml"/><Relationship Id="rId95" Type="http://schemas.openxmlformats.org/officeDocument/2006/relationships/customXml" Target="../ink/ink2.xml"/><Relationship Id="rId96" Type="http://schemas.openxmlformats.org/officeDocument/2006/relationships/image" Target="../media/image13.emf"/><Relationship Id="rId20" Type="http://schemas.openxmlformats.org/officeDocument/2006/relationships/tags" Target="../tags/tag748.xml"/><Relationship Id="rId21" Type="http://schemas.openxmlformats.org/officeDocument/2006/relationships/tags" Target="../tags/tag749.xml"/><Relationship Id="rId22" Type="http://schemas.openxmlformats.org/officeDocument/2006/relationships/tags" Target="../tags/tag750.xml"/><Relationship Id="rId23" Type="http://schemas.openxmlformats.org/officeDocument/2006/relationships/tags" Target="../tags/tag751.xml"/><Relationship Id="rId24" Type="http://schemas.openxmlformats.org/officeDocument/2006/relationships/tags" Target="../tags/tag752.xml"/><Relationship Id="rId25" Type="http://schemas.openxmlformats.org/officeDocument/2006/relationships/tags" Target="../tags/tag753.xml"/><Relationship Id="rId26" Type="http://schemas.openxmlformats.org/officeDocument/2006/relationships/tags" Target="../tags/tag754.xml"/><Relationship Id="rId27" Type="http://schemas.openxmlformats.org/officeDocument/2006/relationships/tags" Target="../tags/tag755.xml"/><Relationship Id="rId28" Type="http://schemas.openxmlformats.org/officeDocument/2006/relationships/tags" Target="../tags/tag756.xml"/><Relationship Id="rId29" Type="http://schemas.openxmlformats.org/officeDocument/2006/relationships/tags" Target="../tags/tag757.xml"/><Relationship Id="rId40" Type="http://schemas.openxmlformats.org/officeDocument/2006/relationships/tags" Target="../tags/tag768.xml"/><Relationship Id="rId41" Type="http://schemas.openxmlformats.org/officeDocument/2006/relationships/tags" Target="../tags/tag769.xml"/><Relationship Id="rId42" Type="http://schemas.openxmlformats.org/officeDocument/2006/relationships/tags" Target="../tags/tag770.xml"/><Relationship Id="rId43" Type="http://schemas.openxmlformats.org/officeDocument/2006/relationships/tags" Target="../tags/tag771.xml"/><Relationship Id="rId44" Type="http://schemas.openxmlformats.org/officeDocument/2006/relationships/tags" Target="../tags/tag772.xml"/><Relationship Id="rId45" Type="http://schemas.openxmlformats.org/officeDocument/2006/relationships/tags" Target="../tags/tag773.xml"/><Relationship Id="rId46" Type="http://schemas.openxmlformats.org/officeDocument/2006/relationships/tags" Target="../tags/tag774.xml"/><Relationship Id="rId47" Type="http://schemas.openxmlformats.org/officeDocument/2006/relationships/tags" Target="../tags/tag775.xml"/><Relationship Id="rId48" Type="http://schemas.openxmlformats.org/officeDocument/2006/relationships/tags" Target="../tags/tag776.xml"/><Relationship Id="rId49" Type="http://schemas.openxmlformats.org/officeDocument/2006/relationships/tags" Target="../tags/tag777.xml"/><Relationship Id="rId60" Type="http://schemas.openxmlformats.org/officeDocument/2006/relationships/tags" Target="../tags/tag788.xml"/><Relationship Id="rId61" Type="http://schemas.openxmlformats.org/officeDocument/2006/relationships/tags" Target="../tags/tag789.xml"/><Relationship Id="rId62" Type="http://schemas.openxmlformats.org/officeDocument/2006/relationships/tags" Target="../tags/tag790.xml"/><Relationship Id="rId63" Type="http://schemas.openxmlformats.org/officeDocument/2006/relationships/tags" Target="../tags/tag791.xml"/><Relationship Id="rId64" Type="http://schemas.openxmlformats.org/officeDocument/2006/relationships/tags" Target="../tags/tag792.xml"/><Relationship Id="rId65" Type="http://schemas.openxmlformats.org/officeDocument/2006/relationships/tags" Target="../tags/tag793.xml"/><Relationship Id="rId66" Type="http://schemas.openxmlformats.org/officeDocument/2006/relationships/tags" Target="../tags/tag794.xml"/><Relationship Id="rId67" Type="http://schemas.openxmlformats.org/officeDocument/2006/relationships/tags" Target="../tags/tag795.xml"/><Relationship Id="rId68" Type="http://schemas.openxmlformats.org/officeDocument/2006/relationships/tags" Target="../tags/tag796.xml"/><Relationship Id="rId69" Type="http://schemas.openxmlformats.org/officeDocument/2006/relationships/tags" Target="../tags/tag797.xml"/><Relationship Id="rId80" Type="http://schemas.openxmlformats.org/officeDocument/2006/relationships/tags" Target="../tags/tag808.xml"/><Relationship Id="rId81" Type="http://schemas.openxmlformats.org/officeDocument/2006/relationships/tags" Target="../tags/tag809.xml"/><Relationship Id="rId82" Type="http://schemas.openxmlformats.org/officeDocument/2006/relationships/tags" Target="../tags/tag810.xml"/><Relationship Id="rId83" Type="http://schemas.openxmlformats.org/officeDocument/2006/relationships/tags" Target="../tags/tag811.xml"/><Relationship Id="rId84" Type="http://schemas.openxmlformats.org/officeDocument/2006/relationships/tags" Target="../tags/tag812.xml"/><Relationship Id="rId85" Type="http://schemas.openxmlformats.org/officeDocument/2006/relationships/tags" Target="../tags/tag813.xml"/><Relationship Id="rId86" Type="http://schemas.openxmlformats.org/officeDocument/2006/relationships/tags" Target="../tags/tag814.xml"/><Relationship Id="rId87" Type="http://schemas.openxmlformats.org/officeDocument/2006/relationships/tags" Target="../tags/tag815.xml"/><Relationship Id="rId88" Type="http://schemas.openxmlformats.org/officeDocument/2006/relationships/tags" Target="../tags/tag816.xml"/><Relationship Id="rId89" Type="http://schemas.openxmlformats.org/officeDocument/2006/relationships/tags" Target="../tags/tag817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833.xml"/><Relationship Id="rId14" Type="http://schemas.openxmlformats.org/officeDocument/2006/relationships/tags" Target="../tags/tag834.xml"/><Relationship Id="rId15" Type="http://schemas.openxmlformats.org/officeDocument/2006/relationships/tags" Target="../tags/tag835.xml"/><Relationship Id="rId16" Type="http://schemas.openxmlformats.org/officeDocument/2006/relationships/tags" Target="../tags/tag836.xml"/><Relationship Id="rId17" Type="http://schemas.openxmlformats.org/officeDocument/2006/relationships/tags" Target="../tags/tag837.xml"/><Relationship Id="rId18" Type="http://schemas.openxmlformats.org/officeDocument/2006/relationships/tags" Target="../tags/tag838.xml"/><Relationship Id="rId19" Type="http://schemas.openxmlformats.org/officeDocument/2006/relationships/tags" Target="../tags/tag839.xml"/><Relationship Id="rId63" Type="http://schemas.openxmlformats.org/officeDocument/2006/relationships/tags" Target="../tags/tag883.xml"/><Relationship Id="rId64" Type="http://schemas.openxmlformats.org/officeDocument/2006/relationships/slideLayout" Target="../slideLayouts/slideLayout7.xml"/><Relationship Id="rId65" Type="http://schemas.openxmlformats.org/officeDocument/2006/relationships/notesSlide" Target="../notesSlides/notesSlide23.xml"/><Relationship Id="rId66" Type="http://schemas.openxmlformats.org/officeDocument/2006/relationships/customXml" Target="../ink/ink3.xml"/><Relationship Id="rId67" Type="http://schemas.openxmlformats.org/officeDocument/2006/relationships/image" Target="../media/image14.emf"/><Relationship Id="rId50" Type="http://schemas.openxmlformats.org/officeDocument/2006/relationships/tags" Target="../tags/tag870.xml"/><Relationship Id="rId51" Type="http://schemas.openxmlformats.org/officeDocument/2006/relationships/tags" Target="../tags/tag871.xml"/><Relationship Id="rId52" Type="http://schemas.openxmlformats.org/officeDocument/2006/relationships/tags" Target="../tags/tag872.xml"/><Relationship Id="rId53" Type="http://schemas.openxmlformats.org/officeDocument/2006/relationships/tags" Target="../tags/tag873.xml"/><Relationship Id="rId54" Type="http://schemas.openxmlformats.org/officeDocument/2006/relationships/tags" Target="../tags/tag874.xml"/><Relationship Id="rId55" Type="http://schemas.openxmlformats.org/officeDocument/2006/relationships/tags" Target="../tags/tag875.xml"/><Relationship Id="rId56" Type="http://schemas.openxmlformats.org/officeDocument/2006/relationships/tags" Target="../tags/tag876.xml"/><Relationship Id="rId57" Type="http://schemas.openxmlformats.org/officeDocument/2006/relationships/tags" Target="../tags/tag877.xml"/><Relationship Id="rId58" Type="http://schemas.openxmlformats.org/officeDocument/2006/relationships/tags" Target="../tags/tag878.xml"/><Relationship Id="rId59" Type="http://schemas.openxmlformats.org/officeDocument/2006/relationships/tags" Target="../tags/tag879.xml"/><Relationship Id="rId40" Type="http://schemas.openxmlformats.org/officeDocument/2006/relationships/tags" Target="../tags/tag860.xml"/><Relationship Id="rId41" Type="http://schemas.openxmlformats.org/officeDocument/2006/relationships/tags" Target="../tags/tag861.xml"/><Relationship Id="rId42" Type="http://schemas.openxmlformats.org/officeDocument/2006/relationships/tags" Target="../tags/tag862.xml"/><Relationship Id="rId43" Type="http://schemas.openxmlformats.org/officeDocument/2006/relationships/tags" Target="../tags/tag863.xml"/><Relationship Id="rId44" Type="http://schemas.openxmlformats.org/officeDocument/2006/relationships/tags" Target="../tags/tag864.xml"/><Relationship Id="rId45" Type="http://schemas.openxmlformats.org/officeDocument/2006/relationships/tags" Target="../tags/tag865.xml"/><Relationship Id="rId46" Type="http://schemas.openxmlformats.org/officeDocument/2006/relationships/tags" Target="../tags/tag866.xml"/><Relationship Id="rId47" Type="http://schemas.openxmlformats.org/officeDocument/2006/relationships/tags" Target="../tags/tag867.xml"/><Relationship Id="rId48" Type="http://schemas.openxmlformats.org/officeDocument/2006/relationships/tags" Target="../tags/tag868.xml"/><Relationship Id="rId49" Type="http://schemas.openxmlformats.org/officeDocument/2006/relationships/tags" Target="../tags/tag869.xml"/><Relationship Id="rId1" Type="http://schemas.openxmlformats.org/officeDocument/2006/relationships/tags" Target="../tags/tag821.xml"/><Relationship Id="rId2" Type="http://schemas.openxmlformats.org/officeDocument/2006/relationships/tags" Target="../tags/tag822.xml"/><Relationship Id="rId3" Type="http://schemas.openxmlformats.org/officeDocument/2006/relationships/tags" Target="../tags/tag823.xml"/><Relationship Id="rId4" Type="http://schemas.openxmlformats.org/officeDocument/2006/relationships/tags" Target="../tags/tag824.xml"/><Relationship Id="rId5" Type="http://schemas.openxmlformats.org/officeDocument/2006/relationships/tags" Target="../tags/tag825.xml"/><Relationship Id="rId6" Type="http://schemas.openxmlformats.org/officeDocument/2006/relationships/tags" Target="../tags/tag826.xml"/><Relationship Id="rId7" Type="http://schemas.openxmlformats.org/officeDocument/2006/relationships/tags" Target="../tags/tag827.xml"/><Relationship Id="rId8" Type="http://schemas.openxmlformats.org/officeDocument/2006/relationships/tags" Target="../tags/tag828.xml"/><Relationship Id="rId9" Type="http://schemas.openxmlformats.org/officeDocument/2006/relationships/tags" Target="../tags/tag829.xml"/><Relationship Id="rId30" Type="http://schemas.openxmlformats.org/officeDocument/2006/relationships/tags" Target="../tags/tag850.xml"/><Relationship Id="rId31" Type="http://schemas.openxmlformats.org/officeDocument/2006/relationships/tags" Target="../tags/tag851.xml"/><Relationship Id="rId32" Type="http://schemas.openxmlformats.org/officeDocument/2006/relationships/tags" Target="../tags/tag852.xml"/><Relationship Id="rId33" Type="http://schemas.openxmlformats.org/officeDocument/2006/relationships/tags" Target="../tags/tag853.xml"/><Relationship Id="rId34" Type="http://schemas.openxmlformats.org/officeDocument/2006/relationships/tags" Target="../tags/tag854.xml"/><Relationship Id="rId35" Type="http://schemas.openxmlformats.org/officeDocument/2006/relationships/tags" Target="../tags/tag855.xml"/><Relationship Id="rId36" Type="http://schemas.openxmlformats.org/officeDocument/2006/relationships/tags" Target="../tags/tag856.xml"/><Relationship Id="rId37" Type="http://schemas.openxmlformats.org/officeDocument/2006/relationships/tags" Target="../tags/tag857.xml"/><Relationship Id="rId38" Type="http://schemas.openxmlformats.org/officeDocument/2006/relationships/tags" Target="../tags/tag858.xml"/><Relationship Id="rId39" Type="http://schemas.openxmlformats.org/officeDocument/2006/relationships/tags" Target="../tags/tag859.xml"/><Relationship Id="rId20" Type="http://schemas.openxmlformats.org/officeDocument/2006/relationships/tags" Target="../tags/tag840.xml"/><Relationship Id="rId21" Type="http://schemas.openxmlformats.org/officeDocument/2006/relationships/tags" Target="../tags/tag841.xml"/><Relationship Id="rId22" Type="http://schemas.openxmlformats.org/officeDocument/2006/relationships/tags" Target="../tags/tag842.xml"/><Relationship Id="rId23" Type="http://schemas.openxmlformats.org/officeDocument/2006/relationships/tags" Target="../tags/tag843.xml"/><Relationship Id="rId24" Type="http://schemas.openxmlformats.org/officeDocument/2006/relationships/tags" Target="../tags/tag844.xml"/><Relationship Id="rId25" Type="http://schemas.openxmlformats.org/officeDocument/2006/relationships/tags" Target="../tags/tag845.xml"/><Relationship Id="rId26" Type="http://schemas.openxmlformats.org/officeDocument/2006/relationships/tags" Target="../tags/tag846.xml"/><Relationship Id="rId27" Type="http://schemas.openxmlformats.org/officeDocument/2006/relationships/tags" Target="../tags/tag847.xml"/><Relationship Id="rId28" Type="http://schemas.openxmlformats.org/officeDocument/2006/relationships/tags" Target="../tags/tag848.xml"/><Relationship Id="rId29" Type="http://schemas.openxmlformats.org/officeDocument/2006/relationships/tags" Target="../tags/tag849.xml"/><Relationship Id="rId60" Type="http://schemas.openxmlformats.org/officeDocument/2006/relationships/tags" Target="../tags/tag880.xml"/><Relationship Id="rId61" Type="http://schemas.openxmlformats.org/officeDocument/2006/relationships/tags" Target="../tags/tag881.xml"/><Relationship Id="rId62" Type="http://schemas.openxmlformats.org/officeDocument/2006/relationships/tags" Target="../tags/tag882.xml"/><Relationship Id="rId10" Type="http://schemas.openxmlformats.org/officeDocument/2006/relationships/tags" Target="../tags/tag830.xml"/><Relationship Id="rId11" Type="http://schemas.openxmlformats.org/officeDocument/2006/relationships/tags" Target="../tags/tag831.xml"/><Relationship Id="rId12" Type="http://schemas.openxmlformats.org/officeDocument/2006/relationships/tags" Target="../tags/tag832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892.xml"/><Relationship Id="rId20" Type="http://schemas.openxmlformats.org/officeDocument/2006/relationships/tags" Target="../tags/tag903.xml"/><Relationship Id="rId21" Type="http://schemas.openxmlformats.org/officeDocument/2006/relationships/tags" Target="../tags/tag904.xml"/><Relationship Id="rId22" Type="http://schemas.openxmlformats.org/officeDocument/2006/relationships/slideLayout" Target="../slideLayouts/slideLayout7.xml"/><Relationship Id="rId23" Type="http://schemas.openxmlformats.org/officeDocument/2006/relationships/notesSlide" Target="../notesSlides/notesSlide24.xml"/><Relationship Id="rId10" Type="http://schemas.openxmlformats.org/officeDocument/2006/relationships/tags" Target="../tags/tag893.xml"/><Relationship Id="rId11" Type="http://schemas.openxmlformats.org/officeDocument/2006/relationships/tags" Target="../tags/tag894.xml"/><Relationship Id="rId12" Type="http://schemas.openxmlformats.org/officeDocument/2006/relationships/tags" Target="../tags/tag895.xml"/><Relationship Id="rId13" Type="http://schemas.openxmlformats.org/officeDocument/2006/relationships/tags" Target="../tags/tag896.xml"/><Relationship Id="rId14" Type="http://schemas.openxmlformats.org/officeDocument/2006/relationships/tags" Target="../tags/tag897.xml"/><Relationship Id="rId15" Type="http://schemas.openxmlformats.org/officeDocument/2006/relationships/tags" Target="../tags/tag898.xml"/><Relationship Id="rId16" Type="http://schemas.openxmlformats.org/officeDocument/2006/relationships/tags" Target="../tags/tag899.xml"/><Relationship Id="rId17" Type="http://schemas.openxmlformats.org/officeDocument/2006/relationships/tags" Target="../tags/tag900.xml"/><Relationship Id="rId18" Type="http://schemas.openxmlformats.org/officeDocument/2006/relationships/tags" Target="../tags/tag901.xml"/><Relationship Id="rId19" Type="http://schemas.openxmlformats.org/officeDocument/2006/relationships/tags" Target="../tags/tag902.xml"/><Relationship Id="rId1" Type="http://schemas.openxmlformats.org/officeDocument/2006/relationships/tags" Target="../tags/tag884.xml"/><Relationship Id="rId2" Type="http://schemas.openxmlformats.org/officeDocument/2006/relationships/tags" Target="../tags/tag885.xml"/><Relationship Id="rId3" Type="http://schemas.openxmlformats.org/officeDocument/2006/relationships/tags" Target="../tags/tag886.xml"/><Relationship Id="rId4" Type="http://schemas.openxmlformats.org/officeDocument/2006/relationships/tags" Target="../tags/tag887.xml"/><Relationship Id="rId5" Type="http://schemas.openxmlformats.org/officeDocument/2006/relationships/tags" Target="../tags/tag888.xml"/><Relationship Id="rId6" Type="http://schemas.openxmlformats.org/officeDocument/2006/relationships/tags" Target="../tags/tag889.xml"/><Relationship Id="rId7" Type="http://schemas.openxmlformats.org/officeDocument/2006/relationships/tags" Target="../tags/tag890.xml"/><Relationship Id="rId8" Type="http://schemas.openxmlformats.org/officeDocument/2006/relationships/tags" Target="../tags/tag89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69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0" Type="http://schemas.openxmlformats.org/officeDocument/2006/relationships/tags" Target="../tags/tag924.xml"/><Relationship Id="rId21" Type="http://schemas.openxmlformats.org/officeDocument/2006/relationships/tags" Target="../tags/tag925.xml"/><Relationship Id="rId22" Type="http://schemas.openxmlformats.org/officeDocument/2006/relationships/tags" Target="../tags/tag926.xml"/><Relationship Id="rId23" Type="http://schemas.openxmlformats.org/officeDocument/2006/relationships/tags" Target="../tags/tag927.xml"/><Relationship Id="rId24" Type="http://schemas.openxmlformats.org/officeDocument/2006/relationships/tags" Target="../tags/tag928.xml"/><Relationship Id="rId25" Type="http://schemas.openxmlformats.org/officeDocument/2006/relationships/tags" Target="../tags/tag929.xml"/><Relationship Id="rId26" Type="http://schemas.openxmlformats.org/officeDocument/2006/relationships/tags" Target="../tags/tag930.xml"/><Relationship Id="rId27" Type="http://schemas.openxmlformats.org/officeDocument/2006/relationships/tags" Target="../tags/tag931.xml"/><Relationship Id="rId28" Type="http://schemas.openxmlformats.org/officeDocument/2006/relationships/tags" Target="../tags/tag932.xml"/><Relationship Id="rId29" Type="http://schemas.openxmlformats.org/officeDocument/2006/relationships/tags" Target="../tags/tag933.xml"/><Relationship Id="rId1" Type="http://schemas.openxmlformats.org/officeDocument/2006/relationships/tags" Target="../tags/tag905.xml"/><Relationship Id="rId2" Type="http://schemas.openxmlformats.org/officeDocument/2006/relationships/tags" Target="../tags/tag906.xml"/><Relationship Id="rId3" Type="http://schemas.openxmlformats.org/officeDocument/2006/relationships/tags" Target="../tags/tag907.xml"/><Relationship Id="rId4" Type="http://schemas.openxmlformats.org/officeDocument/2006/relationships/tags" Target="../tags/tag908.xml"/><Relationship Id="rId5" Type="http://schemas.openxmlformats.org/officeDocument/2006/relationships/tags" Target="../tags/tag909.xml"/><Relationship Id="rId30" Type="http://schemas.openxmlformats.org/officeDocument/2006/relationships/tags" Target="../tags/tag934.xml"/><Relationship Id="rId31" Type="http://schemas.openxmlformats.org/officeDocument/2006/relationships/tags" Target="../tags/tag935.xml"/><Relationship Id="rId32" Type="http://schemas.openxmlformats.org/officeDocument/2006/relationships/tags" Target="../tags/tag936.xml"/><Relationship Id="rId9" Type="http://schemas.openxmlformats.org/officeDocument/2006/relationships/tags" Target="../tags/tag913.xml"/><Relationship Id="rId6" Type="http://schemas.openxmlformats.org/officeDocument/2006/relationships/tags" Target="../tags/tag910.xml"/><Relationship Id="rId7" Type="http://schemas.openxmlformats.org/officeDocument/2006/relationships/tags" Target="../tags/tag911.xml"/><Relationship Id="rId8" Type="http://schemas.openxmlformats.org/officeDocument/2006/relationships/tags" Target="../tags/tag912.xml"/><Relationship Id="rId33" Type="http://schemas.openxmlformats.org/officeDocument/2006/relationships/tags" Target="../tags/tag937.xml"/><Relationship Id="rId34" Type="http://schemas.openxmlformats.org/officeDocument/2006/relationships/tags" Target="../tags/tag938.xml"/><Relationship Id="rId35" Type="http://schemas.openxmlformats.org/officeDocument/2006/relationships/tags" Target="../tags/tag939.xml"/><Relationship Id="rId36" Type="http://schemas.openxmlformats.org/officeDocument/2006/relationships/tags" Target="../tags/tag940.xml"/><Relationship Id="rId10" Type="http://schemas.openxmlformats.org/officeDocument/2006/relationships/tags" Target="../tags/tag914.xml"/><Relationship Id="rId11" Type="http://schemas.openxmlformats.org/officeDocument/2006/relationships/tags" Target="../tags/tag915.xml"/><Relationship Id="rId12" Type="http://schemas.openxmlformats.org/officeDocument/2006/relationships/tags" Target="../tags/tag916.xml"/><Relationship Id="rId13" Type="http://schemas.openxmlformats.org/officeDocument/2006/relationships/tags" Target="../tags/tag917.xml"/><Relationship Id="rId14" Type="http://schemas.openxmlformats.org/officeDocument/2006/relationships/tags" Target="../tags/tag918.xml"/><Relationship Id="rId15" Type="http://schemas.openxmlformats.org/officeDocument/2006/relationships/tags" Target="../tags/tag919.xml"/><Relationship Id="rId16" Type="http://schemas.openxmlformats.org/officeDocument/2006/relationships/tags" Target="../tags/tag920.xml"/><Relationship Id="rId17" Type="http://schemas.openxmlformats.org/officeDocument/2006/relationships/tags" Target="../tags/tag921.xml"/><Relationship Id="rId18" Type="http://schemas.openxmlformats.org/officeDocument/2006/relationships/tags" Target="../tags/tag922.xml"/><Relationship Id="rId19" Type="http://schemas.openxmlformats.org/officeDocument/2006/relationships/tags" Target="../tags/tag923.xml"/><Relationship Id="rId37" Type="http://schemas.openxmlformats.org/officeDocument/2006/relationships/tags" Target="../tags/tag941.xml"/><Relationship Id="rId38" Type="http://schemas.openxmlformats.org/officeDocument/2006/relationships/tags" Target="../tags/tag942.xml"/><Relationship Id="rId39" Type="http://schemas.openxmlformats.org/officeDocument/2006/relationships/tags" Target="../tags/tag943.xml"/><Relationship Id="rId40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0" Type="http://schemas.openxmlformats.org/officeDocument/2006/relationships/tags" Target="../tags/tag963.xml"/><Relationship Id="rId21" Type="http://schemas.openxmlformats.org/officeDocument/2006/relationships/tags" Target="../tags/tag964.xml"/><Relationship Id="rId22" Type="http://schemas.openxmlformats.org/officeDocument/2006/relationships/tags" Target="../tags/tag965.xml"/><Relationship Id="rId23" Type="http://schemas.openxmlformats.org/officeDocument/2006/relationships/tags" Target="../tags/tag966.xml"/><Relationship Id="rId24" Type="http://schemas.openxmlformats.org/officeDocument/2006/relationships/tags" Target="../tags/tag967.xml"/><Relationship Id="rId25" Type="http://schemas.openxmlformats.org/officeDocument/2006/relationships/tags" Target="../tags/tag968.xml"/><Relationship Id="rId26" Type="http://schemas.openxmlformats.org/officeDocument/2006/relationships/tags" Target="../tags/tag969.xml"/><Relationship Id="rId27" Type="http://schemas.openxmlformats.org/officeDocument/2006/relationships/tags" Target="../tags/tag970.xml"/><Relationship Id="rId28" Type="http://schemas.openxmlformats.org/officeDocument/2006/relationships/tags" Target="../tags/tag971.xml"/><Relationship Id="rId29" Type="http://schemas.openxmlformats.org/officeDocument/2006/relationships/tags" Target="../tags/tag972.xml"/><Relationship Id="rId1" Type="http://schemas.openxmlformats.org/officeDocument/2006/relationships/tags" Target="../tags/tag944.xml"/><Relationship Id="rId2" Type="http://schemas.openxmlformats.org/officeDocument/2006/relationships/tags" Target="../tags/tag945.xml"/><Relationship Id="rId3" Type="http://schemas.openxmlformats.org/officeDocument/2006/relationships/tags" Target="../tags/tag946.xml"/><Relationship Id="rId4" Type="http://schemas.openxmlformats.org/officeDocument/2006/relationships/tags" Target="../tags/tag947.xml"/><Relationship Id="rId5" Type="http://schemas.openxmlformats.org/officeDocument/2006/relationships/tags" Target="../tags/tag948.xml"/><Relationship Id="rId30" Type="http://schemas.openxmlformats.org/officeDocument/2006/relationships/tags" Target="../tags/tag973.xml"/><Relationship Id="rId31" Type="http://schemas.openxmlformats.org/officeDocument/2006/relationships/tags" Target="../tags/tag974.xml"/><Relationship Id="rId32" Type="http://schemas.openxmlformats.org/officeDocument/2006/relationships/tags" Target="../tags/tag975.xml"/><Relationship Id="rId9" Type="http://schemas.openxmlformats.org/officeDocument/2006/relationships/tags" Target="../tags/tag952.xml"/><Relationship Id="rId6" Type="http://schemas.openxmlformats.org/officeDocument/2006/relationships/tags" Target="../tags/tag949.xml"/><Relationship Id="rId7" Type="http://schemas.openxmlformats.org/officeDocument/2006/relationships/tags" Target="../tags/tag950.xml"/><Relationship Id="rId8" Type="http://schemas.openxmlformats.org/officeDocument/2006/relationships/tags" Target="../tags/tag951.xml"/><Relationship Id="rId33" Type="http://schemas.openxmlformats.org/officeDocument/2006/relationships/tags" Target="../tags/tag976.xml"/><Relationship Id="rId34" Type="http://schemas.openxmlformats.org/officeDocument/2006/relationships/tags" Target="../tags/tag977.xml"/><Relationship Id="rId35" Type="http://schemas.openxmlformats.org/officeDocument/2006/relationships/tags" Target="../tags/tag978.xml"/><Relationship Id="rId36" Type="http://schemas.openxmlformats.org/officeDocument/2006/relationships/tags" Target="../tags/tag979.xml"/><Relationship Id="rId10" Type="http://schemas.openxmlformats.org/officeDocument/2006/relationships/tags" Target="../tags/tag953.xml"/><Relationship Id="rId11" Type="http://schemas.openxmlformats.org/officeDocument/2006/relationships/tags" Target="../tags/tag954.xml"/><Relationship Id="rId12" Type="http://schemas.openxmlformats.org/officeDocument/2006/relationships/tags" Target="../tags/tag955.xml"/><Relationship Id="rId13" Type="http://schemas.openxmlformats.org/officeDocument/2006/relationships/tags" Target="../tags/tag956.xml"/><Relationship Id="rId14" Type="http://schemas.openxmlformats.org/officeDocument/2006/relationships/tags" Target="../tags/tag957.xml"/><Relationship Id="rId15" Type="http://schemas.openxmlformats.org/officeDocument/2006/relationships/tags" Target="../tags/tag958.xml"/><Relationship Id="rId16" Type="http://schemas.openxmlformats.org/officeDocument/2006/relationships/tags" Target="../tags/tag959.xml"/><Relationship Id="rId17" Type="http://schemas.openxmlformats.org/officeDocument/2006/relationships/tags" Target="../tags/tag960.xml"/><Relationship Id="rId18" Type="http://schemas.openxmlformats.org/officeDocument/2006/relationships/tags" Target="../tags/tag961.xml"/><Relationship Id="rId19" Type="http://schemas.openxmlformats.org/officeDocument/2006/relationships/tags" Target="../tags/tag962.xml"/><Relationship Id="rId37" Type="http://schemas.openxmlformats.org/officeDocument/2006/relationships/tags" Target="../tags/tag980.xml"/><Relationship Id="rId38" Type="http://schemas.openxmlformats.org/officeDocument/2006/relationships/tags" Target="../tags/tag981.xml"/><Relationship Id="rId39" Type="http://schemas.openxmlformats.org/officeDocument/2006/relationships/tags" Target="../tags/tag982.xml"/><Relationship Id="rId40" Type="http://schemas.openxmlformats.org/officeDocument/2006/relationships/tags" Target="../tags/tag983.xml"/><Relationship Id="rId41" Type="http://schemas.openxmlformats.org/officeDocument/2006/relationships/tags" Target="../tags/tag984.xml"/><Relationship Id="rId42" Type="http://schemas.openxmlformats.org/officeDocument/2006/relationships/tags" Target="../tags/tag985.xml"/><Relationship Id="rId43" Type="http://schemas.openxmlformats.org/officeDocument/2006/relationships/slideLayout" Target="../slideLayouts/slideLayout1.xml"/><Relationship Id="rId4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994.xml"/><Relationship Id="rId20" Type="http://schemas.openxmlformats.org/officeDocument/2006/relationships/image" Target="../media/image14.jpeg"/><Relationship Id="rId21" Type="http://schemas.openxmlformats.org/officeDocument/2006/relationships/image" Target="../media/image15.png"/><Relationship Id="rId10" Type="http://schemas.openxmlformats.org/officeDocument/2006/relationships/tags" Target="../tags/tag995.xml"/><Relationship Id="rId11" Type="http://schemas.openxmlformats.org/officeDocument/2006/relationships/tags" Target="../tags/tag996.xml"/><Relationship Id="rId12" Type="http://schemas.openxmlformats.org/officeDocument/2006/relationships/tags" Target="../tags/tag997.xml"/><Relationship Id="rId13" Type="http://schemas.openxmlformats.org/officeDocument/2006/relationships/tags" Target="../tags/tag998.xml"/><Relationship Id="rId14" Type="http://schemas.openxmlformats.org/officeDocument/2006/relationships/tags" Target="../tags/tag999.xml"/><Relationship Id="rId15" Type="http://schemas.openxmlformats.org/officeDocument/2006/relationships/tags" Target="../tags/tag1000.xml"/><Relationship Id="rId16" Type="http://schemas.openxmlformats.org/officeDocument/2006/relationships/tags" Target="../tags/tag1001.xml"/><Relationship Id="rId17" Type="http://schemas.openxmlformats.org/officeDocument/2006/relationships/tags" Target="../tags/tag1002.xml"/><Relationship Id="rId18" Type="http://schemas.openxmlformats.org/officeDocument/2006/relationships/tags" Target="../tags/tag1003.xml"/><Relationship Id="rId19" Type="http://schemas.openxmlformats.org/officeDocument/2006/relationships/slideLayout" Target="../slideLayouts/slideLayout1.xml"/><Relationship Id="rId1" Type="http://schemas.openxmlformats.org/officeDocument/2006/relationships/tags" Target="../tags/tag986.xml"/><Relationship Id="rId2" Type="http://schemas.openxmlformats.org/officeDocument/2006/relationships/tags" Target="../tags/tag987.xml"/><Relationship Id="rId3" Type="http://schemas.openxmlformats.org/officeDocument/2006/relationships/tags" Target="../tags/tag988.xml"/><Relationship Id="rId4" Type="http://schemas.openxmlformats.org/officeDocument/2006/relationships/tags" Target="../tags/tag989.xml"/><Relationship Id="rId5" Type="http://schemas.openxmlformats.org/officeDocument/2006/relationships/tags" Target="../tags/tag990.xml"/><Relationship Id="rId6" Type="http://schemas.openxmlformats.org/officeDocument/2006/relationships/tags" Target="../tags/tag991.xml"/><Relationship Id="rId7" Type="http://schemas.openxmlformats.org/officeDocument/2006/relationships/tags" Target="../tags/tag992.xml"/><Relationship Id="rId8" Type="http://schemas.openxmlformats.org/officeDocument/2006/relationships/tags" Target="../tags/tag99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006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tags" Target="../tags/tag1004.xml"/><Relationship Id="rId2" Type="http://schemas.openxmlformats.org/officeDocument/2006/relationships/tags" Target="../tags/tag100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1007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010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1" Type="http://schemas.openxmlformats.org/officeDocument/2006/relationships/tags" Target="../tags/tag1008.xml"/><Relationship Id="rId2" Type="http://schemas.openxmlformats.org/officeDocument/2006/relationships/tags" Target="../tags/tag100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0.jpeg"/><Relationship Id="rId1" Type="http://schemas.openxmlformats.org/officeDocument/2006/relationships/tags" Target="../tags/tag1011.xml"/><Relationship Id="rId2" Type="http://schemas.openxmlformats.org/officeDocument/2006/relationships/tags" Target="../tags/tag10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1.jpeg"/><Relationship Id="rId1" Type="http://schemas.openxmlformats.org/officeDocument/2006/relationships/tags" Target="../tags/tag1013.xml"/><Relationship Id="rId2" Type="http://schemas.openxmlformats.org/officeDocument/2006/relationships/tags" Target="../tags/tag10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1" Type="http://schemas.openxmlformats.org/officeDocument/2006/relationships/tags" Target="../tags/tag1015.x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70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ags" Target="../tags/tag1016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2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5.jpeg"/><Relationship Id="rId1" Type="http://schemas.openxmlformats.org/officeDocument/2006/relationships/tags" Target="../tags/tag1017.xml"/><Relationship Id="rId2" Type="http://schemas.openxmlformats.org/officeDocument/2006/relationships/tags" Target="../tags/tag1018.xml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tags" Target="../tags/tag1029.xml"/><Relationship Id="rId12" Type="http://schemas.openxmlformats.org/officeDocument/2006/relationships/tags" Target="../tags/tag1030.xml"/><Relationship Id="rId13" Type="http://schemas.openxmlformats.org/officeDocument/2006/relationships/tags" Target="../tags/tag1031.xml"/><Relationship Id="rId14" Type="http://schemas.openxmlformats.org/officeDocument/2006/relationships/tags" Target="../tags/tag1032.xml"/><Relationship Id="rId15" Type="http://schemas.openxmlformats.org/officeDocument/2006/relationships/slideLayout" Target="../slideLayouts/slideLayout6.xml"/><Relationship Id="rId1" Type="http://schemas.openxmlformats.org/officeDocument/2006/relationships/tags" Target="../tags/tag1019.xml"/><Relationship Id="rId2" Type="http://schemas.openxmlformats.org/officeDocument/2006/relationships/tags" Target="../tags/tag1020.xml"/><Relationship Id="rId3" Type="http://schemas.openxmlformats.org/officeDocument/2006/relationships/tags" Target="../tags/tag1021.xml"/><Relationship Id="rId4" Type="http://schemas.openxmlformats.org/officeDocument/2006/relationships/tags" Target="../tags/tag1022.xml"/><Relationship Id="rId5" Type="http://schemas.openxmlformats.org/officeDocument/2006/relationships/tags" Target="../tags/tag1023.xml"/><Relationship Id="rId6" Type="http://schemas.openxmlformats.org/officeDocument/2006/relationships/tags" Target="../tags/tag1024.xml"/><Relationship Id="rId7" Type="http://schemas.openxmlformats.org/officeDocument/2006/relationships/tags" Target="../tags/tag1025.xml"/><Relationship Id="rId8" Type="http://schemas.openxmlformats.org/officeDocument/2006/relationships/tags" Target="../tags/tag1026.xml"/><Relationship Id="rId9" Type="http://schemas.openxmlformats.org/officeDocument/2006/relationships/tags" Target="../tags/tag1027.xml"/><Relationship Id="rId10" Type="http://schemas.openxmlformats.org/officeDocument/2006/relationships/tags" Target="../tags/tag10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035.xml"/><Relationship Id="rId4" Type="http://schemas.openxmlformats.org/officeDocument/2006/relationships/tags" Target="../tags/tag1036.xml"/><Relationship Id="rId5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" Type="http://schemas.openxmlformats.org/officeDocument/2006/relationships/tags" Target="../tags/tag1033.xml"/><Relationship Id="rId2" Type="http://schemas.openxmlformats.org/officeDocument/2006/relationships/tags" Target="../tags/tag10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039.xml"/><Relationship Id="rId4" Type="http://schemas.openxmlformats.org/officeDocument/2006/relationships/tags" Target="../tags/tag1040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" Type="http://schemas.openxmlformats.org/officeDocument/2006/relationships/tags" Target="../tags/tag1037.xml"/><Relationship Id="rId2" Type="http://schemas.openxmlformats.org/officeDocument/2006/relationships/tags" Target="../tags/tag103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customXml" Target="../ink/ink4.xml"/><Relationship Id="rId5" Type="http://schemas.openxmlformats.org/officeDocument/2006/relationships/image" Target="../media/image33.emf"/><Relationship Id="rId1" Type="http://schemas.openxmlformats.org/officeDocument/2006/relationships/tags" Target="../tags/tag1041.xml"/><Relationship Id="rId2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tags" Target="../tags/tag1042.xml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25.xml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tags" Target="../tags/tag1053.xml"/><Relationship Id="rId12" Type="http://schemas.openxmlformats.org/officeDocument/2006/relationships/tags" Target="../tags/tag1054.xml"/><Relationship Id="rId13" Type="http://schemas.openxmlformats.org/officeDocument/2006/relationships/tags" Target="../tags/tag1055.xml"/><Relationship Id="rId14" Type="http://schemas.openxmlformats.org/officeDocument/2006/relationships/tags" Target="../tags/tag1056.xml"/><Relationship Id="rId15" Type="http://schemas.openxmlformats.org/officeDocument/2006/relationships/slideLayout" Target="../slideLayouts/slideLayout28.xml"/><Relationship Id="rId16" Type="http://schemas.openxmlformats.org/officeDocument/2006/relationships/customXml" Target="../ink/ink5.xml"/><Relationship Id="rId17" Type="http://schemas.openxmlformats.org/officeDocument/2006/relationships/image" Target="../media/image35.emf"/><Relationship Id="rId1" Type="http://schemas.openxmlformats.org/officeDocument/2006/relationships/tags" Target="../tags/tag1043.xml"/><Relationship Id="rId2" Type="http://schemas.openxmlformats.org/officeDocument/2006/relationships/tags" Target="../tags/tag1044.xml"/><Relationship Id="rId3" Type="http://schemas.openxmlformats.org/officeDocument/2006/relationships/tags" Target="../tags/tag1045.xml"/><Relationship Id="rId4" Type="http://schemas.openxmlformats.org/officeDocument/2006/relationships/tags" Target="../tags/tag1046.xml"/><Relationship Id="rId5" Type="http://schemas.openxmlformats.org/officeDocument/2006/relationships/tags" Target="../tags/tag1047.xml"/><Relationship Id="rId6" Type="http://schemas.openxmlformats.org/officeDocument/2006/relationships/tags" Target="../tags/tag1048.xml"/><Relationship Id="rId7" Type="http://schemas.openxmlformats.org/officeDocument/2006/relationships/tags" Target="../tags/tag1049.xml"/><Relationship Id="rId8" Type="http://schemas.openxmlformats.org/officeDocument/2006/relationships/tags" Target="../tags/tag1050.xml"/><Relationship Id="rId9" Type="http://schemas.openxmlformats.org/officeDocument/2006/relationships/tags" Target="../tags/tag1051.xml"/><Relationship Id="rId10" Type="http://schemas.openxmlformats.org/officeDocument/2006/relationships/tags" Target="../tags/tag1052.xml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tags" Target="../tags/tag1065.xml"/><Relationship Id="rId20" Type="http://schemas.openxmlformats.org/officeDocument/2006/relationships/tags" Target="../tags/tag1076.xml"/><Relationship Id="rId21" Type="http://schemas.openxmlformats.org/officeDocument/2006/relationships/tags" Target="../tags/tag1077.xml"/><Relationship Id="rId22" Type="http://schemas.openxmlformats.org/officeDocument/2006/relationships/tags" Target="../tags/tag1078.xml"/><Relationship Id="rId23" Type="http://schemas.openxmlformats.org/officeDocument/2006/relationships/tags" Target="../tags/tag1079.xml"/><Relationship Id="rId24" Type="http://schemas.openxmlformats.org/officeDocument/2006/relationships/slideLayout" Target="../slideLayouts/slideLayout1.xml"/><Relationship Id="rId10" Type="http://schemas.openxmlformats.org/officeDocument/2006/relationships/tags" Target="../tags/tag1066.xml"/><Relationship Id="rId11" Type="http://schemas.openxmlformats.org/officeDocument/2006/relationships/tags" Target="../tags/tag1067.xml"/><Relationship Id="rId12" Type="http://schemas.openxmlformats.org/officeDocument/2006/relationships/tags" Target="../tags/tag1068.xml"/><Relationship Id="rId13" Type="http://schemas.openxmlformats.org/officeDocument/2006/relationships/tags" Target="../tags/tag1069.xml"/><Relationship Id="rId14" Type="http://schemas.openxmlformats.org/officeDocument/2006/relationships/tags" Target="../tags/tag1070.xml"/><Relationship Id="rId15" Type="http://schemas.openxmlformats.org/officeDocument/2006/relationships/tags" Target="../tags/tag1071.xml"/><Relationship Id="rId16" Type="http://schemas.openxmlformats.org/officeDocument/2006/relationships/tags" Target="../tags/tag1072.xml"/><Relationship Id="rId17" Type="http://schemas.openxmlformats.org/officeDocument/2006/relationships/tags" Target="../tags/tag1073.xml"/><Relationship Id="rId18" Type="http://schemas.openxmlformats.org/officeDocument/2006/relationships/tags" Target="../tags/tag1074.xml"/><Relationship Id="rId19" Type="http://schemas.openxmlformats.org/officeDocument/2006/relationships/tags" Target="../tags/tag1075.xml"/><Relationship Id="rId1" Type="http://schemas.openxmlformats.org/officeDocument/2006/relationships/tags" Target="../tags/tag1057.xml"/><Relationship Id="rId2" Type="http://schemas.openxmlformats.org/officeDocument/2006/relationships/tags" Target="../tags/tag1058.xml"/><Relationship Id="rId3" Type="http://schemas.openxmlformats.org/officeDocument/2006/relationships/tags" Target="../tags/tag1059.xml"/><Relationship Id="rId4" Type="http://schemas.openxmlformats.org/officeDocument/2006/relationships/tags" Target="../tags/tag1060.xml"/><Relationship Id="rId5" Type="http://schemas.openxmlformats.org/officeDocument/2006/relationships/tags" Target="../tags/tag1061.xml"/><Relationship Id="rId6" Type="http://schemas.openxmlformats.org/officeDocument/2006/relationships/tags" Target="../tags/tag1062.xml"/><Relationship Id="rId7" Type="http://schemas.openxmlformats.org/officeDocument/2006/relationships/tags" Target="../tags/tag1063.xml"/><Relationship Id="rId8" Type="http://schemas.openxmlformats.org/officeDocument/2006/relationships/tags" Target="../tags/tag1064.xml"/></Relationships>
</file>

<file path=ppt/slides/_rels/slide49.xml.rels><?xml version="1.0" encoding="UTF-8" standalone="yes"?>
<Relationships xmlns="http://schemas.openxmlformats.org/package/2006/relationships"><Relationship Id="rId20" Type="http://schemas.openxmlformats.org/officeDocument/2006/relationships/tags" Target="../tags/tag1099.xml"/><Relationship Id="rId21" Type="http://schemas.openxmlformats.org/officeDocument/2006/relationships/tags" Target="../tags/tag1100.xml"/><Relationship Id="rId22" Type="http://schemas.openxmlformats.org/officeDocument/2006/relationships/tags" Target="../tags/tag1101.xml"/><Relationship Id="rId23" Type="http://schemas.openxmlformats.org/officeDocument/2006/relationships/tags" Target="../tags/tag1102.xml"/><Relationship Id="rId24" Type="http://schemas.openxmlformats.org/officeDocument/2006/relationships/tags" Target="../tags/tag1103.xml"/><Relationship Id="rId25" Type="http://schemas.openxmlformats.org/officeDocument/2006/relationships/tags" Target="../tags/tag1104.xml"/><Relationship Id="rId26" Type="http://schemas.openxmlformats.org/officeDocument/2006/relationships/tags" Target="../tags/tag1105.xml"/><Relationship Id="rId27" Type="http://schemas.openxmlformats.org/officeDocument/2006/relationships/tags" Target="../tags/tag1106.xml"/><Relationship Id="rId28" Type="http://schemas.openxmlformats.org/officeDocument/2006/relationships/tags" Target="../tags/tag1107.xml"/><Relationship Id="rId29" Type="http://schemas.openxmlformats.org/officeDocument/2006/relationships/tags" Target="../tags/tag1108.xml"/><Relationship Id="rId1" Type="http://schemas.openxmlformats.org/officeDocument/2006/relationships/tags" Target="../tags/tag1080.xml"/><Relationship Id="rId2" Type="http://schemas.openxmlformats.org/officeDocument/2006/relationships/tags" Target="../tags/tag1081.xml"/><Relationship Id="rId3" Type="http://schemas.openxmlformats.org/officeDocument/2006/relationships/tags" Target="../tags/tag1082.xml"/><Relationship Id="rId4" Type="http://schemas.openxmlformats.org/officeDocument/2006/relationships/tags" Target="../tags/tag1083.xml"/><Relationship Id="rId5" Type="http://schemas.openxmlformats.org/officeDocument/2006/relationships/tags" Target="../tags/tag1084.xml"/><Relationship Id="rId30" Type="http://schemas.openxmlformats.org/officeDocument/2006/relationships/tags" Target="../tags/tag1109.xml"/><Relationship Id="rId31" Type="http://schemas.openxmlformats.org/officeDocument/2006/relationships/tags" Target="../tags/tag1110.xml"/><Relationship Id="rId32" Type="http://schemas.openxmlformats.org/officeDocument/2006/relationships/tags" Target="../tags/tag1111.xml"/><Relationship Id="rId9" Type="http://schemas.openxmlformats.org/officeDocument/2006/relationships/tags" Target="../tags/tag1088.xml"/><Relationship Id="rId6" Type="http://schemas.openxmlformats.org/officeDocument/2006/relationships/tags" Target="../tags/tag1085.xml"/><Relationship Id="rId7" Type="http://schemas.openxmlformats.org/officeDocument/2006/relationships/tags" Target="../tags/tag1086.xml"/><Relationship Id="rId8" Type="http://schemas.openxmlformats.org/officeDocument/2006/relationships/tags" Target="../tags/tag1087.xml"/><Relationship Id="rId33" Type="http://schemas.openxmlformats.org/officeDocument/2006/relationships/tags" Target="../tags/tag1112.xml"/><Relationship Id="rId34" Type="http://schemas.openxmlformats.org/officeDocument/2006/relationships/tags" Target="../tags/tag1113.xml"/><Relationship Id="rId35" Type="http://schemas.openxmlformats.org/officeDocument/2006/relationships/tags" Target="../tags/tag1114.xml"/><Relationship Id="rId36" Type="http://schemas.openxmlformats.org/officeDocument/2006/relationships/tags" Target="../tags/tag1115.xml"/><Relationship Id="rId10" Type="http://schemas.openxmlformats.org/officeDocument/2006/relationships/tags" Target="../tags/tag1089.xml"/><Relationship Id="rId11" Type="http://schemas.openxmlformats.org/officeDocument/2006/relationships/tags" Target="../tags/tag1090.xml"/><Relationship Id="rId12" Type="http://schemas.openxmlformats.org/officeDocument/2006/relationships/tags" Target="../tags/tag1091.xml"/><Relationship Id="rId13" Type="http://schemas.openxmlformats.org/officeDocument/2006/relationships/tags" Target="../tags/tag1092.xml"/><Relationship Id="rId14" Type="http://schemas.openxmlformats.org/officeDocument/2006/relationships/tags" Target="../tags/tag1093.xml"/><Relationship Id="rId15" Type="http://schemas.openxmlformats.org/officeDocument/2006/relationships/tags" Target="../tags/tag1094.xml"/><Relationship Id="rId16" Type="http://schemas.openxmlformats.org/officeDocument/2006/relationships/tags" Target="../tags/tag1095.xml"/><Relationship Id="rId17" Type="http://schemas.openxmlformats.org/officeDocument/2006/relationships/tags" Target="../tags/tag1096.xml"/><Relationship Id="rId18" Type="http://schemas.openxmlformats.org/officeDocument/2006/relationships/tags" Target="../tags/tag1097.xml"/><Relationship Id="rId19" Type="http://schemas.openxmlformats.org/officeDocument/2006/relationships/tags" Target="../tags/tag1098.xml"/><Relationship Id="rId37" Type="http://schemas.openxmlformats.org/officeDocument/2006/relationships/slideLayout" Target="../slideLayouts/slideLayout1.xml"/><Relationship Id="rId38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71.xml"/><Relationship Id="rId2" Type="http://schemas.openxmlformats.org/officeDocument/2006/relationships/tags" Target="../tags/tag72.xml"/><Relationship Id="rId3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118.xml"/><Relationship Id="rId4" Type="http://schemas.openxmlformats.org/officeDocument/2006/relationships/tags" Target="../tags/tag1119.xml"/><Relationship Id="rId5" Type="http://schemas.openxmlformats.org/officeDocument/2006/relationships/tags" Target="../tags/tag1120.xml"/><Relationship Id="rId6" Type="http://schemas.openxmlformats.org/officeDocument/2006/relationships/slideLayout" Target="../slideLayouts/slideLayout1.xml"/><Relationship Id="rId7" Type="http://schemas.openxmlformats.org/officeDocument/2006/relationships/image" Target="../media/image30.png"/><Relationship Id="rId1" Type="http://schemas.openxmlformats.org/officeDocument/2006/relationships/tags" Target="../tags/tag1116.xml"/><Relationship Id="rId2" Type="http://schemas.openxmlformats.org/officeDocument/2006/relationships/tags" Target="../tags/tag11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tags" Target="../tags/tag1121.xml"/><Relationship Id="rId2" Type="http://schemas.openxmlformats.org/officeDocument/2006/relationships/tags" Target="../tags/tag1122.xml"/><Relationship Id="rId3" Type="http://schemas.openxmlformats.org/officeDocument/2006/relationships/tags" Target="../tags/tag1123.xml"/><Relationship Id="rId4" Type="http://schemas.openxmlformats.org/officeDocument/2006/relationships/tags" Target="../tags/tag1124.xml"/><Relationship Id="rId5" Type="http://schemas.openxmlformats.org/officeDocument/2006/relationships/tags" Target="../tags/tag1125.xml"/><Relationship Id="rId6" Type="http://schemas.openxmlformats.org/officeDocument/2006/relationships/tags" Target="../tags/tag1126.xml"/><Relationship Id="rId7" Type="http://schemas.openxmlformats.org/officeDocument/2006/relationships/tags" Target="../tags/tag1127.xml"/><Relationship Id="rId8" Type="http://schemas.openxmlformats.org/officeDocument/2006/relationships/tags" Target="../tags/tag1128.xml"/><Relationship Id="rId9" Type="http://schemas.openxmlformats.org/officeDocument/2006/relationships/tags" Target="../tags/tag1129.xml"/><Relationship Id="rId10" Type="http://schemas.openxmlformats.org/officeDocument/2006/relationships/tags" Target="../tags/tag1130.xml"/><Relationship Id="rId11" Type="http://schemas.openxmlformats.org/officeDocument/2006/relationships/tags" Target="../tags/tag1131.xml"/><Relationship Id="rId12" Type="http://schemas.openxmlformats.org/officeDocument/2006/relationships/tags" Target="../tags/tag1132.xml"/><Relationship Id="rId13" Type="http://schemas.openxmlformats.org/officeDocument/2006/relationships/tags" Target="../tags/tag1133.xml"/><Relationship Id="rId14" Type="http://schemas.openxmlformats.org/officeDocument/2006/relationships/tags" Target="../tags/tag1134.xml"/><Relationship Id="rId15" Type="http://schemas.openxmlformats.org/officeDocument/2006/relationships/tags" Target="../tags/tag1135.xml"/><Relationship Id="rId16" Type="http://schemas.openxmlformats.org/officeDocument/2006/relationships/tags" Target="../tags/tag1136.xml"/><Relationship Id="rId17" Type="http://schemas.openxmlformats.org/officeDocument/2006/relationships/tags" Target="../tags/tag1137.xml"/><Relationship Id="rId18" Type="http://schemas.openxmlformats.org/officeDocument/2006/relationships/tags" Target="../tags/tag1138.xml"/><Relationship Id="rId19" Type="http://schemas.openxmlformats.org/officeDocument/2006/relationships/tags" Target="../tags/tag1139.xml"/><Relationship Id="rId30" Type="http://schemas.openxmlformats.org/officeDocument/2006/relationships/tags" Target="../tags/tag1150.xml"/><Relationship Id="rId31" Type="http://schemas.openxmlformats.org/officeDocument/2006/relationships/tags" Target="../tags/tag1151.xml"/><Relationship Id="rId32" Type="http://schemas.openxmlformats.org/officeDocument/2006/relationships/tags" Target="../tags/tag1152.xml"/><Relationship Id="rId33" Type="http://schemas.openxmlformats.org/officeDocument/2006/relationships/tags" Target="../tags/tag1153.xml"/><Relationship Id="rId34" Type="http://schemas.openxmlformats.org/officeDocument/2006/relationships/tags" Target="../tags/tag1154.xml"/><Relationship Id="rId35" Type="http://schemas.openxmlformats.org/officeDocument/2006/relationships/tags" Target="../tags/tag1155.xml"/><Relationship Id="rId36" Type="http://schemas.openxmlformats.org/officeDocument/2006/relationships/tags" Target="../tags/tag1156.xml"/><Relationship Id="rId37" Type="http://schemas.openxmlformats.org/officeDocument/2006/relationships/tags" Target="../tags/tag1157.xml"/><Relationship Id="rId38" Type="http://schemas.openxmlformats.org/officeDocument/2006/relationships/tags" Target="../tags/tag1158.xml"/><Relationship Id="rId39" Type="http://schemas.openxmlformats.org/officeDocument/2006/relationships/tags" Target="../tags/tag1159.xml"/><Relationship Id="rId50" Type="http://schemas.openxmlformats.org/officeDocument/2006/relationships/tags" Target="../tags/tag1170.xml"/><Relationship Id="rId51" Type="http://schemas.openxmlformats.org/officeDocument/2006/relationships/tags" Target="../tags/tag1171.xml"/><Relationship Id="rId52" Type="http://schemas.openxmlformats.org/officeDocument/2006/relationships/tags" Target="../tags/tag1172.xml"/><Relationship Id="rId53" Type="http://schemas.openxmlformats.org/officeDocument/2006/relationships/tags" Target="../tags/tag1173.xml"/><Relationship Id="rId54" Type="http://schemas.openxmlformats.org/officeDocument/2006/relationships/tags" Target="../tags/tag1174.xml"/><Relationship Id="rId55" Type="http://schemas.openxmlformats.org/officeDocument/2006/relationships/slideLayout" Target="../slideLayouts/slideLayout7.xml"/><Relationship Id="rId56" Type="http://schemas.openxmlformats.org/officeDocument/2006/relationships/notesSlide" Target="../notesSlides/notesSlide26.xml"/><Relationship Id="rId57" Type="http://schemas.openxmlformats.org/officeDocument/2006/relationships/customXml" Target="../ink/ink6.xml"/><Relationship Id="rId58" Type="http://schemas.openxmlformats.org/officeDocument/2006/relationships/image" Target="../media/image14.emf"/><Relationship Id="rId59" Type="http://schemas.openxmlformats.org/officeDocument/2006/relationships/customXml" Target="../ink/ink7.xml"/><Relationship Id="rId70" Type="http://schemas.openxmlformats.org/officeDocument/2006/relationships/image" Target="../media/image43.emf"/><Relationship Id="rId71" Type="http://schemas.openxmlformats.org/officeDocument/2006/relationships/customXml" Target="../ink/ink13.xml"/><Relationship Id="rId72" Type="http://schemas.openxmlformats.org/officeDocument/2006/relationships/image" Target="../media/image44.emf"/><Relationship Id="rId73" Type="http://schemas.openxmlformats.org/officeDocument/2006/relationships/customXml" Target="../ink/ink14.xml"/><Relationship Id="rId74" Type="http://schemas.openxmlformats.org/officeDocument/2006/relationships/image" Target="../media/image45.emf"/><Relationship Id="rId75" Type="http://schemas.openxmlformats.org/officeDocument/2006/relationships/customXml" Target="../ink/ink15.xml"/><Relationship Id="rId76" Type="http://schemas.openxmlformats.org/officeDocument/2006/relationships/image" Target="../media/image46.emf"/><Relationship Id="rId77" Type="http://schemas.openxmlformats.org/officeDocument/2006/relationships/customXml" Target="../ink/ink16.xml"/><Relationship Id="rId78" Type="http://schemas.openxmlformats.org/officeDocument/2006/relationships/image" Target="../media/image47.emf"/><Relationship Id="rId79" Type="http://schemas.openxmlformats.org/officeDocument/2006/relationships/customXml" Target="../ink/ink17.xml"/><Relationship Id="rId90" Type="http://schemas.openxmlformats.org/officeDocument/2006/relationships/image" Target="../media/image53.emf"/><Relationship Id="rId91" Type="http://schemas.openxmlformats.org/officeDocument/2006/relationships/customXml" Target="../ink/ink23.xml"/><Relationship Id="rId92" Type="http://schemas.openxmlformats.org/officeDocument/2006/relationships/image" Target="../media/image54.emf"/><Relationship Id="rId20" Type="http://schemas.openxmlformats.org/officeDocument/2006/relationships/tags" Target="../tags/tag1140.xml"/><Relationship Id="rId21" Type="http://schemas.openxmlformats.org/officeDocument/2006/relationships/tags" Target="../tags/tag1141.xml"/><Relationship Id="rId22" Type="http://schemas.openxmlformats.org/officeDocument/2006/relationships/tags" Target="../tags/tag1142.xml"/><Relationship Id="rId23" Type="http://schemas.openxmlformats.org/officeDocument/2006/relationships/tags" Target="../tags/tag1143.xml"/><Relationship Id="rId24" Type="http://schemas.openxmlformats.org/officeDocument/2006/relationships/tags" Target="../tags/tag1144.xml"/><Relationship Id="rId25" Type="http://schemas.openxmlformats.org/officeDocument/2006/relationships/tags" Target="../tags/tag1145.xml"/><Relationship Id="rId26" Type="http://schemas.openxmlformats.org/officeDocument/2006/relationships/tags" Target="../tags/tag1146.xml"/><Relationship Id="rId27" Type="http://schemas.openxmlformats.org/officeDocument/2006/relationships/tags" Target="../tags/tag1147.xml"/><Relationship Id="rId28" Type="http://schemas.openxmlformats.org/officeDocument/2006/relationships/tags" Target="../tags/tag1148.xml"/><Relationship Id="rId29" Type="http://schemas.openxmlformats.org/officeDocument/2006/relationships/tags" Target="../tags/tag1149.xml"/><Relationship Id="rId40" Type="http://schemas.openxmlformats.org/officeDocument/2006/relationships/tags" Target="../tags/tag1160.xml"/><Relationship Id="rId41" Type="http://schemas.openxmlformats.org/officeDocument/2006/relationships/tags" Target="../tags/tag1161.xml"/><Relationship Id="rId42" Type="http://schemas.openxmlformats.org/officeDocument/2006/relationships/tags" Target="../tags/tag1162.xml"/><Relationship Id="rId43" Type="http://schemas.openxmlformats.org/officeDocument/2006/relationships/tags" Target="../tags/tag1163.xml"/><Relationship Id="rId44" Type="http://schemas.openxmlformats.org/officeDocument/2006/relationships/tags" Target="../tags/tag1164.xml"/><Relationship Id="rId45" Type="http://schemas.openxmlformats.org/officeDocument/2006/relationships/tags" Target="../tags/tag1165.xml"/><Relationship Id="rId46" Type="http://schemas.openxmlformats.org/officeDocument/2006/relationships/tags" Target="../tags/tag1166.xml"/><Relationship Id="rId47" Type="http://schemas.openxmlformats.org/officeDocument/2006/relationships/tags" Target="../tags/tag1167.xml"/><Relationship Id="rId48" Type="http://schemas.openxmlformats.org/officeDocument/2006/relationships/tags" Target="../tags/tag1168.xml"/><Relationship Id="rId49" Type="http://schemas.openxmlformats.org/officeDocument/2006/relationships/tags" Target="../tags/tag1169.xml"/><Relationship Id="rId60" Type="http://schemas.openxmlformats.org/officeDocument/2006/relationships/image" Target="../media/image38.emf"/><Relationship Id="rId61" Type="http://schemas.openxmlformats.org/officeDocument/2006/relationships/customXml" Target="../ink/ink8.xml"/><Relationship Id="rId62" Type="http://schemas.openxmlformats.org/officeDocument/2006/relationships/image" Target="../media/image39.emf"/><Relationship Id="rId63" Type="http://schemas.openxmlformats.org/officeDocument/2006/relationships/customXml" Target="../ink/ink9.xml"/><Relationship Id="rId64" Type="http://schemas.openxmlformats.org/officeDocument/2006/relationships/image" Target="../media/image40.emf"/><Relationship Id="rId65" Type="http://schemas.openxmlformats.org/officeDocument/2006/relationships/customXml" Target="../ink/ink10.xml"/><Relationship Id="rId66" Type="http://schemas.openxmlformats.org/officeDocument/2006/relationships/image" Target="../media/image41.emf"/><Relationship Id="rId67" Type="http://schemas.openxmlformats.org/officeDocument/2006/relationships/customXml" Target="../ink/ink11.xml"/><Relationship Id="rId68" Type="http://schemas.openxmlformats.org/officeDocument/2006/relationships/image" Target="../media/image42.emf"/><Relationship Id="rId69" Type="http://schemas.openxmlformats.org/officeDocument/2006/relationships/customXml" Target="../ink/ink12.xml"/><Relationship Id="rId80" Type="http://schemas.openxmlformats.org/officeDocument/2006/relationships/image" Target="../media/image48.emf"/><Relationship Id="rId81" Type="http://schemas.openxmlformats.org/officeDocument/2006/relationships/customXml" Target="../ink/ink18.xml"/><Relationship Id="rId82" Type="http://schemas.openxmlformats.org/officeDocument/2006/relationships/image" Target="../media/image49.emf"/><Relationship Id="rId83" Type="http://schemas.openxmlformats.org/officeDocument/2006/relationships/customXml" Target="../ink/ink19.xml"/><Relationship Id="rId84" Type="http://schemas.openxmlformats.org/officeDocument/2006/relationships/image" Target="../media/image50.emf"/><Relationship Id="rId85" Type="http://schemas.openxmlformats.org/officeDocument/2006/relationships/customXml" Target="../ink/ink20.xml"/><Relationship Id="rId86" Type="http://schemas.openxmlformats.org/officeDocument/2006/relationships/image" Target="../media/image51.emf"/><Relationship Id="rId87" Type="http://schemas.openxmlformats.org/officeDocument/2006/relationships/customXml" Target="../ink/ink21.xml"/><Relationship Id="rId88" Type="http://schemas.openxmlformats.org/officeDocument/2006/relationships/image" Target="../media/image52.emf"/><Relationship Id="rId89" Type="http://schemas.openxmlformats.org/officeDocument/2006/relationships/customXml" Target="../ink/ink22.xml"/></Relationships>
</file>

<file path=ppt/slides/_rels/slide52.xml.rels><?xml version="1.0" encoding="UTF-8" standalone="yes"?>
<Relationships xmlns="http://schemas.openxmlformats.org/package/2006/relationships"><Relationship Id="rId20" Type="http://schemas.openxmlformats.org/officeDocument/2006/relationships/tags" Target="../tags/tag1194.xml"/><Relationship Id="rId21" Type="http://schemas.openxmlformats.org/officeDocument/2006/relationships/tags" Target="../tags/tag1195.xml"/><Relationship Id="rId22" Type="http://schemas.openxmlformats.org/officeDocument/2006/relationships/tags" Target="../tags/tag1196.xml"/><Relationship Id="rId23" Type="http://schemas.openxmlformats.org/officeDocument/2006/relationships/tags" Target="../tags/tag1197.xml"/><Relationship Id="rId24" Type="http://schemas.openxmlformats.org/officeDocument/2006/relationships/slideLayout" Target="../slideLayouts/slideLayout7.xml"/><Relationship Id="rId25" Type="http://schemas.openxmlformats.org/officeDocument/2006/relationships/notesSlide" Target="../notesSlides/notesSlide27.xml"/><Relationship Id="rId26" Type="http://schemas.openxmlformats.org/officeDocument/2006/relationships/customXml" Target="../ink/ink24.xml"/><Relationship Id="rId27" Type="http://schemas.openxmlformats.org/officeDocument/2006/relationships/image" Target="../media/image55.emf"/><Relationship Id="rId28" Type="http://schemas.openxmlformats.org/officeDocument/2006/relationships/customXml" Target="../ink/ink25.xml"/><Relationship Id="rId29" Type="http://schemas.openxmlformats.org/officeDocument/2006/relationships/image" Target="../media/image56.emf"/><Relationship Id="rId1" Type="http://schemas.openxmlformats.org/officeDocument/2006/relationships/tags" Target="../tags/tag1175.xml"/><Relationship Id="rId2" Type="http://schemas.openxmlformats.org/officeDocument/2006/relationships/tags" Target="../tags/tag1176.xml"/><Relationship Id="rId3" Type="http://schemas.openxmlformats.org/officeDocument/2006/relationships/tags" Target="../tags/tag1177.xml"/><Relationship Id="rId4" Type="http://schemas.openxmlformats.org/officeDocument/2006/relationships/tags" Target="../tags/tag1178.xml"/><Relationship Id="rId5" Type="http://schemas.openxmlformats.org/officeDocument/2006/relationships/tags" Target="../tags/tag1179.xml"/><Relationship Id="rId30" Type="http://schemas.openxmlformats.org/officeDocument/2006/relationships/customXml" Target="../ink/ink26.xml"/><Relationship Id="rId31" Type="http://schemas.openxmlformats.org/officeDocument/2006/relationships/image" Target="../media/image57.emf"/><Relationship Id="rId32" Type="http://schemas.openxmlformats.org/officeDocument/2006/relationships/customXml" Target="../ink/ink27.xml"/><Relationship Id="rId9" Type="http://schemas.openxmlformats.org/officeDocument/2006/relationships/tags" Target="../tags/tag1183.xml"/><Relationship Id="rId6" Type="http://schemas.openxmlformats.org/officeDocument/2006/relationships/tags" Target="../tags/tag1180.xml"/><Relationship Id="rId7" Type="http://schemas.openxmlformats.org/officeDocument/2006/relationships/tags" Target="../tags/tag1181.xml"/><Relationship Id="rId8" Type="http://schemas.openxmlformats.org/officeDocument/2006/relationships/tags" Target="../tags/tag1182.xml"/><Relationship Id="rId33" Type="http://schemas.openxmlformats.org/officeDocument/2006/relationships/image" Target="../media/image58.emf"/><Relationship Id="rId34" Type="http://schemas.openxmlformats.org/officeDocument/2006/relationships/customXml" Target="../ink/ink28.xml"/><Relationship Id="rId35" Type="http://schemas.openxmlformats.org/officeDocument/2006/relationships/image" Target="../media/image59.emf"/><Relationship Id="rId36" Type="http://schemas.openxmlformats.org/officeDocument/2006/relationships/customXml" Target="../ink/ink29.xml"/><Relationship Id="rId10" Type="http://schemas.openxmlformats.org/officeDocument/2006/relationships/tags" Target="../tags/tag1184.xml"/><Relationship Id="rId11" Type="http://schemas.openxmlformats.org/officeDocument/2006/relationships/tags" Target="../tags/tag1185.xml"/><Relationship Id="rId12" Type="http://schemas.openxmlformats.org/officeDocument/2006/relationships/tags" Target="../tags/tag1186.xml"/><Relationship Id="rId13" Type="http://schemas.openxmlformats.org/officeDocument/2006/relationships/tags" Target="../tags/tag1187.xml"/><Relationship Id="rId14" Type="http://schemas.openxmlformats.org/officeDocument/2006/relationships/tags" Target="../tags/tag1188.xml"/><Relationship Id="rId15" Type="http://schemas.openxmlformats.org/officeDocument/2006/relationships/tags" Target="../tags/tag1189.xml"/><Relationship Id="rId16" Type="http://schemas.openxmlformats.org/officeDocument/2006/relationships/tags" Target="../tags/tag1190.xml"/><Relationship Id="rId17" Type="http://schemas.openxmlformats.org/officeDocument/2006/relationships/tags" Target="../tags/tag1191.xml"/><Relationship Id="rId18" Type="http://schemas.openxmlformats.org/officeDocument/2006/relationships/tags" Target="../tags/tag1192.xml"/><Relationship Id="rId19" Type="http://schemas.openxmlformats.org/officeDocument/2006/relationships/tags" Target="../tags/tag1193.xml"/><Relationship Id="rId37" Type="http://schemas.openxmlformats.org/officeDocument/2006/relationships/image" Target="../media/image60.emf"/><Relationship Id="rId38" Type="http://schemas.openxmlformats.org/officeDocument/2006/relationships/customXml" Target="../ink/ink30.xml"/><Relationship Id="rId39" Type="http://schemas.openxmlformats.org/officeDocument/2006/relationships/image" Target="../media/image61.emf"/><Relationship Id="rId40" Type="http://schemas.openxmlformats.org/officeDocument/2006/relationships/customXml" Target="../ink/ink31.xml"/><Relationship Id="rId41" Type="http://schemas.openxmlformats.org/officeDocument/2006/relationships/image" Target="../media/image62.emf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tags" Target="../tags/tag1206.xml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28.xml"/><Relationship Id="rId22" Type="http://schemas.openxmlformats.org/officeDocument/2006/relationships/customXml" Target="../ink/ink32.xml"/><Relationship Id="rId23" Type="http://schemas.openxmlformats.org/officeDocument/2006/relationships/image" Target="../media/image63.emf"/><Relationship Id="rId24" Type="http://schemas.openxmlformats.org/officeDocument/2006/relationships/customXml" Target="../ink/ink33.xml"/><Relationship Id="rId25" Type="http://schemas.openxmlformats.org/officeDocument/2006/relationships/image" Target="../media/image64.emf"/><Relationship Id="rId26" Type="http://schemas.openxmlformats.org/officeDocument/2006/relationships/customXml" Target="../ink/ink34.xml"/><Relationship Id="rId27" Type="http://schemas.openxmlformats.org/officeDocument/2006/relationships/image" Target="../media/image65.emf"/><Relationship Id="rId28" Type="http://schemas.openxmlformats.org/officeDocument/2006/relationships/customXml" Target="../ink/ink35.xml"/><Relationship Id="rId29" Type="http://schemas.openxmlformats.org/officeDocument/2006/relationships/image" Target="../media/image66.emf"/><Relationship Id="rId30" Type="http://schemas.openxmlformats.org/officeDocument/2006/relationships/customXml" Target="../ink/ink36.xml"/><Relationship Id="rId31" Type="http://schemas.openxmlformats.org/officeDocument/2006/relationships/image" Target="../media/image67.emf"/><Relationship Id="rId10" Type="http://schemas.openxmlformats.org/officeDocument/2006/relationships/tags" Target="../tags/tag1207.xml"/><Relationship Id="rId11" Type="http://schemas.openxmlformats.org/officeDocument/2006/relationships/tags" Target="../tags/tag1208.xml"/><Relationship Id="rId12" Type="http://schemas.openxmlformats.org/officeDocument/2006/relationships/tags" Target="../tags/tag1209.xml"/><Relationship Id="rId13" Type="http://schemas.openxmlformats.org/officeDocument/2006/relationships/tags" Target="../tags/tag1210.xml"/><Relationship Id="rId14" Type="http://schemas.openxmlformats.org/officeDocument/2006/relationships/tags" Target="../tags/tag1211.xml"/><Relationship Id="rId15" Type="http://schemas.openxmlformats.org/officeDocument/2006/relationships/tags" Target="../tags/tag1212.xml"/><Relationship Id="rId16" Type="http://schemas.openxmlformats.org/officeDocument/2006/relationships/tags" Target="../tags/tag1213.xml"/><Relationship Id="rId17" Type="http://schemas.openxmlformats.org/officeDocument/2006/relationships/tags" Target="../tags/tag1214.xml"/><Relationship Id="rId18" Type="http://schemas.openxmlformats.org/officeDocument/2006/relationships/tags" Target="../tags/tag1215.xml"/><Relationship Id="rId19" Type="http://schemas.openxmlformats.org/officeDocument/2006/relationships/tags" Target="../tags/tag1216.xml"/><Relationship Id="rId1" Type="http://schemas.openxmlformats.org/officeDocument/2006/relationships/tags" Target="../tags/tag1198.xml"/><Relationship Id="rId2" Type="http://schemas.openxmlformats.org/officeDocument/2006/relationships/tags" Target="../tags/tag1199.xml"/><Relationship Id="rId3" Type="http://schemas.openxmlformats.org/officeDocument/2006/relationships/tags" Target="../tags/tag1200.xml"/><Relationship Id="rId4" Type="http://schemas.openxmlformats.org/officeDocument/2006/relationships/tags" Target="../tags/tag1201.xml"/><Relationship Id="rId5" Type="http://schemas.openxmlformats.org/officeDocument/2006/relationships/tags" Target="../tags/tag1202.xml"/><Relationship Id="rId6" Type="http://schemas.openxmlformats.org/officeDocument/2006/relationships/tags" Target="../tags/tag1203.xml"/><Relationship Id="rId7" Type="http://schemas.openxmlformats.org/officeDocument/2006/relationships/tags" Target="../tags/tag1204.xml"/><Relationship Id="rId8" Type="http://schemas.openxmlformats.org/officeDocument/2006/relationships/tags" Target="../tags/tag120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9.xml"/><Relationship Id="rId5" Type="http://schemas.openxmlformats.org/officeDocument/2006/relationships/image" Target="../media/image31.png"/><Relationship Id="rId1" Type="http://schemas.openxmlformats.org/officeDocument/2006/relationships/tags" Target="../tags/tag1217.xml"/><Relationship Id="rId2" Type="http://schemas.openxmlformats.org/officeDocument/2006/relationships/tags" Target="../tags/tag12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32.jpeg"/><Relationship Id="rId1" Type="http://schemas.openxmlformats.org/officeDocument/2006/relationships/tags" Target="../tags/tag1219.xml"/><Relationship Id="rId2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9" Type="http://schemas.openxmlformats.org/officeDocument/2006/relationships/tags" Target="../tags/tag1228.xml"/><Relationship Id="rId20" Type="http://schemas.openxmlformats.org/officeDocument/2006/relationships/tags" Target="../tags/tag1239.xml"/><Relationship Id="rId21" Type="http://schemas.openxmlformats.org/officeDocument/2006/relationships/slideLayout" Target="../slideLayouts/slideLayout1.xml"/><Relationship Id="rId22" Type="http://schemas.openxmlformats.org/officeDocument/2006/relationships/image" Target="../media/image33.png"/><Relationship Id="rId10" Type="http://schemas.openxmlformats.org/officeDocument/2006/relationships/tags" Target="../tags/tag1229.xml"/><Relationship Id="rId11" Type="http://schemas.openxmlformats.org/officeDocument/2006/relationships/tags" Target="../tags/tag1230.xml"/><Relationship Id="rId12" Type="http://schemas.openxmlformats.org/officeDocument/2006/relationships/tags" Target="../tags/tag1231.xml"/><Relationship Id="rId13" Type="http://schemas.openxmlformats.org/officeDocument/2006/relationships/tags" Target="../tags/tag1232.xml"/><Relationship Id="rId14" Type="http://schemas.openxmlformats.org/officeDocument/2006/relationships/tags" Target="../tags/tag1233.xml"/><Relationship Id="rId15" Type="http://schemas.openxmlformats.org/officeDocument/2006/relationships/tags" Target="../tags/tag1234.xml"/><Relationship Id="rId16" Type="http://schemas.openxmlformats.org/officeDocument/2006/relationships/tags" Target="../tags/tag1235.xml"/><Relationship Id="rId17" Type="http://schemas.openxmlformats.org/officeDocument/2006/relationships/tags" Target="../tags/tag1236.xml"/><Relationship Id="rId18" Type="http://schemas.openxmlformats.org/officeDocument/2006/relationships/tags" Target="../tags/tag1237.xml"/><Relationship Id="rId19" Type="http://schemas.openxmlformats.org/officeDocument/2006/relationships/tags" Target="../tags/tag1238.xml"/><Relationship Id="rId1" Type="http://schemas.openxmlformats.org/officeDocument/2006/relationships/tags" Target="../tags/tag1220.xml"/><Relationship Id="rId2" Type="http://schemas.openxmlformats.org/officeDocument/2006/relationships/tags" Target="../tags/tag1221.xml"/><Relationship Id="rId3" Type="http://schemas.openxmlformats.org/officeDocument/2006/relationships/tags" Target="../tags/tag1222.xml"/><Relationship Id="rId4" Type="http://schemas.openxmlformats.org/officeDocument/2006/relationships/tags" Target="../tags/tag1223.xml"/><Relationship Id="rId5" Type="http://schemas.openxmlformats.org/officeDocument/2006/relationships/tags" Target="../tags/tag1224.xml"/><Relationship Id="rId6" Type="http://schemas.openxmlformats.org/officeDocument/2006/relationships/tags" Target="../tags/tag1225.xml"/><Relationship Id="rId7" Type="http://schemas.openxmlformats.org/officeDocument/2006/relationships/tags" Target="../tags/tag1226.xml"/><Relationship Id="rId8" Type="http://schemas.openxmlformats.org/officeDocument/2006/relationships/tags" Target="../tags/tag1227.xml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tags" Target="../tags/tag1248.xml"/><Relationship Id="rId20" Type="http://schemas.openxmlformats.org/officeDocument/2006/relationships/tags" Target="../tags/tag1259.xml"/><Relationship Id="rId21" Type="http://schemas.openxmlformats.org/officeDocument/2006/relationships/tags" Target="../tags/tag1260.xml"/><Relationship Id="rId22" Type="http://schemas.openxmlformats.org/officeDocument/2006/relationships/tags" Target="../tags/tag1261.xml"/><Relationship Id="rId23" Type="http://schemas.openxmlformats.org/officeDocument/2006/relationships/tags" Target="../tags/tag1262.xml"/><Relationship Id="rId24" Type="http://schemas.openxmlformats.org/officeDocument/2006/relationships/slideLayout" Target="../slideLayouts/slideLayout1.xml"/><Relationship Id="rId10" Type="http://schemas.openxmlformats.org/officeDocument/2006/relationships/tags" Target="../tags/tag1249.xml"/><Relationship Id="rId11" Type="http://schemas.openxmlformats.org/officeDocument/2006/relationships/tags" Target="../tags/tag1250.xml"/><Relationship Id="rId12" Type="http://schemas.openxmlformats.org/officeDocument/2006/relationships/tags" Target="../tags/tag1251.xml"/><Relationship Id="rId13" Type="http://schemas.openxmlformats.org/officeDocument/2006/relationships/tags" Target="../tags/tag1252.xml"/><Relationship Id="rId14" Type="http://schemas.openxmlformats.org/officeDocument/2006/relationships/tags" Target="../tags/tag1253.xml"/><Relationship Id="rId15" Type="http://schemas.openxmlformats.org/officeDocument/2006/relationships/tags" Target="../tags/tag1254.xml"/><Relationship Id="rId16" Type="http://schemas.openxmlformats.org/officeDocument/2006/relationships/tags" Target="../tags/tag1255.xml"/><Relationship Id="rId17" Type="http://schemas.openxmlformats.org/officeDocument/2006/relationships/tags" Target="../tags/tag1256.xml"/><Relationship Id="rId18" Type="http://schemas.openxmlformats.org/officeDocument/2006/relationships/tags" Target="../tags/tag1257.xml"/><Relationship Id="rId19" Type="http://schemas.openxmlformats.org/officeDocument/2006/relationships/tags" Target="../tags/tag1258.xml"/><Relationship Id="rId1" Type="http://schemas.openxmlformats.org/officeDocument/2006/relationships/tags" Target="../tags/tag1240.xml"/><Relationship Id="rId2" Type="http://schemas.openxmlformats.org/officeDocument/2006/relationships/tags" Target="../tags/tag1241.xml"/><Relationship Id="rId3" Type="http://schemas.openxmlformats.org/officeDocument/2006/relationships/tags" Target="../tags/tag1242.xml"/><Relationship Id="rId4" Type="http://schemas.openxmlformats.org/officeDocument/2006/relationships/tags" Target="../tags/tag1243.xml"/><Relationship Id="rId5" Type="http://schemas.openxmlformats.org/officeDocument/2006/relationships/tags" Target="../tags/tag1244.xml"/><Relationship Id="rId6" Type="http://schemas.openxmlformats.org/officeDocument/2006/relationships/tags" Target="../tags/tag1245.xml"/><Relationship Id="rId7" Type="http://schemas.openxmlformats.org/officeDocument/2006/relationships/tags" Target="../tags/tag1246.xml"/><Relationship Id="rId8" Type="http://schemas.openxmlformats.org/officeDocument/2006/relationships/tags" Target="../tags/tag1247.xml"/></Relationships>
</file>

<file path=ppt/slides/_rels/slide58.xml.rels><?xml version="1.0" encoding="UTF-8" standalone="yes"?>
<Relationships xmlns="http://schemas.openxmlformats.org/package/2006/relationships"><Relationship Id="rId20" Type="http://schemas.openxmlformats.org/officeDocument/2006/relationships/tags" Target="../tags/tag1282.xml"/><Relationship Id="rId21" Type="http://schemas.openxmlformats.org/officeDocument/2006/relationships/tags" Target="../tags/tag1283.xml"/><Relationship Id="rId22" Type="http://schemas.openxmlformats.org/officeDocument/2006/relationships/tags" Target="../tags/tag1284.xml"/><Relationship Id="rId23" Type="http://schemas.openxmlformats.org/officeDocument/2006/relationships/tags" Target="../tags/tag1285.xml"/><Relationship Id="rId24" Type="http://schemas.openxmlformats.org/officeDocument/2006/relationships/tags" Target="../tags/tag1286.xml"/><Relationship Id="rId25" Type="http://schemas.openxmlformats.org/officeDocument/2006/relationships/tags" Target="../tags/tag1287.xml"/><Relationship Id="rId26" Type="http://schemas.openxmlformats.org/officeDocument/2006/relationships/tags" Target="../tags/tag1288.xml"/><Relationship Id="rId27" Type="http://schemas.openxmlformats.org/officeDocument/2006/relationships/tags" Target="../tags/tag1289.xml"/><Relationship Id="rId28" Type="http://schemas.openxmlformats.org/officeDocument/2006/relationships/tags" Target="../tags/tag1290.xml"/><Relationship Id="rId29" Type="http://schemas.openxmlformats.org/officeDocument/2006/relationships/tags" Target="../tags/tag1291.xml"/><Relationship Id="rId1" Type="http://schemas.openxmlformats.org/officeDocument/2006/relationships/tags" Target="../tags/tag1263.xml"/><Relationship Id="rId2" Type="http://schemas.openxmlformats.org/officeDocument/2006/relationships/tags" Target="../tags/tag1264.xml"/><Relationship Id="rId3" Type="http://schemas.openxmlformats.org/officeDocument/2006/relationships/tags" Target="../tags/tag1265.xml"/><Relationship Id="rId4" Type="http://schemas.openxmlformats.org/officeDocument/2006/relationships/tags" Target="../tags/tag1266.xml"/><Relationship Id="rId5" Type="http://schemas.openxmlformats.org/officeDocument/2006/relationships/tags" Target="../tags/tag1267.xml"/><Relationship Id="rId30" Type="http://schemas.openxmlformats.org/officeDocument/2006/relationships/tags" Target="../tags/tag1292.xml"/><Relationship Id="rId31" Type="http://schemas.openxmlformats.org/officeDocument/2006/relationships/tags" Target="../tags/tag1293.xml"/><Relationship Id="rId32" Type="http://schemas.openxmlformats.org/officeDocument/2006/relationships/tags" Target="../tags/tag1294.xml"/><Relationship Id="rId9" Type="http://schemas.openxmlformats.org/officeDocument/2006/relationships/tags" Target="../tags/tag1271.xml"/><Relationship Id="rId6" Type="http://schemas.openxmlformats.org/officeDocument/2006/relationships/tags" Target="../tags/tag1268.xml"/><Relationship Id="rId7" Type="http://schemas.openxmlformats.org/officeDocument/2006/relationships/tags" Target="../tags/tag1269.xml"/><Relationship Id="rId8" Type="http://schemas.openxmlformats.org/officeDocument/2006/relationships/tags" Target="../tags/tag1270.xml"/><Relationship Id="rId33" Type="http://schemas.openxmlformats.org/officeDocument/2006/relationships/slideLayout" Target="../slideLayouts/slideLayout1.xml"/><Relationship Id="rId34" Type="http://schemas.openxmlformats.org/officeDocument/2006/relationships/image" Target="../media/image33.png"/><Relationship Id="rId10" Type="http://schemas.openxmlformats.org/officeDocument/2006/relationships/tags" Target="../tags/tag1272.xml"/><Relationship Id="rId11" Type="http://schemas.openxmlformats.org/officeDocument/2006/relationships/tags" Target="../tags/tag1273.xml"/><Relationship Id="rId12" Type="http://schemas.openxmlformats.org/officeDocument/2006/relationships/tags" Target="../tags/tag1274.xml"/><Relationship Id="rId13" Type="http://schemas.openxmlformats.org/officeDocument/2006/relationships/tags" Target="../tags/tag1275.xml"/><Relationship Id="rId14" Type="http://schemas.openxmlformats.org/officeDocument/2006/relationships/tags" Target="../tags/tag1276.xml"/><Relationship Id="rId15" Type="http://schemas.openxmlformats.org/officeDocument/2006/relationships/tags" Target="../tags/tag1277.xml"/><Relationship Id="rId16" Type="http://schemas.openxmlformats.org/officeDocument/2006/relationships/tags" Target="../tags/tag1278.xml"/><Relationship Id="rId17" Type="http://schemas.openxmlformats.org/officeDocument/2006/relationships/tags" Target="../tags/tag1279.xml"/><Relationship Id="rId18" Type="http://schemas.openxmlformats.org/officeDocument/2006/relationships/tags" Target="../tags/tag1280.xml"/><Relationship Id="rId19" Type="http://schemas.openxmlformats.org/officeDocument/2006/relationships/tags" Target="../tags/tag1281.xml"/></Relationships>
</file>

<file path=ppt/slides/_rels/slide59.xml.rels><?xml version="1.0" encoding="UTF-8" standalone="yes"?>
<Relationships xmlns="http://schemas.openxmlformats.org/package/2006/relationships"><Relationship Id="rId46" Type="http://schemas.openxmlformats.org/officeDocument/2006/relationships/tags" Target="../tags/tag1340.xml"/><Relationship Id="rId47" Type="http://schemas.openxmlformats.org/officeDocument/2006/relationships/tags" Target="../tags/tag1341.xml"/><Relationship Id="rId48" Type="http://schemas.openxmlformats.org/officeDocument/2006/relationships/tags" Target="../tags/tag1342.xml"/><Relationship Id="rId49" Type="http://schemas.openxmlformats.org/officeDocument/2006/relationships/slideLayout" Target="../slideLayouts/slideLayout1.xml"/><Relationship Id="rId20" Type="http://schemas.openxmlformats.org/officeDocument/2006/relationships/tags" Target="../tags/tag1314.xml"/><Relationship Id="rId21" Type="http://schemas.openxmlformats.org/officeDocument/2006/relationships/tags" Target="../tags/tag1315.xml"/><Relationship Id="rId22" Type="http://schemas.openxmlformats.org/officeDocument/2006/relationships/tags" Target="../tags/tag1316.xml"/><Relationship Id="rId23" Type="http://schemas.openxmlformats.org/officeDocument/2006/relationships/tags" Target="../tags/tag1317.xml"/><Relationship Id="rId24" Type="http://schemas.openxmlformats.org/officeDocument/2006/relationships/tags" Target="../tags/tag1318.xml"/><Relationship Id="rId25" Type="http://schemas.openxmlformats.org/officeDocument/2006/relationships/tags" Target="../tags/tag1319.xml"/><Relationship Id="rId26" Type="http://schemas.openxmlformats.org/officeDocument/2006/relationships/tags" Target="../tags/tag1320.xml"/><Relationship Id="rId27" Type="http://schemas.openxmlformats.org/officeDocument/2006/relationships/tags" Target="../tags/tag1321.xml"/><Relationship Id="rId28" Type="http://schemas.openxmlformats.org/officeDocument/2006/relationships/tags" Target="../tags/tag1322.xml"/><Relationship Id="rId29" Type="http://schemas.openxmlformats.org/officeDocument/2006/relationships/tags" Target="../tags/tag1323.xml"/><Relationship Id="rId50" Type="http://schemas.openxmlformats.org/officeDocument/2006/relationships/image" Target="../media/image33.png"/><Relationship Id="rId1" Type="http://schemas.openxmlformats.org/officeDocument/2006/relationships/tags" Target="../tags/tag1295.xml"/><Relationship Id="rId2" Type="http://schemas.openxmlformats.org/officeDocument/2006/relationships/tags" Target="../tags/tag1296.xml"/><Relationship Id="rId3" Type="http://schemas.openxmlformats.org/officeDocument/2006/relationships/tags" Target="../tags/tag1297.xml"/><Relationship Id="rId4" Type="http://schemas.openxmlformats.org/officeDocument/2006/relationships/tags" Target="../tags/tag1298.xml"/><Relationship Id="rId5" Type="http://schemas.openxmlformats.org/officeDocument/2006/relationships/tags" Target="../tags/tag1299.xml"/><Relationship Id="rId30" Type="http://schemas.openxmlformats.org/officeDocument/2006/relationships/tags" Target="../tags/tag1324.xml"/><Relationship Id="rId31" Type="http://schemas.openxmlformats.org/officeDocument/2006/relationships/tags" Target="../tags/tag1325.xml"/><Relationship Id="rId32" Type="http://schemas.openxmlformats.org/officeDocument/2006/relationships/tags" Target="../tags/tag1326.xml"/><Relationship Id="rId9" Type="http://schemas.openxmlformats.org/officeDocument/2006/relationships/tags" Target="../tags/tag1303.xml"/><Relationship Id="rId6" Type="http://schemas.openxmlformats.org/officeDocument/2006/relationships/tags" Target="../tags/tag1300.xml"/><Relationship Id="rId7" Type="http://schemas.openxmlformats.org/officeDocument/2006/relationships/tags" Target="../tags/tag1301.xml"/><Relationship Id="rId8" Type="http://schemas.openxmlformats.org/officeDocument/2006/relationships/tags" Target="../tags/tag1302.xml"/><Relationship Id="rId33" Type="http://schemas.openxmlformats.org/officeDocument/2006/relationships/tags" Target="../tags/tag1327.xml"/><Relationship Id="rId34" Type="http://schemas.openxmlformats.org/officeDocument/2006/relationships/tags" Target="../tags/tag1328.xml"/><Relationship Id="rId35" Type="http://schemas.openxmlformats.org/officeDocument/2006/relationships/tags" Target="../tags/tag1329.xml"/><Relationship Id="rId36" Type="http://schemas.openxmlformats.org/officeDocument/2006/relationships/tags" Target="../tags/tag1330.xml"/><Relationship Id="rId10" Type="http://schemas.openxmlformats.org/officeDocument/2006/relationships/tags" Target="../tags/tag1304.xml"/><Relationship Id="rId11" Type="http://schemas.openxmlformats.org/officeDocument/2006/relationships/tags" Target="../tags/tag1305.xml"/><Relationship Id="rId12" Type="http://schemas.openxmlformats.org/officeDocument/2006/relationships/tags" Target="../tags/tag1306.xml"/><Relationship Id="rId13" Type="http://schemas.openxmlformats.org/officeDocument/2006/relationships/tags" Target="../tags/tag1307.xml"/><Relationship Id="rId14" Type="http://schemas.openxmlformats.org/officeDocument/2006/relationships/tags" Target="../tags/tag1308.xml"/><Relationship Id="rId15" Type="http://schemas.openxmlformats.org/officeDocument/2006/relationships/tags" Target="../tags/tag1309.xml"/><Relationship Id="rId16" Type="http://schemas.openxmlformats.org/officeDocument/2006/relationships/tags" Target="../tags/tag1310.xml"/><Relationship Id="rId17" Type="http://schemas.openxmlformats.org/officeDocument/2006/relationships/tags" Target="../tags/tag1311.xml"/><Relationship Id="rId18" Type="http://schemas.openxmlformats.org/officeDocument/2006/relationships/tags" Target="../tags/tag1312.xml"/><Relationship Id="rId19" Type="http://schemas.openxmlformats.org/officeDocument/2006/relationships/tags" Target="../tags/tag1313.xml"/><Relationship Id="rId37" Type="http://schemas.openxmlformats.org/officeDocument/2006/relationships/tags" Target="../tags/tag1331.xml"/><Relationship Id="rId38" Type="http://schemas.openxmlformats.org/officeDocument/2006/relationships/tags" Target="../tags/tag1332.xml"/><Relationship Id="rId39" Type="http://schemas.openxmlformats.org/officeDocument/2006/relationships/tags" Target="../tags/tag1333.xml"/><Relationship Id="rId40" Type="http://schemas.openxmlformats.org/officeDocument/2006/relationships/tags" Target="../tags/tag1334.xml"/><Relationship Id="rId41" Type="http://schemas.openxmlformats.org/officeDocument/2006/relationships/tags" Target="../tags/tag1335.xml"/><Relationship Id="rId42" Type="http://schemas.openxmlformats.org/officeDocument/2006/relationships/tags" Target="../tags/tag1336.xml"/><Relationship Id="rId43" Type="http://schemas.openxmlformats.org/officeDocument/2006/relationships/tags" Target="../tags/tag1337.xml"/><Relationship Id="rId44" Type="http://schemas.openxmlformats.org/officeDocument/2006/relationships/tags" Target="../tags/tag1338.xml"/><Relationship Id="rId45" Type="http://schemas.openxmlformats.org/officeDocument/2006/relationships/tags" Target="../tags/tag13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73.xml"/><Relationship Id="rId2" Type="http://schemas.openxmlformats.org/officeDocument/2006/relationships/tags" Target="../tags/tag74.xml"/><Relationship Id="rId3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46" Type="http://schemas.openxmlformats.org/officeDocument/2006/relationships/tags" Target="../tags/tag1388.xml"/><Relationship Id="rId47" Type="http://schemas.openxmlformats.org/officeDocument/2006/relationships/tags" Target="../tags/tag1389.xml"/><Relationship Id="rId48" Type="http://schemas.openxmlformats.org/officeDocument/2006/relationships/tags" Target="../tags/tag1390.xml"/><Relationship Id="rId49" Type="http://schemas.openxmlformats.org/officeDocument/2006/relationships/tags" Target="../tags/tag1391.xml"/><Relationship Id="rId20" Type="http://schemas.openxmlformats.org/officeDocument/2006/relationships/tags" Target="../tags/tag1362.xml"/><Relationship Id="rId21" Type="http://schemas.openxmlformats.org/officeDocument/2006/relationships/tags" Target="../tags/tag1363.xml"/><Relationship Id="rId22" Type="http://schemas.openxmlformats.org/officeDocument/2006/relationships/tags" Target="../tags/tag1364.xml"/><Relationship Id="rId23" Type="http://schemas.openxmlformats.org/officeDocument/2006/relationships/tags" Target="../tags/tag1365.xml"/><Relationship Id="rId24" Type="http://schemas.openxmlformats.org/officeDocument/2006/relationships/tags" Target="../tags/tag1366.xml"/><Relationship Id="rId25" Type="http://schemas.openxmlformats.org/officeDocument/2006/relationships/tags" Target="../tags/tag1367.xml"/><Relationship Id="rId26" Type="http://schemas.openxmlformats.org/officeDocument/2006/relationships/tags" Target="../tags/tag1368.xml"/><Relationship Id="rId27" Type="http://schemas.openxmlformats.org/officeDocument/2006/relationships/tags" Target="../tags/tag1369.xml"/><Relationship Id="rId28" Type="http://schemas.openxmlformats.org/officeDocument/2006/relationships/tags" Target="../tags/tag1370.xml"/><Relationship Id="rId29" Type="http://schemas.openxmlformats.org/officeDocument/2006/relationships/tags" Target="../tags/tag1371.xml"/><Relationship Id="rId50" Type="http://schemas.openxmlformats.org/officeDocument/2006/relationships/tags" Target="../tags/tag1392.xml"/><Relationship Id="rId51" Type="http://schemas.openxmlformats.org/officeDocument/2006/relationships/slideLayout" Target="../slideLayouts/slideLayout1.xml"/><Relationship Id="rId1" Type="http://schemas.openxmlformats.org/officeDocument/2006/relationships/tags" Target="../tags/tag1343.xml"/><Relationship Id="rId2" Type="http://schemas.openxmlformats.org/officeDocument/2006/relationships/tags" Target="../tags/tag1344.xml"/><Relationship Id="rId3" Type="http://schemas.openxmlformats.org/officeDocument/2006/relationships/tags" Target="../tags/tag1345.xml"/><Relationship Id="rId4" Type="http://schemas.openxmlformats.org/officeDocument/2006/relationships/tags" Target="../tags/tag1346.xml"/><Relationship Id="rId5" Type="http://schemas.openxmlformats.org/officeDocument/2006/relationships/tags" Target="../tags/tag1347.xml"/><Relationship Id="rId30" Type="http://schemas.openxmlformats.org/officeDocument/2006/relationships/tags" Target="../tags/tag1372.xml"/><Relationship Id="rId31" Type="http://schemas.openxmlformats.org/officeDocument/2006/relationships/tags" Target="../tags/tag1373.xml"/><Relationship Id="rId32" Type="http://schemas.openxmlformats.org/officeDocument/2006/relationships/tags" Target="../tags/tag1374.xml"/><Relationship Id="rId9" Type="http://schemas.openxmlformats.org/officeDocument/2006/relationships/tags" Target="../tags/tag1351.xml"/><Relationship Id="rId6" Type="http://schemas.openxmlformats.org/officeDocument/2006/relationships/tags" Target="../tags/tag1348.xml"/><Relationship Id="rId7" Type="http://schemas.openxmlformats.org/officeDocument/2006/relationships/tags" Target="../tags/tag1349.xml"/><Relationship Id="rId8" Type="http://schemas.openxmlformats.org/officeDocument/2006/relationships/tags" Target="../tags/tag1350.xml"/><Relationship Id="rId33" Type="http://schemas.openxmlformats.org/officeDocument/2006/relationships/tags" Target="../tags/tag1375.xml"/><Relationship Id="rId34" Type="http://schemas.openxmlformats.org/officeDocument/2006/relationships/tags" Target="../tags/tag1376.xml"/><Relationship Id="rId35" Type="http://schemas.openxmlformats.org/officeDocument/2006/relationships/tags" Target="../tags/tag1377.xml"/><Relationship Id="rId36" Type="http://schemas.openxmlformats.org/officeDocument/2006/relationships/tags" Target="../tags/tag1378.xml"/><Relationship Id="rId10" Type="http://schemas.openxmlformats.org/officeDocument/2006/relationships/tags" Target="../tags/tag1352.xml"/><Relationship Id="rId11" Type="http://schemas.openxmlformats.org/officeDocument/2006/relationships/tags" Target="../tags/tag1353.xml"/><Relationship Id="rId12" Type="http://schemas.openxmlformats.org/officeDocument/2006/relationships/tags" Target="../tags/tag1354.xml"/><Relationship Id="rId13" Type="http://schemas.openxmlformats.org/officeDocument/2006/relationships/tags" Target="../tags/tag1355.xml"/><Relationship Id="rId14" Type="http://schemas.openxmlformats.org/officeDocument/2006/relationships/tags" Target="../tags/tag1356.xml"/><Relationship Id="rId15" Type="http://schemas.openxmlformats.org/officeDocument/2006/relationships/tags" Target="../tags/tag1357.xml"/><Relationship Id="rId16" Type="http://schemas.openxmlformats.org/officeDocument/2006/relationships/tags" Target="../tags/tag1358.xml"/><Relationship Id="rId17" Type="http://schemas.openxmlformats.org/officeDocument/2006/relationships/tags" Target="../tags/tag1359.xml"/><Relationship Id="rId18" Type="http://schemas.openxmlformats.org/officeDocument/2006/relationships/tags" Target="../tags/tag1360.xml"/><Relationship Id="rId19" Type="http://schemas.openxmlformats.org/officeDocument/2006/relationships/tags" Target="../tags/tag1361.xml"/><Relationship Id="rId37" Type="http://schemas.openxmlformats.org/officeDocument/2006/relationships/tags" Target="../tags/tag1379.xml"/><Relationship Id="rId38" Type="http://schemas.openxmlformats.org/officeDocument/2006/relationships/tags" Target="../tags/tag1380.xml"/><Relationship Id="rId39" Type="http://schemas.openxmlformats.org/officeDocument/2006/relationships/tags" Target="../tags/tag1381.xml"/><Relationship Id="rId40" Type="http://schemas.openxmlformats.org/officeDocument/2006/relationships/tags" Target="../tags/tag1382.xml"/><Relationship Id="rId41" Type="http://schemas.openxmlformats.org/officeDocument/2006/relationships/tags" Target="../tags/tag1383.xml"/><Relationship Id="rId42" Type="http://schemas.openxmlformats.org/officeDocument/2006/relationships/tags" Target="../tags/tag1384.xml"/><Relationship Id="rId43" Type="http://schemas.openxmlformats.org/officeDocument/2006/relationships/tags" Target="../tags/tag1385.xml"/><Relationship Id="rId44" Type="http://schemas.openxmlformats.org/officeDocument/2006/relationships/tags" Target="../tags/tag1386.xml"/><Relationship Id="rId45" Type="http://schemas.openxmlformats.org/officeDocument/2006/relationships/tags" Target="../tags/tag1387.xml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tags" Target="../tags/tag1405.xml"/><Relationship Id="rId14" Type="http://schemas.openxmlformats.org/officeDocument/2006/relationships/tags" Target="../tags/tag1406.xml"/><Relationship Id="rId15" Type="http://schemas.openxmlformats.org/officeDocument/2006/relationships/tags" Target="../tags/tag1407.xml"/><Relationship Id="rId16" Type="http://schemas.openxmlformats.org/officeDocument/2006/relationships/tags" Target="../tags/tag1408.xml"/><Relationship Id="rId17" Type="http://schemas.openxmlformats.org/officeDocument/2006/relationships/tags" Target="../tags/tag1409.xml"/><Relationship Id="rId18" Type="http://schemas.openxmlformats.org/officeDocument/2006/relationships/tags" Target="../tags/tag1410.xml"/><Relationship Id="rId19" Type="http://schemas.openxmlformats.org/officeDocument/2006/relationships/tags" Target="../tags/tag1411.xml"/><Relationship Id="rId63" Type="http://schemas.openxmlformats.org/officeDocument/2006/relationships/tags" Target="../tags/tag1455.xml"/><Relationship Id="rId64" Type="http://schemas.openxmlformats.org/officeDocument/2006/relationships/tags" Target="../tags/tag1456.xml"/><Relationship Id="rId65" Type="http://schemas.openxmlformats.org/officeDocument/2006/relationships/slideLayout" Target="../slideLayouts/slideLayout1.xml"/><Relationship Id="rId50" Type="http://schemas.openxmlformats.org/officeDocument/2006/relationships/tags" Target="../tags/tag1442.xml"/><Relationship Id="rId51" Type="http://schemas.openxmlformats.org/officeDocument/2006/relationships/tags" Target="../tags/tag1443.xml"/><Relationship Id="rId52" Type="http://schemas.openxmlformats.org/officeDocument/2006/relationships/tags" Target="../tags/tag1444.xml"/><Relationship Id="rId53" Type="http://schemas.openxmlformats.org/officeDocument/2006/relationships/tags" Target="../tags/tag1445.xml"/><Relationship Id="rId54" Type="http://schemas.openxmlformats.org/officeDocument/2006/relationships/tags" Target="../tags/tag1446.xml"/><Relationship Id="rId55" Type="http://schemas.openxmlformats.org/officeDocument/2006/relationships/tags" Target="../tags/tag1447.xml"/><Relationship Id="rId56" Type="http://schemas.openxmlformats.org/officeDocument/2006/relationships/tags" Target="../tags/tag1448.xml"/><Relationship Id="rId57" Type="http://schemas.openxmlformats.org/officeDocument/2006/relationships/tags" Target="../tags/tag1449.xml"/><Relationship Id="rId58" Type="http://schemas.openxmlformats.org/officeDocument/2006/relationships/tags" Target="../tags/tag1450.xml"/><Relationship Id="rId59" Type="http://schemas.openxmlformats.org/officeDocument/2006/relationships/tags" Target="../tags/tag1451.xml"/><Relationship Id="rId40" Type="http://schemas.openxmlformats.org/officeDocument/2006/relationships/tags" Target="../tags/tag1432.xml"/><Relationship Id="rId41" Type="http://schemas.openxmlformats.org/officeDocument/2006/relationships/tags" Target="../tags/tag1433.xml"/><Relationship Id="rId42" Type="http://schemas.openxmlformats.org/officeDocument/2006/relationships/tags" Target="../tags/tag1434.xml"/><Relationship Id="rId43" Type="http://schemas.openxmlformats.org/officeDocument/2006/relationships/tags" Target="../tags/tag1435.xml"/><Relationship Id="rId44" Type="http://schemas.openxmlformats.org/officeDocument/2006/relationships/tags" Target="../tags/tag1436.xml"/><Relationship Id="rId45" Type="http://schemas.openxmlformats.org/officeDocument/2006/relationships/tags" Target="../tags/tag1437.xml"/><Relationship Id="rId46" Type="http://schemas.openxmlformats.org/officeDocument/2006/relationships/tags" Target="../tags/tag1438.xml"/><Relationship Id="rId47" Type="http://schemas.openxmlformats.org/officeDocument/2006/relationships/tags" Target="../tags/tag1439.xml"/><Relationship Id="rId48" Type="http://schemas.openxmlformats.org/officeDocument/2006/relationships/tags" Target="../tags/tag1440.xml"/><Relationship Id="rId49" Type="http://schemas.openxmlformats.org/officeDocument/2006/relationships/tags" Target="../tags/tag1441.xml"/><Relationship Id="rId1" Type="http://schemas.openxmlformats.org/officeDocument/2006/relationships/tags" Target="../tags/tag1393.xml"/><Relationship Id="rId2" Type="http://schemas.openxmlformats.org/officeDocument/2006/relationships/tags" Target="../tags/tag1394.xml"/><Relationship Id="rId3" Type="http://schemas.openxmlformats.org/officeDocument/2006/relationships/tags" Target="../tags/tag1395.xml"/><Relationship Id="rId4" Type="http://schemas.openxmlformats.org/officeDocument/2006/relationships/tags" Target="../tags/tag1396.xml"/><Relationship Id="rId5" Type="http://schemas.openxmlformats.org/officeDocument/2006/relationships/tags" Target="../tags/tag1397.xml"/><Relationship Id="rId6" Type="http://schemas.openxmlformats.org/officeDocument/2006/relationships/tags" Target="../tags/tag1398.xml"/><Relationship Id="rId7" Type="http://schemas.openxmlformats.org/officeDocument/2006/relationships/tags" Target="../tags/tag1399.xml"/><Relationship Id="rId8" Type="http://schemas.openxmlformats.org/officeDocument/2006/relationships/tags" Target="../tags/tag1400.xml"/><Relationship Id="rId9" Type="http://schemas.openxmlformats.org/officeDocument/2006/relationships/tags" Target="../tags/tag1401.xml"/><Relationship Id="rId30" Type="http://schemas.openxmlformats.org/officeDocument/2006/relationships/tags" Target="../tags/tag1422.xml"/><Relationship Id="rId31" Type="http://schemas.openxmlformats.org/officeDocument/2006/relationships/tags" Target="../tags/tag1423.xml"/><Relationship Id="rId32" Type="http://schemas.openxmlformats.org/officeDocument/2006/relationships/tags" Target="../tags/tag1424.xml"/><Relationship Id="rId33" Type="http://schemas.openxmlformats.org/officeDocument/2006/relationships/tags" Target="../tags/tag1425.xml"/><Relationship Id="rId34" Type="http://schemas.openxmlformats.org/officeDocument/2006/relationships/tags" Target="../tags/tag1426.xml"/><Relationship Id="rId35" Type="http://schemas.openxmlformats.org/officeDocument/2006/relationships/tags" Target="../tags/tag1427.xml"/><Relationship Id="rId36" Type="http://schemas.openxmlformats.org/officeDocument/2006/relationships/tags" Target="../tags/tag1428.xml"/><Relationship Id="rId37" Type="http://schemas.openxmlformats.org/officeDocument/2006/relationships/tags" Target="../tags/tag1429.xml"/><Relationship Id="rId38" Type="http://schemas.openxmlformats.org/officeDocument/2006/relationships/tags" Target="../tags/tag1430.xml"/><Relationship Id="rId39" Type="http://schemas.openxmlformats.org/officeDocument/2006/relationships/tags" Target="../tags/tag1431.xml"/><Relationship Id="rId20" Type="http://schemas.openxmlformats.org/officeDocument/2006/relationships/tags" Target="../tags/tag1412.xml"/><Relationship Id="rId21" Type="http://schemas.openxmlformats.org/officeDocument/2006/relationships/tags" Target="../tags/tag1413.xml"/><Relationship Id="rId22" Type="http://schemas.openxmlformats.org/officeDocument/2006/relationships/tags" Target="../tags/tag1414.xml"/><Relationship Id="rId23" Type="http://schemas.openxmlformats.org/officeDocument/2006/relationships/tags" Target="../tags/tag1415.xml"/><Relationship Id="rId24" Type="http://schemas.openxmlformats.org/officeDocument/2006/relationships/tags" Target="../tags/tag1416.xml"/><Relationship Id="rId25" Type="http://schemas.openxmlformats.org/officeDocument/2006/relationships/tags" Target="../tags/tag1417.xml"/><Relationship Id="rId26" Type="http://schemas.openxmlformats.org/officeDocument/2006/relationships/tags" Target="../tags/tag1418.xml"/><Relationship Id="rId27" Type="http://schemas.openxmlformats.org/officeDocument/2006/relationships/tags" Target="../tags/tag1419.xml"/><Relationship Id="rId28" Type="http://schemas.openxmlformats.org/officeDocument/2006/relationships/tags" Target="../tags/tag1420.xml"/><Relationship Id="rId29" Type="http://schemas.openxmlformats.org/officeDocument/2006/relationships/tags" Target="../tags/tag1421.xml"/><Relationship Id="rId60" Type="http://schemas.openxmlformats.org/officeDocument/2006/relationships/tags" Target="../tags/tag1452.xml"/><Relationship Id="rId61" Type="http://schemas.openxmlformats.org/officeDocument/2006/relationships/tags" Target="../tags/tag1453.xml"/><Relationship Id="rId62" Type="http://schemas.openxmlformats.org/officeDocument/2006/relationships/tags" Target="../tags/tag1454.xml"/><Relationship Id="rId10" Type="http://schemas.openxmlformats.org/officeDocument/2006/relationships/tags" Target="../tags/tag1402.xml"/><Relationship Id="rId11" Type="http://schemas.openxmlformats.org/officeDocument/2006/relationships/tags" Target="../tags/tag1403.xml"/><Relationship Id="rId12" Type="http://schemas.openxmlformats.org/officeDocument/2006/relationships/tags" Target="../tags/tag1404.xml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tags" Target="../tags/tag1469.xml"/><Relationship Id="rId14" Type="http://schemas.openxmlformats.org/officeDocument/2006/relationships/tags" Target="../tags/tag1470.xml"/><Relationship Id="rId15" Type="http://schemas.openxmlformats.org/officeDocument/2006/relationships/tags" Target="../tags/tag1471.xml"/><Relationship Id="rId16" Type="http://schemas.openxmlformats.org/officeDocument/2006/relationships/tags" Target="../tags/tag1472.xml"/><Relationship Id="rId17" Type="http://schemas.openxmlformats.org/officeDocument/2006/relationships/tags" Target="../tags/tag1473.xml"/><Relationship Id="rId18" Type="http://schemas.openxmlformats.org/officeDocument/2006/relationships/tags" Target="../tags/tag1474.xml"/><Relationship Id="rId19" Type="http://schemas.openxmlformats.org/officeDocument/2006/relationships/tags" Target="../tags/tag1475.xml"/><Relationship Id="rId63" Type="http://schemas.openxmlformats.org/officeDocument/2006/relationships/tags" Target="../tags/tag1519.xml"/><Relationship Id="rId64" Type="http://schemas.openxmlformats.org/officeDocument/2006/relationships/tags" Target="../tags/tag1520.xml"/><Relationship Id="rId65" Type="http://schemas.openxmlformats.org/officeDocument/2006/relationships/tags" Target="../tags/tag1521.xml"/><Relationship Id="rId66" Type="http://schemas.openxmlformats.org/officeDocument/2006/relationships/tags" Target="../tags/tag1522.xml"/><Relationship Id="rId67" Type="http://schemas.openxmlformats.org/officeDocument/2006/relationships/tags" Target="../tags/tag1523.xml"/><Relationship Id="rId68" Type="http://schemas.openxmlformats.org/officeDocument/2006/relationships/tags" Target="../tags/tag1524.xml"/><Relationship Id="rId69" Type="http://schemas.openxmlformats.org/officeDocument/2006/relationships/tags" Target="../tags/tag1525.xml"/><Relationship Id="rId50" Type="http://schemas.openxmlformats.org/officeDocument/2006/relationships/tags" Target="../tags/tag1506.xml"/><Relationship Id="rId51" Type="http://schemas.openxmlformats.org/officeDocument/2006/relationships/tags" Target="../tags/tag1507.xml"/><Relationship Id="rId52" Type="http://schemas.openxmlformats.org/officeDocument/2006/relationships/tags" Target="../tags/tag1508.xml"/><Relationship Id="rId53" Type="http://schemas.openxmlformats.org/officeDocument/2006/relationships/tags" Target="../tags/tag1509.xml"/><Relationship Id="rId54" Type="http://schemas.openxmlformats.org/officeDocument/2006/relationships/tags" Target="../tags/tag1510.xml"/><Relationship Id="rId55" Type="http://schemas.openxmlformats.org/officeDocument/2006/relationships/tags" Target="../tags/tag1511.xml"/><Relationship Id="rId56" Type="http://schemas.openxmlformats.org/officeDocument/2006/relationships/tags" Target="../tags/tag1512.xml"/><Relationship Id="rId57" Type="http://schemas.openxmlformats.org/officeDocument/2006/relationships/tags" Target="../tags/tag1513.xml"/><Relationship Id="rId58" Type="http://schemas.openxmlformats.org/officeDocument/2006/relationships/tags" Target="../tags/tag1514.xml"/><Relationship Id="rId59" Type="http://schemas.openxmlformats.org/officeDocument/2006/relationships/tags" Target="../tags/tag1515.xml"/><Relationship Id="rId40" Type="http://schemas.openxmlformats.org/officeDocument/2006/relationships/tags" Target="../tags/tag1496.xml"/><Relationship Id="rId41" Type="http://schemas.openxmlformats.org/officeDocument/2006/relationships/tags" Target="../tags/tag1497.xml"/><Relationship Id="rId42" Type="http://schemas.openxmlformats.org/officeDocument/2006/relationships/tags" Target="../tags/tag1498.xml"/><Relationship Id="rId43" Type="http://schemas.openxmlformats.org/officeDocument/2006/relationships/tags" Target="../tags/tag1499.xml"/><Relationship Id="rId44" Type="http://schemas.openxmlformats.org/officeDocument/2006/relationships/tags" Target="../tags/tag1500.xml"/><Relationship Id="rId45" Type="http://schemas.openxmlformats.org/officeDocument/2006/relationships/tags" Target="../tags/tag1501.xml"/><Relationship Id="rId46" Type="http://schemas.openxmlformats.org/officeDocument/2006/relationships/tags" Target="../tags/tag1502.xml"/><Relationship Id="rId47" Type="http://schemas.openxmlformats.org/officeDocument/2006/relationships/tags" Target="../tags/tag1503.xml"/><Relationship Id="rId48" Type="http://schemas.openxmlformats.org/officeDocument/2006/relationships/tags" Target="../tags/tag1504.xml"/><Relationship Id="rId49" Type="http://schemas.openxmlformats.org/officeDocument/2006/relationships/tags" Target="../tags/tag1505.xml"/><Relationship Id="rId1" Type="http://schemas.openxmlformats.org/officeDocument/2006/relationships/tags" Target="../tags/tag1457.xml"/><Relationship Id="rId2" Type="http://schemas.openxmlformats.org/officeDocument/2006/relationships/tags" Target="../tags/tag1458.xml"/><Relationship Id="rId3" Type="http://schemas.openxmlformats.org/officeDocument/2006/relationships/tags" Target="../tags/tag1459.xml"/><Relationship Id="rId4" Type="http://schemas.openxmlformats.org/officeDocument/2006/relationships/tags" Target="../tags/tag1460.xml"/><Relationship Id="rId5" Type="http://schemas.openxmlformats.org/officeDocument/2006/relationships/tags" Target="../tags/tag1461.xml"/><Relationship Id="rId6" Type="http://schemas.openxmlformats.org/officeDocument/2006/relationships/tags" Target="../tags/tag1462.xml"/><Relationship Id="rId7" Type="http://schemas.openxmlformats.org/officeDocument/2006/relationships/tags" Target="../tags/tag1463.xml"/><Relationship Id="rId8" Type="http://schemas.openxmlformats.org/officeDocument/2006/relationships/tags" Target="../tags/tag1464.xml"/><Relationship Id="rId9" Type="http://schemas.openxmlformats.org/officeDocument/2006/relationships/tags" Target="../tags/tag1465.xml"/><Relationship Id="rId30" Type="http://schemas.openxmlformats.org/officeDocument/2006/relationships/tags" Target="../tags/tag1486.xml"/><Relationship Id="rId31" Type="http://schemas.openxmlformats.org/officeDocument/2006/relationships/tags" Target="../tags/tag1487.xml"/><Relationship Id="rId32" Type="http://schemas.openxmlformats.org/officeDocument/2006/relationships/tags" Target="../tags/tag1488.xml"/><Relationship Id="rId33" Type="http://schemas.openxmlformats.org/officeDocument/2006/relationships/tags" Target="../tags/tag1489.xml"/><Relationship Id="rId34" Type="http://schemas.openxmlformats.org/officeDocument/2006/relationships/tags" Target="../tags/tag1490.xml"/><Relationship Id="rId35" Type="http://schemas.openxmlformats.org/officeDocument/2006/relationships/tags" Target="../tags/tag1491.xml"/><Relationship Id="rId36" Type="http://schemas.openxmlformats.org/officeDocument/2006/relationships/tags" Target="../tags/tag1492.xml"/><Relationship Id="rId37" Type="http://schemas.openxmlformats.org/officeDocument/2006/relationships/tags" Target="../tags/tag1493.xml"/><Relationship Id="rId38" Type="http://schemas.openxmlformats.org/officeDocument/2006/relationships/tags" Target="../tags/tag1494.xml"/><Relationship Id="rId39" Type="http://schemas.openxmlformats.org/officeDocument/2006/relationships/tags" Target="../tags/tag1495.xml"/><Relationship Id="rId70" Type="http://schemas.openxmlformats.org/officeDocument/2006/relationships/tags" Target="../tags/tag1526.xml"/><Relationship Id="rId71" Type="http://schemas.openxmlformats.org/officeDocument/2006/relationships/tags" Target="../tags/tag1527.xml"/><Relationship Id="rId72" Type="http://schemas.openxmlformats.org/officeDocument/2006/relationships/tags" Target="../tags/tag1528.xml"/><Relationship Id="rId20" Type="http://schemas.openxmlformats.org/officeDocument/2006/relationships/tags" Target="../tags/tag1476.xml"/><Relationship Id="rId21" Type="http://schemas.openxmlformats.org/officeDocument/2006/relationships/tags" Target="../tags/tag1477.xml"/><Relationship Id="rId22" Type="http://schemas.openxmlformats.org/officeDocument/2006/relationships/tags" Target="../tags/tag1478.xml"/><Relationship Id="rId23" Type="http://schemas.openxmlformats.org/officeDocument/2006/relationships/tags" Target="../tags/tag1479.xml"/><Relationship Id="rId24" Type="http://schemas.openxmlformats.org/officeDocument/2006/relationships/tags" Target="../tags/tag1480.xml"/><Relationship Id="rId25" Type="http://schemas.openxmlformats.org/officeDocument/2006/relationships/tags" Target="../tags/tag1481.xml"/><Relationship Id="rId26" Type="http://schemas.openxmlformats.org/officeDocument/2006/relationships/tags" Target="../tags/tag1482.xml"/><Relationship Id="rId27" Type="http://schemas.openxmlformats.org/officeDocument/2006/relationships/tags" Target="../tags/tag1483.xml"/><Relationship Id="rId28" Type="http://schemas.openxmlformats.org/officeDocument/2006/relationships/tags" Target="../tags/tag1484.xml"/><Relationship Id="rId29" Type="http://schemas.openxmlformats.org/officeDocument/2006/relationships/tags" Target="../tags/tag1485.xml"/><Relationship Id="rId73" Type="http://schemas.openxmlformats.org/officeDocument/2006/relationships/slideLayout" Target="../slideLayouts/slideLayout1.xml"/><Relationship Id="rId74" Type="http://schemas.openxmlformats.org/officeDocument/2006/relationships/image" Target="../media/image34.jpeg"/><Relationship Id="rId75" Type="http://schemas.openxmlformats.org/officeDocument/2006/relationships/image" Target="../media/image35.png"/><Relationship Id="rId60" Type="http://schemas.openxmlformats.org/officeDocument/2006/relationships/tags" Target="../tags/tag1516.xml"/><Relationship Id="rId61" Type="http://schemas.openxmlformats.org/officeDocument/2006/relationships/tags" Target="../tags/tag1517.xml"/><Relationship Id="rId62" Type="http://schemas.openxmlformats.org/officeDocument/2006/relationships/tags" Target="../tags/tag1518.xml"/><Relationship Id="rId10" Type="http://schemas.openxmlformats.org/officeDocument/2006/relationships/tags" Target="../tags/tag1466.xml"/><Relationship Id="rId11" Type="http://schemas.openxmlformats.org/officeDocument/2006/relationships/tags" Target="../tags/tag1467.xml"/><Relationship Id="rId12" Type="http://schemas.openxmlformats.org/officeDocument/2006/relationships/tags" Target="../tags/tag1468.xml"/></Relationships>
</file>

<file path=ppt/slides/_rels/slide63.xml.rels><?xml version="1.0" encoding="UTF-8" standalone="yes"?>
<Relationships xmlns="http://schemas.openxmlformats.org/package/2006/relationships"><Relationship Id="rId13" Type="http://schemas.openxmlformats.org/officeDocument/2006/relationships/tags" Target="../tags/tag1541.xml"/><Relationship Id="rId14" Type="http://schemas.openxmlformats.org/officeDocument/2006/relationships/tags" Target="../tags/tag1542.xml"/><Relationship Id="rId15" Type="http://schemas.openxmlformats.org/officeDocument/2006/relationships/tags" Target="../tags/tag1543.xml"/><Relationship Id="rId16" Type="http://schemas.openxmlformats.org/officeDocument/2006/relationships/tags" Target="../tags/tag1544.xml"/><Relationship Id="rId17" Type="http://schemas.openxmlformats.org/officeDocument/2006/relationships/tags" Target="../tags/tag1545.xml"/><Relationship Id="rId18" Type="http://schemas.openxmlformats.org/officeDocument/2006/relationships/tags" Target="../tags/tag1546.xml"/><Relationship Id="rId19" Type="http://schemas.openxmlformats.org/officeDocument/2006/relationships/tags" Target="../tags/tag1547.xml"/><Relationship Id="rId63" Type="http://schemas.openxmlformats.org/officeDocument/2006/relationships/tags" Target="../tags/tag1591.xml"/><Relationship Id="rId64" Type="http://schemas.openxmlformats.org/officeDocument/2006/relationships/tags" Target="../tags/tag1592.xml"/><Relationship Id="rId65" Type="http://schemas.openxmlformats.org/officeDocument/2006/relationships/tags" Target="../tags/tag1593.xml"/><Relationship Id="rId66" Type="http://schemas.openxmlformats.org/officeDocument/2006/relationships/tags" Target="../tags/tag1594.xml"/><Relationship Id="rId67" Type="http://schemas.openxmlformats.org/officeDocument/2006/relationships/tags" Target="../tags/tag1595.xml"/><Relationship Id="rId68" Type="http://schemas.openxmlformats.org/officeDocument/2006/relationships/slideLayout" Target="../slideLayouts/slideLayout1.xml"/><Relationship Id="rId69" Type="http://schemas.openxmlformats.org/officeDocument/2006/relationships/image" Target="../media/image35.png"/><Relationship Id="rId50" Type="http://schemas.openxmlformats.org/officeDocument/2006/relationships/tags" Target="../tags/tag1578.xml"/><Relationship Id="rId51" Type="http://schemas.openxmlformats.org/officeDocument/2006/relationships/tags" Target="../tags/tag1579.xml"/><Relationship Id="rId52" Type="http://schemas.openxmlformats.org/officeDocument/2006/relationships/tags" Target="../tags/tag1580.xml"/><Relationship Id="rId53" Type="http://schemas.openxmlformats.org/officeDocument/2006/relationships/tags" Target="../tags/tag1581.xml"/><Relationship Id="rId54" Type="http://schemas.openxmlformats.org/officeDocument/2006/relationships/tags" Target="../tags/tag1582.xml"/><Relationship Id="rId55" Type="http://schemas.openxmlformats.org/officeDocument/2006/relationships/tags" Target="../tags/tag1583.xml"/><Relationship Id="rId56" Type="http://schemas.openxmlformats.org/officeDocument/2006/relationships/tags" Target="../tags/tag1584.xml"/><Relationship Id="rId57" Type="http://schemas.openxmlformats.org/officeDocument/2006/relationships/tags" Target="../tags/tag1585.xml"/><Relationship Id="rId58" Type="http://schemas.openxmlformats.org/officeDocument/2006/relationships/tags" Target="../tags/tag1586.xml"/><Relationship Id="rId59" Type="http://schemas.openxmlformats.org/officeDocument/2006/relationships/tags" Target="../tags/tag1587.xml"/><Relationship Id="rId40" Type="http://schemas.openxmlformats.org/officeDocument/2006/relationships/tags" Target="../tags/tag1568.xml"/><Relationship Id="rId41" Type="http://schemas.openxmlformats.org/officeDocument/2006/relationships/tags" Target="../tags/tag1569.xml"/><Relationship Id="rId42" Type="http://schemas.openxmlformats.org/officeDocument/2006/relationships/tags" Target="../tags/tag1570.xml"/><Relationship Id="rId43" Type="http://schemas.openxmlformats.org/officeDocument/2006/relationships/tags" Target="../tags/tag1571.xml"/><Relationship Id="rId44" Type="http://schemas.openxmlformats.org/officeDocument/2006/relationships/tags" Target="../tags/tag1572.xml"/><Relationship Id="rId45" Type="http://schemas.openxmlformats.org/officeDocument/2006/relationships/tags" Target="../tags/tag1573.xml"/><Relationship Id="rId46" Type="http://schemas.openxmlformats.org/officeDocument/2006/relationships/tags" Target="../tags/tag1574.xml"/><Relationship Id="rId47" Type="http://schemas.openxmlformats.org/officeDocument/2006/relationships/tags" Target="../tags/tag1575.xml"/><Relationship Id="rId48" Type="http://schemas.openxmlformats.org/officeDocument/2006/relationships/tags" Target="../tags/tag1576.xml"/><Relationship Id="rId49" Type="http://schemas.openxmlformats.org/officeDocument/2006/relationships/tags" Target="../tags/tag1577.xml"/><Relationship Id="rId1" Type="http://schemas.openxmlformats.org/officeDocument/2006/relationships/tags" Target="../tags/tag1529.xml"/><Relationship Id="rId2" Type="http://schemas.openxmlformats.org/officeDocument/2006/relationships/tags" Target="../tags/tag1530.xml"/><Relationship Id="rId3" Type="http://schemas.openxmlformats.org/officeDocument/2006/relationships/tags" Target="../tags/tag1531.xml"/><Relationship Id="rId4" Type="http://schemas.openxmlformats.org/officeDocument/2006/relationships/tags" Target="../tags/tag1532.xml"/><Relationship Id="rId5" Type="http://schemas.openxmlformats.org/officeDocument/2006/relationships/tags" Target="../tags/tag1533.xml"/><Relationship Id="rId6" Type="http://schemas.openxmlformats.org/officeDocument/2006/relationships/tags" Target="../tags/tag1534.xml"/><Relationship Id="rId7" Type="http://schemas.openxmlformats.org/officeDocument/2006/relationships/tags" Target="../tags/tag1535.xml"/><Relationship Id="rId8" Type="http://schemas.openxmlformats.org/officeDocument/2006/relationships/tags" Target="../tags/tag1536.xml"/><Relationship Id="rId9" Type="http://schemas.openxmlformats.org/officeDocument/2006/relationships/tags" Target="../tags/tag1537.xml"/><Relationship Id="rId30" Type="http://schemas.openxmlformats.org/officeDocument/2006/relationships/tags" Target="../tags/tag1558.xml"/><Relationship Id="rId31" Type="http://schemas.openxmlformats.org/officeDocument/2006/relationships/tags" Target="../tags/tag1559.xml"/><Relationship Id="rId32" Type="http://schemas.openxmlformats.org/officeDocument/2006/relationships/tags" Target="../tags/tag1560.xml"/><Relationship Id="rId33" Type="http://schemas.openxmlformats.org/officeDocument/2006/relationships/tags" Target="../tags/tag1561.xml"/><Relationship Id="rId34" Type="http://schemas.openxmlformats.org/officeDocument/2006/relationships/tags" Target="../tags/tag1562.xml"/><Relationship Id="rId35" Type="http://schemas.openxmlformats.org/officeDocument/2006/relationships/tags" Target="../tags/tag1563.xml"/><Relationship Id="rId36" Type="http://schemas.openxmlformats.org/officeDocument/2006/relationships/tags" Target="../tags/tag1564.xml"/><Relationship Id="rId37" Type="http://schemas.openxmlformats.org/officeDocument/2006/relationships/tags" Target="../tags/tag1565.xml"/><Relationship Id="rId38" Type="http://schemas.openxmlformats.org/officeDocument/2006/relationships/tags" Target="../tags/tag1566.xml"/><Relationship Id="rId39" Type="http://schemas.openxmlformats.org/officeDocument/2006/relationships/tags" Target="../tags/tag1567.xml"/><Relationship Id="rId20" Type="http://schemas.openxmlformats.org/officeDocument/2006/relationships/tags" Target="../tags/tag1548.xml"/><Relationship Id="rId21" Type="http://schemas.openxmlformats.org/officeDocument/2006/relationships/tags" Target="../tags/tag1549.xml"/><Relationship Id="rId22" Type="http://schemas.openxmlformats.org/officeDocument/2006/relationships/tags" Target="../tags/tag1550.xml"/><Relationship Id="rId23" Type="http://schemas.openxmlformats.org/officeDocument/2006/relationships/tags" Target="../tags/tag1551.xml"/><Relationship Id="rId24" Type="http://schemas.openxmlformats.org/officeDocument/2006/relationships/tags" Target="../tags/tag1552.xml"/><Relationship Id="rId25" Type="http://schemas.openxmlformats.org/officeDocument/2006/relationships/tags" Target="../tags/tag1553.xml"/><Relationship Id="rId26" Type="http://schemas.openxmlformats.org/officeDocument/2006/relationships/tags" Target="../tags/tag1554.xml"/><Relationship Id="rId27" Type="http://schemas.openxmlformats.org/officeDocument/2006/relationships/tags" Target="../tags/tag1555.xml"/><Relationship Id="rId28" Type="http://schemas.openxmlformats.org/officeDocument/2006/relationships/tags" Target="../tags/tag1556.xml"/><Relationship Id="rId29" Type="http://schemas.openxmlformats.org/officeDocument/2006/relationships/tags" Target="../tags/tag1557.xml"/><Relationship Id="rId60" Type="http://schemas.openxmlformats.org/officeDocument/2006/relationships/tags" Target="../tags/tag1588.xml"/><Relationship Id="rId61" Type="http://schemas.openxmlformats.org/officeDocument/2006/relationships/tags" Target="../tags/tag1589.xml"/><Relationship Id="rId62" Type="http://schemas.openxmlformats.org/officeDocument/2006/relationships/tags" Target="../tags/tag1590.xml"/><Relationship Id="rId10" Type="http://schemas.openxmlformats.org/officeDocument/2006/relationships/tags" Target="../tags/tag1538.xml"/><Relationship Id="rId11" Type="http://schemas.openxmlformats.org/officeDocument/2006/relationships/tags" Target="../tags/tag1539.xml"/><Relationship Id="rId12" Type="http://schemas.openxmlformats.org/officeDocument/2006/relationships/tags" Target="../tags/tag1540.xml"/></Relationships>
</file>

<file path=ppt/slides/_rels/slide64.xml.rels><?xml version="1.0" encoding="UTF-8" standalone="yes"?>
<Relationships xmlns="http://schemas.openxmlformats.org/package/2006/relationships"><Relationship Id="rId9" Type="http://schemas.openxmlformats.org/officeDocument/2006/relationships/tags" Target="../tags/tag1604.xml"/><Relationship Id="rId20" Type="http://schemas.openxmlformats.org/officeDocument/2006/relationships/tags" Target="../tags/tag1615.xml"/><Relationship Id="rId21" Type="http://schemas.openxmlformats.org/officeDocument/2006/relationships/tags" Target="../tags/tag1616.xml"/><Relationship Id="rId22" Type="http://schemas.openxmlformats.org/officeDocument/2006/relationships/tags" Target="../tags/tag1617.xml"/><Relationship Id="rId23" Type="http://schemas.openxmlformats.org/officeDocument/2006/relationships/tags" Target="../tags/tag1618.xml"/><Relationship Id="rId24" Type="http://schemas.openxmlformats.org/officeDocument/2006/relationships/tags" Target="../tags/tag1619.xml"/><Relationship Id="rId25" Type="http://schemas.openxmlformats.org/officeDocument/2006/relationships/tags" Target="../tags/tag1620.xml"/><Relationship Id="rId26" Type="http://schemas.openxmlformats.org/officeDocument/2006/relationships/tags" Target="../tags/tag1621.xml"/><Relationship Id="rId27" Type="http://schemas.openxmlformats.org/officeDocument/2006/relationships/tags" Target="../tags/tag1622.xml"/><Relationship Id="rId28" Type="http://schemas.openxmlformats.org/officeDocument/2006/relationships/tags" Target="../tags/tag1623.xml"/><Relationship Id="rId29" Type="http://schemas.openxmlformats.org/officeDocument/2006/relationships/slideLayout" Target="../slideLayouts/slideLayout1.xml"/><Relationship Id="rId30" Type="http://schemas.openxmlformats.org/officeDocument/2006/relationships/image" Target="../media/image36.png"/><Relationship Id="rId10" Type="http://schemas.openxmlformats.org/officeDocument/2006/relationships/tags" Target="../tags/tag1605.xml"/><Relationship Id="rId11" Type="http://schemas.openxmlformats.org/officeDocument/2006/relationships/tags" Target="../tags/tag1606.xml"/><Relationship Id="rId12" Type="http://schemas.openxmlformats.org/officeDocument/2006/relationships/tags" Target="../tags/tag1607.xml"/><Relationship Id="rId13" Type="http://schemas.openxmlformats.org/officeDocument/2006/relationships/tags" Target="../tags/tag1608.xml"/><Relationship Id="rId14" Type="http://schemas.openxmlformats.org/officeDocument/2006/relationships/tags" Target="../tags/tag1609.xml"/><Relationship Id="rId15" Type="http://schemas.openxmlformats.org/officeDocument/2006/relationships/tags" Target="../tags/tag1610.xml"/><Relationship Id="rId16" Type="http://schemas.openxmlformats.org/officeDocument/2006/relationships/tags" Target="../tags/tag1611.xml"/><Relationship Id="rId17" Type="http://schemas.openxmlformats.org/officeDocument/2006/relationships/tags" Target="../tags/tag1612.xml"/><Relationship Id="rId18" Type="http://schemas.openxmlformats.org/officeDocument/2006/relationships/tags" Target="../tags/tag1613.xml"/><Relationship Id="rId19" Type="http://schemas.openxmlformats.org/officeDocument/2006/relationships/tags" Target="../tags/tag1614.xml"/><Relationship Id="rId1" Type="http://schemas.openxmlformats.org/officeDocument/2006/relationships/tags" Target="../tags/tag1596.xml"/><Relationship Id="rId2" Type="http://schemas.openxmlformats.org/officeDocument/2006/relationships/tags" Target="../tags/tag1597.xml"/><Relationship Id="rId3" Type="http://schemas.openxmlformats.org/officeDocument/2006/relationships/tags" Target="../tags/tag1598.xml"/><Relationship Id="rId4" Type="http://schemas.openxmlformats.org/officeDocument/2006/relationships/tags" Target="../tags/tag1599.xml"/><Relationship Id="rId5" Type="http://schemas.openxmlformats.org/officeDocument/2006/relationships/tags" Target="../tags/tag1600.xml"/><Relationship Id="rId6" Type="http://schemas.openxmlformats.org/officeDocument/2006/relationships/tags" Target="../tags/tag1601.xml"/><Relationship Id="rId7" Type="http://schemas.openxmlformats.org/officeDocument/2006/relationships/tags" Target="../tags/tag1602.xml"/><Relationship Id="rId8" Type="http://schemas.openxmlformats.org/officeDocument/2006/relationships/tags" Target="../tags/tag1603.xml"/></Relationships>
</file>

<file path=ppt/slides/_rels/slide65.xml.rels><?xml version="1.0" encoding="UTF-8" standalone="yes"?>
<Relationships xmlns="http://schemas.openxmlformats.org/package/2006/relationships"><Relationship Id="rId9" Type="http://schemas.openxmlformats.org/officeDocument/2006/relationships/tags" Target="../tags/tag1632.xml"/><Relationship Id="rId20" Type="http://schemas.openxmlformats.org/officeDocument/2006/relationships/tags" Target="../tags/tag1643.xml"/><Relationship Id="rId21" Type="http://schemas.openxmlformats.org/officeDocument/2006/relationships/tags" Target="../tags/tag1644.xml"/><Relationship Id="rId22" Type="http://schemas.openxmlformats.org/officeDocument/2006/relationships/tags" Target="../tags/tag1645.xml"/><Relationship Id="rId23" Type="http://schemas.openxmlformats.org/officeDocument/2006/relationships/tags" Target="../tags/tag1646.xml"/><Relationship Id="rId24" Type="http://schemas.openxmlformats.org/officeDocument/2006/relationships/tags" Target="../tags/tag1647.xml"/><Relationship Id="rId25" Type="http://schemas.openxmlformats.org/officeDocument/2006/relationships/tags" Target="../tags/tag1648.xml"/><Relationship Id="rId26" Type="http://schemas.openxmlformats.org/officeDocument/2006/relationships/tags" Target="../tags/tag1649.xml"/><Relationship Id="rId27" Type="http://schemas.openxmlformats.org/officeDocument/2006/relationships/tags" Target="../tags/tag1650.xml"/><Relationship Id="rId28" Type="http://schemas.openxmlformats.org/officeDocument/2006/relationships/tags" Target="../tags/tag1651.xml"/><Relationship Id="rId29" Type="http://schemas.openxmlformats.org/officeDocument/2006/relationships/tags" Target="../tags/tag1652.xml"/><Relationship Id="rId30" Type="http://schemas.openxmlformats.org/officeDocument/2006/relationships/slideLayout" Target="../slideLayouts/slideLayout1.xml"/><Relationship Id="rId31" Type="http://schemas.openxmlformats.org/officeDocument/2006/relationships/image" Target="../media/image36.png"/><Relationship Id="rId10" Type="http://schemas.openxmlformats.org/officeDocument/2006/relationships/tags" Target="../tags/tag1633.xml"/><Relationship Id="rId11" Type="http://schemas.openxmlformats.org/officeDocument/2006/relationships/tags" Target="../tags/tag1634.xml"/><Relationship Id="rId12" Type="http://schemas.openxmlformats.org/officeDocument/2006/relationships/tags" Target="../tags/tag1635.xml"/><Relationship Id="rId13" Type="http://schemas.openxmlformats.org/officeDocument/2006/relationships/tags" Target="../tags/tag1636.xml"/><Relationship Id="rId14" Type="http://schemas.openxmlformats.org/officeDocument/2006/relationships/tags" Target="../tags/tag1637.xml"/><Relationship Id="rId15" Type="http://schemas.openxmlformats.org/officeDocument/2006/relationships/tags" Target="../tags/tag1638.xml"/><Relationship Id="rId16" Type="http://schemas.openxmlformats.org/officeDocument/2006/relationships/tags" Target="../tags/tag1639.xml"/><Relationship Id="rId17" Type="http://schemas.openxmlformats.org/officeDocument/2006/relationships/tags" Target="../tags/tag1640.xml"/><Relationship Id="rId18" Type="http://schemas.openxmlformats.org/officeDocument/2006/relationships/tags" Target="../tags/tag1641.xml"/><Relationship Id="rId19" Type="http://schemas.openxmlformats.org/officeDocument/2006/relationships/tags" Target="../tags/tag1642.xml"/><Relationship Id="rId1" Type="http://schemas.openxmlformats.org/officeDocument/2006/relationships/tags" Target="../tags/tag1624.xml"/><Relationship Id="rId2" Type="http://schemas.openxmlformats.org/officeDocument/2006/relationships/tags" Target="../tags/tag1625.xml"/><Relationship Id="rId3" Type="http://schemas.openxmlformats.org/officeDocument/2006/relationships/tags" Target="../tags/tag1626.xml"/><Relationship Id="rId4" Type="http://schemas.openxmlformats.org/officeDocument/2006/relationships/tags" Target="../tags/tag1627.xml"/><Relationship Id="rId5" Type="http://schemas.openxmlformats.org/officeDocument/2006/relationships/tags" Target="../tags/tag1628.xml"/><Relationship Id="rId6" Type="http://schemas.openxmlformats.org/officeDocument/2006/relationships/tags" Target="../tags/tag1629.xml"/><Relationship Id="rId7" Type="http://schemas.openxmlformats.org/officeDocument/2006/relationships/tags" Target="../tags/tag1630.xml"/><Relationship Id="rId8" Type="http://schemas.openxmlformats.org/officeDocument/2006/relationships/tags" Target="../tags/tag1631.xml"/></Relationships>
</file>

<file path=ppt/slides/_rels/slide66.xml.rels><?xml version="1.0" encoding="UTF-8" standalone="yes"?>
<Relationships xmlns="http://schemas.openxmlformats.org/package/2006/relationships"><Relationship Id="rId142" Type="http://schemas.openxmlformats.org/officeDocument/2006/relationships/tags" Target="../tags/tag1794.xml"/><Relationship Id="rId143" Type="http://schemas.openxmlformats.org/officeDocument/2006/relationships/tags" Target="../tags/tag1795.xml"/><Relationship Id="rId144" Type="http://schemas.openxmlformats.org/officeDocument/2006/relationships/tags" Target="../tags/tag1796.xml"/><Relationship Id="rId145" Type="http://schemas.openxmlformats.org/officeDocument/2006/relationships/tags" Target="../tags/tag1797.xml"/><Relationship Id="rId146" Type="http://schemas.openxmlformats.org/officeDocument/2006/relationships/tags" Target="../tags/tag1798.xml"/><Relationship Id="rId147" Type="http://schemas.openxmlformats.org/officeDocument/2006/relationships/tags" Target="../tags/tag1799.xml"/><Relationship Id="rId148" Type="http://schemas.openxmlformats.org/officeDocument/2006/relationships/tags" Target="../tags/tag1800.xml"/><Relationship Id="rId149" Type="http://schemas.openxmlformats.org/officeDocument/2006/relationships/tags" Target="../tags/tag1801.xml"/><Relationship Id="rId180" Type="http://schemas.openxmlformats.org/officeDocument/2006/relationships/tags" Target="../tags/tag1832.xml"/><Relationship Id="rId181" Type="http://schemas.openxmlformats.org/officeDocument/2006/relationships/tags" Target="../tags/tag1833.xml"/><Relationship Id="rId182" Type="http://schemas.openxmlformats.org/officeDocument/2006/relationships/tags" Target="../tags/tag1834.xml"/><Relationship Id="rId40" Type="http://schemas.openxmlformats.org/officeDocument/2006/relationships/tags" Target="../tags/tag1692.xml"/><Relationship Id="rId41" Type="http://schemas.openxmlformats.org/officeDocument/2006/relationships/tags" Target="../tags/tag1693.xml"/><Relationship Id="rId42" Type="http://schemas.openxmlformats.org/officeDocument/2006/relationships/tags" Target="../tags/tag1694.xml"/><Relationship Id="rId43" Type="http://schemas.openxmlformats.org/officeDocument/2006/relationships/tags" Target="../tags/tag1695.xml"/><Relationship Id="rId44" Type="http://schemas.openxmlformats.org/officeDocument/2006/relationships/tags" Target="../tags/tag1696.xml"/><Relationship Id="rId45" Type="http://schemas.openxmlformats.org/officeDocument/2006/relationships/tags" Target="../tags/tag1697.xml"/><Relationship Id="rId46" Type="http://schemas.openxmlformats.org/officeDocument/2006/relationships/tags" Target="../tags/tag1698.xml"/><Relationship Id="rId47" Type="http://schemas.openxmlformats.org/officeDocument/2006/relationships/tags" Target="../tags/tag1699.xml"/><Relationship Id="rId48" Type="http://schemas.openxmlformats.org/officeDocument/2006/relationships/tags" Target="../tags/tag1700.xml"/><Relationship Id="rId49" Type="http://schemas.openxmlformats.org/officeDocument/2006/relationships/tags" Target="../tags/tag1701.xml"/><Relationship Id="rId183" Type="http://schemas.openxmlformats.org/officeDocument/2006/relationships/tags" Target="../tags/tag1835.xml"/><Relationship Id="rId184" Type="http://schemas.openxmlformats.org/officeDocument/2006/relationships/tags" Target="../tags/tag1836.xml"/><Relationship Id="rId185" Type="http://schemas.openxmlformats.org/officeDocument/2006/relationships/tags" Target="../tags/tag1837.xml"/><Relationship Id="rId186" Type="http://schemas.openxmlformats.org/officeDocument/2006/relationships/tags" Target="../tags/tag1838.xml"/><Relationship Id="rId187" Type="http://schemas.openxmlformats.org/officeDocument/2006/relationships/tags" Target="../tags/tag1839.xml"/><Relationship Id="rId188" Type="http://schemas.openxmlformats.org/officeDocument/2006/relationships/tags" Target="../tags/tag1840.xml"/><Relationship Id="rId189" Type="http://schemas.openxmlformats.org/officeDocument/2006/relationships/tags" Target="../tags/tag1841.xml"/><Relationship Id="rId80" Type="http://schemas.openxmlformats.org/officeDocument/2006/relationships/tags" Target="../tags/tag1732.xml"/><Relationship Id="rId81" Type="http://schemas.openxmlformats.org/officeDocument/2006/relationships/tags" Target="../tags/tag1733.xml"/><Relationship Id="rId82" Type="http://schemas.openxmlformats.org/officeDocument/2006/relationships/tags" Target="../tags/tag1734.xml"/><Relationship Id="rId83" Type="http://schemas.openxmlformats.org/officeDocument/2006/relationships/tags" Target="../tags/tag1735.xml"/><Relationship Id="rId84" Type="http://schemas.openxmlformats.org/officeDocument/2006/relationships/tags" Target="../tags/tag1736.xml"/><Relationship Id="rId85" Type="http://schemas.openxmlformats.org/officeDocument/2006/relationships/tags" Target="../tags/tag1737.xml"/><Relationship Id="rId86" Type="http://schemas.openxmlformats.org/officeDocument/2006/relationships/tags" Target="../tags/tag1738.xml"/><Relationship Id="rId87" Type="http://schemas.openxmlformats.org/officeDocument/2006/relationships/tags" Target="../tags/tag1739.xml"/><Relationship Id="rId88" Type="http://schemas.openxmlformats.org/officeDocument/2006/relationships/tags" Target="../tags/tag1740.xml"/><Relationship Id="rId89" Type="http://schemas.openxmlformats.org/officeDocument/2006/relationships/tags" Target="../tags/tag1741.xml"/><Relationship Id="rId110" Type="http://schemas.openxmlformats.org/officeDocument/2006/relationships/tags" Target="../tags/tag1762.xml"/><Relationship Id="rId111" Type="http://schemas.openxmlformats.org/officeDocument/2006/relationships/tags" Target="../tags/tag1763.xml"/><Relationship Id="rId112" Type="http://schemas.openxmlformats.org/officeDocument/2006/relationships/tags" Target="../tags/tag1764.xml"/><Relationship Id="rId113" Type="http://schemas.openxmlformats.org/officeDocument/2006/relationships/tags" Target="../tags/tag1765.xml"/><Relationship Id="rId114" Type="http://schemas.openxmlformats.org/officeDocument/2006/relationships/tags" Target="../tags/tag1766.xml"/><Relationship Id="rId115" Type="http://schemas.openxmlformats.org/officeDocument/2006/relationships/tags" Target="../tags/tag1767.xml"/><Relationship Id="rId116" Type="http://schemas.openxmlformats.org/officeDocument/2006/relationships/tags" Target="../tags/tag1768.xml"/><Relationship Id="rId117" Type="http://schemas.openxmlformats.org/officeDocument/2006/relationships/tags" Target="../tags/tag1769.xml"/><Relationship Id="rId118" Type="http://schemas.openxmlformats.org/officeDocument/2006/relationships/tags" Target="../tags/tag1770.xml"/><Relationship Id="rId119" Type="http://schemas.openxmlformats.org/officeDocument/2006/relationships/tags" Target="../tags/tag1771.xml"/><Relationship Id="rId150" Type="http://schemas.openxmlformats.org/officeDocument/2006/relationships/tags" Target="../tags/tag1802.xml"/><Relationship Id="rId151" Type="http://schemas.openxmlformats.org/officeDocument/2006/relationships/tags" Target="../tags/tag1803.xml"/><Relationship Id="rId152" Type="http://schemas.openxmlformats.org/officeDocument/2006/relationships/tags" Target="../tags/tag1804.xml"/><Relationship Id="rId10" Type="http://schemas.openxmlformats.org/officeDocument/2006/relationships/tags" Target="../tags/tag1662.xml"/><Relationship Id="rId11" Type="http://schemas.openxmlformats.org/officeDocument/2006/relationships/tags" Target="../tags/tag1663.xml"/><Relationship Id="rId12" Type="http://schemas.openxmlformats.org/officeDocument/2006/relationships/tags" Target="../tags/tag1664.xml"/><Relationship Id="rId13" Type="http://schemas.openxmlformats.org/officeDocument/2006/relationships/tags" Target="../tags/tag1665.xml"/><Relationship Id="rId14" Type="http://schemas.openxmlformats.org/officeDocument/2006/relationships/tags" Target="../tags/tag1666.xml"/><Relationship Id="rId15" Type="http://schemas.openxmlformats.org/officeDocument/2006/relationships/tags" Target="../tags/tag1667.xml"/><Relationship Id="rId16" Type="http://schemas.openxmlformats.org/officeDocument/2006/relationships/tags" Target="../tags/tag1668.xml"/><Relationship Id="rId17" Type="http://schemas.openxmlformats.org/officeDocument/2006/relationships/tags" Target="../tags/tag1669.xml"/><Relationship Id="rId18" Type="http://schemas.openxmlformats.org/officeDocument/2006/relationships/tags" Target="../tags/tag1670.xml"/><Relationship Id="rId19" Type="http://schemas.openxmlformats.org/officeDocument/2006/relationships/tags" Target="../tags/tag1671.xml"/><Relationship Id="rId153" Type="http://schemas.openxmlformats.org/officeDocument/2006/relationships/tags" Target="../tags/tag1805.xml"/><Relationship Id="rId154" Type="http://schemas.openxmlformats.org/officeDocument/2006/relationships/tags" Target="../tags/tag1806.xml"/><Relationship Id="rId155" Type="http://schemas.openxmlformats.org/officeDocument/2006/relationships/tags" Target="../tags/tag1807.xml"/><Relationship Id="rId156" Type="http://schemas.openxmlformats.org/officeDocument/2006/relationships/tags" Target="../tags/tag1808.xml"/><Relationship Id="rId157" Type="http://schemas.openxmlformats.org/officeDocument/2006/relationships/tags" Target="../tags/tag1809.xml"/><Relationship Id="rId158" Type="http://schemas.openxmlformats.org/officeDocument/2006/relationships/tags" Target="../tags/tag1810.xml"/><Relationship Id="rId159" Type="http://schemas.openxmlformats.org/officeDocument/2006/relationships/tags" Target="../tags/tag1811.xml"/><Relationship Id="rId190" Type="http://schemas.openxmlformats.org/officeDocument/2006/relationships/tags" Target="../tags/tag1842.xml"/><Relationship Id="rId191" Type="http://schemas.openxmlformats.org/officeDocument/2006/relationships/tags" Target="../tags/tag1843.xml"/><Relationship Id="rId192" Type="http://schemas.openxmlformats.org/officeDocument/2006/relationships/tags" Target="../tags/tag1844.xml"/><Relationship Id="rId50" Type="http://schemas.openxmlformats.org/officeDocument/2006/relationships/tags" Target="../tags/tag1702.xml"/><Relationship Id="rId51" Type="http://schemas.openxmlformats.org/officeDocument/2006/relationships/tags" Target="../tags/tag1703.xml"/><Relationship Id="rId52" Type="http://schemas.openxmlformats.org/officeDocument/2006/relationships/tags" Target="../tags/tag1704.xml"/><Relationship Id="rId53" Type="http://schemas.openxmlformats.org/officeDocument/2006/relationships/tags" Target="../tags/tag1705.xml"/><Relationship Id="rId54" Type="http://schemas.openxmlformats.org/officeDocument/2006/relationships/tags" Target="../tags/tag1706.xml"/><Relationship Id="rId55" Type="http://schemas.openxmlformats.org/officeDocument/2006/relationships/tags" Target="../tags/tag1707.xml"/><Relationship Id="rId56" Type="http://schemas.openxmlformats.org/officeDocument/2006/relationships/tags" Target="../tags/tag1708.xml"/><Relationship Id="rId57" Type="http://schemas.openxmlformats.org/officeDocument/2006/relationships/tags" Target="../tags/tag1709.xml"/><Relationship Id="rId58" Type="http://schemas.openxmlformats.org/officeDocument/2006/relationships/tags" Target="../tags/tag1710.xml"/><Relationship Id="rId59" Type="http://schemas.openxmlformats.org/officeDocument/2006/relationships/tags" Target="../tags/tag1711.xml"/><Relationship Id="rId193" Type="http://schemas.openxmlformats.org/officeDocument/2006/relationships/tags" Target="../tags/tag1845.xml"/><Relationship Id="rId194" Type="http://schemas.openxmlformats.org/officeDocument/2006/relationships/tags" Target="../tags/tag1846.xml"/><Relationship Id="rId195" Type="http://schemas.openxmlformats.org/officeDocument/2006/relationships/tags" Target="../tags/tag1847.xml"/><Relationship Id="rId196" Type="http://schemas.openxmlformats.org/officeDocument/2006/relationships/tags" Target="../tags/tag1848.xml"/><Relationship Id="rId197" Type="http://schemas.openxmlformats.org/officeDocument/2006/relationships/tags" Target="../tags/tag1849.xml"/><Relationship Id="rId198" Type="http://schemas.openxmlformats.org/officeDocument/2006/relationships/tags" Target="../tags/tag1850.xml"/><Relationship Id="rId199" Type="http://schemas.openxmlformats.org/officeDocument/2006/relationships/tags" Target="../tags/tag1851.xml"/><Relationship Id="rId90" Type="http://schemas.openxmlformats.org/officeDocument/2006/relationships/tags" Target="../tags/tag1742.xml"/><Relationship Id="rId91" Type="http://schemas.openxmlformats.org/officeDocument/2006/relationships/tags" Target="../tags/tag1743.xml"/><Relationship Id="rId92" Type="http://schemas.openxmlformats.org/officeDocument/2006/relationships/tags" Target="../tags/tag1744.xml"/><Relationship Id="rId93" Type="http://schemas.openxmlformats.org/officeDocument/2006/relationships/tags" Target="../tags/tag1745.xml"/><Relationship Id="rId94" Type="http://schemas.openxmlformats.org/officeDocument/2006/relationships/tags" Target="../tags/tag1746.xml"/><Relationship Id="rId95" Type="http://schemas.openxmlformats.org/officeDocument/2006/relationships/tags" Target="../tags/tag1747.xml"/><Relationship Id="rId96" Type="http://schemas.openxmlformats.org/officeDocument/2006/relationships/tags" Target="../tags/tag1748.xml"/><Relationship Id="rId97" Type="http://schemas.openxmlformats.org/officeDocument/2006/relationships/tags" Target="../tags/tag1749.xml"/><Relationship Id="rId98" Type="http://schemas.openxmlformats.org/officeDocument/2006/relationships/tags" Target="../tags/tag1750.xml"/><Relationship Id="rId99" Type="http://schemas.openxmlformats.org/officeDocument/2006/relationships/tags" Target="../tags/tag1751.xml"/><Relationship Id="rId120" Type="http://schemas.openxmlformats.org/officeDocument/2006/relationships/tags" Target="../tags/tag1772.xml"/><Relationship Id="rId121" Type="http://schemas.openxmlformats.org/officeDocument/2006/relationships/tags" Target="../tags/tag1773.xml"/><Relationship Id="rId122" Type="http://schemas.openxmlformats.org/officeDocument/2006/relationships/tags" Target="../tags/tag1774.xml"/><Relationship Id="rId123" Type="http://schemas.openxmlformats.org/officeDocument/2006/relationships/tags" Target="../tags/tag1775.xml"/><Relationship Id="rId124" Type="http://schemas.openxmlformats.org/officeDocument/2006/relationships/tags" Target="../tags/tag1776.xml"/><Relationship Id="rId125" Type="http://schemas.openxmlformats.org/officeDocument/2006/relationships/tags" Target="../tags/tag1777.xml"/><Relationship Id="rId126" Type="http://schemas.openxmlformats.org/officeDocument/2006/relationships/tags" Target="../tags/tag1778.xml"/><Relationship Id="rId127" Type="http://schemas.openxmlformats.org/officeDocument/2006/relationships/tags" Target="../tags/tag1779.xml"/><Relationship Id="rId128" Type="http://schemas.openxmlformats.org/officeDocument/2006/relationships/tags" Target="../tags/tag1780.xml"/><Relationship Id="rId129" Type="http://schemas.openxmlformats.org/officeDocument/2006/relationships/tags" Target="../tags/tag1781.xml"/><Relationship Id="rId160" Type="http://schemas.openxmlformats.org/officeDocument/2006/relationships/tags" Target="../tags/tag1812.xml"/><Relationship Id="rId161" Type="http://schemas.openxmlformats.org/officeDocument/2006/relationships/tags" Target="../tags/tag1813.xml"/><Relationship Id="rId162" Type="http://schemas.openxmlformats.org/officeDocument/2006/relationships/tags" Target="../tags/tag1814.xml"/><Relationship Id="rId20" Type="http://schemas.openxmlformats.org/officeDocument/2006/relationships/tags" Target="../tags/tag1672.xml"/><Relationship Id="rId21" Type="http://schemas.openxmlformats.org/officeDocument/2006/relationships/tags" Target="../tags/tag1673.xml"/><Relationship Id="rId22" Type="http://schemas.openxmlformats.org/officeDocument/2006/relationships/tags" Target="../tags/tag1674.xml"/><Relationship Id="rId23" Type="http://schemas.openxmlformats.org/officeDocument/2006/relationships/tags" Target="../tags/tag1675.xml"/><Relationship Id="rId24" Type="http://schemas.openxmlformats.org/officeDocument/2006/relationships/tags" Target="../tags/tag1676.xml"/><Relationship Id="rId25" Type="http://schemas.openxmlformats.org/officeDocument/2006/relationships/tags" Target="../tags/tag1677.xml"/><Relationship Id="rId26" Type="http://schemas.openxmlformats.org/officeDocument/2006/relationships/tags" Target="../tags/tag1678.xml"/><Relationship Id="rId27" Type="http://schemas.openxmlformats.org/officeDocument/2006/relationships/tags" Target="../tags/tag1679.xml"/><Relationship Id="rId28" Type="http://schemas.openxmlformats.org/officeDocument/2006/relationships/tags" Target="../tags/tag1680.xml"/><Relationship Id="rId29" Type="http://schemas.openxmlformats.org/officeDocument/2006/relationships/tags" Target="../tags/tag1681.xml"/><Relationship Id="rId163" Type="http://schemas.openxmlformats.org/officeDocument/2006/relationships/tags" Target="../tags/tag1815.xml"/><Relationship Id="rId164" Type="http://schemas.openxmlformats.org/officeDocument/2006/relationships/tags" Target="../tags/tag1816.xml"/><Relationship Id="rId165" Type="http://schemas.openxmlformats.org/officeDocument/2006/relationships/tags" Target="../tags/tag1817.xml"/><Relationship Id="rId166" Type="http://schemas.openxmlformats.org/officeDocument/2006/relationships/tags" Target="../tags/tag1818.xml"/><Relationship Id="rId167" Type="http://schemas.openxmlformats.org/officeDocument/2006/relationships/tags" Target="../tags/tag1819.xml"/><Relationship Id="rId168" Type="http://schemas.openxmlformats.org/officeDocument/2006/relationships/tags" Target="../tags/tag1820.xml"/><Relationship Id="rId169" Type="http://schemas.openxmlformats.org/officeDocument/2006/relationships/tags" Target="../tags/tag1821.xml"/><Relationship Id="rId200" Type="http://schemas.openxmlformats.org/officeDocument/2006/relationships/tags" Target="../tags/tag1852.xml"/><Relationship Id="rId201" Type="http://schemas.openxmlformats.org/officeDocument/2006/relationships/tags" Target="../tags/tag1853.xml"/><Relationship Id="rId202" Type="http://schemas.openxmlformats.org/officeDocument/2006/relationships/tags" Target="../tags/tag1854.xml"/><Relationship Id="rId203" Type="http://schemas.openxmlformats.org/officeDocument/2006/relationships/tags" Target="../tags/tag1855.xml"/><Relationship Id="rId60" Type="http://schemas.openxmlformats.org/officeDocument/2006/relationships/tags" Target="../tags/tag1712.xml"/><Relationship Id="rId61" Type="http://schemas.openxmlformats.org/officeDocument/2006/relationships/tags" Target="../tags/tag1713.xml"/><Relationship Id="rId62" Type="http://schemas.openxmlformats.org/officeDocument/2006/relationships/tags" Target="../tags/tag1714.xml"/><Relationship Id="rId63" Type="http://schemas.openxmlformats.org/officeDocument/2006/relationships/tags" Target="../tags/tag1715.xml"/><Relationship Id="rId64" Type="http://schemas.openxmlformats.org/officeDocument/2006/relationships/tags" Target="../tags/tag1716.xml"/><Relationship Id="rId65" Type="http://schemas.openxmlformats.org/officeDocument/2006/relationships/tags" Target="../tags/tag1717.xml"/><Relationship Id="rId66" Type="http://schemas.openxmlformats.org/officeDocument/2006/relationships/tags" Target="../tags/tag1718.xml"/><Relationship Id="rId67" Type="http://schemas.openxmlformats.org/officeDocument/2006/relationships/tags" Target="../tags/tag1719.xml"/><Relationship Id="rId68" Type="http://schemas.openxmlformats.org/officeDocument/2006/relationships/tags" Target="../tags/tag1720.xml"/><Relationship Id="rId69" Type="http://schemas.openxmlformats.org/officeDocument/2006/relationships/tags" Target="../tags/tag1721.xml"/><Relationship Id="rId204" Type="http://schemas.openxmlformats.org/officeDocument/2006/relationships/tags" Target="../tags/tag1856.xml"/><Relationship Id="rId205" Type="http://schemas.openxmlformats.org/officeDocument/2006/relationships/tags" Target="../tags/tag1857.xml"/><Relationship Id="rId206" Type="http://schemas.openxmlformats.org/officeDocument/2006/relationships/tags" Target="../tags/tag1858.xml"/><Relationship Id="rId207" Type="http://schemas.openxmlformats.org/officeDocument/2006/relationships/tags" Target="../tags/tag1859.xml"/><Relationship Id="rId208" Type="http://schemas.openxmlformats.org/officeDocument/2006/relationships/tags" Target="../tags/tag1860.xml"/><Relationship Id="rId209" Type="http://schemas.openxmlformats.org/officeDocument/2006/relationships/tags" Target="../tags/tag1861.xml"/><Relationship Id="rId130" Type="http://schemas.openxmlformats.org/officeDocument/2006/relationships/tags" Target="../tags/tag1782.xml"/><Relationship Id="rId131" Type="http://schemas.openxmlformats.org/officeDocument/2006/relationships/tags" Target="../tags/tag1783.xml"/><Relationship Id="rId132" Type="http://schemas.openxmlformats.org/officeDocument/2006/relationships/tags" Target="../tags/tag1784.xml"/><Relationship Id="rId133" Type="http://schemas.openxmlformats.org/officeDocument/2006/relationships/tags" Target="../tags/tag1785.xml"/><Relationship Id="rId134" Type="http://schemas.openxmlformats.org/officeDocument/2006/relationships/tags" Target="../tags/tag1786.xml"/><Relationship Id="rId135" Type="http://schemas.openxmlformats.org/officeDocument/2006/relationships/tags" Target="../tags/tag1787.xml"/><Relationship Id="rId136" Type="http://schemas.openxmlformats.org/officeDocument/2006/relationships/tags" Target="../tags/tag1788.xml"/><Relationship Id="rId137" Type="http://schemas.openxmlformats.org/officeDocument/2006/relationships/tags" Target="../tags/tag1789.xml"/><Relationship Id="rId138" Type="http://schemas.openxmlformats.org/officeDocument/2006/relationships/tags" Target="../tags/tag1790.xml"/><Relationship Id="rId139" Type="http://schemas.openxmlformats.org/officeDocument/2006/relationships/tags" Target="../tags/tag1791.xml"/><Relationship Id="rId170" Type="http://schemas.openxmlformats.org/officeDocument/2006/relationships/tags" Target="../tags/tag1822.xml"/><Relationship Id="rId171" Type="http://schemas.openxmlformats.org/officeDocument/2006/relationships/tags" Target="../tags/tag1823.xml"/><Relationship Id="rId172" Type="http://schemas.openxmlformats.org/officeDocument/2006/relationships/tags" Target="../tags/tag1824.xml"/><Relationship Id="rId30" Type="http://schemas.openxmlformats.org/officeDocument/2006/relationships/tags" Target="../tags/tag1682.xml"/><Relationship Id="rId31" Type="http://schemas.openxmlformats.org/officeDocument/2006/relationships/tags" Target="../tags/tag1683.xml"/><Relationship Id="rId32" Type="http://schemas.openxmlformats.org/officeDocument/2006/relationships/tags" Target="../tags/tag1684.xml"/><Relationship Id="rId33" Type="http://schemas.openxmlformats.org/officeDocument/2006/relationships/tags" Target="../tags/tag1685.xml"/><Relationship Id="rId34" Type="http://schemas.openxmlformats.org/officeDocument/2006/relationships/tags" Target="../tags/tag1686.xml"/><Relationship Id="rId35" Type="http://schemas.openxmlformats.org/officeDocument/2006/relationships/tags" Target="../tags/tag1687.xml"/><Relationship Id="rId36" Type="http://schemas.openxmlformats.org/officeDocument/2006/relationships/tags" Target="../tags/tag1688.xml"/><Relationship Id="rId37" Type="http://schemas.openxmlformats.org/officeDocument/2006/relationships/tags" Target="../tags/tag1689.xml"/><Relationship Id="rId38" Type="http://schemas.openxmlformats.org/officeDocument/2006/relationships/tags" Target="../tags/tag1690.xml"/><Relationship Id="rId39" Type="http://schemas.openxmlformats.org/officeDocument/2006/relationships/tags" Target="../tags/tag1691.xml"/><Relationship Id="rId173" Type="http://schemas.openxmlformats.org/officeDocument/2006/relationships/tags" Target="../tags/tag1825.xml"/><Relationship Id="rId174" Type="http://schemas.openxmlformats.org/officeDocument/2006/relationships/tags" Target="../tags/tag1826.xml"/><Relationship Id="rId175" Type="http://schemas.openxmlformats.org/officeDocument/2006/relationships/tags" Target="../tags/tag1827.xml"/><Relationship Id="rId176" Type="http://schemas.openxmlformats.org/officeDocument/2006/relationships/tags" Target="../tags/tag1828.xml"/><Relationship Id="rId177" Type="http://schemas.openxmlformats.org/officeDocument/2006/relationships/tags" Target="../tags/tag1829.xml"/><Relationship Id="rId178" Type="http://schemas.openxmlformats.org/officeDocument/2006/relationships/tags" Target="../tags/tag1830.xml"/><Relationship Id="rId179" Type="http://schemas.openxmlformats.org/officeDocument/2006/relationships/tags" Target="../tags/tag1831.xml"/><Relationship Id="rId210" Type="http://schemas.openxmlformats.org/officeDocument/2006/relationships/tags" Target="../tags/tag1862.xml"/><Relationship Id="rId211" Type="http://schemas.openxmlformats.org/officeDocument/2006/relationships/tags" Target="../tags/tag1863.xml"/><Relationship Id="rId212" Type="http://schemas.openxmlformats.org/officeDocument/2006/relationships/tags" Target="../tags/tag1864.xml"/><Relationship Id="rId213" Type="http://schemas.openxmlformats.org/officeDocument/2006/relationships/tags" Target="../tags/tag1865.xml"/><Relationship Id="rId70" Type="http://schemas.openxmlformats.org/officeDocument/2006/relationships/tags" Target="../tags/tag1722.xml"/><Relationship Id="rId71" Type="http://schemas.openxmlformats.org/officeDocument/2006/relationships/tags" Target="../tags/tag1723.xml"/><Relationship Id="rId72" Type="http://schemas.openxmlformats.org/officeDocument/2006/relationships/tags" Target="../tags/tag1724.xml"/><Relationship Id="rId73" Type="http://schemas.openxmlformats.org/officeDocument/2006/relationships/tags" Target="../tags/tag1725.xml"/><Relationship Id="rId74" Type="http://schemas.openxmlformats.org/officeDocument/2006/relationships/tags" Target="../tags/tag1726.xml"/><Relationship Id="rId75" Type="http://schemas.openxmlformats.org/officeDocument/2006/relationships/tags" Target="../tags/tag1727.xml"/><Relationship Id="rId76" Type="http://schemas.openxmlformats.org/officeDocument/2006/relationships/tags" Target="../tags/tag1728.xml"/><Relationship Id="rId77" Type="http://schemas.openxmlformats.org/officeDocument/2006/relationships/tags" Target="../tags/tag1729.xml"/><Relationship Id="rId78" Type="http://schemas.openxmlformats.org/officeDocument/2006/relationships/tags" Target="../tags/tag1730.xml"/><Relationship Id="rId79" Type="http://schemas.openxmlformats.org/officeDocument/2006/relationships/tags" Target="../tags/tag1731.xml"/><Relationship Id="rId214" Type="http://schemas.openxmlformats.org/officeDocument/2006/relationships/tags" Target="../tags/tag1866.xml"/><Relationship Id="rId215" Type="http://schemas.openxmlformats.org/officeDocument/2006/relationships/tags" Target="../tags/tag1867.xml"/><Relationship Id="rId216" Type="http://schemas.openxmlformats.org/officeDocument/2006/relationships/tags" Target="../tags/tag1868.xml"/><Relationship Id="rId217" Type="http://schemas.openxmlformats.org/officeDocument/2006/relationships/slideLayout" Target="../slideLayouts/slideLayout1.xml"/><Relationship Id="rId1" Type="http://schemas.openxmlformats.org/officeDocument/2006/relationships/tags" Target="../tags/tag1653.xml"/><Relationship Id="rId2" Type="http://schemas.openxmlformats.org/officeDocument/2006/relationships/tags" Target="../tags/tag1654.xml"/><Relationship Id="rId3" Type="http://schemas.openxmlformats.org/officeDocument/2006/relationships/tags" Target="../tags/tag1655.xml"/><Relationship Id="rId4" Type="http://schemas.openxmlformats.org/officeDocument/2006/relationships/tags" Target="../tags/tag1656.xml"/><Relationship Id="rId100" Type="http://schemas.openxmlformats.org/officeDocument/2006/relationships/tags" Target="../tags/tag1752.xml"/><Relationship Id="rId101" Type="http://schemas.openxmlformats.org/officeDocument/2006/relationships/tags" Target="../tags/tag1753.xml"/><Relationship Id="rId102" Type="http://schemas.openxmlformats.org/officeDocument/2006/relationships/tags" Target="../tags/tag1754.xml"/><Relationship Id="rId103" Type="http://schemas.openxmlformats.org/officeDocument/2006/relationships/tags" Target="../tags/tag1755.xml"/><Relationship Id="rId104" Type="http://schemas.openxmlformats.org/officeDocument/2006/relationships/tags" Target="../tags/tag1756.xml"/><Relationship Id="rId105" Type="http://schemas.openxmlformats.org/officeDocument/2006/relationships/tags" Target="../tags/tag1757.xml"/><Relationship Id="rId106" Type="http://schemas.openxmlformats.org/officeDocument/2006/relationships/tags" Target="../tags/tag1758.xml"/><Relationship Id="rId107" Type="http://schemas.openxmlformats.org/officeDocument/2006/relationships/tags" Target="../tags/tag1759.xml"/><Relationship Id="rId108" Type="http://schemas.openxmlformats.org/officeDocument/2006/relationships/tags" Target="../tags/tag1760.xml"/><Relationship Id="rId109" Type="http://schemas.openxmlformats.org/officeDocument/2006/relationships/tags" Target="../tags/tag1761.xml"/><Relationship Id="rId5" Type="http://schemas.openxmlformats.org/officeDocument/2006/relationships/tags" Target="../tags/tag1657.xml"/><Relationship Id="rId6" Type="http://schemas.openxmlformats.org/officeDocument/2006/relationships/tags" Target="../tags/tag1658.xml"/><Relationship Id="rId7" Type="http://schemas.openxmlformats.org/officeDocument/2006/relationships/tags" Target="../tags/tag1659.xml"/><Relationship Id="rId8" Type="http://schemas.openxmlformats.org/officeDocument/2006/relationships/tags" Target="../tags/tag1660.xml"/><Relationship Id="rId9" Type="http://schemas.openxmlformats.org/officeDocument/2006/relationships/tags" Target="../tags/tag1661.xml"/><Relationship Id="rId140" Type="http://schemas.openxmlformats.org/officeDocument/2006/relationships/tags" Target="../tags/tag1792.xml"/><Relationship Id="rId141" Type="http://schemas.openxmlformats.org/officeDocument/2006/relationships/tags" Target="../tags/tag1793.xml"/></Relationships>
</file>

<file path=ppt/slides/_rels/slide67.xml.rels><?xml version="1.0" encoding="UTF-8" standalone="yes"?>
<Relationships xmlns="http://schemas.openxmlformats.org/package/2006/relationships"><Relationship Id="rId142" Type="http://schemas.openxmlformats.org/officeDocument/2006/relationships/tags" Target="../tags/tag2010.xml"/><Relationship Id="rId143" Type="http://schemas.openxmlformats.org/officeDocument/2006/relationships/tags" Target="../tags/tag2011.xml"/><Relationship Id="rId144" Type="http://schemas.openxmlformats.org/officeDocument/2006/relationships/tags" Target="../tags/tag2012.xml"/><Relationship Id="rId145" Type="http://schemas.openxmlformats.org/officeDocument/2006/relationships/tags" Target="../tags/tag2013.xml"/><Relationship Id="rId146" Type="http://schemas.openxmlformats.org/officeDocument/2006/relationships/tags" Target="../tags/tag2014.xml"/><Relationship Id="rId147" Type="http://schemas.openxmlformats.org/officeDocument/2006/relationships/tags" Target="../tags/tag2015.xml"/><Relationship Id="rId148" Type="http://schemas.openxmlformats.org/officeDocument/2006/relationships/tags" Target="../tags/tag2016.xml"/><Relationship Id="rId149" Type="http://schemas.openxmlformats.org/officeDocument/2006/relationships/tags" Target="../tags/tag2017.xml"/><Relationship Id="rId180" Type="http://schemas.openxmlformats.org/officeDocument/2006/relationships/tags" Target="../tags/tag2048.xml"/><Relationship Id="rId181" Type="http://schemas.openxmlformats.org/officeDocument/2006/relationships/tags" Target="../tags/tag2049.xml"/><Relationship Id="rId182" Type="http://schemas.openxmlformats.org/officeDocument/2006/relationships/tags" Target="../tags/tag2050.xml"/><Relationship Id="rId40" Type="http://schemas.openxmlformats.org/officeDocument/2006/relationships/tags" Target="../tags/tag1908.xml"/><Relationship Id="rId41" Type="http://schemas.openxmlformats.org/officeDocument/2006/relationships/tags" Target="../tags/tag1909.xml"/><Relationship Id="rId42" Type="http://schemas.openxmlformats.org/officeDocument/2006/relationships/tags" Target="../tags/tag1910.xml"/><Relationship Id="rId43" Type="http://schemas.openxmlformats.org/officeDocument/2006/relationships/tags" Target="../tags/tag1911.xml"/><Relationship Id="rId44" Type="http://schemas.openxmlformats.org/officeDocument/2006/relationships/tags" Target="../tags/tag1912.xml"/><Relationship Id="rId45" Type="http://schemas.openxmlformats.org/officeDocument/2006/relationships/tags" Target="../tags/tag1913.xml"/><Relationship Id="rId46" Type="http://schemas.openxmlformats.org/officeDocument/2006/relationships/tags" Target="../tags/tag1914.xml"/><Relationship Id="rId47" Type="http://schemas.openxmlformats.org/officeDocument/2006/relationships/tags" Target="../tags/tag1915.xml"/><Relationship Id="rId48" Type="http://schemas.openxmlformats.org/officeDocument/2006/relationships/tags" Target="../tags/tag1916.xml"/><Relationship Id="rId49" Type="http://schemas.openxmlformats.org/officeDocument/2006/relationships/tags" Target="../tags/tag1917.xml"/><Relationship Id="rId183" Type="http://schemas.openxmlformats.org/officeDocument/2006/relationships/tags" Target="../tags/tag2051.xml"/><Relationship Id="rId184" Type="http://schemas.openxmlformats.org/officeDocument/2006/relationships/tags" Target="../tags/tag2052.xml"/><Relationship Id="rId185" Type="http://schemas.openxmlformats.org/officeDocument/2006/relationships/tags" Target="../tags/tag2053.xml"/><Relationship Id="rId186" Type="http://schemas.openxmlformats.org/officeDocument/2006/relationships/tags" Target="../tags/tag2054.xml"/><Relationship Id="rId187" Type="http://schemas.openxmlformats.org/officeDocument/2006/relationships/tags" Target="../tags/tag2055.xml"/><Relationship Id="rId188" Type="http://schemas.openxmlformats.org/officeDocument/2006/relationships/tags" Target="../tags/tag2056.xml"/><Relationship Id="rId189" Type="http://schemas.openxmlformats.org/officeDocument/2006/relationships/tags" Target="../tags/tag2057.xml"/><Relationship Id="rId80" Type="http://schemas.openxmlformats.org/officeDocument/2006/relationships/tags" Target="../tags/tag1948.xml"/><Relationship Id="rId81" Type="http://schemas.openxmlformats.org/officeDocument/2006/relationships/tags" Target="../tags/tag1949.xml"/><Relationship Id="rId82" Type="http://schemas.openxmlformats.org/officeDocument/2006/relationships/tags" Target="../tags/tag1950.xml"/><Relationship Id="rId83" Type="http://schemas.openxmlformats.org/officeDocument/2006/relationships/tags" Target="../tags/tag1951.xml"/><Relationship Id="rId84" Type="http://schemas.openxmlformats.org/officeDocument/2006/relationships/tags" Target="../tags/tag1952.xml"/><Relationship Id="rId85" Type="http://schemas.openxmlformats.org/officeDocument/2006/relationships/tags" Target="../tags/tag1953.xml"/><Relationship Id="rId86" Type="http://schemas.openxmlformats.org/officeDocument/2006/relationships/tags" Target="../tags/tag1954.xml"/><Relationship Id="rId87" Type="http://schemas.openxmlformats.org/officeDocument/2006/relationships/tags" Target="../tags/tag1955.xml"/><Relationship Id="rId88" Type="http://schemas.openxmlformats.org/officeDocument/2006/relationships/tags" Target="../tags/tag1956.xml"/><Relationship Id="rId89" Type="http://schemas.openxmlformats.org/officeDocument/2006/relationships/tags" Target="../tags/tag1957.xml"/><Relationship Id="rId110" Type="http://schemas.openxmlformats.org/officeDocument/2006/relationships/tags" Target="../tags/tag1978.xml"/><Relationship Id="rId111" Type="http://schemas.openxmlformats.org/officeDocument/2006/relationships/tags" Target="../tags/tag1979.xml"/><Relationship Id="rId112" Type="http://schemas.openxmlformats.org/officeDocument/2006/relationships/tags" Target="../tags/tag1980.xml"/><Relationship Id="rId113" Type="http://schemas.openxmlformats.org/officeDocument/2006/relationships/tags" Target="../tags/tag1981.xml"/><Relationship Id="rId114" Type="http://schemas.openxmlformats.org/officeDocument/2006/relationships/tags" Target="../tags/tag1982.xml"/><Relationship Id="rId115" Type="http://schemas.openxmlformats.org/officeDocument/2006/relationships/tags" Target="../tags/tag1983.xml"/><Relationship Id="rId116" Type="http://schemas.openxmlformats.org/officeDocument/2006/relationships/tags" Target="../tags/tag1984.xml"/><Relationship Id="rId117" Type="http://schemas.openxmlformats.org/officeDocument/2006/relationships/tags" Target="../tags/tag1985.xml"/><Relationship Id="rId118" Type="http://schemas.openxmlformats.org/officeDocument/2006/relationships/tags" Target="../tags/tag1986.xml"/><Relationship Id="rId119" Type="http://schemas.openxmlformats.org/officeDocument/2006/relationships/tags" Target="../tags/tag1987.xml"/><Relationship Id="rId150" Type="http://schemas.openxmlformats.org/officeDocument/2006/relationships/tags" Target="../tags/tag2018.xml"/><Relationship Id="rId151" Type="http://schemas.openxmlformats.org/officeDocument/2006/relationships/tags" Target="../tags/tag2019.xml"/><Relationship Id="rId152" Type="http://schemas.openxmlformats.org/officeDocument/2006/relationships/tags" Target="../tags/tag2020.xml"/><Relationship Id="rId10" Type="http://schemas.openxmlformats.org/officeDocument/2006/relationships/tags" Target="../tags/tag1878.xml"/><Relationship Id="rId11" Type="http://schemas.openxmlformats.org/officeDocument/2006/relationships/tags" Target="../tags/tag1879.xml"/><Relationship Id="rId12" Type="http://schemas.openxmlformats.org/officeDocument/2006/relationships/tags" Target="../tags/tag1880.xml"/><Relationship Id="rId13" Type="http://schemas.openxmlformats.org/officeDocument/2006/relationships/tags" Target="../tags/tag1881.xml"/><Relationship Id="rId14" Type="http://schemas.openxmlformats.org/officeDocument/2006/relationships/tags" Target="../tags/tag1882.xml"/><Relationship Id="rId15" Type="http://schemas.openxmlformats.org/officeDocument/2006/relationships/tags" Target="../tags/tag1883.xml"/><Relationship Id="rId16" Type="http://schemas.openxmlformats.org/officeDocument/2006/relationships/tags" Target="../tags/tag1884.xml"/><Relationship Id="rId17" Type="http://schemas.openxmlformats.org/officeDocument/2006/relationships/tags" Target="../tags/tag1885.xml"/><Relationship Id="rId18" Type="http://schemas.openxmlformats.org/officeDocument/2006/relationships/tags" Target="../tags/tag1886.xml"/><Relationship Id="rId19" Type="http://schemas.openxmlformats.org/officeDocument/2006/relationships/tags" Target="../tags/tag1887.xml"/><Relationship Id="rId153" Type="http://schemas.openxmlformats.org/officeDocument/2006/relationships/tags" Target="../tags/tag2021.xml"/><Relationship Id="rId154" Type="http://schemas.openxmlformats.org/officeDocument/2006/relationships/tags" Target="../tags/tag2022.xml"/><Relationship Id="rId155" Type="http://schemas.openxmlformats.org/officeDocument/2006/relationships/tags" Target="../tags/tag2023.xml"/><Relationship Id="rId156" Type="http://schemas.openxmlformats.org/officeDocument/2006/relationships/tags" Target="../tags/tag2024.xml"/><Relationship Id="rId157" Type="http://schemas.openxmlformats.org/officeDocument/2006/relationships/tags" Target="../tags/tag2025.xml"/><Relationship Id="rId158" Type="http://schemas.openxmlformats.org/officeDocument/2006/relationships/tags" Target="../tags/tag2026.xml"/><Relationship Id="rId159" Type="http://schemas.openxmlformats.org/officeDocument/2006/relationships/tags" Target="../tags/tag2027.xml"/><Relationship Id="rId190" Type="http://schemas.openxmlformats.org/officeDocument/2006/relationships/tags" Target="../tags/tag2058.xml"/><Relationship Id="rId191" Type="http://schemas.openxmlformats.org/officeDocument/2006/relationships/tags" Target="../tags/tag2059.xml"/><Relationship Id="rId192" Type="http://schemas.openxmlformats.org/officeDocument/2006/relationships/tags" Target="../tags/tag2060.xml"/><Relationship Id="rId50" Type="http://schemas.openxmlformats.org/officeDocument/2006/relationships/tags" Target="../tags/tag1918.xml"/><Relationship Id="rId51" Type="http://schemas.openxmlformats.org/officeDocument/2006/relationships/tags" Target="../tags/tag1919.xml"/><Relationship Id="rId52" Type="http://schemas.openxmlformats.org/officeDocument/2006/relationships/tags" Target="../tags/tag1920.xml"/><Relationship Id="rId53" Type="http://schemas.openxmlformats.org/officeDocument/2006/relationships/tags" Target="../tags/tag1921.xml"/><Relationship Id="rId54" Type="http://schemas.openxmlformats.org/officeDocument/2006/relationships/tags" Target="../tags/tag1922.xml"/><Relationship Id="rId55" Type="http://schemas.openxmlformats.org/officeDocument/2006/relationships/tags" Target="../tags/tag1923.xml"/><Relationship Id="rId56" Type="http://schemas.openxmlformats.org/officeDocument/2006/relationships/tags" Target="../tags/tag1924.xml"/><Relationship Id="rId57" Type="http://schemas.openxmlformats.org/officeDocument/2006/relationships/tags" Target="../tags/tag1925.xml"/><Relationship Id="rId58" Type="http://schemas.openxmlformats.org/officeDocument/2006/relationships/tags" Target="../tags/tag1926.xml"/><Relationship Id="rId59" Type="http://schemas.openxmlformats.org/officeDocument/2006/relationships/tags" Target="../tags/tag1927.xml"/><Relationship Id="rId193" Type="http://schemas.openxmlformats.org/officeDocument/2006/relationships/tags" Target="../tags/tag2061.xml"/><Relationship Id="rId194" Type="http://schemas.openxmlformats.org/officeDocument/2006/relationships/tags" Target="../tags/tag2062.xml"/><Relationship Id="rId195" Type="http://schemas.openxmlformats.org/officeDocument/2006/relationships/tags" Target="../tags/tag2063.xml"/><Relationship Id="rId196" Type="http://schemas.openxmlformats.org/officeDocument/2006/relationships/tags" Target="../tags/tag2064.xml"/><Relationship Id="rId197" Type="http://schemas.openxmlformats.org/officeDocument/2006/relationships/tags" Target="../tags/tag2065.xml"/><Relationship Id="rId198" Type="http://schemas.openxmlformats.org/officeDocument/2006/relationships/tags" Target="../tags/tag2066.xml"/><Relationship Id="rId199" Type="http://schemas.openxmlformats.org/officeDocument/2006/relationships/tags" Target="../tags/tag2067.xml"/><Relationship Id="rId90" Type="http://schemas.openxmlformats.org/officeDocument/2006/relationships/tags" Target="../tags/tag1958.xml"/><Relationship Id="rId91" Type="http://schemas.openxmlformats.org/officeDocument/2006/relationships/tags" Target="../tags/tag1959.xml"/><Relationship Id="rId92" Type="http://schemas.openxmlformats.org/officeDocument/2006/relationships/tags" Target="../tags/tag1960.xml"/><Relationship Id="rId93" Type="http://schemas.openxmlformats.org/officeDocument/2006/relationships/tags" Target="../tags/tag1961.xml"/><Relationship Id="rId94" Type="http://schemas.openxmlformats.org/officeDocument/2006/relationships/tags" Target="../tags/tag1962.xml"/><Relationship Id="rId95" Type="http://schemas.openxmlformats.org/officeDocument/2006/relationships/tags" Target="../tags/tag1963.xml"/><Relationship Id="rId96" Type="http://schemas.openxmlformats.org/officeDocument/2006/relationships/tags" Target="../tags/tag1964.xml"/><Relationship Id="rId97" Type="http://schemas.openxmlformats.org/officeDocument/2006/relationships/tags" Target="../tags/tag1965.xml"/><Relationship Id="rId98" Type="http://schemas.openxmlformats.org/officeDocument/2006/relationships/tags" Target="../tags/tag1966.xml"/><Relationship Id="rId99" Type="http://schemas.openxmlformats.org/officeDocument/2006/relationships/tags" Target="../tags/tag1967.xml"/><Relationship Id="rId120" Type="http://schemas.openxmlformats.org/officeDocument/2006/relationships/tags" Target="../tags/tag1988.xml"/><Relationship Id="rId121" Type="http://schemas.openxmlformats.org/officeDocument/2006/relationships/tags" Target="../tags/tag1989.xml"/><Relationship Id="rId122" Type="http://schemas.openxmlformats.org/officeDocument/2006/relationships/tags" Target="../tags/tag1990.xml"/><Relationship Id="rId123" Type="http://schemas.openxmlformats.org/officeDocument/2006/relationships/tags" Target="../tags/tag1991.xml"/><Relationship Id="rId124" Type="http://schemas.openxmlformats.org/officeDocument/2006/relationships/tags" Target="../tags/tag1992.xml"/><Relationship Id="rId125" Type="http://schemas.openxmlformats.org/officeDocument/2006/relationships/tags" Target="../tags/tag1993.xml"/><Relationship Id="rId126" Type="http://schemas.openxmlformats.org/officeDocument/2006/relationships/tags" Target="../tags/tag1994.xml"/><Relationship Id="rId127" Type="http://schemas.openxmlformats.org/officeDocument/2006/relationships/tags" Target="../tags/tag1995.xml"/><Relationship Id="rId128" Type="http://schemas.openxmlformats.org/officeDocument/2006/relationships/tags" Target="../tags/tag1996.xml"/><Relationship Id="rId129" Type="http://schemas.openxmlformats.org/officeDocument/2006/relationships/tags" Target="../tags/tag1997.xml"/><Relationship Id="rId160" Type="http://schemas.openxmlformats.org/officeDocument/2006/relationships/tags" Target="../tags/tag2028.xml"/><Relationship Id="rId161" Type="http://schemas.openxmlformats.org/officeDocument/2006/relationships/tags" Target="../tags/tag2029.xml"/><Relationship Id="rId162" Type="http://schemas.openxmlformats.org/officeDocument/2006/relationships/tags" Target="../tags/tag2030.xml"/><Relationship Id="rId20" Type="http://schemas.openxmlformats.org/officeDocument/2006/relationships/tags" Target="../tags/tag1888.xml"/><Relationship Id="rId21" Type="http://schemas.openxmlformats.org/officeDocument/2006/relationships/tags" Target="../tags/tag1889.xml"/><Relationship Id="rId22" Type="http://schemas.openxmlformats.org/officeDocument/2006/relationships/tags" Target="../tags/tag1890.xml"/><Relationship Id="rId23" Type="http://schemas.openxmlformats.org/officeDocument/2006/relationships/tags" Target="../tags/tag1891.xml"/><Relationship Id="rId24" Type="http://schemas.openxmlformats.org/officeDocument/2006/relationships/tags" Target="../tags/tag1892.xml"/><Relationship Id="rId25" Type="http://schemas.openxmlformats.org/officeDocument/2006/relationships/tags" Target="../tags/tag1893.xml"/><Relationship Id="rId26" Type="http://schemas.openxmlformats.org/officeDocument/2006/relationships/tags" Target="../tags/tag1894.xml"/><Relationship Id="rId27" Type="http://schemas.openxmlformats.org/officeDocument/2006/relationships/tags" Target="../tags/tag1895.xml"/><Relationship Id="rId28" Type="http://schemas.openxmlformats.org/officeDocument/2006/relationships/tags" Target="../tags/tag1896.xml"/><Relationship Id="rId29" Type="http://schemas.openxmlformats.org/officeDocument/2006/relationships/tags" Target="../tags/tag1897.xml"/><Relationship Id="rId163" Type="http://schemas.openxmlformats.org/officeDocument/2006/relationships/tags" Target="../tags/tag2031.xml"/><Relationship Id="rId164" Type="http://schemas.openxmlformats.org/officeDocument/2006/relationships/tags" Target="../tags/tag2032.xml"/><Relationship Id="rId165" Type="http://schemas.openxmlformats.org/officeDocument/2006/relationships/tags" Target="../tags/tag2033.xml"/><Relationship Id="rId166" Type="http://schemas.openxmlformats.org/officeDocument/2006/relationships/tags" Target="../tags/tag2034.xml"/><Relationship Id="rId167" Type="http://schemas.openxmlformats.org/officeDocument/2006/relationships/tags" Target="../tags/tag2035.xml"/><Relationship Id="rId168" Type="http://schemas.openxmlformats.org/officeDocument/2006/relationships/tags" Target="../tags/tag2036.xml"/><Relationship Id="rId169" Type="http://schemas.openxmlformats.org/officeDocument/2006/relationships/tags" Target="../tags/tag2037.xml"/><Relationship Id="rId200" Type="http://schemas.openxmlformats.org/officeDocument/2006/relationships/tags" Target="../tags/tag2068.xml"/><Relationship Id="rId201" Type="http://schemas.openxmlformats.org/officeDocument/2006/relationships/tags" Target="../tags/tag2069.xml"/><Relationship Id="rId202" Type="http://schemas.openxmlformats.org/officeDocument/2006/relationships/tags" Target="../tags/tag2070.xml"/><Relationship Id="rId203" Type="http://schemas.openxmlformats.org/officeDocument/2006/relationships/tags" Target="../tags/tag2071.xml"/><Relationship Id="rId60" Type="http://schemas.openxmlformats.org/officeDocument/2006/relationships/tags" Target="../tags/tag1928.xml"/><Relationship Id="rId61" Type="http://schemas.openxmlformats.org/officeDocument/2006/relationships/tags" Target="../tags/tag1929.xml"/><Relationship Id="rId62" Type="http://schemas.openxmlformats.org/officeDocument/2006/relationships/tags" Target="../tags/tag1930.xml"/><Relationship Id="rId63" Type="http://schemas.openxmlformats.org/officeDocument/2006/relationships/tags" Target="../tags/tag1931.xml"/><Relationship Id="rId64" Type="http://schemas.openxmlformats.org/officeDocument/2006/relationships/tags" Target="../tags/tag1932.xml"/><Relationship Id="rId65" Type="http://schemas.openxmlformats.org/officeDocument/2006/relationships/tags" Target="../tags/tag1933.xml"/><Relationship Id="rId66" Type="http://schemas.openxmlformats.org/officeDocument/2006/relationships/tags" Target="../tags/tag1934.xml"/><Relationship Id="rId67" Type="http://schemas.openxmlformats.org/officeDocument/2006/relationships/tags" Target="../tags/tag1935.xml"/><Relationship Id="rId68" Type="http://schemas.openxmlformats.org/officeDocument/2006/relationships/tags" Target="../tags/tag1936.xml"/><Relationship Id="rId69" Type="http://schemas.openxmlformats.org/officeDocument/2006/relationships/tags" Target="../tags/tag1937.xml"/><Relationship Id="rId204" Type="http://schemas.openxmlformats.org/officeDocument/2006/relationships/tags" Target="../tags/tag2072.xml"/><Relationship Id="rId205" Type="http://schemas.openxmlformats.org/officeDocument/2006/relationships/tags" Target="../tags/tag2073.xml"/><Relationship Id="rId206" Type="http://schemas.openxmlformats.org/officeDocument/2006/relationships/tags" Target="../tags/tag2074.xml"/><Relationship Id="rId207" Type="http://schemas.openxmlformats.org/officeDocument/2006/relationships/tags" Target="../tags/tag2075.xml"/><Relationship Id="rId208" Type="http://schemas.openxmlformats.org/officeDocument/2006/relationships/tags" Target="../tags/tag2076.xml"/><Relationship Id="rId209" Type="http://schemas.openxmlformats.org/officeDocument/2006/relationships/tags" Target="../tags/tag2077.xml"/><Relationship Id="rId130" Type="http://schemas.openxmlformats.org/officeDocument/2006/relationships/tags" Target="../tags/tag1998.xml"/><Relationship Id="rId131" Type="http://schemas.openxmlformats.org/officeDocument/2006/relationships/tags" Target="../tags/tag1999.xml"/><Relationship Id="rId132" Type="http://schemas.openxmlformats.org/officeDocument/2006/relationships/tags" Target="../tags/tag2000.xml"/><Relationship Id="rId133" Type="http://schemas.openxmlformats.org/officeDocument/2006/relationships/tags" Target="../tags/tag2001.xml"/><Relationship Id="rId134" Type="http://schemas.openxmlformats.org/officeDocument/2006/relationships/tags" Target="../tags/tag2002.xml"/><Relationship Id="rId135" Type="http://schemas.openxmlformats.org/officeDocument/2006/relationships/tags" Target="../tags/tag2003.xml"/><Relationship Id="rId136" Type="http://schemas.openxmlformats.org/officeDocument/2006/relationships/tags" Target="../tags/tag2004.xml"/><Relationship Id="rId137" Type="http://schemas.openxmlformats.org/officeDocument/2006/relationships/tags" Target="../tags/tag2005.xml"/><Relationship Id="rId138" Type="http://schemas.openxmlformats.org/officeDocument/2006/relationships/tags" Target="../tags/tag2006.xml"/><Relationship Id="rId139" Type="http://schemas.openxmlformats.org/officeDocument/2006/relationships/tags" Target="../tags/tag2007.xml"/><Relationship Id="rId170" Type="http://schemas.openxmlformats.org/officeDocument/2006/relationships/tags" Target="../tags/tag2038.xml"/><Relationship Id="rId171" Type="http://schemas.openxmlformats.org/officeDocument/2006/relationships/tags" Target="../tags/tag2039.xml"/><Relationship Id="rId172" Type="http://schemas.openxmlformats.org/officeDocument/2006/relationships/tags" Target="../tags/tag2040.xml"/><Relationship Id="rId30" Type="http://schemas.openxmlformats.org/officeDocument/2006/relationships/tags" Target="../tags/tag1898.xml"/><Relationship Id="rId31" Type="http://schemas.openxmlformats.org/officeDocument/2006/relationships/tags" Target="../tags/tag1899.xml"/><Relationship Id="rId32" Type="http://schemas.openxmlformats.org/officeDocument/2006/relationships/tags" Target="../tags/tag1900.xml"/><Relationship Id="rId33" Type="http://schemas.openxmlformats.org/officeDocument/2006/relationships/tags" Target="../tags/tag1901.xml"/><Relationship Id="rId34" Type="http://schemas.openxmlformats.org/officeDocument/2006/relationships/tags" Target="../tags/tag1902.xml"/><Relationship Id="rId35" Type="http://schemas.openxmlformats.org/officeDocument/2006/relationships/tags" Target="../tags/tag1903.xml"/><Relationship Id="rId36" Type="http://schemas.openxmlformats.org/officeDocument/2006/relationships/tags" Target="../tags/tag1904.xml"/><Relationship Id="rId37" Type="http://schemas.openxmlformats.org/officeDocument/2006/relationships/tags" Target="../tags/tag1905.xml"/><Relationship Id="rId38" Type="http://schemas.openxmlformats.org/officeDocument/2006/relationships/tags" Target="../tags/tag1906.xml"/><Relationship Id="rId39" Type="http://schemas.openxmlformats.org/officeDocument/2006/relationships/tags" Target="../tags/tag1907.xml"/><Relationship Id="rId173" Type="http://schemas.openxmlformats.org/officeDocument/2006/relationships/tags" Target="../tags/tag2041.xml"/><Relationship Id="rId174" Type="http://schemas.openxmlformats.org/officeDocument/2006/relationships/tags" Target="../tags/tag2042.xml"/><Relationship Id="rId175" Type="http://schemas.openxmlformats.org/officeDocument/2006/relationships/tags" Target="../tags/tag2043.xml"/><Relationship Id="rId176" Type="http://schemas.openxmlformats.org/officeDocument/2006/relationships/tags" Target="../tags/tag2044.xml"/><Relationship Id="rId177" Type="http://schemas.openxmlformats.org/officeDocument/2006/relationships/tags" Target="../tags/tag2045.xml"/><Relationship Id="rId178" Type="http://schemas.openxmlformats.org/officeDocument/2006/relationships/tags" Target="../tags/tag2046.xml"/><Relationship Id="rId179" Type="http://schemas.openxmlformats.org/officeDocument/2006/relationships/tags" Target="../tags/tag2047.xml"/><Relationship Id="rId210" Type="http://schemas.openxmlformats.org/officeDocument/2006/relationships/tags" Target="../tags/tag2078.xml"/><Relationship Id="rId211" Type="http://schemas.openxmlformats.org/officeDocument/2006/relationships/tags" Target="../tags/tag2079.xml"/><Relationship Id="rId212" Type="http://schemas.openxmlformats.org/officeDocument/2006/relationships/tags" Target="../tags/tag2080.xml"/><Relationship Id="rId213" Type="http://schemas.openxmlformats.org/officeDocument/2006/relationships/tags" Target="../tags/tag2081.xml"/><Relationship Id="rId70" Type="http://schemas.openxmlformats.org/officeDocument/2006/relationships/tags" Target="../tags/tag1938.xml"/><Relationship Id="rId71" Type="http://schemas.openxmlformats.org/officeDocument/2006/relationships/tags" Target="../tags/tag1939.xml"/><Relationship Id="rId72" Type="http://schemas.openxmlformats.org/officeDocument/2006/relationships/tags" Target="../tags/tag1940.xml"/><Relationship Id="rId73" Type="http://schemas.openxmlformats.org/officeDocument/2006/relationships/tags" Target="../tags/tag1941.xml"/><Relationship Id="rId74" Type="http://schemas.openxmlformats.org/officeDocument/2006/relationships/tags" Target="../tags/tag1942.xml"/><Relationship Id="rId75" Type="http://schemas.openxmlformats.org/officeDocument/2006/relationships/tags" Target="../tags/tag1943.xml"/><Relationship Id="rId76" Type="http://schemas.openxmlformats.org/officeDocument/2006/relationships/tags" Target="../tags/tag1944.xml"/><Relationship Id="rId77" Type="http://schemas.openxmlformats.org/officeDocument/2006/relationships/tags" Target="../tags/tag1945.xml"/><Relationship Id="rId78" Type="http://schemas.openxmlformats.org/officeDocument/2006/relationships/tags" Target="../tags/tag1946.xml"/><Relationship Id="rId79" Type="http://schemas.openxmlformats.org/officeDocument/2006/relationships/tags" Target="../tags/tag1947.xml"/><Relationship Id="rId214" Type="http://schemas.openxmlformats.org/officeDocument/2006/relationships/tags" Target="../tags/tag2082.xml"/><Relationship Id="rId215" Type="http://schemas.openxmlformats.org/officeDocument/2006/relationships/tags" Target="../tags/tag2083.xml"/><Relationship Id="rId216" Type="http://schemas.openxmlformats.org/officeDocument/2006/relationships/tags" Target="../tags/tag2084.xml"/><Relationship Id="rId217" Type="http://schemas.openxmlformats.org/officeDocument/2006/relationships/slideLayout" Target="../slideLayouts/slideLayout1.xml"/><Relationship Id="rId1" Type="http://schemas.openxmlformats.org/officeDocument/2006/relationships/tags" Target="../tags/tag1869.xml"/><Relationship Id="rId2" Type="http://schemas.openxmlformats.org/officeDocument/2006/relationships/tags" Target="../tags/tag1870.xml"/><Relationship Id="rId3" Type="http://schemas.openxmlformats.org/officeDocument/2006/relationships/tags" Target="../tags/tag1871.xml"/><Relationship Id="rId4" Type="http://schemas.openxmlformats.org/officeDocument/2006/relationships/tags" Target="../tags/tag1872.xml"/><Relationship Id="rId100" Type="http://schemas.openxmlformats.org/officeDocument/2006/relationships/tags" Target="../tags/tag1968.xml"/><Relationship Id="rId101" Type="http://schemas.openxmlformats.org/officeDocument/2006/relationships/tags" Target="../tags/tag1969.xml"/><Relationship Id="rId102" Type="http://schemas.openxmlformats.org/officeDocument/2006/relationships/tags" Target="../tags/tag1970.xml"/><Relationship Id="rId103" Type="http://schemas.openxmlformats.org/officeDocument/2006/relationships/tags" Target="../tags/tag1971.xml"/><Relationship Id="rId104" Type="http://schemas.openxmlformats.org/officeDocument/2006/relationships/tags" Target="../tags/tag1972.xml"/><Relationship Id="rId105" Type="http://schemas.openxmlformats.org/officeDocument/2006/relationships/tags" Target="../tags/tag1973.xml"/><Relationship Id="rId106" Type="http://schemas.openxmlformats.org/officeDocument/2006/relationships/tags" Target="../tags/tag1974.xml"/><Relationship Id="rId107" Type="http://schemas.openxmlformats.org/officeDocument/2006/relationships/tags" Target="../tags/tag1975.xml"/><Relationship Id="rId108" Type="http://schemas.openxmlformats.org/officeDocument/2006/relationships/tags" Target="../tags/tag1976.xml"/><Relationship Id="rId109" Type="http://schemas.openxmlformats.org/officeDocument/2006/relationships/tags" Target="../tags/tag1977.xml"/><Relationship Id="rId5" Type="http://schemas.openxmlformats.org/officeDocument/2006/relationships/tags" Target="../tags/tag1873.xml"/><Relationship Id="rId6" Type="http://schemas.openxmlformats.org/officeDocument/2006/relationships/tags" Target="../tags/tag1874.xml"/><Relationship Id="rId7" Type="http://schemas.openxmlformats.org/officeDocument/2006/relationships/tags" Target="../tags/tag1875.xml"/><Relationship Id="rId8" Type="http://schemas.openxmlformats.org/officeDocument/2006/relationships/tags" Target="../tags/tag1876.xml"/><Relationship Id="rId9" Type="http://schemas.openxmlformats.org/officeDocument/2006/relationships/tags" Target="../tags/tag1877.xml"/><Relationship Id="rId140" Type="http://schemas.openxmlformats.org/officeDocument/2006/relationships/tags" Target="../tags/tag2008.xml"/><Relationship Id="rId141" Type="http://schemas.openxmlformats.org/officeDocument/2006/relationships/tags" Target="../tags/tag200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tags" Target="../tags/tag2085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2088.xml"/><Relationship Id="rId4" Type="http://schemas.openxmlformats.org/officeDocument/2006/relationships/tags" Target="../tags/tag2089.xml"/><Relationship Id="rId5" Type="http://schemas.openxmlformats.org/officeDocument/2006/relationships/tags" Target="../tags/tag2090.xml"/><Relationship Id="rId6" Type="http://schemas.openxmlformats.org/officeDocument/2006/relationships/tags" Target="../tags/tag2091.xml"/><Relationship Id="rId7" Type="http://schemas.openxmlformats.org/officeDocument/2006/relationships/tags" Target="../tags/tag2092.xml"/><Relationship Id="rId8" Type="http://schemas.openxmlformats.org/officeDocument/2006/relationships/slideLayout" Target="../slideLayouts/slideLayout1.xml"/><Relationship Id="rId9" Type="http://schemas.openxmlformats.org/officeDocument/2006/relationships/image" Target="../media/image37.jpeg"/><Relationship Id="rId10" Type="http://schemas.openxmlformats.org/officeDocument/2006/relationships/image" Target="../media/image38.jpeg"/><Relationship Id="rId1" Type="http://schemas.openxmlformats.org/officeDocument/2006/relationships/tags" Target="../tags/tag2086.xml"/><Relationship Id="rId2" Type="http://schemas.openxmlformats.org/officeDocument/2006/relationships/tags" Target="../tags/tag208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75.xml"/><Relationship Id="rId2" Type="http://schemas.openxmlformats.org/officeDocument/2006/relationships/tags" Target="../tags/tag76.xml"/><Relationship Id="rId3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3" Type="http://schemas.openxmlformats.org/officeDocument/2006/relationships/tags" Target="../tags/tag2105.xml"/><Relationship Id="rId14" Type="http://schemas.openxmlformats.org/officeDocument/2006/relationships/tags" Target="../tags/tag2106.xml"/><Relationship Id="rId15" Type="http://schemas.openxmlformats.org/officeDocument/2006/relationships/tags" Target="../tags/tag2107.xml"/><Relationship Id="rId16" Type="http://schemas.openxmlformats.org/officeDocument/2006/relationships/tags" Target="../tags/tag2108.xml"/><Relationship Id="rId17" Type="http://schemas.openxmlformats.org/officeDocument/2006/relationships/tags" Target="../tags/tag2109.xml"/><Relationship Id="rId18" Type="http://schemas.openxmlformats.org/officeDocument/2006/relationships/tags" Target="../tags/tag2110.xml"/><Relationship Id="rId19" Type="http://schemas.openxmlformats.org/officeDocument/2006/relationships/tags" Target="../tags/tag2111.xml"/><Relationship Id="rId63" Type="http://schemas.openxmlformats.org/officeDocument/2006/relationships/tags" Target="../tags/tag2155.xml"/><Relationship Id="rId64" Type="http://schemas.openxmlformats.org/officeDocument/2006/relationships/tags" Target="../tags/tag2156.xml"/><Relationship Id="rId65" Type="http://schemas.openxmlformats.org/officeDocument/2006/relationships/tags" Target="../tags/tag2157.xml"/><Relationship Id="rId66" Type="http://schemas.openxmlformats.org/officeDocument/2006/relationships/tags" Target="../tags/tag2158.xml"/><Relationship Id="rId67" Type="http://schemas.openxmlformats.org/officeDocument/2006/relationships/tags" Target="../tags/tag2159.xml"/><Relationship Id="rId68" Type="http://schemas.openxmlformats.org/officeDocument/2006/relationships/tags" Target="../tags/tag2160.xml"/><Relationship Id="rId69" Type="http://schemas.openxmlformats.org/officeDocument/2006/relationships/tags" Target="../tags/tag2161.xml"/><Relationship Id="rId50" Type="http://schemas.openxmlformats.org/officeDocument/2006/relationships/tags" Target="../tags/tag2142.xml"/><Relationship Id="rId51" Type="http://schemas.openxmlformats.org/officeDocument/2006/relationships/tags" Target="../tags/tag2143.xml"/><Relationship Id="rId52" Type="http://schemas.openxmlformats.org/officeDocument/2006/relationships/tags" Target="../tags/tag2144.xml"/><Relationship Id="rId53" Type="http://schemas.openxmlformats.org/officeDocument/2006/relationships/tags" Target="../tags/tag2145.xml"/><Relationship Id="rId54" Type="http://schemas.openxmlformats.org/officeDocument/2006/relationships/tags" Target="../tags/tag2146.xml"/><Relationship Id="rId55" Type="http://schemas.openxmlformats.org/officeDocument/2006/relationships/tags" Target="../tags/tag2147.xml"/><Relationship Id="rId56" Type="http://schemas.openxmlformats.org/officeDocument/2006/relationships/tags" Target="../tags/tag2148.xml"/><Relationship Id="rId57" Type="http://schemas.openxmlformats.org/officeDocument/2006/relationships/tags" Target="../tags/tag2149.xml"/><Relationship Id="rId58" Type="http://schemas.openxmlformats.org/officeDocument/2006/relationships/tags" Target="../tags/tag2150.xml"/><Relationship Id="rId59" Type="http://schemas.openxmlformats.org/officeDocument/2006/relationships/tags" Target="../tags/tag2151.xml"/><Relationship Id="rId40" Type="http://schemas.openxmlformats.org/officeDocument/2006/relationships/tags" Target="../tags/tag2132.xml"/><Relationship Id="rId41" Type="http://schemas.openxmlformats.org/officeDocument/2006/relationships/tags" Target="../tags/tag2133.xml"/><Relationship Id="rId42" Type="http://schemas.openxmlformats.org/officeDocument/2006/relationships/tags" Target="../tags/tag2134.xml"/><Relationship Id="rId43" Type="http://schemas.openxmlformats.org/officeDocument/2006/relationships/tags" Target="../tags/tag2135.xml"/><Relationship Id="rId44" Type="http://schemas.openxmlformats.org/officeDocument/2006/relationships/tags" Target="../tags/tag2136.xml"/><Relationship Id="rId45" Type="http://schemas.openxmlformats.org/officeDocument/2006/relationships/tags" Target="../tags/tag2137.xml"/><Relationship Id="rId46" Type="http://schemas.openxmlformats.org/officeDocument/2006/relationships/tags" Target="../tags/tag2138.xml"/><Relationship Id="rId47" Type="http://schemas.openxmlformats.org/officeDocument/2006/relationships/tags" Target="../tags/tag2139.xml"/><Relationship Id="rId48" Type="http://schemas.openxmlformats.org/officeDocument/2006/relationships/tags" Target="../tags/tag2140.xml"/><Relationship Id="rId49" Type="http://schemas.openxmlformats.org/officeDocument/2006/relationships/tags" Target="../tags/tag2141.xml"/><Relationship Id="rId1" Type="http://schemas.openxmlformats.org/officeDocument/2006/relationships/tags" Target="../tags/tag2093.xml"/><Relationship Id="rId2" Type="http://schemas.openxmlformats.org/officeDocument/2006/relationships/tags" Target="../tags/tag2094.xml"/><Relationship Id="rId3" Type="http://schemas.openxmlformats.org/officeDocument/2006/relationships/tags" Target="../tags/tag2095.xml"/><Relationship Id="rId4" Type="http://schemas.openxmlformats.org/officeDocument/2006/relationships/tags" Target="../tags/tag2096.xml"/><Relationship Id="rId5" Type="http://schemas.openxmlformats.org/officeDocument/2006/relationships/tags" Target="../tags/tag2097.xml"/><Relationship Id="rId6" Type="http://schemas.openxmlformats.org/officeDocument/2006/relationships/tags" Target="../tags/tag2098.xml"/><Relationship Id="rId7" Type="http://schemas.openxmlformats.org/officeDocument/2006/relationships/tags" Target="../tags/tag2099.xml"/><Relationship Id="rId8" Type="http://schemas.openxmlformats.org/officeDocument/2006/relationships/tags" Target="../tags/tag2100.xml"/><Relationship Id="rId9" Type="http://schemas.openxmlformats.org/officeDocument/2006/relationships/tags" Target="../tags/tag2101.xml"/><Relationship Id="rId30" Type="http://schemas.openxmlformats.org/officeDocument/2006/relationships/tags" Target="../tags/tag2122.xml"/><Relationship Id="rId31" Type="http://schemas.openxmlformats.org/officeDocument/2006/relationships/tags" Target="../tags/tag2123.xml"/><Relationship Id="rId32" Type="http://schemas.openxmlformats.org/officeDocument/2006/relationships/tags" Target="../tags/tag2124.xml"/><Relationship Id="rId33" Type="http://schemas.openxmlformats.org/officeDocument/2006/relationships/tags" Target="../tags/tag2125.xml"/><Relationship Id="rId34" Type="http://schemas.openxmlformats.org/officeDocument/2006/relationships/tags" Target="../tags/tag2126.xml"/><Relationship Id="rId35" Type="http://schemas.openxmlformats.org/officeDocument/2006/relationships/tags" Target="../tags/tag2127.xml"/><Relationship Id="rId36" Type="http://schemas.openxmlformats.org/officeDocument/2006/relationships/tags" Target="../tags/tag2128.xml"/><Relationship Id="rId37" Type="http://schemas.openxmlformats.org/officeDocument/2006/relationships/tags" Target="../tags/tag2129.xml"/><Relationship Id="rId38" Type="http://schemas.openxmlformats.org/officeDocument/2006/relationships/tags" Target="../tags/tag2130.xml"/><Relationship Id="rId39" Type="http://schemas.openxmlformats.org/officeDocument/2006/relationships/tags" Target="../tags/tag2131.xml"/><Relationship Id="rId80" Type="http://schemas.openxmlformats.org/officeDocument/2006/relationships/tags" Target="../tags/tag2172.xml"/><Relationship Id="rId81" Type="http://schemas.openxmlformats.org/officeDocument/2006/relationships/tags" Target="../tags/tag2173.xml"/><Relationship Id="rId82" Type="http://schemas.openxmlformats.org/officeDocument/2006/relationships/tags" Target="../tags/tag2174.xml"/><Relationship Id="rId83" Type="http://schemas.openxmlformats.org/officeDocument/2006/relationships/slideLayout" Target="../slideLayouts/slideLayout6.xml"/><Relationship Id="rId84" Type="http://schemas.openxmlformats.org/officeDocument/2006/relationships/image" Target="../media/image39.jpeg"/><Relationship Id="rId85" Type="http://schemas.openxmlformats.org/officeDocument/2006/relationships/image" Target="../media/image40.jpeg"/><Relationship Id="rId70" Type="http://schemas.openxmlformats.org/officeDocument/2006/relationships/tags" Target="../tags/tag2162.xml"/><Relationship Id="rId71" Type="http://schemas.openxmlformats.org/officeDocument/2006/relationships/tags" Target="../tags/tag2163.xml"/><Relationship Id="rId72" Type="http://schemas.openxmlformats.org/officeDocument/2006/relationships/tags" Target="../tags/tag2164.xml"/><Relationship Id="rId20" Type="http://schemas.openxmlformats.org/officeDocument/2006/relationships/tags" Target="../tags/tag2112.xml"/><Relationship Id="rId21" Type="http://schemas.openxmlformats.org/officeDocument/2006/relationships/tags" Target="../tags/tag2113.xml"/><Relationship Id="rId22" Type="http://schemas.openxmlformats.org/officeDocument/2006/relationships/tags" Target="../tags/tag2114.xml"/><Relationship Id="rId23" Type="http://schemas.openxmlformats.org/officeDocument/2006/relationships/tags" Target="../tags/tag2115.xml"/><Relationship Id="rId24" Type="http://schemas.openxmlformats.org/officeDocument/2006/relationships/tags" Target="../tags/tag2116.xml"/><Relationship Id="rId25" Type="http://schemas.openxmlformats.org/officeDocument/2006/relationships/tags" Target="../tags/tag2117.xml"/><Relationship Id="rId26" Type="http://schemas.openxmlformats.org/officeDocument/2006/relationships/tags" Target="../tags/tag2118.xml"/><Relationship Id="rId27" Type="http://schemas.openxmlformats.org/officeDocument/2006/relationships/tags" Target="../tags/tag2119.xml"/><Relationship Id="rId28" Type="http://schemas.openxmlformats.org/officeDocument/2006/relationships/tags" Target="../tags/tag2120.xml"/><Relationship Id="rId29" Type="http://schemas.openxmlformats.org/officeDocument/2006/relationships/tags" Target="../tags/tag2121.xml"/><Relationship Id="rId73" Type="http://schemas.openxmlformats.org/officeDocument/2006/relationships/tags" Target="../tags/tag2165.xml"/><Relationship Id="rId74" Type="http://schemas.openxmlformats.org/officeDocument/2006/relationships/tags" Target="../tags/tag2166.xml"/><Relationship Id="rId75" Type="http://schemas.openxmlformats.org/officeDocument/2006/relationships/tags" Target="../tags/tag2167.xml"/><Relationship Id="rId76" Type="http://schemas.openxmlformats.org/officeDocument/2006/relationships/tags" Target="../tags/tag2168.xml"/><Relationship Id="rId77" Type="http://schemas.openxmlformats.org/officeDocument/2006/relationships/tags" Target="../tags/tag2169.xml"/><Relationship Id="rId78" Type="http://schemas.openxmlformats.org/officeDocument/2006/relationships/tags" Target="../tags/tag2170.xml"/><Relationship Id="rId79" Type="http://schemas.openxmlformats.org/officeDocument/2006/relationships/tags" Target="../tags/tag2171.xml"/><Relationship Id="rId60" Type="http://schemas.openxmlformats.org/officeDocument/2006/relationships/tags" Target="../tags/tag2152.xml"/><Relationship Id="rId61" Type="http://schemas.openxmlformats.org/officeDocument/2006/relationships/tags" Target="../tags/tag2153.xml"/><Relationship Id="rId62" Type="http://schemas.openxmlformats.org/officeDocument/2006/relationships/tags" Target="../tags/tag2154.xml"/><Relationship Id="rId10" Type="http://schemas.openxmlformats.org/officeDocument/2006/relationships/tags" Target="../tags/tag2102.xml"/><Relationship Id="rId11" Type="http://schemas.openxmlformats.org/officeDocument/2006/relationships/tags" Target="../tags/tag2103.xml"/><Relationship Id="rId12" Type="http://schemas.openxmlformats.org/officeDocument/2006/relationships/tags" Target="../tags/tag210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tags" Target="../tags/tag2175.xml"/><Relationship Id="rId2" Type="http://schemas.openxmlformats.org/officeDocument/2006/relationships/tags" Target="../tags/tag2176.xml"/><Relationship Id="rId3" Type="http://schemas.openxmlformats.org/officeDocument/2006/relationships/tags" Target="../tags/tag2177.xml"/><Relationship Id="rId4" Type="http://schemas.openxmlformats.org/officeDocument/2006/relationships/tags" Target="../tags/tag2178.xml"/><Relationship Id="rId5" Type="http://schemas.openxmlformats.org/officeDocument/2006/relationships/tags" Target="../tags/tag2179.xml"/><Relationship Id="rId6" Type="http://schemas.openxmlformats.org/officeDocument/2006/relationships/tags" Target="../tags/tag2180.xml"/><Relationship Id="rId7" Type="http://schemas.openxmlformats.org/officeDocument/2006/relationships/tags" Target="../tags/tag2181.xml"/><Relationship Id="rId8" Type="http://schemas.openxmlformats.org/officeDocument/2006/relationships/tags" Target="../tags/tag2182.xml"/><Relationship Id="rId9" Type="http://schemas.openxmlformats.org/officeDocument/2006/relationships/tags" Target="../tags/tag2183.xml"/><Relationship Id="rId10" Type="http://schemas.openxmlformats.org/officeDocument/2006/relationships/tags" Target="../tags/tag2184.xml"/><Relationship Id="rId11" Type="http://schemas.openxmlformats.org/officeDocument/2006/relationships/tags" Target="../tags/tag2185.xml"/><Relationship Id="rId12" Type="http://schemas.openxmlformats.org/officeDocument/2006/relationships/tags" Target="../tags/tag2186.xml"/><Relationship Id="rId13" Type="http://schemas.openxmlformats.org/officeDocument/2006/relationships/tags" Target="../tags/tag2187.xml"/><Relationship Id="rId14" Type="http://schemas.openxmlformats.org/officeDocument/2006/relationships/tags" Target="../tags/tag2188.xml"/><Relationship Id="rId15" Type="http://schemas.openxmlformats.org/officeDocument/2006/relationships/tags" Target="../tags/tag2189.xml"/><Relationship Id="rId16" Type="http://schemas.openxmlformats.org/officeDocument/2006/relationships/tags" Target="../tags/tag2190.xml"/><Relationship Id="rId17" Type="http://schemas.openxmlformats.org/officeDocument/2006/relationships/tags" Target="../tags/tag2191.xml"/><Relationship Id="rId18" Type="http://schemas.openxmlformats.org/officeDocument/2006/relationships/tags" Target="../tags/tag2192.xml"/><Relationship Id="rId19" Type="http://schemas.openxmlformats.org/officeDocument/2006/relationships/tags" Target="../tags/tag2193.xml"/><Relationship Id="rId30" Type="http://schemas.openxmlformats.org/officeDocument/2006/relationships/tags" Target="../tags/tag2204.xml"/><Relationship Id="rId31" Type="http://schemas.openxmlformats.org/officeDocument/2006/relationships/tags" Target="../tags/tag2205.xml"/><Relationship Id="rId32" Type="http://schemas.openxmlformats.org/officeDocument/2006/relationships/tags" Target="../tags/tag2206.xml"/><Relationship Id="rId33" Type="http://schemas.openxmlformats.org/officeDocument/2006/relationships/tags" Target="../tags/tag2207.xml"/><Relationship Id="rId34" Type="http://schemas.openxmlformats.org/officeDocument/2006/relationships/tags" Target="../tags/tag2208.xml"/><Relationship Id="rId35" Type="http://schemas.openxmlformats.org/officeDocument/2006/relationships/tags" Target="../tags/tag2209.xml"/><Relationship Id="rId36" Type="http://schemas.openxmlformats.org/officeDocument/2006/relationships/tags" Target="../tags/tag2210.xml"/><Relationship Id="rId37" Type="http://schemas.openxmlformats.org/officeDocument/2006/relationships/tags" Target="../tags/tag2211.xml"/><Relationship Id="rId38" Type="http://schemas.openxmlformats.org/officeDocument/2006/relationships/tags" Target="../tags/tag2212.xml"/><Relationship Id="rId39" Type="http://schemas.openxmlformats.org/officeDocument/2006/relationships/tags" Target="../tags/tag2213.xml"/><Relationship Id="rId50" Type="http://schemas.openxmlformats.org/officeDocument/2006/relationships/tags" Target="../tags/tag2224.xml"/><Relationship Id="rId51" Type="http://schemas.openxmlformats.org/officeDocument/2006/relationships/tags" Target="../tags/tag2225.xml"/><Relationship Id="rId52" Type="http://schemas.openxmlformats.org/officeDocument/2006/relationships/tags" Target="../tags/tag2226.xml"/><Relationship Id="rId53" Type="http://schemas.openxmlformats.org/officeDocument/2006/relationships/tags" Target="../tags/tag2227.xml"/><Relationship Id="rId54" Type="http://schemas.openxmlformats.org/officeDocument/2006/relationships/tags" Target="../tags/tag2228.xml"/><Relationship Id="rId55" Type="http://schemas.openxmlformats.org/officeDocument/2006/relationships/tags" Target="../tags/tag2229.xml"/><Relationship Id="rId56" Type="http://schemas.openxmlformats.org/officeDocument/2006/relationships/tags" Target="../tags/tag2230.xml"/><Relationship Id="rId57" Type="http://schemas.openxmlformats.org/officeDocument/2006/relationships/tags" Target="../tags/tag2231.xml"/><Relationship Id="rId58" Type="http://schemas.openxmlformats.org/officeDocument/2006/relationships/tags" Target="../tags/tag2232.xml"/><Relationship Id="rId59" Type="http://schemas.openxmlformats.org/officeDocument/2006/relationships/tags" Target="../tags/tag2233.xml"/><Relationship Id="rId70" Type="http://schemas.openxmlformats.org/officeDocument/2006/relationships/tags" Target="../tags/tag2244.xml"/><Relationship Id="rId71" Type="http://schemas.openxmlformats.org/officeDocument/2006/relationships/tags" Target="../tags/tag2245.xml"/><Relationship Id="rId72" Type="http://schemas.openxmlformats.org/officeDocument/2006/relationships/tags" Target="../tags/tag2246.xml"/><Relationship Id="rId73" Type="http://schemas.openxmlformats.org/officeDocument/2006/relationships/tags" Target="../tags/tag2247.xml"/><Relationship Id="rId74" Type="http://schemas.openxmlformats.org/officeDocument/2006/relationships/tags" Target="../tags/tag2248.xml"/><Relationship Id="rId75" Type="http://schemas.openxmlformats.org/officeDocument/2006/relationships/tags" Target="../tags/tag2249.xml"/><Relationship Id="rId76" Type="http://schemas.openxmlformats.org/officeDocument/2006/relationships/tags" Target="../tags/tag2250.xml"/><Relationship Id="rId77" Type="http://schemas.openxmlformats.org/officeDocument/2006/relationships/tags" Target="../tags/tag2251.xml"/><Relationship Id="rId78" Type="http://schemas.openxmlformats.org/officeDocument/2006/relationships/tags" Target="../tags/tag2252.xml"/><Relationship Id="rId79" Type="http://schemas.openxmlformats.org/officeDocument/2006/relationships/tags" Target="../tags/tag2253.xml"/><Relationship Id="rId20" Type="http://schemas.openxmlformats.org/officeDocument/2006/relationships/tags" Target="../tags/tag2194.xml"/><Relationship Id="rId21" Type="http://schemas.openxmlformats.org/officeDocument/2006/relationships/tags" Target="../tags/tag2195.xml"/><Relationship Id="rId22" Type="http://schemas.openxmlformats.org/officeDocument/2006/relationships/tags" Target="../tags/tag2196.xml"/><Relationship Id="rId23" Type="http://schemas.openxmlformats.org/officeDocument/2006/relationships/tags" Target="../tags/tag2197.xml"/><Relationship Id="rId24" Type="http://schemas.openxmlformats.org/officeDocument/2006/relationships/tags" Target="../tags/tag2198.xml"/><Relationship Id="rId25" Type="http://schemas.openxmlformats.org/officeDocument/2006/relationships/tags" Target="../tags/tag2199.xml"/><Relationship Id="rId26" Type="http://schemas.openxmlformats.org/officeDocument/2006/relationships/tags" Target="../tags/tag2200.xml"/><Relationship Id="rId27" Type="http://schemas.openxmlformats.org/officeDocument/2006/relationships/tags" Target="../tags/tag2201.xml"/><Relationship Id="rId28" Type="http://schemas.openxmlformats.org/officeDocument/2006/relationships/tags" Target="../tags/tag2202.xml"/><Relationship Id="rId29" Type="http://schemas.openxmlformats.org/officeDocument/2006/relationships/tags" Target="../tags/tag2203.xml"/><Relationship Id="rId40" Type="http://schemas.openxmlformats.org/officeDocument/2006/relationships/tags" Target="../tags/tag2214.xml"/><Relationship Id="rId41" Type="http://schemas.openxmlformats.org/officeDocument/2006/relationships/tags" Target="../tags/tag2215.xml"/><Relationship Id="rId42" Type="http://schemas.openxmlformats.org/officeDocument/2006/relationships/tags" Target="../tags/tag2216.xml"/><Relationship Id="rId43" Type="http://schemas.openxmlformats.org/officeDocument/2006/relationships/tags" Target="../tags/tag2217.xml"/><Relationship Id="rId44" Type="http://schemas.openxmlformats.org/officeDocument/2006/relationships/tags" Target="../tags/tag2218.xml"/><Relationship Id="rId45" Type="http://schemas.openxmlformats.org/officeDocument/2006/relationships/tags" Target="../tags/tag2219.xml"/><Relationship Id="rId46" Type="http://schemas.openxmlformats.org/officeDocument/2006/relationships/tags" Target="../tags/tag2220.xml"/><Relationship Id="rId47" Type="http://schemas.openxmlformats.org/officeDocument/2006/relationships/tags" Target="../tags/tag2221.xml"/><Relationship Id="rId48" Type="http://schemas.openxmlformats.org/officeDocument/2006/relationships/tags" Target="../tags/tag2222.xml"/><Relationship Id="rId49" Type="http://schemas.openxmlformats.org/officeDocument/2006/relationships/tags" Target="../tags/tag2223.xml"/><Relationship Id="rId60" Type="http://schemas.openxmlformats.org/officeDocument/2006/relationships/tags" Target="../tags/tag2234.xml"/><Relationship Id="rId61" Type="http://schemas.openxmlformats.org/officeDocument/2006/relationships/tags" Target="../tags/tag2235.xml"/><Relationship Id="rId62" Type="http://schemas.openxmlformats.org/officeDocument/2006/relationships/tags" Target="../tags/tag2236.xml"/><Relationship Id="rId63" Type="http://schemas.openxmlformats.org/officeDocument/2006/relationships/tags" Target="../tags/tag2237.xml"/><Relationship Id="rId64" Type="http://schemas.openxmlformats.org/officeDocument/2006/relationships/tags" Target="../tags/tag2238.xml"/><Relationship Id="rId65" Type="http://schemas.openxmlformats.org/officeDocument/2006/relationships/tags" Target="../tags/tag2239.xml"/><Relationship Id="rId66" Type="http://schemas.openxmlformats.org/officeDocument/2006/relationships/tags" Target="../tags/tag2240.xml"/><Relationship Id="rId67" Type="http://schemas.openxmlformats.org/officeDocument/2006/relationships/tags" Target="../tags/tag2241.xml"/><Relationship Id="rId68" Type="http://schemas.openxmlformats.org/officeDocument/2006/relationships/tags" Target="../tags/tag2242.xml"/><Relationship Id="rId69" Type="http://schemas.openxmlformats.org/officeDocument/2006/relationships/tags" Target="../tags/tag2243.xml"/><Relationship Id="rId80" Type="http://schemas.openxmlformats.org/officeDocument/2006/relationships/tags" Target="../tags/tag2254.xml"/><Relationship Id="rId81" Type="http://schemas.openxmlformats.org/officeDocument/2006/relationships/tags" Target="../tags/tag2255.xml"/><Relationship Id="rId82" Type="http://schemas.openxmlformats.org/officeDocument/2006/relationships/tags" Target="../tags/tag2256.xml"/><Relationship Id="rId83" Type="http://schemas.openxmlformats.org/officeDocument/2006/relationships/tags" Target="../tags/tag2257.xml"/><Relationship Id="rId84" Type="http://schemas.openxmlformats.org/officeDocument/2006/relationships/slideLayout" Target="../slideLayouts/slideLayout6.xml"/><Relationship Id="rId85" Type="http://schemas.openxmlformats.org/officeDocument/2006/relationships/image" Target="../media/image40.jpeg"/><Relationship Id="rId86" Type="http://schemas.openxmlformats.org/officeDocument/2006/relationships/image" Target="../media/image39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tags" Target="../tags/tag2258.xml"/><Relationship Id="rId2" Type="http://schemas.openxmlformats.org/officeDocument/2006/relationships/tags" Target="../tags/tag2259.xml"/><Relationship Id="rId3" Type="http://schemas.openxmlformats.org/officeDocument/2006/relationships/tags" Target="../tags/tag2260.xml"/><Relationship Id="rId4" Type="http://schemas.openxmlformats.org/officeDocument/2006/relationships/tags" Target="../tags/tag2261.xml"/><Relationship Id="rId5" Type="http://schemas.openxmlformats.org/officeDocument/2006/relationships/tags" Target="../tags/tag2262.xml"/><Relationship Id="rId6" Type="http://schemas.openxmlformats.org/officeDocument/2006/relationships/tags" Target="../tags/tag2263.xml"/><Relationship Id="rId7" Type="http://schemas.openxmlformats.org/officeDocument/2006/relationships/tags" Target="../tags/tag2264.xml"/><Relationship Id="rId8" Type="http://schemas.openxmlformats.org/officeDocument/2006/relationships/tags" Target="../tags/tag2265.xml"/><Relationship Id="rId9" Type="http://schemas.openxmlformats.org/officeDocument/2006/relationships/tags" Target="../tags/tag2266.xml"/><Relationship Id="rId10" Type="http://schemas.openxmlformats.org/officeDocument/2006/relationships/tags" Target="../tags/tag2267.xml"/><Relationship Id="rId11" Type="http://schemas.openxmlformats.org/officeDocument/2006/relationships/tags" Target="../tags/tag2268.xml"/><Relationship Id="rId12" Type="http://schemas.openxmlformats.org/officeDocument/2006/relationships/tags" Target="../tags/tag2269.xml"/><Relationship Id="rId13" Type="http://schemas.openxmlformats.org/officeDocument/2006/relationships/tags" Target="../tags/tag2270.xml"/><Relationship Id="rId14" Type="http://schemas.openxmlformats.org/officeDocument/2006/relationships/tags" Target="../tags/tag2271.xml"/><Relationship Id="rId15" Type="http://schemas.openxmlformats.org/officeDocument/2006/relationships/tags" Target="../tags/tag2272.xml"/><Relationship Id="rId16" Type="http://schemas.openxmlformats.org/officeDocument/2006/relationships/tags" Target="../tags/tag2273.xml"/><Relationship Id="rId17" Type="http://schemas.openxmlformats.org/officeDocument/2006/relationships/tags" Target="../tags/tag2274.xml"/><Relationship Id="rId18" Type="http://schemas.openxmlformats.org/officeDocument/2006/relationships/tags" Target="../tags/tag2275.xml"/><Relationship Id="rId19" Type="http://schemas.openxmlformats.org/officeDocument/2006/relationships/tags" Target="../tags/tag2276.xml"/><Relationship Id="rId30" Type="http://schemas.openxmlformats.org/officeDocument/2006/relationships/tags" Target="../tags/tag2287.xml"/><Relationship Id="rId31" Type="http://schemas.openxmlformats.org/officeDocument/2006/relationships/tags" Target="../tags/tag2288.xml"/><Relationship Id="rId32" Type="http://schemas.openxmlformats.org/officeDocument/2006/relationships/tags" Target="../tags/tag2289.xml"/><Relationship Id="rId33" Type="http://schemas.openxmlformats.org/officeDocument/2006/relationships/tags" Target="../tags/tag2290.xml"/><Relationship Id="rId34" Type="http://schemas.openxmlformats.org/officeDocument/2006/relationships/tags" Target="../tags/tag2291.xml"/><Relationship Id="rId35" Type="http://schemas.openxmlformats.org/officeDocument/2006/relationships/tags" Target="../tags/tag2292.xml"/><Relationship Id="rId36" Type="http://schemas.openxmlformats.org/officeDocument/2006/relationships/tags" Target="../tags/tag2293.xml"/><Relationship Id="rId37" Type="http://schemas.openxmlformats.org/officeDocument/2006/relationships/tags" Target="../tags/tag2294.xml"/><Relationship Id="rId38" Type="http://schemas.openxmlformats.org/officeDocument/2006/relationships/tags" Target="../tags/tag2295.xml"/><Relationship Id="rId39" Type="http://schemas.openxmlformats.org/officeDocument/2006/relationships/tags" Target="../tags/tag2296.xml"/><Relationship Id="rId50" Type="http://schemas.openxmlformats.org/officeDocument/2006/relationships/tags" Target="../tags/tag2307.xml"/><Relationship Id="rId51" Type="http://schemas.openxmlformats.org/officeDocument/2006/relationships/tags" Target="../tags/tag2308.xml"/><Relationship Id="rId52" Type="http://schemas.openxmlformats.org/officeDocument/2006/relationships/tags" Target="../tags/tag2309.xml"/><Relationship Id="rId53" Type="http://schemas.openxmlformats.org/officeDocument/2006/relationships/tags" Target="../tags/tag2310.xml"/><Relationship Id="rId54" Type="http://schemas.openxmlformats.org/officeDocument/2006/relationships/tags" Target="../tags/tag2311.xml"/><Relationship Id="rId55" Type="http://schemas.openxmlformats.org/officeDocument/2006/relationships/tags" Target="../tags/tag2312.xml"/><Relationship Id="rId56" Type="http://schemas.openxmlformats.org/officeDocument/2006/relationships/tags" Target="../tags/tag2313.xml"/><Relationship Id="rId57" Type="http://schemas.openxmlformats.org/officeDocument/2006/relationships/tags" Target="../tags/tag2314.xml"/><Relationship Id="rId58" Type="http://schemas.openxmlformats.org/officeDocument/2006/relationships/tags" Target="../tags/tag2315.xml"/><Relationship Id="rId59" Type="http://schemas.openxmlformats.org/officeDocument/2006/relationships/tags" Target="../tags/tag2316.xml"/><Relationship Id="rId70" Type="http://schemas.openxmlformats.org/officeDocument/2006/relationships/tags" Target="../tags/tag2327.xml"/><Relationship Id="rId71" Type="http://schemas.openxmlformats.org/officeDocument/2006/relationships/tags" Target="../tags/tag2328.xml"/><Relationship Id="rId72" Type="http://schemas.openxmlformats.org/officeDocument/2006/relationships/tags" Target="../tags/tag2329.xml"/><Relationship Id="rId73" Type="http://schemas.openxmlformats.org/officeDocument/2006/relationships/tags" Target="../tags/tag2330.xml"/><Relationship Id="rId74" Type="http://schemas.openxmlformats.org/officeDocument/2006/relationships/tags" Target="../tags/tag2331.xml"/><Relationship Id="rId75" Type="http://schemas.openxmlformats.org/officeDocument/2006/relationships/tags" Target="../tags/tag2332.xml"/><Relationship Id="rId76" Type="http://schemas.openxmlformats.org/officeDocument/2006/relationships/tags" Target="../tags/tag2333.xml"/><Relationship Id="rId77" Type="http://schemas.openxmlformats.org/officeDocument/2006/relationships/tags" Target="../tags/tag2334.xml"/><Relationship Id="rId78" Type="http://schemas.openxmlformats.org/officeDocument/2006/relationships/tags" Target="../tags/tag2335.xml"/><Relationship Id="rId79" Type="http://schemas.openxmlformats.org/officeDocument/2006/relationships/tags" Target="../tags/tag2336.xml"/><Relationship Id="rId90" Type="http://schemas.openxmlformats.org/officeDocument/2006/relationships/tags" Target="../tags/tag2347.xml"/><Relationship Id="rId91" Type="http://schemas.openxmlformats.org/officeDocument/2006/relationships/tags" Target="../tags/tag2348.xml"/><Relationship Id="rId92" Type="http://schemas.openxmlformats.org/officeDocument/2006/relationships/tags" Target="../tags/tag2349.xml"/><Relationship Id="rId93" Type="http://schemas.openxmlformats.org/officeDocument/2006/relationships/tags" Target="../tags/tag2350.xml"/><Relationship Id="rId94" Type="http://schemas.openxmlformats.org/officeDocument/2006/relationships/tags" Target="../tags/tag2351.xml"/><Relationship Id="rId95" Type="http://schemas.openxmlformats.org/officeDocument/2006/relationships/tags" Target="../tags/tag2352.xml"/><Relationship Id="rId96" Type="http://schemas.openxmlformats.org/officeDocument/2006/relationships/slideLayout" Target="../slideLayouts/slideLayout6.xml"/><Relationship Id="rId97" Type="http://schemas.openxmlformats.org/officeDocument/2006/relationships/image" Target="../media/image40.jpeg"/><Relationship Id="rId20" Type="http://schemas.openxmlformats.org/officeDocument/2006/relationships/tags" Target="../tags/tag2277.xml"/><Relationship Id="rId21" Type="http://schemas.openxmlformats.org/officeDocument/2006/relationships/tags" Target="../tags/tag2278.xml"/><Relationship Id="rId22" Type="http://schemas.openxmlformats.org/officeDocument/2006/relationships/tags" Target="../tags/tag2279.xml"/><Relationship Id="rId23" Type="http://schemas.openxmlformats.org/officeDocument/2006/relationships/tags" Target="../tags/tag2280.xml"/><Relationship Id="rId24" Type="http://schemas.openxmlformats.org/officeDocument/2006/relationships/tags" Target="../tags/tag2281.xml"/><Relationship Id="rId25" Type="http://schemas.openxmlformats.org/officeDocument/2006/relationships/tags" Target="../tags/tag2282.xml"/><Relationship Id="rId26" Type="http://schemas.openxmlformats.org/officeDocument/2006/relationships/tags" Target="../tags/tag2283.xml"/><Relationship Id="rId27" Type="http://schemas.openxmlformats.org/officeDocument/2006/relationships/tags" Target="../tags/tag2284.xml"/><Relationship Id="rId28" Type="http://schemas.openxmlformats.org/officeDocument/2006/relationships/tags" Target="../tags/tag2285.xml"/><Relationship Id="rId29" Type="http://schemas.openxmlformats.org/officeDocument/2006/relationships/tags" Target="../tags/tag2286.xml"/><Relationship Id="rId40" Type="http://schemas.openxmlformats.org/officeDocument/2006/relationships/tags" Target="../tags/tag2297.xml"/><Relationship Id="rId41" Type="http://schemas.openxmlformats.org/officeDocument/2006/relationships/tags" Target="../tags/tag2298.xml"/><Relationship Id="rId42" Type="http://schemas.openxmlformats.org/officeDocument/2006/relationships/tags" Target="../tags/tag2299.xml"/><Relationship Id="rId43" Type="http://schemas.openxmlformats.org/officeDocument/2006/relationships/tags" Target="../tags/tag2300.xml"/><Relationship Id="rId44" Type="http://schemas.openxmlformats.org/officeDocument/2006/relationships/tags" Target="../tags/tag2301.xml"/><Relationship Id="rId45" Type="http://schemas.openxmlformats.org/officeDocument/2006/relationships/tags" Target="../tags/tag2302.xml"/><Relationship Id="rId46" Type="http://schemas.openxmlformats.org/officeDocument/2006/relationships/tags" Target="../tags/tag2303.xml"/><Relationship Id="rId47" Type="http://schemas.openxmlformats.org/officeDocument/2006/relationships/tags" Target="../tags/tag2304.xml"/><Relationship Id="rId48" Type="http://schemas.openxmlformats.org/officeDocument/2006/relationships/tags" Target="../tags/tag2305.xml"/><Relationship Id="rId49" Type="http://schemas.openxmlformats.org/officeDocument/2006/relationships/tags" Target="../tags/tag2306.xml"/><Relationship Id="rId60" Type="http://schemas.openxmlformats.org/officeDocument/2006/relationships/tags" Target="../tags/tag2317.xml"/><Relationship Id="rId61" Type="http://schemas.openxmlformats.org/officeDocument/2006/relationships/tags" Target="../tags/tag2318.xml"/><Relationship Id="rId62" Type="http://schemas.openxmlformats.org/officeDocument/2006/relationships/tags" Target="../tags/tag2319.xml"/><Relationship Id="rId63" Type="http://schemas.openxmlformats.org/officeDocument/2006/relationships/tags" Target="../tags/tag2320.xml"/><Relationship Id="rId64" Type="http://schemas.openxmlformats.org/officeDocument/2006/relationships/tags" Target="../tags/tag2321.xml"/><Relationship Id="rId65" Type="http://schemas.openxmlformats.org/officeDocument/2006/relationships/tags" Target="../tags/tag2322.xml"/><Relationship Id="rId66" Type="http://schemas.openxmlformats.org/officeDocument/2006/relationships/tags" Target="../tags/tag2323.xml"/><Relationship Id="rId67" Type="http://schemas.openxmlformats.org/officeDocument/2006/relationships/tags" Target="../tags/tag2324.xml"/><Relationship Id="rId68" Type="http://schemas.openxmlformats.org/officeDocument/2006/relationships/tags" Target="../tags/tag2325.xml"/><Relationship Id="rId69" Type="http://schemas.openxmlformats.org/officeDocument/2006/relationships/tags" Target="../tags/tag2326.xml"/><Relationship Id="rId80" Type="http://schemas.openxmlformats.org/officeDocument/2006/relationships/tags" Target="../tags/tag2337.xml"/><Relationship Id="rId81" Type="http://schemas.openxmlformats.org/officeDocument/2006/relationships/tags" Target="../tags/tag2338.xml"/><Relationship Id="rId82" Type="http://schemas.openxmlformats.org/officeDocument/2006/relationships/tags" Target="../tags/tag2339.xml"/><Relationship Id="rId83" Type="http://schemas.openxmlformats.org/officeDocument/2006/relationships/tags" Target="../tags/tag2340.xml"/><Relationship Id="rId84" Type="http://schemas.openxmlformats.org/officeDocument/2006/relationships/tags" Target="../tags/tag2341.xml"/><Relationship Id="rId85" Type="http://schemas.openxmlformats.org/officeDocument/2006/relationships/tags" Target="../tags/tag2342.xml"/><Relationship Id="rId86" Type="http://schemas.openxmlformats.org/officeDocument/2006/relationships/tags" Target="../tags/tag2343.xml"/><Relationship Id="rId87" Type="http://schemas.openxmlformats.org/officeDocument/2006/relationships/tags" Target="../tags/tag2344.xml"/><Relationship Id="rId88" Type="http://schemas.openxmlformats.org/officeDocument/2006/relationships/tags" Target="../tags/tag2345.xml"/><Relationship Id="rId89" Type="http://schemas.openxmlformats.org/officeDocument/2006/relationships/tags" Target="../tags/tag2346.xml"/></Relationships>
</file>

<file path=ppt/slides/_rels/slide73.xml.rels><?xml version="1.0" encoding="UTF-8" standalone="yes"?>
<Relationships xmlns="http://schemas.openxmlformats.org/package/2006/relationships"><Relationship Id="rId101" Type="http://schemas.openxmlformats.org/officeDocument/2006/relationships/image" Target="../media/image40.jpeg"/><Relationship Id="rId1" Type="http://schemas.openxmlformats.org/officeDocument/2006/relationships/tags" Target="../tags/tag2353.xml"/><Relationship Id="rId2" Type="http://schemas.openxmlformats.org/officeDocument/2006/relationships/tags" Target="../tags/tag2354.xml"/><Relationship Id="rId3" Type="http://schemas.openxmlformats.org/officeDocument/2006/relationships/tags" Target="../tags/tag2355.xml"/><Relationship Id="rId4" Type="http://schemas.openxmlformats.org/officeDocument/2006/relationships/tags" Target="../tags/tag2356.xml"/><Relationship Id="rId5" Type="http://schemas.openxmlformats.org/officeDocument/2006/relationships/tags" Target="../tags/tag2357.xml"/><Relationship Id="rId6" Type="http://schemas.openxmlformats.org/officeDocument/2006/relationships/tags" Target="../tags/tag2358.xml"/><Relationship Id="rId7" Type="http://schemas.openxmlformats.org/officeDocument/2006/relationships/tags" Target="../tags/tag2359.xml"/><Relationship Id="rId8" Type="http://schemas.openxmlformats.org/officeDocument/2006/relationships/tags" Target="../tags/tag2360.xml"/><Relationship Id="rId9" Type="http://schemas.openxmlformats.org/officeDocument/2006/relationships/tags" Target="../tags/tag2361.xml"/><Relationship Id="rId10" Type="http://schemas.openxmlformats.org/officeDocument/2006/relationships/tags" Target="../tags/tag2362.xml"/><Relationship Id="rId11" Type="http://schemas.openxmlformats.org/officeDocument/2006/relationships/tags" Target="../tags/tag2363.xml"/><Relationship Id="rId12" Type="http://schemas.openxmlformats.org/officeDocument/2006/relationships/tags" Target="../tags/tag2364.xml"/><Relationship Id="rId13" Type="http://schemas.openxmlformats.org/officeDocument/2006/relationships/tags" Target="../tags/tag2365.xml"/><Relationship Id="rId14" Type="http://schemas.openxmlformats.org/officeDocument/2006/relationships/tags" Target="../tags/tag2366.xml"/><Relationship Id="rId15" Type="http://schemas.openxmlformats.org/officeDocument/2006/relationships/tags" Target="../tags/tag2367.xml"/><Relationship Id="rId16" Type="http://schemas.openxmlformats.org/officeDocument/2006/relationships/tags" Target="../tags/tag2368.xml"/><Relationship Id="rId17" Type="http://schemas.openxmlformats.org/officeDocument/2006/relationships/tags" Target="../tags/tag2369.xml"/><Relationship Id="rId18" Type="http://schemas.openxmlformats.org/officeDocument/2006/relationships/tags" Target="../tags/tag2370.xml"/><Relationship Id="rId19" Type="http://schemas.openxmlformats.org/officeDocument/2006/relationships/tags" Target="../tags/tag2371.xml"/><Relationship Id="rId30" Type="http://schemas.openxmlformats.org/officeDocument/2006/relationships/tags" Target="../tags/tag2382.xml"/><Relationship Id="rId31" Type="http://schemas.openxmlformats.org/officeDocument/2006/relationships/tags" Target="../tags/tag2383.xml"/><Relationship Id="rId32" Type="http://schemas.openxmlformats.org/officeDocument/2006/relationships/tags" Target="../tags/tag2384.xml"/><Relationship Id="rId33" Type="http://schemas.openxmlformats.org/officeDocument/2006/relationships/tags" Target="../tags/tag2385.xml"/><Relationship Id="rId34" Type="http://schemas.openxmlformats.org/officeDocument/2006/relationships/tags" Target="../tags/tag2386.xml"/><Relationship Id="rId35" Type="http://schemas.openxmlformats.org/officeDocument/2006/relationships/tags" Target="../tags/tag2387.xml"/><Relationship Id="rId36" Type="http://schemas.openxmlformats.org/officeDocument/2006/relationships/tags" Target="../tags/tag2388.xml"/><Relationship Id="rId37" Type="http://schemas.openxmlformats.org/officeDocument/2006/relationships/tags" Target="../tags/tag2389.xml"/><Relationship Id="rId38" Type="http://schemas.openxmlformats.org/officeDocument/2006/relationships/tags" Target="../tags/tag2390.xml"/><Relationship Id="rId39" Type="http://schemas.openxmlformats.org/officeDocument/2006/relationships/tags" Target="../tags/tag2391.xml"/><Relationship Id="rId50" Type="http://schemas.openxmlformats.org/officeDocument/2006/relationships/tags" Target="../tags/tag2402.xml"/><Relationship Id="rId51" Type="http://schemas.openxmlformats.org/officeDocument/2006/relationships/tags" Target="../tags/tag2403.xml"/><Relationship Id="rId52" Type="http://schemas.openxmlformats.org/officeDocument/2006/relationships/tags" Target="../tags/tag2404.xml"/><Relationship Id="rId53" Type="http://schemas.openxmlformats.org/officeDocument/2006/relationships/tags" Target="../tags/tag2405.xml"/><Relationship Id="rId54" Type="http://schemas.openxmlformats.org/officeDocument/2006/relationships/tags" Target="../tags/tag2406.xml"/><Relationship Id="rId55" Type="http://schemas.openxmlformats.org/officeDocument/2006/relationships/tags" Target="../tags/tag2407.xml"/><Relationship Id="rId56" Type="http://schemas.openxmlformats.org/officeDocument/2006/relationships/tags" Target="../tags/tag2408.xml"/><Relationship Id="rId57" Type="http://schemas.openxmlformats.org/officeDocument/2006/relationships/tags" Target="../tags/tag2409.xml"/><Relationship Id="rId58" Type="http://schemas.openxmlformats.org/officeDocument/2006/relationships/tags" Target="../tags/tag2410.xml"/><Relationship Id="rId59" Type="http://schemas.openxmlformats.org/officeDocument/2006/relationships/tags" Target="../tags/tag2411.xml"/><Relationship Id="rId70" Type="http://schemas.openxmlformats.org/officeDocument/2006/relationships/tags" Target="../tags/tag2422.xml"/><Relationship Id="rId71" Type="http://schemas.openxmlformats.org/officeDocument/2006/relationships/tags" Target="../tags/tag2423.xml"/><Relationship Id="rId72" Type="http://schemas.openxmlformats.org/officeDocument/2006/relationships/tags" Target="../tags/tag2424.xml"/><Relationship Id="rId73" Type="http://schemas.openxmlformats.org/officeDocument/2006/relationships/tags" Target="../tags/tag2425.xml"/><Relationship Id="rId74" Type="http://schemas.openxmlformats.org/officeDocument/2006/relationships/tags" Target="../tags/tag2426.xml"/><Relationship Id="rId75" Type="http://schemas.openxmlformats.org/officeDocument/2006/relationships/tags" Target="../tags/tag2427.xml"/><Relationship Id="rId76" Type="http://schemas.openxmlformats.org/officeDocument/2006/relationships/tags" Target="../tags/tag2428.xml"/><Relationship Id="rId77" Type="http://schemas.openxmlformats.org/officeDocument/2006/relationships/tags" Target="../tags/tag2429.xml"/><Relationship Id="rId78" Type="http://schemas.openxmlformats.org/officeDocument/2006/relationships/tags" Target="../tags/tag2430.xml"/><Relationship Id="rId79" Type="http://schemas.openxmlformats.org/officeDocument/2006/relationships/tags" Target="../tags/tag2431.xml"/><Relationship Id="rId90" Type="http://schemas.openxmlformats.org/officeDocument/2006/relationships/tags" Target="../tags/tag2442.xml"/><Relationship Id="rId91" Type="http://schemas.openxmlformats.org/officeDocument/2006/relationships/tags" Target="../tags/tag2443.xml"/><Relationship Id="rId92" Type="http://schemas.openxmlformats.org/officeDocument/2006/relationships/tags" Target="../tags/tag2444.xml"/><Relationship Id="rId93" Type="http://schemas.openxmlformats.org/officeDocument/2006/relationships/tags" Target="../tags/tag2445.xml"/><Relationship Id="rId94" Type="http://schemas.openxmlformats.org/officeDocument/2006/relationships/tags" Target="../tags/tag2446.xml"/><Relationship Id="rId95" Type="http://schemas.openxmlformats.org/officeDocument/2006/relationships/tags" Target="../tags/tag2447.xml"/><Relationship Id="rId96" Type="http://schemas.openxmlformats.org/officeDocument/2006/relationships/tags" Target="../tags/tag2448.xml"/><Relationship Id="rId97" Type="http://schemas.openxmlformats.org/officeDocument/2006/relationships/tags" Target="../tags/tag2449.xml"/><Relationship Id="rId98" Type="http://schemas.openxmlformats.org/officeDocument/2006/relationships/tags" Target="../tags/tag2450.xml"/><Relationship Id="rId99" Type="http://schemas.openxmlformats.org/officeDocument/2006/relationships/tags" Target="../tags/tag2451.xml"/><Relationship Id="rId20" Type="http://schemas.openxmlformats.org/officeDocument/2006/relationships/tags" Target="../tags/tag2372.xml"/><Relationship Id="rId21" Type="http://schemas.openxmlformats.org/officeDocument/2006/relationships/tags" Target="../tags/tag2373.xml"/><Relationship Id="rId22" Type="http://schemas.openxmlformats.org/officeDocument/2006/relationships/tags" Target="../tags/tag2374.xml"/><Relationship Id="rId23" Type="http://schemas.openxmlformats.org/officeDocument/2006/relationships/tags" Target="../tags/tag2375.xml"/><Relationship Id="rId24" Type="http://schemas.openxmlformats.org/officeDocument/2006/relationships/tags" Target="../tags/tag2376.xml"/><Relationship Id="rId25" Type="http://schemas.openxmlformats.org/officeDocument/2006/relationships/tags" Target="../tags/tag2377.xml"/><Relationship Id="rId26" Type="http://schemas.openxmlformats.org/officeDocument/2006/relationships/tags" Target="../tags/tag2378.xml"/><Relationship Id="rId27" Type="http://schemas.openxmlformats.org/officeDocument/2006/relationships/tags" Target="../tags/tag2379.xml"/><Relationship Id="rId28" Type="http://schemas.openxmlformats.org/officeDocument/2006/relationships/tags" Target="../tags/tag2380.xml"/><Relationship Id="rId29" Type="http://schemas.openxmlformats.org/officeDocument/2006/relationships/tags" Target="../tags/tag2381.xml"/><Relationship Id="rId40" Type="http://schemas.openxmlformats.org/officeDocument/2006/relationships/tags" Target="../tags/tag2392.xml"/><Relationship Id="rId41" Type="http://schemas.openxmlformats.org/officeDocument/2006/relationships/tags" Target="../tags/tag2393.xml"/><Relationship Id="rId42" Type="http://schemas.openxmlformats.org/officeDocument/2006/relationships/tags" Target="../tags/tag2394.xml"/><Relationship Id="rId43" Type="http://schemas.openxmlformats.org/officeDocument/2006/relationships/tags" Target="../tags/tag2395.xml"/><Relationship Id="rId44" Type="http://schemas.openxmlformats.org/officeDocument/2006/relationships/tags" Target="../tags/tag2396.xml"/><Relationship Id="rId45" Type="http://schemas.openxmlformats.org/officeDocument/2006/relationships/tags" Target="../tags/tag2397.xml"/><Relationship Id="rId46" Type="http://schemas.openxmlformats.org/officeDocument/2006/relationships/tags" Target="../tags/tag2398.xml"/><Relationship Id="rId47" Type="http://schemas.openxmlformats.org/officeDocument/2006/relationships/tags" Target="../tags/tag2399.xml"/><Relationship Id="rId48" Type="http://schemas.openxmlformats.org/officeDocument/2006/relationships/tags" Target="../tags/tag2400.xml"/><Relationship Id="rId49" Type="http://schemas.openxmlformats.org/officeDocument/2006/relationships/tags" Target="../tags/tag2401.xml"/><Relationship Id="rId60" Type="http://schemas.openxmlformats.org/officeDocument/2006/relationships/tags" Target="../tags/tag2412.xml"/><Relationship Id="rId61" Type="http://schemas.openxmlformats.org/officeDocument/2006/relationships/tags" Target="../tags/tag2413.xml"/><Relationship Id="rId62" Type="http://schemas.openxmlformats.org/officeDocument/2006/relationships/tags" Target="../tags/tag2414.xml"/><Relationship Id="rId63" Type="http://schemas.openxmlformats.org/officeDocument/2006/relationships/tags" Target="../tags/tag2415.xml"/><Relationship Id="rId64" Type="http://schemas.openxmlformats.org/officeDocument/2006/relationships/tags" Target="../tags/tag2416.xml"/><Relationship Id="rId65" Type="http://schemas.openxmlformats.org/officeDocument/2006/relationships/tags" Target="../tags/tag2417.xml"/><Relationship Id="rId66" Type="http://schemas.openxmlformats.org/officeDocument/2006/relationships/tags" Target="../tags/tag2418.xml"/><Relationship Id="rId67" Type="http://schemas.openxmlformats.org/officeDocument/2006/relationships/tags" Target="../tags/tag2419.xml"/><Relationship Id="rId68" Type="http://schemas.openxmlformats.org/officeDocument/2006/relationships/tags" Target="../tags/tag2420.xml"/><Relationship Id="rId69" Type="http://schemas.openxmlformats.org/officeDocument/2006/relationships/tags" Target="../tags/tag2421.xml"/><Relationship Id="rId100" Type="http://schemas.openxmlformats.org/officeDocument/2006/relationships/slideLayout" Target="../slideLayouts/slideLayout6.xml"/><Relationship Id="rId80" Type="http://schemas.openxmlformats.org/officeDocument/2006/relationships/tags" Target="../tags/tag2432.xml"/><Relationship Id="rId81" Type="http://schemas.openxmlformats.org/officeDocument/2006/relationships/tags" Target="../tags/tag2433.xml"/><Relationship Id="rId82" Type="http://schemas.openxmlformats.org/officeDocument/2006/relationships/tags" Target="../tags/tag2434.xml"/><Relationship Id="rId83" Type="http://schemas.openxmlformats.org/officeDocument/2006/relationships/tags" Target="../tags/tag2435.xml"/><Relationship Id="rId84" Type="http://schemas.openxmlformats.org/officeDocument/2006/relationships/tags" Target="../tags/tag2436.xml"/><Relationship Id="rId85" Type="http://schemas.openxmlformats.org/officeDocument/2006/relationships/tags" Target="../tags/tag2437.xml"/><Relationship Id="rId86" Type="http://schemas.openxmlformats.org/officeDocument/2006/relationships/tags" Target="../tags/tag2438.xml"/><Relationship Id="rId87" Type="http://schemas.openxmlformats.org/officeDocument/2006/relationships/tags" Target="../tags/tag2439.xml"/><Relationship Id="rId88" Type="http://schemas.openxmlformats.org/officeDocument/2006/relationships/tags" Target="../tags/tag2440.xml"/><Relationship Id="rId89" Type="http://schemas.openxmlformats.org/officeDocument/2006/relationships/tags" Target="../tags/tag2441.xml"/></Relationships>
</file>

<file path=ppt/slides/_rels/slide74.xml.rels><?xml version="1.0" encoding="UTF-8" standalone="yes"?>
<Relationships xmlns="http://schemas.openxmlformats.org/package/2006/relationships"><Relationship Id="rId101" Type="http://schemas.openxmlformats.org/officeDocument/2006/relationships/tags" Target="../tags/tag2552.xml"/><Relationship Id="rId102" Type="http://schemas.openxmlformats.org/officeDocument/2006/relationships/tags" Target="../tags/tag2553.xml"/><Relationship Id="rId103" Type="http://schemas.openxmlformats.org/officeDocument/2006/relationships/tags" Target="../tags/tag2554.xml"/><Relationship Id="rId104" Type="http://schemas.openxmlformats.org/officeDocument/2006/relationships/tags" Target="../tags/tag2555.xml"/><Relationship Id="rId105" Type="http://schemas.openxmlformats.org/officeDocument/2006/relationships/tags" Target="../tags/tag2556.xml"/><Relationship Id="rId106" Type="http://schemas.openxmlformats.org/officeDocument/2006/relationships/tags" Target="../tags/tag2557.xml"/><Relationship Id="rId107" Type="http://schemas.openxmlformats.org/officeDocument/2006/relationships/slideLayout" Target="../slideLayouts/slideLayout6.xml"/><Relationship Id="rId1" Type="http://schemas.openxmlformats.org/officeDocument/2006/relationships/tags" Target="../tags/tag2452.xml"/><Relationship Id="rId2" Type="http://schemas.openxmlformats.org/officeDocument/2006/relationships/tags" Target="../tags/tag2453.xml"/><Relationship Id="rId3" Type="http://schemas.openxmlformats.org/officeDocument/2006/relationships/tags" Target="../tags/tag2454.xml"/><Relationship Id="rId4" Type="http://schemas.openxmlformats.org/officeDocument/2006/relationships/tags" Target="../tags/tag2455.xml"/><Relationship Id="rId5" Type="http://schemas.openxmlformats.org/officeDocument/2006/relationships/tags" Target="../tags/tag2456.xml"/><Relationship Id="rId6" Type="http://schemas.openxmlformats.org/officeDocument/2006/relationships/tags" Target="../tags/tag2457.xml"/><Relationship Id="rId7" Type="http://schemas.openxmlformats.org/officeDocument/2006/relationships/tags" Target="../tags/tag2458.xml"/><Relationship Id="rId8" Type="http://schemas.openxmlformats.org/officeDocument/2006/relationships/tags" Target="../tags/tag2459.xml"/><Relationship Id="rId9" Type="http://schemas.openxmlformats.org/officeDocument/2006/relationships/tags" Target="../tags/tag2460.xml"/><Relationship Id="rId108" Type="http://schemas.openxmlformats.org/officeDocument/2006/relationships/image" Target="../media/image40.jpeg"/><Relationship Id="rId10" Type="http://schemas.openxmlformats.org/officeDocument/2006/relationships/tags" Target="../tags/tag2461.xml"/><Relationship Id="rId11" Type="http://schemas.openxmlformats.org/officeDocument/2006/relationships/tags" Target="../tags/tag2462.xml"/><Relationship Id="rId12" Type="http://schemas.openxmlformats.org/officeDocument/2006/relationships/tags" Target="../tags/tag2463.xml"/><Relationship Id="rId13" Type="http://schemas.openxmlformats.org/officeDocument/2006/relationships/tags" Target="../tags/tag2464.xml"/><Relationship Id="rId14" Type="http://schemas.openxmlformats.org/officeDocument/2006/relationships/tags" Target="../tags/tag2465.xml"/><Relationship Id="rId15" Type="http://schemas.openxmlformats.org/officeDocument/2006/relationships/tags" Target="../tags/tag2466.xml"/><Relationship Id="rId16" Type="http://schemas.openxmlformats.org/officeDocument/2006/relationships/tags" Target="../tags/tag2467.xml"/><Relationship Id="rId17" Type="http://schemas.openxmlformats.org/officeDocument/2006/relationships/tags" Target="../tags/tag2468.xml"/><Relationship Id="rId18" Type="http://schemas.openxmlformats.org/officeDocument/2006/relationships/tags" Target="../tags/tag2469.xml"/><Relationship Id="rId19" Type="http://schemas.openxmlformats.org/officeDocument/2006/relationships/tags" Target="../tags/tag2470.xml"/><Relationship Id="rId30" Type="http://schemas.openxmlformats.org/officeDocument/2006/relationships/tags" Target="../tags/tag2481.xml"/><Relationship Id="rId31" Type="http://schemas.openxmlformats.org/officeDocument/2006/relationships/tags" Target="../tags/tag2482.xml"/><Relationship Id="rId32" Type="http://schemas.openxmlformats.org/officeDocument/2006/relationships/tags" Target="../tags/tag2483.xml"/><Relationship Id="rId33" Type="http://schemas.openxmlformats.org/officeDocument/2006/relationships/tags" Target="../tags/tag2484.xml"/><Relationship Id="rId34" Type="http://schemas.openxmlformats.org/officeDocument/2006/relationships/tags" Target="../tags/tag2485.xml"/><Relationship Id="rId35" Type="http://schemas.openxmlformats.org/officeDocument/2006/relationships/tags" Target="../tags/tag2486.xml"/><Relationship Id="rId36" Type="http://schemas.openxmlformats.org/officeDocument/2006/relationships/tags" Target="../tags/tag2487.xml"/><Relationship Id="rId37" Type="http://schemas.openxmlformats.org/officeDocument/2006/relationships/tags" Target="../tags/tag2488.xml"/><Relationship Id="rId38" Type="http://schemas.openxmlformats.org/officeDocument/2006/relationships/tags" Target="../tags/tag2489.xml"/><Relationship Id="rId39" Type="http://schemas.openxmlformats.org/officeDocument/2006/relationships/tags" Target="../tags/tag2490.xml"/><Relationship Id="rId50" Type="http://schemas.openxmlformats.org/officeDocument/2006/relationships/tags" Target="../tags/tag2501.xml"/><Relationship Id="rId51" Type="http://schemas.openxmlformats.org/officeDocument/2006/relationships/tags" Target="../tags/tag2502.xml"/><Relationship Id="rId52" Type="http://schemas.openxmlformats.org/officeDocument/2006/relationships/tags" Target="../tags/tag2503.xml"/><Relationship Id="rId53" Type="http://schemas.openxmlformats.org/officeDocument/2006/relationships/tags" Target="../tags/tag2504.xml"/><Relationship Id="rId54" Type="http://schemas.openxmlformats.org/officeDocument/2006/relationships/tags" Target="../tags/tag2505.xml"/><Relationship Id="rId55" Type="http://schemas.openxmlformats.org/officeDocument/2006/relationships/tags" Target="../tags/tag2506.xml"/><Relationship Id="rId56" Type="http://schemas.openxmlformats.org/officeDocument/2006/relationships/tags" Target="../tags/tag2507.xml"/><Relationship Id="rId57" Type="http://schemas.openxmlformats.org/officeDocument/2006/relationships/tags" Target="../tags/tag2508.xml"/><Relationship Id="rId58" Type="http://schemas.openxmlformats.org/officeDocument/2006/relationships/tags" Target="../tags/tag2509.xml"/><Relationship Id="rId59" Type="http://schemas.openxmlformats.org/officeDocument/2006/relationships/tags" Target="../tags/tag2510.xml"/><Relationship Id="rId70" Type="http://schemas.openxmlformats.org/officeDocument/2006/relationships/tags" Target="../tags/tag2521.xml"/><Relationship Id="rId71" Type="http://schemas.openxmlformats.org/officeDocument/2006/relationships/tags" Target="../tags/tag2522.xml"/><Relationship Id="rId72" Type="http://schemas.openxmlformats.org/officeDocument/2006/relationships/tags" Target="../tags/tag2523.xml"/><Relationship Id="rId73" Type="http://schemas.openxmlformats.org/officeDocument/2006/relationships/tags" Target="../tags/tag2524.xml"/><Relationship Id="rId74" Type="http://schemas.openxmlformats.org/officeDocument/2006/relationships/tags" Target="../tags/tag2525.xml"/><Relationship Id="rId75" Type="http://schemas.openxmlformats.org/officeDocument/2006/relationships/tags" Target="../tags/tag2526.xml"/><Relationship Id="rId76" Type="http://schemas.openxmlformats.org/officeDocument/2006/relationships/tags" Target="../tags/tag2527.xml"/><Relationship Id="rId77" Type="http://schemas.openxmlformats.org/officeDocument/2006/relationships/tags" Target="../tags/tag2528.xml"/><Relationship Id="rId78" Type="http://schemas.openxmlformats.org/officeDocument/2006/relationships/tags" Target="../tags/tag2529.xml"/><Relationship Id="rId79" Type="http://schemas.openxmlformats.org/officeDocument/2006/relationships/tags" Target="../tags/tag2530.xml"/><Relationship Id="rId90" Type="http://schemas.openxmlformats.org/officeDocument/2006/relationships/tags" Target="../tags/tag2541.xml"/><Relationship Id="rId91" Type="http://schemas.openxmlformats.org/officeDocument/2006/relationships/tags" Target="../tags/tag2542.xml"/><Relationship Id="rId92" Type="http://schemas.openxmlformats.org/officeDocument/2006/relationships/tags" Target="../tags/tag2543.xml"/><Relationship Id="rId93" Type="http://schemas.openxmlformats.org/officeDocument/2006/relationships/tags" Target="../tags/tag2544.xml"/><Relationship Id="rId94" Type="http://schemas.openxmlformats.org/officeDocument/2006/relationships/tags" Target="../tags/tag2545.xml"/><Relationship Id="rId95" Type="http://schemas.openxmlformats.org/officeDocument/2006/relationships/tags" Target="../tags/tag2546.xml"/><Relationship Id="rId96" Type="http://schemas.openxmlformats.org/officeDocument/2006/relationships/tags" Target="../tags/tag2547.xml"/><Relationship Id="rId97" Type="http://schemas.openxmlformats.org/officeDocument/2006/relationships/tags" Target="../tags/tag2548.xml"/><Relationship Id="rId98" Type="http://schemas.openxmlformats.org/officeDocument/2006/relationships/tags" Target="../tags/tag2549.xml"/><Relationship Id="rId99" Type="http://schemas.openxmlformats.org/officeDocument/2006/relationships/tags" Target="../tags/tag2550.xml"/><Relationship Id="rId20" Type="http://schemas.openxmlformats.org/officeDocument/2006/relationships/tags" Target="../tags/tag2471.xml"/><Relationship Id="rId21" Type="http://schemas.openxmlformats.org/officeDocument/2006/relationships/tags" Target="../tags/tag2472.xml"/><Relationship Id="rId22" Type="http://schemas.openxmlformats.org/officeDocument/2006/relationships/tags" Target="../tags/tag2473.xml"/><Relationship Id="rId23" Type="http://schemas.openxmlformats.org/officeDocument/2006/relationships/tags" Target="../tags/tag2474.xml"/><Relationship Id="rId24" Type="http://schemas.openxmlformats.org/officeDocument/2006/relationships/tags" Target="../tags/tag2475.xml"/><Relationship Id="rId25" Type="http://schemas.openxmlformats.org/officeDocument/2006/relationships/tags" Target="../tags/tag2476.xml"/><Relationship Id="rId26" Type="http://schemas.openxmlformats.org/officeDocument/2006/relationships/tags" Target="../tags/tag2477.xml"/><Relationship Id="rId27" Type="http://schemas.openxmlformats.org/officeDocument/2006/relationships/tags" Target="../tags/tag2478.xml"/><Relationship Id="rId28" Type="http://schemas.openxmlformats.org/officeDocument/2006/relationships/tags" Target="../tags/tag2479.xml"/><Relationship Id="rId29" Type="http://schemas.openxmlformats.org/officeDocument/2006/relationships/tags" Target="../tags/tag2480.xml"/><Relationship Id="rId40" Type="http://schemas.openxmlformats.org/officeDocument/2006/relationships/tags" Target="../tags/tag2491.xml"/><Relationship Id="rId41" Type="http://schemas.openxmlformats.org/officeDocument/2006/relationships/tags" Target="../tags/tag2492.xml"/><Relationship Id="rId42" Type="http://schemas.openxmlformats.org/officeDocument/2006/relationships/tags" Target="../tags/tag2493.xml"/><Relationship Id="rId43" Type="http://schemas.openxmlformats.org/officeDocument/2006/relationships/tags" Target="../tags/tag2494.xml"/><Relationship Id="rId44" Type="http://schemas.openxmlformats.org/officeDocument/2006/relationships/tags" Target="../tags/tag2495.xml"/><Relationship Id="rId45" Type="http://schemas.openxmlformats.org/officeDocument/2006/relationships/tags" Target="../tags/tag2496.xml"/><Relationship Id="rId46" Type="http://schemas.openxmlformats.org/officeDocument/2006/relationships/tags" Target="../tags/tag2497.xml"/><Relationship Id="rId47" Type="http://schemas.openxmlformats.org/officeDocument/2006/relationships/tags" Target="../tags/tag2498.xml"/><Relationship Id="rId48" Type="http://schemas.openxmlformats.org/officeDocument/2006/relationships/tags" Target="../tags/tag2499.xml"/><Relationship Id="rId49" Type="http://schemas.openxmlformats.org/officeDocument/2006/relationships/tags" Target="../tags/tag2500.xml"/><Relationship Id="rId60" Type="http://schemas.openxmlformats.org/officeDocument/2006/relationships/tags" Target="../tags/tag2511.xml"/><Relationship Id="rId61" Type="http://schemas.openxmlformats.org/officeDocument/2006/relationships/tags" Target="../tags/tag2512.xml"/><Relationship Id="rId62" Type="http://schemas.openxmlformats.org/officeDocument/2006/relationships/tags" Target="../tags/tag2513.xml"/><Relationship Id="rId63" Type="http://schemas.openxmlformats.org/officeDocument/2006/relationships/tags" Target="../tags/tag2514.xml"/><Relationship Id="rId64" Type="http://schemas.openxmlformats.org/officeDocument/2006/relationships/tags" Target="../tags/tag2515.xml"/><Relationship Id="rId65" Type="http://schemas.openxmlformats.org/officeDocument/2006/relationships/tags" Target="../tags/tag2516.xml"/><Relationship Id="rId66" Type="http://schemas.openxmlformats.org/officeDocument/2006/relationships/tags" Target="../tags/tag2517.xml"/><Relationship Id="rId67" Type="http://schemas.openxmlformats.org/officeDocument/2006/relationships/tags" Target="../tags/tag2518.xml"/><Relationship Id="rId68" Type="http://schemas.openxmlformats.org/officeDocument/2006/relationships/tags" Target="../tags/tag2519.xml"/><Relationship Id="rId69" Type="http://schemas.openxmlformats.org/officeDocument/2006/relationships/tags" Target="../tags/tag2520.xml"/><Relationship Id="rId100" Type="http://schemas.openxmlformats.org/officeDocument/2006/relationships/tags" Target="../tags/tag2551.xml"/><Relationship Id="rId80" Type="http://schemas.openxmlformats.org/officeDocument/2006/relationships/tags" Target="../tags/tag2531.xml"/><Relationship Id="rId81" Type="http://schemas.openxmlformats.org/officeDocument/2006/relationships/tags" Target="../tags/tag2532.xml"/><Relationship Id="rId82" Type="http://schemas.openxmlformats.org/officeDocument/2006/relationships/tags" Target="../tags/tag2533.xml"/><Relationship Id="rId83" Type="http://schemas.openxmlformats.org/officeDocument/2006/relationships/tags" Target="../tags/tag2534.xml"/><Relationship Id="rId84" Type="http://schemas.openxmlformats.org/officeDocument/2006/relationships/tags" Target="../tags/tag2535.xml"/><Relationship Id="rId85" Type="http://schemas.openxmlformats.org/officeDocument/2006/relationships/tags" Target="../tags/tag2536.xml"/><Relationship Id="rId86" Type="http://schemas.openxmlformats.org/officeDocument/2006/relationships/tags" Target="../tags/tag2537.xml"/><Relationship Id="rId87" Type="http://schemas.openxmlformats.org/officeDocument/2006/relationships/tags" Target="../tags/tag2538.xml"/><Relationship Id="rId88" Type="http://schemas.openxmlformats.org/officeDocument/2006/relationships/tags" Target="../tags/tag2539.xml"/><Relationship Id="rId89" Type="http://schemas.openxmlformats.org/officeDocument/2006/relationships/tags" Target="../tags/tag2540.xml"/></Relationships>
</file>

<file path=ppt/slides/_rels/slide75.xml.rels><?xml version="1.0" encoding="UTF-8" standalone="yes"?>
<Relationships xmlns="http://schemas.openxmlformats.org/package/2006/relationships"><Relationship Id="rId101" Type="http://schemas.openxmlformats.org/officeDocument/2006/relationships/tags" Target="../tags/tag2658.xml"/><Relationship Id="rId102" Type="http://schemas.openxmlformats.org/officeDocument/2006/relationships/tags" Target="../tags/tag2659.xml"/><Relationship Id="rId103" Type="http://schemas.openxmlformats.org/officeDocument/2006/relationships/tags" Target="../tags/tag2660.xml"/><Relationship Id="rId104" Type="http://schemas.openxmlformats.org/officeDocument/2006/relationships/tags" Target="../tags/tag2661.xml"/><Relationship Id="rId105" Type="http://schemas.openxmlformats.org/officeDocument/2006/relationships/tags" Target="../tags/tag2662.xml"/><Relationship Id="rId106" Type="http://schemas.openxmlformats.org/officeDocument/2006/relationships/slideLayout" Target="../slideLayouts/slideLayout6.xml"/><Relationship Id="rId107" Type="http://schemas.openxmlformats.org/officeDocument/2006/relationships/image" Target="../media/image40.jpeg"/><Relationship Id="rId1" Type="http://schemas.openxmlformats.org/officeDocument/2006/relationships/tags" Target="../tags/tag2558.xml"/><Relationship Id="rId2" Type="http://schemas.openxmlformats.org/officeDocument/2006/relationships/tags" Target="../tags/tag2559.xml"/><Relationship Id="rId3" Type="http://schemas.openxmlformats.org/officeDocument/2006/relationships/tags" Target="../tags/tag2560.xml"/><Relationship Id="rId4" Type="http://schemas.openxmlformats.org/officeDocument/2006/relationships/tags" Target="../tags/tag2561.xml"/><Relationship Id="rId5" Type="http://schemas.openxmlformats.org/officeDocument/2006/relationships/tags" Target="../tags/tag2562.xml"/><Relationship Id="rId6" Type="http://schemas.openxmlformats.org/officeDocument/2006/relationships/tags" Target="../tags/tag2563.xml"/><Relationship Id="rId7" Type="http://schemas.openxmlformats.org/officeDocument/2006/relationships/tags" Target="../tags/tag2564.xml"/><Relationship Id="rId8" Type="http://schemas.openxmlformats.org/officeDocument/2006/relationships/tags" Target="../tags/tag2565.xml"/><Relationship Id="rId9" Type="http://schemas.openxmlformats.org/officeDocument/2006/relationships/tags" Target="../tags/tag2566.xml"/><Relationship Id="rId10" Type="http://schemas.openxmlformats.org/officeDocument/2006/relationships/tags" Target="../tags/tag2567.xml"/><Relationship Id="rId11" Type="http://schemas.openxmlformats.org/officeDocument/2006/relationships/tags" Target="../tags/tag2568.xml"/><Relationship Id="rId12" Type="http://schemas.openxmlformats.org/officeDocument/2006/relationships/tags" Target="../tags/tag2569.xml"/><Relationship Id="rId13" Type="http://schemas.openxmlformats.org/officeDocument/2006/relationships/tags" Target="../tags/tag2570.xml"/><Relationship Id="rId14" Type="http://schemas.openxmlformats.org/officeDocument/2006/relationships/tags" Target="../tags/tag2571.xml"/><Relationship Id="rId15" Type="http://schemas.openxmlformats.org/officeDocument/2006/relationships/tags" Target="../tags/tag2572.xml"/><Relationship Id="rId16" Type="http://schemas.openxmlformats.org/officeDocument/2006/relationships/tags" Target="../tags/tag2573.xml"/><Relationship Id="rId17" Type="http://schemas.openxmlformats.org/officeDocument/2006/relationships/tags" Target="../tags/tag2574.xml"/><Relationship Id="rId18" Type="http://schemas.openxmlformats.org/officeDocument/2006/relationships/tags" Target="../tags/tag2575.xml"/><Relationship Id="rId19" Type="http://schemas.openxmlformats.org/officeDocument/2006/relationships/tags" Target="../tags/tag2576.xml"/><Relationship Id="rId30" Type="http://schemas.openxmlformats.org/officeDocument/2006/relationships/tags" Target="../tags/tag2587.xml"/><Relationship Id="rId31" Type="http://schemas.openxmlformats.org/officeDocument/2006/relationships/tags" Target="../tags/tag2588.xml"/><Relationship Id="rId32" Type="http://schemas.openxmlformats.org/officeDocument/2006/relationships/tags" Target="../tags/tag2589.xml"/><Relationship Id="rId33" Type="http://schemas.openxmlformats.org/officeDocument/2006/relationships/tags" Target="../tags/tag2590.xml"/><Relationship Id="rId34" Type="http://schemas.openxmlformats.org/officeDocument/2006/relationships/tags" Target="../tags/tag2591.xml"/><Relationship Id="rId35" Type="http://schemas.openxmlformats.org/officeDocument/2006/relationships/tags" Target="../tags/tag2592.xml"/><Relationship Id="rId36" Type="http://schemas.openxmlformats.org/officeDocument/2006/relationships/tags" Target="../tags/tag2593.xml"/><Relationship Id="rId37" Type="http://schemas.openxmlformats.org/officeDocument/2006/relationships/tags" Target="../tags/tag2594.xml"/><Relationship Id="rId38" Type="http://schemas.openxmlformats.org/officeDocument/2006/relationships/tags" Target="../tags/tag2595.xml"/><Relationship Id="rId39" Type="http://schemas.openxmlformats.org/officeDocument/2006/relationships/tags" Target="../tags/tag2596.xml"/><Relationship Id="rId50" Type="http://schemas.openxmlformats.org/officeDocument/2006/relationships/tags" Target="../tags/tag2607.xml"/><Relationship Id="rId51" Type="http://schemas.openxmlformats.org/officeDocument/2006/relationships/tags" Target="../tags/tag2608.xml"/><Relationship Id="rId52" Type="http://schemas.openxmlformats.org/officeDocument/2006/relationships/tags" Target="../tags/tag2609.xml"/><Relationship Id="rId53" Type="http://schemas.openxmlformats.org/officeDocument/2006/relationships/tags" Target="../tags/tag2610.xml"/><Relationship Id="rId54" Type="http://schemas.openxmlformats.org/officeDocument/2006/relationships/tags" Target="../tags/tag2611.xml"/><Relationship Id="rId55" Type="http://schemas.openxmlformats.org/officeDocument/2006/relationships/tags" Target="../tags/tag2612.xml"/><Relationship Id="rId56" Type="http://schemas.openxmlformats.org/officeDocument/2006/relationships/tags" Target="../tags/tag2613.xml"/><Relationship Id="rId57" Type="http://schemas.openxmlformats.org/officeDocument/2006/relationships/tags" Target="../tags/tag2614.xml"/><Relationship Id="rId58" Type="http://schemas.openxmlformats.org/officeDocument/2006/relationships/tags" Target="../tags/tag2615.xml"/><Relationship Id="rId59" Type="http://schemas.openxmlformats.org/officeDocument/2006/relationships/tags" Target="../tags/tag2616.xml"/><Relationship Id="rId70" Type="http://schemas.openxmlformats.org/officeDocument/2006/relationships/tags" Target="../tags/tag2627.xml"/><Relationship Id="rId71" Type="http://schemas.openxmlformats.org/officeDocument/2006/relationships/tags" Target="../tags/tag2628.xml"/><Relationship Id="rId72" Type="http://schemas.openxmlformats.org/officeDocument/2006/relationships/tags" Target="../tags/tag2629.xml"/><Relationship Id="rId73" Type="http://schemas.openxmlformats.org/officeDocument/2006/relationships/tags" Target="../tags/tag2630.xml"/><Relationship Id="rId74" Type="http://schemas.openxmlformats.org/officeDocument/2006/relationships/tags" Target="../tags/tag2631.xml"/><Relationship Id="rId75" Type="http://schemas.openxmlformats.org/officeDocument/2006/relationships/tags" Target="../tags/tag2632.xml"/><Relationship Id="rId76" Type="http://schemas.openxmlformats.org/officeDocument/2006/relationships/tags" Target="../tags/tag2633.xml"/><Relationship Id="rId77" Type="http://schemas.openxmlformats.org/officeDocument/2006/relationships/tags" Target="../tags/tag2634.xml"/><Relationship Id="rId78" Type="http://schemas.openxmlformats.org/officeDocument/2006/relationships/tags" Target="../tags/tag2635.xml"/><Relationship Id="rId79" Type="http://schemas.openxmlformats.org/officeDocument/2006/relationships/tags" Target="../tags/tag2636.xml"/><Relationship Id="rId90" Type="http://schemas.openxmlformats.org/officeDocument/2006/relationships/tags" Target="../tags/tag2647.xml"/><Relationship Id="rId91" Type="http://schemas.openxmlformats.org/officeDocument/2006/relationships/tags" Target="../tags/tag2648.xml"/><Relationship Id="rId92" Type="http://schemas.openxmlformats.org/officeDocument/2006/relationships/tags" Target="../tags/tag2649.xml"/><Relationship Id="rId93" Type="http://schemas.openxmlformats.org/officeDocument/2006/relationships/tags" Target="../tags/tag2650.xml"/><Relationship Id="rId94" Type="http://schemas.openxmlformats.org/officeDocument/2006/relationships/tags" Target="../tags/tag2651.xml"/><Relationship Id="rId95" Type="http://schemas.openxmlformats.org/officeDocument/2006/relationships/tags" Target="../tags/tag2652.xml"/><Relationship Id="rId96" Type="http://schemas.openxmlformats.org/officeDocument/2006/relationships/tags" Target="../tags/tag2653.xml"/><Relationship Id="rId97" Type="http://schemas.openxmlformats.org/officeDocument/2006/relationships/tags" Target="../tags/tag2654.xml"/><Relationship Id="rId98" Type="http://schemas.openxmlformats.org/officeDocument/2006/relationships/tags" Target="../tags/tag2655.xml"/><Relationship Id="rId99" Type="http://schemas.openxmlformats.org/officeDocument/2006/relationships/tags" Target="../tags/tag2656.xml"/><Relationship Id="rId20" Type="http://schemas.openxmlformats.org/officeDocument/2006/relationships/tags" Target="../tags/tag2577.xml"/><Relationship Id="rId21" Type="http://schemas.openxmlformats.org/officeDocument/2006/relationships/tags" Target="../tags/tag2578.xml"/><Relationship Id="rId22" Type="http://schemas.openxmlformats.org/officeDocument/2006/relationships/tags" Target="../tags/tag2579.xml"/><Relationship Id="rId23" Type="http://schemas.openxmlformats.org/officeDocument/2006/relationships/tags" Target="../tags/tag2580.xml"/><Relationship Id="rId24" Type="http://schemas.openxmlformats.org/officeDocument/2006/relationships/tags" Target="../tags/tag2581.xml"/><Relationship Id="rId25" Type="http://schemas.openxmlformats.org/officeDocument/2006/relationships/tags" Target="../tags/tag2582.xml"/><Relationship Id="rId26" Type="http://schemas.openxmlformats.org/officeDocument/2006/relationships/tags" Target="../tags/tag2583.xml"/><Relationship Id="rId27" Type="http://schemas.openxmlformats.org/officeDocument/2006/relationships/tags" Target="../tags/tag2584.xml"/><Relationship Id="rId28" Type="http://schemas.openxmlformats.org/officeDocument/2006/relationships/tags" Target="../tags/tag2585.xml"/><Relationship Id="rId29" Type="http://schemas.openxmlformats.org/officeDocument/2006/relationships/tags" Target="../tags/tag2586.xml"/><Relationship Id="rId40" Type="http://schemas.openxmlformats.org/officeDocument/2006/relationships/tags" Target="../tags/tag2597.xml"/><Relationship Id="rId41" Type="http://schemas.openxmlformats.org/officeDocument/2006/relationships/tags" Target="../tags/tag2598.xml"/><Relationship Id="rId42" Type="http://schemas.openxmlformats.org/officeDocument/2006/relationships/tags" Target="../tags/tag2599.xml"/><Relationship Id="rId43" Type="http://schemas.openxmlformats.org/officeDocument/2006/relationships/tags" Target="../tags/tag2600.xml"/><Relationship Id="rId44" Type="http://schemas.openxmlformats.org/officeDocument/2006/relationships/tags" Target="../tags/tag2601.xml"/><Relationship Id="rId45" Type="http://schemas.openxmlformats.org/officeDocument/2006/relationships/tags" Target="../tags/tag2602.xml"/><Relationship Id="rId46" Type="http://schemas.openxmlformats.org/officeDocument/2006/relationships/tags" Target="../tags/tag2603.xml"/><Relationship Id="rId47" Type="http://schemas.openxmlformats.org/officeDocument/2006/relationships/tags" Target="../tags/tag2604.xml"/><Relationship Id="rId48" Type="http://schemas.openxmlformats.org/officeDocument/2006/relationships/tags" Target="../tags/tag2605.xml"/><Relationship Id="rId49" Type="http://schemas.openxmlformats.org/officeDocument/2006/relationships/tags" Target="../tags/tag2606.xml"/><Relationship Id="rId60" Type="http://schemas.openxmlformats.org/officeDocument/2006/relationships/tags" Target="../tags/tag2617.xml"/><Relationship Id="rId61" Type="http://schemas.openxmlformats.org/officeDocument/2006/relationships/tags" Target="../tags/tag2618.xml"/><Relationship Id="rId62" Type="http://schemas.openxmlformats.org/officeDocument/2006/relationships/tags" Target="../tags/tag2619.xml"/><Relationship Id="rId63" Type="http://schemas.openxmlformats.org/officeDocument/2006/relationships/tags" Target="../tags/tag2620.xml"/><Relationship Id="rId64" Type="http://schemas.openxmlformats.org/officeDocument/2006/relationships/tags" Target="../tags/tag2621.xml"/><Relationship Id="rId65" Type="http://schemas.openxmlformats.org/officeDocument/2006/relationships/tags" Target="../tags/tag2622.xml"/><Relationship Id="rId66" Type="http://schemas.openxmlformats.org/officeDocument/2006/relationships/tags" Target="../tags/tag2623.xml"/><Relationship Id="rId67" Type="http://schemas.openxmlformats.org/officeDocument/2006/relationships/tags" Target="../tags/tag2624.xml"/><Relationship Id="rId68" Type="http://schemas.openxmlformats.org/officeDocument/2006/relationships/tags" Target="../tags/tag2625.xml"/><Relationship Id="rId69" Type="http://schemas.openxmlformats.org/officeDocument/2006/relationships/tags" Target="../tags/tag2626.xml"/><Relationship Id="rId100" Type="http://schemas.openxmlformats.org/officeDocument/2006/relationships/tags" Target="../tags/tag2657.xml"/><Relationship Id="rId80" Type="http://schemas.openxmlformats.org/officeDocument/2006/relationships/tags" Target="../tags/tag2637.xml"/><Relationship Id="rId81" Type="http://schemas.openxmlformats.org/officeDocument/2006/relationships/tags" Target="../tags/tag2638.xml"/><Relationship Id="rId82" Type="http://schemas.openxmlformats.org/officeDocument/2006/relationships/tags" Target="../tags/tag2639.xml"/><Relationship Id="rId83" Type="http://schemas.openxmlformats.org/officeDocument/2006/relationships/tags" Target="../tags/tag2640.xml"/><Relationship Id="rId84" Type="http://schemas.openxmlformats.org/officeDocument/2006/relationships/tags" Target="../tags/tag2641.xml"/><Relationship Id="rId85" Type="http://schemas.openxmlformats.org/officeDocument/2006/relationships/tags" Target="../tags/tag2642.xml"/><Relationship Id="rId86" Type="http://schemas.openxmlformats.org/officeDocument/2006/relationships/tags" Target="../tags/tag2643.xml"/><Relationship Id="rId87" Type="http://schemas.openxmlformats.org/officeDocument/2006/relationships/tags" Target="../tags/tag2644.xml"/><Relationship Id="rId88" Type="http://schemas.openxmlformats.org/officeDocument/2006/relationships/tags" Target="../tags/tag2645.xml"/><Relationship Id="rId89" Type="http://schemas.openxmlformats.org/officeDocument/2006/relationships/tags" Target="../tags/tag264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tags" Target="../tags/tag2663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tags" Target="../tags/tag2664.xml"/><Relationship Id="rId2" Type="http://schemas.openxmlformats.org/officeDocument/2006/relationships/tags" Target="../tags/tag2665.xml"/><Relationship Id="rId3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1" Type="http://schemas.openxmlformats.org/officeDocument/2006/relationships/tags" Target="../tags/tag2676.xml"/><Relationship Id="rId12" Type="http://schemas.openxmlformats.org/officeDocument/2006/relationships/tags" Target="../tags/tag2677.xml"/><Relationship Id="rId13" Type="http://schemas.openxmlformats.org/officeDocument/2006/relationships/tags" Target="../tags/tag2678.xml"/><Relationship Id="rId14" Type="http://schemas.openxmlformats.org/officeDocument/2006/relationships/slideLayout" Target="../slideLayouts/slideLayout6.xml"/><Relationship Id="rId15" Type="http://schemas.openxmlformats.org/officeDocument/2006/relationships/notesSlide" Target="../notesSlides/notesSlide33.xml"/><Relationship Id="rId16" Type="http://schemas.openxmlformats.org/officeDocument/2006/relationships/image" Target="../media/image41.jpeg"/><Relationship Id="rId17" Type="http://schemas.openxmlformats.org/officeDocument/2006/relationships/image" Target="../media/image42.png"/><Relationship Id="rId1" Type="http://schemas.openxmlformats.org/officeDocument/2006/relationships/tags" Target="../tags/tag2666.xml"/><Relationship Id="rId2" Type="http://schemas.openxmlformats.org/officeDocument/2006/relationships/tags" Target="../tags/tag2667.xml"/><Relationship Id="rId3" Type="http://schemas.openxmlformats.org/officeDocument/2006/relationships/tags" Target="../tags/tag2668.xml"/><Relationship Id="rId4" Type="http://schemas.openxmlformats.org/officeDocument/2006/relationships/tags" Target="../tags/tag2669.xml"/><Relationship Id="rId5" Type="http://schemas.openxmlformats.org/officeDocument/2006/relationships/tags" Target="../tags/tag2670.xml"/><Relationship Id="rId6" Type="http://schemas.openxmlformats.org/officeDocument/2006/relationships/tags" Target="../tags/tag2671.xml"/><Relationship Id="rId7" Type="http://schemas.openxmlformats.org/officeDocument/2006/relationships/tags" Target="../tags/tag2672.xml"/><Relationship Id="rId8" Type="http://schemas.openxmlformats.org/officeDocument/2006/relationships/tags" Target="../tags/tag2673.xml"/><Relationship Id="rId9" Type="http://schemas.openxmlformats.org/officeDocument/2006/relationships/tags" Target="../tags/tag2674.xml"/><Relationship Id="rId10" Type="http://schemas.openxmlformats.org/officeDocument/2006/relationships/tags" Target="../tags/tag2675.xml"/></Relationships>
</file>

<file path=ppt/slides/_rels/slide79.xml.rels><?xml version="1.0" encoding="UTF-8" standalone="yes"?>
<Relationships xmlns="http://schemas.openxmlformats.org/package/2006/relationships"><Relationship Id="rId11" Type="http://schemas.openxmlformats.org/officeDocument/2006/relationships/tags" Target="../tags/tag2689.xml"/><Relationship Id="rId12" Type="http://schemas.openxmlformats.org/officeDocument/2006/relationships/tags" Target="../tags/tag2690.xml"/><Relationship Id="rId13" Type="http://schemas.openxmlformats.org/officeDocument/2006/relationships/tags" Target="../tags/tag2691.xml"/><Relationship Id="rId14" Type="http://schemas.openxmlformats.org/officeDocument/2006/relationships/slideLayout" Target="../slideLayouts/slideLayout1.xml"/><Relationship Id="rId15" Type="http://schemas.openxmlformats.org/officeDocument/2006/relationships/image" Target="../media/image43.jpeg"/><Relationship Id="rId16" Type="http://schemas.openxmlformats.org/officeDocument/2006/relationships/image" Target="../media/image44.jpeg"/><Relationship Id="rId17" Type="http://schemas.openxmlformats.org/officeDocument/2006/relationships/image" Target="../media/image45.jpeg"/><Relationship Id="rId18" Type="http://schemas.openxmlformats.org/officeDocument/2006/relationships/image" Target="../media/image46.jpeg"/><Relationship Id="rId1" Type="http://schemas.openxmlformats.org/officeDocument/2006/relationships/tags" Target="../tags/tag2679.xml"/><Relationship Id="rId2" Type="http://schemas.openxmlformats.org/officeDocument/2006/relationships/tags" Target="../tags/tag2680.xml"/><Relationship Id="rId3" Type="http://schemas.openxmlformats.org/officeDocument/2006/relationships/tags" Target="../tags/tag2681.xml"/><Relationship Id="rId4" Type="http://schemas.openxmlformats.org/officeDocument/2006/relationships/tags" Target="../tags/tag2682.xml"/><Relationship Id="rId5" Type="http://schemas.openxmlformats.org/officeDocument/2006/relationships/tags" Target="../tags/tag2683.xml"/><Relationship Id="rId6" Type="http://schemas.openxmlformats.org/officeDocument/2006/relationships/tags" Target="../tags/tag2684.xml"/><Relationship Id="rId7" Type="http://schemas.openxmlformats.org/officeDocument/2006/relationships/tags" Target="../tags/tag2685.xml"/><Relationship Id="rId8" Type="http://schemas.openxmlformats.org/officeDocument/2006/relationships/tags" Target="../tags/tag2686.xml"/><Relationship Id="rId9" Type="http://schemas.openxmlformats.org/officeDocument/2006/relationships/tags" Target="../tags/tag2687.xml"/><Relationship Id="rId10" Type="http://schemas.openxmlformats.org/officeDocument/2006/relationships/tags" Target="../tags/tag2688.xml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tags" Target="../tags/tag96.xml"/><Relationship Id="rId21" Type="http://schemas.openxmlformats.org/officeDocument/2006/relationships/tags" Target="../tags/tag97.xml"/><Relationship Id="rId22" Type="http://schemas.openxmlformats.org/officeDocument/2006/relationships/tags" Target="../tags/tag98.xml"/><Relationship Id="rId23" Type="http://schemas.openxmlformats.org/officeDocument/2006/relationships/tags" Target="../tags/tag99.xml"/><Relationship Id="rId24" Type="http://schemas.openxmlformats.org/officeDocument/2006/relationships/tags" Target="../tags/tag100.xml"/><Relationship Id="rId25" Type="http://schemas.openxmlformats.org/officeDocument/2006/relationships/tags" Target="../tags/tag101.xml"/><Relationship Id="rId26" Type="http://schemas.openxmlformats.org/officeDocument/2006/relationships/tags" Target="../tags/tag102.xml"/><Relationship Id="rId27" Type="http://schemas.openxmlformats.org/officeDocument/2006/relationships/tags" Target="../tags/tag103.xml"/><Relationship Id="rId28" Type="http://schemas.openxmlformats.org/officeDocument/2006/relationships/tags" Target="../tags/tag104.xml"/><Relationship Id="rId29" Type="http://schemas.openxmlformats.org/officeDocument/2006/relationships/tags" Target="../tags/tag105.xml"/><Relationship Id="rId1" Type="http://schemas.openxmlformats.org/officeDocument/2006/relationships/tags" Target="../tags/tag77.xml"/><Relationship Id="rId2" Type="http://schemas.openxmlformats.org/officeDocument/2006/relationships/tags" Target="../tags/tag78.xml"/><Relationship Id="rId3" Type="http://schemas.openxmlformats.org/officeDocument/2006/relationships/tags" Target="../tags/tag79.xml"/><Relationship Id="rId4" Type="http://schemas.openxmlformats.org/officeDocument/2006/relationships/tags" Target="../tags/tag80.xml"/><Relationship Id="rId5" Type="http://schemas.openxmlformats.org/officeDocument/2006/relationships/tags" Target="../tags/tag81.xml"/><Relationship Id="rId30" Type="http://schemas.openxmlformats.org/officeDocument/2006/relationships/tags" Target="../tags/tag106.xml"/><Relationship Id="rId31" Type="http://schemas.openxmlformats.org/officeDocument/2006/relationships/tags" Target="../tags/tag107.xml"/><Relationship Id="rId32" Type="http://schemas.openxmlformats.org/officeDocument/2006/relationships/tags" Target="../tags/tag108.xml"/><Relationship Id="rId9" Type="http://schemas.openxmlformats.org/officeDocument/2006/relationships/tags" Target="../tags/tag85.xml"/><Relationship Id="rId6" Type="http://schemas.openxmlformats.org/officeDocument/2006/relationships/tags" Target="../tags/tag82.xml"/><Relationship Id="rId7" Type="http://schemas.openxmlformats.org/officeDocument/2006/relationships/tags" Target="../tags/tag83.xml"/><Relationship Id="rId8" Type="http://schemas.openxmlformats.org/officeDocument/2006/relationships/tags" Target="../tags/tag84.xml"/><Relationship Id="rId33" Type="http://schemas.openxmlformats.org/officeDocument/2006/relationships/tags" Target="../tags/tag109.xml"/><Relationship Id="rId34" Type="http://schemas.openxmlformats.org/officeDocument/2006/relationships/tags" Target="../tags/tag110.xml"/><Relationship Id="rId35" Type="http://schemas.openxmlformats.org/officeDocument/2006/relationships/tags" Target="../tags/tag111.xml"/><Relationship Id="rId36" Type="http://schemas.openxmlformats.org/officeDocument/2006/relationships/tags" Target="../tags/tag112.xml"/><Relationship Id="rId10" Type="http://schemas.openxmlformats.org/officeDocument/2006/relationships/tags" Target="../tags/tag86.xml"/><Relationship Id="rId11" Type="http://schemas.openxmlformats.org/officeDocument/2006/relationships/tags" Target="../tags/tag87.xml"/><Relationship Id="rId12" Type="http://schemas.openxmlformats.org/officeDocument/2006/relationships/tags" Target="../tags/tag88.xml"/><Relationship Id="rId13" Type="http://schemas.openxmlformats.org/officeDocument/2006/relationships/tags" Target="../tags/tag89.xml"/><Relationship Id="rId14" Type="http://schemas.openxmlformats.org/officeDocument/2006/relationships/tags" Target="../tags/tag90.xml"/><Relationship Id="rId15" Type="http://schemas.openxmlformats.org/officeDocument/2006/relationships/tags" Target="../tags/tag91.xml"/><Relationship Id="rId16" Type="http://schemas.openxmlformats.org/officeDocument/2006/relationships/tags" Target="../tags/tag92.xml"/><Relationship Id="rId17" Type="http://schemas.openxmlformats.org/officeDocument/2006/relationships/tags" Target="../tags/tag93.xml"/><Relationship Id="rId18" Type="http://schemas.openxmlformats.org/officeDocument/2006/relationships/tags" Target="../tags/tag94.xml"/><Relationship Id="rId19" Type="http://schemas.openxmlformats.org/officeDocument/2006/relationships/tags" Target="../tags/tag95.xml"/><Relationship Id="rId37" Type="http://schemas.openxmlformats.org/officeDocument/2006/relationships/tags" Target="../tags/tag113.xml"/><Relationship Id="rId38" Type="http://schemas.openxmlformats.org/officeDocument/2006/relationships/tags" Target="../tags/tag114.xml"/><Relationship Id="rId39" Type="http://schemas.openxmlformats.org/officeDocument/2006/relationships/tags" Target="../tags/tag115.xml"/><Relationship Id="rId40" Type="http://schemas.openxmlformats.org/officeDocument/2006/relationships/tags" Target="../tags/tag116.xml"/><Relationship Id="rId41" Type="http://schemas.openxmlformats.org/officeDocument/2006/relationships/tags" Target="../tags/tag117.xml"/><Relationship Id="rId42" Type="http://schemas.openxmlformats.org/officeDocument/2006/relationships/slideLayout" Target="../slideLayouts/slideLayout51.xml"/><Relationship Id="rId43" Type="http://schemas.openxmlformats.org/officeDocument/2006/relationships/notesSlide" Target="../notesSlides/notesSlide3.xml"/></Relationships>
</file>

<file path=ppt/slides/_rels/slide80.xml.rels><?xml version="1.0" encoding="UTF-8" standalone="yes"?>
<Relationships xmlns="http://schemas.openxmlformats.org/package/2006/relationships"><Relationship Id="rId20" Type="http://schemas.openxmlformats.org/officeDocument/2006/relationships/tags" Target="../tags/tag2711.xml"/><Relationship Id="rId21" Type="http://schemas.openxmlformats.org/officeDocument/2006/relationships/tags" Target="../tags/tag2712.xml"/><Relationship Id="rId22" Type="http://schemas.openxmlformats.org/officeDocument/2006/relationships/tags" Target="../tags/tag2713.xml"/><Relationship Id="rId23" Type="http://schemas.openxmlformats.org/officeDocument/2006/relationships/tags" Target="../tags/tag2714.xml"/><Relationship Id="rId24" Type="http://schemas.openxmlformats.org/officeDocument/2006/relationships/tags" Target="../tags/tag2715.xml"/><Relationship Id="rId25" Type="http://schemas.openxmlformats.org/officeDocument/2006/relationships/tags" Target="../tags/tag2716.xml"/><Relationship Id="rId26" Type="http://schemas.openxmlformats.org/officeDocument/2006/relationships/tags" Target="../tags/tag2717.xml"/><Relationship Id="rId27" Type="http://schemas.openxmlformats.org/officeDocument/2006/relationships/tags" Target="../tags/tag2718.xml"/><Relationship Id="rId28" Type="http://schemas.openxmlformats.org/officeDocument/2006/relationships/tags" Target="../tags/tag2719.xml"/><Relationship Id="rId29" Type="http://schemas.openxmlformats.org/officeDocument/2006/relationships/slideLayout" Target="../slideLayouts/slideLayout1.xml"/><Relationship Id="rId1" Type="http://schemas.openxmlformats.org/officeDocument/2006/relationships/tags" Target="../tags/tag2692.xml"/><Relationship Id="rId2" Type="http://schemas.openxmlformats.org/officeDocument/2006/relationships/tags" Target="../tags/tag2693.xml"/><Relationship Id="rId3" Type="http://schemas.openxmlformats.org/officeDocument/2006/relationships/tags" Target="../tags/tag2694.xml"/><Relationship Id="rId4" Type="http://schemas.openxmlformats.org/officeDocument/2006/relationships/tags" Target="../tags/tag2695.xml"/><Relationship Id="rId5" Type="http://schemas.openxmlformats.org/officeDocument/2006/relationships/tags" Target="../tags/tag2696.xml"/><Relationship Id="rId30" Type="http://schemas.openxmlformats.org/officeDocument/2006/relationships/image" Target="../media/image47.png"/><Relationship Id="rId31" Type="http://schemas.openxmlformats.org/officeDocument/2006/relationships/image" Target="../media/image48.png"/><Relationship Id="rId32" Type="http://schemas.openxmlformats.org/officeDocument/2006/relationships/image" Target="../media/image49.png"/><Relationship Id="rId9" Type="http://schemas.openxmlformats.org/officeDocument/2006/relationships/tags" Target="../tags/tag2700.xml"/><Relationship Id="rId6" Type="http://schemas.openxmlformats.org/officeDocument/2006/relationships/tags" Target="../tags/tag2697.xml"/><Relationship Id="rId7" Type="http://schemas.openxmlformats.org/officeDocument/2006/relationships/tags" Target="../tags/tag2698.xml"/><Relationship Id="rId8" Type="http://schemas.openxmlformats.org/officeDocument/2006/relationships/tags" Target="../tags/tag2699.xml"/><Relationship Id="rId33" Type="http://schemas.openxmlformats.org/officeDocument/2006/relationships/image" Target="../media/image50.png"/><Relationship Id="rId34" Type="http://schemas.openxmlformats.org/officeDocument/2006/relationships/image" Target="../media/image51.png"/><Relationship Id="rId10" Type="http://schemas.openxmlformats.org/officeDocument/2006/relationships/tags" Target="../tags/tag2701.xml"/><Relationship Id="rId11" Type="http://schemas.openxmlformats.org/officeDocument/2006/relationships/tags" Target="../tags/tag2702.xml"/><Relationship Id="rId12" Type="http://schemas.openxmlformats.org/officeDocument/2006/relationships/tags" Target="../tags/tag2703.xml"/><Relationship Id="rId13" Type="http://schemas.openxmlformats.org/officeDocument/2006/relationships/tags" Target="../tags/tag2704.xml"/><Relationship Id="rId14" Type="http://schemas.openxmlformats.org/officeDocument/2006/relationships/tags" Target="../tags/tag2705.xml"/><Relationship Id="rId15" Type="http://schemas.openxmlformats.org/officeDocument/2006/relationships/tags" Target="../tags/tag2706.xml"/><Relationship Id="rId16" Type="http://schemas.openxmlformats.org/officeDocument/2006/relationships/tags" Target="../tags/tag2707.xml"/><Relationship Id="rId17" Type="http://schemas.openxmlformats.org/officeDocument/2006/relationships/tags" Target="../tags/tag2708.xml"/><Relationship Id="rId18" Type="http://schemas.openxmlformats.org/officeDocument/2006/relationships/tags" Target="../tags/tag2709.xml"/><Relationship Id="rId19" Type="http://schemas.openxmlformats.org/officeDocument/2006/relationships/tags" Target="../tags/tag2710.xml"/></Relationships>
</file>

<file path=ppt/slides/_rels/slide81.xml.rels><?xml version="1.0" encoding="UTF-8" standalone="yes"?>
<Relationships xmlns="http://schemas.openxmlformats.org/package/2006/relationships"><Relationship Id="rId13" Type="http://schemas.openxmlformats.org/officeDocument/2006/relationships/tags" Target="../tags/tag2732.xml"/><Relationship Id="rId14" Type="http://schemas.openxmlformats.org/officeDocument/2006/relationships/tags" Target="../tags/tag2733.xml"/><Relationship Id="rId15" Type="http://schemas.openxmlformats.org/officeDocument/2006/relationships/tags" Target="../tags/tag2734.xml"/><Relationship Id="rId16" Type="http://schemas.openxmlformats.org/officeDocument/2006/relationships/tags" Target="../tags/tag2735.xml"/><Relationship Id="rId17" Type="http://schemas.openxmlformats.org/officeDocument/2006/relationships/tags" Target="../tags/tag2736.xml"/><Relationship Id="rId18" Type="http://schemas.openxmlformats.org/officeDocument/2006/relationships/tags" Target="../tags/tag2737.xml"/><Relationship Id="rId19" Type="http://schemas.openxmlformats.org/officeDocument/2006/relationships/tags" Target="../tags/tag2738.xml"/><Relationship Id="rId63" Type="http://schemas.openxmlformats.org/officeDocument/2006/relationships/tags" Target="../tags/tag2782.xml"/><Relationship Id="rId64" Type="http://schemas.openxmlformats.org/officeDocument/2006/relationships/tags" Target="../tags/tag2783.xml"/><Relationship Id="rId65" Type="http://schemas.openxmlformats.org/officeDocument/2006/relationships/slideLayout" Target="../slideLayouts/slideLayout7.xml"/><Relationship Id="rId66" Type="http://schemas.openxmlformats.org/officeDocument/2006/relationships/notesSlide" Target="../notesSlides/notesSlide34.xml"/><Relationship Id="rId67" Type="http://schemas.openxmlformats.org/officeDocument/2006/relationships/image" Target="../media/image52.png"/><Relationship Id="rId68" Type="http://schemas.openxmlformats.org/officeDocument/2006/relationships/image" Target="../media/image53.png"/><Relationship Id="rId69" Type="http://schemas.openxmlformats.org/officeDocument/2006/relationships/image" Target="../media/image54.png"/><Relationship Id="rId50" Type="http://schemas.openxmlformats.org/officeDocument/2006/relationships/tags" Target="../tags/tag2769.xml"/><Relationship Id="rId51" Type="http://schemas.openxmlformats.org/officeDocument/2006/relationships/tags" Target="../tags/tag2770.xml"/><Relationship Id="rId52" Type="http://schemas.openxmlformats.org/officeDocument/2006/relationships/tags" Target="../tags/tag2771.xml"/><Relationship Id="rId53" Type="http://schemas.openxmlformats.org/officeDocument/2006/relationships/tags" Target="../tags/tag2772.xml"/><Relationship Id="rId54" Type="http://schemas.openxmlformats.org/officeDocument/2006/relationships/tags" Target="../tags/tag2773.xml"/><Relationship Id="rId55" Type="http://schemas.openxmlformats.org/officeDocument/2006/relationships/tags" Target="../tags/tag2774.xml"/><Relationship Id="rId56" Type="http://schemas.openxmlformats.org/officeDocument/2006/relationships/tags" Target="../tags/tag2775.xml"/><Relationship Id="rId57" Type="http://schemas.openxmlformats.org/officeDocument/2006/relationships/tags" Target="../tags/tag2776.xml"/><Relationship Id="rId58" Type="http://schemas.openxmlformats.org/officeDocument/2006/relationships/tags" Target="../tags/tag2777.xml"/><Relationship Id="rId59" Type="http://schemas.openxmlformats.org/officeDocument/2006/relationships/tags" Target="../tags/tag2778.xml"/><Relationship Id="rId40" Type="http://schemas.openxmlformats.org/officeDocument/2006/relationships/tags" Target="../tags/tag2759.xml"/><Relationship Id="rId41" Type="http://schemas.openxmlformats.org/officeDocument/2006/relationships/tags" Target="../tags/tag2760.xml"/><Relationship Id="rId42" Type="http://schemas.openxmlformats.org/officeDocument/2006/relationships/tags" Target="../tags/tag2761.xml"/><Relationship Id="rId43" Type="http://schemas.openxmlformats.org/officeDocument/2006/relationships/tags" Target="../tags/tag2762.xml"/><Relationship Id="rId44" Type="http://schemas.openxmlformats.org/officeDocument/2006/relationships/tags" Target="../tags/tag2763.xml"/><Relationship Id="rId45" Type="http://schemas.openxmlformats.org/officeDocument/2006/relationships/tags" Target="../tags/tag2764.xml"/><Relationship Id="rId46" Type="http://schemas.openxmlformats.org/officeDocument/2006/relationships/tags" Target="../tags/tag2765.xml"/><Relationship Id="rId47" Type="http://schemas.openxmlformats.org/officeDocument/2006/relationships/tags" Target="../tags/tag2766.xml"/><Relationship Id="rId48" Type="http://schemas.openxmlformats.org/officeDocument/2006/relationships/tags" Target="../tags/tag2767.xml"/><Relationship Id="rId49" Type="http://schemas.openxmlformats.org/officeDocument/2006/relationships/tags" Target="../tags/tag2768.xml"/><Relationship Id="rId1" Type="http://schemas.openxmlformats.org/officeDocument/2006/relationships/tags" Target="../tags/tag2720.xml"/><Relationship Id="rId2" Type="http://schemas.openxmlformats.org/officeDocument/2006/relationships/tags" Target="../tags/tag2721.xml"/><Relationship Id="rId3" Type="http://schemas.openxmlformats.org/officeDocument/2006/relationships/tags" Target="../tags/tag2722.xml"/><Relationship Id="rId4" Type="http://schemas.openxmlformats.org/officeDocument/2006/relationships/tags" Target="../tags/tag2723.xml"/><Relationship Id="rId5" Type="http://schemas.openxmlformats.org/officeDocument/2006/relationships/tags" Target="../tags/tag2724.xml"/><Relationship Id="rId6" Type="http://schemas.openxmlformats.org/officeDocument/2006/relationships/tags" Target="../tags/tag2725.xml"/><Relationship Id="rId7" Type="http://schemas.openxmlformats.org/officeDocument/2006/relationships/tags" Target="../tags/tag2726.xml"/><Relationship Id="rId8" Type="http://schemas.openxmlformats.org/officeDocument/2006/relationships/tags" Target="../tags/tag2727.xml"/><Relationship Id="rId9" Type="http://schemas.openxmlformats.org/officeDocument/2006/relationships/tags" Target="../tags/tag2728.xml"/><Relationship Id="rId30" Type="http://schemas.openxmlformats.org/officeDocument/2006/relationships/tags" Target="../tags/tag2749.xml"/><Relationship Id="rId31" Type="http://schemas.openxmlformats.org/officeDocument/2006/relationships/tags" Target="../tags/tag2750.xml"/><Relationship Id="rId32" Type="http://schemas.openxmlformats.org/officeDocument/2006/relationships/tags" Target="../tags/tag2751.xml"/><Relationship Id="rId33" Type="http://schemas.openxmlformats.org/officeDocument/2006/relationships/tags" Target="../tags/tag2752.xml"/><Relationship Id="rId34" Type="http://schemas.openxmlformats.org/officeDocument/2006/relationships/tags" Target="../tags/tag2753.xml"/><Relationship Id="rId35" Type="http://schemas.openxmlformats.org/officeDocument/2006/relationships/tags" Target="../tags/tag2754.xml"/><Relationship Id="rId36" Type="http://schemas.openxmlformats.org/officeDocument/2006/relationships/tags" Target="../tags/tag2755.xml"/><Relationship Id="rId37" Type="http://schemas.openxmlformats.org/officeDocument/2006/relationships/tags" Target="../tags/tag2756.xml"/><Relationship Id="rId38" Type="http://schemas.openxmlformats.org/officeDocument/2006/relationships/tags" Target="../tags/tag2757.xml"/><Relationship Id="rId39" Type="http://schemas.openxmlformats.org/officeDocument/2006/relationships/tags" Target="../tags/tag2758.xml"/><Relationship Id="rId70" Type="http://schemas.openxmlformats.org/officeDocument/2006/relationships/image" Target="../media/image55.png"/><Relationship Id="rId20" Type="http://schemas.openxmlformats.org/officeDocument/2006/relationships/tags" Target="../tags/tag2739.xml"/><Relationship Id="rId21" Type="http://schemas.openxmlformats.org/officeDocument/2006/relationships/tags" Target="../tags/tag2740.xml"/><Relationship Id="rId22" Type="http://schemas.openxmlformats.org/officeDocument/2006/relationships/tags" Target="../tags/tag2741.xml"/><Relationship Id="rId23" Type="http://schemas.openxmlformats.org/officeDocument/2006/relationships/tags" Target="../tags/tag2742.xml"/><Relationship Id="rId24" Type="http://schemas.openxmlformats.org/officeDocument/2006/relationships/tags" Target="../tags/tag2743.xml"/><Relationship Id="rId25" Type="http://schemas.openxmlformats.org/officeDocument/2006/relationships/tags" Target="../tags/tag2744.xml"/><Relationship Id="rId26" Type="http://schemas.openxmlformats.org/officeDocument/2006/relationships/tags" Target="../tags/tag2745.xml"/><Relationship Id="rId27" Type="http://schemas.openxmlformats.org/officeDocument/2006/relationships/tags" Target="../tags/tag2746.xml"/><Relationship Id="rId28" Type="http://schemas.openxmlformats.org/officeDocument/2006/relationships/tags" Target="../tags/tag2747.xml"/><Relationship Id="rId29" Type="http://schemas.openxmlformats.org/officeDocument/2006/relationships/tags" Target="../tags/tag2748.xml"/><Relationship Id="rId60" Type="http://schemas.openxmlformats.org/officeDocument/2006/relationships/tags" Target="../tags/tag2779.xml"/><Relationship Id="rId61" Type="http://schemas.openxmlformats.org/officeDocument/2006/relationships/tags" Target="../tags/tag2780.xml"/><Relationship Id="rId62" Type="http://schemas.openxmlformats.org/officeDocument/2006/relationships/tags" Target="../tags/tag2781.xml"/><Relationship Id="rId10" Type="http://schemas.openxmlformats.org/officeDocument/2006/relationships/tags" Target="../tags/tag2729.xml"/><Relationship Id="rId11" Type="http://schemas.openxmlformats.org/officeDocument/2006/relationships/tags" Target="../tags/tag2730.xml"/><Relationship Id="rId12" Type="http://schemas.openxmlformats.org/officeDocument/2006/relationships/tags" Target="../tags/tag2731.xml"/></Relationships>
</file>

<file path=ppt/slides/_rels/slide82.xml.rels><?xml version="1.0" encoding="UTF-8" standalone="yes"?>
<Relationships xmlns="http://schemas.openxmlformats.org/package/2006/relationships"><Relationship Id="rId13" Type="http://schemas.openxmlformats.org/officeDocument/2006/relationships/tags" Target="../tags/tag2796.xml"/><Relationship Id="rId14" Type="http://schemas.openxmlformats.org/officeDocument/2006/relationships/tags" Target="../tags/tag2797.xml"/><Relationship Id="rId15" Type="http://schemas.openxmlformats.org/officeDocument/2006/relationships/tags" Target="../tags/tag2798.xml"/><Relationship Id="rId16" Type="http://schemas.openxmlformats.org/officeDocument/2006/relationships/tags" Target="../tags/tag2799.xml"/><Relationship Id="rId17" Type="http://schemas.openxmlformats.org/officeDocument/2006/relationships/tags" Target="../tags/tag2800.xml"/><Relationship Id="rId18" Type="http://schemas.openxmlformats.org/officeDocument/2006/relationships/tags" Target="../tags/tag2801.xml"/><Relationship Id="rId19" Type="http://schemas.openxmlformats.org/officeDocument/2006/relationships/tags" Target="../tags/tag2802.xml"/><Relationship Id="rId63" Type="http://schemas.openxmlformats.org/officeDocument/2006/relationships/tags" Target="../tags/tag2846.xml"/><Relationship Id="rId64" Type="http://schemas.openxmlformats.org/officeDocument/2006/relationships/tags" Target="../tags/tag2847.xml"/><Relationship Id="rId65" Type="http://schemas.openxmlformats.org/officeDocument/2006/relationships/tags" Target="../tags/tag2848.xml"/><Relationship Id="rId66" Type="http://schemas.openxmlformats.org/officeDocument/2006/relationships/tags" Target="../tags/tag2849.xml"/><Relationship Id="rId67" Type="http://schemas.openxmlformats.org/officeDocument/2006/relationships/tags" Target="../tags/tag2850.xml"/><Relationship Id="rId68" Type="http://schemas.openxmlformats.org/officeDocument/2006/relationships/tags" Target="../tags/tag2851.xml"/><Relationship Id="rId69" Type="http://schemas.openxmlformats.org/officeDocument/2006/relationships/tags" Target="../tags/tag2852.xml"/><Relationship Id="rId50" Type="http://schemas.openxmlformats.org/officeDocument/2006/relationships/tags" Target="../tags/tag2833.xml"/><Relationship Id="rId51" Type="http://schemas.openxmlformats.org/officeDocument/2006/relationships/tags" Target="../tags/tag2834.xml"/><Relationship Id="rId52" Type="http://schemas.openxmlformats.org/officeDocument/2006/relationships/tags" Target="../tags/tag2835.xml"/><Relationship Id="rId53" Type="http://schemas.openxmlformats.org/officeDocument/2006/relationships/tags" Target="../tags/tag2836.xml"/><Relationship Id="rId54" Type="http://schemas.openxmlformats.org/officeDocument/2006/relationships/tags" Target="../tags/tag2837.xml"/><Relationship Id="rId55" Type="http://schemas.openxmlformats.org/officeDocument/2006/relationships/tags" Target="../tags/tag2838.xml"/><Relationship Id="rId56" Type="http://schemas.openxmlformats.org/officeDocument/2006/relationships/tags" Target="../tags/tag2839.xml"/><Relationship Id="rId57" Type="http://schemas.openxmlformats.org/officeDocument/2006/relationships/tags" Target="../tags/tag2840.xml"/><Relationship Id="rId58" Type="http://schemas.openxmlformats.org/officeDocument/2006/relationships/tags" Target="../tags/tag2841.xml"/><Relationship Id="rId59" Type="http://schemas.openxmlformats.org/officeDocument/2006/relationships/tags" Target="../tags/tag2842.xml"/><Relationship Id="rId40" Type="http://schemas.openxmlformats.org/officeDocument/2006/relationships/tags" Target="../tags/tag2823.xml"/><Relationship Id="rId41" Type="http://schemas.openxmlformats.org/officeDocument/2006/relationships/tags" Target="../tags/tag2824.xml"/><Relationship Id="rId42" Type="http://schemas.openxmlformats.org/officeDocument/2006/relationships/tags" Target="../tags/tag2825.xml"/><Relationship Id="rId43" Type="http://schemas.openxmlformats.org/officeDocument/2006/relationships/tags" Target="../tags/tag2826.xml"/><Relationship Id="rId44" Type="http://schemas.openxmlformats.org/officeDocument/2006/relationships/tags" Target="../tags/tag2827.xml"/><Relationship Id="rId45" Type="http://schemas.openxmlformats.org/officeDocument/2006/relationships/tags" Target="../tags/tag2828.xml"/><Relationship Id="rId46" Type="http://schemas.openxmlformats.org/officeDocument/2006/relationships/tags" Target="../tags/tag2829.xml"/><Relationship Id="rId47" Type="http://schemas.openxmlformats.org/officeDocument/2006/relationships/tags" Target="../tags/tag2830.xml"/><Relationship Id="rId48" Type="http://schemas.openxmlformats.org/officeDocument/2006/relationships/tags" Target="../tags/tag2831.xml"/><Relationship Id="rId49" Type="http://schemas.openxmlformats.org/officeDocument/2006/relationships/tags" Target="../tags/tag2832.xml"/><Relationship Id="rId1" Type="http://schemas.openxmlformats.org/officeDocument/2006/relationships/tags" Target="../tags/tag2784.xml"/><Relationship Id="rId2" Type="http://schemas.openxmlformats.org/officeDocument/2006/relationships/tags" Target="../tags/tag2785.xml"/><Relationship Id="rId3" Type="http://schemas.openxmlformats.org/officeDocument/2006/relationships/tags" Target="../tags/tag2786.xml"/><Relationship Id="rId4" Type="http://schemas.openxmlformats.org/officeDocument/2006/relationships/tags" Target="../tags/tag2787.xml"/><Relationship Id="rId5" Type="http://schemas.openxmlformats.org/officeDocument/2006/relationships/tags" Target="../tags/tag2788.xml"/><Relationship Id="rId6" Type="http://schemas.openxmlformats.org/officeDocument/2006/relationships/tags" Target="../tags/tag2789.xml"/><Relationship Id="rId7" Type="http://schemas.openxmlformats.org/officeDocument/2006/relationships/tags" Target="../tags/tag2790.xml"/><Relationship Id="rId8" Type="http://schemas.openxmlformats.org/officeDocument/2006/relationships/tags" Target="../tags/tag2791.xml"/><Relationship Id="rId9" Type="http://schemas.openxmlformats.org/officeDocument/2006/relationships/tags" Target="../tags/tag2792.xml"/><Relationship Id="rId30" Type="http://schemas.openxmlformats.org/officeDocument/2006/relationships/tags" Target="../tags/tag2813.xml"/><Relationship Id="rId31" Type="http://schemas.openxmlformats.org/officeDocument/2006/relationships/tags" Target="../tags/tag2814.xml"/><Relationship Id="rId32" Type="http://schemas.openxmlformats.org/officeDocument/2006/relationships/tags" Target="../tags/tag2815.xml"/><Relationship Id="rId33" Type="http://schemas.openxmlformats.org/officeDocument/2006/relationships/tags" Target="../tags/tag2816.xml"/><Relationship Id="rId34" Type="http://schemas.openxmlformats.org/officeDocument/2006/relationships/tags" Target="../tags/tag2817.xml"/><Relationship Id="rId35" Type="http://schemas.openxmlformats.org/officeDocument/2006/relationships/tags" Target="../tags/tag2818.xml"/><Relationship Id="rId36" Type="http://schemas.openxmlformats.org/officeDocument/2006/relationships/tags" Target="../tags/tag2819.xml"/><Relationship Id="rId37" Type="http://schemas.openxmlformats.org/officeDocument/2006/relationships/tags" Target="../tags/tag2820.xml"/><Relationship Id="rId38" Type="http://schemas.openxmlformats.org/officeDocument/2006/relationships/tags" Target="../tags/tag2821.xml"/><Relationship Id="rId39" Type="http://schemas.openxmlformats.org/officeDocument/2006/relationships/tags" Target="../tags/tag2822.xml"/><Relationship Id="rId80" Type="http://schemas.openxmlformats.org/officeDocument/2006/relationships/slideLayout" Target="../slideLayouts/slideLayout7.xml"/><Relationship Id="rId81" Type="http://schemas.openxmlformats.org/officeDocument/2006/relationships/notesSlide" Target="../notesSlides/notesSlide35.xml"/><Relationship Id="rId82" Type="http://schemas.openxmlformats.org/officeDocument/2006/relationships/image" Target="../media/image56.png"/><Relationship Id="rId70" Type="http://schemas.openxmlformats.org/officeDocument/2006/relationships/tags" Target="../tags/tag2853.xml"/><Relationship Id="rId71" Type="http://schemas.openxmlformats.org/officeDocument/2006/relationships/tags" Target="../tags/tag2854.xml"/><Relationship Id="rId72" Type="http://schemas.openxmlformats.org/officeDocument/2006/relationships/tags" Target="../tags/tag2855.xml"/><Relationship Id="rId20" Type="http://schemas.openxmlformats.org/officeDocument/2006/relationships/tags" Target="../tags/tag2803.xml"/><Relationship Id="rId21" Type="http://schemas.openxmlformats.org/officeDocument/2006/relationships/tags" Target="../tags/tag2804.xml"/><Relationship Id="rId22" Type="http://schemas.openxmlformats.org/officeDocument/2006/relationships/tags" Target="../tags/tag2805.xml"/><Relationship Id="rId23" Type="http://schemas.openxmlformats.org/officeDocument/2006/relationships/tags" Target="../tags/tag2806.xml"/><Relationship Id="rId24" Type="http://schemas.openxmlformats.org/officeDocument/2006/relationships/tags" Target="../tags/tag2807.xml"/><Relationship Id="rId25" Type="http://schemas.openxmlformats.org/officeDocument/2006/relationships/tags" Target="../tags/tag2808.xml"/><Relationship Id="rId26" Type="http://schemas.openxmlformats.org/officeDocument/2006/relationships/tags" Target="../tags/tag2809.xml"/><Relationship Id="rId27" Type="http://schemas.openxmlformats.org/officeDocument/2006/relationships/tags" Target="../tags/tag2810.xml"/><Relationship Id="rId28" Type="http://schemas.openxmlformats.org/officeDocument/2006/relationships/tags" Target="../tags/tag2811.xml"/><Relationship Id="rId29" Type="http://schemas.openxmlformats.org/officeDocument/2006/relationships/tags" Target="../tags/tag2812.xml"/><Relationship Id="rId73" Type="http://schemas.openxmlformats.org/officeDocument/2006/relationships/tags" Target="../tags/tag2856.xml"/><Relationship Id="rId74" Type="http://schemas.openxmlformats.org/officeDocument/2006/relationships/tags" Target="../tags/tag2857.xml"/><Relationship Id="rId75" Type="http://schemas.openxmlformats.org/officeDocument/2006/relationships/tags" Target="../tags/tag2858.xml"/><Relationship Id="rId76" Type="http://schemas.openxmlformats.org/officeDocument/2006/relationships/tags" Target="../tags/tag2859.xml"/><Relationship Id="rId77" Type="http://schemas.openxmlformats.org/officeDocument/2006/relationships/tags" Target="../tags/tag2860.xml"/><Relationship Id="rId78" Type="http://schemas.openxmlformats.org/officeDocument/2006/relationships/tags" Target="../tags/tag2861.xml"/><Relationship Id="rId79" Type="http://schemas.openxmlformats.org/officeDocument/2006/relationships/tags" Target="../tags/tag2862.xml"/><Relationship Id="rId60" Type="http://schemas.openxmlformats.org/officeDocument/2006/relationships/tags" Target="../tags/tag2843.xml"/><Relationship Id="rId61" Type="http://schemas.openxmlformats.org/officeDocument/2006/relationships/tags" Target="../tags/tag2844.xml"/><Relationship Id="rId62" Type="http://schemas.openxmlformats.org/officeDocument/2006/relationships/tags" Target="../tags/tag2845.xml"/><Relationship Id="rId10" Type="http://schemas.openxmlformats.org/officeDocument/2006/relationships/tags" Target="../tags/tag2793.xml"/><Relationship Id="rId11" Type="http://schemas.openxmlformats.org/officeDocument/2006/relationships/tags" Target="../tags/tag2794.xml"/><Relationship Id="rId12" Type="http://schemas.openxmlformats.org/officeDocument/2006/relationships/tags" Target="../tags/tag2795.xml"/></Relationships>
</file>

<file path=ppt/slides/_rels/slide83.xml.rels><?xml version="1.0" encoding="UTF-8" standalone="yes"?>
<Relationships xmlns="http://schemas.openxmlformats.org/package/2006/relationships"><Relationship Id="rId9" Type="http://schemas.openxmlformats.org/officeDocument/2006/relationships/tags" Target="../tags/tag2871.xml"/><Relationship Id="rId20" Type="http://schemas.openxmlformats.org/officeDocument/2006/relationships/tags" Target="../tags/tag2882.xml"/><Relationship Id="rId21" Type="http://schemas.openxmlformats.org/officeDocument/2006/relationships/slideLayout" Target="../slideLayouts/slideLayout7.xml"/><Relationship Id="rId22" Type="http://schemas.openxmlformats.org/officeDocument/2006/relationships/notesSlide" Target="../notesSlides/notesSlide36.xml"/><Relationship Id="rId23" Type="http://schemas.openxmlformats.org/officeDocument/2006/relationships/image" Target="../media/image57.png"/><Relationship Id="rId24" Type="http://schemas.openxmlformats.org/officeDocument/2006/relationships/image" Target="../media/image5.png"/><Relationship Id="rId25" Type="http://schemas.openxmlformats.org/officeDocument/2006/relationships/image" Target="../media/image6.png"/><Relationship Id="rId10" Type="http://schemas.openxmlformats.org/officeDocument/2006/relationships/tags" Target="../tags/tag2872.xml"/><Relationship Id="rId11" Type="http://schemas.openxmlformats.org/officeDocument/2006/relationships/tags" Target="../tags/tag2873.xml"/><Relationship Id="rId12" Type="http://schemas.openxmlformats.org/officeDocument/2006/relationships/tags" Target="../tags/tag2874.xml"/><Relationship Id="rId13" Type="http://schemas.openxmlformats.org/officeDocument/2006/relationships/tags" Target="../tags/tag2875.xml"/><Relationship Id="rId14" Type="http://schemas.openxmlformats.org/officeDocument/2006/relationships/tags" Target="../tags/tag2876.xml"/><Relationship Id="rId15" Type="http://schemas.openxmlformats.org/officeDocument/2006/relationships/tags" Target="../tags/tag2877.xml"/><Relationship Id="rId16" Type="http://schemas.openxmlformats.org/officeDocument/2006/relationships/tags" Target="../tags/tag2878.xml"/><Relationship Id="rId17" Type="http://schemas.openxmlformats.org/officeDocument/2006/relationships/tags" Target="../tags/tag2879.xml"/><Relationship Id="rId18" Type="http://schemas.openxmlformats.org/officeDocument/2006/relationships/tags" Target="../tags/tag2880.xml"/><Relationship Id="rId19" Type="http://schemas.openxmlformats.org/officeDocument/2006/relationships/tags" Target="../tags/tag2881.xml"/><Relationship Id="rId1" Type="http://schemas.openxmlformats.org/officeDocument/2006/relationships/tags" Target="../tags/tag2863.xml"/><Relationship Id="rId2" Type="http://schemas.openxmlformats.org/officeDocument/2006/relationships/tags" Target="../tags/tag2864.xml"/><Relationship Id="rId3" Type="http://schemas.openxmlformats.org/officeDocument/2006/relationships/tags" Target="../tags/tag2865.xml"/><Relationship Id="rId4" Type="http://schemas.openxmlformats.org/officeDocument/2006/relationships/tags" Target="../tags/tag2866.xml"/><Relationship Id="rId5" Type="http://schemas.openxmlformats.org/officeDocument/2006/relationships/tags" Target="../tags/tag2867.xml"/><Relationship Id="rId6" Type="http://schemas.openxmlformats.org/officeDocument/2006/relationships/tags" Target="../tags/tag2868.xml"/><Relationship Id="rId7" Type="http://schemas.openxmlformats.org/officeDocument/2006/relationships/tags" Target="../tags/tag2869.xml"/><Relationship Id="rId8" Type="http://schemas.openxmlformats.org/officeDocument/2006/relationships/tags" Target="../tags/tag2870.xml"/></Relationships>
</file>

<file path=ppt/slides/_rels/slide84.xml.rels><?xml version="1.0" encoding="UTF-8" standalone="yes"?>
<Relationships xmlns="http://schemas.openxmlformats.org/package/2006/relationships"><Relationship Id="rId9" Type="http://schemas.openxmlformats.org/officeDocument/2006/relationships/tags" Target="../tags/tag2891.xml"/><Relationship Id="rId20" Type="http://schemas.openxmlformats.org/officeDocument/2006/relationships/tags" Target="../tags/tag2902.xml"/><Relationship Id="rId21" Type="http://schemas.openxmlformats.org/officeDocument/2006/relationships/tags" Target="../tags/tag2903.xml"/><Relationship Id="rId22" Type="http://schemas.openxmlformats.org/officeDocument/2006/relationships/tags" Target="../tags/tag2904.xml"/><Relationship Id="rId23" Type="http://schemas.openxmlformats.org/officeDocument/2006/relationships/tags" Target="../tags/tag2905.xml"/><Relationship Id="rId24" Type="http://schemas.openxmlformats.org/officeDocument/2006/relationships/tags" Target="../tags/tag2906.xml"/><Relationship Id="rId25" Type="http://schemas.openxmlformats.org/officeDocument/2006/relationships/slideLayout" Target="../slideLayouts/slideLayout7.xml"/><Relationship Id="rId26" Type="http://schemas.openxmlformats.org/officeDocument/2006/relationships/notesSlide" Target="../notesSlides/notesSlide37.xml"/><Relationship Id="rId10" Type="http://schemas.openxmlformats.org/officeDocument/2006/relationships/tags" Target="../tags/tag2892.xml"/><Relationship Id="rId11" Type="http://schemas.openxmlformats.org/officeDocument/2006/relationships/tags" Target="../tags/tag2893.xml"/><Relationship Id="rId12" Type="http://schemas.openxmlformats.org/officeDocument/2006/relationships/tags" Target="../tags/tag2894.xml"/><Relationship Id="rId13" Type="http://schemas.openxmlformats.org/officeDocument/2006/relationships/tags" Target="../tags/tag2895.xml"/><Relationship Id="rId14" Type="http://schemas.openxmlformats.org/officeDocument/2006/relationships/tags" Target="../tags/tag2896.xml"/><Relationship Id="rId15" Type="http://schemas.openxmlformats.org/officeDocument/2006/relationships/tags" Target="../tags/tag2897.xml"/><Relationship Id="rId16" Type="http://schemas.openxmlformats.org/officeDocument/2006/relationships/tags" Target="../tags/tag2898.xml"/><Relationship Id="rId17" Type="http://schemas.openxmlformats.org/officeDocument/2006/relationships/tags" Target="../tags/tag2899.xml"/><Relationship Id="rId18" Type="http://schemas.openxmlformats.org/officeDocument/2006/relationships/tags" Target="../tags/tag2900.xml"/><Relationship Id="rId19" Type="http://schemas.openxmlformats.org/officeDocument/2006/relationships/tags" Target="../tags/tag2901.xml"/><Relationship Id="rId1" Type="http://schemas.openxmlformats.org/officeDocument/2006/relationships/tags" Target="../tags/tag2883.xml"/><Relationship Id="rId2" Type="http://schemas.openxmlformats.org/officeDocument/2006/relationships/tags" Target="../tags/tag2884.xml"/><Relationship Id="rId3" Type="http://schemas.openxmlformats.org/officeDocument/2006/relationships/tags" Target="../tags/tag2885.xml"/><Relationship Id="rId4" Type="http://schemas.openxmlformats.org/officeDocument/2006/relationships/tags" Target="../tags/tag2886.xml"/><Relationship Id="rId5" Type="http://schemas.openxmlformats.org/officeDocument/2006/relationships/tags" Target="../tags/tag2887.xml"/><Relationship Id="rId6" Type="http://schemas.openxmlformats.org/officeDocument/2006/relationships/tags" Target="../tags/tag2888.xml"/><Relationship Id="rId7" Type="http://schemas.openxmlformats.org/officeDocument/2006/relationships/tags" Target="../tags/tag2889.xml"/><Relationship Id="rId8" Type="http://schemas.openxmlformats.org/officeDocument/2006/relationships/tags" Target="../tags/tag2890.xml"/></Relationships>
</file>

<file path=ppt/slides/_rels/slide85.xml.rels><?xml version="1.0" encoding="UTF-8" standalone="yes"?>
<Relationships xmlns="http://schemas.openxmlformats.org/package/2006/relationships"><Relationship Id="rId20" Type="http://schemas.openxmlformats.org/officeDocument/2006/relationships/tags" Target="../tags/tag2926.xml"/><Relationship Id="rId21" Type="http://schemas.openxmlformats.org/officeDocument/2006/relationships/tags" Target="../tags/tag2927.xml"/><Relationship Id="rId22" Type="http://schemas.openxmlformats.org/officeDocument/2006/relationships/tags" Target="../tags/tag2928.xml"/><Relationship Id="rId23" Type="http://schemas.openxmlformats.org/officeDocument/2006/relationships/tags" Target="../tags/tag2929.xml"/><Relationship Id="rId24" Type="http://schemas.openxmlformats.org/officeDocument/2006/relationships/tags" Target="../tags/tag2930.xml"/><Relationship Id="rId25" Type="http://schemas.openxmlformats.org/officeDocument/2006/relationships/tags" Target="../tags/tag2931.xml"/><Relationship Id="rId26" Type="http://schemas.openxmlformats.org/officeDocument/2006/relationships/tags" Target="../tags/tag2932.xml"/><Relationship Id="rId27" Type="http://schemas.openxmlformats.org/officeDocument/2006/relationships/tags" Target="../tags/tag2933.xml"/><Relationship Id="rId28" Type="http://schemas.openxmlformats.org/officeDocument/2006/relationships/tags" Target="../tags/tag2934.xml"/><Relationship Id="rId29" Type="http://schemas.openxmlformats.org/officeDocument/2006/relationships/tags" Target="../tags/tag2935.xml"/><Relationship Id="rId1" Type="http://schemas.openxmlformats.org/officeDocument/2006/relationships/tags" Target="../tags/tag2907.xml"/><Relationship Id="rId2" Type="http://schemas.openxmlformats.org/officeDocument/2006/relationships/tags" Target="../tags/tag2908.xml"/><Relationship Id="rId3" Type="http://schemas.openxmlformats.org/officeDocument/2006/relationships/tags" Target="../tags/tag2909.xml"/><Relationship Id="rId4" Type="http://schemas.openxmlformats.org/officeDocument/2006/relationships/tags" Target="../tags/tag2910.xml"/><Relationship Id="rId5" Type="http://schemas.openxmlformats.org/officeDocument/2006/relationships/tags" Target="../tags/tag2911.xml"/><Relationship Id="rId30" Type="http://schemas.openxmlformats.org/officeDocument/2006/relationships/tags" Target="../tags/tag2936.xml"/><Relationship Id="rId31" Type="http://schemas.openxmlformats.org/officeDocument/2006/relationships/tags" Target="../tags/tag2937.xml"/><Relationship Id="rId32" Type="http://schemas.openxmlformats.org/officeDocument/2006/relationships/tags" Target="../tags/tag2938.xml"/><Relationship Id="rId9" Type="http://schemas.openxmlformats.org/officeDocument/2006/relationships/tags" Target="../tags/tag2915.xml"/><Relationship Id="rId6" Type="http://schemas.openxmlformats.org/officeDocument/2006/relationships/tags" Target="../tags/tag2912.xml"/><Relationship Id="rId7" Type="http://schemas.openxmlformats.org/officeDocument/2006/relationships/tags" Target="../tags/tag2913.xml"/><Relationship Id="rId8" Type="http://schemas.openxmlformats.org/officeDocument/2006/relationships/tags" Target="../tags/tag2914.xml"/><Relationship Id="rId33" Type="http://schemas.openxmlformats.org/officeDocument/2006/relationships/tags" Target="../tags/tag2939.xml"/><Relationship Id="rId34" Type="http://schemas.openxmlformats.org/officeDocument/2006/relationships/tags" Target="../tags/tag2940.xml"/><Relationship Id="rId35" Type="http://schemas.openxmlformats.org/officeDocument/2006/relationships/tags" Target="../tags/tag2941.xml"/><Relationship Id="rId36" Type="http://schemas.openxmlformats.org/officeDocument/2006/relationships/tags" Target="../tags/tag2942.xml"/><Relationship Id="rId10" Type="http://schemas.openxmlformats.org/officeDocument/2006/relationships/tags" Target="../tags/tag2916.xml"/><Relationship Id="rId11" Type="http://schemas.openxmlformats.org/officeDocument/2006/relationships/tags" Target="../tags/tag2917.xml"/><Relationship Id="rId12" Type="http://schemas.openxmlformats.org/officeDocument/2006/relationships/tags" Target="../tags/tag2918.xml"/><Relationship Id="rId13" Type="http://schemas.openxmlformats.org/officeDocument/2006/relationships/tags" Target="../tags/tag2919.xml"/><Relationship Id="rId14" Type="http://schemas.openxmlformats.org/officeDocument/2006/relationships/tags" Target="../tags/tag2920.xml"/><Relationship Id="rId15" Type="http://schemas.openxmlformats.org/officeDocument/2006/relationships/tags" Target="../tags/tag2921.xml"/><Relationship Id="rId16" Type="http://schemas.openxmlformats.org/officeDocument/2006/relationships/tags" Target="../tags/tag2922.xml"/><Relationship Id="rId17" Type="http://schemas.openxmlformats.org/officeDocument/2006/relationships/tags" Target="../tags/tag2923.xml"/><Relationship Id="rId18" Type="http://schemas.openxmlformats.org/officeDocument/2006/relationships/tags" Target="../tags/tag2924.xml"/><Relationship Id="rId19" Type="http://schemas.openxmlformats.org/officeDocument/2006/relationships/tags" Target="../tags/tag2925.xml"/><Relationship Id="rId37" Type="http://schemas.openxmlformats.org/officeDocument/2006/relationships/tags" Target="../tags/tag2943.xml"/><Relationship Id="rId38" Type="http://schemas.openxmlformats.org/officeDocument/2006/relationships/tags" Target="../tags/tag2944.xml"/><Relationship Id="rId39" Type="http://schemas.openxmlformats.org/officeDocument/2006/relationships/tags" Target="../tags/tag2945.xml"/><Relationship Id="rId40" Type="http://schemas.openxmlformats.org/officeDocument/2006/relationships/slideLayout" Target="../slideLayouts/slideLayout7.xml"/><Relationship Id="rId41" Type="http://schemas.openxmlformats.org/officeDocument/2006/relationships/notesSlide" Target="../notesSlides/notesSlide38.xml"/></Relationships>
</file>

<file path=ppt/slides/_rels/slide86.xml.rels><?xml version="1.0" encoding="UTF-8" standalone="yes"?>
<Relationships xmlns="http://schemas.openxmlformats.org/package/2006/relationships"><Relationship Id="rId13" Type="http://schemas.openxmlformats.org/officeDocument/2006/relationships/tags" Target="../tags/tag2958.xml"/><Relationship Id="rId14" Type="http://schemas.openxmlformats.org/officeDocument/2006/relationships/tags" Target="../tags/tag2959.xml"/><Relationship Id="rId15" Type="http://schemas.openxmlformats.org/officeDocument/2006/relationships/tags" Target="../tags/tag2960.xml"/><Relationship Id="rId16" Type="http://schemas.openxmlformats.org/officeDocument/2006/relationships/tags" Target="../tags/tag2961.xml"/><Relationship Id="rId17" Type="http://schemas.openxmlformats.org/officeDocument/2006/relationships/tags" Target="../tags/tag2962.xml"/><Relationship Id="rId18" Type="http://schemas.openxmlformats.org/officeDocument/2006/relationships/tags" Target="../tags/tag2963.xml"/><Relationship Id="rId19" Type="http://schemas.openxmlformats.org/officeDocument/2006/relationships/tags" Target="../tags/tag2964.xml"/><Relationship Id="rId63" Type="http://schemas.openxmlformats.org/officeDocument/2006/relationships/tags" Target="../tags/tag3008.xml"/><Relationship Id="rId64" Type="http://schemas.openxmlformats.org/officeDocument/2006/relationships/tags" Target="../tags/tag3009.xml"/><Relationship Id="rId65" Type="http://schemas.openxmlformats.org/officeDocument/2006/relationships/tags" Target="../tags/tag3010.xml"/><Relationship Id="rId66" Type="http://schemas.openxmlformats.org/officeDocument/2006/relationships/tags" Target="../tags/tag3011.xml"/><Relationship Id="rId67" Type="http://schemas.openxmlformats.org/officeDocument/2006/relationships/slideLayout" Target="../slideLayouts/slideLayout7.xml"/><Relationship Id="rId68" Type="http://schemas.openxmlformats.org/officeDocument/2006/relationships/notesSlide" Target="../notesSlides/notesSlide39.xml"/><Relationship Id="rId50" Type="http://schemas.openxmlformats.org/officeDocument/2006/relationships/tags" Target="../tags/tag2995.xml"/><Relationship Id="rId51" Type="http://schemas.openxmlformats.org/officeDocument/2006/relationships/tags" Target="../tags/tag2996.xml"/><Relationship Id="rId52" Type="http://schemas.openxmlformats.org/officeDocument/2006/relationships/tags" Target="../tags/tag2997.xml"/><Relationship Id="rId53" Type="http://schemas.openxmlformats.org/officeDocument/2006/relationships/tags" Target="../tags/tag2998.xml"/><Relationship Id="rId54" Type="http://schemas.openxmlformats.org/officeDocument/2006/relationships/tags" Target="../tags/tag2999.xml"/><Relationship Id="rId55" Type="http://schemas.openxmlformats.org/officeDocument/2006/relationships/tags" Target="../tags/tag3000.xml"/><Relationship Id="rId56" Type="http://schemas.openxmlformats.org/officeDocument/2006/relationships/tags" Target="../tags/tag3001.xml"/><Relationship Id="rId57" Type="http://schemas.openxmlformats.org/officeDocument/2006/relationships/tags" Target="../tags/tag3002.xml"/><Relationship Id="rId58" Type="http://schemas.openxmlformats.org/officeDocument/2006/relationships/tags" Target="../tags/tag3003.xml"/><Relationship Id="rId59" Type="http://schemas.openxmlformats.org/officeDocument/2006/relationships/tags" Target="../tags/tag3004.xml"/><Relationship Id="rId40" Type="http://schemas.openxmlformats.org/officeDocument/2006/relationships/tags" Target="../tags/tag2985.xml"/><Relationship Id="rId41" Type="http://schemas.openxmlformats.org/officeDocument/2006/relationships/tags" Target="../tags/tag2986.xml"/><Relationship Id="rId42" Type="http://schemas.openxmlformats.org/officeDocument/2006/relationships/tags" Target="../tags/tag2987.xml"/><Relationship Id="rId43" Type="http://schemas.openxmlformats.org/officeDocument/2006/relationships/tags" Target="../tags/tag2988.xml"/><Relationship Id="rId44" Type="http://schemas.openxmlformats.org/officeDocument/2006/relationships/tags" Target="../tags/tag2989.xml"/><Relationship Id="rId45" Type="http://schemas.openxmlformats.org/officeDocument/2006/relationships/tags" Target="../tags/tag2990.xml"/><Relationship Id="rId46" Type="http://schemas.openxmlformats.org/officeDocument/2006/relationships/tags" Target="../tags/tag2991.xml"/><Relationship Id="rId47" Type="http://schemas.openxmlformats.org/officeDocument/2006/relationships/tags" Target="../tags/tag2992.xml"/><Relationship Id="rId48" Type="http://schemas.openxmlformats.org/officeDocument/2006/relationships/tags" Target="../tags/tag2993.xml"/><Relationship Id="rId49" Type="http://schemas.openxmlformats.org/officeDocument/2006/relationships/tags" Target="../tags/tag2994.xml"/><Relationship Id="rId1" Type="http://schemas.openxmlformats.org/officeDocument/2006/relationships/tags" Target="../tags/tag2946.xml"/><Relationship Id="rId2" Type="http://schemas.openxmlformats.org/officeDocument/2006/relationships/tags" Target="../tags/tag2947.xml"/><Relationship Id="rId3" Type="http://schemas.openxmlformats.org/officeDocument/2006/relationships/tags" Target="../tags/tag2948.xml"/><Relationship Id="rId4" Type="http://schemas.openxmlformats.org/officeDocument/2006/relationships/tags" Target="../tags/tag2949.xml"/><Relationship Id="rId5" Type="http://schemas.openxmlformats.org/officeDocument/2006/relationships/tags" Target="../tags/tag2950.xml"/><Relationship Id="rId6" Type="http://schemas.openxmlformats.org/officeDocument/2006/relationships/tags" Target="../tags/tag2951.xml"/><Relationship Id="rId7" Type="http://schemas.openxmlformats.org/officeDocument/2006/relationships/tags" Target="../tags/tag2952.xml"/><Relationship Id="rId8" Type="http://schemas.openxmlformats.org/officeDocument/2006/relationships/tags" Target="../tags/tag2953.xml"/><Relationship Id="rId9" Type="http://schemas.openxmlformats.org/officeDocument/2006/relationships/tags" Target="../tags/tag2954.xml"/><Relationship Id="rId30" Type="http://schemas.openxmlformats.org/officeDocument/2006/relationships/tags" Target="../tags/tag2975.xml"/><Relationship Id="rId31" Type="http://schemas.openxmlformats.org/officeDocument/2006/relationships/tags" Target="../tags/tag2976.xml"/><Relationship Id="rId32" Type="http://schemas.openxmlformats.org/officeDocument/2006/relationships/tags" Target="../tags/tag2977.xml"/><Relationship Id="rId33" Type="http://schemas.openxmlformats.org/officeDocument/2006/relationships/tags" Target="../tags/tag2978.xml"/><Relationship Id="rId34" Type="http://schemas.openxmlformats.org/officeDocument/2006/relationships/tags" Target="../tags/tag2979.xml"/><Relationship Id="rId35" Type="http://schemas.openxmlformats.org/officeDocument/2006/relationships/tags" Target="../tags/tag2980.xml"/><Relationship Id="rId36" Type="http://schemas.openxmlformats.org/officeDocument/2006/relationships/tags" Target="../tags/tag2981.xml"/><Relationship Id="rId37" Type="http://schemas.openxmlformats.org/officeDocument/2006/relationships/tags" Target="../tags/tag2982.xml"/><Relationship Id="rId38" Type="http://schemas.openxmlformats.org/officeDocument/2006/relationships/tags" Target="../tags/tag2983.xml"/><Relationship Id="rId39" Type="http://schemas.openxmlformats.org/officeDocument/2006/relationships/tags" Target="../tags/tag2984.xml"/><Relationship Id="rId20" Type="http://schemas.openxmlformats.org/officeDocument/2006/relationships/tags" Target="../tags/tag2965.xml"/><Relationship Id="rId21" Type="http://schemas.openxmlformats.org/officeDocument/2006/relationships/tags" Target="../tags/tag2966.xml"/><Relationship Id="rId22" Type="http://schemas.openxmlformats.org/officeDocument/2006/relationships/tags" Target="../tags/tag2967.xml"/><Relationship Id="rId23" Type="http://schemas.openxmlformats.org/officeDocument/2006/relationships/tags" Target="../tags/tag2968.xml"/><Relationship Id="rId24" Type="http://schemas.openxmlformats.org/officeDocument/2006/relationships/tags" Target="../tags/tag2969.xml"/><Relationship Id="rId25" Type="http://schemas.openxmlformats.org/officeDocument/2006/relationships/tags" Target="../tags/tag2970.xml"/><Relationship Id="rId26" Type="http://schemas.openxmlformats.org/officeDocument/2006/relationships/tags" Target="../tags/tag2971.xml"/><Relationship Id="rId27" Type="http://schemas.openxmlformats.org/officeDocument/2006/relationships/tags" Target="../tags/tag2972.xml"/><Relationship Id="rId28" Type="http://schemas.openxmlformats.org/officeDocument/2006/relationships/tags" Target="../tags/tag2973.xml"/><Relationship Id="rId29" Type="http://schemas.openxmlformats.org/officeDocument/2006/relationships/tags" Target="../tags/tag2974.xml"/><Relationship Id="rId60" Type="http://schemas.openxmlformats.org/officeDocument/2006/relationships/tags" Target="../tags/tag3005.xml"/><Relationship Id="rId61" Type="http://schemas.openxmlformats.org/officeDocument/2006/relationships/tags" Target="../tags/tag3006.xml"/><Relationship Id="rId62" Type="http://schemas.openxmlformats.org/officeDocument/2006/relationships/tags" Target="../tags/tag3007.xml"/><Relationship Id="rId10" Type="http://schemas.openxmlformats.org/officeDocument/2006/relationships/tags" Target="../tags/tag2955.xml"/><Relationship Id="rId11" Type="http://schemas.openxmlformats.org/officeDocument/2006/relationships/tags" Target="../tags/tag2956.xml"/><Relationship Id="rId12" Type="http://schemas.openxmlformats.org/officeDocument/2006/relationships/tags" Target="../tags/tag2957.xml"/></Relationships>
</file>

<file path=ppt/slides/_rels/slide87.xml.rels><?xml version="1.0" encoding="UTF-8" standalone="yes"?>
<Relationships xmlns="http://schemas.openxmlformats.org/package/2006/relationships"><Relationship Id="rId13" Type="http://schemas.openxmlformats.org/officeDocument/2006/relationships/tags" Target="../tags/tag3024.xml"/><Relationship Id="rId14" Type="http://schemas.openxmlformats.org/officeDocument/2006/relationships/tags" Target="../tags/tag3025.xml"/><Relationship Id="rId15" Type="http://schemas.openxmlformats.org/officeDocument/2006/relationships/tags" Target="../tags/tag3026.xml"/><Relationship Id="rId16" Type="http://schemas.openxmlformats.org/officeDocument/2006/relationships/tags" Target="../tags/tag3027.xml"/><Relationship Id="rId17" Type="http://schemas.openxmlformats.org/officeDocument/2006/relationships/tags" Target="../tags/tag3028.xml"/><Relationship Id="rId18" Type="http://schemas.openxmlformats.org/officeDocument/2006/relationships/tags" Target="../tags/tag3029.xml"/><Relationship Id="rId19" Type="http://schemas.openxmlformats.org/officeDocument/2006/relationships/tags" Target="../tags/tag3030.xml"/><Relationship Id="rId63" Type="http://schemas.openxmlformats.org/officeDocument/2006/relationships/tags" Target="../tags/tag3074.xml"/><Relationship Id="rId64" Type="http://schemas.openxmlformats.org/officeDocument/2006/relationships/tags" Target="../tags/tag3075.xml"/><Relationship Id="rId65" Type="http://schemas.openxmlformats.org/officeDocument/2006/relationships/tags" Target="../tags/tag3076.xml"/><Relationship Id="rId66" Type="http://schemas.openxmlformats.org/officeDocument/2006/relationships/tags" Target="../tags/tag3077.xml"/><Relationship Id="rId67" Type="http://schemas.openxmlformats.org/officeDocument/2006/relationships/tags" Target="../tags/tag3078.xml"/><Relationship Id="rId68" Type="http://schemas.openxmlformats.org/officeDocument/2006/relationships/tags" Target="../tags/tag3079.xml"/><Relationship Id="rId69" Type="http://schemas.openxmlformats.org/officeDocument/2006/relationships/tags" Target="../tags/tag3080.xml"/><Relationship Id="rId50" Type="http://schemas.openxmlformats.org/officeDocument/2006/relationships/tags" Target="../tags/tag3061.xml"/><Relationship Id="rId51" Type="http://schemas.openxmlformats.org/officeDocument/2006/relationships/tags" Target="../tags/tag3062.xml"/><Relationship Id="rId52" Type="http://schemas.openxmlformats.org/officeDocument/2006/relationships/tags" Target="../tags/tag3063.xml"/><Relationship Id="rId53" Type="http://schemas.openxmlformats.org/officeDocument/2006/relationships/tags" Target="../tags/tag3064.xml"/><Relationship Id="rId54" Type="http://schemas.openxmlformats.org/officeDocument/2006/relationships/tags" Target="../tags/tag3065.xml"/><Relationship Id="rId55" Type="http://schemas.openxmlformats.org/officeDocument/2006/relationships/tags" Target="../tags/tag3066.xml"/><Relationship Id="rId56" Type="http://schemas.openxmlformats.org/officeDocument/2006/relationships/tags" Target="../tags/tag3067.xml"/><Relationship Id="rId57" Type="http://schemas.openxmlformats.org/officeDocument/2006/relationships/tags" Target="../tags/tag3068.xml"/><Relationship Id="rId58" Type="http://schemas.openxmlformats.org/officeDocument/2006/relationships/tags" Target="../tags/tag3069.xml"/><Relationship Id="rId59" Type="http://schemas.openxmlformats.org/officeDocument/2006/relationships/tags" Target="../tags/tag3070.xml"/><Relationship Id="rId40" Type="http://schemas.openxmlformats.org/officeDocument/2006/relationships/tags" Target="../tags/tag3051.xml"/><Relationship Id="rId41" Type="http://schemas.openxmlformats.org/officeDocument/2006/relationships/tags" Target="../tags/tag3052.xml"/><Relationship Id="rId42" Type="http://schemas.openxmlformats.org/officeDocument/2006/relationships/tags" Target="../tags/tag3053.xml"/><Relationship Id="rId43" Type="http://schemas.openxmlformats.org/officeDocument/2006/relationships/tags" Target="../tags/tag3054.xml"/><Relationship Id="rId44" Type="http://schemas.openxmlformats.org/officeDocument/2006/relationships/tags" Target="../tags/tag3055.xml"/><Relationship Id="rId45" Type="http://schemas.openxmlformats.org/officeDocument/2006/relationships/tags" Target="../tags/tag3056.xml"/><Relationship Id="rId46" Type="http://schemas.openxmlformats.org/officeDocument/2006/relationships/tags" Target="../tags/tag3057.xml"/><Relationship Id="rId47" Type="http://schemas.openxmlformats.org/officeDocument/2006/relationships/tags" Target="../tags/tag3058.xml"/><Relationship Id="rId48" Type="http://schemas.openxmlformats.org/officeDocument/2006/relationships/tags" Target="../tags/tag3059.xml"/><Relationship Id="rId49" Type="http://schemas.openxmlformats.org/officeDocument/2006/relationships/tags" Target="../tags/tag3060.xml"/><Relationship Id="rId1" Type="http://schemas.openxmlformats.org/officeDocument/2006/relationships/tags" Target="../tags/tag3012.xml"/><Relationship Id="rId2" Type="http://schemas.openxmlformats.org/officeDocument/2006/relationships/tags" Target="../tags/tag3013.xml"/><Relationship Id="rId3" Type="http://schemas.openxmlformats.org/officeDocument/2006/relationships/tags" Target="../tags/tag3014.xml"/><Relationship Id="rId4" Type="http://schemas.openxmlformats.org/officeDocument/2006/relationships/tags" Target="../tags/tag3015.xml"/><Relationship Id="rId5" Type="http://schemas.openxmlformats.org/officeDocument/2006/relationships/tags" Target="../tags/tag3016.xml"/><Relationship Id="rId6" Type="http://schemas.openxmlformats.org/officeDocument/2006/relationships/tags" Target="../tags/tag3017.xml"/><Relationship Id="rId7" Type="http://schemas.openxmlformats.org/officeDocument/2006/relationships/tags" Target="../tags/tag3018.xml"/><Relationship Id="rId8" Type="http://schemas.openxmlformats.org/officeDocument/2006/relationships/tags" Target="../tags/tag3019.xml"/><Relationship Id="rId9" Type="http://schemas.openxmlformats.org/officeDocument/2006/relationships/tags" Target="../tags/tag3020.xml"/><Relationship Id="rId30" Type="http://schemas.openxmlformats.org/officeDocument/2006/relationships/tags" Target="../tags/tag3041.xml"/><Relationship Id="rId31" Type="http://schemas.openxmlformats.org/officeDocument/2006/relationships/tags" Target="../tags/tag3042.xml"/><Relationship Id="rId32" Type="http://schemas.openxmlformats.org/officeDocument/2006/relationships/tags" Target="../tags/tag3043.xml"/><Relationship Id="rId33" Type="http://schemas.openxmlformats.org/officeDocument/2006/relationships/tags" Target="../tags/tag3044.xml"/><Relationship Id="rId34" Type="http://schemas.openxmlformats.org/officeDocument/2006/relationships/tags" Target="../tags/tag3045.xml"/><Relationship Id="rId35" Type="http://schemas.openxmlformats.org/officeDocument/2006/relationships/tags" Target="../tags/tag3046.xml"/><Relationship Id="rId36" Type="http://schemas.openxmlformats.org/officeDocument/2006/relationships/tags" Target="../tags/tag3047.xml"/><Relationship Id="rId37" Type="http://schemas.openxmlformats.org/officeDocument/2006/relationships/tags" Target="../tags/tag3048.xml"/><Relationship Id="rId38" Type="http://schemas.openxmlformats.org/officeDocument/2006/relationships/tags" Target="../tags/tag3049.xml"/><Relationship Id="rId39" Type="http://schemas.openxmlformats.org/officeDocument/2006/relationships/tags" Target="../tags/tag3050.xml"/><Relationship Id="rId80" Type="http://schemas.openxmlformats.org/officeDocument/2006/relationships/slideLayout" Target="../slideLayouts/slideLayout7.xml"/><Relationship Id="rId81" Type="http://schemas.openxmlformats.org/officeDocument/2006/relationships/notesSlide" Target="../notesSlides/notesSlide40.xml"/><Relationship Id="rId70" Type="http://schemas.openxmlformats.org/officeDocument/2006/relationships/tags" Target="../tags/tag3081.xml"/><Relationship Id="rId71" Type="http://schemas.openxmlformats.org/officeDocument/2006/relationships/tags" Target="../tags/tag3082.xml"/><Relationship Id="rId72" Type="http://schemas.openxmlformats.org/officeDocument/2006/relationships/tags" Target="../tags/tag3083.xml"/><Relationship Id="rId20" Type="http://schemas.openxmlformats.org/officeDocument/2006/relationships/tags" Target="../tags/tag3031.xml"/><Relationship Id="rId21" Type="http://schemas.openxmlformats.org/officeDocument/2006/relationships/tags" Target="../tags/tag3032.xml"/><Relationship Id="rId22" Type="http://schemas.openxmlformats.org/officeDocument/2006/relationships/tags" Target="../tags/tag3033.xml"/><Relationship Id="rId23" Type="http://schemas.openxmlformats.org/officeDocument/2006/relationships/tags" Target="../tags/tag3034.xml"/><Relationship Id="rId24" Type="http://schemas.openxmlformats.org/officeDocument/2006/relationships/tags" Target="../tags/tag3035.xml"/><Relationship Id="rId25" Type="http://schemas.openxmlformats.org/officeDocument/2006/relationships/tags" Target="../tags/tag3036.xml"/><Relationship Id="rId26" Type="http://schemas.openxmlformats.org/officeDocument/2006/relationships/tags" Target="../tags/tag3037.xml"/><Relationship Id="rId27" Type="http://schemas.openxmlformats.org/officeDocument/2006/relationships/tags" Target="../tags/tag3038.xml"/><Relationship Id="rId28" Type="http://schemas.openxmlformats.org/officeDocument/2006/relationships/tags" Target="../tags/tag3039.xml"/><Relationship Id="rId29" Type="http://schemas.openxmlformats.org/officeDocument/2006/relationships/tags" Target="../tags/tag3040.xml"/><Relationship Id="rId73" Type="http://schemas.openxmlformats.org/officeDocument/2006/relationships/tags" Target="../tags/tag3084.xml"/><Relationship Id="rId74" Type="http://schemas.openxmlformats.org/officeDocument/2006/relationships/tags" Target="../tags/tag3085.xml"/><Relationship Id="rId75" Type="http://schemas.openxmlformats.org/officeDocument/2006/relationships/tags" Target="../tags/tag3086.xml"/><Relationship Id="rId76" Type="http://schemas.openxmlformats.org/officeDocument/2006/relationships/tags" Target="../tags/tag3087.xml"/><Relationship Id="rId77" Type="http://schemas.openxmlformats.org/officeDocument/2006/relationships/tags" Target="../tags/tag3088.xml"/><Relationship Id="rId78" Type="http://schemas.openxmlformats.org/officeDocument/2006/relationships/tags" Target="../tags/tag3089.xml"/><Relationship Id="rId79" Type="http://schemas.openxmlformats.org/officeDocument/2006/relationships/tags" Target="../tags/tag3090.xml"/><Relationship Id="rId60" Type="http://schemas.openxmlformats.org/officeDocument/2006/relationships/tags" Target="../tags/tag3071.xml"/><Relationship Id="rId61" Type="http://schemas.openxmlformats.org/officeDocument/2006/relationships/tags" Target="../tags/tag3072.xml"/><Relationship Id="rId62" Type="http://schemas.openxmlformats.org/officeDocument/2006/relationships/tags" Target="../tags/tag3073.xml"/><Relationship Id="rId10" Type="http://schemas.openxmlformats.org/officeDocument/2006/relationships/tags" Target="../tags/tag3021.xml"/><Relationship Id="rId11" Type="http://schemas.openxmlformats.org/officeDocument/2006/relationships/tags" Target="../tags/tag3022.xml"/><Relationship Id="rId12" Type="http://schemas.openxmlformats.org/officeDocument/2006/relationships/tags" Target="../tags/tag3023.xml"/></Relationships>
</file>

<file path=ppt/slides/_rels/slide88.xml.rels><?xml version="1.0" encoding="UTF-8" standalone="yes"?>
<Relationships xmlns="http://schemas.openxmlformats.org/package/2006/relationships"><Relationship Id="rId13" Type="http://schemas.openxmlformats.org/officeDocument/2006/relationships/tags" Target="../tags/tag3103.xml"/><Relationship Id="rId14" Type="http://schemas.openxmlformats.org/officeDocument/2006/relationships/tags" Target="../tags/tag3104.xml"/><Relationship Id="rId15" Type="http://schemas.openxmlformats.org/officeDocument/2006/relationships/tags" Target="../tags/tag3105.xml"/><Relationship Id="rId16" Type="http://schemas.openxmlformats.org/officeDocument/2006/relationships/tags" Target="../tags/tag3106.xml"/><Relationship Id="rId17" Type="http://schemas.openxmlformats.org/officeDocument/2006/relationships/tags" Target="../tags/tag3107.xml"/><Relationship Id="rId18" Type="http://schemas.openxmlformats.org/officeDocument/2006/relationships/tags" Target="../tags/tag3108.xml"/><Relationship Id="rId19" Type="http://schemas.openxmlformats.org/officeDocument/2006/relationships/tags" Target="../tags/tag3109.xml"/><Relationship Id="rId63" Type="http://schemas.openxmlformats.org/officeDocument/2006/relationships/tags" Target="../tags/tag3153.xml"/><Relationship Id="rId64" Type="http://schemas.openxmlformats.org/officeDocument/2006/relationships/tags" Target="../tags/tag3154.xml"/><Relationship Id="rId65" Type="http://schemas.openxmlformats.org/officeDocument/2006/relationships/tags" Target="../tags/tag3155.xml"/><Relationship Id="rId66" Type="http://schemas.openxmlformats.org/officeDocument/2006/relationships/tags" Target="../tags/tag3156.xml"/><Relationship Id="rId67" Type="http://schemas.openxmlformats.org/officeDocument/2006/relationships/tags" Target="../tags/tag3157.xml"/><Relationship Id="rId68" Type="http://schemas.openxmlformats.org/officeDocument/2006/relationships/tags" Target="../tags/tag3158.xml"/><Relationship Id="rId69" Type="http://schemas.openxmlformats.org/officeDocument/2006/relationships/tags" Target="../tags/tag3159.xml"/><Relationship Id="rId50" Type="http://schemas.openxmlformats.org/officeDocument/2006/relationships/tags" Target="../tags/tag3140.xml"/><Relationship Id="rId51" Type="http://schemas.openxmlformats.org/officeDocument/2006/relationships/tags" Target="../tags/tag3141.xml"/><Relationship Id="rId52" Type="http://schemas.openxmlformats.org/officeDocument/2006/relationships/tags" Target="../tags/tag3142.xml"/><Relationship Id="rId53" Type="http://schemas.openxmlformats.org/officeDocument/2006/relationships/tags" Target="../tags/tag3143.xml"/><Relationship Id="rId54" Type="http://schemas.openxmlformats.org/officeDocument/2006/relationships/tags" Target="../tags/tag3144.xml"/><Relationship Id="rId55" Type="http://schemas.openxmlformats.org/officeDocument/2006/relationships/tags" Target="../tags/tag3145.xml"/><Relationship Id="rId56" Type="http://schemas.openxmlformats.org/officeDocument/2006/relationships/tags" Target="../tags/tag3146.xml"/><Relationship Id="rId57" Type="http://schemas.openxmlformats.org/officeDocument/2006/relationships/tags" Target="../tags/tag3147.xml"/><Relationship Id="rId58" Type="http://schemas.openxmlformats.org/officeDocument/2006/relationships/tags" Target="../tags/tag3148.xml"/><Relationship Id="rId59" Type="http://schemas.openxmlformats.org/officeDocument/2006/relationships/tags" Target="../tags/tag3149.xml"/><Relationship Id="rId40" Type="http://schemas.openxmlformats.org/officeDocument/2006/relationships/tags" Target="../tags/tag3130.xml"/><Relationship Id="rId41" Type="http://schemas.openxmlformats.org/officeDocument/2006/relationships/tags" Target="../tags/tag3131.xml"/><Relationship Id="rId42" Type="http://schemas.openxmlformats.org/officeDocument/2006/relationships/tags" Target="../tags/tag3132.xml"/><Relationship Id="rId43" Type="http://schemas.openxmlformats.org/officeDocument/2006/relationships/tags" Target="../tags/tag3133.xml"/><Relationship Id="rId44" Type="http://schemas.openxmlformats.org/officeDocument/2006/relationships/tags" Target="../tags/tag3134.xml"/><Relationship Id="rId45" Type="http://schemas.openxmlformats.org/officeDocument/2006/relationships/tags" Target="../tags/tag3135.xml"/><Relationship Id="rId46" Type="http://schemas.openxmlformats.org/officeDocument/2006/relationships/tags" Target="../tags/tag3136.xml"/><Relationship Id="rId47" Type="http://schemas.openxmlformats.org/officeDocument/2006/relationships/tags" Target="../tags/tag3137.xml"/><Relationship Id="rId48" Type="http://schemas.openxmlformats.org/officeDocument/2006/relationships/tags" Target="../tags/tag3138.xml"/><Relationship Id="rId49" Type="http://schemas.openxmlformats.org/officeDocument/2006/relationships/tags" Target="../tags/tag3139.xml"/><Relationship Id="rId1" Type="http://schemas.openxmlformats.org/officeDocument/2006/relationships/tags" Target="../tags/tag3091.xml"/><Relationship Id="rId2" Type="http://schemas.openxmlformats.org/officeDocument/2006/relationships/tags" Target="../tags/tag3092.xml"/><Relationship Id="rId3" Type="http://schemas.openxmlformats.org/officeDocument/2006/relationships/tags" Target="../tags/tag3093.xml"/><Relationship Id="rId4" Type="http://schemas.openxmlformats.org/officeDocument/2006/relationships/tags" Target="../tags/tag3094.xml"/><Relationship Id="rId5" Type="http://schemas.openxmlformats.org/officeDocument/2006/relationships/tags" Target="../tags/tag3095.xml"/><Relationship Id="rId6" Type="http://schemas.openxmlformats.org/officeDocument/2006/relationships/tags" Target="../tags/tag3096.xml"/><Relationship Id="rId7" Type="http://schemas.openxmlformats.org/officeDocument/2006/relationships/tags" Target="../tags/tag3097.xml"/><Relationship Id="rId8" Type="http://schemas.openxmlformats.org/officeDocument/2006/relationships/tags" Target="../tags/tag3098.xml"/><Relationship Id="rId9" Type="http://schemas.openxmlformats.org/officeDocument/2006/relationships/tags" Target="../tags/tag3099.xml"/><Relationship Id="rId30" Type="http://schemas.openxmlformats.org/officeDocument/2006/relationships/tags" Target="../tags/tag3120.xml"/><Relationship Id="rId31" Type="http://schemas.openxmlformats.org/officeDocument/2006/relationships/tags" Target="../tags/tag3121.xml"/><Relationship Id="rId32" Type="http://schemas.openxmlformats.org/officeDocument/2006/relationships/tags" Target="../tags/tag3122.xml"/><Relationship Id="rId33" Type="http://schemas.openxmlformats.org/officeDocument/2006/relationships/tags" Target="../tags/tag3123.xml"/><Relationship Id="rId34" Type="http://schemas.openxmlformats.org/officeDocument/2006/relationships/tags" Target="../tags/tag3124.xml"/><Relationship Id="rId35" Type="http://schemas.openxmlformats.org/officeDocument/2006/relationships/tags" Target="../tags/tag3125.xml"/><Relationship Id="rId36" Type="http://schemas.openxmlformats.org/officeDocument/2006/relationships/tags" Target="../tags/tag3126.xml"/><Relationship Id="rId37" Type="http://schemas.openxmlformats.org/officeDocument/2006/relationships/tags" Target="../tags/tag3127.xml"/><Relationship Id="rId38" Type="http://schemas.openxmlformats.org/officeDocument/2006/relationships/tags" Target="../tags/tag3128.xml"/><Relationship Id="rId39" Type="http://schemas.openxmlformats.org/officeDocument/2006/relationships/tags" Target="../tags/tag3129.xml"/><Relationship Id="rId80" Type="http://schemas.openxmlformats.org/officeDocument/2006/relationships/tags" Target="../tags/tag3170.xml"/><Relationship Id="rId81" Type="http://schemas.openxmlformats.org/officeDocument/2006/relationships/tags" Target="../tags/tag3171.xml"/><Relationship Id="rId82" Type="http://schemas.openxmlformats.org/officeDocument/2006/relationships/slideLayout" Target="../slideLayouts/slideLayout7.xml"/><Relationship Id="rId83" Type="http://schemas.openxmlformats.org/officeDocument/2006/relationships/notesSlide" Target="../notesSlides/notesSlide41.xml"/><Relationship Id="rId70" Type="http://schemas.openxmlformats.org/officeDocument/2006/relationships/tags" Target="../tags/tag3160.xml"/><Relationship Id="rId71" Type="http://schemas.openxmlformats.org/officeDocument/2006/relationships/tags" Target="../tags/tag3161.xml"/><Relationship Id="rId72" Type="http://schemas.openxmlformats.org/officeDocument/2006/relationships/tags" Target="../tags/tag3162.xml"/><Relationship Id="rId20" Type="http://schemas.openxmlformats.org/officeDocument/2006/relationships/tags" Target="../tags/tag3110.xml"/><Relationship Id="rId21" Type="http://schemas.openxmlformats.org/officeDocument/2006/relationships/tags" Target="../tags/tag3111.xml"/><Relationship Id="rId22" Type="http://schemas.openxmlformats.org/officeDocument/2006/relationships/tags" Target="../tags/tag3112.xml"/><Relationship Id="rId23" Type="http://schemas.openxmlformats.org/officeDocument/2006/relationships/tags" Target="../tags/tag3113.xml"/><Relationship Id="rId24" Type="http://schemas.openxmlformats.org/officeDocument/2006/relationships/tags" Target="../tags/tag3114.xml"/><Relationship Id="rId25" Type="http://schemas.openxmlformats.org/officeDocument/2006/relationships/tags" Target="../tags/tag3115.xml"/><Relationship Id="rId26" Type="http://schemas.openxmlformats.org/officeDocument/2006/relationships/tags" Target="../tags/tag3116.xml"/><Relationship Id="rId27" Type="http://schemas.openxmlformats.org/officeDocument/2006/relationships/tags" Target="../tags/tag3117.xml"/><Relationship Id="rId28" Type="http://schemas.openxmlformats.org/officeDocument/2006/relationships/tags" Target="../tags/tag3118.xml"/><Relationship Id="rId29" Type="http://schemas.openxmlformats.org/officeDocument/2006/relationships/tags" Target="../tags/tag3119.xml"/><Relationship Id="rId73" Type="http://schemas.openxmlformats.org/officeDocument/2006/relationships/tags" Target="../tags/tag3163.xml"/><Relationship Id="rId74" Type="http://schemas.openxmlformats.org/officeDocument/2006/relationships/tags" Target="../tags/tag3164.xml"/><Relationship Id="rId75" Type="http://schemas.openxmlformats.org/officeDocument/2006/relationships/tags" Target="../tags/tag3165.xml"/><Relationship Id="rId76" Type="http://schemas.openxmlformats.org/officeDocument/2006/relationships/tags" Target="../tags/tag3166.xml"/><Relationship Id="rId77" Type="http://schemas.openxmlformats.org/officeDocument/2006/relationships/tags" Target="../tags/tag3167.xml"/><Relationship Id="rId78" Type="http://schemas.openxmlformats.org/officeDocument/2006/relationships/tags" Target="../tags/tag3168.xml"/><Relationship Id="rId79" Type="http://schemas.openxmlformats.org/officeDocument/2006/relationships/tags" Target="../tags/tag3169.xml"/><Relationship Id="rId60" Type="http://schemas.openxmlformats.org/officeDocument/2006/relationships/tags" Target="../tags/tag3150.xml"/><Relationship Id="rId61" Type="http://schemas.openxmlformats.org/officeDocument/2006/relationships/tags" Target="../tags/tag3151.xml"/><Relationship Id="rId62" Type="http://schemas.openxmlformats.org/officeDocument/2006/relationships/tags" Target="../tags/tag3152.xml"/><Relationship Id="rId10" Type="http://schemas.openxmlformats.org/officeDocument/2006/relationships/tags" Target="../tags/tag3100.xml"/><Relationship Id="rId11" Type="http://schemas.openxmlformats.org/officeDocument/2006/relationships/tags" Target="../tags/tag3101.xml"/><Relationship Id="rId12" Type="http://schemas.openxmlformats.org/officeDocument/2006/relationships/tags" Target="../tags/tag3102.xml"/></Relationships>
</file>

<file path=ppt/slides/_rels/slide89.xml.rels><?xml version="1.0" encoding="UTF-8" standalone="yes"?>
<Relationships xmlns="http://schemas.openxmlformats.org/package/2006/relationships"><Relationship Id="rId13" Type="http://schemas.openxmlformats.org/officeDocument/2006/relationships/tags" Target="../tags/tag3184.xml"/><Relationship Id="rId14" Type="http://schemas.openxmlformats.org/officeDocument/2006/relationships/tags" Target="../tags/tag3185.xml"/><Relationship Id="rId15" Type="http://schemas.openxmlformats.org/officeDocument/2006/relationships/tags" Target="../tags/tag3186.xml"/><Relationship Id="rId16" Type="http://schemas.openxmlformats.org/officeDocument/2006/relationships/tags" Target="../tags/tag3187.xml"/><Relationship Id="rId17" Type="http://schemas.openxmlformats.org/officeDocument/2006/relationships/tags" Target="../tags/tag3188.xml"/><Relationship Id="rId18" Type="http://schemas.openxmlformats.org/officeDocument/2006/relationships/tags" Target="../tags/tag3189.xml"/><Relationship Id="rId19" Type="http://schemas.openxmlformats.org/officeDocument/2006/relationships/tags" Target="../tags/tag3190.xml"/><Relationship Id="rId63" Type="http://schemas.openxmlformats.org/officeDocument/2006/relationships/slideLayout" Target="../slideLayouts/slideLayout7.xml"/><Relationship Id="rId64" Type="http://schemas.openxmlformats.org/officeDocument/2006/relationships/notesSlide" Target="../notesSlides/notesSlide42.xml"/><Relationship Id="rId50" Type="http://schemas.openxmlformats.org/officeDocument/2006/relationships/tags" Target="../tags/tag3221.xml"/><Relationship Id="rId51" Type="http://schemas.openxmlformats.org/officeDocument/2006/relationships/tags" Target="../tags/tag3222.xml"/><Relationship Id="rId52" Type="http://schemas.openxmlformats.org/officeDocument/2006/relationships/tags" Target="../tags/tag3223.xml"/><Relationship Id="rId53" Type="http://schemas.openxmlformats.org/officeDocument/2006/relationships/tags" Target="../tags/tag3224.xml"/><Relationship Id="rId54" Type="http://schemas.openxmlformats.org/officeDocument/2006/relationships/tags" Target="../tags/tag3225.xml"/><Relationship Id="rId55" Type="http://schemas.openxmlformats.org/officeDocument/2006/relationships/tags" Target="../tags/tag3226.xml"/><Relationship Id="rId56" Type="http://schemas.openxmlformats.org/officeDocument/2006/relationships/tags" Target="../tags/tag3227.xml"/><Relationship Id="rId57" Type="http://schemas.openxmlformats.org/officeDocument/2006/relationships/tags" Target="../tags/tag3228.xml"/><Relationship Id="rId58" Type="http://schemas.openxmlformats.org/officeDocument/2006/relationships/tags" Target="../tags/tag3229.xml"/><Relationship Id="rId59" Type="http://schemas.openxmlformats.org/officeDocument/2006/relationships/tags" Target="../tags/tag3230.xml"/><Relationship Id="rId40" Type="http://schemas.openxmlformats.org/officeDocument/2006/relationships/tags" Target="../tags/tag3211.xml"/><Relationship Id="rId41" Type="http://schemas.openxmlformats.org/officeDocument/2006/relationships/tags" Target="../tags/tag3212.xml"/><Relationship Id="rId42" Type="http://schemas.openxmlformats.org/officeDocument/2006/relationships/tags" Target="../tags/tag3213.xml"/><Relationship Id="rId43" Type="http://schemas.openxmlformats.org/officeDocument/2006/relationships/tags" Target="../tags/tag3214.xml"/><Relationship Id="rId44" Type="http://schemas.openxmlformats.org/officeDocument/2006/relationships/tags" Target="../tags/tag3215.xml"/><Relationship Id="rId45" Type="http://schemas.openxmlformats.org/officeDocument/2006/relationships/tags" Target="../tags/tag3216.xml"/><Relationship Id="rId46" Type="http://schemas.openxmlformats.org/officeDocument/2006/relationships/tags" Target="../tags/tag3217.xml"/><Relationship Id="rId47" Type="http://schemas.openxmlformats.org/officeDocument/2006/relationships/tags" Target="../tags/tag3218.xml"/><Relationship Id="rId48" Type="http://schemas.openxmlformats.org/officeDocument/2006/relationships/tags" Target="../tags/tag3219.xml"/><Relationship Id="rId49" Type="http://schemas.openxmlformats.org/officeDocument/2006/relationships/tags" Target="../tags/tag3220.xml"/><Relationship Id="rId1" Type="http://schemas.openxmlformats.org/officeDocument/2006/relationships/tags" Target="../tags/tag3172.xml"/><Relationship Id="rId2" Type="http://schemas.openxmlformats.org/officeDocument/2006/relationships/tags" Target="../tags/tag3173.xml"/><Relationship Id="rId3" Type="http://schemas.openxmlformats.org/officeDocument/2006/relationships/tags" Target="../tags/tag3174.xml"/><Relationship Id="rId4" Type="http://schemas.openxmlformats.org/officeDocument/2006/relationships/tags" Target="../tags/tag3175.xml"/><Relationship Id="rId5" Type="http://schemas.openxmlformats.org/officeDocument/2006/relationships/tags" Target="../tags/tag3176.xml"/><Relationship Id="rId6" Type="http://schemas.openxmlformats.org/officeDocument/2006/relationships/tags" Target="../tags/tag3177.xml"/><Relationship Id="rId7" Type="http://schemas.openxmlformats.org/officeDocument/2006/relationships/tags" Target="../tags/tag3178.xml"/><Relationship Id="rId8" Type="http://schemas.openxmlformats.org/officeDocument/2006/relationships/tags" Target="../tags/tag3179.xml"/><Relationship Id="rId9" Type="http://schemas.openxmlformats.org/officeDocument/2006/relationships/tags" Target="../tags/tag3180.xml"/><Relationship Id="rId30" Type="http://schemas.openxmlformats.org/officeDocument/2006/relationships/tags" Target="../tags/tag3201.xml"/><Relationship Id="rId31" Type="http://schemas.openxmlformats.org/officeDocument/2006/relationships/tags" Target="../tags/tag3202.xml"/><Relationship Id="rId32" Type="http://schemas.openxmlformats.org/officeDocument/2006/relationships/tags" Target="../tags/tag3203.xml"/><Relationship Id="rId33" Type="http://schemas.openxmlformats.org/officeDocument/2006/relationships/tags" Target="../tags/tag3204.xml"/><Relationship Id="rId34" Type="http://schemas.openxmlformats.org/officeDocument/2006/relationships/tags" Target="../tags/tag3205.xml"/><Relationship Id="rId35" Type="http://schemas.openxmlformats.org/officeDocument/2006/relationships/tags" Target="../tags/tag3206.xml"/><Relationship Id="rId36" Type="http://schemas.openxmlformats.org/officeDocument/2006/relationships/tags" Target="../tags/tag3207.xml"/><Relationship Id="rId37" Type="http://schemas.openxmlformats.org/officeDocument/2006/relationships/tags" Target="../tags/tag3208.xml"/><Relationship Id="rId38" Type="http://schemas.openxmlformats.org/officeDocument/2006/relationships/tags" Target="../tags/tag3209.xml"/><Relationship Id="rId39" Type="http://schemas.openxmlformats.org/officeDocument/2006/relationships/tags" Target="../tags/tag3210.xml"/><Relationship Id="rId20" Type="http://schemas.openxmlformats.org/officeDocument/2006/relationships/tags" Target="../tags/tag3191.xml"/><Relationship Id="rId21" Type="http://schemas.openxmlformats.org/officeDocument/2006/relationships/tags" Target="../tags/tag3192.xml"/><Relationship Id="rId22" Type="http://schemas.openxmlformats.org/officeDocument/2006/relationships/tags" Target="../tags/tag3193.xml"/><Relationship Id="rId23" Type="http://schemas.openxmlformats.org/officeDocument/2006/relationships/tags" Target="../tags/tag3194.xml"/><Relationship Id="rId24" Type="http://schemas.openxmlformats.org/officeDocument/2006/relationships/tags" Target="../tags/tag3195.xml"/><Relationship Id="rId25" Type="http://schemas.openxmlformats.org/officeDocument/2006/relationships/tags" Target="../tags/tag3196.xml"/><Relationship Id="rId26" Type="http://schemas.openxmlformats.org/officeDocument/2006/relationships/tags" Target="../tags/tag3197.xml"/><Relationship Id="rId27" Type="http://schemas.openxmlformats.org/officeDocument/2006/relationships/tags" Target="../tags/tag3198.xml"/><Relationship Id="rId28" Type="http://schemas.openxmlformats.org/officeDocument/2006/relationships/tags" Target="../tags/tag3199.xml"/><Relationship Id="rId29" Type="http://schemas.openxmlformats.org/officeDocument/2006/relationships/tags" Target="../tags/tag3200.xml"/><Relationship Id="rId60" Type="http://schemas.openxmlformats.org/officeDocument/2006/relationships/tags" Target="../tags/tag3231.xml"/><Relationship Id="rId61" Type="http://schemas.openxmlformats.org/officeDocument/2006/relationships/tags" Target="../tags/tag3232.xml"/><Relationship Id="rId62" Type="http://schemas.openxmlformats.org/officeDocument/2006/relationships/tags" Target="../tags/tag3233.xml"/><Relationship Id="rId10" Type="http://schemas.openxmlformats.org/officeDocument/2006/relationships/tags" Target="../tags/tag3181.xml"/><Relationship Id="rId11" Type="http://schemas.openxmlformats.org/officeDocument/2006/relationships/tags" Target="../tags/tag3182.xml"/><Relationship Id="rId12" Type="http://schemas.openxmlformats.org/officeDocument/2006/relationships/tags" Target="../tags/tag3183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30.xml"/><Relationship Id="rId14" Type="http://schemas.openxmlformats.org/officeDocument/2006/relationships/tags" Target="../tags/tag131.xml"/><Relationship Id="rId15" Type="http://schemas.openxmlformats.org/officeDocument/2006/relationships/tags" Target="../tags/tag132.xml"/><Relationship Id="rId16" Type="http://schemas.openxmlformats.org/officeDocument/2006/relationships/tags" Target="../tags/tag133.xml"/><Relationship Id="rId17" Type="http://schemas.openxmlformats.org/officeDocument/2006/relationships/tags" Target="../tags/tag134.xml"/><Relationship Id="rId18" Type="http://schemas.openxmlformats.org/officeDocument/2006/relationships/tags" Target="../tags/tag135.xml"/><Relationship Id="rId19" Type="http://schemas.openxmlformats.org/officeDocument/2006/relationships/tags" Target="../tags/tag136.xml"/><Relationship Id="rId50" Type="http://schemas.openxmlformats.org/officeDocument/2006/relationships/tags" Target="../tags/tag167.xml"/><Relationship Id="rId51" Type="http://schemas.openxmlformats.org/officeDocument/2006/relationships/tags" Target="../tags/tag168.xml"/><Relationship Id="rId52" Type="http://schemas.openxmlformats.org/officeDocument/2006/relationships/tags" Target="../tags/tag169.xml"/><Relationship Id="rId53" Type="http://schemas.openxmlformats.org/officeDocument/2006/relationships/tags" Target="../tags/tag170.xml"/><Relationship Id="rId54" Type="http://schemas.openxmlformats.org/officeDocument/2006/relationships/tags" Target="../tags/tag171.xml"/><Relationship Id="rId55" Type="http://schemas.openxmlformats.org/officeDocument/2006/relationships/tags" Target="../tags/tag172.xml"/><Relationship Id="rId56" Type="http://schemas.openxmlformats.org/officeDocument/2006/relationships/slideLayout" Target="../slideLayouts/slideLayout40.xml"/><Relationship Id="rId57" Type="http://schemas.openxmlformats.org/officeDocument/2006/relationships/notesSlide" Target="../notesSlides/notesSlide4.xml"/><Relationship Id="rId40" Type="http://schemas.openxmlformats.org/officeDocument/2006/relationships/tags" Target="../tags/tag157.xml"/><Relationship Id="rId41" Type="http://schemas.openxmlformats.org/officeDocument/2006/relationships/tags" Target="../tags/tag158.xml"/><Relationship Id="rId42" Type="http://schemas.openxmlformats.org/officeDocument/2006/relationships/tags" Target="../tags/tag159.xml"/><Relationship Id="rId43" Type="http://schemas.openxmlformats.org/officeDocument/2006/relationships/tags" Target="../tags/tag160.xml"/><Relationship Id="rId44" Type="http://schemas.openxmlformats.org/officeDocument/2006/relationships/tags" Target="../tags/tag161.xml"/><Relationship Id="rId45" Type="http://schemas.openxmlformats.org/officeDocument/2006/relationships/tags" Target="../tags/tag162.xml"/><Relationship Id="rId46" Type="http://schemas.openxmlformats.org/officeDocument/2006/relationships/tags" Target="../tags/tag163.xml"/><Relationship Id="rId47" Type="http://schemas.openxmlformats.org/officeDocument/2006/relationships/tags" Target="../tags/tag164.xml"/><Relationship Id="rId48" Type="http://schemas.openxmlformats.org/officeDocument/2006/relationships/tags" Target="../tags/tag165.xml"/><Relationship Id="rId49" Type="http://schemas.openxmlformats.org/officeDocument/2006/relationships/tags" Target="../tags/tag166.xml"/><Relationship Id="rId1" Type="http://schemas.openxmlformats.org/officeDocument/2006/relationships/tags" Target="../tags/tag118.xml"/><Relationship Id="rId2" Type="http://schemas.openxmlformats.org/officeDocument/2006/relationships/tags" Target="../tags/tag119.xml"/><Relationship Id="rId3" Type="http://schemas.openxmlformats.org/officeDocument/2006/relationships/tags" Target="../tags/tag120.xml"/><Relationship Id="rId4" Type="http://schemas.openxmlformats.org/officeDocument/2006/relationships/tags" Target="../tags/tag121.xml"/><Relationship Id="rId5" Type="http://schemas.openxmlformats.org/officeDocument/2006/relationships/tags" Target="../tags/tag122.xml"/><Relationship Id="rId6" Type="http://schemas.openxmlformats.org/officeDocument/2006/relationships/tags" Target="../tags/tag123.xml"/><Relationship Id="rId7" Type="http://schemas.openxmlformats.org/officeDocument/2006/relationships/tags" Target="../tags/tag124.xml"/><Relationship Id="rId8" Type="http://schemas.openxmlformats.org/officeDocument/2006/relationships/tags" Target="../tags/tag125.xml"/><Relationship Id="rId9" Type="http://schemas.openxmlformats.org/officeDocument/2006/relationships/tags" Target="../tags/tag126.xml"/><Relationship Id="rId30" Type="http://schemas.openxmlformats.org/officeDocument/2006/relationships/tags" Target="../tags/tag147.xml"/><Relationship Id="rId31" Type="http://schemas.openxmlformats.org/officeDocument/2006/relationships/tags" Target="../tags/tag148.xml"/><Relationship Id="rId32" Type="http://schemas.openxmlformats.org/officeDocument/2006/relationships/tags" Target="../tags/tag149.xml"/><Relationship Id="rId33" Type="http://schemas.openxmlformats.org/officeDocument/2006/relationships/tags" Target="../tags/tag150.xml"/><Relationship Id="rId34" Type="http://schemas.openxmlformats.org/officeDocument/2006/relationships/tags" Target="../tags/tag151.xml"/><Relationship Id="rId35" Type="http://schemas.openxmlformats.org/officeDocument/2006/relationships/tags" Target="../tags/tag152.xml"/><Relationship Id="rId36" Type="http://schemas.openxmlformats.org/officeDocument/2006/relationships/tags" Target="../tags/tag153.xml"/><Relationship Id="rId37" Type="http://schemas.openxmlformats.org/officeDocument/2006/relationships/tags" Target="../tags/tag154.xml"/><Relationship Id="rId38" Type="http://schemas.openxmlformats.org/officeDocument/2006/relationships/tags" Target="../tags/tag155.xml"/><Relationship Id="rId39" Type="http://schemas.openxmlformats.org/officeDocument/2006/relationships/tags" Target="../tags/tag156.xml"/><Relationship Id="rId20" Type="http://schemas.openxmlformats.org/officeDocument/2006/relationships/tags" Target="../tags/tag137.xml"/><Relationship Id="rId21" Type="http://schemas.openxmlformats.org/officeDocument/2006/relationships/tags" Target="../tags/tag138.xml"/><Relationship Id="rId22" Type="http://schemas.openxmlformats.org/officeDocument/2006/relationships/tags" Target="../tags/tag139.xml"/><Relationship Id="rId23" Type="http://schemas.openxmlformats.org/officeDocument/2006/relationships/tags" Target="../tags/tag140.xml"/><Relationship Id="rId24" Type="http://schemas.openxmlformats.org/officeDocument/2006/relationships/tags" Target="../tags/tag141.xml"/><Relationship Id="rId25" Type="http://schemas.openxmlformats.org/officeDocument/2006/relationships/tags" Target="../tags/tag142.xml"/><Relationship Id="rId26" Type="http://schemas.openxmlformats.org/officeDocument/2006/relationships/tags" Target="../tags/tag143.xml"/><Relationship Id="rId27" Type="http://schemas.openxmlformats.org/officeDocument/2006/relationships/tags" Target="../tags/tag144.xml"/><Relationship Id="rId28" Type="http://schemas.openxmlformats.org/officeDocument/2006/relationships/tags" Target="../tags/tag145.xml"/><Relationship Id="rId29" Type="http://schemas.openxmlformats.org/officeDocument/2006/relationships/tags" Target="../tags/tag146.xml"/><Relationship Id="rId10" Type="http://schemas.openxmlformats.org/officeDocument/2006/relationships/tags" Target="../tags/tag127.xml"/><Relationship Id="rId11" Type="http://schemas.openxmlformats.org/officeDocument/2006/relationships/tags" Target="../tags/tag128.xml"/><Relationship Id="rId12" Type="http://schemas.openxmlformats.org/officeDocument/2006/relationships/tags" Target="../tags/tag129.xml"/></Relationships>
</file>

<file path=ppt/slides/_rels/slide90.xml.rels><?xml version="1.0" encoding="UTF-8" standalone="yes"?>
<Relationships xmlns="http://schemas.openxmlformats.org/package/2006/relationships"><Relationship Id="rId9" Type="http://schemas.openxmlformats.org/officeDocument/2006/relationships/tags" Target="../tags/tag3242.xml"/><Relationship Id="rId20" Type="http://schemas.openxmlformats.org/officeDocument/2006/relationships/notesSlide" Target="../notesSlides/notesSlide43.xml"/><Relationship Id="rId21" Type="http://schemas.openxmlformats.org/officeDocument/2006/relationships/image" Target="../media/image58.png"/><Relationship Id="rId10" Type="http://schemas.openxmlformats.org/officeDocument/2006/relationships/tags" Target="../tags/tag3243.xml"/><Relationship Id="rId11" Type="http://schemas.openxmlformats.org/officeDocument/2006/relationships/tags" Target="../tags/tag3244.xml"/><Relationship Id="rId12" Type="http://schemas.openxmlformats.org/officeDocument/2006/relationships/tags" Target="../tags/tag3245.xml"/><Relationship Id="rId13" Type="http://schemas.openxmlformats.org/officeDocument/2006/relationships/tags" Target="../tags/tag3246.xml"/><Relationship Id="rId14" Type="http://schemas.openxmlformats.org/officeDocument/2006/relationships/tags" Target="../tags/tag3247.xml"/><Relationship Id="rId15" Type="http://schemas.openxmlformats.org/officeDocument/2006/relationships/tags" Target="../tags/tag3248.xml"/><Relationship Id="rId16" Type="http://schemas.openxmlformats.org/officeDocument/2006/relationships/tags" Target="../tags/tag3249.xml"/><Relationship Id="rId17" Type="http://schemas.openxmlformats.org/officeDocument/2006/relationships/tags" Target="../tags/tag3250.xml"/><Relationship Id="rId18" Type="http://schemas.openxmlformats.org/officeDocument/2006/relationships/tags" Target="../tags/tag3251.xml"/><Relationship Id="rId19" Type="http://schemas.openxmlformats.org/officeDocument/2006/relationships/slideLayout" Target="../slideLayouts/slideLayout7.xml"/><Relationship Id="rId1" Type="http://schemas.openxmlformats.org/officeDocument/2006/relationships/tags" Target="../tags/tag3234.xml"/><Relationship Id="rId2" Type="http://schemas.openxmlformats.org/officeDocument/2006/relationships/tags" Target="../tags/tag3235.xml"/><Relationship Id="rId3" Type="http://schemas.openxmlformats.org/officeDocument/2006/relationships/tags" Target="../tags/tag3236.xml"/><Relationship Id="rId4" Type="http://schemas.openxmlformats.org/officeDocument/2006/relationships/tags" Target="../tags/tag3237.xml"/><Relationship Id="rId5" Type="http://schemas.openxmlformats.org/officeDocument/2006/relationships/tags" Target="../tags/tag3238.xml"/><Relationship Id="rId6" Type="http://schemas.openxmlformats.org/officeDocument/2006/relationships/tags" Target="../tags/tag3239.xml"/><Relationship Id="rId7" Type="http://schemas.openxmlformats.org/officeDocument/2006/relationships/tags" Target="../tags/tag3240.xml"/><Relationship Id="rId8" Type="http://schemas.openxmlformats.org/officeDocument/2006/relationships/tags" Target="../tags/tag3241.xml"/></Relationships>
</file>

<file path=ppt/slides/_rels/slide91.xml.rels><?xml version="1.0" encoding="UTF-8" standalone="yes"?>
<Relationships xmlns="http://schemas.openxmlformats.org/package/2006/relationships"><Relationship Id="rId13" Type="http://schemas.openxmlformats.org/officeDocument/2006/relationships/tags" Target="../tags/tag3264.xml"/><Relationship Id="rId14" Type="http://schemas.openxmlformats.org/officeDocument/2006/relationships/tags" Target="../tags/tag3265.xml"/><Relationship Id="rId15" Type="http://schemas.openxmlformats.org/officeDocument/2006/relationships/tags" Target="../tags/tag3266.xml"/><Relationship Id="rId16" Type="http://schemas.openxmlformats.org/officeDocument/2006/relationships/tags" Target="../tags/tag3267.xml"/><Relationship Id="rId17" Type="http://schemas.openxmlformats.org/officeDocument/2006/relationships/tags" Target="../tags/tag3268.xml"/><Relationship Id="rId18" Type="http://schemas.openxmlformats.org/officeDocument/2006/relationships/tags" Target="../tags/tag3269.xml"/><Relationship Id="rId19" Type="http://schemas.openxmlformats.org/officeDocument/2006/relationships/tags" Target="../tags/tag3270.xml"/><Relationship Id="rId50" Type="http://schemas.openxmlformats.org/officeDocument/2006/relationships/tags" Target="../tags/tag3301.xml"/><Relationship Id="rId51" Type="http://schemas.openxmlformats.org/officeDocument/2006/relationships/tags" Target="../tags/tag3302.xml"/><Relationship Id="rId52" Type="http://schemas.openxmlformats.org/officeDocument/2006/relationships/tags" Target="../tags/tag3303.xml"/><Relationship Id="rId53" Type="http://schemas.openxmlformats.org/officeDocument/2006/relationships/tags" Target="../tags/tag3304.xml"/><Relationship Id="rId54" Type="http://schemas.openxmlformats.org/officeDocument/2006/relationships/tags" Target="../tags/tag3305.xml"/><Relationship Id="rId55" Type="http://schemas.openxmlformats.org/officeDocument/2006/relationships/tags" Target="../tags/tag3306.xml"/><Relationship Id="rId56" Type="http://schemas.openxmlformats.org/officeDocument/2006/relationships/tags" Target="../tags/tag3307.xml"/><Relationship Id="rId57" Type="http://schemas.openxmlformats.org/officeDocument/2006/relationships/tags" Target="../tags/tag3308.xml"/><Relationship Id="rId58" Type="http://schemas.openxmlformats.org/officeDocument/2006/relationships/slideLayout" Target="../slideLayouts/slideLayout7.xml"/><Relationship Id="rId59" Type="http://schemas.openxmlformats.org/officeDocument/2006/relationships/notesSlide" Target="../notesSlides/notesSlide44.xml"/><Relationship Id="rId40" Type="http://schemas.openxmlformats.org/officeDocument/2006/relationships/tags" Target="../tags/tag3291.xml"/><Relationship Id="rId41" Type="http://schemas.openxmlformats.org/officeDocument/2006/relationships/tags" Target="../tags/tag3292.xml"/><Relationship Id="rId42" Type="http://schemas.openxmlformats.org/officeDocument/2006/relationships/tags" Target="../tags/tag3293.xml"/><Relationship Id="rId43" Type="http://schemas.openxmlformats.org/officeDocument/2006/relationships/tags" Target="../tags/tag3294.xml"/><Relationship Id="rId44" Type="http://schemas.openxmlformats.org/officeDocument/2006/relationships/tags" Target="../tags/tag3295.xml"/><Relationship Id="rId45" Type="http://schemas.openxmlformats.org/officeDocument/2006/relationships/tags" Target="../tags/tag3296.xml"/><Relationship Id="rId46" Type="http://schemas.openxmlformats.org/officeDocument/2006/relationships/tags" Target="../tags/tag3297.xml"/><Relationship Id="rId47" Type="http://schemas.openxmlformats.org/officeDocument/2006/relationships/tags" Target="../tags/tag3298.xml"/><Relationship Id="rId48" Type="http://schemas.openxmlformats.org/officeDocument/2006/relationships/tags" Target="../tags/tag3299.xml"/><Relationship Id="rId49" Type="http://schemas.openxmlformats.org/officeDocument/2006/relationships/tags" Target="../tags/tag3300.xml"/><Relationship Id="rId1" Type="http://schemas.openxmlformats.org/officeDocument/2006/relationships/tags" Target="../tags/tag3252.xml"/><Relationship Id="rId2" Type="http://schemas.openxmlformats.org/officeDocument/2006/relationships/tags" Target="../tags/tag3253.xml"/><Relationship Id="rId3" Type="http://schemas.openxmlformats.org/officeDocument/2006/relationships/tags" Target="../tags/tag3254.xml"/><Relationship Id="rId4" Type="http://schemas.openxmlformats.org/officeDocument/2006/relationships/tags" Target="../tags/tag3255.xml"/><Relationship Id="rId5" Type="http://schemas.openxmlformats.org/officeDocument/2006/relationships/tags" Target="../tags/tag3256.xml"/><Relationship Id="rId6" Type="http://schemas.openxmlformats.org/officeDocument/2006/relationships/tags" Target="../tags/tag3257.xml"/><Relationship Id="rId7" Type="http://schemas.openxmlformats.org/officeDocument/2006/relationships/tags" Target="../tags/tag3258.xml"/><Relationship Id="rId8" Type="http://schemas.openxmlformats.org/officeDocument/2006/relationships/tags" Target="../tags/tag3259.xml"/><Relationship Id="rId9" Type="http://schemas.openxmlformats.org/officeDocument/2006/relationships/tags" Target="../tags/tag3260.xml"/><Relationship Id="rId30" Type="http://schemas.openxmlformats.org/officeDocument/2006/relationships/tags" Target="../tags/tag3281.xml"/><Relationship Id="rId31" Type="http://schemas.openxmlformats.org/officeDocument/2006/relationships/tags" Target="../tags/tag3282.xml"/><Relationship Id="rId32" Type="http://schemas.openxmlformats.org/officeDocument/2006/relationships/tags" Target="../tags/tag3283.xml"/><Relationship Id="rId33" Type="http://schemas.openxmlformats.org/officeDocument/2006/relationships/tags" Target="../tags/tag3284.xml"/><Relationship Id="rId34" Type="http://schemas.openxmlformats.org/officeDocument/2006/relationships/tags" Target="../tags/tag3285.xml"/><Relationship Id="rId35" Type="http://schemas.openxmlformats.org/officeDocument/2006/relationships/tags" Target="../tags/tag3286.xml"/><Relationship Id="rId36" Type="http://schemas.openxmlformats.org/officeDocument/2006/relationships/tags" Target="../tags/tag3287.xml"/><Relationship Id="rId37" Type="http://schemas.openxmlformats.org/officeDocument/2006/relationships/tags" Target="../tags/tag3288.xml"/><Relationship Id="rId38" Type="http://schemas.openxmlformats.org/officeDocument/2006/relationships/tags" Target="../tags/tag3289.xml"/><Relationship Id="rId39" Type="http://schemas.openxmlformats.org/officeDocument/2006/relationships/tags" Target="../tags/tag3290.xml"/><Relationship Id="rId20" Type="http://schemas.openxmlformats.org/officeDocument/2006/relationships/tags" Target="../tags/tag3271.xml"/><Relationship Id="rId21" Type="http://schemas.openxmlformats.org/officeDocument/2006/relationships/tags" Target="../tags/tag3272.xml"/><Relationship Id="rId22" Type="http://schemas.openxmlformats.org/officeDocument/2006/relationships/tags" Target="../tags/tag3273.xml"/><Relationship Id="rId23" Type="http://schemas.openxmlformats.org/officeDocument/2006/relationships/tags" Target="../tags/tag3274.xml"/><Relationship Id="rId24" Type="http://schemas.openxmlformats.org/officeDocument/2006/relationships/tags" Target="../tags/tag3275.xml"/><Relationship Id="rId25" Type="http://schemas.openxmlformats.org/officeDocument/2006/relationships/tags" Target="../tags/tag3276.xml"/><Relationship Id="rId26" Type="http://schemas.openxmlformats.org/officeDocument/2006/relationships/tags" Target="../tags/tag3277.xml"/><Relationship Id="rId27" Type="http://schemas.openxmlformats.org/officeDocument/2006/relationships/tags" Target="../tags/tag3278.xml"/><Relationship Id="rId28" Type="http://schemas.openxmlformats.org/officeDocument/2006/relationships/tags" Target="../tags/tag3279.xml"/><Relationship Id="rId29" Type="http://schemas.openxmlformats.org/officeDocument/2006/relationships/tags" Target="../tags/tag3280.xml"/><Relationship Id="rId10" Type="http://schemas.openxmlformats.org/officeDocument/2006/relationships/tags" Target="../tags/tag3261.xml"/><Relationship Id="rId11" Type="http://schemas.openxmlformats.org/officeDocument/2006/relationships/tags" Target="../tags/tag3262.xml"/><Relationship Id="rId12" Type="http://schemas.openxmlformats.org/officeDocument/2006/relationships/tags" Target="../tags/tag3263.xml"/></Relationships>
</file>

<file path=ppt/slides/_rels/slide92.xml.rels><?xml version="1.0" encoding="UTF-8" standalone="yes"?>
<Relationships xmlns="http://schemas.openxmlformats.org/package/2006/relationships"><Relationship Id="rId9" Type="http://schemas.openxmlformats.org/officeDocument/2006/relationships/tags" Target="../tags/tag3317.xml"/><Relationship Id="rId20" Type="http://schemas.openxmlformats.org/officeDocument/2006/relationships/notesSlide" Target="../notesSlides/notesSlide45.xml"/><Relationship Id="rId10" Type="http://schemas.openxmlformats.org/officeDocument/2006/relationships/tags" Target="../tags/tag3318.xml"/><Relationship Id="rId11" Type="http://schemas.openxmlformats.org/officeDocument/2006/relationships/tags" Target="../tags/tag3319.xml"/><Relationship Id="rId12" Type="http://schemas.openxmlformats.org/officeDocument/2006/relationships/tags" Target="../tags/tag3320.xml"/><Relationship Id="rId13" Type="http://schemas.openxmlformats.org/officeDocument/2006/relationships/tags" Target="../tags/tag3321.xml"/><Relationship Id="rId14" Type="http://schemas.openxmlformats.org/officeDocument/2006/relationships/tags" Target="../tags/tag3322.xml"/><Relationship Id="rId15" Type="http://schemas.openxmlformats.org/officeDocument/2006/relationships/tags" Target="../tags/tag3323.xml"/><Relationship Id="rId16" Type="http://schemas.openxmlformats.org/officeDocument/2006/relationships/tags" Target="../tags/tag3324.xml"/><Relationship Id="rId17" Type="http://schemas.openxmlformats.org/officeDocument/2006/relationships/tags" Target="../tags/tag3325.xml"/><Relationship Id="rId18" Type="http://schemas.openxmlformats.org/officeDocument/2006/relationships/tags" Target="../tags/tag3326.xml"/><Relationship Id="rId19" Type="http://schemas.openxmlformats.org/officeDocument/2006/relationships/slideLayout" Target="../slideLayouts/slideLayout7.xml"/><Relationship Id="rId1" Type="http://schemas.openxmlformats.org/officeDocument/2006/relationships/tags" Target="../tags/tag3309.xml"/><Relationship Id="rId2" Type="http://schemas.openxmlformats.org/officeDocument/2006/relationships/tags" Target="../tags/tag3310.xml"/><Relationship Id="rId3" Type="http://schemas.openxmlformats.org/officeDocument/2006/relationships/tags" Target="../tags/tag3311.xml"/><Relationship Id="rId4" Type="http://schemas.openxmlformats.org/officeDocument/2006/relationships/tags" Target="../tags/tag3312.xml"/><Relationship Id="rId5" Type="http://schemas.openxmlformats.org/officeDocument/2006/relationships/tags" Target="../tags/tag3313.xml"/><Relationship Id="rId6" Type="http://schemas.openxmlformats.org/officeDocument/2006/relationships/tags" Target="../tags/tag3314.xml"/><Relationship Id="rId7" Type="http://schemas.openxmlformats.org/officeDocument/2006/relationships/tags" Target="../tags/tag3315.xml"/><Relationship Id="rId8" Type="http://schemas.openxmlformats.org/officeDocument/2006/relationships/tags" Target="../tags/tag331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image" Target="../media/image59.png"/><Relationship Id="rId1" Type="http://schemas.openxmlformats.org/officeDocument/2006/relationships/tags" Target="../tags/tag3327.x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137407"/>
            <a:ext cx="31718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CS       Today</a:t>
            </a:r>
          </a:p>
        </p:txBody>
      </p:sp>
      <p:sp>
        <p:nvSpPr>
          <p:cNvPr id="16388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2334287"/>
            <a:ext cx="2852737" cy="1569660"/>
          </a:xfrm>
          <a:prstGeom prst="rect">
            <a:avLst/>
          </a:prstGeom>
          <a:solidFill>
            <a:srgbClr val="D8F0DE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 smtClean="0">
                <a:latin typeface="Calibri" pitchFamily="-106" charset="0"/>
              </a:rPr>
              <a:t>Minterm</a:t>
            </a:r>
            <a:r>
              <a:rPr lang="en-US" sz="3200" b="1" dirty="0" smtClean="0">
                <a:latin typeface="Calibri" pitchFamily="-106" charset="0"/>
              </a:rPr>
              <a:t>  </a:t>
            </a:r>
            <a:r>
              <a:rPr lang="en-US" sz="3200" b="1" dirty="0">
                <a:latin typeface="Calibri" pitchFamily="-106" charset="0"/>
              </a:rPr>
              <a:t>Expansion  Principle</a:t>
            </a: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228600" y="3849469"/>
            <a:ext cx="3869220" cy="646331"/>
          </a:xfrm>
          <a:prstGeom prst="rect">
            <a:avLst/>
          </a:prstGeom>
          <a:solidFill>
            <a:srgbClr val="D8F0DE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A </a:t>
            </a:r>
            <a:r>
              <a:rPr lang="en-US" sz="1800" dirty="0">
                <a:latin typeface="Cambria" pitchFamily="18" charset="0"/>
              </a:rPr>
              <a:t>circuit for </a:t>
            </a:r>
            <a:r>
              <a:rPr lang="en-US" sz="1800" b="1" i="1" dirty="0">
                <a:latin typeface="Cambria" pitchFamily="18" charset="0"/>
              </a:rPr>
              <a:t>any binary function </a:t>
            </a:r>
            <a:r>
              <a:rPr lang="en-US" sz="1800" dirty="0">
                <a:latin typeface="Cambria" pitchFamily="18" charset="0"/>
              </a:rPr>
              <a:t>can be built from three components:</a:t>
            </a:r>
          </a:p>
        </p:txBody>
      </p:sp>
      <p:grpSp>
        <p:nvGrpSpPr>
          <p:cNvPr id="16390" name="Group 86"/>
          <p:cNvGrpSpPr>
            <a:grpSpLocks/>
          </p:cNvGrpSpPr>
          <p:nvPr/>
        </p:nvGrpSpPr>
        <p:grpSpPr bwMode="auto">
          <a:xfrm rot="16200000">
            <a:off x="4257235" y="5230019"/>
            <a:ext cx="533400" cy="1960562"/>
            <a:chOff x="5022" y="2162"/>
            <a:chExt cx="336" cy="1235"/>
          </a:xfrm>
        </p:grpSpPr>
        <p:sp>
          <p:nvSpPr>
            <p:cNvPr id="16465" name="AutoShape 17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 rot="10800000">
              <a:off x="5022" y="2553"/>
              <a:ext cx="336" cy="480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6" name="Oval 18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 rot="5400000">
              <a:off x="5146" y="3047"/>
              <a:ext cx="89" cy="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7" name="Line 19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5185" y="2162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468" name="Line 20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5191" y="3143"/>
              <a:ext cx="0" cy="2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391" name="Text Box 2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18191" y="597376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x</a:t>
            </a:r>
          </a:p>
        </p:txBody>
      </p:sp>
      <p:sp>
        <p:nvSpPr>
          <p:cNvPr id="16392" name="Text Box 2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74054" y="596106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x</a:t>
            </a:r>
          </a:p>
        </p:txBody>
      </p:sp>
      <p:sp>
        <p:nvSpPr>
          <p:cNvPr id="16393" name="Line 2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624866" y="6083300"/>
            <a:ext cx="2238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4" name="Text Box 2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12116" y="629285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67B0E"/>
                </a:solidFill>
                <a:latin typeface="Comic Sans MS" pitchFamily="-106" charset="0"/>
              </a:rPr>
              <a:t>"not x"</a:t>
            </a:r>
          </a:p>
        </p:txBody>
      </p:sp>
      <p:sp>
        <p:nvSpPr>
          <p:cNvPr id="16395" name="Text Box 3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6154" y="4991892"/>
            <a:ext cx="542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-106" charset="0"/>
              </a:rPr>
              <a:t>x</a:t>
            </a:r>
          </a:p>
        </p:txBody>
      </p:sp>
      <p:sp>
        <p:nvSpPr>
          <p:cNvPr id="16400" name="Text Box 4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8667" y="5099842"/>
            <a:ext cx="542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-106" charset="0"/>
              </a:rPr>
              <a:t>y</a:t>
            </a:r>
          </a:p>
        </p:txBody>
      </p:sp>
      <p:grpSp>
        <p:nvGrpSpPr>
          <p:cNvPr id="16401" name="Group 3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 rot="16200000">
            <a:off x="1852966" y="4802980"/>
            <a:ext cx="620713" cy="896938"/>
            <a:chOff x="672" y="2544"/>
            <a:chExt cx="336" cy="399"/>
          </a:xfrm>
        </p:grpSpPr>
        <p:sp>
          <p:nvSpPr>
            <p:cNvPr id="16456" name="Freeform 33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672" y="2544"/>
              <a:ext cx="336" cy="288"/>
            </a:xfrm>
            <a:custGeom>
              <a:avLst/>
              <a:gdLst>
                <a:gd name="T0" fmla="*/ 0 w 336"/>
                <a:gd name="T1" fmla="*/ 288 h 288"/>
                <a:gd name="T2" fmla="*/ 0 w 336"/>
                <a:gd name="T3" fmla="*/ 0 h 288"/>
                <a:gd name="T4" fmla="*/ 336 w 336"/>
                <a:gd name="T5" fmla="*/ 0 h 288"/>
                <a:gd name="T6" fmla="*/ 336 w 336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288"/>
                <a:gd name="T14" fmla="*/ 336 w 336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288">
                  <a:moveTo>
                    <a:pt x="0" y="288"/>
                  </a:moveTo>
                  <a:lnTo>
                    <a:pt x="0" y="0"/>
                  </a:lnTo>
                  <a:lnTo>
                    <a:pt x="336" y="0"/>
                  </a:lnTo>
                  <a:lnTo>
                    <a:pt x="336" y="28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457" name="Arc 34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 flipH="1" flipV="1">
              <a:off x="675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458" name="Arc 35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 flipV="1">
              <a:off x="836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402" name="Line 3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rot="16200000">
            <a:off x="1392592" y="5020467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03" name="Line 4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rot="16200000">
            <a:off x="1392592" y="4750592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04" name="Line 4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rot="16200000">
            <a:off x="2810229" y="5068092"/>
            <a:ext cx="0" cy="387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05" name="Text Box 4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794354" y="4845842"/>
            <a:ext cx="1189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wxyz</a:t>
            </a:r>
          </a:p>
        </p:txBody>
      </p:sp>
      <p:sp>
        <p:nvSpPr>
          <p:cNvPr id="16406" name="Text Box 4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764192" y="5272880"/>
            <a:ext cx="1558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-106" charset="0"/>
              </a:rPr>
              <a:t>"w and x and y and z"</a:t>
            </a:r>
          </a:p>
        </p:txBody>
      </p:sp>
      <p:sp>
        <p:nvSpPr>
          <p:cNvPr id="16407" name="Text Box 5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821217" y="5106192"/>
            <a:ext cx="61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067B0E"/>
                </a:solidFill>
                <a:latin typeface="Arial" charset="0"/>
              </a:rPr>
              <a:t>AND</a:t>
            </a:r>
          </a:p>
        </p:txBody>
      </p:sp>
      <p:sp>
        <p:nvSpPr>
          <p:cNvPr id="16409" name="Text Box 5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84991" y="6086475"/>
            <a:ext cx="615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067B0E"/>
                </a:solidFill>
                <a:latin typeface="Arial" charset="0"/>
              </a:rPr>
              <a:t>NOT</a:t>
            </a:r>
            <a:endParaRPr lang="en-US" sz="1000" b="1" dirty="0">
              <a:latin typeface="Arial" charset="0"/>
            </a:endParaRPr>
          </a:p>
        </p:txBody>
      </p:sp>
      <p:grpSp>
        <p:nvGrpSpPr>
          <p:cNvPr id="16413" name="Group 68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6545173" y="3915595"/>
            <a:ext cx="363538" cy="420688"/>
            <a:chOff x="2928" y="1051"/>
            <a:chExt cx="840" cy="957"/>
          </a:xfrm>
        </p:grpSpPr>
        <p:sp>
          <p:nvSpPr>
            <p:cNvPr id="16443" name="Freeform 69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4" name="Oval 70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5" name="Oval 7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6" name="Oval 7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7" name="Oval 7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8" name="Oval 74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9" name="Oval 75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0" name="Oval 76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1" name="AutoShape 77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2" name="Freeform 78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Freeform 79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Freeform 80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Freeform 81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15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78192" y="4839492"/>
            <a:ext cx="542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-106" charset="0"/>
              </a:rPr>
              <a:t>w</a:t>
            </a:r>
          </a:p>
        </p:txBody>
      </p:sp>
      <p:sp>
        <p:nvSpPr>
          <p:cNvPr id="16416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79804" y="5269705"/>
            <a:ext cx="542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-106" charset="0"/>
              </a:rPr>
              <a:t>z</a:t>
            </a:r>
          </a:p>
        </p:txBody>
      </p:sp>
      <p:sp>
        <p:nvSpPr>
          <p:cNvPr id="16417" name="Line 9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rot="16200000">
            <a:off x="1392592" y="488553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18" name="Line 9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rot="16200000">
            <a:off x="1392592" y="5155405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29" name="Rectangle 74"/>
          <p:cNvSpPr>
            <a:spLocks noChangeArrowheads="1"/>
          </p:cNvSpPr>
          <p:nvPr/>
        </p:nvSpPr>
        <p:spPr bwMode="auto">
          <a:xfrm>
            <a:off x="4409725" y="3832028"/>
            <a:ext cx="27749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  <a:cs typeface="Times New Roman" pitchFamily="-106" charset="0"/>
              </a:rPr>
              <a:t>That's</a:t>
            </a:r>
            <a:r>
              <a:rPr lang="en-US" sz="1200" b="1" dirty="0" smtClean="0">
                <a:solidFill>
                  <a:srgbClr val="067B0E"/>
                </a:solidFill>
                <a:latin typeface="Cambria" pitchFamily="18" charset="0"/>
                <a:cs typeface="Times New Roman" pitchFamily="-106" charset="0"/>
              </a:rPr>
              <a:t> </a:t>
            </a:r>
            <a:r>
              <a:rPr lang="en-US" sz="1200" dirty="0" err="1">
                <a:solidFill>
                  <a:srgbClr val="067B0E"/>
                </a:solidFill>
                <a:latin typeface="Cambria" pitchFamily="18" charset="0"/>
                <a:cs typeface="Times New Roman" pitchFamily="-106" charset="0"/>
              </a:rPr>
              <a:t>m</a:t>
            </a:r>
            <a:r>
              <a:rPr lang="en-US" sz="1200" dirty="0" err="1" smtClean="0">
                <a:solidFill>
                  <a:srgbClr val="067B0E"/>
                </a:solidFill>
                <a:latin typeface="Cambria" pitchFamily="18" charset="0"/>
                <a:cs typeface="Times New Roman" pitchFamily="-106" charset="0"/>
              </a:rPr>
              <a:t>interm</a:t>
            </a:r>
            <a:r>
              <a:rPr lang="en-US" sz="1200" dirty="0">
                <a:solidFill>
                  <a:srgbClr val="067B0E"/>
                </a:solidFill>
                <a:latin typeface="Cambria" pitchFamily="18" charset="0"/>
                <a:cs typeface="Times New Roman" pitchFamily="-106" charset="0"/>
              </a:rPr>
              <a:t>, </a:t>
            </a:r>
            <a:r>
              <a:rPr lang="en-US" sz="1200" b="1" dirty="0">
                <a:solidFill>
                  <a:srgbClr val="067B0E"/>
                </a:solidFill>
                <a:latin typeface="Cambria" pitchFamily="18" charset="0"/>
                <a:cs typeface="Times New Roman" pitchFamily="-106" charset="0"/>
              </a:rPr>
              <a:t>NOT</a:t>
            </a:r>
            <a:r>
              <a:rPr lang="en-US" sz="1200" dirty="0">
                <a:solidFill>
                  <a:srgbClr val="067B0E"/>
                </a:solidFill>
                <a:latin typeface="Cambria" pitchFamily="18" charset="0"/>
                <a:cs typeface="Times New Roman" pitchFamily="-106" charset="0"/>
              </a:rPr>
              <a:t> </a:t>
            </a:r>
            <a:r>
              <a:rPr lang="en-US" sz="1200" i="1" dirty="0">
                <a:solidFill>
                  <a:srgbClr val="067B0E"/>
                </a:solidFill>
                <a:latin typeface="Cambria" pitchFamily="18" charset="0"/>
                <a:cs typeface="Times New Roman" pitchFamily="-106" charset="0"/>
              </a:rPr>
              <a:t>midterm</a:t>
            </a:r>
            <a:endParaRPr lang="en-US" sz="1200" i="1" dirty="0">
              <a:latin typeface="Cambria" pitchFamily="18" charset="0"/>
              <a:cs typeface="Times New Roman" pitchFamily="-106" charset="0"/>
            </a:endParaRPr>
          </a:p>
        </p:txBody>
      </p:sp>
      <p:grpSp>
        <p:nvGrpSpPr>
          <p:cNvPr id="16432" name="Group 25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 rot="5400000">
            <a:off x="833438" y="922338"/>
            <a:ext cx="820738" cy="627063"/>
            <a:chOff x="4734" y="3053"/>
            <a:chExt cx="656" cy="491"/>
          </a:xfrm>
        </p:grpSpPr>
        <p:grpSp>
          <p:nvGrpSpPr>
            <p:cNvPr id="16437" name="Group 26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16441" name="Freeform 27"/>
              <p:cNvSpPr>
                <a:spLocks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2" name="Freeform 28"/>
              <p:cNvSpPr>
                <a:spLocks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38" name="Group 29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16439" name="Freeform 30"/>
              <p:cNvSpPr>
                <a:spLocks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0" name="Freeform 31"/>
              <p:cNvSpPr>
                <a:spLocks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434" name="Line 9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231900" y="331964"/>
            <a:ext cx="0" cy="6477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35" name="Line 9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436688" y="320675"/>
            <a:ext cx="0" cy="609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36" name="Line 97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031875" y="320675"/>
            <a:ext cx="0" cy="609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31" name="Text Box 5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923925" y="1111250"/>
            <a:ext cx="61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67B0E"/>
                </a:solidFill>
                <a:latin typeface="Arial" charset="0"/>
              </a:rPr>
              <a:t>OR</a:t>
            </a:r>
            <a:endParaRPr lang="en-US" sz="1400" b="1">
              <a:latin typeface="Arial" charset="0"/>
            </a:endParaRPr>
          </a:p>
        </p:txBody>
      </p:sp>
      <p:pic>
        <p:nvPicPr>
          <p:cNvPr id="16470" name="Picture 86" descr="Server Problem"/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"/>
            <a:ext cx="5382098" cy="218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717" y="2358635"/>
            <a:ext cx="4647683" cy="3231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 i="1" dirty="0" smtClean="0">
                <a:latin typeface="Cambria" pitchFamily="18" charset="0"/>
              </a:rPr>
              <a:t>using the singularity as a problem-solving strategy!</a:t>
            </a:r>
            <a:endParaRPr lang="en-US" sz="1500" b="1" i="1" dirty="0">
              <a:latin typeface="Cambria" pitchFamily="18" charset="0"/>
            </a:endParaRPr>
          </a:p>
        </p:txBody>
      </p:sp>
      <p:sp>
        <p:nvSpPr>
          <p:cNvPr id="90" name="Text Box 3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315200" y="5222875"/>
            <a:ext cx="1365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-106" charset="0"/>
              </a:rPr>
              <a:t>"w or x or y or z"</a:t>
            </a:r>
          </a:p>
        </p:txBody>
      </p:sp>
      <p:grpSp>
        <p:nvGrpSpPr>
          <p:cNvPr id="91" name="Group 25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6151562" y="4864100"/>
            <a:ext cx="820738" cy="627063"/>
            <a:chOff x="4734" y="3053"/>
            <a:chExt cx="656" cy="491"/>
          </a:xfrm>
        </p:grpSpPr>
        <p:grpSp>
          <p:nvGrpSpPr>
            <p:cNvPr id="92" name="Group 26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96" name="Freeform 27"/>
              <p:cNvSpPr>
                <a:spLocks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Freeform 28"/>
              <p:cNvSpPr>
                <a:spLocks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" name="Group 29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94" name="Freeform 30"/>
              <p:cNvSpPr>
                <a:spLocks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Freeform 31"/>
              <p:cNvSpPr>
                <a:spLocks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8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rot="16200000">
            <a:off x="7230269" y="4915693"/>
            <a:ext cx="0" cy="538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9" name="Text Box 4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345362" y="4835525"/>
            <a:ext cx="1189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dirty="0" err="1">
                <a:latin typeface="Courier New" pitchFamily="-106" charset="0"/>
              </a:rPr>
              <a:t>w+x+y+z</a:t>
            </a:r>
            <a:endParaRPr lang="en-US" sz="1800" b="1" dirty="0">
              <a:latin typeface="Courier New" pitchFamily="-106" charset="0"/>
            </a:endParaRPr>
          </a:p>
        </p:txBody>
      </p:sp>
      <p:sp>
        <p:nvSpPr>
          <p:cNvPr id="100" name="Text Box 5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264275" y="5011738"/>
            <a:ext cx="61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067B0E"/>
                </a:solidFill>
                <a:latin typeface="Arial" charset="0"/>
              </a:rPr>
              <a:t>OR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101" name="Line 94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rot="16200000">
            <a:off x="5970587" y="4930775"/>
            <a:ext cx="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" name="Line 9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rot="16200000">
            <a:off x="5951537" y="467995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" name="Line 9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rot="16200000">
            <a:off x="5951537" y="5084763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" name="Line 9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rot="16200000">
            <a:off x="5970587" y="4795838"/>
            <a:ext cx="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5" name="Text Box 9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233987" y="4918075"/>
            <a:ext cx="542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-106" charset="0"/>
              </a:rPr>
              <a:t>x</a:t>
            </a:r>
          </a:p>
        </p:txBody>
      </p:sp>
      <p:sp>
        <p:nvSpPr>
          <p:cNvPr id="106" name="Text Box 10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016500" y="5026025"/>
            <a:ext cx="542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-106" charset="0"/>
              </a:rPr>
              <a:t>y</a:t>
            </a:r>
          </a:p>
        </p:txBody>
      </p:sp>
      <p:sp>
        <p:nvSpPr>
          <p:cNvPr id="107" name="Text Box 10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026025" y="4765675"/>
            <a:ext cx="542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-106" charset="0"/>
              </a:rPr>
              <a:t>w</a:t>
            </a:r>
          </a:p>
        </p:txBody>
      </p:sp>
      <p:sp>
        <p:nvSpPr>
          <p:cNvPr id="108" name="Text Box 10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227637" y="5195888"/>
            <a:ext cx="542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-106" charset="0"/>
              </a:rPr>
              <a:t>z</a:t>
            </a:r>
          </a:p>
        </p:txBody>
      </p:sp>
      <p:sp>
        <p:nvSpPr>
          <p:cNvPr id="109" name="Rectangle 58"/>
          <p:cNvSpPr>
            <a:spLocks noChangeArrowheads="1"/>
          </p:cNvSpPr>
          <p:nvPr/>
        </p:nvSpPr>
        <p:spPr bwMode="auto">
          <a:xfrm>
            <a:off x="3815476" y="3104976"/>
            <a:ext cx="4709705" cy="461665"/>
          </a:xfrm>
          <a:prstGeom prst="rect">
            <a:avLst/>
          </a:prstGeom>
          <a:solidFill>
            <a:srgbClr val="D8F0DE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9900"/>
                </a:solidFill>
                <a:latin typeface="Cambria" pitchFamily="18" charset="0"/>
              </a:rPr>
              <a:t>hw#5:  </a:t>
            </a:r>
            <a:r>
              <a:rPr lang="en-US" dirty="0" smtClean="0">
                <a:latin typeface="Cambria" pitchFamily="18" charset="0"/>
              </a:rPr>
              <a:t>Circuit </a:t>
            </a:r>
            <a:r>
              <a:rPr lang="en-US" dirty="0">
                <a:latin typeface="Cambria" pitchFamily="18" charset="0"/>
              </a:rPr>
              <a:t>design in </a:t>
            </a:r>
            <a:r>
              <a:rPr lang="en-US" b="1" dirty="0" err="1">
                <a:latin typeface="Cambria" pitchFamily="18" charset="0"/>
              </a:rPr>
              <a:t>Logisim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ounded Rectangle 74"/>
          <p:cNvSpPr>
            <a:spLocks noChangeArrowheads="1"/>
          </p:cNvSpPr>
          <p:nvPr/>
        </p:nvSpPr>
        <p:spPr bwMode="auto">
          <a:xfrm>
            <a:off x="3730625" y="2276475"/>
            <a:ext cx="2151063" cy="1038225"/>
          </a:xfrm>
          <a:prstGeom prst="roundRect">
            <a:avLst>
              <a:gd name="adj" fmla="val 16667"/>
            </a:avLst>
          </a:prstGeom>
          <a:solidFill>
            <a:srgbClr val="DDFFD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60" name="Rounded Rectangle 73"/>
          <p:cNvSpPr>
            <a:spLocks noChangeArrowheads="1"/>
          </p:cNvSpPr>
          <p:nvPr/>
        </p:nvSpPr>
        <p:spPr bwMode="auto">
          <a:xfrm>
            <a:off x="381000" y="2900363"/>
            <a:ext cx="2133600" cy="381000"/>
          </a:xfrm>
          <a:prstGeom prst="roundRect">
            <a:avLst>
              <a:gd name="adj" fmla="val 16667"/>
            </a:avLst>
          </a:prstGeom>
          <a:solidFill>
            <a:srgbClr val="DDFFD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7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7975" y="133350"/>
            <a:ext cx="8607425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600" i="1" dirty="0">
                <a:solidFill>
                  <a:srgbClr val="000000"/>
                </a:solidFill>
                <a:latin typeface="Cambria" pitchFamily="18" charset="0"/>
              </a:rPr>
              <a:t>Part </a:t>
            </a:r>
            <a:r>
              <a:rPr lang="en-US" sz="3600" i="1" dirty="0" smtClean="0">
                <a:solidFill>
                  <a:srgbClr val="000000"/>
                </a:solidFill>
                <a:latin typeface="Cambria" pitchFamily="18" charset="0"/>
              </a:rPr>
              <a:t>2: </a:t>
            </a:r>
            <a:r>
              <a:rPr lang="en-US" sz="3600" dirty="0">
                <a:latin typeface="Cambria" pitchFamily="18" charset="0"/>
              </a:rPr>
              <a:t> </a:t>
            </a:r>
            <a:r>
              <a:rPr lang="en-US" sz="3600" dirty="0" smtClean="0">
                <a:latin typeface="Cambria" pitchFamily="18" charset="0"/>
              </a:rPr>
              <a:t> Use building blocks ~ </a:t>
            </a:r>
            <a:r>
              <a:rPr lang="en-US" sz="3600" b="1" i="1" dirty="0" smtClean="0">
                <a:latin typeface="Cambria" pitchFamily="18" charset="0"/>
              </a:rPr>
              <a:t>logic gates</a:t>
            </a:r>
          </a:p>
        </p:txBody>
      </p:sp>
      <p:sp>
        <p:nvSpPr>
          <p:cNvPr id="45062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6388" y="144621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x</a:t>
            </a:r>
          </a:p>
        </p:txBody>
      </p:sp>
      <p:sp>
        <p:nvSpPr>
          <p:cNvPr id="45063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0263" y="1446213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y</a:t>
            </a:r>
          </a:p>
        </p:txBody>
      </p:sp>
      <p:sp>
        <p:nvSpPr>
          <p:cNvPr id="45064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190341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0</a:t>
            </a:r>
          </a:p>
        </p:txBody>
      </p:sp>
      <p:sp>
        <p:nvSpPr>
          <p:cNvPr id="45065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28675" y="190341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0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7975" y="221615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0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1850" y="221615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1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4800" y="2541588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1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28675" y="254158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0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7975" y="2854325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1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31850" y="285432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1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527175" y="1471613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AND(x,y)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012950" y="190341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0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016125" y="221615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0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012950" y="254158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0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016125" y="285432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1</a:t>
            </a:r>
          </a:p>
        </p:txBody>
      </p:sp>
      <p:sp>
        <p:nvSpPr>
          <p:cNvPr id="45077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1000" y="3910013"/>
            <a:ext cx="2743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ambria" pitchFamily="18" charset="0"/>
              </a:rPr>
              <a:t>AND</a:t>
            </a:r>
            <a:r>
              <a:rPr lang="en-US">
                <a:latin typeface="Cambria" pitchFamily="18" charset="0"/>
              </a:rPr>
              <a:t> outputs 1 only if </a:t>
            </a:r>
            <a:r>
              <a:rPr lang="en-US" b="1">
                <a:solidFill>
                  <a:srgbClr val="FF0000"/>
                </a:solidFill>
                <a:latin typeface="Cambria" pitchFamily="18" charset="0"/>
              </a:rPr>
              <a:t>ALL</a:t>
            </a:r>
            <a:r>
              <a:rPr lang="en-US">
                <a:latin typeface="Cambria" pitchFamily="18" charset="0"/>
              </a:rPr>
              <a:t> inputs are 1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735388" y="1463675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x</a:t>
            </a:r>
          </a:p>
        </p:txBody>
      </p:sp>
      <p:sp>
        <p:nvSpPr>
          <p:cNvPr id="45079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279900" y="146367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y</a:t>
            </a:r>
          </a:p>
        </p:txBody>
      </p:sp>
      <p:sp>
        <p:nvSpPr>
          <p:cNvPr id="45080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733800" y="1920875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0</a:t>
            </a:r>
          </a:p>
        </p:txBody>
      </p:sp>
      <p:sp>
        <p:nvSpPr>
          <p:cNvPr id="45081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278313" y="1920875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0</a:t>
            </a:r>
          </a:p>
        </p:txBody>
      </p:sp>
      <p:sp>
        <p:nvSpPr>
          <p:cNvPr id="45082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736975" y="223361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0</a:t>
            </a:r>
          </a:p>
        </p:txBody>
      </p:sp>
      <p:sp>
        <p:nvSpPr>
          <p:cNvPr id="45083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81488" y="2233613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1</a:t>
            </a:r>
          </a:p>
        </p:txBody>
      </p:sp>
      <p:sp>
        <p:nvSpPr>
          <p:cNvPr id="45084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733800" y="255905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1</a:t>
            </a:r>
          </a:p>
        </p:txBody>
      </p:sp>
      <p:sp>
        <p:nvSpPr>
          <p:cNvPr id="45085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278313" y="2559050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0</a:t>
            </a:r>
          </a:p>
        </p:txBody>
      </p:sp>
      <p:sp>
        <p:nvSpPr>
          <p:cNvPr id="45086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736975" y="2871788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1</a:t>
            </a:r>
          </a:p>
        </p:txBody>
      </p:sp>
      <p:sp>
        <p:nvSpPr>
          <p:cNvPr id="45087" name="Text Box 3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281488" y="2871788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1</a:t>
            </a:r>
          </a:p>
        </p:txBody>
      </p:sp>
      <p:sp>
        <p:nvSpPr>
          <p:cNvPr id="45088" name="Text Box 3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13300" y="1489075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OR(x,y)</a:t>
            </a:r>
          </a:p>
        </p:txBody>
      </p:sp>
      <p:sp>
        <p:nvSpPr>
          <p:cNvPr id="45089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299075" y="192087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0</a:t>
            </a:r>
          </a:p>
        </p:txBody>
      </p:sp>
      <p:sp>
        <p:nvSpPr>
          <p:cNvPr id="45090" name="Text Box 3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302250" y="223361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1</a:t>
            </a:r>
          </a:p>
        </p:txBody>
      </p:sp>
      <p:sp>
        <p:nvSpPr>
          <p:cNvPr id="45091" name="Text Box 3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299075" y="255905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1</a:t>
            </a:r>
          </a:p>
        </p:txBody>
      </p:sp>
      <p:sp>
        <p:nvSpPr>
          <p:cNvPr id="45092" name="Text Box 36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302250" y="287178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1</a:t>
            </a:r>
          </a:p>
        </p:txBody>
      </p:sp>
      <p:sp>
        <p:nvSpPr>
          <p:cNvPr id="45093" name="Text Box 37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657600" y="3910013"/>
            <a:ext cx="2438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ambria" pitchFamily="18" charset="0"/>
              </a:rPr>
              <a:t>OR</a:t>
            </a:r>
            <a:r>
              <a:rPr lang="en-US">
                <a:latin typeface="Cambria" pitchFamily="18" charset="0"/>
              </a:rPr>
              <a:t> outputs 1 if </a:t>
            </a:r>
            <a:r>
              <a:rPr lang="en-US" b="1">
                <a:solidFill>
                  <a:srgbClr val="FF0000"/>
                </a:solidFill>
                <a:latin typeface="Cambria" pitchFamily="18" charset="0"/>
              </a:rPr>
              <a:t>ANY</a:t>
            </a:r>
            <a:r>
              <a:rPr lang="en-US">
                <a:latin typeface="Cambria" pitchFamily="18" charset="0"/>
              </a:rPr>
              <a:t> input is 1</a:t>
            </a:r>
          </a:p>
        </p:txBody>
      </p:sp>
      <p:sp>
        <p:nvSpPr>
          <p:cNvPr id="45094" name="Text Box 38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757988" y="3913188"/>
            <a:ext cx="21574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ambria" pitchFamily="18" charset="0"/>
              </a:rPr>
              <a:t>NOT</a:t>
            </a:r>
            <a:r>
              <a:rPr lang="en-US">
                <a:latin typeface="Cambria" pitchFamily="18" charset="0"/>
              </a:rPr>
              <a:t> reverses its input</a:t>
            </a:r>
          </a:p>
        </p:txBody>
      </p:sp>
      <p:sp>
        <p:nvSpPr>
          <p:cNvPr id="45095" name="Rectangle 3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76263" y="1206500"/>
            <a:ext cx="598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ambria" pitchFamily="18" charset="0"/>
              </a:rPr>
              <a:t>input</a:t>
            </a:r>
          </a:p>
        </p:txBody>
      </p:sp>
      <p:sp>
        <p:nvSpPr>
          <p:cNvPr id="37927" name="Line 40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384175" y="1525588"/>
            <a:ext cx="99060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mes" pitchFamily="-106" charset="0"/>
              <a:ea typeface="ＭＳ Ｐゴシック" pitchFamily="34" charset="-128"/>
            </a:endParaRPr>
          </a:p>
        </p:txBody>
      </p:sp>
      <p:sp>
        <p:nvSpPr>
          <p:cNvPr id="45097" name="Rectangle 4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989138" y="1206500"/>
            <a:ext cx="725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ambria" pitchFamily="18" charset="0"/>
              </a:rPr>
              <a:t>output</a:t>
            </a:r>
          </a:p>
        </p:txBody>
      </p:sp>
      <p:sp>
        <p:nvSpPr>
          <p:cNvPr id="37929" name="Line 42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1712913" y="1525588"/>
            <a:ext cx="1309687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" pitchFamily="-106" charset="0"/>
              <a:ea typeface="ＭＳ Ｐゴシック" pitchFamily="34" charset="-128"/>
            </a:endParaRPr>
          </a:p>
        </p:txBody>
      </p:sp>
      <p:sp>
        <p:nvSpPr>
          <p:cNvPr id="45099" name="Text Box 43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948488" y="1762125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x</a:t>
            </a:r>
          </a:p>
        </p:txBody>
      </p:sp>
      <p:sp>
        <p:nvSpPr>
          <p:cNvPr id="45100" name="Text Box 44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946900" y="2219325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0</a:t>
            </a:r>
          </a:p>
        </p:txBody>
      </p:sp>
      <p:sp>
        <p:nvSpPr>
          <p:cNvPr id="45101" name="Text Box 45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950075" y="253206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1</a:t>
            </a:r>
          </a:p>
        </p:txBody>
      </p:sp>
      <p:sp>
        <p:nvSpPr>
          <p:cNvPr id="45102" name="Text Box 46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315200" y="1779588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NOT(x)</a:t>
            </a:r>
          </a:p>
        </p:txBody>
      </p:sp>
      <p:sp>
        <p:nvSpPr>
          <p:cNvPr id="45103" name="Text Box 47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800975" y="221138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1</a:t>
            </a:r>
          </a:p>
        </p:txBody>
      </p:sp>
      <p:sp>
        <p:nvSpPr>
          <p:cNvPr id="45104" name="Text Box 48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804150" y="252412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0</a:t>
            </a:r>
          </a:p>
        </p:txBody>
      </p:sp>
      <p:sp>
        <p:nvSpPr>
          <p:cNvPr id="45105" name="Rectangle 49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990975" y="1208088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ambria" pitchFamily="18" charset="0"/>
              </a:rPr>
              <a:t>input</a:t>
            </a:r>
          </a:p>
        </p:txBody>
      </p:sp>
      <p:sp>
        <p:nvSpPr>
          <p:cNvPr id="37937" name="Line 50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3798888" y="1527175"/>
            <a:ext cx="99060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mes" pitchFamily="-106" charset="0"/>
              <a:ea typeface="ＭＳ Ｐゴシック" pitchFamily="34" charset="-128"/>
            </a:endParaRPr>
          </a:p>
        </p:txBody>
      </p:sp>
      <p:sp>
        <p:nvSpPr>
          <p:cNvPr id="45107" name="Rectangle 51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257800" y="1208088"/>
            <a:ext cx="725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ambria" pitchFamily="18" charset="0"/>
              </a:rPr>
              <a:t>output</a:t>
            </a:r>
          </a:p>
        </p:txBody>
      </p:sp>
      <p:sp>
        <p:nvSpPr>
          <p:cNvPr id="37939" name="Line 52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5048250" y="1527175"/>
            <a:ext cx="117475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" pitchFamily="-106" charset="0"/>
              <a:ea typeface="ＭＳ Ｐゴシック" pitchFamily="34" charset="-128"/>
            </a:endParaRPr>
          </a:p>
        </p:txBody>
      </p:sp>
      <p:sp>
        <p:nvSpPr>
          <p:cNvPr id="45109" name="Rectangle 53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905625" y="1511300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ambria" pitchFamily="18" charset="0"/>
              </a:rPr>
              <a:t>input</a:t>
            </a:r>
          </a:p>
        </p:txBody>
      </p:sp>
      <p:sp>
        <p:nvSpPr>
          <p:cNvPr id="37941" name="Line 5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7027863" y="1830388"/>
            <a:ext cx="350837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" pitchFamily="-106" charset="0"/>
              <a:ea typeface="ＭＳ Ｐゴシック" pitchFamily="34" charset="-128"/>
            </a:endParaRPr>
          </a:p>
        </p:txBody>
      </p:sp>
      <p:sp>
        <p:nvSpPr>
          <p:cNvPr id="45111" name="Rectangle 55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715250" y="1511300"/>
            <a:ext cx="725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ambria" pitchFamily="18" charset="0"/>
              </a:rPr>
              <a:t>output</a:t>
            </a:r>
          </a:p>
        </p:txBody>
      </p:sp>
      <p:sp>
        <p:nvSpPr>
          <p:cNvPr id="37943" name="Line 56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7585075" y="1830388"/>
            <a:ext cx="104775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" pitchFamily="-106" charset="0"/>
              <a:ea typeface="ＭＳ Ｐゴシック" pitchFamily="34" charset="-128"/>
            </a:endParaRPr>
          </a:p>
        </p:txBody>
      </p:sp>
      <p:sp>
        <p:nvSpPr>
          <p:cNvPr id="45113" name="Line 57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3352800" y="1282700"/>
            <a:ext cx="0" cy="525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114" name="Line 5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6500813" y="1282700"/>
            <a:ext cx="0" cy="525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115" name="Rectangle 73"/>
          <p:cNvSpPr>
            <a:spLocks noChangeArrowheads="1"/>
          </p:cNvSpPr>
          <p:nvPr/>
        </p:nvSpPr>
        <p:spPr bwMode="auto">
          <a:xfrm>
            <a:off x="1068388" y="4940300"/>
            <a:ext cx="11572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solidFill>
                  <a:srgbClr val="13801C"/>
                </a:solidFill>
                <a:latin typeface="Courier New" pitchFamily="49" charset="0"/>
              </a:rPr>
              <a:t>AND</a:t>
            </a:r>
            <a:endParaRPr lang="en-US" sz="4200">
              <a:solidFill>
                <a:srgbClr val="13801C"/>
              </a:solidFill>
            </a:endParaRPr>
          </a:p>
        </p:txBody>
      </p:sp>
      <p:sp>
        <p:nvSpPr>
          <p:cNvPr id="45116" name="Rectangle 74"/>
          <p:cNvSpPr>
            <a:spLocks noChangeArrowheads="1"/>
          </p:cNvSpPr>
          <p:nvPr/>
        </p:nvSpPr>
        <p:spPr bwMode="auto">
          <a:xfrm>
            <a:off x="4354513" y="4940300"/>
            <a:ext cx="8334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solidFill>
                  <a:srgbClr val="13801C"/>
                </a:solidFill>
                <a:latin typeface="Courier New" pitchFamily="49" charset="0"/>
              </a:rPr>
              <a:t>OR</a:t>
            </a:r>
            <a:endParaRPr lang="en-US" sz="4200">
              <a:solidFill>
                <a:srgbClr val="13801C"/>
              </a:solidFill>
            </a:endParaRPr>
          </a:p>
        </p:txBody>
      </p:sp>
      <p:sp>
        <p:nvSpPr>
          <p:cNvPr id="45117" name="Rectangle 75"/>
          <p:cNvSpPr>
            <a:spLocks noChangeArrowheads="1"/>
          </p:cNvSpPr>
          <p:nvPr/>
        </p:nvSpPr>
        <p:spPr bwMode="auto">
          <a:xfrm>
            <a:off x="7258050" y="4940300"/>
            <a:ext cx="11572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solidFill>
                  <a:srgbClr val="13801C"/>
                </a:solidFill>
                <a:latin typeface="Courier New" pitchFamily="49" charset="0"/>
              </a:rPr>
              <a:t>NOT</a:t>
            </a:r>
            <a:endParaRPr lang="en-US" sz="4200">
              <a:solidFill>
                <a:srgbClr val="13801C"/>
              </a:solidFill>
            </a:endParaRPr>
          </a:p>
        </p:txBody>
      </p:sp>
      <p:pic>
        <p:nvPicPr>
          <p:cNvPr id="45118" name="Picture 76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3" t="47820" r="39482" b="42685"/>
          <a:stretch>
            <a:fillRect/>
          </a:stretch>
        </p:blipFill>
        <p:spPr bwMode="auto">
          <a:xfrm>
            <a:off x="257175" y="5702300"/>
            <a:ext cx="2881313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19" name="Picture 76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3" t="59518" r="39482" b="29967"/>
          <a:stretch>
            <a:fillRect/>
          </a:stretch>
        </p:blipFill>
        <p:spPr bwMode="auto">
          <a:xfrm>
            <a:off x="3505200" y="5702300"/>
            <a:ext cx="2801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20" name="Picture 76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3" t="71304" r="39482" b="16571"/>
          <a:stretch>
            <a:fillRect/>
          </a:stretch>
        </p:blipFill>
        <p:spPr bwMode="auto">
          <a:xfrm>
            <a:off x="6781800" y="5854700"/>
            <a:ext cx="20574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81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9" t="40482" r="28780" b="7143"/>
          <a:stretch>
            <a:fillRect/>
          </a:stretch>
        </p:blipFill>
        <p:spPr bwMode="auto">
          <a:xfrm>
            <a:off x="5181600" y="1219200"/>
            <a:ext cx="3429000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000000"/>
                </a:solidFill>
                <a:latin typeface="Cambria" pitchFamily="18" charset="0"/>
              </a:rPr>
              <a:t>Physical</a:t>
            </a:r>
            <a:r>
              <a:rPr lang="en-US" sz="4000" i="1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4000" i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Cambria" pitchFamily="18" charset="0"/>
              </a:rPr>
              <a:t>Logic </a:t>
            </a:r>
            <a:r>
              <a:rPr lang="en-US" sz="4000" dirty="0">
                <a:solidFill>
                  <a:srgbClr val="000000"/>
                </a:solidFill>
                <a:latin typeface="Cambria" pitchFamily="18" charset="0"/>
              </a:rPr>
              <a:t>Gates...</a:t>
            </a:r>
          </a:p>
        </p:txBody>
      </p:sp>
      <p:sp>
        <p:nvSpPr>
          <p:cNvPr id="28676" name="Text Box 6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10200" y="4429125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Calibri" pitchFamily="-106" charset="0"/>
              </a:rPr>
              <a:t>Hex NOT gate</a:t>
            </a:r>
          </a:p>
        </p:txBody>
      </p:sp>
      <p:pic>
        <p:nvPicPr>
          <p:cNvPr id="28677" name="Picture 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4" t="32417" r="23611" b="6029"/>
          <a:stretch>
            <a:fillRect/>
          </a:stretch>
        </p:blipFill>
        <p:spPr bwMode="auto">
          <a:xfrm>
            <a:off x="76200" y="2057400"/>
            <a:ext cx="4713288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678" name="Straight Arrow Connector 32"/>
          <p:cNvCxnSpPr>
            <a:cxnSpLocks noChangeShapeType="1"/>
          </p:cNvCxnSpPr>
          <p:nvPr/>
        </p:nvCxnSpPr>
        <p:spPr bwMode="auto">
          <a:xfrm flipH="1">
            <a:off x="4800600" y="5291138"/>
            <a:ext cx="1752600" cy="0"/>
          </a:xfrm>
          <a:prstGeom prst="straightConnector1">
            <a:avLst/>
          </a:prstGeom>
          <a:noFill/>
          <a:ln w="38100" algn="ctr">
            <a:solidFill>
              <a:srgbClr val="067B0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9" name="Straight Arrow Connector 32"/>
          <p:cNvCxnSpPr>
            <a:cxnSpLocks noChangeShapeType="1"/>
          </p:cNvCxnSpPr>
          <p:nvPr/>
        </p:nvCxnSpPr>
        <p:spPr bwMode="auto">
          <a:xfrm>
            <a:off x="4876800" y="5791200"/>
            <a:ext cx="1752600" cy="0"/>
          </a:xfrm>
          <a:prstGeom prst="straightConnector1">
            <a:avLst/>
          </a:prstGeom>
          <a:noFill/>
          <a:ln w="38100" algn="ctr">
            <a:solidFill>
              <a:srgbClr val="92D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74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7050" y="3795713"/>
              <a:ext cx="1588" cy="1587"/>
            </p14:xfrm>
          </p:contentPart>
        </mc:Choice>
        <mc:Fallback xmlns="">
          <p:pic>
            <p:nvPicPr>
              <p:cNvPr id="3074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65762" y="3754451"/>
                <a:ext cx="84164" cy="8411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52400"/>
            <a:ext cx="8686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i="1" dirty="0" smtClean="0">
                <a:solidFill>
                  <a:srgbClr val="C00000"/>
                </a:solidFill>
                <a:latin typeface="Cambria" pitchFamily="18" charset="0"/>
              </a:rPr>
              <a:t>Better-than-physical</a:t>
            </a:r>
            <a:r>
              <a:rPr lang="en-US" sz="4000" i="1" dirty="0" smtClean="0">
                <a:solidFill>
                  <a:srgbClr val="000000"/>
                </a:solidFill>
                <a:latin typeface="Cambria" pitchFamily="18" charset="0"/>
              </a:rPr>
              <a:t>  </a:t>
            </a:r>
            <a:r>
              <a:rPr lang="en-US" sz="4000" dirty="0">
                <a:solidFill>
                  <a:srgbClr val="000000"/>
                </a:solidFill>
                <a:latin typeface="Cambria" pitchFamily="18" charset="0"/>
              </a:rPr>
              <a:t>Logic Gates...</a:t>
            </a:r>
          </a:p>
        </p:txBody>
      </p:sp>
      <p:pic>
        <p:nvPicPr>
          <p:cNvPr id="265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1"/>
          <a:stretch/>
        </p:blipFill>
        <p:spPr bwMode="auto">
          <a:xfrm>
            <a:off x="770466" y="1181100"/>
            <a:ext cx="76200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89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18822" y="137874"/>
            <a:ext cx="72453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</a:rPr>
              <a:t>Outrageous Claim!</a:t>
            </a:r>
            <a:endParaRPr lang="en-US" sz="4200" i="1" dirty="0">
              <a:solidFill>
                <a:srgbClr val="000000"/>
              </a:solidFill>
              <a:latin typeface="Cambria" pitchFamily="18" charset="0"/>
            </a:endParaRPr>
          </a:p>
        </p:txBody>
      </p:sp>
      <p:grpSp>
        <p:nvGrpSpPr>
          <p:cNvPr id="30724" name="Group 3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382000" y="1634881"/>
            <a:ext cx="420688" cy="496888"/>
            <a:chOff x="2928" y="1051"/>
            <a:chExt cx="840" cy="957"/>
          </a:xfrm>
        </p:grpSpPr>
        <p:sp>
          <p:nvSpPr>
            <p:cNvPr id="30754" name="Freeform 35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Oval 36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56" name="Oval 37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57" name="Oval 3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58" name="Oval 39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59" name="Oval 4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60" name="Oval 4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61" name="Oval 4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62" name="AutoShape 4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63" name="Freeform 44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4" name="Freeform 45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Freeform 46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6" name="Freeform 47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5" name="Text Box 4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74000" y="1128469"/>
            <a:ext cx="8207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67B0E"/>
                </a:solidFill>
                <a:latin typeface="Comic Sans MS" pitchFamily="-106" charset="0"/>
              </a:rPr>
              <a:t>I need proof!</a:t>
            </a:r>
          </a:p>
        </p:txBody>
      </p:sp>
      <p:sp>
        <p:nvSpPr>
          <p:cNvPr id="30726" name="Rectangle 4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00212" y="1295400"/>
            <a:ext cx="5628481" cy="830997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We need only these three building blocks to compute </a:t>
            </a:r>
            <a:r>
              <a:rPr lang="en-US" b="1" i="1" dirty="0">
                <a:solidFill>
                  <a:srgbClr val="000000"/>
                </a:solidFill>
                <a:latin typeface="Cambria" pitchFamily="18" charset="0"/>
              </a:rPr>
              <a:t>anything at all</a:t>
            </a:r>
          </a:p>
        </p:txBody>
      </p:sp>
      <p:grpSp>
        <p:nvGrpSpPr>
          <p:cNvPr id="47" name="Group 6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828800" y="4314825"/>
            <a:ext cx="1027112" cy="641350"/>
            <a:chOff x="4734" y="3053"/>
            <a:chExt cx="656" cy="491"/>
          </a:xfrm>
        </p:grpSpPr>
        <p:grpSp>
          <p:nvGrpSpPr>
            <p:cNvPr id="48" name="Group 61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52" name="Freeform 62"/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18 w 806"/>
                  <a:gd name="T3" fmla="*/ 30 h 254"/>
                  <a:gd name="T4" fmla="*/ 20 w 806"/>
                  <a:gd name="T5" fmla="*/ 47 h 254"/>
                  <a:gd name="T6" fmla="*/ 22 w 806"/>
                  <a:gd name="T7" fmla="*/ 65 h 254"/>
                  <a:gd name="T8" fmla="*/ 24 w 806"/>
                  <a:gd name="T9" fmla="*/ 94 h 254"/>
                  <a:gd name="T10" fmla="*/ 25 w 806"/>
                  <a:gd name="T11" fmla="*/ 112 h 254"/>
                  <a:gd name="T12" fmla="*/ 26 w 806"/>
                  <a:gd name="T13" fmla="*/ 124 h 254"/>
                  <a:gd name="T14" fmla="*/ 27 w 806"/>
                  <a:gd name="T15" fmla="*/ 159 h 254"/>
                  <a:gd name="T16" fmla="*/ 28 w 806"/>
                  <a:gd name="T17" fmla="*/ 188 h 254"/>
                  <a:gd name="T18" fmla="*/ 31 w 806"/>
                  <a:gd name="T19" fmla="*/ 235 h 254"/>
                  <a:gd name="T20" fmla="*/ 3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28575">
                <a:solidFill>
                  <a:srgbClr val="1380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Freeform 63"/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28575">
                <a:solidFill>
                  <a:srgbClr val="1380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" name="Group 64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50" name="Freeform 65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18 w 806"/>
                  <a:gd name="T3" fmla="*/ 30 h 254"/>
                  <a:gd name="T4" fmla="*/ 20 w 806"/>
                  <a:gd name="T5" fmla="*/ 47 h 254"/>
                  <a:gd name="T6" fmla="*/ 22 w 806"/>
                  <a:gd name="T7" fmla="*/ 65 h 254"/>
                  <a:gd name="T8" fmla="*/ 24 w 806"/>
                  <a:gd name="T9" fmla="*/ 94 h 254"/>
                  <a:gd name="T10" fmla="*/ 25 w 806"/>
                  <a:gd name="T11" fmla="*/ 112 h 254"/>
                  <a:gd name="T12" fmla="*/ 26 w 806"/>
                  <a:gd name="T13" fmla="*/ 124 h 254"/>
                  <a:gd name="T14" fmla="*/ 27 w 806"/>
                  <a:gd name="T15" fmla="*/ 159 h 254"/>
                  <a:gd name="T16" fmla="*/ 28 w 806"/>
                  <a:gd name="T17" fmla="*/ 188 h 254"/>
                  <a:gd name="T18" fmla="*/ 31 w 806"/>
                  <a:gd name="T19" fmla="*/ 235 h 254"/>
                  <a:gd name="T20" fmla="*/ 3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28575">
                <a:solidFill>
                  <a:srgbClr val="1380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66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28575">
                <a:solidFill>
                  <a:srgbClr val="1380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4" name="Line 6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rot="16200000">
            <a:off x="1585119" y="4433094"/>
            <a:ext cx="0" cy="763587"/>
          </a:xfrm>
          <a:prstGeom prst="line">
            <a:avLst/>
          </a:prstGeom>
          <a:noFill/>
          <a:ln w="28575">
            <a:solidFill>
              <a:srgbClr val="1380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" name="Line 6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16200000">
            <a:off x="1586706" y="4137819"/>
            <a:ext cx="0" cy="763588"/>
          </a:xfrm>
          <a:prstGeom prst="line">
            <a:avLst/>
          </a:prstGeom>
          <a:noFill/>
          <a:ln w="28575">
            <a:solidFill>
              <a:srgbClr val="1380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" name="Line 6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rot="16200000">
            <a:off x="3220244" y="4269581"/>
            <a:ext cx="0" cy="763587"/>
          </a:xfrm>
          <a:prstGeom prst="line">
            <a:avLst/>
          </a:prstGeom>
          <a:noFill/>
          <a:ln w="28575">
            <a:solidFill>
              <a:srgbClr val="1380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" name="Rectangle 64"/>
          <p:cNvSpPr>
            <a:spLocks noChangeArrowheads="1"/>
          </p:cNvSpPr>
          <p:nvPr/>
        </p:nvSpPr>
        <p:spPr bwMode="auto">
          <a:xfrm>
            <a:off x="1936750" y="3090863"/>
            <a:ext cx="766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3801C"/>
                </a:solidFill>
                <a:latin typeface="Calibri" pitchFamily="-106" charset="0"/>
              </a:rPr>
              <a:t>AND</a:t>
            </a:r>
          </a:p>
        </p:txBody>
      </p:sp>
      <p:sp>
        <p:nvSpPr>
          <p:cNvPr id="58" name="Rectangle 65"/>
          <p:cNvSpPr>
            <a:spLocks noChangeArrowheads="1"/>
          </p:cNvSpPr>
          <p:nvPr/>
        </p:nvSpPr>
        <p:spPr bwMode="auto">
          <a:xfrm>
            <a:off x="2081212" y="4400550"/>
            <a:ext cx="566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3801C"/>
                </a:solidFill>
                <a:latin typeface="Calibri" pitchFamily="-106" charset="0"/>
              </a:rPr>
              <a:t>OR</a:t>
            </a:r>
          </a:p>
        </p:txBody>
      </p:sp>
      <p:sp>
        <p:nvSpPr>
          <p:cNvPr id="59" name="Line 6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rot="16200000">
            <a:off x="1524794" y="5533231"/>
            <a:ext cx="0" cy="763587"/>
          </a:xfrm>
          <a:prstGeom prst="line">
            <a:avLst/>
          </a:prstGeom>
          <a:noFill/>
          <a:ln w="28575">
            <a:solidFill>
              <a:srgbClr val="1380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" name="AutoShape 5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5400000">
            <a:off x="2019300" y="5448300"/>
            <a:ext cx="685800" cy="914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13801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" name="Rectangle 68"/>
          <p:cNvSpPr>
            <a:spLocks noChangeArrowheads="1"/>
          </p:cNvSpPr>
          <p:nvPr/>
        </p:nvSpPr>
        <p:spPr bwMode="auto">
          <a:xfrm>
            <a:off x="1876425" y="5686425"/>
            <a:ext cx="6731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13801C"/>
                </a:solidFill>
                <a:latin typeface="Calibri" pitchFamily="-106" charset="0"/>
              </a:rPr>
              <a:t>NOT</a:t>
            </a:r>
          </a:p>
        </p:txBody>
      </p:sp>
      <p:sp>
        <p:nvSpPr>
          <p:cNvPr id="62" name="Oval 5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2832893" y="5822157"/>
            <a:ext cx="141287" cy="139700"/>
          </a:xfrm>
          <a:prstGeom prst="ellipse">
            <a:avLst/>
          </a:prstGeom>
          <a:noFill/>
          <a:ln w="28575">
            <a:solidFill>
              <a:srgbClr val="1380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3" name="Line 6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rot="16200000">
            <a:off x="3367881" y="5518944"/>
            <a:ext cx="0" cy="763588"/>
          </a:xfrm>
          <a:prstGeom prst="line">
            <a:avLst/>
          </a:prstGeom>
          <a:noFill/>
          <a:ln w="28575">
            <a:solidFill>
              <a:srgbClr val="1380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64" name="Group 32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 rot="-5400000">
            <a:off x="2060574" y="2881313"/>
            <a:ext cx="620713" cy="896938"/>
            <a:chOff x="672" y="2544"/>
            <a:chExt cx="336" cy="399"/>
          </a:xfrm>
        </p:grpSpPr>
        <p:sp>
          <p:nvSpPr>
            <p:cNvPr id="65" name="Freeform 33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672" y="2544"/>
              <a:ext cx="336" cy="288"/>
            </a:xfrm>
            <a:custGeom>
              <a:avLst/>
              <a:gdLst>
                <a:gd name="T0" fmla="*/ 0 w 336"/>
                <a:gd name="T1" fmla="*/ 288 h 288"/>
                <a:gd name="T2" fmla="*/ 0 w 336"/>
                <a:gd name="T3" fmla="*/ 0 h 288"/>
                <a:gd name="T4" fmla="*/ 336 w 336"/>
                <a:gd name="T5" fmla="*/ 0 h 288"/>
                <a:gd name="T6" fmla="*/ 336 w 336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288"/>
                <a:gd name="T14" fmla="*/ 336 w 336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288">
                  <a:moveTo>
                    <a:pt x="0" y="288"/>
                  </a:moveTo>
                  <a:lnTo>
                    <a:pt x="0" y="0"/>
                  </a:lnTo>
                  <a:lnTo>
                    <a:pt x="336" y="0"/>
                  </a:lnTo>
                  <a:lnTo>
                    <a:pt x="336" y="288"/>
                  </a:lnTo>
                </a:path>
              </a:pathLst>
            </a:custGeom>
            <a:noFill/>
            <a:ln w="28575" cap="flat" cmpd="sng">
              <a:solidFill>
                <a:srgbClr val="13801C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6" name="Arc 34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 flipH="1" flipV="1">
              <a:off x="675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 cmpd="sng">
              <a:solidFill>
                <a:srgbClr val="1380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" name="Arc 35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836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 cmpd="sng">
              <a:solidFill>
                <a:srgbClr val="1380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8" name="Line 4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rot="16200000">
            <a:off x="3148012" y="3016250"/>
            <a:ext cx="0" cy="647700"/>
          </a:xfrm>
          <a:prstGeom prst="line">
            <a:avLst/>
          </a:prstGeom>
          <a:noFill/>
          <a:ln w="28575">
            <a:solidFill>
              <a:srgbClr val="1380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" name="Line 9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rot="16200000">
            <a:off x="1600200" y="2894013"/>
            <a:ext cx="0" cy="609600"/>
          </a:xfrm>
          <a:prstGeom prst="line">
            <a:avLst/>
          </a:prstGeom>
          <a:noFill/>
          <a:ln w="28575">
            <a:solidFill>
              <a:srgbClr val="1380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" name="Line 9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rot="16200000">
            <a:off x="1600200" y="3163888"/>
            <a:ext cx="0" cy="609600"/>
          </a:xfrm>
          <a:prstGeom prst="line">
            <a:avLst/>
          </a:prstGeom>
          <a:noFill/>
          <a:ln w="28575">
            <a:solidFill>
              <a:srgbClr val="1380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34704" y="2867025"/>
            <a:ext cx="3335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13801C"/>
                </a:solidFill>
                <a:latin typeface="Cambria" pitchFamily="18" charset="0"/>
              </a:rPr>
              <a:t>AND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 outputs 1 only 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if </a:t>
            </a:r>
            <a:r>
              <a:rPr lang="en-US" b="1" i="1" dirty="0">
                <a:solidFill>
                  <a:srgbClr val="FF0000"/>
                </a:solidFill>
                <a:latin typeface="Cambria" pitchFamily="18" charset="0"/>
              </a:rPr>
              <a:t>ALL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 its inputs are 1</a:t>
            </a:r>
          </a:p>
        </p:txBody>
      </p:sp>
      <p:sp>
        <p:nvSpPr>
          <p:cNvPr id="72" name="Text Box 3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053804" y="4230910"/>
            <a:ext cx="24971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13801C"/>
                </a:solidFill>
                <a:latin typeface="Cambria" pitchFamily="18" charset="0"/>
              </a:rPr>
              <a:t>OR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 outputs 1 if 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ANY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 input is 1</a:t>
            </a:r>
          </a:p>
        </p:txBody>
      </p:sp>
      <p:sp>
        <p:nvSpPr>
          <p:cNvPr id="73" name="Text Box 3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51361" y="5640685"/>
            <a:ext cx="3502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13801C"/>
                </a:solidFill>
                <a:latin typeface="Cambria" pitchFamily="18" charset="0"/>
              </a:rPr>
              <a:t>NOT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 reverses its input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70" name="Picture 26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3" t="15779" r="5977" b="6706"/>
          <a:stretch/>
        </p:blipFill>
        <p:spPr bwMode="auto">
          <a:xfrm>
            <a:off x="152400" y="1483501"/>
            <a:ext cx="7299102" cy="527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110425"/>
            <a:ext cx="7245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Cambria" pitchFamily="18" charset="0"/>
              </a:rPr>
              <a:t>A circuit with </a:t>
            </a:r>
            <a:r>
              <a:rPr lang="en-US" sz="3600" dirty="0" smtClean="0">
                <a:solidFill>
                  <a:srgbClr val="000000"/>
                </a:solidFill>
                <a:latin typeface="Cambria" pitchFamily="18" charset="0"/>
              </a:rPr>
              <a:t>four </a:t>
            </a:r>
            <a:r>
              <a:rPr lang="en-US" sz="3600" dirty="0" err="1" smtClean="0">
                <a:latin typeface="Cambria" pitchFamily="18" charset="0"/>
              </a:rPr>
              <a:t>minterms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31750" name="Text Box 4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29200" y="914400"/>
            <a:ext cx="3632786" cy="923330"/>
          </a:xfrm>
          <a:prstGeom prst="rect">
            <a:avLst/>
          </a:prstGeom>
          <a:solidFill>
            <a:srgbClr val="D8F0DE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A </a:t>
            </a:r>
            <a:r>
              <a:rPr lang="en-US" sz="1800" b="1" dirty="0" err="1">
                <a:latin typeface="Cambria" pitchFamily="18" charset="0"/>
              </a:rPr>
              <a:t>minterm</a:t>
            </a:r>
            <a:r>
              <a:rPr lang="en-US" sz="1800" dirty="0">
                <a:latin typeface="Cambria" pitchFamily="18" charset="0"/>
              </a:rPr>
              <a:t> is an </a:t>
            </a:r>
            <a:r>
              <a:rPr lang="en-US" sz="1800" b="1" dirty="0">
                <a:latin typeface="Cambria" pitchFamily="18" charset="0"/>
              </a:rPr>
              <a:t>AND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smtClean="0">
                <a:latin typeface="Cambria" pitchFamily="18" charset="0"/>
              </a:rPr>
              <a:t>gate connected to all input bits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smtClean="0">
                <a:latin typeface="Cambria" pitchFamily="18" charset="0"/>
              </a:rPr>
              <a:t>  - directly or through a NOT gate</a:t>
            </a:r>
            <a:endParaRPr lang="en-US" sz="1800" dirty="0">
              <a:latin typeface="Cambria" pitchFamily="18" charset="0"/>
            </a:endParaRPr>
          </a:p>
        </p:txBody>
      </p:sp>
      <p:grpSp>
        <p:nvGrpSpPr>
          <p:cNvPr id="31751" name="Group 3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431571" y="1592958"/>
            <a:ext cx="420687" cy="496887"/>
            <a:chOff x="2928" y="1051"/>
            <a:chExt cx="840" cy="957"/>
          </a:xfrm>
        </p:grpSpPr>
        <p:sp>
          <p:nvSpPr>
            <p:cNvPr id="31756" name="Freeform 35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Oval 3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58" name="Oval 3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59" name="Oval 3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60" name="Oval 3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61" name="Oval 4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62" name="Oval 4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63" name="Oval 4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64" name="AutoShape 4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65" name="Freeform 4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Freeform 4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Freeform 46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Freeform 47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70" name="Picture 2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3" t="15779" r="5977" b="6706"/>
          <a:stretch/>
        </p:blipFill>
        <p:spPr bwMode="auto">
          <a:xfrm>
            <a:off x="152400" y="1483501"/>
            <a:ext cx="7299102" cy="527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110425"/>
            <a:ext cx="7245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Cambria" pitchFamily="18" charset="0"/>
              </a:rPr>
              <a:t>A circuit with </a:t>
            </a:r>
            <a:r>
              <a:rPr lang="en-US" sz="3600" dirty="0" smtClean="0">
                <a:solidFill>
                  <a:srgbClr val="000000"/>
                </a:solidFill>
                <a:latin typeface="Cambria" pitchFamily="18" charset="0"/>
              </a:rPr>
              <a:t>four </a:t>
            </a:r>
            <a:r>
              <a:rPr lang="en-US" sz="3600" dirty="0" err="1" smtClean="0">
                <a:latin typeface="Cambria" pitchFamily="18" charset="0"/>
              </a:rPr>
              <a:t>minterms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31748" name="Rectangle 4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199" y="941441"/>
            <a:ext cx="5851303" cy="400110"/>
          </a:xfrm>
          <a:prstGeom prst="rect">
            <a:avLst/>
          </a:prstGeom>
          <a:solidFill>
            <a:srgbClr val="D8F0DE"/>
          </a:solidFill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What 3-bit input makes this AND gate output a 1?</a:t>
            </a:r>
            <a:endParaRPr lang="en-US" sz="2000" dirty="0">
              <a:latin typeface="Cambria" pitchFamily="18" charset="0"/>
            </a:endParaRPr>
          </a:p>
        </p:txBody>
      </p:sp>
      <p:cxnSp>
        <p:nvCxnSpPr>
          <p:cNvPr id="31749" name="Straight Arrow Connector 9"/>
          <p:cNvCxnSpPr>
            <a:cxnSpLocks noChangeShapeType="1"/>
          </p:cNvCxnSpPr>
          <p:nvPr/>
        </p:nvCxnSpPr>
        <p:spPr bwMode="auto">
          <a:xfrm flipH="1">
            <a:off x="4343401" y="1341551"/>
            <a:ext cx="673456" cy="1325449"/>
          </a:xfrm>
          <a:prstGeom prst="straightConnector1">
            <a:avLst/>
          </a:prstGeom>
          <a:noFill/>
          <a:ln w="28575" algn="ctr">
            <a:solidFill>
              <a:srgbClr val="00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6274242" y="1836003"/>
            <a:ext cx="235452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A </a:t>
            </a:r>
            <a:r>
              <a:rPr lang="en-US" dirty="0" err="1" smtClean="0">
                <a:latin typeface="Cambria" pitchFamily="18" charset="0"/>
              </a:rPr>
              <a:t>minterm</a:t>
            </a:r>
            <a:r>
              <a:rPr lang="en-US" dirty="0" smtClean="0">
                <a:latin typeface="Cambria" pitchFamily="18" charset="0"/>
              </a:rPr>
              <a:t> is an </a:t>
            </a:r>
            <a:r>
              <a:rPr lang="en-US" i="1" dirty="0" smtClean="0">
                <a:latin typeface="Cambria" pitchFamily="18" charset="0"/>
              </a:rPr>
              <a:t>input selector!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68356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18822" y="137874"/>
            <a:ext cx="72453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</a:rPr>
              <a:t>Outrageous Claim!</a:t>
            </a:r>
            <a:endParaRPr lang="en-US" sz="4200" i="1" dirty="0">
              <a:solidFill>
                <a:srgbClr val="000000"/>
              </a:solidFill>
              <a:latin typeface="Cambria" pitchFamily="18" charset="0"/>
            </a:endParaRPr>
          </a:p>
        </p:txBody>
      </p:sp>
      <p:grpSp>
        <p:nvGrpSpPr>
          <p:cNvPr id="30724" name="Group 3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382000" y="1634881"/>
            <a:ext cx="420688" cy="496888"/>
            <a:chOff x="2928" y="1051"/>
            <a:chExt cx="840" cy="957"/>
          </a:xfrm>
        </p:grpSpPr>
        <p:sp>
          <p:nvSpPr>
            <p:cNvPr id="30754" name="Freeform 35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Oval 36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56" name="Oval 37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57" name="Oval 38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58" name="Oval 39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59" name="Oval 40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60" name="Oval 4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61" name="Oval 42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62" name="AutoShape 4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63" name="Freeform 44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4" name="Freeform 45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Freeform 46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6" name="Freeform 47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5" name="Text Box 4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74000" y="1128469"/>
            <a:ext cx="8207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67B0E"/>
                </a:solidFill>
                <a:latin typeface="Comic Sans MS" pitchFamily="-106" charset="0"/>
              </a:rPr>
              <a:t>I need proof!</a:t>
            </a:r>
          </a:p>
        </p:txBody>
      </p:sp>
      <p:sp>
        <p:nvSpPr>
          <p:cNvPr id="30726" name="Rectangle 4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00212" y="1295400"/>
            <a:ext cx="5628481" cy="830997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We need only these three building blocks to compute </a:t>
            </a:r>
            <a:r>
              <a:rPr lang="en-US" b="1" i="1" dirty="0">
                <a:solidFill>
                  <a:srgbClr val="000000"/>
                </a:solidFill>
                <a:latin typeface="Cambria" pitchFamily="18" charset="0"/>
              </a:rPr>
              <a:t>anything at all</a:t>
            </a:r>
          </a:p>
        </p:txBody>
      </p:sp>
      <p:grpSp>
        <p:nvGrpSpPr>
          <p:cNvPr id="47" name="Group 6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828800" y="4314825"/>
            <a:ext cx="1027112" cy="641350"/>
            <a:chOff x="4734" y="3053"/>
            <a:chExt cx="656" cy="491"/>
          </a:xfrm>
        </p:grpSpPr>
        <p:grpSp>
          <p:nvGrpSpPr>
            <p:cNvPr id="48" name="Group 61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52" name="Freeform 62"/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18 w 806"/>
                  <a:gd name="T3" fmla="*/ 30 h 254"/>
                  <a:gd name="T4" fmla="*/ 20 w 806"/>
                  <a:gd name="T5" fmla="*/ 47 h 254"/>
                  <a:gd name="T6" fmla="*/ 22 w 806"/>
                  <a:gd name="T7" fmla="*/ 65 h 254"/>
                  <a:gd name="T8" fmla="*/ 24 w 806"/>
                  <a:gd name="T9" fmla="*/ 94 h 254"/>
                  <a:gd name="T10" fmla="*/ 25 w 806"/>
                  <a:gd name="T11" fmla="*/ 112 h 254"/>
                  <a:gd name="T12" fmla="*/ 26 w 806"/>
                  <a:gd name="T13" fmla="*/ 124 h 254"/>
                  <a:gd name="T14" fmla="*/ 27 w 806"/>
                  <a:gd name="T15" fmla="*/ 159 h 254"/>
                  <a:gd name="T16" fmla="*/ 28 w 806"/>
                  <a:gd name="T17" fmla="*/ 188 h 254"/>
                  <a:gd name="T18" fmla="*/ 31 w 806"/>
                  <a:gd name="T19" fmla="*/ 235 h 254"/>
                  <a:gd name="T20" fmla="*/ 3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28575">
                <a:solidFill>
                  <a:srgbClr val="1380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Freeform 63"/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28575">
                <a:solidFill>
                  <a:srgbClr val="1380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" name="Group 64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50" name="Freeform 65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18 w 806"/>
                  <a:gd name="T3" fmla="*/ 30 h 254"/>
                  <a:gd name="T4" fmla="*/ 20 w 806"/>
                  <a:gd name="T5" fmla="*/ 47 h 254"/>
                  <a:gd name="T6" fmla="*/ 22 w 806"/>
                  <a:gd name="T7" fmla="*/ 65 h 254"/>
                  <a:gd name="T8" fmla="*/ 24 w 806"/>
                  <a:gd name="T9" fmla="*/ 94 h 254"/>
                  <a:gd name="T10" fmla="*/ 25 w 806"/>
                  <a:gd name="T11" fmla="*/ 112 h 254"/>
                  <a:gd name="T12" fmla="*/ 26 w 806"/>
                  <a:gd name="T13" fmla="*/ 124 h 254"/>
                  <a:gd name="T14" fmla="*/ 27 w 806"/>
                  <a:gd name="T15" fmla="*/ 159 h 254"/>
                  <a:gd name="T16" fmla="*/ 28 w 806"/>
                  <a:gd name="T17" fmla="*/ 188 h 254"/>
                  <a:gd name="T18" fmla="*/ 31 w 806"/>
                  <a:gd name="T19" fmla="*/ 235 h 254"/>
                  <a:gd name="T20" fmla="*/ 3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28575">
                <a:solidFill>
                  <a:srgbClr val="1380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66"/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28575">
                <a:solidFill>
                  <a:srgbClr val="1380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4" name="Line 6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rot="16200000">
            <a:off x="1585119" y="4433094"/>
            <a:ext cx="0" cy="763587"/>
          </a:xfrm>
          <a:prstGeom prst="line">
            <a:avLst/>
          </a:prstGeom>
          <a:noFill/>
          <a:ln w="28575">
            <a:solidFill>
              <a:srgbClr val="1380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" name="Line 6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16200000">
            <a:off x="1586706" y="4137819"/>
            <a:ext cx="0" cy="763588"/>
          </a:xfrm>
          <a:prstGeom prst="line">
            <a:avLst/>
          </a:prstGeom>
          <a:noFill/>
          <a:ln w="28575">
            <a:solidFill>
              <a:srgbClr val="1380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" name="Line 6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rot="16200000">
            <a:off x="3220244" y="4269581"/>
            <a:ext cx="0" cy="763587"/>
          </a:xfrm>
          <a:prstGeom prst="line">
            <a:avLst/>
          </a:prstGeom>
          <a:noFill/>
          <a:ln w="28575">
            <a:solidFill>
              <a:srgbClr val="1380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" name="Rectangle 64"/>
          <p:cNvSpPr>
            <a:spLocks noChangeArrowheads="1"/>
          </p:cNvSpPr>
          <p:nvPr/>
        </p:nvSpPr>
        <p:spPr bwMode="auto">
          <a:xfrm>
            <a:off x="1936750" y="3090863"/>
            <a:ext cx="766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3801C"/>
                </a:solidFill>
                <a:latin typeface="Calibri" pitchFamily="-106" charset="0"/>
              </a:rPr>
              <a:t>AND</a:t>
            </a:r>
          </a:p>
        </p:txBody>
      </p:sp>
      <p:sp>
        <p:nvSpPr>
          <p:cNvPr id="58" name="Rectangle 65"/>
          <p:cNvSpPr>
            <a:spLocks noChangeArrowheads="1"/>
          </p:cNvSpPr>
          <p:nvPr/>
        </p:nvSpPr>
        <p:spPr bwMode="auto">
          <a:xfrm>
            <a:off x="2081212" y="4400550"/>
            <a:ext cx="566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3801C"/>
                </a:solidFill>
                <a:latin typeface="Calibri" pitchFamily="-106" charset="0"/>
              </a:rPr>
              <a:t>OR</a:t>
            </a:r>
          </a:p>
        </p:txBody>
      </p:sp>
      <p:sp>
        <p:nvSpPr>
          <p:cNvPr id="59" name="Line 6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rot="16200000">
            <a:off x="1524794" y="5533231"/>
            <a:ext cx="0" cy="763587"/>
          </a:xfrm>
          <a:prstGeom prst="line">
            <a:avLst/>
          </a:prstGeom>
          <a:noFill/>
          <a:ln w="28575">
            <a:solidFill>
              <a:srgbClr val="1380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" name="AutoShape 5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5400000">
            <a:off x="2019300" y="5448300"/>
            <a:ext cx="685800" cy="914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13801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" name="Rectangle 68"/>
          <p:cNvSpPr>
            <a:spLocks noChangeArrowheads="1"/>
          </p:cNvSpPr>
          <p:nvPr/>
        </p:nvSpPr>
        <p:spPr bwMode="auto">
          <a:xfrm>
            <a:off x="1876425" y="5686425"/>
            <a:ext cx="6731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13801C"/>
                </a:solidFill>
                <a:latin typeface="Calibri" pitchFamily="-106" charset="0"/>
              </a:rPr>
              <a:t>NOT</a:t>
            </a:r>
          </a:p>
        </p:txBody>
      </p:sp>
      <p:sp>
        <p:nvSpPr>
          <p:cNvPr id="62" name="Oval 5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2832893" y="5822157"/>
            <a:ext cx="141287" cy="139700"/>
          </a:xfrm>
          <a:prstGeom prst="ellipse">
            <a:avLst/>
          </a:prstGeom>
          <a:noFill/>
          <a:ln w="28575">
            <a:solidFill>
              <a:srgbClr val="1380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3" name="Line 6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rot="16200000">
            <a:off x="3367881" y="5518944"/>
            <a:ext cx="0" cy="763588"/>
          </a:xfrm>
          <a:prstGeom prst="line">
            <a:avLst/>
          </a:prstGeom>
          <a:noFill/>
          <a:ln w="28575">
            <a:solidFill>
              <a:srgbClr val="1380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64" name="Group 32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 rot="-5400000">
            <a:off x="2060574" y="2881313"/>
            <a:ext cx="620713" cy="896938"/>
            <a:chOff x="672" y="2544"/>
            <a:chExt cx="336" cy="399"/>
          </a:xfrm>
        </p:grpSpPr>
        <p:sp>
          <p:nvSpPr>
            <p:cNvPr id="65" name="Freeform 33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672" y="2544"/>
              <a:ext cx="336" cy="288"/>
            </a:xfrm>
            <a:custGeom>
              <a:avLst/>
              <a:gdLst>
                <a:gd name="T0" fmla="*/ 0 w 336"/>
                <a:gd name="T1" fmla="*/ 288 h 288"/>
                <a:gd name="T2" fmla="*/ 0 w 336"/>
                <a:gd name="T3" fmla="*/ 0 h 288"/>
                <a:gd name="T4" fmla="*/ 336 w 336"/>
                <a:gd name="T5" fmla="*/ 0 h 288"/>
                <a:gd name="T6" fmla="*/ 336 w 336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288"/>
                <a:gd name="T14" fmla="*/ 336 w 336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288">
                  <a:moveTo>
                    <a:pt x="0" y="288"/>
                  </a:moveTo>
                  <a:lnTo>
                    <a:pt x="0" y="0"/>
                  </a:lnTo>
                  <a:lnTo>
                    <a:pt x="336" y="0"/>
                  </a:lnTo>
                  <a:lnTo>
                    <a:pt x="336" y="288"/>
                  </a:lnTo>
                </a:path>
              </a:pathLst>
            </a:custGeom>
            <a:noFill/>
            <a:ln w="28575" cap="flat" cmpd="sng">
              <a:solidFill>
                <a:srgbClr val="13801C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6" name="Arc 34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 flipH="1" flipV="1">
              <a:off x="675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 cmpd="sng">
              <a:solidFill>
                <a:srgbClr val="1380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" name="Arc 35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836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 cmpd="sng">
              <a:solidFill>
                <a:srgbClr val="1380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8" name="Line 4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rot="16200000">
            <a:off x="3148012" y="3016250"/>
            <a:ext cx="0" cy="647700"/>
          </a:xfrm>
          <a:prstGeom prst="line">
            <a:avLst/>
          </a:prstGeom>
          <a:noFill/>
          <a:ln w="28575">
            <a:solidFill>
              <a:srgbClr val="1380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" name="Line 9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rot="16200000">
            <a:off x="1600200" y="2894013"/>
            <a:ext cx="0" cy="609600"/>
          </a:xfrm>
          <a:prstGeom prst="line">
            <a:avLst/>
          </a:prstGeom>
          <a:noFill/>
          <a:ln w="28575">
            <a:solidFill>
              <a:srgbClr val="1380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" name="Line 9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rot="16200000">
            <a:off x="1600200" y="3163888"/>
            <a:ext cx="0" cy="609600"/>
          </a:xfrm>
          <a:prstGeom prst="line">
            <a:avLst/>
          </a:prstGeom>
          <a:noFill/>
          <a:ln w="28575">
            <a:solidFill>
              <a:srgbClr val="1380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34704" y="2867025"/>
            <a:ext cx="3335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13801C"/>
                </a:solidFill>
                <a:latin typeface="Cambria" pitchFamily="18" charset="0"/>
              </a:rPr>
              <a:t>AND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 outputs 1 only 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if </a:t>
            </a:r>
            <a:r>
              <a:rPr lang="en-US" b="1" i="1" dirty="0">
                <a:solidFill>
                  <a:srgbClr val="FF0000"/>
                </a:solidFill>
                <a:latin typeface="Cambria" pitchFamily="18" charset="0"/>
              </a:rPr>
              <a:t>ALL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 its inputs are 1</a:t>
            </a:r>
          </a:p>
        </p:txBody>
      </p:sp>
      <p:sp>
        <p:nvSpPr>
          <p:cNvPr id="72" name="Text Box 3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053804" y="4230910"/>
            <a:ext cx="24971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13801C"/>
                </a:solidFill>
                <a:latin typeface="Cambria" pitchFamily="18" charset="0"/>
              </a:rPr>
              <a:t>OR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 outputs 1 if 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ANY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 input is 1</a:t>
            </a:r>
          </a:p>
        </p:txBody>
      </p:sp>
      <p:sp>
        <p:nvSpPr>
          <p:cNvPr id="73" name="Text Box 3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51361" y="5640685"/>
            <a:ext cx="3502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13801C"/>
                </a:solidFill>
                <a:latin typeface="Cambria" pitchFamily="18" charset="0"/>
              </a:rPr>
              <a:t>NOT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 reverses its input</a:t>
            </a:r>
          </a:p>
        </p:txBody>
      </p:sp>
      <p:sp>
        <p:nvSpPr>
          <p:cNvPr id="46" name="Rectangle 4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20628491">
            <a:off x="1473641" y="2786706"/>
            <a:ext cx="6566693" cy="2800767"/>
          </a:xfrm>
          <a:prstGeom prst="rect">
            <a:avLst/>
          </a:prstGeom>
          <a:solidFill>
            <a:srgbClr val="FECACA"/>
          </a:solidFill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en-US" sz="4400" dirty="0" smtClean="0">
                <a:solidFill>
                  <a:srgbClr val="000000"/>
                </a:solidFill>
                <a:latin typeface="Cambria" pitchFamily="18" charset="0"/>
              </a:rPr>
              <a:t>We prove this </a:t>
            </a:r>
            <a:r>
              <a:rPr lang="en-US" sz="4400" b="1" u="sng" dirty="0" smtClean="0">
                <a:solidFill>
                  <a:srgbClr val="000000"/>
                </a:solidFill>
                <a:latin typeface="Cambria" pitchFamily="18" charset="0"/>
              </a:rPr>
              <a:t>constructively</a:t>
            </a:r>
            <a:r>
              <a:rPr lang="en-US" sz="4400" dirty="0" smtClean="0">
                <a:solidFill>
                  <a:srgbClr val="000000"/>
                </a:solidFill>
                <a:latin typeface="Cambria" pitchFamily="18" charset="0"/>
              </a:rPr>
              <a:t> using what's called the </a:t>
            </a:r>
            <a:r>
              <a:rPr lang="en-US" sz="4400" b="1" i="1" dirty="0" err="1" smtClean="0">
                <a:solidFill>
                  <a:srgbClr val="C00000"/>
                </a:solidFill>
                <a:latin typeface="Cambria" pitchFamily="18" charset="0"/>
              </a:rPr>
              <a:t>minterm</a:t>
            </a:r>
            <a:r>
              <a:rPr lang="en-US" sz="4400" b="1" i="1" dirty="0" smtClean="0">
                <a:solidFill>
                  <a:srgbClr val="C00000"/>
                </a:solidFill>
                <a:latin typeface="Cambria" pitchFamily="18" charset="0"/>
              </a:rPr>
              <a:t> expansion principle</a:t>
            </a:r>
            <a:r>
              <a:rPr lang="en-US" sz="440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  <a:endParaRPr lang="en-US" sz="4400" b="1" i="1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21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8350" y="1371600"/>
            <a:ext cx="34988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100" dirty="0">
                <a:solidFill>
                  <a:srgbClr val="000000"/>
                </a:solidFill>
                <a:latin typeface="Calibri" pitchFamily="-106" charset="0"/>
              </a:rPr>
              <a:t>Specify a </a:t>
            </a:r>
            <a:r>
              <a:rPr lang="en-US" sz="2100" b="1" dirty="0">
                <a:solidFill>
                  <a:srgbClr val="000000"/>
                </a:solidFill>
                <a:latin typeface="Calibri" pitchFamily="-106" charset="0"/>
              </a:rPr>
              <a:t>truth table </a:t>
            </a:r>
            <a:r>
              <a:rPr lang="en-US" sz="2100" dirty="0">
                <a:solidFill>
                  <a:srgbClr val="000000"/>
                </a:solidFill>
                <a:latin typeface="Calibri" pitchFamily="-106" charset="0"/>
              </a:rPr>
              <a:t>defining </a:t>
            </a:r>
            <a:r>
              <a:rPr lang="en-US" sz="2100" b="1" i="1" dirty="0">
                <a:solidFill>
                  <a:srgbClr val="000000"/>
                </a:solidFill>
                <a:latin typeface="Calibri" pitchFamily="-106" charset="0"/>
              </a:rPr>
              <a:t>any</a:t>
            </a:r>
            <a:r>
              <a:rPr lang="en-US" sz="2100" dirty="0">
                <a:solidFill>
                  <a:srgbClr val="000000"/>
                </a:solidFill>
                <a:latin typeface="Calibri" pitchFamily="-106" charset="0"/>
              </a:rPr>
              <a:t> function you want</a:t>
            </a:r>
          </a:p>
        </p:txBody>
      </p:sp>
      <p:sp>
        <p:nvSpPr>
          <p:cNvPr id="33796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2663" y="182562"/>
            <a:ext cx="72453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</a:rPr>
              <a:t>A </a:t>
            </a:r>
            <a:r>
              <a:rPr lang="en-US" sz="4200" i="1" dirty="0" smtClean="0">
                <a:latin typeface="Cambria" pitchFamily="18" charset="0"/>
              </a:rPr>
              <a:t>constructive </a:t>
            </a:r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</a:rPr>
              <a:t>proof… ! </a:t>
            </a:r>
            <a:endParaRPr 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3797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6613" y="250666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x</a:t>
            </a:r>
          </a:p>
        </p:txBody>
      </p:sp>
      <p:sp>
        <p:nvSpPr>
          <p:cNvPr id="3379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60488" y="2506663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y</a:t>
            </a:r>
          </a:p>
        </p:txBody>
      </p:sp>
      <p:sp>
        <p:nvSpPr>
          <p:cNvPr id="33799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5025" y="296386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3800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58900" y="296386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8200" y="327660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3802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62075" y="327660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3803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35025" y="3602038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60CE3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3804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58900" y="360203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60CE3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3805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38200" y="3914775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3806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362075" y="391477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3807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057400" y="2532063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  <a:latin typeface="Courier New" pitchFamily="-106" charset="0"/>
              </a:rPr>
              <a:t>f(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-106" charset="0"/>
              </a:rPr>
              <a:t>x,y</a:t>
            </a:r>
            <a:r>
              <a:rPr lang="en-US" b="1" dirty="0">
                <a:solidFill>
                  <a:srgbClr val="000000"/>
                </a:solidFill>
                <a:latin typeface="Courier New" pitchFamily="-106" charset="0"/>
              </a:rPr>
              <a:t>)</a:t>
            </a:r>
          </a:p>
        </p:txBody>
      </p:sp>
      <p:sp>
        <p:nvSpPr>
          <p:cNvPr id="33808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43175" y="296386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3809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46350" y="327660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3810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43175" y="360203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60CE3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3811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46350" y="391477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8932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85850" y="2251075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MS PGothic" pitchFamily="34" charset="-128"/>
              </a:rPr>
              <a:t>input</a:t>
            </a:r>
          </a:p>
        </p:txBody>
      </p:sp>
      <p:sp>
        <p:nvSpPr>
          <p:cNvPr id="38934" name="Rectangle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98725" y="2251075"/>
            <a:ext cx="725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MS PGothic" pitchFamily="34" charset="-128"/>
              </a:rPr>
              <a:t>output</a:t>
            </a:r>
          </a:p>
        </p:txBody>
      </p:sp>
      <p:sp>
        <p:nvSpPr>
          <p:cNvPr id="33816" name="Oval 3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52400" y="1405467"/>
            <a:ext cx="536575" cy="647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-106" charset="0"/>
              </a:rPr>
              <a:t>i</a:t>
            </a:r>
          </a:p>
        </p:txBody>
      </p:sp>
      <p:sp>
        <p:nvSpPr>
          <p:cNvPr id="33817" name="Oval 3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568825" y="1560513"/>
            <a:ext cx="536575" cy="6492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-106" charset="0"/>
              </a:rPr>
              <a:t>ii</a:t>
            </a:r>
          </a:p>
        </p:txBody>
      </p:sp>
      <p:sp>
        <p:nvSpPr>
          <p:cNvPr id="33818" name="Text Box 2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81600" y="1295400"/>
            <a:ext cx="33607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>
                <a:solidFill>
                  <a:srgbClr val="000000"/>
                </a:solidFill>
                <a:latin typeface="Calibri" pitchFamily="-106" charset="0"/>
              </a:rPr>
              <a:t>For each input row whose output needs to be 1, build an </a:t>
            </a:r>
            <a:r>
              <a:rPr lang="en-US" sz="2100" b="1">
                <a:solidFill>
                  <a:srgbClr val="000000"/>
                </a:solidFill>
                <a:latin typeface="Calibri" pitchFamily="-106" charset="0"/>
              </a:rPr>
              <a:t>AND</a:t>
            </a:r>
            <a:r>
              <a:rPr lang="en-US" sz="2100">
                <a:solidFill>
                  <a:srgbClr val="000000"/>
                </a:solidFill>
                <a:latin typeface="Calibri" pitchFamily="-106" charset="0"/>
              </a:rPr>
              <a:t> circuit that outputs 1 </a:t>
            </a:r>
            <a:r>
              <a:rPr lang="en-US" sz="2100" i="1" u="sng">
                <a:solidFill>
                  <a:srgbClr val="000000"/>
                </a:solidFill>
                <a:latin typeface="Calibri" pitchFamily="-106" charset="0"/>
              </a:rPr>
              <a:t>only for that specific input</a:t>
            </a:r>
            <a:r>
              <a:rPr lang="en-US" sz="2100" i="1">
                <a:solidFill>
                  <a:srgbClr val="000000"/>
                </a:solidFill>
                <a:latin typeface="Calibri" pitchFamily="-106" charset="0"/>
              </a:rPr>
              <a:t>!</a:t>
            </a:r>
            <a:endParaRPr lang="en-US" sz="2100">
              <a:solidFill>
                <a:srgbClr val="000000"/>
              </a:solidFill>
              <a:latin typeface="Calibri" pitchFamily="-106" charset="0"/>
            </a:endParaRPr>
          </a:p>
        </p:txBody>
      </p:sp>
      <p:sp>
        <p:nvSpPr>
          <p:cNvPr id="33819" name="Oval 3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67200" y="3160713"/>
            <a:ext cx="688975" cy="6492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-106" charset="0"/>
              </a:rPr>
              <a:t>iii</a:t>
            </a:r>
          </a:p>
        </p:txBody>
      </p:sp>
      <p:sp>
        <p:nvSpPr>
          <p:cNvPr id="33820" name="Rectangle 98"/>
          <p:cNvSpPr>
            <a:spLocks noChangeArrowheads="1"/>
          </p:cNvSpPr>
          <p:nvPr/>
        </p:nvSpPr>
        <p:spPr bwMode="auto">
          <a:xfrm>
            <a:off x="5014913" y="3295650"/>
            <a:ext cx="2667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100" b="1">
                <a:solidFill>
                  <a:srgbClr val="000000"/>
                </a:solidFill>
                <a:latin typeface="Calibri" pitchFamily="-106" charset="0"/>
              </a:rPr>
              <a:t>OR</a:t>
            </a:r>
            <a:r>
              <a:rPr lang="en-US" sz="2100">
                <a:solidFill>
                  <a:srgbClr val="000000"/>
                </a:solidFill>
                <a:latin typeface="Calibri" pitchFamily="-106" charset="0"/>
              </a:rPr>
              <a:t> them all together </a:t>
            </a:r>
            <a:endParaRPr lang="en-US" sz="2100">
              <a:solidFill>
                <a:srgbClr val="000000"/>
              </a:solidFill>
            </a:endParaRPr>
          </a:p>
        </p:txBody>
      </p:sp>
      <p:sp>
        <p:nvSpPr>
          <p:cNvPr id="33821" name="Rounded Rectangle 50"/>
          <p:cNvSpPr>
            <a:spLocks noChangeArrowheads="1"/>
          </p:cNvSpPr>
          <p:nvPr/>
        </p:nvSpPr>
        <p:spPr bwMode="auto">
          <a:xfrm>
            <a:off x="7774517" y="3033008"/>
            <a:ext cx="1066800" cy="1295400"/>
          </a:xfrm>
          <a:prstGeom prst="roundRect">
            <a:avLst>
              <a:gd name="adj" fmla="val 16667"/>
            </a:avLst>
          </a:prstGeom>
          <a:solidFill>
            <a:srgbClr val="E2FEE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3822" name="Group 34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8376886" y="3717397"/>
            <a:ext cx="420687" cy="496887"/>
            <a:chOff x="2928" y="1051"/>
            <a:chExt cx="840" cy="957"/>
          </a:xfrm>
        </p:grpSpPr>
        <p:sp>
          <p:nvSpPr>
            <p:cNvPr id="33824" name="Freeform 35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5" name="Oval 36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26" name="Oval 3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27" name="Oval 38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28" name="Oval 39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29" name="Oval 40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30" name="Oval 4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31" name="Oval 42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32" name="AutoShape 4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33" name="Freeform 44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4" name="Freeform 45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5" name="Freeform 46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6" name="Freeform 47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23" name="Text Box 4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708900" y="3032125"/>
            <a:ext cx="8207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067B0E"/>
                </a:solidFill>
                <a:latin typeface="Cambria" pitchFamily="18" charset="0"/>
              </a:rPr>
              <a:t>Hey! This </a:t>
            </a:r>
            <a:r>
              <a:rPr lang="en-US" sz="1400" b="1" dirty="0">
                <a:solidFill>
                  <a:srgbClr val="067B0E"/>
                </a:solidFill>
                <a:latin typeface="Cambria" pitchFamily="18" charset="0"/>
              </a:rPr>
              <a:t>is a 3-i'ed proof!</a:t>
            </a:r>
          </a:p>
        </p:txBody>
      </p:sp>
    </p:spTree>
    <p:extLst>
      <p:ext uri="{BB962C8B-B14F-4D97-AF65-F5344CB8AC3E}">
        <p14:creationId xmlns:p14="http://schemas.microsoft.com/office/powerpoint/2010/main" val="297047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71"/>
          <p:cNvSpPr>
            <a:spLocks noChangeArrowheads="1"/>
          </p:cNvSpPr>
          <p:nvPr/>
        </p:nvSpPr>
        <p:spPr bwMode="auto">
          <a:xfrm>
            <a:off x="673100" y="3036888"/>
            <a:ext cx="2603500" cy="27622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charset="0"/>
              <a:ea typeface="MS PGothic" pitchFamily="34" charset="-128"/>
            </a:endParaRPr>
          </a:p>
        </p:txBody>
      </p:sp>
      <p:sp>
        <p:nvSpPr>
          <p:cNvPr id="61" name="Rounded Rectangle 71"/>
          <p:cNvSpPr>
            <a:spLocks noChangeArrowheads="1"/>
          </p:cNvSpPr>
          <p:nvPr/>
        </p:nvSpPr>
        <p:spPr bwMode="auto">
          <a:xfrm>
            <a:off x="685800" y="3990975"/>
            <a:ext cx="2603500" cy="27622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charset="0"/>
              <a:ea typeface="MS PGothic" pitchFamily="34" charset="-128"/>
            </a:endParaRPr>
          </a:p>
        </p:txBody>
      </p:sp>
      <p:sp>
        <p:nvSpPr>
          <p:cNvPr id="33794" name="Text Box 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8350" y="1371600"/>
            <a:ext cx="34988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100" dirty="0">
                <a:solidFill>
                  <a:srgbClr val="000000"/>
                </a:solidFill>
                <a:latin typeface="Calibri" pitchFamily="-106" charset="0"/>
              </a:rPr>
              <a:t>Specify a </a:t>
            </a:r>
            <a:r>
              <a:rPr lang="en-US" sz="2100" b="1" dirty="0">
                <a:solidFill>
                  <a:srgbClr val="000000"/>
                </a:solidFill>
                <a:latin typeface="Calibri" pitchFamily="-106" charset="0"/>
              </a:rPr>
              <a:t>truth table </a:t>
            </a:r>
            <a:r>
              <a:rPr lang="en-US" sz="2100" dirty="0">
                <a:solidFill>
                  <a:srgbClr val="000000"/>
                </a:solidFill>
                <a:latin typeface="Calibri" pitchFamily="-106" charset="0"/>
              </a:rPr>
              <a:t>defining </a:t>
            </a:r>
            <a:r>
              <a:rPr lang="en-US" sz="2100" b="1" i="1" dirty="0">
                <a:solidFill>
                  <a:srgbClr val="000000"/>
                </a:solidFill>
                <a:latin typeface="Calibri" pitchFamily="-106" charset="0"/>
              </a:rPr>
              <a:t>any</a:t>
            </a:r>
            <a:r>
              <a:rPr lang="en-US" sz="2100" dirty="0">
                <a:solidFill>
                  <a:srgbClr val="000000"/>
                </a:solidFill>
                <a:latin typeface="Calibri" pitchFamily="-106" charset="0"/>
              </a:rPr>
              <a:t> function you want</a:t>
            </a:r>
          </a:p>
        </p:txBody>
      </p:sp>
      <p:sp>
        <p:nvSpPr>
          <p:cNvPr id="33796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2663" y="182562"/>
            <a:ext cx="72453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A constructive proof… 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33797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6613" y="250666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x</a:t>
            </a:r>
          </a:p>
        </p:txBody>
      </p:sp>
      <p:sp>
        <p:nvSpPr>
          <p:cNvPr id="3379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60488" y="2506663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y</a:t>
            </a:r>
          </a:p>
        </p:txBody>
      </p:sp>
      <p:sp>
        <p:nvSpPr>
          <p:cNvPr id="33799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5025" y="296386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3800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58900" y="296386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8200" y="327660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3802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62075" y="327660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3803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35025" y="3602038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60CE3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3804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58900" y="360203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60CE3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3805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38200" y="3914775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3806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362075" y="391477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3807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057400" y="2532063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  <a:latin typeface="Courier New" pitchFamily="-106" charset="0"/>
              </a:rPr>
              <a:t>f(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-106" charset="0"/>
              </a:rPr>
              <a:t>x,y</a:t>
            </a:r>
            <a:r>
              <a:rPr lang="en-US" b="1" dirty="0">
                <a:solidFill>
                  <a:srgbClr val="000000"/>
                </a:solidFill>
                <a:latin typeface="Courier New" pitchFamily="-106" charset="0"/>
              </a:rPr>
              <a:t>)</a:t>
            </a:r>
          </a:p>
        </p:txBody>
      </p:sp>
      <p:sp>
        <p:nvSpPr>
          <p:cNvPr id="33808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43175" y="296386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3809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46350" y="327660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3810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43175" y="360203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60CE3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3811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46350" y="391477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8932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85850" y="2251075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MS PGothic" pitchFamily="34" charset="-128"/>
              </a:rPr>
              <a:t>input</a:t>
            </a:r>
          </a:p>
        </p:txBody>
      </p:sp>
      <p:sp>
        <p:nvSpPr>
          <p:cNvPr id="38934" name="Rectangle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98725" y="2251075"/>
            <a:ext cx="725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MS PGothic" pitchFamily="34" charset="-128"/>
              </a:rPr>
              <a:t>output</a:t>
            </a:r>
          </a:p>
        </p:txBody>
      </p:sp>
      <p:sp>
        <p:nvSpPr>
          <p:cNvPr id="33816" name="Oval 3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52400" y="1405467"/>
            <a:ext cx="536575" cy="647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-106" charset="0"/>
              </a:rPr>
              <a:t>i</a:t>
            </a:r>
          </a:p>
        </p:txBody>
      </p:sp>
      <p:sp>
        <p:nvSpPr>
          <p:cNvPr id="33817" name="Oval 3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568825" y="1560513"/>
            <a:ext cx="536575" cy="6492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-106" charset="0"/>
              </a:rPr>
              <a:t>ii</a:t>
            </a:r>
          </a:p>
        </p:txBody>
      </p:sp>
      <p:sp>
        <p:nvSpPr>
          <p:cNvPr id="33818" name="Text Box 2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81600" y="1295400"/>
            <a:ext cx="33607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>
                <a:solidFill>
                  <a:srgbClr val="000000"/>
                </a:solidFill>
                <a:latin typeface="Calibri" pitchFamily="-106" charset="0"/>
              </a:rPr>
              <a:t>For each input row whose output needs to be 1, build an </a:t>
            </a:r>
            <a:r>
              <a:rPr lang="en-US" sz="2100" b="1">
                <a:solidFill>
                  <a:srgbClr val="000000"/>
                </a:solidFill>
                <a:latin typeface="Calibri" pitchFamily="-106" charset="0"/>
              </a:rPr>
              <a:t>AND</a:t>
            </a:r>
            <a:r>
              <a:rPr lang="en-US" sz="2100">
                <a:solidFill>
                  <a:srgbClr val="000000"/>
                </a:solidFill>
                <a:latin typeface="Calibri" pitchFamily="-106" charset="0"/>
              </a:rPr>
              <a:t> circuit that outputs 1 </a:t>
            </a:r>
            <a:r>
              <a:rPr lang="en-US" sz="2100" i="1" u="sng">
                <a:solidFill>
                  <a:srgbClr val="000000"/>
                </a:solidFill>
                <a:latin typeface="Calibri" pitchFamily="-106" charset="0"/>
              </a:rPr>
              <a:t>only for that specific input</a:t>
            </a:r>
            <a:r>
              <a:rPr lang="en-US" sz="2100" i="1">
                <a:solidFill>
                  <a:srgbClr val="000000"/>
                </a:solidFill>
                <a:latin typeface="Calibri" pitchFamily="-106" charset="0"/>
              </a:rPr>
              <a:t>!</a:t>
            </a:r>
            <a:endParaRPr lang="en-US" sz="2100">
              <a:solidFill>
                <a:srgbClr val="000000"/>
              </a:solidFill>
              <a:latin typeface="Calibri" pitchFamily="-106" charset="0"/>
            </a:endParaRPr>
          </a:p>
        </p:txBody>
      </p:sp>
      <p:sp>
        <p:nvSpPr>
          <p:cNvPr id="33819" name="Oval 3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67200" y="3160713"/>
            <a:ext cx="688975" cy="6492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-106" charset="0"/>
              </a:rPr>
              <a:t>iii</a:t>
            </a:r>
          </a:p>
        </p:txBody>
      </p:sp>
      <p:sp>
        <p:nvSpPr>
          <p:cNvPr id="33820" name="Rectangle 98"/>
          <p:cNvSpPr>
            <a:spLocks noChangeArrowheads="1"/>
          </p:cNvSpPr>
          <p:nvPr/>
        </p:nvSpPr>
        <p:spPr bwMode="auto">
          <a:xfrm>
            <a:off x="5014913" y="3295650"/>
            <a:ext cx="2667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100" b="1">
                <a:solidFill>
                  <a:srgbClr val="000000"/>
                </a:solidFill>
                <a:latin typeface="Calibri" pitchFamily="-106" charset="0"/>
              </a:rPr>
              <a:t>OR</a:t>
            </a:r>
            <a:r>
              <a:rPr lang="en-US" sz="2100">
                <a:solidFill>
                  <a:srgbClr val="000000"/>
                </a:solidFill>
                <a:latin typeface="Calibri" pitchFamily="-106" charset="0"/>
              </a:rPr>
              <a:t> them all together </a:t>
            </a:r>
            <a:endParaRPr lang="en-US" sz="2100">
              <a:solidFill>
                <a:srgbClr val="000000"/>
              </a:solidFill>
            </a:endParaRPr>
          </a:p>
        </p:txBody>
      </p:sp>
      <p:grpSp>
        <p:nvGrpSpPr>
          <p:cNvPr id="42" name="Group 60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7772400" y="5334000"/>
            <a:ext cx="1027113" cy="641350"/>
            <a:chOff x="4734" y="3053"/>
            <a:chExt cx="656" cy="491"/>
          </a:xfrm>
        </p:grpSpPr>
        <p:grpSp>
          <p:nvGrpSpPr>
            <p:cNvPr id="43" name="Group 61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47" name="Freeform 62"/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18 w 806"/>
                  <a:gd name="T3" fmla="*/ 30 h 254"/>
                  <a:gd name="T4" fmla="*/ 20 w 806"/>
                  <a:gd name="T5" fmla="*/ 47 h 254"/>
                  <a:gd name="T6" fmla="*/ 22 w 806"/>
                  <a:gd name="T7" fmla="*/ 65 h 254"/>
                  <a:gd name="T8" fmla="*/ 24 w 806"/>
                  <a:gd name="T9" fmla="*/ 94 h 254"/>
                  <a:gd name="T10" fmla="*/ 25 w 806"/>
                  <a:gd name="T11" fmla="*/ 112 h 254"/>
                  <a:gd name="T12" fmla="*/ 26 w 806"/>
                  <a:gd name="T13" fmla="*/ 124 h 254"/>
                  <a:gd name="T14" fmla="*/ 27 w 806"/>
                  <a:gd name="T15" fmla="*/ 159 h 254"/>
                  <a:gd name="T16" fmla="*/ 28 w 806"/>
                  <a:gd name="T17" fmla="*/ 188 h 254"/>
                  <a:gd name="T18" fmla="*/ 31 w 806"/>
                  <a:gd name="T19" fmla="*/ 235 h 254"/>
                  <a:gd name="T20" fmla="*/ 3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Freeform 63"/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" name="Group 64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45" name="Freeform 65"/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18 w 806"/>
                  <a:gd name="T3" fmla="*/ 30 h 254"/>
                  <a:gd name="T4" fmla="*/ 20 w 806"/>
                  <a:gd name="T5" fmla="*/ 47 h 254"/>
                  <a:gd name="T6" fmla="*/ 22 w 806"/>
                  <a:gd name="T7" fmla="*/ 65 h 254"/>
                  <a:gd name="T8" fmla="*/ 24 w 806"/>
                  <a:gd name="T9" fmla="*/ 94 h 254"/>
                  <a:gd name="T10" fmla="*/ 25 w 806"/>
                  <a:gd name="T11" fmla="*/ 112 h 254"/>
                  <a:gd name="T12" fmla="*/ 26 w 806"/>
                  <a:gd name="T13" fmla="*/ 124 h 254"/>
                  <a:gd name="T14" fmla="*/ 27 w 806"/>
                  <a:gd name="T15" fmla="*/ 159 h 254"/>
                  <a:gd name="T16" fmla="*/ 28 w 806"/>
                  <a:gd name="T17" fmla="*/ 188 h 254"/>
                  <a:gd name="T18" fmla="*/ 31 w 806"/>
                  <a:gd name="T19" fmla="*/ 235 h 254"/>
                  <a:gd name="T20" fmla="*/ 3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Freeform 66"/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9" name="Rectangle 87"/>
          <p:cNvSpPr>
            <a:spLocks noChangeArrowheads="1"/>
          </p:cNvSpPr>
          <p:nvPr/>
        </p:nvSpPr>
        <p:spPr bwMode="auto">
          <a:xfrm>
            <a:off x="8050213" y="5453063"/>
            <a:ext cx="5191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00000"/>
                </a:solidFill>
                <a:latin typeface="Calibri" pitchFamily="-106" charset="0"/>
              </a:rPr>
              <a:t>OR</a:t>
            </a:r>
            <a:endParaRPr lang="en-US" sz="2100">
              <a:solidFill>
                <a:srgbClr val="000000"/>
              </a:solidFill>
            </a:endParaRPr>
          </a:p>
        </p:txBody>
      </p:sp>
      <p:cxnSp>
        <p:nvCxnSpPr>
          <p:cNvPr id="50" name="Straight Connector 53"/>
          <p:cNvCxnSpPr>
            <a:cxnSpLocks noChangeShapeType="1"/>
          </p:cNvCxnSpPr>
          <p:nvPr/>
        </p:nvCxnSpPr>
        <p:spPr bwMode="auto">
          <a:xfrm>
            <a:off x="8796338" y="5667375"/>
            <a:ext cx="2286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Connector 119"/>
          <p:cNvCxnSpPr>
            <a:cxnSpLocks noChangeShapeType="1"/>
          </p:cNvCxnSpPr>
          <p:nvPr/>
        </p:nvCxnSpPr>
        <p:spPr bwMode="auto">
          <a:xfrm>
            <a:off x="1633538" y="4386263"/>
            <a:ext cx="0" cy="23812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Connector 79"/>
          <p:cNvCxnSpPr>
            <a:cxnSpLocks noChangeShapeType="1"/>
          </p:cNvCxnSpPr>
          <p:nvPr/>
        </p:nvCxnSpPr>
        <p:spPr bwMode="auto">
          <a:xfrm>
            <a:off x="1095375" y="4379913"/>
            <a:ext cx="0" cy="23796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614613" y="5193506"/>
            <a:ext cx="3733800" cy="738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100" b="1" dirty="0" smtClean="0">
                <a:latin typeface="Calibri" pitchFamily="34" charset="0"/>
                <a:cs typeface="Calibri" pitchFamily="34" charset="0"/>
              </a:rPr>
              <a:t>TWO rows ALREADY work – with NO connections at all !</a:t>
            </a:r>
          </a:p>
        </p:txBody>
      </p:sp>
      <p:sp>
        <p:nvSpPr>
          <p:cNvPr id="54" name="Rectangle 47"/>
          <p:cNvSpPr>
            <a:spLocks noChangeArrowheads="1"/>
          </p:cNvSpPr>
          <p:nvPr/>
        </p:nvSpPr>
        <p:spPr bwMode="auto">
          <a:xfrm>
            <a:off x="782638" y="6457950"/>
            <a:ext cx="301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x</a:t>
            </a:r>
          </a:p>
        </p:txBody>
      </p:sp>
      <p:sp>
        <p:nvSpPr>
          <p:cNvPr id="55" name="Rectangle 48"/>
          <p:cNvSpPr>
            <a:spLocks noChangeArrowheads="1"/>
          </p:cNvSpPr>
          <p:nvPr/>
        </p:nvSpPr>
        <p:spPr bwMode="auto">
          <a:xfrm>
            <a:off x="1376363" y="6403975"/>
            <a:ext cx="3000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y</a:t>
            </a:r>
          </a:p>
        </p:txBody>
      </p:sp>
      <p:sp>
        <p:nvSpPr>
          <p:cNvPr id="56" name="Rectangle 47"/>
          <p:cNvSpPr>
            <a:spLocks noChangeArrowheads="1"/>
          </p:cNvSpPr>
          <p:nvPr/>
        </p:nvSpPr>
        <p:spPr bwMode="auto">
          <a:xfrm>
            <a:off x="808038" y="4367213"/>
            <a:ext cx="3000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x</a:t>
            </a:r>
          </a:p>
        </p:txBody>
      </p:sp>
      <p:sp>
        <p:nvSpPr>
          <p:cNvPr id="57" name="Rectangle 48"/>
          <p:cNvSpPr>
            <a:spLocks noChangeArrowheads="1"/>
          </p:cNvSpPr>
          <p:nvPr/>
        </p:nvSpPr>
        <p:spPr bwMode="auto">
          <a:xfrm>
            <a:off x="1400175" y="4495800"/>
            <a:ext cx="3000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y</a:t>
            </a:r>
          </a:p>
        </p:txBody>
      </p:sp>
      <p:cxnSp>
        <p:nvCxnSpPr>
          <p:cNvPr id="58" name="Straight Arrow Connector 2"/>
          <p:cNvCxnSpPr>
            <a:cxnSpLocks noChangeShapeType="1"/>
          </p:cNvCxnSpPr>
          <p:nvPr/>
        </p:nvCxnSpPr>
        <p:spPr bwMode="auto">
          <a:xfrm>
            <a:off x="8686800" y="4691063"/>
            <a:ext cx="206375" cy="7620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Rectangle 98"/>
          <p:cNvSpPr>
            <a:spLocks noChangeArrowheads="1"/>
          </p:cNvSpPr>
          <p:nvPr/>
        </p:nvSpPr>
        <p:spPr bwMode="auto">
          <a:xfrm>
            <a:off x="7086600" y="3940175"/>
            <a:ext cx="18827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500">
                <a:solidFill>
                  <a:srgbClr val="000000"/>
                </a:solidFill>
                <a:latin typeface="Calibri" pitchFamily="-106" charset="0"/>
              </a:rPr>
              <a:t>We ensure this outputs zero by default.</a:t>
            </a:r>
            <a:endParaRPr lang="en-US" sz="15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71"/>
          <p:cNvSpPr>
            <a:spLocks noChangeArrowheads="1"/>
          </p:cNvSpPr>
          <p:nvPr/>
        </p:nvSpPr>
        <p:spPr bwMode="auto">
          <a:xfrm>
            <a:off x="673100" y="3352800"/>
            <a:ext cx="2603500" cy="276225"/>
          </a:xfrm>
          <a:prstGeom prst="roundRect">
            <a:avLst>
              <a:gd name="adj" fmla="val 16667"/>
            </a:avLst>
          </a:prstGeom>
          <a:solidFill>
            <a:srgbClr val="FECACA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794" name="Text Box 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8350" y="1371600"/>
            <a:ext cx="34988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100" dirty="0">
                <a:solidFill>
                  <a:srgbClr val="000000"/>
                </a:solidFill>
                <a:latin typeface="Calibri" pitchFamily="-106" charset="0"/>
              </a:rPr>
              <a:t>Specify a </a:t>
            </a:r>
            <a:r>
              <a:rPr lang="en-US" sz="2100" b="1" dirty="0">
                <a:solidFill>
                  <a:srgbClr val="000000"/>
                </a:solidFill>
                <a:latin typeface="Calibri" pitchFamily="-106" charset="0"/>
              </a:rPr>
              <a:t>truth table </a:t>
            </a:r>
            <a:r>
              <a:rPr lang="en-US" sz="2100" dirty="0">
                <a:solidFill>
                  <a:srgbClr val="000000"/>
                </a:solidFill>
                <a:latin typeface="Calibri" pitchFamily="-106" charset="0"/>
              </a:rPr>
              <a:t>defining </a:t>
            </a:r>
            <a:r>
              <a:rPr lang="en-US" sz="2100" b="1" i="1" dirty="0">
                <a:solidFill>
                  <a:srgbClr val="000000"/>
                </a:solidFill>
                <a:latin typeface="Calibri" pitchFamily="-106" charset="0"/>
              </a:rPr>
              <a:t>any</a:t>
            </a:r>
            <a:r>
              <a:rPr lang="en-US" sz="2100" dirty="0">
                <a:solidFill>
                  <a:srgbClr val="000000"/>
                </a:solidFill>
                <a:latin typeface="Calibri" pitchFamily="-106" charset="0"/>
              </a:rPr>
              <a:t> function you want</a:t>
            </a:r>
          </a:p>
        </p:txBody>
      </p:sp>
      <p:sp>
        <p:nvSpPr>
          <p:cNvPr id="33796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2663" y="182562"/>
            <a:ext cx="72453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A constructive proof… 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33797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6613" y="250666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x</a:t>
            </a:r>
          </a:p>
        </p:txBody>
      </p:sp>
      <p:sp>
        <p:nvSpPr>
          <p:cNvPr id="3379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60488" y="2506663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y</a:t>
            </a:r>
          </a:p>
        </p:txBody>
      </p:sp>
      <p:sp>
        <p:nvSpPr>
          <p:cNvPr id="33799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5025" y="296386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3800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58900" y="296386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8200" y="327660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3802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62075" y="327660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3803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35025" y="3602038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60CE3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3804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58900" y="360203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60CE3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3805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38200" y="3914775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3806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362075" y="391477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3807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057400" y="2532063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  <a:latin typeface="Courier New" pitchFamily="-106" charset="0"/>
              </a:rPr>
              <a:t>f(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-106" charset="0"/>
              </a:rPr>
              <a:t>x,y</a:t>
            </a:r>
            <a:r>
              <a:rPr lang="en-US" b="1" dirty="0">
                <a:solidFill>
                  <a:srgbClr val="000000"/>
                </a:solidFill>
                <a:latin typeface="Courier New" pitchFamily="-106" charset="0"/>
              </a:rPr>
              <a:t>)</a:t>
            </a:r>
          </a:p>
        </p:txBody>
      </p:sp>
      <p:sp>
        <p:nvSpPr>
          <p:cNvPr id="33808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43175" y="296386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3809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46350" y="327660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3810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43175" y="360203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60CE3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3811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46350" y="391477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8932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85850" y="2251075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MS PGothic" pitchFamily="34" charset="-128"/>
              </a:rPr>
              <a:t>input</a:t>
            </a:r>
          </a:p>
        </p:txBody>
      </p:sp>
      <p:sp>
        <p:nvSpPr>
          <p:cNvPr id="38934" name="Rectangle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98725" y="2251075"/>
            <a:ext cx="725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MS PGothic" pitchFamily="34" charset="-128"/>
              </a:rPr>
              <a:t>output</a:t>
            </a:r>
          </a:p>
        </p:txBody>
      </p:sp>
      <p:sp>
        <p:nvSpPr>
          <p:cNvPr id="33816" name="Oval 3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52400" y="1405467"/>
            <a:ext cx="536575" cy="647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-106" charset="0"/>
              </a:rPr>
              <a:t>i</a:t>
            </a:r>
          </a:p>
        </p:txBody>
      </p:sp>
      <p:sp>
        <p:nvSpPr>
          <p:cNvPr id="33817" name="Oval 3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568825" y="1560513"/>
            <a:ext cx="536575" cy="6492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-106" charset="0"/>
              </a:rPr>
              <a:t>ii</a:t>
            </a:r>
          </a:p>
        </p:txBody>
      </p:sp>
      <p:sp>
        <p:nvSpPr>
          <p:cNvPr id="33818" name="Text Box 2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81600" y="1295400"/>
            <a:ext cx="33607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>
                <a:solidFill>
                  <a:srgbClr val="000000"/>
                </a:solidFill>
                <a:latin typeface="Calibri" pitchFamily="-106" charset="0"/>
              </a:rPr>
              <a:t>For each input row whose output needs to be 1, build an </a:t>
            </a:r>
            <a:r>
              <a:rPr lang="en-US" sz="2100" b="1">
                <a:solidFill>
                  <a:srgbClr val="000000"/>
                </a:solidFill>
                <a:latin typeface="Calibri" pitchFamily="-106" charset="0"/>
              </a:rPr>
              <a:t>AND</a:t>
            </a:r>
            <a:r>
              <a:rPr lang="en-US" sz="2100">
                <a:solidFill>
                  <a:srgbClr val="000000"/>
                </a:solidFill>
                <a:latin typeface="Calibri" pitchFamily="-106" charset="0"/>
              </a:rPr>
              <a:t> circuit that outputs 1 </a:t>
            </a:r>
            <a:r>
              <a:rPr lang="en-US" sz="2100" i="1" u="sng">
                <a:solidFill>
                  <a:srgbClr val="000000"/>
                </a:solidFill>
                <a:latin typeface="Calibri" pitchFamily="-106" charset="0"/>
              </a:rPr>
              <a:t>only for that specific input</a:t>
            </a:r>
            <a:r>
              <a:rPr lang="en-US" sz="2100" i="1">
                <a:solidFill>
                  <a:srgbClr val="000000"/>
                </a:solidFill>
                <a:latin typeface="Calibri" pitchFamily="-106" charset="0"/>
              </a:rPr>
              <a:t>!</a:t>
            </a:r>
            <a:endParaRPr lang="en-US" sz="2100">
              <a:solidFill>
                <a:srgbClr val="000000"/>
              </a:solidFill>
              <a:latin typeface="Calibri" pitchFamily="-106" charset="0"/>
            </a:endParaRPr>
          </a:p>
        </p:txBody>
      </p:sp>
      <p:sp>
        <p:nvSpPr>
          <p:cNvPr id="33819" name="Oval 3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67200" y="3160713"/>
            <a:ext cx="688975" cy="6492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-106" charset="0"/>
              </a:rPr>
              <a:t>iii</a:t>
            </a:r>
          </a:p>
        </p:txBody>
      </p:sp>
      <p:sp>
        <p:nvSpPr>
          <p:cNvPr id="33820" name="Rectangle 98"/>
          <p:cNvSpPr>
            <a:spLocks noChangeArrowheads="1"/>
          </p:cNvSpPr>
          <p:nvPr/>
        </p:nvSpPr>
        <p:spPr bwMode="auto">
          <a:xfrm>
            <a:off x="5014913" y="3295650"/>
            <a:ext cx="2667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100" b="1">
                <a:solidFill>
                  <a:srgbClr val="000000"/>
                </a:solidFill>
                <a:latin typeface="Calibri" pitchFamily="-106" charset="0"/>
              </a:rPr>
              <a:t>OR</a:t>
            </a:r>
            <a:r>
              <a:rPr lang="en-US" sz="2100">
                <a:solidFill>
                  <a:srgbClr val="000000"/>
                </a:solidFill>
                <a:latin typeface="Calibri" pitchFamily="-106" charset="0"/>
              </a:rPr>
              <a:t> them all together </a:t>
            </a:r>
            <a:endParaRPr lang="en-US" sz="2100">
              <a:solidFill>
                <a:srgbClr val="000000"/>
              </a:solidFill>
            </a:endParaRPr>
          </a:p>
        </p:txBody>
      </p:sp>
      <p:grpSp>
        <p:nvGrpSpPr>
          <p:cNvPr id="42" name="Group 60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7772400" y="5334000"/>
            <a:ext cx="1027113" cy="641350"/>
            <a:chOff x="4734" y="3053"/>
            <a:chExt cx="656" cy="491"/>
          </a:xfrm>
        </p:grpSpPr>
        <p:grpSp>
          <p:nvGrpSpPr>
            <p:cNvPr id="43" name="Group 61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47" name="Freeform 62"/>
              <p:cNvSpPr>
                <a:spLocks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18 w 806"/>
                  <a:gd name="T3" fmla="*/ 30 h 254"/>
                  <a:gd name="T4" fmla="*/ 20 w 806"/>
                  <a:gd name="T5" fmla="*/ 47 h 254"/>
                  <a:gd name="T6" fmla="*/ 22 w 806"/>
                  <a:gd name="T7" fmla="*/ 65 h 254"/>
                  <a:gd name="T8" fmla="*/ 24 w 806"/>
                  <a:gd name="T9" fmla="*/ 94 h 254"/>
                  <a:gd name="T10" fmla="*/ 25 w 806"/>
                  <a:gd name="T11" fmla="*/ 112 h 254"/>
                  <a:gd name="T12" fmla="*/ 26 w 806"/>
                  <a:gd name="T13" fmla="*/ 124 h 254"/>
                  <a:gd name="T14" fmla="*/ 27 w 806"/>
                  <a:gd name="T15" fmla="*/ 159 h 254"/>
                  <a:gd name="T16" fmla="*/ 28 w 806"/>
                  <a:gd name="T17" fmla="*/ 188 h 254"/>
                  <a:gd name="T18" fmla="*/ 31 w 806"/>
                  <a:gd name="T19" fmla="*/ 235 h 254"/>
                  <a:gd name="T20" fmla="*/ 3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Freeform 63"/>
              <p:cNvSpPr>
                <a:spLocks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" name="Group 64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45" name="Freeform 65"/>
              <p:cNvSpPr>
                <a:spLocks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18 w 806"/>
                  <a:gd name="T3" fmla="*/ 30 h 254"/>
                  <a:gd name="T4" fmla="*/ 20 w 806"/>
                  <a:gd name="T5" fmla="*/ 47 h 254"/>
                  <a:gd name="T6" fmla="*/ 22 w 806"/>
                  <a:gd name="T7" fmla="*/ 65 h 254"/>
                  <a:gd name="T8" fmla="*/ 24 w 806"/>
                  <a:gd name="T9" fmla="*/ 94 h 254"/>
                  <a:gd name="T10" fmla="*/ 25 w 806"/>
                  <a:gd name="T11" fmla="*/ 112 h 254"/>
                  <a:gd name="T12" fmla="*/ 26 w 806"/>
                  <a:gd name="T13" fmla="*/ 124 h 254"/>
                  <a:gd name="T14" fmla="*/ 27 w 806"/>
                  <a:gd name="T15" fmla="*/ 159 h 254"/>
                  <a:gd name="T16" fmla="*/ 28 w 806"/>
                  <a:gd name="T17" fmla="*/ 188 h 254"/>
                  <a:gd name="T18" fmla="*/ 31 w 806"/>
                  <a:gd name="T19" fmla="*/ 235 h 254"/>
                  <a:gd name="T20" fmla="*/ 3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Freeform 66"/>
              <p:cNvSpPr>
                <a:spLocks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9" name="Rectangle 87"/>
          <p:cNvSpPr>
            <a:spLocks noChangeArrowheads="1"/>
          </p:cNvSpPr>
          <p:nvPr/>
        </p:nvSpPr>
        <p:spPr bwMode="auto">
          <a:xfrm>
            <a:off x="8050213" y="5453063"/>
            <a:ext cx="5191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00000"/>
                </a:solidFill>
                <a:latin typeface="Calibri" pitchFamily="-106" charset="0"/>
              </a:rPr>
              <a:t>OR</a:t>
            </a:r>
            <a:endParaRPr lang="en-US" sz="2100">
              <a:solidFill>
                <a:srgbClr val="000000"/>
              </a:solidFill>
            </a:endParaRPr>
          </a:p>
        </p:txBody>
      </p:sp>
      <p:cxnSp>
        <p:nvCxnSpPr>
          <p:cNvPr id="50" name="Straight Connector 53"/>
          <p:cNvCxnSpPr>
            <a:cxnSpLocks noChangeShapeType="1"/>
          </p:cNvCxnSpPr>
          <p:nvPr/>
        </p:nvCxnSpPr>
        <p:spPr bwMode="auto">
          <a:xfrm>
            <a:off x="8796338" y="5667375"/>
            <a:ext cx="2286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Connector 119"/>
          <p:cNvCxnSpPr>
            <a:cxnSpLocks noChangeShapeType="1"/>
          </p:cNvCxnSpPr>
          <p:nvPr/>
        </p:nvCxnSpPr>
        <p:spPr bwMode="auto">
          <a:xfrm>
            <a:off x="1633538" y="4386263"/>
            <a:ext cx="0" cy="23812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Connector 79"/>
          <p:cNvCxnSpPr>
            <a:cxnSpLocks noChangeShapeType="1"/>
          </p:cNvCxnSpPr>
          <p:nvPr/>
        </p:nvCxnSpPr>
        <p:spPr bwMode="auto">
          <a:xfrm>
            <a:off x="1095375" y="4379913"/>
            <a:ext cx="0" cy="23796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Rectangle 47"/>
          <p:cNvSpPr>
            <a:spLocks noChangeArrowheads="1"/>
          </p:cNvSpPr>
          <p:nvPr/>
        </p:nvSpPr>
        <p:spPr bwMode="auto">
          <a:xfrm>
            <a:off x="782638" y="6457950"/>
            <a:ext cx="301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x</a:t>
            </a:r>
          </a:p>
        </p:txBody>
      </p:sp>
      <p:sp>
        <p:nvSpPr>
          <p:cNvPr id="55" name="Rectangle 48"/>
          <p:cNvSpPr>
            <a:spLocks noChangeArrowheads="1"/>
          </p:cNvSpPr>
          <p:nvPr/>
        </p:nvSpPr>
        <p:spPr bwMode="auto">
          <a:xfrm>
            <a:off x="1376363" y="6403975"/>
            <a:ext cx="3000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y</a:t>
            </a:r>
          </a:p>
        </p:txBody>
      </p:sp>
      <p:sp>
        <p:nvSpPr>
          <p:cNvPr id="56" name="Rectangle 47"/>
          <p:cNvSpPr>
            <a:spLocks noChangeArrowheads="1"/>
          </p:cNvSpPr>
          <p:nvPr/>
        </p:nvSpPr>
        <p:spPr bwMode="auto">
          <a:xfrm>
            <a:off x="808038" y="4367213"/>
            <a:ext cx="3000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x</a:t>
            </a:r>
          </a:p>
        </p:txBody>
      </p:sp>
      <p:sp>
        <p:nvSpPr>
          <p:cNvPr id="57" name="Rectangle 48"/>
          <p:cNvSpPr>
            <a:spLocks noChangeArrowheads="1"/>
          </p:cNvSpPr>
          <p:nvPr/>
        </p:nvSpPr>
        <p:spPr bwMode="auto">
          <a:xfrm>
            <a:off x="1400175" y="4495800"/>
            <a:ext cx="3000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y</a:t>
            </a:r>
          </a:p>
        </p:txBody>
      </p:sp>
      <p:grpSp>
        <p:nvGrpSpPr>
          <p:cNvPr id="63" name="Group 32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 rot="-5400000">
            <a:off x="6088063" y="4676775"/>
            <a:ext cx="620712" cy="896938"/>
            <a:chOff x="672" y="2544"/>
            <a:chExt cx="336" cy="399"/>
          </a:xfrm>
        </p:grpSpPr>
        <p:sp>
          <p:nvSpPr>
            <p:cNvPr id="64" name="Freeform 33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672" y="2544"/>
              <a:ext cx="336" cy="288"/>
            </a:xfrm>
            <a:custGeom>
              <a:avLst/>
              <a:gdLst>
                <a:gd name="T0" fmla="*/ 0 w 336"/>
                <a:gd name="T1" fmla="*/ 288 h 288"/>
                <a:gd name="T2" fmla="*/ 0 w 336"/>
                <a:gd name="T3" fmla="*/ 0 h 288"/>
                <a:gd name="T4" fmla="*/ 336 w 336"/>
                <a:gd name="T5" fmla="*/ 0 h 288"/>
                <a:gd name="T6" fmla="*/ 336 w 336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288"/>
                <a:gd name="T14" fmla="*/ 336 w 336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288">
                  <a:moveTo>
                    <a:pt x="0" y="288"/>
                  </a:moveTo>
                  <a:lnTo>
                    <a:pt x="0" y="0"/>
                  </a:lnTo>
                  <a:lnTo>
                    <a:pt x="336" y="0"/>
                  </a:lnTo>
                  <a:lnTo>
                    <a:pt x="336" y="288"/>
                  </a:lnTo>
                </a:path>
              </a:pathLst>
            </a:cu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" name="Arc 34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 flipH="1" flipV="1">
              <a:off x="675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 cmpd="sng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6" name="Arc 35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836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 cmpd="sng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7" name="Line 9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rot="16200000">
            <a:off x="5627688" y="4646613"/>
            <a:ext cx="0" cy="609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8" name="AutoShape 5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5400000">
            <a:off x="3686175" y="4505325"/>
            <a:ext cx="685800" cy="914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" name="Line 9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rot="16200000">
            <a:off x="4219575" y="3848100"/>
            <a:ext cx="304800" cy="31242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4888" y="4786313"/>
            <a:ext cx="6731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C00000"/>
                </a:solidFill>
                <a:latin typeface="Calibri" pitchFamily="-106" charset="0"/>
              </a:rPr>
              <a:t>NOT</a:t>
            </a:r>
            <a:endParaRPr lang="en-US" sz="2100">
              <a:solidFill>
                <a:srgbClr val="C00000"/>
              </a:solidFill>
            </a:endParaRP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6015038" y="4910138"/>
            <a:ext cx="6953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C00000"/>
                </a:solidFill>
                <a:latin typeface="Calibri" pitchFamily="-106" charset="0"/>
              </a:rPr>
              <a:t>AND</a:t>
            </a:r>
            <a:endParaRPr lang="en-US" sz="2100">
              <a:solidFill>
                <a:srgbClr val="C00000"/>
              </a:solidFill>
            </a:endParaRPr>
          </a:p>
        </p:txBody>
      </p:sp>
      <p:cxnSp>
        <p:nvCxnSpPr>
          <p:cNvPr id="72" name="Straight Connector 84"/>
          <p:cNvCxnSpPr>
            <a:cxnSpLocks noChangeShapeType="1"/>
          </p:cNvCxnSpPr>
          <p:nvPr/>
        </p:nvCxnSpPr>
        <p:spPr bwMode="auto">
          <a:xfrm flipH="1">
            <a:off x="1066800" y="4964113"/>
            <a:ext cx="1851025" cy="65087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Straight Connector 89"/>
          <p:cNvCxnSpPr>
            <a:cxnSpLocks noChangeShapeType="1"/>
          </p:cNvCxnSpPr>
          <p:nvPr/>
        </p:nvCxnSpPr>
        <p:spPr bwMode="auto">
          <a:xfrm flipH="1">
            <a:off x="1643063" y="5545138"/>
            <a:ext cx="1216025" cy="20637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" name="Text Box 2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419600" y="6172200"/>
            <a:ext cx="4648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500">
                <a:latin typeface="Calibri" pitchFamily="-106" charset="0"/>
              </a:rPr>
              <a:t>Does this wire turn on for the red input row?</a:t>
            </a:r>
          </a:p>
        </p:txBody>
      </p:sp>
      <p:sp>
        <p:nvSpPr>
          <p:cNvPr id="75" name="Text Box 2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419600" y="6457950"/>
            <a:ext cx="4648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500">
                <a:latin typeface="Calibri" pitchFamily="-106" charset="0"/>
              </a:rPr>
              <a:t>Does this wire turn on for </a:t>
            </a:r>
            <a:r>
              <a:rPr lang="en-US" sz="1500" b="1" i="1">
                <a:latin typeface="Calibri" pitchFamily="-106" charset="0"/>
              </a:rPr>
              <a:t>any other </a:t>
            </a:r>
            <a:r>
              <a:rPr lang="en-US" sz="1500">
                <a:latin typeface="Calibri" pitchFamily="-106" charset="0"/>
              </a:rPr>
              <a:t>input rows?</a:t>
            </a:r>
          </a:p>
        </p:txBody>
      </p:sp>
      <p:sp>
        <p:nvSpPr>
          <p:cNvPr id="76" name="Line 47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rot="16200000" flipH="1">
            <a:off x="7174706" y="4812507"/>
            <a:ext cx="350837" cy="9969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77" name="Straight Arrow Connector 70"/>
          <p:cNvCxnSpPr>
            <a:cxnSpLocks noChangeShapeType="1"/>
          </p:cNvCxnSpPr>
          <p:nvPr/>
        </p:nvCxnSpPr>
        <p:spPr bwMode="auto">
          <a:xfrm flipV="1">
            <a:off x="7086600" y="5410200"/>
            <a:ext cx="0" cy="7620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Line 6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rot="16200000">
            <a:off x="3191669" y="4588669"/>
            <a:ext cx="0" cy="7635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" name="Line 6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rot="16200000">
            <a:off x="5044106" y="4574381"/>
            <a:ext cx="0" cy="763587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0" name="Oval 5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5400000">
            <a:off x="4499769" y="4877594"/>
            <a:ext cx="141288" cy="139700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47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2"/>
          <p:cNvSpPr txBox="1">
            <a:spLocks noChangeArrowheads="1"/>
          </p:cNvSpPr>
          <p:nvPr/>
        </p:nvSpPr>
        <p:spPr bwMode="auto">
          <a:xfrm>
            <a:off x="609600" y="2009775"/>
            <a:ext cx="2103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dirty="0">
                <a:latin typeface="Arial" charset="0"/>
              </a:rPr>
              <a:t>words remaining: </a:t>
            </a:r>
            <a:r>
              <a:rPr lang="en-US" sz="1400" b="1" dirty="0" smtClean="0">
                <a:latin typeface="Arial" charset="0"/>
              </a:rPr>
              <a:t>433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19460" name="Text Box 23"/>
          <p:cNvSpPr txBox="1">
            <a:spLocks noChangeArrowheads="1"/>
          </p:cNvSpPr>
          <p:nvPr/>
        </p:nvSpPr>
        <p:spPr bwMode="auto">
          <a:xfrm>
            <a:off x="6388100" y="2009775"/>
            <a:ext cx="2070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 dirty="0" smtClean="0">
                <a:latin typeface="Arial" charset="0"/>
              </a:rPr>
              <a:t>761 </a:t>
            </a:r>
            <a:r>
              <a:rPr lang="en-US" sz="1400" dirty="0">
                <a:latin typeface="Arial" charset="0"/>
              </a:rPr>
              <a:t>words remaining</a:t>
            </a:r>
          </a:p>
        </p:txBody>
      </p:sp>
      <p:sp>
        <p:nvSpPr>
          <p:cNvPr id="19461" name="Text Box 24"/>
          <p:cNvSpPr txBox="1">
            <a:spLocks noChangeArrowheads="1"/>
          </p:cNvSpPr>
          <p:nvPr/>
        </p:nvSpPr>
        <p:spPr bwMode="auto">
          <a:xfrm>
            <a:off x="6388100" y="1666875"/>
            <a:ext cx="2070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 dirty="0" smtClean="0">
                <a:latin typeface="Arial" charset="0"/>
              </a:rPr>
              <a:t>2320 </a:t>
            </a:r>
            <a:r>
              <a:rPr lang="en-US" sz="1400" dirty="0">
                <a:latin typeface="Arial" charset="0"/>
              </a:rPr>
              <a:t>words remaining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19462" name="Text Box 25"/>
          <p:cNvSpPr txBox="1">
            <a:spLocks noChangeArrowheads="1"/>
          </p:cNvSpPr>
          <p:nvPr/>
        </p:nvSpPr>
        <p:spPr bwMode="auto">
          <a:xfrm>
            <a:off x="609600" y="1666875"/>
            <a:ext cx="2097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dirty="0">
                <a:latin typeface="Arial" charset="0"/>
              </a:rPr>
              <a:t>words remaining: </a:t>
            </a:r>
            <a:r>
              <a:rPr lang="en-US" sz="1400" b="1" dirty="0" smtClean="0">
                <a:latin typeface="Arial" charset="0"/>
              </a:rPr>
              <a:t>1771</a:t>
            </a:r>
            <a:endParaRPr lang="en-US" sz="1400" dirty="0">
              <a:latin typeface="Arial" charset="0"/>
            </a:endParaRPr>
          </a:p>
        </p:txBody>
      </p:sp>
      <p:sp>
        <p:nvSpPr>
          <p:cNvPr id="19463" name="Text Box 28"/>
          <p:cNvSpPr txBox="1">
            <a:spLocks noChangeArrowheads="1"/>
          </p:cNvSpPr>
          <p:nvPr/>
        </p:nvSpPr>
        <p:spPr bwMode="auto">
          <a:xfrm>
            <a:off x="609600" y="2352675"/>
            <a:ext cx="2103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dirty="0">
                <a:latin typeface="Arial" charset="0"/>
              </a:rPr>
              <a:t>words remaining: </a:t>
            </a:r>
            <a:r>
              <a:rPr lang="en-US" sz="1400" b="1" dirty="0" smtClean="0">
                <a:latin typeface="Arial" charset="0"/>
              </a:rPr>
              <a:t>138</a:t>
            </a:r>
            <a:endParaRPr lang="en-US" sz="1400" dirty="0">
              <a:latin typeface="Arial" charset="0"/>
            </a:endParaRPr>
          </a:p>
        </p:txBody>
      </p:sp>
      <p:sp>
        <p:nvSpPr>
          <p:cNvPr id="19464" name="Text Box 29"/>
          <p:cNvSpPr txBox="1">
            <a:spLocks noChangeArrowheads="1"/>
          </p:cNvSpPr>
          <p:nvPr/>
        </p:nvSpPr>
        <p:spPr bwMode="auto">
          <a:xfrm>
            <a:off x="6388100" y="2352675"/>
            <a:ext cx="2070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 dirty="0" smtClean="0">
                <a:latin typeface="Arial" charset="0"/>
              </a:rPr>
              <a:t>369 </a:t>
            </a:r>
            <a:r>
              <a:rPr lang="en-US" sz="1400" dirty="0">
                <a:latin typeface="Arial" charset="0"/>
              </a:rPr>
              <a:t>words remaining</a:t>
            </a:r>
          </a:p>
        </p:txBody>
      </p:sp>
      <p:sp>
        <p:nvSpPr>
          <p:cNvPr id="19465" name="Text Box 36"/>
          <p:cNvSpPr txBox="1">
            <a:spLocks noChangeArrowheads="1"/>
          </p:cNvSpPr>
          <p:nvPr/>
        </p:nvSpPr>
        <p:spPr bwMode="auto">
          <a:xfrm>
            <a:off x="609600" y="4911725"/>
            <a:ext cx="2103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dirty="0">
                <a:latin typeface="Arial" charset="0"/>
              </a:rPr>
              <a:t>words remaining: </a:t>
            </a:r>
            <a:r>
              <a:rPr lang="en-US" sz="1400" b="1" dirty="0" smtClean="0">
                <a:latin typeface="Arial" charset="0"/>
              </a:rPr>
              <a:t>240 </a:t>
            </a:r>
            <a:endParaRPr lang="en-US" sz="1400" dirty="0">
              <a:latin typeface="Arial" charset="0"/>
            </a:endParaRPr>
          </a:p>
        </p:txBody>
      </p:sp>
      <p:sp>
        <p:nvSpPr>
          <p:cNvPr id="19466" name="Text Box 37"/>
          <p:cNvSpPr txBox="1">
            <a:spLocks noChangeArrowheads="1"/>
          </p:cNvSpPr>
          <p:nvPr/>
        </p:nvSpPr>
        <p:spPr bwMode="auto">
          <a:xfrm>
            <a:off x="6388100" y="4911725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 dirty="0" smtClean="0">
                <a:latin typeface="Arial" charset="0"/>
              </a:rPr>
              <a:t>667  </a:t>
            </a:r>
            <a:r>
              <a:rPr lang="en-US" sz="1400" dirty="0">
                <a:latin typeface="Arial" charset="0"/>
              </a:rPr>
              <a:t>words remaining</a:t>
            </a:r>
          </a:p>
        </p:txBody>
      </p:sp>
      <p:sp>
        <p:nvSpPr>
          <p:cNvPr id="19467" name="Text Box 38"/>
          <p:cNvSpPr txBox="1">
            <a:spLocks noChangeArrowheads="1"/>
          </p:cNvSpPr>
          <p:nvPr/>
        </p:nvSpPr>
        <p:spPr bwMode="auto">
          <a:xfrm>
            <a:off x="6388100" y="4548188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 dirty="0" smtClean="0">
                <a:latin typeface="Arial" charset="0"/>
              </a:rPr>
              <a:t>1917 </a:t>
            </a:r>
            <a:r>
              <a:rPr lang="en-US" sz="1400" dirty="0">
                <a:latin typeface="Arial" charset="0"/>
              </a:rPr>
              <a:t>words remaining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19468" name="Text Box 39"/>
          <p:cNvSpPr txBox="1">
            <a:spLocks noChangeArrowheads="1"/>
          </p:cNvSpPr>
          <p:nvPr/>
        </p:nvSpPr>
        <p:spPr bwMode="auto">
          <a:xfrm>
            <a:off x="671513" y="4548188"/>
            <a:ext cx="2041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dirty="0">
                <a:latin typeface="Arial" charset="0"/>
              </a:rPr>
              <a:t>words remaining: </a:t>
            </a:r>
            <a:r>
              <a:rPr lang="en-US" sz="1400" b="1" dirty="0" smtClean="0">
                <a:latin typeface="Arial" charset="0"/>
              </a:rPr>
              <a:t>650 </a:t>
            </a:r>
            <a:endParaRPr lang="en-US" sz="1400" dirty="0">
              <a:latin typeface="Arial" charset="0"/>
            </a:endParaRPr>
          </a:p>
        </p:txBody>
      </p:sp>
      <p:sp>
        <p:nvSpPr>
          <p:cNvPr id="19469" name="Text Box 42"/>
          <p:cNvSpPr txBox="1">
            <a:spLocks noChangeArrowheads="1"/>
          </p:cNvSpPr>
          <p:nvPr/>
        </p:nvSpPr>
        <p:spPr bwMode="auto">
          <a:xfrm>
            <a:off x="609600" y="5273675"/>
            <a:ext cx="2103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dirty="0">
                <a:latin typeface="Arial" charset="0"/>
              </a:rPr>
              <a:t>words remaining: </a:t>
            </a:r>
            <a:r>
              <a:rPr lang="en-US" sz="1400" b="1" dirty="0" smtClean="0">
                <a:latin typeface="Arial" charset="0"/>
              </a:rPr>
              <a:t>72</a:t>
            </a:r>
            <a:endParaRPr lang="en-US" sz="1400" dirty="0">
              <a:latin typeface="Arial" charset="0"/>
            </a:endParaRPr>
          </a:p>
        </p:txBody>
      </p:sp>
      <p:sp>
        <p:nvSpPr>
          <p:cNvPr id="19470" name="Text Box 43"/>
          <p:cNvSpPr txBox="1">
            <a:spLocks noChangeArrowheads="1"/>
          </p:cNvSpPr>
          <p:nvPr/>
        </p:nvSpPr>
        <p:spPr bwMode="auto">
          <a:xfrm>
            <a:off x="6388100" y="5273675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 dirty="0" smtClean="0">
                <a:latin typeface="Arial" charset="0"/>
              </a:rPr>
              <a:t>310  </a:t>
            </a:r>
            <a:r>
              <a:rPr lang="en-US" sz="1400" dirty="0">
                <a:latin typeface="Arial" charset="0"/>
              </a:rPr>
              <a:t>words remaining</a:t>
            </a:r>
          </a:p>
        </p:txBody>
      </p:sp>
      <p:sp>
        <p:nvSpPr>
          <p:cNvPr id="19471" name="Line 44"/>
          <p:cNvSpPr>
            <a:spLocks noChangeShapeType="1"/>
          </p:cNvSpPr>
          <p:nvPr/>
        </p:nvSpPr>
        <p:spPr bwMode="auto">
          <a:xfrm>
            <a:off x="990600" y="3657600"/>
            <a:ext cx="734632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5" name="Text Box 78"/>
          <p:cNvSpPr txBox="1">
            <a:spLocks noChangeArrowheads="1"/>
          </p:cNvSpPr>
          <p:nvPr/>
        </p:nvSpPr>
        <p:spPr bwMode="auto">
          <a:xfrm>
            <a:off x="2743200" y="152400"/>
            <a:ext cx="327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 err="1">
                <a:latin typeface="Cambria" pitchFamily="18" charset="0"/>
              </a:rPr>
              <a:t>Jotto</a:t>
            </a:r>
            <a:r>
              <a:rPr lang="en-US" sz="3600" dirty="0">
                <a:latin typeface="Cambria" pitchFamily="18" charset="0"/>
              </a:rPr>
              <a:t> Corner</a:t>
            </a:r>
          </a:p>
        </p:txBody>
      </p:sp>
      <p:sp>
        <p:nvSpPr>
          <p:cNvPr id="26" name="TextBox 39"/>
          <p:cNvSpPr txBox="1">
            <a:spLocks noChangeArrowheads="1"/>
          </p:cNvSpPr>
          <p:nvPr/>
        </p:nvSpPr>
        <p:spPr bwMode="auto">
          <a:xfrm>
            <a:off x="3079733" y="1346200"/>
            <a:ext cx="130035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800" u="sng" dirty="0">
                <a:latin typeface="Calibri" pitchFamily="34" charset="0"/>
              </a:rPr>
              <a:t>am guess</a:t>
            </a:r>
          </a:p>
          <a:p>
            <a:r>
              <a:rPr lang="en-US" dirty="0">
                <a:solidFill>
                  <a:srgbClr val="1C10EF"/>
                </a:solidFill>
                <a:latin typeface="Calibri" pitchFamily="34" charset="0"/>
              </a:rPr>
              <a:t>bagel: 2</a:t>
            </a:r>
          </a:p>
          <a:p>
            <a:r>
              <a:rPr lang="en-US" dirty="0">
                <a:solidFill>
                  <a:srgbClr val="1C10EF"/>
                </a:solidFill>
                <a:latin typeface="Calibri" pitchFamily="34" charset="0"/>
              </a:rPr>
              <a:t>first: </a:t>
            </a:r>
            <a:r>
              <a:rPr lang="en-US" dirty="0" smtClean="0">
                <a:solidFill>
                  <a:srgbClr val="1C10EF"/>
                </a:solidFill>
                <a:latin typeface="Calibri" pitchFamily="34" charset="0"/>
              </a:rPr>
              <a:t>0</a:t>
            </a:r>
          </a:p>
          <a:p>
            <a:r>
              <a:rPr lang="en-US" dirty="0" smtClean="0">
                <a:solidFill>
                  <a:srgbClr val="1C10EF"/>
                </a:solidFill>
                <a:latin typeface="Calibri" pitchFamily="34" charset="0"/>
              </a:rPr>
              <a:t>hound: 2</a:t>
            </a:r>
            <a:endParaRPr lang="en-US" dirty="0">
              <a:solidFill>
                <a:srgbClr val="1C10EF"/>
              </a:solidFill>
              <a:latin typeface="Calibri" pitchFamily="34" charset="0"/>
            </a:endParaRPr>
          </a:p>
        </p:txBody>
      </p:sp>
      <p:sp>
        <p:nvSpPr>
          <p:cNvPr id="27" name="TextBox 40"/>
          <p:cNvSpPr txBox="1">
            <a:spLocks noChangeArrowheads="1"/>
          </p:cNvSpPr>
          <p:nvPr/>
        </p:nvSpPr>
        <p:spPr bwMode="auto">
          <a:xfrm>
            <a:off x="4693544" y="1346200"/>
            <a:ext cx="1394036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800" u="sng" dirty="0">
                <a:latin typeface="Calibri" pitchFamily="34" charset="0"/>
              </a:rPr>
              <a:t>my guess</a:t>
            </a:r>
          </a:p>
          <a:p>
            <a:r>
              <a:rPr lang="en-US" dirty="0">
                <a:solidFill>
                  <a:srgbClr val="1C10EF"/>
                </a:solidFill>
                <a:latin typeface="Calibri" pitchFamily="34" charset="0"/>
              </a:rPr>
              <a:t>diner: 1</a:t>
            </a:r>
          </a:p>
          <a:p>
            <a:r>
              <a:rPr lang="en-US" dirty="0">
                <a:solidFill>
                  <a:srgbClr val="1C10EF"/>
                </a:solidFill>
                <a:latin typeface="Calibri" pitchFamily="34" charset="0"/>
              </a:rPr>
              <a:t>ghost: 2</a:t>
            </a:r>
          </a:p>
          <a:p>
            <a:r>
              <a:rPr lang="en-US" dirty="0">
                <a:solidFill>
                  <a:srgbClr val="1C10EF"/>
                </a:solidFill>
                <a:latin typeface="Calibri" pitchFamily="34" charset="0"/>
              </a:rPr>
              <a:t>plumb: </a:t>
            </a:r>
            <a:r>
              <a:rPr lang="en-US" dirty="0" smtClean="0">
                <a:solidFill>
                  <a:srgbClr val="1C10EF"/>
                </a:solidFill>
                <a:latin typeface="Calibri" pitchFamily="34" charset="0"/>
              </a:rPr>
              <a:t>1</a:t>
            </a:r>
          </a:p>
          <a:p>
            <a:r>
              <a:rPr lang="en-US" dirty="0" smtClean="0">
                <a:solidFill>
                  <a:srgbClr val="1C10EF"/>
                </a:solidFill>
                <a:latin typeface="Calibri" pitchFamily="34" charset="0"/>
              </a:rPr>
              <a:t>omega:  ?</a:t>
            </a:r>
            <a:endParaRPr lang="en-US" dirty="0">
              <a:solidFill>
                <a:srgbClr val="1C10EF"/>
              </a:solidFill>
              <a:latin typeface="Calibri" pitchFamily="34" charset="0"/>
            </a:endParaRPr>
          </a:p>
        </p:txBody>
      </p:sp>
      <p:sp>
        <p:nvSpPr>
          <p:cNvPr id="28" name="TextBox 42"/>
          <p:cNvSpPr txBox="1">
            <a:spLocks noChangeArrowheads="1"/>
          </p:cNvSpPr>
          <p:nvPr/>
        </p:nvSpPr>
        <p:spPr bwMode="auto">
          <a:xfrm>
            <a:off x="3079733" y="4325461"/>
            <a:ext cx="120097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800" u="sng" dirty="0">
                <a:latin typeface="Calibri" pitchFamily="34" charset="0"/>
              </a:rPr>
              <a:t>pm guess</a:t>
            </a:r>
          </a:p>
          <a:p>
            <a:r>
              <a:rPr lang="en-US" dirty="0">
                <a:solidFill>
                  <a:srgbClr val="067B0E"/>
                </a:solidFill>
                <a:latin typeface="Calibri" pitchFamily="34" charset="0"/>
              </a:rPr>
              <a:t>alien: 0</a:t>
            </a:r>
          </a:p>
          <a:p>
            <a:r>
              <a:rPr lang="en-US" dirty="0">
                <a:solidFill>
                  <a:srgbClr val="067B0E"/>
                </a:solidFill>
                <a:latin typeface="Calibri" pitchFamily="34" charset="0"/>
              </a:rPr>
              <a:t>slope: </a:t>
            </a:r>
            <a:r>
              <a:rPr lang="en-US" dirty="0" smtClean="0">
                <a:solidFill>
                  <a:srgbClr val="067B0E"/>
                </a:solidFill>
                <a:latin typeface="Calibri" pitchFamily="34" charset="0"/>
              </a:rPr>
              <a:t>2</a:t>
            </a:r>
          </a:p>
          <a:p>
            <a:r>
              <a:rPr lang="en-US" dirty="0" smtClean="0">
                <a:solidFill>
                  <a:srgbClr val="067B0E"/>
                </a:solidFill>
                <a:latin typeface="Calibri" pitchFamily="34" charset="0"/>
              </a:rPr>
              <a:t>truck: 2</a:t>
            </a:r>
            <a:endParaRPr lang="en-US" dirty="0">
              <a:solidFill>
                <a:srgbClr val="067B0E"/>
              </a:solidFill>
              <a:latin typeface="Calibri" pitchFamily="34" charset="0"/>
            </a:endParaRPr>
          </a:p>
        </p:txBody>
      </p:sp>
      <p:sp>
        <p:nvSpPr>
          <p:cNvPr id="29" name="TextBox 43"/>
          <p:cNvSpPr txBox="1">
            <a:spLocks noChangeArrowheads="1"/>
          </p:cNvSpPr>
          <p:nvPr/>
        </p:nvSpPr>
        <p:spPr bwMode="auto">
          <a:xfrm>
            <a:off x="4748045" y="4325461"/>
            <a:ext cx="1324402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800" u="sng" dirty="0">
                <a:latin typeface="Calibri" pitchFamily="34" charset="0"/>
              </a:rPr>
              <a:t>my guess</a:t>
            </a:r>
          </a:p>
          <a:p>
            <a:r>
              <a:rPr lang="en-US" dirty="0">
                <a:solidFill>
                  <a:srgbClr val="067B0E"/>
                </a:solidFill>
                <a:latin typeface="Calibri" pitchFamily="34" charset="0"/>
              </a:rPr>
              <a:t>diner: 2</a:t>
            </a:r>
          </a:p>
          <a:p>
            <a:r>
              <a:rPr lang="en-US" dirty="0">
                <a:solidFill>
                  <a:srgbClr val="067B0E"/>
                </a:solidFill>
                <a:latin typeface="Calibri" pitchFamily="34" charset="0"/>
              </a:rPr>
              <a:t>sassy: 0</a:t>
            </a:r>
          </a:p>
          <a:p>
            <a:r>
              <a:rPr lang="en-US" dirty="0">
                <a:solidFill>
                  <a:srgbClr val="067B0E"/>
                </a:solidFill>
                <a:latin typeface="Calibri" pitchFamily="34" charset="0"/>
              </a:rPr>
              <a:t>thumb: </a:t>
            </a:r>
            <a:r>
              <a:rPr lang="en-US" dirty="0" smtClean="0">
                <a:solidFill>
                  <a:srgbClr val="067B0E"/>
                </a:solidFill>
                <a:latin typeface="Calibri" pitchFamily="34" charset="0"/>
              </a:rPr>
              <a:t>1</a:t>
            </a:r>
          </a:p>
          <a:p>
            <a:r>
              <a:rPr lang="en-US" dirty="0" smtClean="0">
                <a:solidFill>
                  <a:srgbClr val="067B0E"/>
                </a:solidFill>
                <a:latin typeface="Calibri" pitchFamily="34" charset="0"/>
              </a:rPr>
              <a:t>cruel:  ?</a:t>
            </a:r>
            <a:endParaRPr lang="en-US" dirty="0">
              <a:solidFill>
                <a:srgbClr val="067B0E"/>
              </a:solidFill>
              <a:latin typeface="Calibri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7256463" y="3962400"/>
            <a:ext cx="579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 dirty="0" err="1">
                <a:latin typeface="Calibri" pitchFamily="34" charset="0"/>
              </a:rPr>
              <a:t>Madi</a:t>
            </a:r>
            <a:r>
              <a:rPr lang="en-US" sz="900" dirty="0">
                <a:latin typeface="Calibri" pitchFamily="34" charset="0"/>
              </a:rPr>
              <a:t> M.</a:t>
            </a:r>
            <a:endParaRPr lang="en-US" sz="900" dirty="0"/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7300912" y="988835"/>
            <a:ext cx="4905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 dirty="0" err="1">
                <a:latin typeface="Calibri" pitchFamily="34" charset="0"/>
              </a:rPr>
              <a:t>Lani</a:t>
            </a:r>
            <a:r>
              <a:rPr lang="en-US" sz="900" dirty="0">
                <a:latin typeface="Calibri" pitchFamily="34" charset="0"/>
              </a:rPr>
              <a:t> C.</a:t>
            </a:r>
            <a:endParaRPr lang="en-US" sz="900" dirty="0"/>
          </a:p>
        </p:txBody>
      </p:sp>
      <p:sp>
        <p:nvSpPr>
          <p:cNvPr id="3" name="Rectangle 2"/>
          <p:cNvSpPr/>
          <p:nvPr/>
        </p:nvSpPr>
        <p:spPr>
          <a:xfrm>
            <a:off x="7454900" y="6172120"/>
            <a:ext cx="1128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67B0E"/>
                </a:solidFill>
                <a:latin typeface="Calibri" pitchFamily="34" charset="0"/>
              </a:rPr>
              <a:t>booed?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91768" y="2962026"/>
            <a:ext cx="1055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C10EF"/>
                </a:solidFill>
                <a:latin typeface="Calibri" pitchFamily="34" charset="0"/>
              </a:rPr>
              <a:t>sigma?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ounded Rectangle 76"/>
          <p:cNvSpPr>
            <a:spLocks noChangeArrowheads="1"/>
          </p:cNvSpPr>
          <p:nvPr/>
        </p:nvSpPr>
        <p:spPr bwMode="auto">
          <a:xfrm>
            <a:off x="673100" y="3671888"/>
            <a:ext cx="2603500" cy="276225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794" name="Text Box 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8350" y="1371600"/>
            <a:ext cx="34988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100" dirty="0">
                <a:solidFill>
                  <a:srgbClr val="000000"/>
                </a:solidFill>
                <a:latin typeface="Calibri" pitchFamily="-106" charset="0"/>
              </a:rPr>
              <a:t>Specify a </a:t>
            </a:r>
            <a:r>
              <a:rPr lang="en-US" sz="2100" b="1" dirty="0">
                <a:solidFill>
                  <a:srgbClr val="000000"/>
                </a:solidFill>
                <a:latin typeface="Calibri" pitchFamily="-106" charset="0"/>
              </a:rPr>
              <a:t>truth table </a:t>
            </a:r>
            <a:r>
              <a:rPr lang="en-US" sz="2100" dirty="0">
                <a:solidFill>
                  <a:srgbClr val="000000"/>
                </a:solidFill>
                <a:latin typeface="Calibri" pitchFamily="-106" charset="0"/>
              </a:rPr>
              <a:t>defining </a:t>
            </a:r>
            <a:r>
              <a:rPr lang="en-US" sz="2100" b="1" i="1" dirty="0">
                <a:solidFill>
                  <a:srgbClr val="000000"/>
                </a:solidFill>
                <a:latin typeface="Calibri" pitchFamily="-106" charset="0"/>
              </a:rPr>
              <a:t>any</a:t>
            </a:r>
            <a:r>
              <a:rPr lang="en-US" sz="2100" dirty="0">
                <a:solidFill>
                  <a:srgbClr val="000000"/>
                </a:solidFill>
                <a:latin typeface="Calibri" pitchFamily="-106" charset="0"/>
              </a:rPr>
              <a:t> function you want</a:t>
            </a:r>
          </a:p>
        </p:txBody>
      </p:sp>
      <p:sp>
        <p:nvSpPr>
          <p:cNvPr id="33796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2663" y="182562"/>
            <a:ext cx="72453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A constructive proof… 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33797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6613" y="250666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x</a:t>
            </a:r>
          </a:p>
        </p:txBody>
      </p:sp>
      <p:sp>
        <p:nvSpPr>
          <p:cNvPr id="3379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60488" y="2506663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y</a:t>
            </a:r>
          </a:p>
        </p:txBody>
      </p:sp>
      <p:sp>
        <p:nvSpPr>
          <p:cNvPr id="33799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5025" y="296386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3800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58900" y="296386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8200" y="327660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3802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62075" y="327660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3803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35025" y="3602038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60CE3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3804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58900" y="360203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60CE3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3805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38200" y="3914775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3806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362075" y="391477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3807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057400" y="2532063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  <a:latin typeface="Courier New" pitchFamily="-106" charset="0"/>
              </a:rPr>
              <a:t>f(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-106" charset="0"/>
              </a:rPr>
              <a:t>x,y</a:t>
            </a:r>
            <a:r>
              <a:rPr lang="en-US" b="1" dirty="0">
                <a:solidFill>
                  <a:srgbClr val="000000"/>
                </a:solidFill>
                <a:latin typeface="Courier New" pitchFamily="-106" charset="0"/>
              </a:rPr>
              <a:t>)</a:t>
            </a:r>
          </a:p>
        </p:txBody>
      </p:sp>
      <p:sp>
        <p:nvSpPr>
          <p:cNvPr id="33808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43175" y="296386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3809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46350" y="327660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3810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43175" y="360203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60CE3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3811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46350" y="391477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8932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85850" y="2251075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MS PGothic" pitchFamily="34" charset="-128"/>
              </a:rPr>
              <a:t>input</a:t>
            </a:r>
          </a:p>
        </p:txBody>
      </p:sp>
      <p:sp>
        <p:nvSpPr>
          <p:cNvPr id="38934" name="Rectangle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98725" y="2251075"/>
            <a:ext cx="725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MS PGothic" pitchFamily="34" charset="-128"/>
              </a:rPr>
              <a:t>output</a:t>
            </a:r>
          </a:p>
        </p:txBody>
      </p:sp>
      <p:sp>
        <p:nvSpPr>
          <p:cNvPr id="33816" name="Oval 3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52400" y="1405467"/>
            <a:ext cx="536575" cy="647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-106" charset="0"/>
              </a:rPr>
              <a:t>i</a:t>
            </a:r>
          </a:p>
        </p:txBody>
      </p:sp>
      <p:sp>
        <p:nvSpPr>
          <p:cNvPr id="33817" name="Oval 3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568825" y="1560513"/>
            <a:ext cx="536575" cy="6492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-106" charset="0"/>
              </a:rPr>
              <a:t>ii</a:t>
            </a:r>
          </a:p>
        </p:txBody>
      </p:sp>
      <p:sp>
        <p:nvSpPr>
          <p:cNvPr id="33818" name="Text Box 2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81600" y="1295400"/>
            <a:ext cx="33607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>
                <a:solidFill>
                  <a:srgbClr val="000000"/>
                </a:solidFill>
                <a:latin typeface="Calibri" pitchFamily="-106" charset="0"/>
              </a:rPr>
              <a:t>For each input row whose output needs to be 1, build an </a:t>
            </a:r>
            <a:r>
              <a:rPr lang="en-US" sz="2100" b="1">
                <a:solidFill>
                  <a:srgbClr val="000000"/>
                </a:solidFill>
                <a:latin typeface="Calibri" pitchFamily="-106" charset="0"/>
              </a:rPr>
              <a:t>AND</a:t>
            </a:r>
            <a:r>
              <a:rPr lang="en-US" sz="2100">
                <a:solidFill>
                  <a:srgbClr val="000000"/>
                </a:solidFill>
                <a:latin typeface="Calibri" pitchFamily="-106" charset="0"/>
              </a:rPr>
              <a:t> circuit that outputs 1 </a:t>
            </a:r>
            <a:r>
              <a:rPr lang="en-US" sz="2100" i="1" u="sng">
                <a:solidFill>
                  <a:srgbClr val="000000"/>
                </a:solidFill>
                <a:latin typeface="Calibri" pitchFamily="-106" charset="0"/>
              </a:rPr>
              <a:t>only for that specific input</a:t>
            </a:r>
            <a:r>
              <a:rPr lang="en-US" sz="2100" i="1">
                <a:solidFill>
                  <a:srgbClr val="000000"/>
                </a:solidFill>
                <a:latin typeface="Calibri" pitchFamily="-106" charset="0"/>
              </a:rPr>
              <a:t>!</a:t>
            </a:r>
            <a:endParaRPr lang="en-US" sz="2100">
              <a:solidFill>
                <a:srgbClr val="000000"/>
              </a:solidFill>
              <a:latin typeface="Calibri" pitchFamily="-106" charset="0"/>
            </a:endParaRPr>
          </a:p>
        </p:txBody>
      </p:sp>
      <p:sp>
        <p:nvSpPr>
          <p:cNvPr id="33819" name="Oval 3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67200" y="3160713"/>
            <a:ext cx="688975" cy="6492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-106" charset="0"/>
              </a:rPr>
              <a:t>iii</a:t>
            </a:r>
          </a:p>
        </p:txBody>
      </p:sp>
      <p:sp>
        <p:nvSpPr>
          <p:cNvPr id="33820" name="Rectangle 98"/>
          <p:cNvSpPr>
            <a:spLocks noChangeArrowheads="1"/>
          </p:cNvSpPr>
          <p:nvPr/>
        </p:nvSpPr>
        <p:spPr bwMode="auto">
          <a:xfrm>
            <a:off x="5014913" y="3295650"/>
            <a:ext cx="2667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100" b="1">
                <a:solidFill>
                  <a:srgbClr val="000000"/>
                </a:solidFill>
                <a:latin typeface="Calibri" pitchFamily="-106" charset="0"/>
              </a:rPr>
              <a:t>OR</a:t>
            </a:r>
            <a:r>
              <a:rPr lang="en-US" sz="2100">
                <a:solidFill>
                  <a:srgbClr val="000000"/>
                </a:solidFill>
                <a:latin typeface="Calibri" pitchFamily="-106" charset="0"/>
              </a:rPr>
              <a:t> them all together </a:t>
            </a:r>
            <a:endParaRPr lang="en-US" sz="2100">
              <a:solidFill>
                <a:srgbClr val="000000"/>
              </a:solidFill>
            </a:endParaRPr>
          </a:p>
        </p:txBody>
      </p:sp>
      <p:grpSp>
        <p:nvGrpSpPr>
          <p:cNvPr id="42" name="Group 60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7772400" y="5334000"/>
            <a:ext cx="1027113" cy="641350"/>
            <a:chOff x="4734" y="3053"/>
            <a:chExt cx="656" cy="491"/>
          </a:xfrm>
        </p:grpSpPr>
        <p:grpSp>
          <p:nvGrpSpPr>
            <p:cNvPr id="43" name="Group 61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47" name="Freeform 62"/>
              <p:cNvSpPr>
                <a:spLocks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18 w 806"/>
                  <a:gd name="T3" fmla="*/ 30 h 254"/>
                  <a:gd name="T4" fmla="*/ 20 w 806"/>
                  <a:gd name="T5" fmla="*/ 47 h 254"/>
                  <a:gd name="T6" fmla="*/ 22 w 806"/>
                  <a:gd name="T7" fmla="*/ 65 h 254"/>
                  <a:gd name="T8" fmla="*/ 24 w 806"/>
                  <a:gd name="T9" fmla="*/ 94 h 254"/>
                  <a:gd name="T10" fmla="*/ 25 w 806"/>
                  <a:gd name="T11" fmla="*/ 112 h 254"/>
                  <a:gd name="T12" fmla="*/ 26 w 806"/>
                  <a:gd name="T13" fmla="*/ 124 h 254"/>
                  <a:gd name="T14" fmla="*/ 27 w 806"/>
                  <a:gd name="T15" fmla="*/ 159 h 254"/>
                  <a:gd name="T16" fmla="*/ 28 w 806"/>
                  <a:gd name="T17" fmla="*/ 188 h 254"/>
                  <a:gd name="T18" fmla="*/ 31 w 806"/>
                  <a:gd name="T19" fmla="*/ 235 h 254"/>
                  <a:gd name="T20" fmla="*/ 3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Freeform 63"/>
              <p:cNvSpPr>
                <a:spLocks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" name="Group 64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45" name="Freeform 65"/>
              <p:cNvSpPr>
                <a:spLocks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18 w 806"/>
                  <a:gd name="T3" fmla="*/ 30 h 254"/>
                  <a:gd name="T4" fmla="*/ 20 w 806"/>
                  <a:gd name="T5" fmla="*/ 47 h 254"/>
                  <a:gd name="T6" fmla="*/ 22 w 806"/>
                  <a:gd name="T7" fmla="*/ 65 h 254"/>
                  <a:gd name="T8" fmla="*/ 24 w 806"/>
                  <a:gd name="T9" fmla="*/ 94 h 254"/>
                  <a:gd name="T10" fmla="*/ 25 w 806"/>
                  <a:gd name="T11" fmla="*/ 112 h 254"/>
                  <a:gd name="T12" fmla="*/ 26 w 806"/>
                  <a:gd name="T13" fmla="*/ 124 h 254"/>
                  <a:gd name="T14" fmla="*/ 27 w 806"/>
                  <a:gd name="T15" fmla="*/ 159 h 254"/>
                  <a:gd name="T16" fmla="*/ 28 w 806"/>
                  <a:gd name="T17" fmla="*/ 188 h 254"/>
                  <a:gd name="T18" fmla="*/ 31 w 806"/>
                  <a:gd name="T19" fmla="*/ 235 h 254"/>
                  <a:gd name="T20" fmla="*/ 3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Freeform 66"/>
              <p:cNvSpPr>
                <a:spLocks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9" name="Rectangle 87"/>
          <p:cNvSpPr>
            <a:spLocks noChangeArrowheads="1"/>
          </p:cNvSpPr>
          <p:nvPr/>
        </p:nvSpPr>
        <p:spPr bwMode="auto">
          <a:xfrm>
            <a:off x="8050213" y="5453063"/>
            <a:ext cx="5191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00000"/>
                </a:solidFill>
                <a:latin typeface="Calibri" pitchFamily="-106" charset="0"/>
              </a:rPr>
              <a:t>OR</a:t>
            </a:r>
            <a:endParaRPr lang="en-US" sz="2100">
              <a:solidFill>
                <a:srgbClr val="000000"/>
              </a:solidFill>
            </a:endParaRPr>
          </a:p>
        </p:txBody>
      </p:sp>
      <p:cxnSp>
        <p:nvCxnSpPr>
          <p:cNvPr id="50" name="Straight Connector 53"/>
          <p:cNvCxnSpPr>
            <a:cxnSpLocks noChangeShapeType="1"/>
          </p:cNvCxnSpPr>
          <p:nvPr/>
        </p:nvCxnSpPr>
        <p:spPr bwMode="auto">
          <a:xfrm>
            <a:off x="8796338" y="5667375"/>
            <a:ext cx="2286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Connector 119"/>
          <p:cNvCxnSpPr>
            <a:cxnSpLocks noChangeShapeType="1"/>
          </p:cNvCxnSpPr>
          <p:nvPr/>
        </p:nvCxnSpPr>
        <p:spPr bwMode="auto">
          <a:xfrm>
            <a:off x="1633538" y="4386263"/>
            <a:ext cx="0" cy="23812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Connector 79"/>
          <p:cNvCxnSpPr>
            <a:cxnSpLocks noChangeShapeType="1"/>
          </p:cNvCxnSpPr>
          <p:nvPr/>
        </p:nvCxnSpPr>
        <p:spPr bwMode="auto">
          <a:xfrm>
            <a:off x="1095375" y="4379913"/>
            <a:ext cx="0" cy="23796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Rectangle 47"/>
          <p:cNvSpPr>
            <a:spLocks noChangeArrowheads="1"/>
          </p:cNvSpPr>
          <p:nvPr/>
        </p:nvSpPr>
        <p:spPr bwMode="auto">
          <a:xfrm>
            <a:off x="782638" y="6457950"/>
            <a:ext cx="301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x</a:t>
            </a:r>
          </a:p>
        </p:txBody>
      </p:sp>
      <p:sp>
        <p:nvSpPr>
          <p:cNvPr id="55" name="Rectangle 48"/>
          <p:cNvSpPr>
            <a:spLocks noChangeArrowheads="1"/>
          </p:cNvSpPr>
          <p:nvPr/>
        </p:nvSpPr>
        <p:spPr bwMode="auto">
          <a:xfrm>
            <a:off x="1376363" y="6403975"/>
            <a:ext cx="3000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y</a:t>
            </a:r>
          </a:p>
        </p:txBody>
      </p:sp>
      <p:sp>
        <p:nvSpPr>
          <p:cNvPr id="56" name="Rectangle 47"/>
          <p:cNvSpPr>
            <a:spLocks noChangeArrowheads="1"/>
          </p:cNvSpPr>
          <p:nvPr/>
        </p:nvSpPr>
        <p:spPr bwMode="auto">
          <a:xfrm>
            <a:off x="808038" y="4367213"/>
            <a:ext cx="3000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x</a:t>
            </a:r>
          </a:p>
        </p:txBody>
      </p:sp>
      <p:sp>
        <p:nvSpPr>
          <p:cNvPr id="57" name="Rectangle 48"/>
          <p:cNvSpPr>
            <a:spLocks noChangeArrowheads="1"/>
          </p:cNvSpPr>
          <p:nvPr/>
        </p:nvSpPr>
        <p:spPr bwMode="auto">
          <a:xfrm>
            <a:off x="1400175" y="4495800"/>
            <a:ext cx="3000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y</a:t>
            </a:r>
          </a:p>
        </p:txBody>
      </p:sp>
      <p:grpSp>
        <p:nvGrpSpPr>
          <p:cNvPr id="63" name="Group 32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 rot="-5400000">
            <a:off x="6088063" y="4676775"/>
            <a:ext cx="620712" cy="896938"/>
            <a:chOff x="672" y="2544"/>
            <a:chExt cx="336" cy="399"/>
          </a:xfrm>
        </p:grpSpPr>
        <p:sp>
          <p:nvSpPr>
            <p:cNvPr id="64" name="Freeform 33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672" y="2544"/>
              <a:ext cx="336" cy="288"/>
            </a:xfrm>
            <a:custGeom>
              <a:avLst/>
              <a:gdLst>
                <a:gd name="T0" fmla="*/ 0 w 336"/>
                <a:gd name="T1" fmla="*/ 288 h 288"/>
                <a:gd name="T2" fmla="*/ 0 w 336"/>
                <a:gd name="T3" fmla="*/ 0 h 288"/>
                <a:gd name="T4" fmla="*/ 336 w 336"/>
                <a:gd name="T5" fmla="*/ 0 h 288"/>
                <a:gd name="T6" fmla="*/ 336 w 336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288"/>
                <a:gd name="T14" fmla="*/ 336 w 336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288">
                  <a:moveTo>
                    <a:pt x="0" y="288"/>
                  </a:moveTo>
                  <a:lnTo>
                    <a:pt x="0" y="0"/>
                  </a:lnTo>
                  <a:lnTo>
                    <a:pt x="336" y="0"/>
                  </a:lnTo>
                  <a:lnTo>
                    <a:pt x="336" y="288"/>
                  </a:lnTo>
                </a:path>
              </a:pathLst>
            </a:cu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" name="Arc 34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 flipH="1" flipV="1">
              <a:off x="675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 cmpd="sng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6" name="Arc 35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836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 cmpd="sng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7" name="Line 9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rot="16200000">
            <a:off x="5627688" y="4646613"/>
            <a:ext cx="0" cy="609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8" name="AutoShape 5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5400000">
            <a:off x="3686175" y="4505325"/>
            <a:ext cx="685800" cy="914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" name="Line 9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rot="16200000">
            <a:off x="4219575" y="3848100"/>
            <a:ext cx="304800" cy="31242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4888" y="4786313"/>
            <a:ext cx="6731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C00000"/>
                </a:solidFill>
                <a:latin typeface="Calibri" pitchFamily="-106" charset="0"/>
              </a:rPr>
              <a:t>NOT</a:t>
            </a:r>
            <a:endParaRPr lang="en-US" sz="2100">
              <a:solidFill>
                <a:srgbClr val="C00000"/>
              </a:solidFill>
            </a:endParaRP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6015038" y="4910138"/>
            <a:ext cx="6953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C00000"/>
                </a:solidFill>
                <a:latin typeface="Calibri" pitchFamily="-106" charset="0"/>
              </a:rPr>
              <a:t>AND</a:t>
            </a:r>
            <a:endParaRPr lang="en-US" sz="2100">
              <a:solidFill>
                <a:srgbClr val="C00000"/>
              </a:solidFill>
            </a:endParaRPr>
          </a:p>
        </p:txBody>
      </p:sp>
      <p:cxnSp>
        <p:nvCxnSpPr>
          <p:cNvPr id="72" name="Straight Connector 84"/>
          <p:cNvCxnSpPr>
            <a:cxnSpLocks noChangeShapeType="1"/>
          </p:cNvCxnSpPr>
          <p:nvPr/>
        </p:nvCxnSpPr>
        <p:spPr bwMode="auto">
          <a:xfrm flipH="1">
            <a:off x="1066800" y="4964113"/>
            <a:ext cx="1851025" cy="65087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Straight Connector 89"/>
          <p:cNvCxnSpPr>
            <a:cxnSpLocks noChangeShapeType="1"/>
          </p:cNvCxnSpPr>
          <p:nvPr/>
        </p:nvCxnSpPr>
        <p:spPr bwMode="auto">
          <a:xfrm flipH="1">
            <a:off x="1643063" y="5545138"/>
            <a:ext cx="1216025" cy="20637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Line 47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rot="16200000" flipH="1">
            <a:off x="7174706" y="4812507"/>
            <a:ext cx="350837" cy="9969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8" name="Line 6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rot="16200000">
            <a:off x="3191669" y="4588669"/>
            <a:ext cx="0" cy="7635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" name="Line 6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rot="16200000">
            <a:off x="5044106" y="4574381"/>
            <a:ext cx="0" cy="763587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0" name="Oval 5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4499769" y="4877594"/>
            <a:ext cx="141288" cy="139700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0" name="Group 32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 rot="-5400000">
            <a:off x="6164263" y="5816600"/>
            <a:ext cx="620712" cy="896938"/>
            <a:chOff x="672" y="2544"/>
            <a:chExt cx="336" cy="399"/>
          </a:xfrm>
        </p:grpSpPr>
        <p:sp>
          <p:nvSpPr>
            <p:cNvPr id="61" name="Freeform 33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672" y="2544"/>
              <a:ext cx="336" cy="288"/>
            </a:xfrm>
            <a:custGeom>
              <a:avLst/>
              <a:gdLst>
                <a:gd name="T0" fmla="*/ 0 w 336"/>
                <a:gd name="T1" fmla="*/ 288 h 288"/>
                <a:gd name="T2" fmla="*/ 0 w 336"/>
                <a:gd name="T3" fmla="*/ 0 h 288"/>
                <a:gd name="T4" fmla="*/ 336 w 336"/>
                <a:gd name="T5" fmla="*/ 0 h 288"/>
                <a:gd name="T6" fmla="*/ 336 w 336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288"/>
                <a:gd name="T14" fmla="*/ 336 w 336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288">
                  <a:moveTo>
                    <a:pt x="0" y="288"/>
                  </a:moveTo>
                  <a:lnTo>
                    <a:pt x="0" y="0"/>
                  </a:lnTo>
                  <a:lnTo>
                    <a:pt x="336" y="0"/>
                  </a:lnTo>
                  <a:lnTo>
                    <a:pt x="336" y="288"/>
                  </a:lnTo>
                </a:path>
              </a:pathLst>
            </a:custGeom>
            <a:noFill/>
            <a:ln w="28575" cap="flat" cmpd="sng">
              <a:solidFill>
                <a:srgbClr val="160CE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1" name="Arc 34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 flipH="1" flipV="1">
              <a:off x="675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 cmpd="sng">
              <a:solidFill>
                <a:srgbClr val="160C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" name="Arc 35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 flipV="1">
              <a:off x="836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 cmpd="sng">
              <a:solidFill>
                <a:srgbClr val="160C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3" name="Line 4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rot="16200000">
            <a:off x="7198519" y="5549106"/>
            <a:ext cx="427038" cy="968375"/>
          </a:xfrm>
          <a:prstGeom prst="line">
            <a:avLst/>
          </a:prstGeom>
          <a:noFill/>
          <a:ln w="28575">
            <a:solidFill>
              <a:srgbClr val="160C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4" name="Line 9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rot="16200000">
            <a:off x="5703888" y="5756275"/>
            <a:ext cx="0" cy="609600"/>
          </a:xfrm>
          <a:prstGeom prst="line">
            <a:avLst/>
          </a:prstGeom>
          <a:noFill/>
          <a:ln w="28575">
            <a:solidFill>
              <a:srgbClr val="160C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" name="Line 6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rot="16200000">
            <a:off x="3253582" y="6138069"/>
            <a:ext cx="0" cy="763587"/>
          </a:xfrm>
          <a:prstGeom prst="line">
            <a:avLst/>
          </a:prstGeom>
          <a:noFill/>
          <a:ln w="28575">
            <a:solidFill>
              <a:srgbClr val="160C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" name="AutoShape 5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5400000">
            <a:off x="3762375" y="6057900"/>
            <a:ext cx="685800" cy="914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160C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7" name="Oval 55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5400000">
            <a:off x="4575969" y="6431757"/>
            <a:ext cx="141287" cy="139700"/>
          </a:xfrm>
          <a:prstGeom prst="ellipse">
            <a:avLst/>
          </a:prstGeom>
          <a:noFill/>
          <a:ln w="28575">
            <a:solidFill>
              <a:srgbClr val="160C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" name="Rectangle 75"/>
          <p:cNvSpPr>
            <a:spLocks noChangeArrowheads="1"/>
          </p:cNvSpPr>
          <p:nvPr/>
        </p:nvSpPr>
        <p:spPr bwMode="auto">
          <a:xfrm>
            <a:off x="3621088" y="6324600"/>
            <a:ext cx="6731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160CE3"/>
                </a:solidFill>
                <a:latin typeface="Calibri" pitchFamily="-106" charset="0"/>
              </a:rPr>
              <a:t>NOT</a:t>
            </a:r>
            <a:endParaRPr lang="en-US" sz="2100">
              <a:solidFill>
                <a:srgbClr val="160CE3"/>
              </a:solidFill>
            </a:endParaRPr>
          </a:p>
        </p:txBody>
      </p:sp>
      <p:sp>
        <p:nvSpPr>
          <p:cNvPr id="89" name="Rectangle 76"/>
          <p:cNvSpPr>
            <a:spLocks noChangeArrowheads="1"/>
          </p:cNvSpPr>
          <p:nvPr/>
        </p:nvSpPr>
        <p:spPr bwMode="auto">
          <a:xfrm>
            <a:off x="6091238" y="6048375"/>
            <a:ext cx="6953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160CE3"/>
                </a:solidFill>
                <a:latin typeface="Calibri" pitchFamily="-106" charset="0"/>
              </a:rPr>
              <a:t>AND</a:t>
            </a:r>
            <a:endParaRPr lang="en-US" sz="2100">
              <a:solidFill>
                <a:srgbClr val="160CE3"/>
              </a:solidFill>
            </a:endParaRPr>
          </a:p>
        </p:txBody>
      </p:sp>
      <p:cxnSp>
        <p:nvCxnSpPr>
          <p:cNvPr id="90" name="Straight Connector 92"/>
          <p:cNvCxnSpPr>
            <a:cxnSpLocks noChangeShapeType="1"/>
          </p:cNvCxnSpPr>
          <p:nvPr/>
        </p:nvCxnSpPr>
        <p:spPr bwMode="auto">
          <a:xfrm flipH="1">
            <a:off x="1662113" y="6510338"/>
            <a:ext cx="1216025" cy="22225"/>
          </a:xfrm>
          <a:prstGeom prst="line">
            <a:avLst/>
          </a:prstGeom>
          <a:noFill/>
          <a:ln w="28575" algn="ctr">
            <a:solidFill>
              <a:srgbClr val="160C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" name="Line 91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rot="16200000">
            <a:off x="5376069" y="5860257"/>
            <a:ext cx="0" cy="1262062"/>
          </a:xfrm>
          <a:prstGeom prst="line">
            <a:avLst/>
          </a:prstGeom>
          <a:noFill/>
          <a:ln w="28575">
            <a:solidFill>
              <a:srgbClr val="160C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92" name="Straight Arrow Connector 88"/>
          <p:cNvCxnSpPr>
            <a:cxnSpLocks noChangeShapeType="1"/>
          </p:cNvCxnSpPr>
          <p:nvPr/>
        </p:nvCxnSpPr>
        <p:spPr bwMode="auto">
          <a:xfrm flipH="1" flipV="1">
            <a:off x="7412038" y="6172200"/>
            <a:ext cx="638175" cy="3190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" name="Text Box 2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885113" y="6254750"/>
            <a:ext cx="118268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lnSpc>
                <a:spcPts val="1200"/>
              </a:lnSpc>
              <a:spcBef>
                <a:spcPct val="50000"/>
              </a:spcBef>
            </a:pPr>
            <a:r>
              <a:rPr lang="en-US" sz="1500" dirty="0">
                <a:latin typeface="Calibri" pitchFamily="-106" charset="0"/>
              </a:rPr>
              <a:t>blue row?</a:t>
            </a:r>
          </a:p>
          <a:p>
            <a:pPr algn="r">
              <a:lnSpc>
                <a:spcPts val="1200"/>
              </a:lnSpc>
              <a:spcBef>
                <a:spcPct val="50000"/>
              </a:spcBef>
            </a:pPr>
            <a:r>
              <a:rPr lang="en-US" sz="1500" dirty="0">
                <a:latin typeface="Calibri" pitchFamily="-106" charset="0"/>
              </a:rPr>
              <a:t>other rows?</a:t>
            </a:r>
          </a:p>
        </p:txBody>
      </p:sp>
      <p:sp>
        <p:nvSpPr>
          <p:cNvPr id="95" name="Line 6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rot="16200000">
            <a:off x="3294857" y="3869531"/>
            <a:ext cx="0" cy="4395787"/>
          </a:xfrm>
          <a:prstGeom prst="line">
            <a:avLst/>
          </a:prstGeom>
          <a:noFill/>
          <a:ln w="28575">
            <a:solidFill>
              <a:srgbClr val="160C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3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ounded Rectangle 76"/>
          <p:cNvSpPr>
            <a:spLocks noChangeArrowheads="1"/>
          </p:cNvSpPr>
          <p:nvPr/>
        </p:nvSpPr>
        <p:spPr bwMode="auto">
          <a:xfrm>
            <a:off x="673100" y="3671888"/>
            <a:ext cx="2603500" cy="276225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794" name="Text Box 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8350" y="1371600"/>
            <a:ext cx="34988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100" dirty="0">
                <a:solidFill>
                  <a:srgbClr val="000000"/>
                </a:solidFill>
                <a:latin typeface="Calibri" pitchFamily="-106" charset="0"/>
              </a:rPr>
              <a:t>Specify a </a:t>
            </a:r>
            <a:r>
              <a:rPr lang="en-US" sz="2100" b="1" dirty="0">
                <a:solidFill>
                  <a:srgbClr val="000000"/>
                </a:solidFill>
                <a:latin typeface="Calibri" pitchFamily="-106" charset="0"/>
              </a:rPr>
              <a:t>truth table </a:t>
            </a:r>
            <a:r>
              <a:rPr lang="en-US" sz="2100" dirty="0">
                <a:solidFill>
                  <a:srgbClr val="000000"/>
                </a:solidFill>
                <a:latin typeface="Calibri" pitchFamily="-106" charset="0"/>
              </a:rPr>
              <a:t>defining </a:t>
            </a:r>
            <a:r>
              <a:rPr lang="en-US" sz="2100" b="1" i="1" dirty="0">
                <a:solidFill>
                  <a:srgbClr val="000000"/>
                </a:solidFill>
                <a:latin typeface="Calibri" pitchFamily="-106" charset="0"/>
              </a:rPr>
              <a:t>any</a:t>
            </a:r>
            <a:r>
              <a:rPr lang="en-US" sz="2100" dirty="0">
                <a:solidFill>
                  <a:srgbClr val="000000"/>
                </a:solidFill>
                <a:latin typeface="Calibri" pitchFamily="-106" charset="0"/>
              </a:rPr>
              <a:t> function you want</a:t>
            </a:r>
          </a:p>
        </p:txBody>
      </p:sp>
      <p:sp>
        <p:nvSpPr>
          <p:cNvPr id="33796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2663" y="182562"/>
            <a:ext cx="72453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A constructive proof… 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33797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6613" y="250666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x</a:t>
            </a:r>
          </a:p>
        </p:txBody>
      </p:sp>
      <p:sp>
        <p:nvSpPr>
          <p:cNvPr id="3379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60488" y="2506663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y</a:t>
            </a:r>
          </a:p>
        </p:txBody>
      </p:sp>
      <p:sp>
        <p:nvSpPr>
          <p:cNvPr id="33799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5025" y="296386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3800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58900" y="296386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8200" y="327660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3802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62075" y="327660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3803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35025" y="3602038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60CE3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3804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58900" y="360203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60CE3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3805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38200" y="3914775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3806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362075" y="391477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3807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057400" y="2532063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  <a:latin typeface="Courier New" pitchFamily="-106" charset="0"/>
              </a:rPr>
              <a:t>f(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-106" charset="0"/>
              </a:rPr>
              <a:t>x,y</a:t>
            </a:r>
            <a:r>
              <a:rPr lang="en-US" b="1" dirty="0">
                <a:solidFill>
                  <a:srgbClr val="000000"/>
                </a:solidFill>
                <a:latin typeface="Courier New" pitchFamily="-106" charset="0"/>
              </a:rPr>
              <a:t>)</a:t>
            </a:r>
          </a:p>
        </p:txBody>
      </p:sp>
      <p:sp>
        <p:nvSpPr>
          <p:cNvPr id="33808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43175" y="296386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3809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46350" y="327660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3810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43175" y="360203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60CE3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3811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46350" y="391477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8932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85850" y="2251075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MS PGothic" pitchFamily="34" charset="-128"/>
              </a:rPr>
              <a:t>input</a:t>
            </a:r>
          </a:p>
        </p:txBody>
      </p:sp>
      <p:sp>
        <p:nvSpPr>
          <p:cNvPr id="38934" name="Rectangle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98725" y="2251075"/>
            <a:ext cx="725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MS PGothic" pitchFamily="34" charset="-128"/>
              </a:rPr>
              <a:t>output</a:t>
            </a:r>
          </a:p>
        </p:txBody>
      </p:sp>
      <p:sp>
        <p:nvSpPr>
          <p:cNvPr id="33816" name="Oval 3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52400" y="1405467"/>
            <a:ext cx="536575" cy="647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-106" charset="0"/>
              </a:rPr>
              <a:t>i</a:t>
            </a:r>
          </a:p>
        </p:txBody>
      </p:sp>
      <p:sp>
        <p:nvSpPr>
          <p:cNvPr id="33817" name="Oval 3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568825" y="1560513"/>
            <a:ext cx="536575" cy="6492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-106" charset="0"/>
              </a:rPr>
              <a:t>ii</a:t>
            </a:r>
          </a:p>
        </p:txBody>
      </p:sp>
      <p:sp>
        <p:nvSpPr>
          <p:cNvPr id="33818" name="Text Box 2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81600" y="1295400"/>
            <a:ext cx="33607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>
                <a:solidFill>
                  <a:srgbClr val="000000"/>
                </a:solidFill>
                <a:latin typeface="Calibri" pitchFamily="-106" charset="0"/>
              </a:rPr>
              <a:t>For each input row whose output needs to be 1, build an </a:t>
            </a:r>
            <a:r>
              <a:rPr lang="en-US" sz="2100" b="1">
                <a:solidFill>
                  <a:srgbClr val="000000"/>
                </a:solidFill>
                <a:latin typeface="Calibri" pitchFamily="-106" charset="0"/>
              </a:rPr>
              <a:t>AND</a:t>
            </a:r>
            <a:r>
              <a:rPr lang="en-US" sz="2100">
                <a:solidFill>
                  <a:srgbClr val="000000"/>
                </a:solidFill>
                <a:latin typeface="Calibri" pitchFamily="-106" charset="0"/>
              </a:rPr>
              <a:t> circuit that outputs 1 </a:t>
            </a:r>
            <a:r>
              <a:rPr lang="en-US" sz="2100" i="1" u="sng">
                <a:solidFill>
                  <a:srgbClr val="000000"/>
                </a:solidFill>
                <a:latin typeface="Calibri" pitchFamily="-106" charset="0"/>
              </a:rPr>
              <a:t>only for that specific input</a:t>
            </a:r>
            <a:r>
              <a:rPr lang="en-US" sz="2100" i="1">
                <a:solidFill>
                  <a:srgbClr val="000000"/>
                </a:solidFill>
                <a:latin typeface="Calibri" pitchFamily="-106" charset="0"/>
              </a:rPr>
              <a:t>!</a:t>
            </a:r>
            <a:endParaRPr lang="en-US" sz="2100">
              <a:solidFill>
                <a:srgbClr val="000000"/>
              </a:solidFill>
              <a:latin typeface="Calibri" pitchFamily="-106" charset="0"/>
            </a:endParaRPr>
          </a:p>
        </p:txBody>
      </p:sp>
      <p:sp>
        <p:nvSpPr>
          <p:cNvPr id="33819" name="Oval 3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67200" y="3160713"/>
            <a:ext cx="688975" cy="6492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-106" charset="0"/>
              </a:rPr>
              <a:t>iii</a:t>
            </a:r>
          </a:p>
        </p:txBody>
      </p:sp>
      <p:sp>
        <p:nvSpPr>
          <p:cNvPr id="33820" name="Rectangle 98"/>
          <p:cNvSpPr>
            <a:spLocks noChangeArrowheads="1"/>
          </p:cNvSpPr>
          <p:nvPr/>
        </p:nvSpPr>
        <p:spPr bwMode="auto">
          <a:xfrm>
            <a:off x="5014913" y="3295650"/>
            <a:ext cx="2667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100" b="1">
                <a:solidFill>
                  <a:srgbClr val="000000"/>
                </a:solidFill>
                <a:latin typeface="Calibri" pitchFamily="-106" charset="0"/>
              </a:rPr>
              <a:t>OR</a:t>
            </a:r>
            <a:r>
              <a:rPr lang="en-US" sz="2100">
                <a:solidFill>
                  <a:srgbClr val="000000"/>
                </a:solidFill>
                <a:latin typeface="Calibri" pitchFamily="-106" charset="0"/>
              </a:rPr>
              <a:t> them all together </a:t>
            </a:r>
            <a:endParaRPr lang="en-US" sz="2100">
              <a:solidFill>
                <a:srgbClr val="000000"/>
              </a:solidFill>
            </a:endParaRPr>
          </a:p>
        </p:txBody>
      </p:sp>
      <p:grpSp>
        <p:nvGrpSpPr>
          <p:cNvPr id="42" name="Group 60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7772400" y="5334000"/>
            <a:ext cx="1027113" cy="641350"/>
            <a:chOff x="4734" y="3053"/>
            <a:chExt cx="656" cy="491"/>
          </a:xfrm>
        </p:grpSpPr>
        <p:grpSp>
          <p:nvGrpSpPr>
            <p:cNvPr id="43" name="Group 61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47" name="Freeform 62"/>
              <p:cNvSpPr>
                <a:spLocks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18 w 806"/>
                  <a:gd name="T3" fmla="*/ 30 h 254"/>
                  <a:gd name="T4" fmla="*/ 20 w 806"/>
                  <a:gd name="T5" fmla="*/ 47 h 254"/>
                  <a:gd name="T6" fmla="*/ 22 w 806"/>
                  <a:gd name="T7" fmla="*/ 65 h 254"/>
                  <a:gd name="T8" fmla="*/ 24 w 806"/>
                  <a:gd name="T9" fmla="*/ 94 h 254"/>
                  <a:gd name="T10" fmla="*/ 25 w 806"/>
                  <a:gd name="T11" fmla="*/ 112 h 254"/>
                  <a:gd name="T12" fmla="*/ 26 w 806"/>
                  <a:gd name="T13" fmla="*/ 124 h 254"/>
                  <a:gd name="T14" fmla="*/ 27 w 806"/>
                  <a:gd name="T15" fmla="*/ 159 h 254"/>
                  <a:gd name="T16" fmla="*/ 28 w 806"/>
                  <a:gd name="T17" fmla="*/ 188 h 254"/>
                  <a:gd name="T18" fmla="*/ 31 w 806"/>
                  <a:gd name="T19" fmla="*/ 235 h 254"/>
                  <a:gd name="T20" fmla="*/ 3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Freeform 63"/>
              <p:cNvSpPr>
                <a:spLocks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" name="Group 64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45" name="Freeform 65"/>
              <p:cNvSpPr>
                <a:spLocks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18 w 806"/>
                  <a:gd name="T3" fmla="*/ 30 h 254"/>
                  <a:gd name="T4" fmla="*/ 20 w 806"/>
                  <a:gd name="T5" fmla="*/ 47 h 254"/>
                  <a:gd name="T6" fmla="*/ 22 w 806"/>
                  <a:gd name="T7" fmla="*/ 65 h 254"/>
                  <a:gd name="T8" fmla="*/ 24 w 806"/>
                  <a:gd name="T9" fmla="*/ 94 h 254"/>
                  <a:gd name="T10" fmla="*/ 25 w 806"/>
                  <a:gd name="T11" fmla="*/ 112 h 254"/>
                  <a:gd name="T12" fmla="*/ 26 w 806"/>
                  <a:gd name="T13" fmla="*/ 124 h 254"/>
                  <a:gd name="T14" fmla="*/ 27 w 806"/>
                  <a:gd name="T15" fmla="*/ 159 h 254"/>
                  <a:gd name="T16" fmla="*/ 28 w 806"/>
                  <a:gd name="T17" fmla="*/ 188 h 254"/>
                  <a:gd name="T18" fmla="*/ 31 w 806"/>
                  <a:gd name="T19" fmla="*/ 235 h 254"/>
                  <a:gd name="T20" fmla="*/ 3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Freeform 66"/>
              <p:cNvSpPr>
                <a:spLocks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9" name="Rectangle 87"/>
          <p:cNvSpPr>
            <a:spLocks noChangeArrowheads="1"/>
          </p:cNvSpPr>
          <p:nvPr/>
        </p:nvSpPr>
        <p:spPr bwMode="auto">
          <a:xfrm>
            <a:off x="8050213" y="5453063"/>
            <a:ext cx="5191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00000"/>
                </a:solidFill>
                <a:latin typeface="Calibri" pitchFamily="-106" charset="0"/>
              </a:rPr>
              <a:t>OR</a:t>
            </a:r>
            <a:endParaRPr lang="en-US" sz="2100">
              <a:solidFill>
                <a:srgbClr val="000000"/>
              </a:solidFill>
            </a:endParaRPr>
          </a:p>
        </p:txBody>
      </p:sp>
      <p:cxnSp>
        <p:nvCxnSpPr>
          <p:cNvPr id="50" name="Straight Connector 53"/>
          <p:cNvCxnSpPr>
            <a:cxnSpLocks noChangeShapeType="1"/>
          </p:cNvCxnSpPr>
          <p:nvPr/>
        </p:nvCxnSpPr>
        <p:spPr bwMode="auto">
          <a:xfrm>
            <a:off x="8796338" y="5667375"/>
            <a:ext cx="2286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Connector 119"/>
          <p:cNvCxnSpPr>
            <a:cxnSpLocks noChangeShapeType="1"/>
          </p:cNvCxnSpPr>
          <p:nvPr/>
        </p:nvCxnSpPr>
        <p:spPr bwMode="auto">
          <a:xfrm>
            <a:off x="1633538" y="4386263"/>
            <a:ext cx="0" cy="23812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Connector 79"/>
          <p:cNvCxnSpPr>
            <a:cxnSpLocks noChangeShapeType="1"/>
          </p:cNvCxnSpPr>
          <p:nvPr/>
        </p:nvCxnSpPr>
        <p:spPr bwMode="auto">
          <a:xfrm>
            <a:off x="1095375" y="4379913"/>
            <a:ext cx="0" cy="23796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Rectangle 47"/>
          <p:cNvSpPr>
            <a:spLocks noChangeArrowheads="1"/>
          </p:cNvSpPr>
          <p:nvPr/>
        </p:nvSpPr>
        <p:spPr bwMode="auto">
          <a:xfrm>
            <a:off x="782638" y="6457950"/>
            <a:ext cx="301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x</a:t>
            </a:r>
          </a:p>
        </p:txBody>
      </p:sp>
      <p:sp>
        <p:nvSpPr>
          <p:cNvPr id="55" name="Rectangle 48"/>
          <p:cNvSpPr>
            <a:spLocks noChangeArrowheads="1"/>
          </p:cNvSpPr>
          <p:nvPr/>
        </p:nvSpPr>
        <p:spPr bwMode="auto">
          <a:xfrm>
            <a:off x="1376363" y="6403975"/>
            <a:ext cx="3000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y</a:t>
            </a:r>
          </a:p>
        </p:txBody>
      </p:sp>
      <p:sp>
        <p:nvSpPr>
          <p:cNvPr id="56" name="Rectangle 47"/>
          <p:cNvSpPr>
            <a:spLocks noChangeArrowheads="1"/>
          </p:cNvSpPr>
          <p:nvPr/>
        </p:nvSpPr>
        <p:spPr bwMode="auto">
          <a:xfrm>
            <a:off x="808038" y="4367213"/>
            <a:ext cx="3000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x</a:t>
            </a:r>
          </a:p>
        </p:txBody>
      </p:sp>
      <p:sp>
        <p:nvSpPr>
          <p:cNvPr id="57" name="Rectangle 48"/>
          <p:cNvSpPr>
            <a:spLocks noChangeArrowheads="1"/>
          </p:cNvSpPr>
          <p:nvPr/>
        </p:nvSpPr>
        <p:spPr bwMode="auto">
          <a:xfrm>
            <a:off x="1400175" y="4495800"/>
            <a:ext cx="3000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y</a:t>
            </a:r>
          </a:p>
        </p:txBody>
      </p:sp>
      <p:grpSp>
        <p:nvGrpSpPr>
          <p:cNvPr id="63" name="Group 32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 rot="-5400000">
            <a:off x="6088063" y="4676775"/>
            <a:ext cx="620712" cy="896938"/>
            <a:chOff x="672" y="2544"/>
            <a:chExt cx="336" cy="399"/>
          </a:xfrm>
        </p:grpSpPr>
        <p:sp>
          <p:nvSpPr>
            <p:cNvPr id="64" name="Freeform 33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672" y="2544"/>
              <a:ext cx="336" cy="288"/>
            </a:xfrm>
            <a:custGeom>
              <a:avLst/>
              <a:gdLst>
                <a:gd name="T0" fmla="*/ 0 w 336"/>
                <a:gd name="T1" fmla="*/ 288 h 288"/>
                <a:gd name="T2" fmla="*/ 0 w 336"/>
                <a:gd name="T3" fmla="*/ 0 h 288"/>
                <a:gd name="T4" fmla="*/ 336 w 336"/>
                <a:gd name="T5" fmla="*/ 0 h 288"/>
                <a:gd name="T6" fmla="*/ 336 w 336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288"/>
                <a:gd name="T14" fmla="*/ 336 w 336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288">
                  <a:moveTo>
                    <a:pt x="0" y="288"/>
                  </a:moveTo>
                  <a:lnTo>
                    <a:pt x="0" y="0"/>
                  </a:lnTo>
                  <a:lnTo>
                    <a:pt x="336" y="0"/>
                  </a:lnTo>
                  <a:lnTo>
                    <a:pt x="336" y="288"/>
                  </a:lnTo>
                </a:path>
              </a:pathLst>
            </a:cu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" name="Arc 34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 flipH="1" flipV="1">
              <a:off x="675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 cmpd="sng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6" name="Arc 35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836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 cmpd="sng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7" name="Line 9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rot="16200000">
            <a:off x="5627688" y="4646613"/>
            <a:ext cx="0" cy="609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8" name="AutoShape 5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5400000">
            <a:off x="3686175" y="4505325"/>
            <a:ext cx="685800" cy="914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" name="Line 9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rot="16200000">
            <a:off x="4219575" y="3848100"/>
            <a:ext cx="304800" cy="31242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4888" y="4786313"/>
            <a:ext cx="6731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C00000"/>
                </a:solidFill>
                <a:latin typeface="Calibri" pitchFamily="-106" charset="0"/>
              </a:rPr>
              <a:t>NOT</a:t>
            </a:r>
            <a:endParaRPr lang="en-US" sz="2100">
              <a:solidFill>
                <a:srgbClr val="C00000"/>
              </a:solidFill>
            </a:endParaRP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6015038" y="4910138"/>
            <a:ext cx="6953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C00000"/>
                </a:solidFill>
                <a:latin typeface="Calibri" pitchFamily="-106" charset="0"/>
              </a:rPr>
              <a:t>AND</a:t>
            </a:r>
            <a:endParaRPr lang="en-US" sz="2100">
              <a:solidFill>
                <a:srgbClr val="C00000"/>
              </a:solidFill>
            </a:endParaRPr>
          </a:p>
        </p:txBody>
      </p:sp>
      <p:cxnSp>
        <p:nvCxnSpPr>
          <p:cNvPr id="72" name="Straight Connector 84"/>
          <p:cNvCxnSpPr>
            <a:cxnSpLocks noChangeShapeType="1"/>
          </p:cNvCxnSpPr>
          <p:nvPr/>
        </p:nvCxnSpPr>
        <p:spPr bwMode="auto">
          <a:xfrm flipH="1">
            <a:off x="1066800" y="4964113"/>
            <a:ext cx="1851025" cy="65087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Straight Connector 89"/>
          <p:cNvCxnSpPr>
            <a:cxnSpLocks noChangeShapeType="1"/>
          </p:cNvCxnSpPr>
          <p:nvPr/>
        </p:nvCxnSpPr>
        <p:spPr bwMode="auto">
          <a:xfrm flipH="1">
            <a:off x="1643063" y="5545138"/>
            <a:ext cx="1216025" cy="20637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Line 47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rot="16200000" flipH="1">
            <a:off x="7174706" y="4812507"/>
            <a:ext cx="350837" cy="9969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8" name="Line 6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rot="16200000">
            <a:off x="3191669" y="4588669"/>
            <a:ext cx="0" cy="7635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" name="Line 6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rot="16200000">
            <a:off x="5044106" y="4574381"/>
            <a:ext cx="0" cy="763587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0" name="Oval 5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4499769" y="4877594"/>
            <a:ext cx="141288" cy="139700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0" name="Group 32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 rot="-5400000">
            <a:off x="6164263" y="5816600"/>
            <a:ext cx="620712" cy="896938"/>
            <a:chOff x="672" y="2544"/>
            <a:chExt cx="336" cy="399"/>
          </a:xfrm>
        </p:grpSpPr>
        <p:sp>
          <p:nvSpPr>
            <p:cNvPr id="61" name="Freeform 33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672" y="2544"/>
              <a:ext cx="336" cy="288"/>
            </a:xfrm>
            <a:custGeom>
              <a:avLst/>
              <a:gdLst>
                <a:gd name="T0" fmla="*/ 0 w 336"/>
                <a:gd name="T1" fmla="*/ 288 h 288"/>
                <a:gd name="T2" fmla="*/ 0 w 336"/>
                <a:gd name="T3" fmla="*/ 0 h 288"/>
                <a:gd name="T4" fmla="*/ 336 w 336"/>
                <a:gd name="T5" fmla="*/ 0 h 288"/>
                <a:gd name="T6" fmla="*/ 336 w 336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288"/>
                <a:gd name="T14" fmla="*/ 336 w 336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288">
                  <a:moveTo>
                    <a:pt x="0" y="288"/>
                  </a:moveTo>
                  <a:lnTo>
                    <a:pt x="0" y="0"/>
                  </a:lnTo>
                  <a:lnTo>
                    <a:pt x="336" y="0"/>
                  </a:lnTo>
                  <a:lnTo>
                    <a:pt x="336" y="288"/>
                  </a:lnTo>
                </a:path>
              </a:pathLst>
            </a:custGeom>
            <a:noFill/>
            <a:ln w="28575" cap="flat" cmpd="sng">
              <a:solidFill>
                <a:srgbClr val="160CE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1" name="Arc 34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 flipH="1" flipV="1">
              <a:off x="675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 cmpd="sng">
              <a:solidFill>
                <a:srgbClr val="160C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" name="Arc 35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836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 cmpd="sng">
              <a:solidFill>
                <a:srgbClr val="160C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3" name="Line 4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rot="16200000">
            <a:off x="7198519" y="5549106"/>
            <a:ext cx="427038" cy="968375"/>
          </a:xfrm>
          <a:prstGeom prst="line">
            <a:avLst/>
          </a:prstGeom>
          <a:noFill/>
          <a:ln w="28575">
            <a:solidFill>
              <a:srgbClr val="160C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4" name="Line 9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rot="16200000">
            <a:off x="5703888" y="5756275"/>
            <a:ext cx="0" cy="609600"/>
          </a:xfrm>
          <a:prstGeom prst="line">
            <a:avLst/>
          </a:prstGeom>
          <a:noFill/>
          <a:ln w="28575">
            <a:solidFill>
              <a:srgbClr val="160C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" name="Line 6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rot="16200000">
            <a:off x="3253582" y="6138069"/>
            <a:ext cx="0" cy="763587"/>
          </a:xfrm>
          <a:prstGeom prst="line">
            <a:avLst/>
          </a:prstGeom>
          <a:noFill/>
          <a:ln w="28575">
            <a:solidFill>
              <a:srgbClr val="160C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" name="AutoShape 5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5400000">
            <a:off x="3762375" y="6057900"/>
            <a:ext cx="685800" cy="914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160C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7" name="Oval 55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5400000">
            <a:off x="4575969" y="6431757"/>
            <a:ext cx="141287" cy="139700"/>
          </a:xfrm>
          <a:prstGeom prst="ellipse">
            <a:avLst/>
          </a:prstGeom>
          <a:noFill/>
          <a:ln w="28575">
            <a:solidFill>
              <a:srgbClr val="160C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" name="Rectangle 75"/>
          <p:cNvSpPr>
            <a:spLocks noChangeArrowheads="1"/>
          </p:cNvSpPr>
          <p:nvPr/>
        </p:nvSpPr>
        <p:spPr bwMode="auto">
          <a:xfrm>
            <a:off x="3621088" y="6324600"/>
            <a:ext cx="6731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160CE3"/>
                </a:solidFill>
                <a:latin typeface="Calibri" pitchFamily="-106" charset="0"/>
              </a:rPr>
              <a:t>NOT</a:t>
            </a:r>
            <a:endParaRPr lang="en-US" sz="2100">
              <a:solidFill>
                <a:srgbClr val="160CE3"/>
              </a:solidFill>
            </a:endParaRPr>
          </a:p>
        </p:txBody>
      </p:sp>
      <p:sp>
        <p:nvSpPr>
          <p:cNvPr id="89" name="Rectangle 76"/>
          <p:cNvSpPr>
            <a:spLocks noChangeArrowheads="1"/>
          </p:cNvSpPr>
          <p:nvPr/>
        </p:nvSpPr>
        <p:spPr bwMode="auto">
          <a:xfrm>
            <a:off x="6091238" y="6048375"/>
            <a:ext cx="6953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160CE3"/>
                </a:solidFill>
                <a:latin typeface="Calibri" pitchFamily="-106" charset="0"/>
              </a:rPr>
              <a:t>AND</a:t>
            </a:r>
            <a:endParaRPr lang="en-US" sz="2100">
              <a:solidFill>
                <a:srgbClr val="160CE3"/>
              </a:solidFill>
            </a:endParaRPr>
          </a:p>
        </p:txBody>
      </p:sp>
      <p:cxnSp>
        <p:nvCxnSpPr>
          <p:cNvPr id="90" name="Straight Connector 92"/>
          <p:cNvCxnSpPr>
            <a:cxnSpLocks noChangeShapeType="1"/>
          </p:cNvCxnSpPr>
          <p:nvPr/>
        </p:nvCxnSpPr>
        <p:spPr bwMode="auto">
          <a:xfrm flipH="1">
            <a:off x="1662113" y="6510338"/>
            <a:ext cx="1216025" cy="22225"/>
          </a:xfrm>
          <a:prstGeom prst="line">
            <a:avLst/>
          </a:prstGeom>
          <a:noFill/>
          <a:ln w="28575" algn="ctr">
            <a:solidFill>
              <a:srgbClr val="160C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" name="Line 91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rot="16200000">
            <a:off x="5376069" y="5860257"/>
            <a:ext cx="0" cy="1262062"/>
          </a:xfrm>
          <a:prstGeom prst="line">
            <a:avLst/>
          </a:prstGeom>
          <a:noFill/>
          <a:ln w="28575">
            <a:solidFill>
              <a:srgbClr val="160C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92" name="Straight Arrow Connector 88"/>
          <p:cNvCxnSpPr>
            <a:cxnSpLocks noChangeShapeType="1"/>
          </p:cNvCxnSpPr>
          <p:nvPr/>
        </p:nvCxnSpPr>
        <p:spPr bwMode="auto">
          <a:xfrm flipH="1" flipV="1">
            <a:off x="7412038" y="6172200"/>
            <a:ext cx="638175" cy="3190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" name="Text Box 2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885113" y="6254750"/>
            <a:ext cx="118268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lnSpc>
                <a:spcPts val="1200"/>
              </a:lnSpc>
              <a:spcBef>
                <a:spcPct val="50000"/>
              </a:spcBef>
            </a:pPr>
            <a:r>
              <a:rPr lang="en-US" sz="1500" dirty="0">
                <a:latin typeface="Calibri" pitchFamily="-106" charset="0"/>
              </a:rPr>
              <a:t>blue row?</a:t>
            </a:r>
          </a:p>
          <a:p>
            <a:pPr algn="r">
              <a:lnSpc>
                <a:spcPts val="1200"/>
              </a:lnSpc>
              <a:spcBef>
                <a:spcPct val="50000"/>
              </a:spcBef>
            </a:pPr>
            <a:r>
              <a:rPr lang="en-US" sz="1500" dirty="0">
                <a:latin typeface="Calibri" pitchFamily="-106" charset="0"/>
              </a:rPr>
              <a:t>other rows?</a:t>
            </a:r>
          </a:p>
        </p:txBody>
      </p:sp>
      <p:sp>
        <p:nvSpPr>
          <p:cNvPr id="95" name="Line 6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rot="16200000">
            <a:off x="3294857" y="3869531"/>
            <a:ext cx="0" cy="4395787"/>
          </a:xfrm>
          <a:prstGeom prst="line">
            <a:avLst/>
          </a:prstGeom>
          <a:noFill/>
          <a:ln w="28575">
            <a:solidFill>
              <a:srgbClr val="160C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" name="Text Box 104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20482912">
            <a:off x="1763142" y="2452359"/>
            <a:ext cx="5731730" cy="2678113"/>
          </a:xfrm>
          <a:prstGeom prst="rect">
            <a:avLst/>
          </a:prstGeom>
          <a:solidFill>
            <a:srgbClr val="D8F0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solidFill>
                  <a:srgbClr val="067B0E"/>
                </a:solidFill>
                <a:latin typeface="Calibri" pitchFamily="-106" charset="0"/>
              </a:rPr>
              <a:t>This is a </a:t>
            </a:r>
            <a:r>
              <a:rPr lang="en-US" sz="4200" i="1" dirty="0">
                <a:solidFill>
                  <a:srgbClr val="067B0E"/>
                </a:solidFill>
                <a:latin typeface="Calibri" pitchFamily="-106" charset="0"/>
              </a:rPr>
              <a:t>constructive</a:t>
            </a:r>
            <a:r>
              <a:rPr lang="en-US" sz="4200" dirty="0">
                <a:solidFill>
                  <a:srgbClr val="067B0E"/>
                </a:solidFill>
                <a:latin typeface="Calibri" pitchFamily="-106" charset="0"/>
              </a:rPr>
              <a:t> proof that AND, OR, </a:t>
            </a:r>
            <a:r>
              <a:rPr lang="en-US" sz="4200" dirty="0" smtClean="0">
                <a:solidFill>
                  <a:srgbClr val="067B0E"/>
                </a:solidFill>
                <a:latin typeface="Calibri" pitchFamily="-106" charset="0"/>
              </a:rPr>
              <a:t>NOT </a:t>
            </a:r>
            <a:r>
              <a:rPr lang="en-US" sz="4200" dirty="0">
                <a:solidFill>
                  <a:srgbClr val="067B0E"/>
                </a:solidFill>
                <a:latin typeface="Calibri" pitchFamily="-106" charset="0"/>
              </a:rPr>
              <a:t>suffice to build any </a:t>
            </a:r>
            <a:r>
              <a:rPr lang="en-US" sz="4200" dirty="0" smtClean="0">
                <a:solidFill>
                  <a:srgbClr val="067B0E"/>
                </a:solidFill>
                <a:latin typeface="Calibri" pitchFamily="-106" charset="0"/>
              </a:rPr>
              <a:t>function of bits!</a:t>
            </a:r>
            <a:endParaRPr lang="en-US" sz="4200" dirty="0">
              <a:solidFill>
                <a:srgbClr val="067B0E"/>
              </a:solidFill>
              <a:latin typeface="Calibri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645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ounded Rectangle 76"/>
          <p:cNvSpPr>
            <a:spLocks noChangeArrowheads="1"/>
          </p:cNvSpPr>
          <p:nvPr/>
        </p:nvSpPr>
        <p:spPr bwMode="auto">
          <a:xfrm>
            <a:off x="673100" y="3671888"/>
            <a:ext cx="2603500" cy="276225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794" name="Text Box 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8350" y="1371600"/>
            <a:ext cx="34988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100" dirty="0">
                <a:solidFill>
                  <a:srgbClr val="000000"/>
                </a:solidFill>
                <a:latin typeface="Calibri" pitchFamily="-106" charset="0"/>
              </a:rPr>
              <a:t>Specify a </a:t>
            </a:r>
            <a:r>
              <a:rPr lang="en-US" sz="2100" b="1" dirty="0">
                <a:solidFill>
                  <a:srgbClr val="000000"/>
                </a:solidFill>
                <a:latin typeface="Calibri" pitchFamily="-106" charset="0"/>
              </a:rPr>
              <a:t>truth table </a:t>
            </a:r>
            <a:r>
              <a:rPr lang="en-US" sz="2100" dirty="0">
                <a:solidFill>
                  <a:srgbClr val="000000"/>
                </a:solidFill>
                <a:latin typeface="Calibri" pitchFamily="-106" charset="0"/>
              </a:rPr>
              <a:t>defining </a:t>
            </a:r>
            <a:r>
              <a:rPr lang="en-US" sz="2100" b="1" i="1" dirty="0">
                <a:solidFill>
                  <a:srgbClr val="000000"/>
                </a:solidFill>
                <a:latin typeface="Calibri" pitchFamily="-106" charset="0"/>
              </a:rPr>
              <a:t>any</a:t>
            </a:r>
            <a:r>
              <a:rPr lang="en-US" sz="2100" dirty="0">
                <a:solidFill>
                  <a:srgbClr val="000000"/>
                </a:solidFill>
                <a:latin typeface="Calibri" pitchFamily="-106" charset="0"/>
              </a:rPr>
              <a:t> function you want</a:t>
            </a:r>
          </a:p>
        </p:txBody>
      </p:sp>
      <p:sp>
        <p:nvSpPr>
          <p:cNvPr id="33796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2663" y="182562"/>
            <a:ext cx="72453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A constructive proof… 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33797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6613" y="250666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x</a:t>
            </a:r>
          </a:p>
        </p:txBody>
      </p:sp>
      <p:sp>
        <p:nvSpPr>
          <p:cNvPr id="3379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60488" y="2506663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y</a:t>
            </a:r>
          </a:p>
        </p:txBody>
      </p:sp>
      <p:sp>
        <p:nvSpPr>
          <p:cNvPr id="33799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5025" y="296386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3800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58900" y="296386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8200" y="327660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3802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62075" y="327660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3803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35025" y="3602038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60CE3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3804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58900" y="360203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60CE3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3805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38200" y="3914775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3806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362075" y="391477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3807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057400" y="2532063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  <a:latin typeface="Courier New" pitchFamily="-106" charset="0"/>
              </a:rPr>
              <a:t>f(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-106" charset="0"/>
              </a:rPr>
              <a:t>x,y</a:t>
            </a:r>
            <a:r>
              <a:rPr lang="en-US" b="1" dirty="0">
                <a:solidFill>
                  <a:srgbClr val="000000"/>
                </a:solidFill>
                <a:latin typeface="Courier New" pitchFamily="-106" charset="0"/>
              </a:rPr>
              <a:t>)</a:t>
            </a:r>
          </a:p>
        </p:txBody>
      </p:sp>
      <p:sp>
        <p:nvSpPr>
          <p:cNvPr id="33808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43175" y="296386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3809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46350" y="327660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3810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43175" y="360203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60CE3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3811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46350" y="391477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8932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85850" y="2251075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MS PGothic" pitchFamily="34" charset="-128"/>
              </a:rPr>
              <a:t>input</a:t>
            </a:r>
          </a:p>
        </p:txBody>
      </p:sp>
      <p:sp>
        <p:nvSpPr>
          <p:cNvPr id="38934" name="Rectangle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98725" y="2251075"/>
            <a:ext cx="725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MS PGothic" pitchFamily="34" charset="-128"/>
              </a:rPr>
              <a:t>output</a:t>
            </a:r>
          </a:p>
        </p:txBody>
      </p:sp>
      <p:sp>
        <p:nvSpPr>
          <p:cNvPr id="33816" name="Oval 3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52400" y="1405467"/>
            <a:ext cx="536575" cy="647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-106" charset="0"/>
              </a:rPr>
              <a:t>i</a:t>
            </a:r>
          </a:p>
        </p:txBody>
      </p:sp>
      <p:sp>
        <p:nvSpPr>
          <p:cNvPr id="33817" name="Oval 3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568825" y="1560513"/>
            <a:ext cx="536575" cy="6492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-106" charset="0"/>
              </a:rPr>
              <a:t>ii</a:t>
            </a:r>
          </a:p>
        </p:txBody>
      </p:sp>
      <p:sp>
        <p:nvSpPr>
          <p:cNvPr id="33818" name="Text Box 2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81600" y="1295400"/>
            <a:ext cx="33607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>
                <a:solidFill>
                  <a:srgbClr val="000000"/>
                </a:solidFill>
                <a:latin typeface="Calibri" pitchFamily="-106" charset="0"/>
              </a:rPr>
              <a:t>For each input row whose output needs to be 1, build an </a:t>
            </a:r>
            <a:r>
              <a:rPr lang="en-US" sz="2100" b="1">
                <a:solidFill>
                  <a:srgbClr val="000000"/>
                </a:solidFill>
                <a:latin typeface="Calibri" pitchFamily="-106" charset="0"/>
              </a:rPr>
              <a:t>AND</a:t>
            </a:r>
            <a:r>
              <a:rPr lang="en-US" sz="2100">
                <a:solidFill>
                  <a:srgbClr val="000000"/>
                </a:solidFill>
                <a:latin typeface="Calibri" pitchFamily="-106" charset="0"/>
              </a:rPr>
              <a:t> circuit that outputs 1 </a:t>
            </a:r>
            <a:r>
              <a:rPr lang="en-US" sz="2100" i="1" u="sng">
                <a:solidFill>
                  <a:srgbClr val="000000"/>
                </a:solidFill>
                <a:latin typeface="Calibri" pitchFamily="-106" charset="0"/>
              </a:rPr>
              <a:t>only for that specific input</a:t>
            </a:r>
            <a:r>
              <a:rPr lang="en-US" sz="2100" i="1">
                <a:solidFill>
                  <a:srgbClr val="000000"/>
                </a:solidFill>
                <a:latin typeface="Calibri" pitchFamily="-106" charset="0"/>
              </a:rPr>
              <a:t>!</a:t>
            </a:r>
            <a:endParaRPr lang="en-US" sz="2100">
              <a:solidFill>
                <a:srgbClr val="000000"/>
              </a:solidFill>
              <a:latin typeface="Calibri" pitchFamily="-106" charset="0"/>
            </a:endParaRPr>
          </a:p>
        </p:txBody>
      </p:sp>
      <p:sp>
        <p:nvSpPr>
          <p:cNvPr id="33819" name="Oval 3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67200" y="3160713"/>
            <a:ext cx="688975" cy="6492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-106" charset="0"/>
              </a:rPr>
              <a:t>iii</a:t>
            </a:r>
          </a:p>
        </p:txBody>
      </p:sp>
      <p:sp>
        <p:nvSpPr>
          <p:cNvPr id="33820" name="Rectangle 98"/>
          <p:cNvSpPr>
            <a:spLocks noChangeArrowheads="1"/>
          </p:cNvSpPr>
          <p:nvPr/>
        </p:nvSpPr>
        <p:spPr bwMode="auto">
          <a:xfrm>
            <a:off x="5014913" y="3295650"/>
            <a:ext cx="2667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100" b="1">
                <a:solidFill>
                  <a:srgbClr val="000000"/>
                </a:solidFill>
                <a:latin typeface="Calibri" pitchFamily="-106" charset="0"/>
              </a:rPr>
              <a:t>OR</a:t>
            </a:r>
            <a:r>
              <a:rPr lang="en-US" sz="2100">
                <a:solidFill>
                  <a:srgbClr val="000000"/>
                </a:solidFill>
                <a:latin typeface="Calibri" pitchFamily="-106" charset="0"/>
              </a:rPr>
              <a:t> them all together </a:t>
            </a:r>
            <a:endParaRPr lang="en-US" sz="2100">
              <a:solidFill>
                <a:srgbClr val="000000"/>
              </a:solidFill>
            </a:endParaRPr>
          </a:p>
        </p:txBody>
      </p:sp>
      <p:grpSp>
        <p:nvGrpSpPr>
          <p:cNvPr id="42" name="Group 60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7772400" y="5334000"/>
            <a:ext cx="1027113" cy="641350"/>
            <a:chOff x="4734" y="3053"/>
            <a:chExt cx="656" cy="491"/>
          </a:xfrm>
        </p:grpSpPr>
        <p:grpSp>
          <p:nvGrpSpPr>
            <p:cNvPr id="43" name="Group 61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47" name="Freeform 62"/>
              <p:cNvSpPr>
                <a:spLocks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18 w 806"/>
                  <a:gd name="T3" fmla="*/ 30 h 254"/>
                  <a:gd name="T4" fmla="*/ 20 w 806"/>
                  <a:gd name="T5" fmla="*/ 47 h 254"/>
                  <a:gd name="T6" fmla="*/ 22 w 806"/>
                  <a:gd name="T7" fmla="*/ 65 h 254"/>
                  <a:gd name="T8" fmla="*/ 24 w 806"/>
                  <a:gd name="T9" fmla="*/ 94 h 254"/>
                  <a:gd name="T10" fmla="*/ 25 w 806"/>
                  <a:gd name="T11" fmla="*/ 112 h 254"/>
                  <a:gd name="T12" fmla="*/ 26 w 806"/>
                  <a:gd name="T13" fmla="*/ 124 h 254"/>
                  <a:gd name="T14" fmla="*/ 27 w 806"/>
                  <a:gd name="T15" fmla="*/ 159 h 254"/>
                  <a:gd name="T16" fmla="*/ 28 w 806"/>
                  <a:gd name="T17" fmla="*/ 188 h 254"/>
                  <a:gd name="T18" fmla="*/ 31 w 806"/>
                  <a:gd name="T19" fmla="*/ 235 h 254"/>
                  <a:gd name="T20" fmla="*/ 3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Freeform 63"/>
              <p:cNvSpPr>
                <a:spLocks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" name="Group 64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45" name="Freeform 65"/>
              <p:cNvSpPr>
                <a:spLocks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18 w 806"/>
                  <a:gd name="T3" fmla="*/ 30 h 254"/>
                  <a:gd name="T4" fmla="*/ 20 w 806"/>
                  <a:gd name="T5" fmla="*/ 47 h 254"/>
                  <a:gd name="T6" fmla="*/ 22 w 806"/>
                  <a:gd name="T7" fmla="*/ 65 h 254"/>
                  <a:gd name="T8" fmla="*/ 24 w 806"/>
                  <a:gd name="T9" fmla="*/ 94 h 254"/>
                  <a:gd name="T10" fmla="*/ 25 w 806"/>
                  <a:gd name="T11" fmla="*/ 112 h 254"/>
                  <a:gd name="T12" fmla="*/ 26 w 806"/>
                  <a:gd name="T13" fmla="*/ 124 h 254"/>
                  <a:gd name="T14" fmla="*/ 27 w 806"/>
                  <a:gd name="T15" fmla="*/ 159 h 254"/>
                  <a:gd name="T16" fmla="*/ 28 w 806"/>
                  <a:gd name="T17" fmla="*/ 188 h 254"/>
                  <a:gd name="T18" fmla="*/ 31 w 806"/>
                  <a:gd name="T19" fmla="*/ 235 h 254"/>
                  <a:gd name="T20" fmla="*/ 3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Freeform 66"/>
              <p:cNvSpPr>
                <a:spLocks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9" name="Rectangle 87"/>
          <p:cNvSpPr>
            <a:spLocks noChangeArrowheads="1"/>
          </p:cNvSpPr>
          <p:nvPr/>
        </p:nvSpPr>
        <p:spPr bwMode="auto">
          <a:xfrm>
            <a:off x="8050213" y="5453063"/>
            <a:ext cx="5191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00000"/>
                </a:solidFill>
                <a:latin typeface="Calibri" pitchFamily="-106" charset="0"/>
              </a:rPr>
              <a:t>OR</a:t>
            </a:r>
            <a:endParaRPr lang="en-US" sz="2100">
              <a:solidFill>
                <a:srgbClr val="000000"/>
              </a:solidFill>
            </a:endParaRPr>
          </a:p>
        </p:txBody>
      </p:sp>
      <p:cxnSp>
        <p:nvCxnSpPr>
          <p:cNvPr id="50" name="Straight Connector 53"/>
          <p:cNvCxnSpPr>
            <a:cxnSpLocks noChangeShapeType="1"/>
          </p:cNvCxnSpPr>
          <p:nvPr/>
        </p:nvCxnSpPr>
        <p:spPr bwMode="auto">
          <a:xfrm>
            <a:off x="8796338" y="5667375"/>
            <a:ext cx="2286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Connector 119"/>
          <p:cNvCxnSpPr>
            <a:cxnSpLocks noChangeShapeType="1"/>
          </p:cNvCxnSpPr>
          <p:nvPr/>
        </p:nvCxnSpPr>
        <p:spPr bwMode="auto">
          <a:xfrm>
            <a:off x="1633538" y="4386263"/>
            <a:ext cx="0" cy="23812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Connector 79"/>
          <p:cNvCxnSpPr>
            <a:cxnSpLocks noChangeShapeType="1"/>
          </p:cNvCxnSpPr>
          <p:nvPr/>
        </p:nvCxnSpPr>
        <p:spPr bwMode="auto">
          <a:xfrm>
            <a:off x="1095375" y="4379913"/>
            <a:ext cx="0" cy="23796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Rectangle 47"/>
          <p:cNvSpPr>
            <a:spLocks noChangeArrowheads="1"/>
          </p:cNvSpPr>
          <p:nvPr/>
        </p:nvSpPr>
        <p:spPr bwMode="auto">
          <a:xfrm>
            <a:off x="782638" y="6457950"/>
            <a:ext cx="301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x</a:t>
            </a:r>
          </a:p>
        </p:txBody>
      </p:sp>
      <p:sp>
        <p:nvSpPr>
          <p:cNvPr id="55" name="Rectangle 48"/>
          <p:cNvSpPr>
            <a:spLocks noChangeArrowheads="1"/>
          </p:cNvSpPr>
          <p:nvPr/>
        </p:nvSpPr>
        <p:spPr bwMode="auto">
          <a:xfrm>
            <a:off x="1376363" y="6403975"/>
            <a:ext cx="3000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y</a:t>
            </a:r>
          </a:p>
        </p:txBody>
      </p:sp>
      <p:sp>
        <p:nvSpPr>
          <p:cNvPr id="56" name="Rectangle 47"/>
          <p:cNvSpPr>
            <a:spLocks noChangeArrowheads="1"/>
          </p:cNvSpPr>
          <p:nvPr/>
        </p:nvSpPr>
        <p:spPr bwMode="auto">
          <a:xfrm>
            <a:off x="808038" y="4367213"/>
            <a:ext cx="3000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x</a:t>
            </a:r>
          </a:p>
        </p:txBody>
      </p:sp>
      <p:sp>
        <p:nvSpPr>
          <p:cNvPr id="57" name="Rectangle 48"/>
          <p:cNvSpPr>
            <a:spLocks noChangeArrowheads="1"/>
          </p:cNvSpPr>
          <p:nvPr/>
        </p:nvSpPr>
        <p:spPr bwMode="auto">
          <a:xfrm>
            <a:off x="1400175" y="4495800"/>
            <a:ext cx="3000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y</a:t>
            </a:r>
          </a:p>
        </p:txBody>
      </p:sp>
      <p:grpSp>
        <p:nvGrpSpPr>
          <p:cNvPr id="63" name="Group 32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 rot="-5400000">
            <a:off x="6088063" y="4676775"/>
            <a:ext cx="620712" cy="896938"/>
            <a:chOff x="672" y="2544"/>
            <a:chExt cx="336" cy="399"/>
          </a:xfrm>
        </p:grpSpPr>
        <p:sp>
          <p:nvSpPr>
            <p:cNvPr id="64" name="Freeform 33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672" y="2544"/>
              <a:ext cx="336" cy="288"/>
            </a:xfrm>
            <a:custGeom>
              <a:avLst/>
              <a:gdLst>
                <a:gd name="T0" fmla="*/ 0 w 336"/>
                <a:gd name="T1" fmla="*/ 288 h 288"/>
                <a:gd name="T2" fmla="*/ 0 w 336"/>
                <a:gd name="T3" fmla="*/ 0 h 288"/>
                <a:gd name="T4" fmla="*/ 336 w 336"/>
                <a:gd name="T5" fmla="*/ 0 h 288"/>
                <a:gd name="T6" fmla="*/ 336 w 336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288"/>
                <a:gd name="T14" fmla="*/ 336 w 336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288">
                  <a:moveTo>
                    <a:pt x="0" y="288"/>
                  </a:moveTo>
                  <a:lnTo>
                    <a:pt x="0" y="0"/>
                  </a:lnTo>
                  <a:lnTo>
                    <a:pt x="336" y="0"/>
                  </a:lnTo>
                  <a:lnTo>
                    <a:pt x="336" y="288"/>
                  </a:lnTo>
                </a:path>
              </a:pathLst>
            </a:cu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" name="Arc 34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 flipH="1" flipV="1">
              <a:off x="675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 cmpd="sng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6" name="Arc 35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836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 cmpd="sng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7" name="Line 9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rot="16200000">
            <a:off x="5627688" y="4646613"/>
            <a:ext cx="0" cy="609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8" name="AutoShape 5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5400000">
            <a:off x="3686175" y="4505325"/>
            <a:ext cx="685800" cy="914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" name="Line 9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rot="16200000">
            <a:off x="4219575" y="3848100"/>
            <a:ext cx="304800" cy="31242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3544888" y="4786313"/>
            <a:ext cx="6731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C00000"/>
                </a:solidFill>
                <a:latin typeface="Calibri" pitchFamily="-106" charset="0"/>
              </a:rPr>
              <a:t>NOT</a:t>
            </a:r>
            <a:endParaRPr lang="en-US" sz="2100">
              <a:solidFill>
                <a:srgbClr val="C00000"/>
              </a:solidFill>
            </a:endParaRP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6015038" y="4910138"/>
            <a:ext cx="6953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C00000"/>
                </a:solidFill>
                <a:latin typeface="Calibri" pitchFamily="-106" charset="0"/>
              </a:rPr>
              <a:t>AND</a:t>
            </a:r>
            <a:endParaRPr lang="en-US" sz="2100">
              <a:solidFill>
                <a:srgbClr val="C00000"/>
              </a:solidFill>
            </a:endParaRPr>
          </a:p>
        </p:txBody>
      </p:sp>
      <p:cxnSp>
        <p:nvCxnSpPr>
          <p:cNvPr id="72" name="Straight Connector 84"/>
          <p:cNvCxnSpPr>
            <a:cxnSpLocks noChangeShapeType="1"/>
          </p:cNvCxnSpPr>
          <p:nvPr/>
        </p:nvCxnSpPr>
        <p:spPr bwMode="auto">
          <a:xfrm flipH="1">
            <a:off x="1066800" y="4964113"/>
            <a:ext cx="1851025" cy="65087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Straight Connector 89"/>
          <p:cNvCxnSpPr>
            <a:cxnSpLocks noChangeShapeType="1"/>
          </p:cNvCxnSpPr>
          <p:nvPr/>
        </p:nvCxnSpPr>
        <p:spPr bwMode="auto">
          <a:xfrm flipH="1">
            <a:off x="1643063" y="5545138"/>
            <a:ext cx="1216025" cy="20637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Line 47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rot="16200000" flipH="1">
            <a:off x="7174706" y="4812507"/>
            <a:ext cx="350837" cy="9969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8" name="Line 6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rot="16200000">
            <a:off x="3191669" y="4588669"/>
            <a:ext cx="0" cy="7635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" name="Line 6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rot="16200000">
            <a:off x="5044106" y="4574381"/>
            <a:ext cx="0" cy="763587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0" name="Oval 5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4499769" y="4877594"/>
            <a:ext cx="141288" cy="139700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0" name="Group 32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 rot="-5400000">
            <a:off x="6164263" y="5816600"/>
            <a:ext cx="620712" cy="896938"/>
            <a:chOff x="672" y="2544"/>
            <a:chExt cx="336" cy="399"/>
          </a:xfrm>
        </p:grpSpPr>
        <p:sp>
          <p:nvSpPr>
            <p:cNvPr id="61" name="Freeform 33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672" y="2544"/>
              <a:ext cx="336" cy="288"/>
            </a:xfrm>
            <a:custGeom>
              <a:avLst/>
              <a:gdLst>
                <a:gd name="T0" fmla="*/ 0 w 336"/>
                <a:gd name="T1" fmla="*/ 288 h 288"/>
                <a:gd name="T2" fmla="*/ 0 w 336"/>
                <a:gd name="T3" fmla="*/ 0 h 288"/>
                <a:gd name="T4" fmla="*/ 336 w 336"/>
                <a:gd name="T5" fmla="*/ 0 h 288"/>
                <a:gd name="T6" fmla="*/ 336 w 336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288"/>
                <a:gd name="T14" fmla="*/ 336 w 336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288">
                  <a:moveTo>
                    <a:pt x="0" y="288"/>
                  </a:moveTo>
                  <a:lnTo>
                    <a:pt x="0" y="0"/>
                  </a:lnTo>
                  <a:lnTo>
                    <a:pt x="336" y="0"/>
                  </a:lnTo>
                  <a:lnTo>
                    <a:pt x="336" y="288"/>
                  </a:lnTo>
                </a:path>
              </a:pathLst>
            </a:custGeom>
            <a:noFill/>
            <a:ln w="28575" cap="flat" cmpd="sng">
              <a:solidFill>
                <a:srgbClr val="160CE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1" name="Arc 34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 flipH="1" flipV="1">
              <a:off x="675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 cmpd="sng">
              <a:solidFill>
                <a:srgbClr val="160C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" name="Arc 35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836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 cmpd="sng">
              <a:solidFill>
                <a:srgbClr val="160C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3" name="Line 4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rot="16200000">
            <a:off x="7198519" y="5549106"/>
            <a:ext cx="427038" cy="968375"/>
          </a:xfrm>
          <a:prstGeom prst="line">
            <a:avLst/>
          </a:prstGeom>
          <a:noFill/>
          <a:ln w="28575">
            <a:solidFill>
              <a:srgbClr val="160C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4" name="Line 9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rot="16200000">
            <a:off x="5703888" y="5756275"/>
            <a:ext cx="0" cy="609600"/>
          </a:xfrm>
          <a:prstGeom prst="line">
            <a:avLst/>
          </a:prstGeom>
          <a:noFill/>
          <a:ln w="28575">
            <a:solidFill>
              <a:srgbClr val="160C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" name="Line 6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rot="16200000">
            <a:off x="3253582" y="6138069"/>
            <a:ext cx="0" cy="763587"/>
          </a:xfrm>
          <a:prstGeom prst="line">
            <a:avLst/>
          </a:prstGeom>
          <a:noFill/>
          <a:ln w="28575">
            <a:solidFill>
              <a:srgbClr val="160C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" name="AutoShape 5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5400000">
            <a:off x="3762375" y="6057900"/>
            <a:ext cx="685800" cy="914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160C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7" name="Oval 55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5400000">
            <a:off x="4575969" y="6431757"/>
            <a:ext cx="141287" cy="139700"/>
          </a:xfrm>
          <a:prstGeom prst="ellipse">
            <a:avLst/>
          </a:prstGeom>
          <a:noFill/>
          <a:ln w="28575">
            <a:solidFill>
              <a:srgbClr val="160C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" name="Rectangle 75"/>
          <p:cNvSpPr>
            <a:spLocks noChangeArrowheads="1"/>
          </p:cNvSpPr>
          <p:nvPr/>
        </p:nvSpPr>
        <p:spPr bwMode="auto">
          <a:xfrm>
            <a:off x="3621088" y="6324600"/>
            <a:ext cx="6731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160CE3"/>
                </a:solidFill>
                <a:latin typeface="Calibri" pitchFamily="-106" charset="0"/>
              </a:rPr>
              <a:t>NOT</a:t>
            </a:r>
            <a:endParaRPr lang="en-US" sz="2100">
              <a:solidFill>
                <a:srgbClr val="160CE3"/>
              </a:solidFill>
            </a:endParaRPr>
          </a:p>
        </p:txBody>
      </p:sp>
      <p:sp>
        <p:nvSpPr>
          <p:cNvPr id="89" name="Rectangle 76"/>
          <p:cNvSpPr>
            <a:spLocks noChangeArrowheads="1"/>
          </p:cNvSpPr>
          <p:nvPr/>
        </p:nvSpPr>
        <p:spPr bwMode="auto">
          <a:xfrm>
            <a:off x="6091238" y="6048375"/>
            <a:ext cx="6953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160CE3"/>
                </a:solidFill>
                <a:latin typeface="Calibri" pitchFamily="-106" charset="0"/>
              </a:rPr>
              <a:t>AND</a:t>
            </a:r>
            <a:endParaRPr lang="en-US" sz="2100">
              <a:solidFill>
                <a:srgbClr val="160CE3"/>
              </a:solidFill>
            </a:endParaRPr>
          </a:p>
        </p:txBody>
      </p:sp>
      <p:cxnSp>
        <p:nvCxnSpPr>
          <p:cNvPr id="90" name="Straight Connector 92"/>
          <p:cNvCxnSpPr>
            <a:cxnSpLocks noChangeShapeType="1"/>
          </p:cNvCxnSpPr>
          <p:nvPr/>
        </p:nvCxnSpPr>
        <p:spPr bwMode="auto">
          <a:xfrm flipH="1">
            <a:off x="1662113" y="6510338"/>
            <a:ext cx="1216025" cy="22225"/>
          </a:xfrm>
          <a:prstGeom prst="line">
            <a:avLst/>
          </a:prstGeom>
          <a:noFill/>
          <a:ln w="28575" algn="ctr">
            <a:solidFill>
              <a:srgbClr val="160C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" name="Line 91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rot="16200000">
            <a:off x="5376069" y="5860257"/>
            <a:ext cx="0" cy="1262062"/>
          </a:xfrm>
          <a:prstGeom prst="line">
            <a:avLst/>
          </a:prstGeom>
          <a:noFill/>
          <a:ln w="28575">
            <a:solidFill>
              <a:srgbClr val="160C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92" name="Straight Arrow Connector 88"/>
          <p:cNvCxnSpPr>
            <a:cxnSpLocks noChangeShapeType="1"/>
          </p:cNvCxnSpPr>
          <p:nvPr/>
        </p:nvCxnSpPr>
        <p:spPr bwMode="auto">
          <a:xfrm flipH="1" flipV="1">
            <a:off x="7412038" y="6172200"/>
            <a:ext cx="638175" cy="3190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" name="Text Box 2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885113" y="6254750"/>
            <a:ext cx="118268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lnSpc>
                <a:spcPts val="1200"/>
              </a:lnSpc>
              <a:spcBef>
                <a:spcPct val="50000"/>
              </a:spcBef>
            </a:pPr>
            <a:r>
              <a:rPr lang="en-US" sz="1500" dirty="0">
                <a:latin typeface="Calibri" pitchFamily="-106" charset="0"/>
              </a:rPr>
              <a:t>blue row?</a:t>
            </a:r>
          </a:p>
          <a:p>
            <a:pPr algn="r">
              <a:lnSpc>
                <a:spcPts val="1200"/>
              </a:lnSpc>
              <a:spcBef>
                <a:spcPct val="50000"/>
              </a:spcBef>
            </a:pPr>
            <a:r>
              <a:rPr lang="en-US" sz="1500" dirty="0">
                <a:latin typeface="Calibri" pitchFamily="-106" charset="0"/>
              </a:rPr>
              <a:t>other rows?</a:t>
            </a:r>
          </a:p>
        </p:txBody>
      </p:sp>
      <p:sp>
        <p:nvSpPr>
          <p:cNvPr id="95" name="Line 6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rot="16200000">
            <a:off x="3294857" y="3869531"/>
            <a:ext cx="0" cy="4395787"/>
          </a:xfrm>
          <a:prstGeom prst="line">
            <a:avLst/>
          </a:prstGeom>
          <a:noFill/>
          <a:ln w="28575">
            <a:solidFill>
              <a:srgbClr val="160C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" name="Text Box 104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20482912">
            <a:off x="1763142" y="2452359"/>
            <a:ext cx="5731730" cy="2678113"/>
          </a:xfrm>
          <a:prstGeom prst="rect">
            <a:avLst/>
          </a:prstGeom>
          <a:solidFill>
            <a:srgbClr val="D8F0DE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solidFill>
                  <a:srgbClr val="067B0E"/>
                </a:solidFill>
                <a:latin typeface="Calibri" pitchFamily="-106" charset="0"/>
              </a:rPr>
              <a:t>This is a </a:t>
            </a:r>
            <a:r>
              <a:rPr lang="en-US" sz="4200" i="1" dirty="0">
                <a:solidFill>
                  <a:srgbClr val="067B0E"/>
                </a:solidFill>
                <a:latin typeface="Calibri" pitchFamily="-106" charset="0"/>
              </a:rPr>
              <a:t>constructive</a:t>
            </a:r>
            <a:r>
              <a:rPr lang="en-US" sz="4200" dirty="0">
                <a:solidFill>
                  <a:srgbClr val="067B0E"/>
                </a:solidFill>
                <a:latin typeface="Calibri" pitchFamily="-106" charset="0"/>
              </a:rPr>
              <a:t> proof that AND, OR, </a:t>
            </a:r>
            <a:r>
              <a:rPr lang="en-US" sz="4200" dirty="0" smtClean="0">
                <a:solidFill>
                  <a:srgbClr val="067B0E"/>
                </a:solidFill>
                <a:latin typeface="Calibri" pitchFamily="-106" charset="0"/>
              </a:rPr>
              <a:t>NOT </a:t>
            </a:r>
            <a:r>
              <a:rPr lang="en-US" sz="4200" dirty="0">
                <a:solidFill>
                  <a:srgbClr val="067B0E"/>
                </a:solidFill>
                <a:latin typeface="Calibri" pitchFamily="-106" charset="0"/>
              </a:rPr>
              <a:t>suffice to build any </a:t>
            </a:r>
            <a:r>
              <a:rPr lang="en-US" sz="4200" dirty="0" smtClean="0">
                <a:solidFill>
                  <a:srgbClr val="067B0E"/>
                </a:solidFill>
                <a:latin typeface="Calibri" pitchFamily="-106" charset="0"/>
              </a:rPr>
              <a:t>function of bits!</a:t>
            </a:r>
            <a:endParaRPr lang="en-US" sz="4200" dirty="0">
              <a:solidFill>
                <a:srgbClr val="067B0E"/>
              </a:solidFill>
              <a:latin typeface="Calibri" pitchFamily="-106" charset="0"/>
            </a:endParaRPr>
          </a:p>
        </p:txBody>
      </p:sp>
      <p:sp>
        <p:nvSpPr>
          <p:cNvPr id="75" name="Text Box 10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 rot="732845">
            <a:off x="2341563" y="1876078"/>
            <a:ext cx="6324600" cy="1384995"/>
          </a:xfrm>
          <a:prstGeom prst="rect">
            <a:avLst/>
          </a:prstGeom>
          <a:solidFill>
            <a:srgbClr val="FECACA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solidFill>
                  <a:srgbClr val="C00000"/>
                </a:solidFill>
                <a:latin typeface="Calibri" pitchFamily="-106" charset="0"/>
              </a:rPr>
              <a:t>But... </a:t>
            </a:r>
            <a:r>
              <a:rPr lang="en-US" sz="4200" b="1" u="sng" dirty="0">
                <a:solidFill>
                  <a:srgbClr val="C00000"/>
                </a:solidFill>
                <a:latin typeface="Calibri" pitchFamily="-106" charset="0"/>
              </a:rPr>
              <a:t>ALL</a:t>
            </a:r>
            <a:r>
              <a:rPr lang="en-US" sz="4200" dirty="0">
                <a:solidFill>
                  <a:srgbClr val="C00000"/>
                </a:solidFill>
                <a:latin typeface="Calibri" pitchFamily="-106" charset="0"/>
              </a:rPr>
              <a:t> functions are just </a:t>
            </a:r>
            <a:r>
              <a:rPr lang="en-US" sz="4200" dirty="0" smtClean="0">
                <a:solidFill>
                  <a:srgbClr val="C00000"/>
                </a:solidFill>
                <a:latin typeface="Calibri" pitchFamily="-106" charset="0"/>
              </a:rPr>
              <a:t>functions of bits! </a:t>
            </a:r>
            <a:r>
              <a:rPr lang="en-US" sz="3200" dirty="0" smtClean="0">
                <a:solidFill>
                  <a:srgbClr val="C00000"/>
                </a:solidFill>
                <a:latin typeface="Calibri" pitchFamily="-106" charset="0"/>
              </a:rPr>
              <a:t>(</a:t>
            </a:r>
            <a:r>
              <a:rPr lang="en-US" sz="3200" i="1" dirty="0" smtClean="0">
                <a:solidFill>
                  <a:srgbClr val="C00000"/>
                </a:solidFill>
                <a:latin typeface="Calibri" pitchFamily="-106" charset="0"/>
              </a:rPr>
              <a:t>via</a:t>
            </a:r>
            <a:r>
              <a:rPr lang="en-US" sz="3200" dirty="0" smtClean="0">
                <a:solidFill>
                  <a:srgbClr val="C00000"/>
                </a:solidFill>
                <a:latin typeface="Calibri" pitchFamily="-106" charset="0"/>
              </a:rPr>
              <a:t> </a:t>
            </a:r>
            <a:r>
              <a:rPr lang="en-US" sz="3200" i="1" dirty="0" smtClean="0">
                <a:solidFill>
                  <a:srgbClr val="C00000"/>
                </a:solidFill>
                <a:latin typeface="Calibri" pitchFamily="-106" charset="0"/>
              </a:rPr>
              <a:t>binary</a:t>
            </a:r>
            <a:r>
              <a:rPr lang="en-US" sz="3200" dirty="0" smtClean="0">
                <a:solidFill>
                  <a:srgbClr val="C00000"/>
                </a:solidFill>
                <a:latin typeface="Calibri" pitchFamily="-106" charset="0"/>
              </a:rPr>
              <a:t>)</a:t>
            </a:r>
            <a:endParaRPr lang="en-US" sz="3200" dirty="0">
              <a:solidFill>
                <a:srgbClr val="C00000"/>
              </a:solidFill>
              <a:latin typeface="Calibri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780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6613" y="1143000"/>
            <a:ext cx="34988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100">
                <a:solidFill>
                  <a:srgbClr val="000000"/>
                </a:solidFill>
                <a:latin typeface="Calibri" pitchFamily="-106" charset="0"/>
              </a:rPr>
              <a:t>Specify a </a:t>
            </a:r>
            <a:r>
              <a:rPr lang="en-US" sz="2100" b="1">
                <a:solidFill>
                  <a:srgbClr val="000000"/>
                </a:solidFill>
                <a:latin typeface="Calibri" pitchFamily="-106" charset="0"/>
              </a:rPr>
              <a:t>truth table </a:t>
            </a:r>
            <a:r>
              <a:rPr lang="en-US" sz="2100">
                <a:solidFill>
                  <a:srgbClr val="000000"/>
                </a:solidFill>
                <a:latin typeface="Calibri" pitchFamily="-106" charset="0"/>
              </a:rPr>
              <a:t>defining </a:t>
            </a:r>
            <a:r>
              <a:rPr lang="en-US" sz="2100" b="1" i="1">
                <a:solidFill>
                  <a:srgbClr val="000000"/>
                </a:solidFill>
                <a:latin typeface="Calibri" pitchFamily="-106" charset="0"/>
              </a:rPr>
              <a:t>any</a:t>
            </a:r>
            <a:r>
              <a:rPr lang="en-US" sz="2100">
                <a:solidFill>
                  <a:srgbClr val="000000"/>
                </a:solidFill>
                <a:latin typeface="Calibri" pitchFamily="-106" charset="0"/>
              </a:rPr>
              <a:t> function you want</a:t>
            </a:r>
          </a:p>
        </p:txBody>
      </p:sp>
      <p:sp>
        <p:nvSpPr>
          <p:cNvPr id="3993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2663" y="92075"/>
            <a:ext cx="7245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000000"/>
                </a:solidFill>
                <a:latin typeface="Cambria" pitchFamily="18" charset="0"/>
              </a:rPr>
              <a:t>Another  example</a:t>
            </a:r>
            <a:endParaRPr lang="en-US" sz="36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994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04875" y="227806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x</a:t>
            </a:r>
          </a:p>
        </p:txBody>
      </p:sp>
      <p:sp>
        <p:nvSpPr>
          <p:cNvPr id="39941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28750" y="227806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y</a:t>
            </a:r>
          </a:p>
        </p:txBody>
      </p:sp>
      <p:sp>
        <p:nvSpPr>
          <p:cNvPr id="39942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03288" y="273526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9943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27163" y="2735263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9944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06463" y="304800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994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30338" y="3048000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9946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03288" y="3373438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9947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427163" y="3373438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9948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06463" y="3686175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E0CFB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9949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30338" y="3686175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E0CFB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9950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25663" y="2303463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fn(x,y)</a:t>
            </a:r>
          </a:p>
        </p:txBody>
      </p:sp>
      <p:sp>
        <p:nvSpPr>
          <p:cNvPr id="39951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11438" y="2735263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9952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14613" y="3048000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9953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11438" y="3373438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39954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614613" y="3686175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E0CFB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39955" name="Oval 3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20663" y="1222375"/>
            <a:ext cx="536575" cy="647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-106" charset="0"/>
              </a:rPr>
              <a:t>1</a:t>
            </a:r>
          </a:p>
        </p:txBody>
      </p:sp>
      <p:sp>
        <p:nvSpPr>
          <p:cNvPr id="39956" name="Oval 3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637088" y="1331913"/>
            <a:ext cx="536575" cy="6492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-106" charset="0"/>
              </a:rPr>
              <a:t>2</a:t>
            </a:r>
          </a:p>
        </p:txBody>
      </p:sp>
      <p:sp>
        <p:nvSpPr>
          <p:cNvPr id="39957" name="Text Box 2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249863" y="1066800"/>
            <a:ext cx="33607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>
                <a:solidFill>
                  <a:srgbClr val="000000"/>
                </a:solidFill>
                <a:latin typeface="Calibri" pitchFamily="-106" charset="0"/>
              </a:rPr>
              <a:t>For each input row whose output needs to be 1, build an </a:t>
            </a:r>
            <a:r>
              <a:rPr lang="en-US" sz="2100" b="1">
                <a:solidFill>
                  <a:srgbClr val="000000"/>
                </a:solidFill>
                <a:latin typeface="Calibri" pitchFamily="-106" charset="0"/>
              </a:rPr>
              <a:t>AND</a:t>
            </a:r>
            <a:r>
              <a:rPr lang="en-US" sz="2100">
                <a:solidFill>
                  <a:srgbClr val="000000"/>
                </a:solidFill>
                <a:latin typeface="Calibri" pitchFamily="-106" charset="0"/>
              </a:rPr>
              <a:t> circuit that outputs 1 </a:t>
            </a:r>
            <a:r>
              <a:rPr lang="en-US" sz="2100" i="1" u="sng">
                <a:solidFill>
                  <a:srgbClr val="000000"/>
                </a:solidFill>
                <a:latin typeface="Calibri" pitchFamily="-106" charset="0"/>
              </a:rPr>
              <a:t>only for that specific input</a:t>
            </a:r>
            <a:r>
              <a:rPr lang="en-US" sz="2100" i="1">
                <a:solidFill>
                  <a:srgbClr val="000000"/>
                </a:solidFill>
                <a:latin typeface="Calibri" pitchFamily="-106" charset="0"/>
              </a:rPr>
              <a:t>!</a:t>
            </a:r>
            <a:endParaRPr lang="en-US" sz="2100">
              <a:solidFill>
                <a:srgbClr val="000000"/>
              </a:solidFill>
              <a:latin typeface="Calibri" pitchFamily="-106" charset="0"/>
            </a:endParaRPr>
          </a:p>
        </p:txBody>
      </p:sp>
      <p:sp>
        <p:nvSpPr>
          <p:cNvPr id="39958" name="Oval 3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097463" y="2667000"/>
            <a:ext cx="536575" cy="6492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-106" charset="0"/>
              </a:rPr>
              <a:t>3</a:t>
            </a:r>
          </a:p>
        </p:txBody>
      </p:sp>
      <p:sp>
        <p:nvSpPr>
          <p:cNvPr id="39959" name="Rectangle 98"/>
          <p:cNvSpPr>
            <a:spLocks noChangeArrowheads="1"/>
          </p:cNvSpPr>
          <p:nvPr/>
        </p:nvSpPr>
        <p:spPr bwMode="auto">
          <a:xfrm>
            <a:off x="5692775" y="2801938"/>
            <a:ext cx="26670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100" b="1">
                <a:solidFill>
                  <a:srgbClr val="000000"/>
                </a:solidFill>
                <a:latin typeface="Calibri" pitchFamily="-106" charset="0"/>
              </a:rPr>
              <a:t>OR</a:t>
            </a:r>
            <a:r>
              <a:rPr lang="en-US" sz="2100">
                <a:solidFill>
                  <a:srgbClr val="000000"/>
                </a:solidFill>
                <a:latin typeface="Calibri" pitchFamily="-106" charset="0"/>
              </a:rPr>
              <a:t> them all together </a:t>
            </a:r>
            <a:endParaRPr lang="en-US" sz="2100">
              <a:solidFill>
                <a:srgbClr val="000000"/>
              </a:solidFill>
            </a:endParaRPr>
          </a:p>
        </p:txBody>
      </p:sp>
      <p:cxnSp>
        <p:nvCxnSpPr>
          <p:cNvPr id="39960" name="Straight Connector 31"/>
          <p:cNvCxnSpPr>
            <a:cxnSpLocks noChangeShapeType="1"/>
          </p:cNvCxnSpPr>
          <p:nvPr/>
        </p:nvCxnSpPr>
        <p:spPr bwMode="auto">
          <a:xfrm>
            <a:off x="1701800" y="4157663"/>
            <a:ext cx="0" cy="23812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1" name="Straight Connector 32"/>
          <p:cNvCxnSpPr>
            <a:cxnSpLocks noChangeShapeType="1"/>
          </p:cNvCxnSpPr>
          <p:nvPr/>
        </p:nvCxnSpPr>
        <p:spPr bwMode="auto">
          <a:xfrm>
            <a:off x="1163638" y="4648200"/>
            <a:ext cx="0" cy="170973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2" name="Straight Connector 35"/>
          <p:cNvCxnSpPr>
            <a:cxnSpLocks noChangeShapeType="1"/>
          </p:cNvCxnSpPr>
          <p:nvPr/>
        </p:nvCxnSpPr>
        <p:spPr bwMode="auto">
          <a:xfrm>
            <a:off x="1163638" y="4151313"/>
            <a:ext cx="0" cy="23796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3" name="Rectangle 36"/>
          <p:cNvSpPr>
            <a:spLocks noChangeArrowheads="1"/>
          </p:cNvSpPr>
          <p:nvPr/>
        </p:nvSpPr>
        <p:spPr bwMode="auto">
          <a:xfrm>
            <a:off x="4251325" y="6216650"/>
            <a:ext cx="1114425" cy="461963"/>
          </a:xfrm>
          <a:prstGeom prst="rect">
            <a:avLst/>
          </a:prstGeom>
          <a:solidFill>
            <a:srgbClr val="D8F0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67B0E"/>
                </a:solidFill>
                <a:latin typeface="Calibri" pitchFamily="-106" charset="0"/>
              </a:rPr>
              <a:t>2 ANDs</a:t>
            </a:r>
            <a:endParaRPr lang="en-US" b="1">
              <a:solidFill>
                <a:srgbClr val="067B0E"/>
              </a:solidFill>
            </a:endParaRPr>
          </a:p>
        </p:txBody>
      </p:sp>
      <p:sp>
        <p:nvSpPr>
          <p:cNvPr id="39964" name="Rectangle 37"/>
          <p:cNvSpPr>
            <a:spLocks noChangeArrowheads="1"/>
          </p:cNvSpPr>
          <p:nvPr/>
        </p:nvSpPr>
        <p:spPr bwMode="auto">
          <a:xfrm>
            <a:off x="6630987" y="5756275"/>
            <a:ext cx="790575" cy="460375"/>
          </a:xfrm>
          <a:prstGeom prst="rect">
            <a:avLst/>
          </a:prstGeom>
          <a:solidFill>
            <a:srgbClr val="D8F0DE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9900"/>
                </a:solidFill>
                <a:latin typeface="Calibri" pitchFamily="-106" charset="0"/>
              </a:rPr>
              <a:t>1 OR</a:t>
            </a: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48" name="Rectangle 2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154113" y="2022475"/>
            <a:ext cx="598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ea typeface="MS PGothic" pitchFamily="34" charset="-128"/>
              </a:rPr>
              <a:t>input</a:t>
            </a:r>
          </a:p>
        </p:txBody>
      </p:sp>
      <p:sp>
        <p:nvSpPr>
          <p:cNvPr id="49" name="Line 22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982663" y="2357438"/>
            <a:ext cx="99060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mes" charset="0"/>
              <a:ea typeface="MS PGothic" pitchFamily="34" charset="-128"/>
            </a:endParaRPr>
          </a:p>
        </p:txBody>
      </p:sp>
      <p:sp>
        <p:nvSpPr>
          <p:cNvPr id="50" name="Rectangle 2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566988" y="2022475"/>
            <a:ext cx="725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ea typeface="MS PGothic" pitchFamily="34" charset="-128"/>
              </a:rPr>
              <a:t>output</a:t>
            </a:r>
          </a:p>
        </p:txBody>
      </p:sp>
      <p:sp>
        <p:nvSpPr>
          <p:cNvPr id="51" name="Line 2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311400" y="2357438"/>
            <a:ext cx="1309688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" charset="0"/>
              <a:ea typeface="MS PGothic" pitchFamily="34" charset="-128"/>
            </a:endParaRPr>
          </a:p>
        </p:txBody>
      </p:sp>
      <p:sp>
        <p:nvSpPr>
          <p:cNvPr id="39970" name="Rectangle 47"/>
          <p:cNvSpPr>
            <a:spLocks noChangeArrowheads="1"/>
          </p:cNvSpPr>
          <p:nvPr/>
        </p:nvSpPr>
        <p:spPr bwMode="auto">
          <a:xfrm>
            <a:off x="819150" y="6270625"/>
            <a:ext cx="30003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x</a:t>
            </a:r>
          </a:p>
        </p:txBody>
      </p:sp>
      <p:sp>
        <p:nvSpPr>
          <p:cNvPr id="39971" name="Rectangle 48"/>
          <p:cNvSpPr>
            <a:spLocks noChangeArrowheads="1"/>
          </p:cNvSpPr>
          <p:nvPr/>
        </p:nvSpPr>
        <p:spPr bwMode="auto">
          <a:xfrm>
            <a:off x="1412875" y="6216650"/>
            <a:ext cx="30003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y</a:t>
            </a:r>
          </a:p>
        </p:txBody>
      </p:sp>
      <p:sp>
        <p:nvSpPr>
          <p:cNvPr id="39972" name="Rectangle 47"/>
          <p:cNvSpPr>
            <a:spLocks noChangeArrowheads="1"/>
          </p:cNvSpPr>
          <p:nvPr/>
        </p:nvSpPr>
        <p:spPr bwMode="auto">
          <a:xfrm>
            <a:off x="842963" y="4178300"/>
            <a:ext cx="3000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x</a:t>
            </a:r>
          </a:p>
        </p:txBody>
      </p:sp>
      <p:sp>
        <p:nvSpPr>
          <p:cNvPr id="39973" name="Rectangle 48"/>
          <p:cNvSpPr>
            <a:spLocks noChangeArrowheads="1"/>
          </p:cNvSpPr>
          <p:nvPr/>
        </p:nvSpPr>
        <p:spPr bwMode="auto">
          <a:xfrm>
            <a:off x="1436688" y="4306888"/>
            <a:ext cx="3000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92075"/>
            <a:ext cx="72453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</a:rPr>
              <a:t>"Rails"</a:t>
            </a:r>
            <a:endParaRPr lang="en-US" sz="4200" dirty="0">
              <a:solidFill>
                <a:srgbClr val="000000"/>
              </a:solidFill>
              <a:latin typeface="Cambria" pitchFamily="18" charset="0"/>
              <a:cs typeface="Courier New" pitchFamily="-106" charset="0"/>
            </a:endParaRP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0" t="14558" r="17810" b="20035"/>
          <a:stretch>
            <a:fillRect/>
          </a:stretch>
        </p:blipFill>
        <p:spPr bwMode="auto">
          <a:xfrm>
            <a:off x="381000" y="914400"/>
            <a:ext cx="59436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51" name="Straight Connector 41"/>
          <p:cNvCxnSpPr>
            <a:cxnSpLocks noChangeShapeType="1"/>
          </p:cNvCxnSpPr>
          <p:nvPr/>
        </p:nvCxnSpPr>
        <p:spPr bwMode="auto">
          <a:xfrm>
            <a:off x="304800" y="3416300"/>
            <a:ext cx="8451850" cy="0"/>
          </a:xfrm>
          <a:prstGeom prst="line">
            <a:avLst/>
          </a:prstGeom>
          <a:noFill/>
          <a:ln w="38100" algn="ctr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5" name="Rectangle 42"/>
          <p:cNvSpPr>
            <a:spLocks noChangeArrowheads="1"/>
          </p:cNvSpPr>
          <p:nvPr/>
        </p:nvSpPr>
        <p:spPr bwMode="auto">
          <a:xfrm>
            <a:off x="6577013" y="1282700"/>
            <a:ext cx="23383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mbria" pitchFamily="18" charset="0"/>
              </a:rPr>
              <a:t>What are the differences between these two circuits?</a:t>
            </a:r>
            <a:endParaRPr lang="en-US">
              <a:latin typeface="Cambria" pitchFamily="18" charset="0"/>
            </a:endParaRPr>
          </a:p>
        </p:txBody>
      </p:sp>
      <p:sp>
        <p:nvSpPr>
          <p:cNvPr id="40966" name="Rectangle 43"/>
          <p:cNvSpPr>
            <a:spLocks noChangeArrowheads="1"/>
          </p:cNvSpPr>
          <p:nvPr/>
        </p:nvSpPr>
        <p:spPr bwMode="auto">
          <a:xfrm>
            <a:off x="6577013" y="4362271"/>
            <a:ext cx="23383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Any 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advantages of 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the "rails" approach?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0967" name="TextBox 45"/>
          <p:cNvSpPr txBox="1">
            <a:spLocks noChangeArrowheads="1"/>
          </p:cNvSpPr>
          <p:nvPr/>
        </p:nvSpPr>
        <p:spPr bwMode="auto">
          <a:xfrm>
            <a:off x="334963" y="6350000"/>
            <a:ext cx="2976562" cy="323850"/>
          </a:xfrm>
          <a:prstGeom prst="rect">
            <a:avLst/>
          </a:prstGeom>
          <a:solidFill>
            <a:srgbClr val="D8F0DE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500" dirty="0">
                <a:latin typeface="Cambria" pitchFamily="18" charset="0"/>
              </a:rPr>
              <a:t>using </a:t>
            </a:r>
            <a:r>
              <a:rPr lang="en-US" sz="1500" i="1" dirty="0">
                <a:latin typeface="Cambria" pitchFamily="18" charset="0"/>
              </a:rPr>
              <a:t>rails</a:t>
            </a:r>
            <a:r>
              <a:rPr lang="en-US" sz="1500" dirty="0">
                <a:latin typeface="Cambria" pitchFamily="18" charset="0"/>
              </a:rPr>
              <a:t> for Not X and Not 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 bwMode="auto">
          <a:xfrm>
            <a:off x="5029198" y="1322460"/>
            <a:ext cx="2249905" cy="409075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9" name="Rounded Rectangle 68"/>
          <p:cNvSpPr/>
          <p:nvPr/>
        </p:nvSpPr>
        <p:spPr bwMode="auto">
          <a:xfrm>
            <a:off x="1873835" y="1322460"/>
            <a:ext cx="2249905" cy="409075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015708" y="2701925"/>
            <a:ext cx="4373062" cy="3714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2017296" y="3113088"/>
            <a:ext cx="4373062" cy="3714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5" name="Rounded Rectangle 64"/>
          <p:cNvSpPr/>
          <p:nvPr/>
        </p:nvSpPr>
        <p:spPr bwMode="auto">
          <a:xfrm>
            <a:off x="2017296" y="3972719"/>
            <a:ext cx="4373062" cy="3714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6" name="Rounded Rectangle 65"/>
          <p:cNvSpPr/>
          <p:nvPr/>
        </p:nvSpPr>
        <p:spPr bwMode="auto">
          <a:xfrm>
            <a:off x="2017296" y="5203031"/>
            <a:ext cx="4373062" cy="3714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979612" y="1805133"/>
            <a:ext cx="457200" cy="4064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2767264" y="1805133"/>
            <a:ext cx="457200" cy="4064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3545304" y="1805133"/>
            <a:ext cx="457200" cy="4064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5029199" y="1803796"/>
            <a:ext cx="2249905" cy="409075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rgbClr val="000000"/>
                </a:solidFill>
                <a:latin typeface="Cambria" pitchFamily="18" charset="0"/>
              </a:rPr>
              <a:t>Odd parity</a:t>
            </a:r>
            <a:endParaRPr lang="en-US" sz="4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7653" name="Text Box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30388" y="1777501"/>
            <a:ext cx="758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x</a:t>
            </a:r>
          </a:p>
        </p:txBody>
      </p:sp>
      <p:sp>
        <p:nvSpPr>
          <p:cNvPr id="27654" name="Text Box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00325" y="1777501"/>
            <a:ext cx="800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y</a:t>
            </a:r>
          </a:p>
        </p:txBody>
      </p:sp>
      <p:sp>
        <p:nvSpPr>
          <p:cNvPr id="27655" name="Text 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8800" y="2188369"/>
            <a:ext cx="7588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56" name="Text Box 1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8738" y="2188369"/>
            <a:ext cx="80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57" name="Text Box 1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31975" y="2597944"/>
            <a:ext cx="7588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58" name="Text Box 1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1913" y="2597944"/>
            <a:ext cx="80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59" name="Text Box 1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28800" y="3009106"/>
            <a:ext cx="758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60" name="Text Box 2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98738" y="3009106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61" name="Text Box 2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31975" y="3418681"/>
            <a:ext cx="758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62" name="Text Box 2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01913" y="3418681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63" name="Text Box 2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32944" y="1777501"/>
            <a:ext cx="251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latin typeface="Calibri" pitchFamily="34" charset="0"/>
              </a:rPr>
              <a:t>circuit output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7664" name="Text Box 2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08663" y="2188368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65" name="Text Box 2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08663" y="2597943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66" name="Text Box 2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08663" y="3009107"/>
            <a:ext cx="80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67" name="Text Box 2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08663" y="3418682"/>
            <a:ext cx="80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68" name="Rectangle 2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05089" y="1316037"/>
            <a:ext cx="46198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 smtClean="0">
                <a:latin typeface="Cambria" pitchFamily="18" charset="0"/>
              </a:rPr>
              <a:t>IN</a:t>
            </a:r>
            <a:endParaRPr lang="en-US" sz="2100" b="1" dirty="0">
              <a:latin typeface="Cambria" pitchFamily="18" charset="0"/>
            </a:endParaRPr>
          </a:p>
        </p:txBody>
      </p:sp>
      <p:sp>
        <p:nvSpPr>
          <p:cNvPr id="27670" name="Rectangle 3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46267" y="1316037"/>
            <a:ext cx="72648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 smtClean="0">
                <a:latin typeface="Cambria" pitchFamily="18" charset="0"/>
              </a:rPr>
              <a:t>OUT</a:t>
            </a:r>
            <a:endParaRPr lang="en-US" sz="2100" b="1" dirty="0">
              <a:latin typeface="Cambria" pitchFamily="18" charset="0"/>
            </a:endParaRPr>
          </a:p>
        </p:txBody>
      </p:sp>
      <p:sp>
        <p:nvSpPr>
          <p:cNvPr id="27672" name="Text Box 1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397250" y="1777501"/>
            <a:ext cx="800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z</a:t>
            </a:r>
          </a:p>
        </p:txBody>
      </p:sp>
      <p:sp>
        <p:nvSpPr>
          <p:cNvPr id="27673" name="Text Box 1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395663" y="2188369"/>
            <a:ext cx="80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74" name="Text Box 1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398838" y="2597944"/>
            <a:ext cx="80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75" name="Text Box 2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395663" y="3009106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76" name="Text Box 2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398838" y="3418681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77" name="Text Box 1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828800" y="3868738"/>
            <a:ext cx="7588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78" name="Text Box 1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598738" y="3868738"/>
            <a:ext cx="80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79" name="Text Box 1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831975" y="4278313"/>
            <a:ext cx="7588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80" name="Text Box 1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601913" y="4278313"/>
            <a:ext cx="80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81" name="Text Box 1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828800" y="4689474"/>
            <a:ext cx="758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82" name="Text Box 2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598738" y="4689474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83" name="Text Box 2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831975" y="5099049"/>
            <a:ext cx="758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84" name="Text Box 2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601913" y="5099049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85" name="Text Box 16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395663" y="3868738"/>
            <a:ext cx="80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86" name="Text Box 18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398838" y="4278313"/>
            <a:ext cx="80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87" name="Text Box 2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395663" y="4689474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88" name="Text Box 22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398838" y="5099049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89" name="Text Box 24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819775" y="3868738"/>
            <a:ext cx="80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90" name="Text Box 25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819775" y="4278313"/>
            <a:ext cx="80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91" name="Text Box 26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19775" y="4689474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92" name="Text Box 27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819775" y="5099049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80688" y="3059289"/>
            <a:ext cx="1600200" cy="19389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Courier New" pitchFamily="49" charset="0"/>
                <a:ea typeface="ＭＳ Ｐゴシック" pitchFamily="34" charset="-128"/>
              </a:rPr>
              <a:t>1</a:t>
            </a:r>
            <a:r>
              <a:rPr lang="en-US" dirty="0">
                <a:ea typeface="ＭＳ Ｐゴシック" pitchFamily="34" charset="-128"/>
              </a:rPr>
              <a:t>, </a:t>
            </a:r>
            <a:r>
              <a:rPr lang="en-US" dirty="0" smtClean="0">
                <a:ea typeface="ＭＳ Ｐゴシック" pitchFamily="34" charset="-128"/>
              </a:rPr>
              <a:t>exactly when </a:t>
            </a:r>
            <a:r>
              <a:rPr lang="en-US" dirty="0">
                <a:ea typeface="ＭＳ Ｐゴシック" pitchFamily="34" charset="-128"/>
              </a:rPr>
              <a:t>the number of input bits is </a:t>
            </a:r>
            <a:r>
              <a:rPr lang="en-US" b="1" i="1" dirty="0">
                <a:ea typeface="ＭＳ Ｐゴシック" pitchFamily="34" charset="-128"/>
              </a:rPr>
              <a:t>odd</a:t>
            </a:r>
          </a:p>
        </p:txBody>
      </p:sp>
      <p:sp>
        <p:nvSpPr>
          <p:cNvPr id="4" name="Right Brace 3"/>
          <p:cNvSpPr/>
          <p:nvPr/>
        </p:nvSpPr>
        <p:spPr bwMode="auto">
          <a:xfrm>
            <a:off x="6619875" y="2478087"/>
            <a:ext cx="466725" cy="3096419"/>
          </a:xfrm>
          <a:prstGeom prst="rightBrace">
            <a:avLst>
              <a:gd name="adj1" fmla="val 44614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71" name="Text Box 12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066800" y="6167735"/>
            <a:ext cx="67056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  <a:buFont typeface="Times" pitchFamily="-106" charset="0"/>
              <a:buNone/>
            </a:pPr>
            <a:r>
              <a:rPr lang="en-US" dirty="0">
                <a:latin typeface="Cambria" pitchFamily="18" charset="0"/>
              </a:rPr>
              <a:t> Truth table </a:t>
            </a:r>
            <a:r>
              <a:rPr lang="en-US" dirty="0" smtClean="0">
                <a:latin typeface="Cambria" pitchFamily="18" charset="0"/>
              </a:rPr>
              <a:t>for the </a:t>
            </a:r>
            <a:r>
              <a:rPr lang="en-US" b="1" dirty="0" smtClean="0">
                <a:solidFill>
                  <a:srgbClr val="0E0CFB"/>
                </a:solidFill>
                <a:latin typeface="Cambria" pitchFamily="18" charset="0"/>
              </a:rPr>
              <a:t>"odd-parity"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f'n</a:t>
            </a:r>
            <a:endParaRPr lang="en-US" dirty="0">
              <a:latin typeface="Cambria" pitchFamily="18" charset="0"/>
            </a:endParaRPr>
          </a:p>
        </p:txBody>
      </p:sp>
      <p:grpSp>
        <p:nvGrpSpPr>
          <p:cNvPr id="72" name="Group 34"/>
          <p:cNvGrpSpPr>
            <a:grpSpLocks/>
          </p:cNvGrpSpPr>
          <p:nvPr>
            <p:custDataLst>
              <p:tags r:id="rId41"/>
            </p:custDataLst>
          </p:nvPr>
        </p:nvGrpSpPr>
        <p:grpSpPr bwMode="auto">
          <a:xfrm>
            <a:off x="8671197" y="6307589"/>
            <a:ext cx="368300" cy="488950"/>
            <a:chOff x="2928" y="1051"/>
            <a:chExt cx="840" cy="957"/>
          </a:xfrm>
        </p:grpSpPr>
        <p:sp>
          <p:nvSpPr>
            <p:cNvPr id="73" name="Freeform 35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36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Oval 37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Oval 3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Oval 3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Oval 40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Oval 41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Oval 42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AutoShape 43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44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45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46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47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" name="Text Box 48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789341" y="6096000"/>
            <a:ext cx="11382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67B0E"/>
                </a:solidFill>
                <a:latin typeface="Cambria" pitchFamily="18" charset="0"/>
              </a:rPr>
              <a:t>This </a:t>
            </a:r>
            <a:r>
              <a:rPr lang="en-US" sz="1000" b="1" i="1" dirty="0" smtClean="0">
                <a:solidFill>
                  <a:srgbClr val="067B0E"/>
                </a:solidFill>
                <a:latin typeface="Cambria" pitchFamily="18" charset="0"/>
              </a:rPr>
              <a:t>is</a:t>
            </a:r>
            <a:r>
              <a:rPr lang="en-US" sz="1000" dirty="0" smtClean="0">
                <a:solidFill>
                  <a:srgbClr val="067B0E"/>
                </a:solidFill>
                <a:latin typeface="Cambria" pitchFamily="18" charset="0"/>
              </a:rPr>
              <a:t> odd, but it's also </a:t>
            </a:r>
            <a:r>
              <a:rPr lang="en-US" sz="1000" dirty="0" err="1" smtClean="0">
                <a:solidFill>
                  <a:srgbClr val="067B0E"/>
                </a:solidFill>
                <a:latin typeface="Cambria" pitchFamily="18" charset="0"/>
              </a:rPr>
              <a:t>f'n</a:t>
            </a:r>
            <a:r>
              <a:rPr lang="en-US" sz="1000" dirty="0" smtClean="0">
                <a:solidFill>
                  <a:srgbClr val="067B0E"/>
                </a:solidFill>
                <a:latin typeface="Cambria" pitchFamily="18" charset="0"/>
              </a:rPr>
              <a:t>!</a:t>
            </a:r>
            <a:endParaRPr lang="en-US" sz="1000" dirty="0">
              <a:solidFill>
                <a:srgbClr val="067B0E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353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 bwMode="auto">
          <a:xfrm>
            <a:off x="5029198" y="1322460"/>
            <a:ext cx="2249905" cy="409075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9" name="Rounded Rectangle 68"/>
          <p:cNvSpPr/>
          <p:nvPr/>
        </p:nvSpPr>
        <p:spPr bwMode="auto">
          <a:xfrm>
            <a:off x="1873835" y="1322460"/>
            <a:ext cx="2249905" cy="409075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015708" y="2701925"/>
            <a:ext cx="4373062" cy="3714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2017296" y="3113088"/>
            <a:ext cx="4373062" cy="3714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5" name="Rounded Rectangle 64"/>
          <p:cNvSpPr/>
          <p:nvPr/>
        </p:nvSpPr>
        <p:spPr bwMode="auto">
          <a:xfrm>
            <a:off x="2017296" y="3972719"/>
            <a:ext cx="4373062" cy="3714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6" name="Rounded Rectangle 65"/>
          <p:cNvSpPr/>
          <p:nvPr/>
        </p:nvSpPr>
        <p:spPr bwMode="auto">
          <a:xfrm>
            <a:off x="2017296" y="5203031"/>
            <a:ext cx="4373062" cy="3714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979612" y="1805133"/>
            <a:ext cx="457200" cy="4064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2767264" y="1805133"/>
            <a:ext cx="457200" cy="4064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3545304" y="1805133"/>
            <a:ext cx="457200" cy="4064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5029199" y="1803796"/>
            <a:ext cx="2249905" cy="409075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rgbClr val="000000"/>
                </a:solidFill>
                <a:latin typeface="Cambria" pitchFamily="18" charset="0"/>
              </a:rPr>
              <a:t>Odd parity vs. </a:t>
            </a:r>
            <a:r>
              <a:rPr lang="en-US" sz="4000" b="1" i="1" dirty="0" smtClean="0">
                <a:solidFill>
                  <a:srgbClr val="009900"/>
                </a:solidFill>
                <a:latin typeface="Cambria" pitchFamily="18" charset="0"/>
              </a:rPr>
              <a:t>odd parody</a:t>
            </a:r>
            <a:endParaRPr lang="en-US" sz="4000" b="1" i="1" dirty="0">
              <a:solidFill>
                <a:srgbClr val="009900"/>
              </a:solidFill>
              <a:latin typeface="Cambria" pitchFamily="18" charset="0"/>
            </a:endParaRPr>
          </a:p>
        </p:txBody>
      </p:sp>
      <p:sp>
        <p:nvSpPr>
          <p:cNvPr id="27652" name="Text Box 1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6800" y="6167735"/>
            <a:ext cx="67056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  <a:buFont typeface="Times" pitchFamily="-106" charset="0"/>
              <a:buNone/>
            </a:pPr>
            <a:r>
              <a:rPr lang="en-US" dirty="0">
                <a:latin typeface="Cambria" pitchFamily="18" charset="0"/>
              </a:rPr>
              <a:t> Truth table </a:t>
            </a:r>
            <a:r>
              <a:rPr lang="en-US" dirty="0" smtClean="0">
                <a:latin typeface="Cambria" pitchFamily="18" charset="0"/>
              </a:rPr>
              <a:t>for the 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"odd-parity"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function</a:t>
            </a:r>
          </a:p>
        </p:txBody>
      </p:sp>
      <p:sp>
        <p:nvSpPr>
          <p:cNvPr id="27653" name="Text Box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30388" y="1777501"/>
            <a:ext cx="758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x</a:t>
            </a:r>
          </a:p>
        </p:txBody>
      </p:sp>
      <p:sp>
        <p:nvSpPr>
          <p:cNvPr id="27654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00325" y="1777501"/>
            <a:ext cx="800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y</a:t>
            </a:r>
          </a:p>
        </p:txBody>
      </p:sp>
      <p:sp>
        <p:nvSpPr>
          <p:cNvPr id="27655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28800" y="2188369"/>
            <a:ext cx="7588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56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8738" y="2188369"/>
            <a:ext cx="80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57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31975" y="2597944"/>
            <a:ext cx="7588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58" name="Text Box 1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01913" y="2597944"/>
            <a:ext cx="80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59" name="Text Box 1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28800" y="3009106"/>
            <a:ext cx="758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60" name="Text Box 2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98738" y="3009106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61" name="Text Box 2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831975" y="3418681"/>
            <a:ext cx="758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62" name="Text Box 2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01913" y="3418681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63" name="Text Box 2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932944" y="1777501"/>
            <a:ext cx="251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latin typeface="Calibri" pitchFamily="34" charset="0"/>
              </a:rPr>
              <a:t>circuit output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7664" name="Text Box 2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08663" y="2188368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65" name="Text Box 2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08663" y="2597943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66" name="Text Box 2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08663" y="3009107"/>
            <a:ext cx="80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67" name="Text Box 2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08663" y="3418682"/>
            <a:ext cx="80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68" name="Rectangle 2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705089" y="1316037"/>
            <a:ext cx="46198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 smtClean="0">
                <a:latin typeface="Cambria" pitchFamily="18" charset="0"/>
              </a:rPr>
              <a:t>IN</a:t>
            </a:r>
            <a:endParaRPr lang="en-US" sz="2100" b="1" dirty="0">
              <a:latin typeface="Cambria" pitchFamily="18" charset="0"/>
            </a:endParaRPr>
          </a:p>
        </p:txBody>
      </p:sp>
      <p:sp>
        <p:nvSpPr>
          <p:cNvPr id="27670" name="Rectangle 3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846267" y="1316037"/>
            <a:ext cx="72648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 smtClean="0">
                <a:latin typeface="Cambria" pitchFamily="18" charset="0"/>
              </a:rPr>
              <a:t>OUT</a:t>
            </a:r>
            <a:endParaRPr lang="en-US" sz="2100" b="1" dirty="0">
              <a:latin typeface="Cambria" pitchFamily="18" charset="0"/>
            </a:endParaRPr>
          </a:p>
        </p:txBody>
      </p:sp>
      <p:sp>
        <p:nvSpPr>
          <p:cNvPr id="27672" name="Text Box 1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397250" y="1777501"/>
            <a:ext cx="800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z</a:t>
            </a:r>
          </a:p>
        </p:txBody>
      </p:sp>
      <p:sp>
        <p:nvSpPr>
          <p:cNvPr id="27673" name="Text Box 1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395663" y="2188369"/>
            <a:ext cx="80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74" name="Text Box 1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398838" y="2597944"/>
            <a:ext cx="80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75" name="Text Box 2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395663" y="3009106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76" name="Text Box 2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398838" y="3418681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77" name="Text Box 1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28800" y="3868738"/>
            <a:ext cx="7588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78" name="Text Box 1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598738" y="3868738"/>
            <a:ext cx="80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79" name="Text Box 1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831975" y="4278313"/>
            <a:ext cx="7588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80" name="Text Box 1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601913" y="4278313"/>
            <a:ext cx="80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81" name="Text Box 1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828800" y="4689474"/>
            <a:ext cx="758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82" name="Text Box 2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598738" y="4689474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83" name="Text Box 2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831975" y="5099049"/>
            <a:ext cx="758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84" name="Text Box 22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601913" y="5099049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85" name="Text Box 1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395663" y="3868738"/>
            <a:ext cx="80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86" name="Text Box 18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398838" y="4278313"/>
            <a:ext cx="80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87" name="Text Box 2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395663" y="4689474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88" name="Text Box 22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398838" y="5099049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89" name="Text Box 24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819775" y="3868738"/>
            <a:ext cx="80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90" name="Text Box 25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19775" y="4278313"/>
            <a:ext cx="80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91" name="Text Box 26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819775" y="4689474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92" name="Text Box 27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819775" y="5099049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grpSp>
        <p:nvGrpSpPr>
          <p:cNvPr id="27693" name="Group 34"/>
          <p:cNvGrpSpPr>
            <a:grpSpLocks/>
          </p:cNvGrpSpPr>
          <p:nvPr>
            <p:custDataLst>
              <p:tags r:id="rId41"/>
            </p:custDataLst>
          </p:nvPr>
        </p:nvGrpSpPr>
        <p:grpSpPr bwMode="auto">
          <a:xfrm>
            <a:off x="8534400" y="714826"/>
            <a:ext cx="368300" cy="488950"/>
            <a:chOff x="2928" y="1051"/>
            <a:chExt cx="840" cy="957"/>
          </a:xfrm>
        </p:grpSpPr>
        <p:sp>
          <p:nvSpPr>
            <p:cNvPr id="27695" name="Freeform 35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6" name="Oval 36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97" name="Oval 37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98" name="Oval 3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99" name="Oval 3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00" name="Oval 40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01" name="Oval 41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02" name="Oval 42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03" name="AutoShape 43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04" name="Freeform 44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Freeform 45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Freeform 46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Freeform 47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94" name="Text Box 48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652544" y="503237"/>
            <a:ext cx="11382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67B0E"/>
                </a:solidFill>
                <a:latin typeface="Cambria" pitchFamily="18" charset="0"/>
              </a:rPr>
              <a:t>with Python ties!</a:t>
            </a:r>
            <a:endParaRPr lang="en-US" sz="1000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280688" y="3242733"/>
            <a:ext cx="1600200" cy="1570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Courier New" pitchFamily="49" charset="0"/>
                <a:ea typeface="ＭＳ Ｐゴシック" pitchFamily="34" charset="-128"/>
              </a:rPr>
              <a:t>1</a:t>
            </a:r>
            <a:r>
              <a:rPr lang="en-US" dirty="0">
                <a:ea typeface="ＭＳ Ｐゴシック" pitchFamily="34" charset="-128"/>
              </a:rPr>
              <a:t>, if the number of input bits is </a:t>
            </a:r>
            <a:r>
              <a:rPr lang="en-US" i="1" dirty="0">
                <a:ea typeface="ＭＳ Ｐゴシック" pitchFamily="34" charset="-128"/>
              </a:rPr>
              <a:t>odd</a:t>
            </a:r>
          </a:p>
        </p:txBody>
      </p:sp>
      <p:sp>
        <p:nvSpPr>
          <p:cNvPr id="4" name="Right Brace 3"/>
          <p:cNvSpPr/>
          <p:nvPr/>
        </p:nvSpPr>
        <p:spPr bwMode="auto">
          <a:xfrm>
            <a:off x="6619875" y="2478087"/>
            <a:ext cx="466725" cy="3096419"/>
          </a:xfrm>
          <a:prstGeom prst="rightBrace">
            <a:avLst>
              <a:gd name="adj1" fmla="val 44614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pic>
        <p:nvPicPr>
          <p:cNvPr id="70" name="Picture 20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3" r="12968"/>
          <a:stretch>
            <a:fillRect/>
          </a:stretch>
        </p:blipFill>
        <p:spPr bwMode="auto">
          <a:xfrm rot="21310013">
            <a:off x="4603640" y="1950908"/>
            <a:ext cx="4286293" cy="402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24" descr="Picture 7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4280">
            <a:off x="449414" y="1191917"/>
            <a:ext cx="3549355" cy="527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422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174"/>
          <p:cNvSpPr/>
          <p:nvPr/>
        </p:nvSpPr>
        <p:spPr>
          <a:xfrm>
            <a:off x="4927244" y="5084613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1200" b="1" dirty="0">
                <a:solidFill>
                  <a:srgbClr val="000000"/>
                </a:solidFill>
                <a:latin typeface="Courier New" pitchFamily="-106" charset="0"/>
              </a:rPr>
              <a:t>x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5789471" y="5087151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Courier New" pitchFamily="-106" charset="0"/>
              </a:rPr>
              <a:t>y</a:t>
            </a:r>
            <a:endParaRPr lang="en-US" sz="1200" b="1" dirty="0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6620951" y="5087151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Courier New" pitchFamily="-106" charset="0"/>
              </a:rPr>
              <a:t>c</a:t>
            </a:r>
            <a:endParaRPr lang="en-US" sz="1200" b="1" dirty="0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161" name="Line 112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6745457" y="4757824"/>
            <a:ext cx="56439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9" name="Line 11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5050336" y="4485106"/>
            <a:ext cx="22474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0" name="Line 11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5684003" y="4614776"/>
            <a:ext cx="1625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6" name="Rounded Rectangle 3"/>
          <p:cNvSpPr>
            <a:spLocks noChangeArrowheads="1"/>
          </p:cNvSpPr>
          <p:nvPr/>
        </p:nvSpPr>
        <p:spPr bwMode="auto">
          <a:xfrm>
            <a:off x="262941" y="1818440"/>
            <a:ext cx="1401427" cy="324852"/>
          </a:xfrm>
          <a:prstGeom prst="roundRect">
            <a:avLst>
              <a:gd name="adj" fmla="val 16667"/>
            </a:avLst>
          </a:prstGeom>
          <a:solidFill>
            <a:srgbClr val="FECACA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7" name="Rounded Rectangle 3"/>
          <p:cNvSpPr>
            <a:spLocks noChangeArrowheads="1"/>
          </p:cNvSpPr>
          <p:nvPr/>
        </p:nvSpPr>
        <p:spPr bwMode="auto">
          <a:xfrm>
            <a:off x="2192673" y="1806408"/>
            <a:ext cx="1168147" cy="348917"/>
          </a:xfrm>
          <a:prstGeom prst="roundRect">
            <a:avLst>
              <a:gd name="adj" fmla="val 16667"/>
            </a:avLst>
          </a:prstGeom>
          <a:solidFill>
            <a:srgbClr val="FECACA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3011" name="Text Box 2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3921" y="762000"/>
            <a:ext cx="69405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Here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smtClean="0">
                <a:latin typeface="Cambria" pitchFamily="18" charset="0"/>
              </a:rPr>
              <a:t>are </a:t>
            </a:r>
            <a:r>
              <a:rPr lang="en-US" sz="1800" dirty="0">
                <a:latin typeface="Cambria" pitchFamily="18" charset="0"/>
              </a:rPr>
              <a:t>the </a:t>
            </a:r>
            <a:r>
              <a:rPr lang="en-US" sz="1800" b="1" dirty="0">
                <a:latin typeface="Cambria" pitchFamily="18" charset="0"/>
              </a:rPr>
              <a:t>truth </a:t>
            </a:r>
            <a:r>
              <a:rPr lang="en-US" sz="1800" b="1" dirty="0" smtClean="0">
                <a:latin typeface="Cambria" pitchFamily="18" charset="0"/>
              </a:rPr>
              <a:t>table </a:t>
            </a:r>
            <a:r>
              <a:rPr lang="en-US" sz="1800" dirty="0" smtClean="0">
                <a:latin typeface="Cambria" pitchFamily="18" charset="0"/>
              </a:rPr>
              <a:t>and</a:t>
            </a:r>
            <a:r>
              <a:rPr lang="en-US" sz="1800" b="1" dirty="0" smtClean="0">
                <a:latin typeface="Cambria" pitchFamily="18" charset="0"/>
              </a:rPr>
              <a:t> circuit </a:t>
            </a:r>
            <a:r>
              <a:rPr lang="en-US" sz="1800" dirty="0">
                <a:latin typeface="Cambria" pitchFamily="18" charset="0"/>
              </a:rPr>
              <a:t>defining </a:t>
            </a:r>
            <a:r>
              <a:rPr lang="en-US" sz="1800" dirty="0" smtClean="0">
                <a:latin typeface="Cambria" pitchFamily="18" charset="0"/>
              </a:rPr>
              <a:t>the </a:t>
            </a:r>
            <a:r>
              <a:rPr lang="en-US" sz="1800" b="1" dirty="0" smtClean="0">
                <a:solidFill>
                  <a:srgbClr val="C00000"/>
                </a:solidFill>
                <a:latin typeface="Cambria" pitchFamily="18" charset="0"/>
                <a:cs typeface="Courier New" pitchFamily="-106" charset="0"/>
              </a:rPr>
              <a:t>odd parity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f'n</a:t>
            </a:r>
            <a:r>
              <a:rPr lang="en-US" sz="1800" dirty="0">
                <a:latin typeface="Cambria" pitchFamily="18" charset="0"/>
              </a:rPr>
              <a:t>:</a:t>
            </a:r>
          </a:p>
        </p:txBody>
      </p:sp>
      <p:sp>
        <p:nvSpPr>
          <p:cNvPr id="43012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91821" y="200819"/>
            <a:ext cx="1828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>
                <a:latin typeface="Cambria" pitchFamily="18" charset="0"/>
              </a:rPr>
              <a:t>Quiz</a:t>
            </a:r>
          </a:p>
        </p:txBody>
      </p:sp>
      <p:sp>
        <p:nvSpPr>
          <p:cNvPr id="43013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36600" y="1752266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y</a:t>
            </a:r>
          </a:p>
        </p:txBody>
      </p:sp>
      <p:sp>
        <p:nvSpPr>
          <p:cNvPr id="43014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31900" y="1752266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c</a:t>
            </a:r>
          </a:p>
        </p:txBody>
      </p:sp>
      <p:sp>
        <p:nvSpPr>
          <p:cNvPr id="43015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5013" y="221456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43016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30313" y="2214563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43017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38188" y="252730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43018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33488" y="2527300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43019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5013" y="2852738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43020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30313" y="2852738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43021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38188" y="3165475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43022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233488" y="3165475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43023" name="Text Box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905001" y="1796200"/>
            <a:ext cx="1689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 err="1" smtClean="0">
                <a:latin typeface="Courier New" pitchFamily="-106" charset="0"/>
              </a:rPr>
              <a:t>oddpar</a:t>
            </a:r>
            <a:endParaRPr lang="en-US" sz="1800" b="1" dirty="0">
              <a:latin typeface="Courier New" pitchFamily="-106" charset="0"/>
            </a:endParaRPr>
          </a:p>
        </p:txBody>
      </p:sp>
      <p:sp>
        <p:nvSpPr>
          <p:cNvPr id="43024" name="Text Box 1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49513" y="2214563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43025" name="Text Box 1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49513" y="2527300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43026" name="Text Box 1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49513" y="2852738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43027" name="Text Box 2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49513" y="3165475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43032" name="Line 11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838787" y="1701800"/>
            <a:ext cx="0" cy="309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33" name="Line 11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678574" y="1701800"/>
            <a:ext cx="0" cy="309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34" name="Text Box 11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570499" y="1295400"/>
            <a:ext cx="542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>
                <a:latin typeface="Courier New" pitchFamily="-106" charset="0"/>
              </a:rPr>
              <a:t>x</a:t>
            </a:r>
          </a:p>
        </p:txBody>
      </p:sp>
      <p:sp>
        <p:nvSpPr>
          <p:cNvPr id="43035" name="Text Box 11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408699" y="1295400"/>
            <a:ext cx="542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>
                <a:latin typeface="Courier New" pitchFamily="-106" charset="0"/>
              </a:rPr>
              <a:t>y</a:t>
            </a:r>
          </a:p>
        </p:txBody>
      </p:sp>
      <p:sp>
        <p:nvSpPr>
          <p:cNvPr id="43036" name="Rectangle 132"/>
          <p:cNvSpPr>
            <a:spLocks noChangeArrowheads="1"/>
          </p:cNvSpPr>
          <p:nvPr/>
        </p:nvSpPr>
        <p:spPr bwMode="auto">
          <a:xfrm>
            <a:off x="253060" y="228600"/>
            <a:ext cx="11464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Cambria" pitchFamily="18" charset="0"/>
              </a:rPr>
              <a:t>Name(s): </a:t>
            </a:r>
          </a:p>
        </p:txBody>
      </p:sp>
      <p:sp>
        <p:nvSpPr>
          <p:cNvPr id="43037" name="Line 2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384300" y="569913"/>
            <a:ext cx="520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38" name="Text Box 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33425" y="350520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43039" name="Text Box 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230313" y="3505200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43040" name="Text Box 1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36600" y="3817938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43041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233488" y="3817938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43042" name="Text Box 1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33425" y="4143375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43043" name="Text Box 1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230313" y="4143375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43044" name="Text Box 14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36600" y="445611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43045" name="Text Box 15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233488" y="4456113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43046" name="Text Box 1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449513" y="3505200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43047" name="Text Box 1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449513" y="3817938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43048" name="Text Box 1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449513" y="4143375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43049" name="Text Box 2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449513" y="4456113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43050" name="Text Box 6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31775" y="1752266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x</a:t>
            </a:r>
          </a:p>
        </p:txBody>
      </p:sp>
      <p:sp>
        <p:nvSpPr>
          <p:cNvPr id="43051" name="Text Box 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30188" y="220345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43052" name="Text Box 1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33363" y="2516188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43053" name="Text Box 1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30188" y="2841625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43054" name="Text Box 14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33363" y="315436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43055" name="Text Box 8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28600" y="3494088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43056" name="Text Box 10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31775" y="3806825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43057" name="Text Box 12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28600" y="413226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43058" name="Text Box 14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31775" y="444500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43059" name="Line 114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6516774" y="1697038"/>
            <a:ext cx="0" cy="309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60" name="Text Box 118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246899" y="1295400"/>
            <a:ext cx="542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>
                <a:latin typeface="Courier New" pitchFamily="-106" charset="0"/>
              </a:rPr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194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8912" y="4338638"/>
              <a:ext cx="14288" cy="4762"/>
            </p14:xfrm>
          </p:contentPart>
        </mc:Choice>
        <mc:Fallback xmlns="">
          <p:pic>
            <p:nvPicPr>
              <p:cNvPr id="8194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724268" y="4334609"/>
                <a:ext cx="22861" cy="13553"/>
              </a:xfrm>
              <a:prstGeom prst="rect">
                <a:avLst/>
              </a:prstGeom>
            </p:spPr>
          </p:pic>
        </mc:Fallback>
      </mc:AlternateContent>
      <p:sp>
        <p:nvSpPr>
          <p:cNvPr id="81" name="Rectangle 23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82374" y="1524000"/>
            <a:ext cx="6064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rgbClr val="C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input</a:t>
            </a:r>
          </a:p>
        </p:txBody>
      </p:sp>
      <p:sp>
        <p:nvSpPr>
          <p:cNvPr id="83" name="Rectangle 25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2352675" y="1524000"/>
            <a:ext cx="73183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rgbClr val="C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output</a:t>
            </a:r>
          </a:p>
        </p:txBody>
      </p:sp>
      <p:sp>
        <p:nvSpPr>
          <p:cNvPr id="43068" name="Line 112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5049924" y="1938338"/>
            <a:ext cx="0" cy="309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43069" name="Group 2"/>
          <p:cNvGrpSpPr>
            <a:grpSpLocks/>
          </p:cNvGrpSpPr>
          <p:nvPr/>
        </p:nvGrpSpPr>
        <p:grpSpPr bwMode="auto">
          <a:xfrm>
            <a:off x="4845137" y="1854200"/>
            <a:ext cx="190500" cy="146050"/>
            <a:chOff x="5986462" y="4911725"/>
            <a:chExt cx="1011906" cy="533400"/>
          </a:xfrm>
        </p:grpSpPr>
        <p:sp>
          <p:nvSpPr>
            <p:cNvPr id="43082" name="AutoShape 17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 rot="5400000">
              <a:off x="6100762" y="4797425"/>
              <a:ext cx="533400" cy="762000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3" name="Oval 18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6757861" y="5058318"/>
              <a:ext cx="240507" cy="25161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70" name="Line 112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5899237" y="1925638"/>
            <a:ext cx="0" cy="309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43071" name="Group 94"/>
          <p:cNvGrpSpPr>
            <a:grpSpLocks/>
          </p:cNvGrpSpPr>
          <p:nvPr/>
        </p:nvGrpSpPr>
        <p:grpSpPr bwMode="auto">
          <a:xfrm>
            <a:off x="5696037" y="1841500"/>
            <a:ext cx="190500" cy="146050"/>
            <a:chOff x="5986462" y="4911725"/>
            <a:chExt cx="1011906" cy="533400"/>
          </a:xfrm>
        </p:grpSpPr>
        <p:sp>
          <p:nvSpPr>
            <p:cNvPr id="43080" name="AutoShape 17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 rot="5400000">
              <a:off x="6100762" y="4797425"/>
              <a:ext cx="533400" cy="762000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1" name="Oval 18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6757861" y="5058318"/>
              <a:ext cx="240507" cy="25161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72" name="Line 112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6740612" y="1925638"/>
            <a:ext cx="0" cy="309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43073" name="Group 98"/>
          <p:cNvGrpSpPr>
            <a:grpSpLocks/>
          </p:cNvGrpSpPr>
          <p:nvPr/>
        </p:nvGrpSpPr>
        <p:grpSpPr bwMode="auto">
          <a:xfrm>
            <a:off x="6537412" y="1841500"/>
            <a:ext cx="190500" cy="146050"/>
            <a:chOff x="5986462" y="4911725"/>
            <a:chExt cx="1011906" cy="533400"/>
          </a:xfrm>
        </p:grpSpPr>
        <p:sp>
          <p:nvSpPr>
            <p:cNvPr id="43078" name="AutoShape 1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5400000">
              <a:off x="6100762" y="4797425"/>
              <a:ext cx="533400" cy="762000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9" name="Oval 1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6757861" y="5058318"/>
              <a:ext cx="240507" cy="25161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74" name="Text Box 116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795921" y="4961466"/>
            <a:ext cx="5429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latin typeface="Courier New" pitchFamily="-106" charset="0"/>
              </a:rPr>
              <a:t>not</a:t>
            </a:r>
            <a:endParaRPr lang="en-US" sz="1200" b="1" dirty="0">
              <a:latin typeface="Courier New" pitchFamily="-106" charset="0"/>
            </a:endParaRPr>
          </a:p>
        </p:txBody>
      </p:sp>
      <p:sp>
        <p:nvSpPr>
          <p:cNvPr id="43075" name="Text Box 118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659877" y="4961466"/>
            <a:ext cx="5429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latin typeface="Courier New" pitchFamily="-106" charset="0"/>
              </a:rPr>
              <a:t>not</a:t>
            </a:r>
            <a:endParaRPr lang="en-US" sz="1200" b="1" dirty="0">
              <a:latin typeface="Courier New" pitchFamily="-106" charset="0"/>
            </a:endParaRPr>
          </a:p>
        </p:txBody>
      </p:sp>
      <p:sp>
        <p:nvSpPr>
          <p:cNvPr id="43076" name="Text Box 118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498077" y="4961466"/>
            <a:ext cx="5429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latin typeface="Courier New" pitchFamily="-106" charset="0"/>
              </a:rPr>
              <a:t>not</a:t>
            </a:r>
            <a:endParaRPr lang="en-US" sz="1200" b="1" dirty="0">
              <a:latin typeface="Courier New" pitchFamily="-106" charset="0"/>
            </a:endParaRPr>
          </a:p>
        </p:txBody>
      </p:sp>
      <p:grpSp>
        <p:nvGrpSpPr>
          <p:cNvPr id="78" name="Group 32"/>
          <p:cNvGrpSpPr>
            <a:grpSpLocks/>
          </p:cNvGrpSpPr>
          <p:nvPr>
            <p:custDataLst>
              <p:tags r:id="rId57"/>
            </p:custDataLst>
          </p:nvPr>
        </p:nvGrpSpPr>
        <p:grpSpPr bwMode="auto">
          <a:xfrm rot="-5400000">
            <a:off x="7359925" y="2134553"/>
            <a:ext cx="431006" cy="549578"/>
            <a:chOff x="672" y="2544"/>
            <a:chExt cx="336" cy="399"/>
          </a:xfrm>
        </p:grpSpPr>
        <p:sp>
          <p:nvSpPr>
            <p:cNvPr id="79" name="Freeform 33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672" y="2544"/>
              <a:ext cx="336" cy="288"/>
            </a:xfrm>
            <a:custGeom>
              <a:avLst/>
              <a:gdLst>
                <a:gd name="T0" fmla="*/ 0 w 336"/>
                <a:gd name="T1" fmla="*/ 288 h 288"/>
                <a:gd name="T2" fmla="*/ 0 w 336"/>
                <a:gd name="T3" fmla="*/ 0 h 288"/>
                <a:gd name="T4" fmla="*/ 336 w 336"/>
                <a:gd name="T5" fmla="*/ 0 h 288"/>
                <a:gd name="T6" fmla="*/ 336 w 336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288"/>
                <a:gd name="T14" fmla="*/ 336 w 336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288">
                  <a:moveTo>
                    <a:pt x="0" y="288"/>
                  </a:moveTo>
                  <a:lnTo>
                    <a:pt x="0" y="0"/>
                  </a:lnTo>
                  <a:lnTo>
                    <a:pt x="336" y="0"/>
                  </a:lnTo>
                  <a:lnTo>
                    <a:pt x="336" y="28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0" name="Arc 34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 flipH="1" flipV="1">
              <a:off x="675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5" name="Arc 35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 flipV="1">
              <a:off x="836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6" name="Group 60"/>
          <p:cNvGrpSpPr>
            <a:grpSpLocks/>
          </p:cNvGrpSpPr>
          <p:nvPr>
            <p:custDataLst>
              <p:tags r:id="rId58"/>
            </p:custDataLst>
          </p:nvPr>
        </p:nvGrpSpPr>
        <p:grpSpPr bwMode="auto">
          <a:xfrm>
            <a:off x="8504470" y="3333887"/>
            <a:ext cx="487130" cy="476113"/>
            <a:chOff x="4734" y="3053"/>
            <a:chExt cx="656" cy="491"/>
          </a:xfrm>
        </p:grpSpPr>
        <p:grpSp>
          <p:nvGrpSpPr>
            <p:cNvPr id="87" name="Group 61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91" name="Freeform 62"/>
              <p:cNvSpPr>
                <a:spLocks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18 w 806"/>
                  <a:gd name="T3" fmla="*/ 30 h 254"/>
                  <a:gd name="T4" fmla="*/ 20 w 806"/>
                  <a:gd name="T5" fmla="*/ 47 h 254"/>
                  <a:gd name="T6" fmla="*/ 22 w 806"/>
                  <a:gd name="T7" fmla="*/ 65 h 254"/>
                  <a:gd name="T8" fmla="*/ 24 w 806"/>
                  <a:gd name="T9" fmla="*/ 94 h 254"/>
                  <a:gd name="T10" fmla="*/ 25 w 806"/>
                  <a:gd name="T11" fmla="*/ 112 h 254"/>
                  <a:gd name="T12" fmla="*/ 26 w 806"/>
                  <a:gd name="T13" fmla="*/ 124 h 254"/>
                  <a:gd name="T14" fmla="*/ 27 w 806"/>
                  <a:gd name="T15" fmla="*/ 159 h 254"/>
                  <a:gd name="T16" fmla="*/ 28 w 806"/>
                  <a:gd name="T17" fmla="*/ 188 h 254"/>
                  <a:gd name="T18" fmla="*/ 31 w 806"/>
                  <a:gd name="T19" fmla="*/ 235 h 254"/>
                  <a:gd name="T20" fmla="*/ 3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Freeform 63"/>
              <p:cNvSpPr>
                <a:spLocks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" name="Group 64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89" name="Freeform 65"/>
              <p:cNvSpPr>
                <a:spLocks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18 w 806"/>
                  <a:gd name="T3" fmla="*/ 30 h 254"/>
                  <a:gd name="T4" fmla="*/ 20 w 806"/>
                  <a:gd name="T5" fmla="*/ 47 h 254"/>
                  <a:gd name="T6" fmla="*/ 22 w 806"/>
                  <a:gd name="T7" fmla="*/ 65 h 254"/>
                  <a:gd name="T8" fmla="*/ 24 w 806"/>
                  <a:gd name="T9" fmla="*/ 94 h 254"/>
                  <a:gd name="T10" fmla="*/ 25 w 806"/>
                  <a:gd name="T11" fmla="*/ 112 h 254"/>
                  <a:gd name="T12" fmla="*/ 26 w 806"/>
                  <a:gd name="T13" fmla="*/ 124 h 254"/>
                  <a:gd name="T14" fmla="*/ 27 w 806"/>
                  <a:gd name="T15" fmla="*/ 159 h 254"/>
                  <a:gd name="T16" fmla="*/ 28 w 806"/>
                  <a:gd name="T17" fmla="*/ 188 h 254"/>
                  <a:gd name="T18" fmla="*/ 31 w 806"/>
                  <a:gd name="T19" fmla="*/ 235 h 254"/>
                  <a:gd name="T20" fmla="*/ 3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Freeform 66"/>
              <p:cNvSpPr>
                <a:spLocks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7" name="Group 32"/>
          <p:cNvGrpSpPr>
            <a:grpSpLocks/>
          </p:cNvGrpSpPr>
          <p:nvPr>
            <p:custDataLst>
              <p:tags r:id="rId59"/>
            </p:custDataLst>
          </p:nvPr>
        </p:nvGrpSpPr>
        <p:grpSpPr bwMode="auto">
          <a:xfrm rot="-5400000">
            <a:off x="7366332" y="3627616"/>
            <a:ext cx="431006" cy="549578"/>
            <a:chOff x="672" y="2544"/>
            <a:chExt cx="336" cy="399"/>
          </a:xfrm>
        </p:grpSpPr>
        <p:sp>
          <p:nvSpPr>
            <p:cNvPr id="98" name="Freeform 33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672" y="2544"/>
              <a:ext cx="336" cy="288"/>
            </a:xfrm>
            <a:custGeom>
              <a:avLst/>
              <a:gdLst>
                <a:gd name="T0" fmla="*/ 0 w 336"/>
                <a:gd name="T1" fmla="*/ 288 h 288"/>
                <a:gd name="T2" fmla="*/ 0 w 336"/>
                <a:gd name="T3" fmla="*/ 0 h 288"/>
                <a:gd name="T4" fmla="*/ 336 w 336"/>
                <a:gd name="T5" fmla="*/ 0 h 288"/>
                <a:gd name="T6" fmla="*/ 336 w 336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288"/>
                <a:gd name="T14" fmla="*/ 336 w 336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288">
                  <a:moveTo>
                    <a:pt x="0" y="288"/>
                  </a:moveTo>
                  <a:lnTo>
                    <a:pt x="0" y="0"/>
                  </a:lnTo>
                  <a:lnTo>
                    <a:pt x="336" y="0"/>
                  </a:lnTo>
                  <a:lnTo>
                    <a:pt x="336" y="288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9" name="Arc 34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 flipH="1" flipV="1">
              <a:off x="675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0" name="Arc 35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 flipV="1">
              <a:off x="836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5" name="Line 112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5037220" y="2253162"/>
            <a:ext cx="22474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6" name="Line 112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5887454" y="2405562"/>
            <a:ext cx="139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7" name="Line 112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>
            <a:off x="6513096" y="2557962"/>
            <a:ext cx="77160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1" name="Line 112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4852739" y="3036052"/>
            <a:ext cx="244399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2" name="Line 112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>
            <a:off x="5670887" y="3188452"/>
            <a:ext cx="1625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3" name="Line 112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>
            <a:off x="6525129" y="3340852"/>
            <a:ext cx="77160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4" name="Oval 113"/>
          <p:cNvSpPr/>
          <p:nvPr/>
        </p:nvSpPr>
        <p:spPr bwMode="auto">
          <a:xfrm>
            <a:off x="4800603" y="2994528"/>
            <a:ext cx="76201" cy="76201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9860" y="4764233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1200" b="1" dirty="0">
                <a:solidFill>
                  <a:srgbClr val="000000"/>
                </a:solidFill>
                <a:latin typeface="Courier New" pitchFamily="-106" charset="0"/>
              </a:rPr>
              <a:t>x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5545648" y="4728137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Courier New" pitchFamily="-106" charset="0"/>
              </a:rPr>
              <a:t>y</a:t>
            </a:r>
            <a:endParaRPr lang="en-US" sz="1200" b="1" dirty="0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364250" y="4796005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Courier New" pitchFamily="-106" charset="0"/>
              </a:rPr>
              <a:t>c</a:t>
            </a:r>
            <a:endParaRPr lang="en-US" sz="1200" b="1" dirty="0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24597" y="1885955"/>
            <a:ext cx="15632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Cambria" pitchFamily="18" charset="0"/>
              </a:rPr>
              <a:t>outputs 1 when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xyc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smtClean="0">
                <a:latin typeface="Cambria" pitchFamily="18" charset="0"/>
              </a:rPr>
              <a:t>==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8098889" y="2043562"/>
            <a:ext cx="4635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001</a:t>
            </a:r>
            <a:endParaRPr lang="en-US" dirty="0"/>
          </a:p>
        </p:txBody>
      </p:sp>
      <p:cxnSp>
        <p:nvCxnSpPr>
          <p:cNvPr id="12" name="Straight Connector 11"/>
          <p:cNvCxnSpPr>
            <a:stCxn id="85" idx="0"/>
          </p:cNvCxnSpPr>
          <p:nvPr/>
        </p:nvCxnSpPr>
        <p:spPr bwMode="auto">
          <a:xfrm flipV="1">
            <a:off x="7850218" y="2411663"/>
            <a:ext cx="229656" cy="281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8085221" y="2406316"/>
            <a:ext cx="0" cy="986589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8085221" y="3392905"/>
            <a:ext cx="4572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1" name="Rectangle 120"/>
          <p:cNvSpPr/>
          <p:nvPr/>
        </p:nvSpPr>
        <p:spPr>
          <a:xfrm>
            <a:off x="7224597" y="2719136"/>
            <a:ext cx="1563248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Cambria" pitchFamily="18" charset="0"/>
              </a:rPr>
              <a:t>outputs 1 when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xyc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smtClean="0">
                <a:latin typeface="Cambria" pitchFamily="18" charset="0"/>
              </a:rPr>
              <a:t>==</a:t>
            </a:r>
            <a:endParaRPr lang="en-US" sz="1000" dirty="0"/>
          </a:p>
        </p:txBody>
      </p:sp>
      <p:grpSp>
        <p:nvGrpSpPr>
          <p:cNvPr id="93" name="Group 32"/>
          <p:cNvGrpSpPr>
            <a:grpSpLocks/>
          </p:cNvGrpSpPr>
          <p:nvPr>
            <p:custDataLst>
              <p:tags r:id="rId66"/>
            </p:custDataLst>
          </p:nvPr>
        </p:nvGrpSpPr>
        <p:grpSpPr bwMode="auto">
          <a:xfrm rot="-5400000">
            <a:off x="7366332" y="2901712"/>
            <a:ext cx="431006" cy="549578"/>
            <a:chOff x="672" y="2544"/>
            <a:chExt cx="336" cy="399"/>
          </a:xfrm>
        </p:grpSpPr>
        <p:sp>
          <p:nvSpPr>
            <p:cNvPr id="94" name="Freeform 33"/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672" y="2544"/>
              <a:ext cx="336" cy="288"/>
            </a:xfrm>
            <a:custGeom>
              <a:avLst/>
              <a:gdLst>
                <a:gd name="T0" fmla="*/ 0 w 336"/>
                <a:gd name="T1" fmla="*/ 288 h 288"/>
                <a:gd name="T2" fmla="*/ 0 w 336"/>
                <a:gd name="T3" fmla="*/ 0 h 288"/>
                <a:gd name="T4" fmla="*/ 336 w 336"/>
                <a:gd name="T5" fmla="*/ 0 h 288"/>
                <a:gd name="T6" fmla="*/ 336 w 336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288"/>
                <a:gd name="T14" fmla="*/ 336 w 336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288">
                  <a:moveTo>
                    <a:pt x="0" y="288"/>
                  </a:moveTo>
                  <a:lnTo>
                    <a:pt x="0" y="0"/>
                  </a:lnTo>
                  <a:lnTo>
                    <a:pt x="336" y="0"/>
                  </a:lnTo>
                  <a:lnTo>
                    <a:pt x="336" y="28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5" name="Arc 34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 flipH="1" flipV="1">
              <a:off x="675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6" name="Arc 35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 flipV="1">
              <a:off x="836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136" name="Straight Connector 135"/>
          <p:cNvCxnSpPr/>
          <p:nvPr/>
        </p:nvCxnSpPr>
        <p:spPr bwMode="auto">
          <a:xfrm flipV="1">
            <a:off x="7863318" y="3176500"/>
            <a:ext cx="125650" cy="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Connector 137"/>
          <p:cNvCxnSpPr/>
          <p:nvPr/>
        </p:nvCxnSpPr>
        <p:spPr bwMode="auto">
          <a:xfrm>
            <a:off x="7996989" y="3170087"/>
            <a:ext cx="0" cy="32174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/>
          <p:cNvCxnSpPr/>
          <p:nvPr/>
        </p:nvCxnSpPr>
        <p:spPr bwMode="auto">
          <a:xfrm>
            <a:off x="7990305" y="3497179"/>
            <a:ext cx="59756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/>
          <p:cNvCxnSpPr/>
          <p:nvPr/>
        </p:nvCxnSpPr>
        <p:spPr bwMode="auto">
          <a:xfrm flipV="1">
            <a:off x="7856625" y="3907537"/>
            <a:ext cx="125650" cy="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/>
          <p:cNvCxnSpPr/>
          <p:nvPr/>
        </p:nvCxnSpPr>
        <p:spPr bwMode="auto">
          <a:xfrm>
            <a:off x="7988968" y="3614821"/>
            <a:ext cx="0" cy="29678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/>
          <p:cNvCxnSpPr/>
          <p:nvPr/>
        </p:nvCxnSpPr>
        <p:spPr bwMode="auto">
          <a:xfrm>
            <a:off x="7991643" y="3617497"/>
            <a:ext cx="59756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/>
          <p:cNvCxnSpPr/>
          <p:nvPr/>
        </p:nvCxnSpPr>
        <p:spPr bwMode="auto">
          <a:xfrm flipV="1">
            <a:off x="7852891" y="4632107"/>
            <a:ext cx="229656" cy="281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Straight Connector 146"/>
          <p:cNvCxnSpPr/>
          <p:nvPr/>
        </p:nvCxnSpPr>
        <p:spPr bwMode="auto">
          <a:xfrm>
            <a:off x="8087895" y="3743158"/>
            <a:ext cx="0" cy="887447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/>
          <p:cNvCxnSpPr/>
          <p:nvPr/>
        </p:nvCxnSpPr>
        <p:spPr bwMode="auto">
          <a:xfrm>
            <a:off x="8087894" y="3744494"/>
            <a:ext cx="4572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/>
          <p:nvPr/>
        </p:nvCxnSpPr>
        <p:spPr bwMode="auto">
          <a:xfrm flipV="1">
            <a:off x="8991600" y="3576234"/>
            <a:ext cx="125650" cy="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2" name="Rectangle 121"/>
          <p:cNvSpPr/>
          <p:nvPr/>
        </p:nvSpPr>
        <p:spPr>
          <a:xfrm>
            <a:off x="7224597" y="4191000"/>
            <a:ext cx="1563248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Cambria" pitchFamily="18" charset="0"/>
              </a:rPr>
              <a:t>outputs 1 when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xyc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smtClean="0">
                <a:latin typeface="Cambria" pitchFamily="18" charset="0"/>
              </a:rPr>
              <a:t>==</a:t>
            </a:r>
            <a:endParaRPr lang="en-US" sz="1000" dirty="0"/>
          </a:p>
        </p:txBody>
      </p:sp>
      <p:grpSp>
        <p:nvGrpSpPr>
          <p:cNvPr id="101" name="Group 32"/>
          <p:cNvGrpSpPr>
            <a:grpSpLocks/>
          </p:cNvGrpSpPr>
          <p:nvPr>
            <p:custDataLst>
              <p:tags r:id="rId67"/>
            </p:custDataLst>
          </p:nvPr>
        </p:nvGrpSpPr>
        <p:grpSpPr bwMode="auto">
          <a:xfrm rot="-5400000">
            <a:off x="7366332" y="4349512"/>
            <a:ext cx="431006" cy="549578"/>
            <a:chOff x="672" y="2544"/>
            <a:chExt cx="336" cy="399"/>
          </a:xfrm>
        </p:grpSpPr>
        <p:sp>
          <p:nvSpPr>
            <p:cNvPr id="102" name="Freeform 33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672" y="2544"/>
              <a:ext cx="336" cy="288"/>
            </a:xfrm>
            <a:custGeom>
              <a:avLst/>
              <a:gdLst>
                <a:gd name="T0" fmla="*/ 0 w 336"/>
                <a:gd name="T1" fmla="*/ 288 h 288"/>
                <a:gd name="T2" fmla="*/ 0 w 336"/>
                <a:gd name="T3" fmla="*/ 0 h 288"/>
                <a:gd name="T4" fmla="*/ 336 w 336"/>
                <a:gd name="T5" fmla="*/ 0 h 288"/>
                <a:gd name="T6" fmla="*/ 336 w 336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288"/>
                <a:gd name="T14" fmla="*/ 336 w 336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288">
                  <a:moveTo>
                    <a:pt x="0" y="288"/>
                  </a:moveTo>
                  <a:lnTo>
                    <a:pt x="0" y="0"/>
                  </a:lnTo>
                  <a:lnTo>
                    <a:pt x="336" y="0"/>
                  </a:lnTo>
                  <a:lnTo>
                    <a:pt x="336" y="28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3" name="Arc 34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 flipH="1" flipV="1">
              <a:off x="675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4" name="Arc 35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 flipV="1">
              <a:off x="836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51" name="Oval 150"/>
          <p:cNvSpPr/>
          <p:nvPr/>
        </p:nvSpPr>
        <p:spPr bwMode="auto">
          <a:xfrm>
            <a:off x="5007812" y="2209800"/>
            <a:ext cx="76201" cy="76201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5862053" y="2367547"/>
            <a:ext cx="76201" cy="76201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53" name="Oval 152"/>
          <p:cNvSpPr/>
          <p:nvPr/>
        </p:nvSpPr>
        <p:spPr bwMode="auto">
          <a:xfrm>
            <a:off x="6482346" y="2519947"/>
            <a:ext cx="76201" cy="76201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54" name="Oval 153"/>
          <p:cNvSpPr/>
          <p:nvPr/>
        </p:nvSpPr>
        <p:spPr bwMode="auto">
          <a:xfrm>
            <a:off x="5638800" y="3145587"/>
            <a:ext cx="76201" cy="76201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55" name="Oval 154"/>
          <p:cNvSpPr/>
          <p:nvPr/>
        </p:nvSpPr>
        <p:spPr bwMode="auto">
          <a:xfrm>
            <a:off x="6476999" y="3297987"/>
            <a:ext cx="76201" cy="76201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5013159" y="4451681"/>
            <a:ext cx="76201" cy="76201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57" name="Oval 156"/>
          <p:cNvSpPr/>
          <p:nvPr/>
        </p:nvSpPr>
        <p:spPr bwMode="auto">
          <a:xfrm>
            <a:off x="6705599" y="4724399"/>
            <a:ext cx="76201" cy="76201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58" name="Oval 157"/>
          <p:cNvSpPr/>
          <p:nvPr/>
        </p:nvSpPr>
        <p:spPr bwMode="auto">
          <a:xfrm>
            <a:off x="5644147" y="4582693"/>
            <a:ext cx="76201" cy="76201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30859" y="2286361"/>
            <a:ext cx="44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Calibri" pitchFamily="34" charset="0"/>
              </a:rPr>
              <a:t>AND</a:t>
            </a:r>
            <a:endParaRPr lang="en-US" sz="1000" b="1" dirty="0">
              <a:latin typeface="Calibri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330859" y="3052957"/>
            <a:ext cx="44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Calibri" pitchFamily="34" charset="0"/>
              </a:rPr>
              <a:t>AND</a:t>
            </a:r>
            <a:endParaRPr lang="en-US" sz="1000" b="1" dirty="0">
              <a:latin typeface="Calibri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7330859" y="3792379"/>
            <a:ext cx="44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Calibri" pitchFamily="34" charset="0"/>
              </a:rPr>
              <a:t>AND</a:t>
            </a:r>
            <a:endParaRPr lang="en-US" sz="1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7330859" y="4512046"/>
            <a:ext cx="44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Calibri" pitchFamily="34" charset="0"/>
              </a:rPr>
              <a:t>AND</a:t>
            </a:r>
            <a:endParaRPr lang="en-US" sz="1000" b="1" dirty="0">
              <a:latin typeface="Calibri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8547730" y="3452998"/>
            <a:ext cx="44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Calibri" pitchFamily="34" charset="0"/>
              </a:rPr>
              <a:t>OR</a:t>
            </a:r>
            <a:endParaRPr lang="en-US" sz="1000" b="1" dirty="0">
              <a:latin typeface="Calibri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3033056" y="2297723"/>
            <a:ext cx="565929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000" b="1" dirty="0" smtClean="0">
                <a:latin typeface="Calibri" pitchFamily="34" charset="0"/>
              </a:rPr>
              <a:t>Row 0</a:t>
            </a:r>
            <a:endParaRPr lang="en-US" sz="1000" b="1" dirty="0">
              <a:latin typeface="Calibri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3033056" y="2613663"/>
            <a:ext cx="565929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000" b="1" dirty="0" smtClean="0">
                <a:latin typeface="Calibri" pitchFamily="34" charset="0"/>
              </a:rPr>
              <a:t>Row 1</a:t>
            </a:r>
            <a:endParaRPr lang="en-US" sz="1000" b="1" dirty="0">
              <a:latin typeface="Calibri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3033056" y="2941041"/>
            <a:ext cx="565929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000" b="1" dirty="0" smtClean="0">
                <a:latin typeface="Calibri" pitchFamily="34" charset="0"/>
              </a:rPr>
              <a:t>Row 2</a:t>
            </a:r>
            <a:endParaRPr lang="en-US" sz="1000" b="1" dirty="0">
              <a:latin typeface="Calibri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3033056" y="3243018"/>
            <a:ext cx="565929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000" b="1" dirty="0" smtClean="0">
                <a:latin typeface="Calibri" pitchFamily="34" charset="0"/>
              </a:rPr>
              <a:t>Row 3</a:t>
            </a:r>
            <a:endParaRPr lang="en-US" sz="1000" b="1" dirty="0">
              <a:latin typeface="Calibri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3033056" y="3592974"/>
            <a:ext cx="565929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000" b="1" dirty="0" smtClean="0">
                <a:latin typeface="Calibri" pitchFamily="34" charset="0"/>
              </a:rPr>
              <a:t>Row 4</a:t>
            </a:r>
            <a:endParaRPr lang="en-US" sz="1000" b="1" dirty="0">
              <a:latin typeface="Calibri" pitchFamily="34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3033056" y="3897774"/>
            <a:ext cx="565929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000" b="1" dirty="0" smtClean="0">
                <a:latin typeface="Calibri" pitchFamily="34" charset="0"/>
              </a:rPr>
              <a:t>Row 5</a:t>
            </a:r>
            <a:endParaRPr lang="en-US" sz="1000" b="1" dirty="0">
              <a:latin typeface="Calibri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3033056" y="4222329"/>
            <a:ext cx="565929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000" b="1" dirty="0" smtClean="0">
                <a:latin typeface="Calibri" pitchFamily="34" charset="0"/>
              </a:rPr>
              <a:t>Row 6</a:t>
            </a:r>
            <a:endParaRPr lang="en-US" sz="1000" b="1" dirty="0">
              <a:latin typeface="Calibri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3033056" y="4541241"/>
            <a:ext cx="565929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000" b="1" dirty="0" smtClean="0">
                <a:latin typeface="Calibri" pitchFamily="34" charset="0"/>
              </a:rPr>
              <a:t>Row 7</a:t>
            </a:r>
            <a:endParaRPr lang="en-US" sz="1000" b="1" dirty="0">
              <a:latin typeface="Calibri" pitchFamily="34" charset="0"/>
            </a:endParaRPr>
          </a:p>
        </p:txBody>
      </p:sp>
      <p:sp>
        <p:nvSpPr>
          <p:cNvPr id="178" name="Text Box 29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113505" y="5541761"/>
            <a:ext cx="85099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500" b="1" dirty="0" smtClean="0">
                <a:solidFill>
                  <a:srgbClr val="FF0000"/>
                </a:solidFill>
                <a:latin typeface="Cambria" pitchFamily="18" charset="0"/>
              </a:rPr>
              <a:t>(1)</a:t>
            </a:r>
            <a:r>
              <a:rPr lang="en-US" sz="1500" dirty="0" smtClean="0">
                <a:latin typeface="Cambria" pitchFamily="18" charset="0"/>
              </a:rPr>
              <a:t>  Label the AND gates with the 3 input bits and row # that make it output 1. (They're not in order.) 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80" name="Text Box 29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113505" y="5962098"/>
            <a:ext cx="891607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500" b="1" dirty="0" smtClean="0">
                <a:solidFill>
                  <a:srgbClr val="FF0000"/>
                </a:solidFill>
                <a:latin typeface="Cambria" pitchFamily="18" charset="0"/>
              </a:rPr>
              <a:t>(2)</a:t>
            </a:r>
            <a:r>
              <a:rPr lang="en-US" sz="1500" dirty="0" smtClean="0">
                <a:latin typeface="Cambria" pitchFamily="18" charset="0"/>
              </a:rPr>
              <a:t>  Which row does the unwired AND gate need to be?  Draw the correct upstream wires for that one.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81" name="Text Box 29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13505" y="6382435"/>
            <a:ext cx="891607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500" b="1" dirty="0" smtClean="0">
                <a:solidFill>
                  <a:srgbClr val="FF0000"/>
                </a:solidFill>
                <a:latin typeface="Cambria" pitchFamily="18" charset="0"/>
              </a:rPr>
              <a:t>(3)</a:t>
            </a:r>
            <a:r>
              <a:rPr lang="en-US" sz="1500" dirty="0" smtClean="0">
                <a:latin typeface="Cambria" pitchFamily="18" charset="0"/>
              </a:rPr>
              <a:t>  When the input is from rows 0, 3, 5, or 6, what are the outputs of all the AND gates?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8074400" y="1680867"/>
            <a:ext cx="536200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Calibri" pitchFamily="34" charset="0"/>
              </a:rPr>
              <a:t>Row 1</a:t>
            </a:r>
            <a:endParaRPr lang="en-US" sz="1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976666"/>
            <a:ext cx="3011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Here's the truth table defining </a:t>
            </a:r>
            <a:r>
              <a:rPr lang="en-US" sz="1800" dirty="0" smtClean="0">
                <a:latin typeface="Cambria" pitchFamily="18" charset="0"/>
              </a:rPr>
              <a:t>an "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-106" charset="0"/>
                <a:cs typeface="Courier New" pitchFamily="-106" charset="0"/>
              </a:rPr>
              <a:t>mj</a:t>
            </a:r>
            <a:r>
              <a:rPr lang="en-US" sz="1800" dirty="0" smtClean="0">
                <a:latin typeface="Cambria" pitchFamily="18" charset="0"/>
              </a:rPr>
              <a:t>" </a:t>
            </a:r>
            <a:r>
              <a:rPr lang="en-US" sz="1800" dirty="0">
                <a:latin typeface="Cambria" pitchFamily="18" charset="0"/>
              </a:rPr>
              <a:t>function</a:t>
            </a:r>
          </a:p>
        </p:txBody>
      </p:sp>
      <p:sp>
        <p:nvSpPr>
          <p:cNvPr id="44036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4613" y="23812"/>
            <a:ext cx="3460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i="1" dirty="0">
                <a:latin typeface="Cambria" pitchFamily="18" charset="0"/>
              </a:rPr>
              <a:t>Quiz, </a:t>
            </a:r>
            <a:r>
              <a:rPr lang="en-US" sz="4200" i="1" dirty="0" smtClean="0">
                <a:latin typeface="Cambria" pitchFamily="18" charset="0"/>
              </a:rPr>
              <a:t>part </a:t>
            </a:r>
            <a:r>
              <a:rPr lang="en-US" sz="4200" i="1" dirty="0">
                <a:latin typeface="Cambria" pitchFamily="18" charset="0"/>
              </a:rPr>
              <a:t>2</a:t>
            </a:r>
          </a:p>
        </p:txBody>
      </p:sp>
      <p:sp>
        <p:nvSpPr>
          <p:cNvPr id="44039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7413" y="252571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44040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82713" y="2525713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44041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90588" y="283845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44042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85888" y="2838450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44043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87413" y="3163888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44044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82713" y="3163888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44045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90588" y="3476625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44046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85888" y="3476625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44048" name="Text Box 1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01913" y="2525713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44049" name="Text Box 1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01913" y="2838450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44050" name="Text Box 1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01913" y="3163888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44051" name="Text Box 2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01913" y="3476625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44052" name="Text Box 2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95800" y="228600"/>
            <a:ext cx="44989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Sketch a circuit for this function using </a:t>
            </a:r>
            <a:r>
              <a:rPr lang="en-US" sz="1800" dirty="0">
                <a:latin typeface="Cambria" pitchFamily="18" charset="0"/>
              </a:rPr>
              <a:t>ANDs and </a:t>
            </a:r>
            <a:r>
              <a:rPr lang="en-US" sz="1800" dirty="0" smtClean="0">
                <a:latin typeface="Cambria" pitchFamily="18" charset="0"/>
              </a:rPr>
              <a:t>NOTs, then combined with an OR.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4053" name="Oval 2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906921" y="234950"/>
            <a:ext cx="538162" cy="62865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omic Sans MS" pitchFamily="-106" charset="0"/>
              </a:rPr>
              <a:t>2</a:t>
            </a:r>
          </a:p>
        </p:txBody>
      </p:sp>
      <p:sp>
        <p:nvSpPr>
          <p:cNvPr id="44054" name="Oval 3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28600" y="990600"/>
            <a:ext cx="536575" cy="62865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omic Sans MS" pitchFamily="-106" charset="0"/>
              </a:rPr>
              <a:t>1</a:t>
            </a:r>
          </a:p>
        </p:txBody>
      </p:sp>
      <p:sp>
        <p:nvSpPr>
          <p:cNvPr id="44060" name="Text Box 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85825" y="381635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44061" name="Text Box 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82713" y="3816350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44062" name="Text Box 1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89000" y="4129088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44063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385888" y="4129088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44064" name="Text Box 1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85825" y="4454525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44065" name="Text Box 1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382713" y="4454525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44066" name="Text Box 1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89000" y="476726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44067" name="Text Box 1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385888" y="4767263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44068" name="Text Box 1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601913" y="3816350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44069" name="Text Box 1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601913" y="4129088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44070" name="Text Box 1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601913" y="4454525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44071" name="Text Box 2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601913" y="4767263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44073" name="Text Box 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82588" y="251460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44074" name="Text Box 10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85763" y="2827338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44075" name="Text Box 12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82588" y="3152775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44076" name="Text Box 14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85763" y="346551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44077" name="Text Box 8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81000" y="3805238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44078" name="Text Box 1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84175" y="4117975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44079" name="Text Box 12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81000" y="444341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44080" name="Text Box 14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84175" y="475615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194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1312" y="4649788"/>
              <a:ext cx="14288" cy="4762"/>
            </p14:xfrm>
          </p:contentPart>
        </mc:Choice>
        <mc:Fallback xmlns="">
          <p:pic>
            <p:nvPicPr>
              <p:cNvPr id="8194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876668" y="4646046"/>
                <a:ext cx="22861" cy="12925"/>
              </a:xfrm>
              <a:prstGeom prst="rect">
                <a:avLst/>
              </a:prstGeom>
            </p:spPr>
          </p:pic>
        </mc:Fallback>
      </mc:AlternateContent>
      <p:sp>
        <p:nvSpPr>
          <p:cNvPr id="74" name="Text Box 2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17231" y="6194778"/>
            <a:ext cx="8036169" cy="553998"/>
          </a:xfrm>
          <a:prstGeom prst="rect">
            <a:avLst/>
          </a:prstGeom>
          <a:solidFill>
            <a:srgbClr val="FECACA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500" b="1" dirty="0" smtClean="0">
                <a:solidFill>
                  <a:srgbClr val="FF0000"/>
                </a:solidFill>
                <a:latin typeface="Cambria" pitchFamily="18" charset="0"/>
              </a:rPr>
              <a:t>(5)</a:t>
            </a:r>
            <a:r>
              <a:rPr lang="en-US" sz="1500" dirty="0" smtClean="0">
                <a:latin typeface="Cambria" pitchFamily="18" charset="0"/>
              </a:rPr>
              <a:t> </a:t>
            </a:r>
            <a:r>
              <a:rPr lang="en-US" sz="1500" b="1" i="1" dirty="0" smtClean="0">
                <a:latin typeface="Cambria" pitchFamily="18" charset="0"/>
              </a:rPr>
              <a:t>Wow!  </a:t>
            </a:r>
            <a:r>
              <a:rPr lang="en-US" sz="1500" dirty="0" smtClean="0">
                <a:latin typeface="Cambria" pitchFamily="18" charset="0"/>
              </a:rPr>
              <a:t>How could the the odd parity and </a:t>
            </a:r>
            <a:r>
              <a:rPr lang="en-US" sz="1500" dirty="0" err="1" smtClean="0">
                <a:latin typeface="Cambria" pitchFamily="18" charset="0"/>
              </a:rPr>
              <a:t>mj</a:t>
            </a:r>
            <a:r>
              <a:rPr lang="en-US" sz="1500" dirty="0" smtClean="0">
                <a:latin typeface="Cambria" pitchFamily="18" charset="0"/>
              </a:rPr>
              <a:t> circuits be replicated and combined in order to build a circuit that adds </a:t>
            </a:r>
            <a:r>
              <a:rPr lang="en-US" sz="1500" b="1" i="1" dirty="0" smtClean="0">
                <a:latin typeface="Cambria" pitchFamily="18" charset="0"/>
              </a:rPr>
              <a:t>any two binary numbers at all</a:t>
            </a:r>
            <a:r>
              <a:rPr lang="en-US" sz="1500" dirty="0" smtClean="0">
                <a:latin typeface="Cambria" pitchFamily="18" charset="0"/>
              </a:rPr>
              <a:t>!?!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776345" y="5054463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1200" b="1" dirty="0">
                <a:solidFill>
                  <a:srgbClr val="000000"/>
                </a:solidFill>
                <a:latin typeface="Courier New" pitchFamily="-106" charset="0"/>
              </a:rPr>
              <a:t>x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638572" y="5057001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Courier New" pitchFamily="-106" charset="0"/>
              </a:rPr>
              <a:t>y</a:t>
            </a:r>
            <a:endParaRPr lang="en-US" sz="1200" b="1" dirty="0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470052" y="5057001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Courier New" pitchFamily="-106" charset="0"/>
              </a:rPr>
              <a:t>c</a:t>
            </a:r>
            <a:endParaRPr lang="en-US" sz="1200" b="1" dirty="0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78" name="Line 112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4687888" y="1671650"/>
            <a:ext cx="0" cy="309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" name="Line 11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5527675" y="1671650"/>
            <a:ext cx="0" cy="309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0" name="Text Box 116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419600" y="1265250"/>
            <a:ext cx="542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>
                <a:latin typeface="Courier New" pitchFamily="-106" charset="0"/>
              </a:rPr>
              <a:t>x</a:t>
            </a:r>
          </a:p>
        </p:txBody>
      </p:sp>
      <p:sp>
        <p:nvSpPr>
          <p:cNvPr id="85" name="Text Box 118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257800" y="1265250"/>
            <a:ext cx="542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>
                <a:latin typeface="Courier New" pitchFamily="-106" charset="0"/>
              </a:rPr>
              <a:t>y</a:t>
            </a:r>
          </a:p>
        </p:txBody>
      </p:sp>
      <p:sp>
        <p:nvSpPr>
          <p:cNvPr id="86" name="Line 114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6365875" y="1666888"/>
            <a:ext cx="0" cy="309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7" name="Text Box 118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096000" y="1265250"/>
            <a:ext cx="542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>
                <a:latin typeface="Courier New" pitchFamily="-106" charset="0"/>
              </a:rPr>
              <a:t>c</a:t>
            </a:r>
          </a:p>
        </p:txBody>
      </p:sp>
      <p:sp>
        <p:nvSpPr>
          <p:cNvPr id="88" name="Line 112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4899025" y="1908188"/>
            <a:ext cx="0" cy="309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89" name="Group 2"/>
          <p:cNvGrpSpPr>
            <a:grpSpLocks/>
          </p:cNvGrpSpPr>
          <p:nvPr/>
        </p:nvGrpSpPr>
        <p:grpSpPr bwMode="auto">
          <a:xfrm>
            <a:off x="4694238" y="1824050"/>
            <a:ext cx="190500" cy="146050"/>
            <a:chOff x="5986462" y="4911725"/>
            <a:chExt cx="1011906" cy="533400"/>
          </a:xfrm>
        </p:grpSpPr>
        <p:sp>
          <p:nvSpPr>
            <p:cNvPr id="90" name="AutoShape 17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 rot="5400000">
              <a:off x="6100762" y="4797425"/>
              <a:ext cx="533400" cy="762000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18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6757861" y="5058318"/>
              <a:ext cx="240507" cy="25161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" name="Line 112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5748338" y="1895488"/>
            <a:ext cx="0" cy="309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93" name="Group 94"/>
          <p:cNvGrpSpPr>
            <a:grpSpLocks/>
          </p:cNvGrpSpPr>
          <p:nvPr/>
        </p:nvGrpSpPr>
        <p:grpSpPr bwMode="auto">
          <a:xfrm>
            <a:off x="5545138" y="1811350"/>
            <a:ext cx="190500" cy="146050"/>
            <a:chOff x="5986462" y="4911725"/>
            <a:chExt cx="1011906" cy="533400"/>
          </a:xfrm>
        </p:grpSpPr>
        <p:sp>
          <p:nvSpPr>
            <p:cNvPr id="94" name="AutoShape 1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 rot="5400000">
              <a:off x="6100762" y="4797425"/>
              <a:ext cx="533400" cy="762000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1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6757861" y="5058318"/>
              <a:ext cx="240507" cy="25161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" name="Line 112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6589713" y="1895488"/>
            <a:ext cx="0" cy="309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97" name="Group 98"/>
          <p:cNvGrpSpPr>
            <a:grpSpLocks/>
          </p:cNvGrpSpPr>
          <p:nvPr/>
        </p:nvGrpSpPr>
        <p:grpSpPr bwMode="auto">
          <a:xfrm>
            <a:off x="6386513" y="1811350"/>
            <a:ext cx="190500" cy="146050"/>
            <a:chOff x="5986462" y="4911725"/>
            <a:chExt cx="1011906" cy="533400"/>
          </a:xfrm>
        </p:grpSpPr>
        <p:sp>
          <p:nvSpPr>
            <p:cNvPr id="98" name="AutoShape 17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 rot="5400000">
              <a:off x="6100762" y="4797425"/>
              <a:ext cx="533400" cy="762000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Oval 18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6757861" y="5058318"/>
              <a:ext cx="240507" cy="25161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" name="Text Box 116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645022" y="4931316"/>
            <a:ext cx="5429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latin typeface="Courier New" pitchFamily="-106" charset="0"/>
              </a:rPr>
              <a:t>not</a:t>
            </a:r>
            <a:endParaRPr lang="en-US" sz="1200" b="1" dirty="0">
              <a:latin typeface="Courier New" pitchFamily="-106" charset="0"/>
            </a:endParaRPr>
          </a:p>
        </p:txBody>
      </p:sp>
      <p:sp>
        <p:nvSpPr>
          <p:cNvPr id="101" name="Text Box 118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508978" y="4931316"/>
            <a:ext cx="5429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latin typeface="Courier New" pitchFamily="-106" charset="0"/>
              </a:rPr>
              <a:t>not</a:t>
            </a:r>
            <a:endParaRPr lang="en-US" sz="1200" b="1" dirty="0">
              <a:latin typeface="Courier New" pitchFamily="-106" charset="0"/>
            </a:endParaRPr>
          </a:p>
        </p:txBody>
      </p:sp>
      <p:sp>
        <p:nvSpPr>
          <p:cNvPr id="102" name="Text Box 118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347178" y="4931316"/>
            <a:ext cx="5429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latin typeface="Courier New" pitchFamily="-106" charset="0"/>
              </a:rPr>
              <a:t>not</a:t>
            </a:r>
            <a:endParaRPr lang="en-US" sz="1200" b="1" dirty="0">
              <a:latin typeface="Courier New" pitchFamily="-106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538961" y="4734083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1200" b="1" dirty="0">
                <a:solidFill>
                  <a:srgbClr val="000000"/>
                </a:solidFill>
                <a:latin typeface="Courier New" pitchFamily="-106" charset="0"/>
              </a:rPr>
              <a:t>x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5394749" y="4697987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Courier New" pitchFamily="-106" charset="0"/>
              </a:rPr>
              <a:t>y</a:t>
            </a:r>
            <a:endParaRPr lang="en-US" sz="1200" b="1" dirty="0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213351" y="4765855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Courier New" pitchFamily="-106" charset="0"/>
              </a:rPr>
              <a:t>c</a:t>
            </a:r>
            <a:endParaRPr lang="en-US" sz="1200" b="1" dirty="0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115" name="Rounded Rectangle 3"/>
          <p:cNvSpPr>
            <a:spLocks noChangeArrowheads="1"/>
          </p:cNvSpPr>
          <p:nvPr/>
        </p:nvSpPr>
        <p:spPr bwMode="auto">
          <a:xfrm>
            <a:off x="447796" y="2123574"/>
            <a:ext cx="1401427" cy="324852"/>
          </a:xfrm>
          <a:prstGeom prst="roundRect">
            <a:avLst>
              <a:gd name="adj" fmla="val 16667"/>
            </a:avLst>
          </a:prstGeom>
          <a:solidFill>
            <a:srgbClr val="FECACA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6" name="Rounded Rectangle 3"/>
          <p:cNvSpPr>
            <a:spLocks noChangeArrowheads="1"/>
          </p:cNvSpPr>
          <p:nvPr/>
        </p:nvSpPr>
        <p:spPr bwMode="auto">
          <a:xfrm>
            <a:off x="2377528" y="2111542"/>
            <a:ext cx="1168147" cy="348917"/>
          </a:xfrm>
          <a:prstGeom prst="roundRect">
            <a:avLst>
              <a:gd name="adj" fmla="val 16667"/>
            </a:avLst>
          </a:prstGeom>
          <a:solidFill>
            <a:srgbClr val="FECACA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7" name="Text Box 6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921455" y="205740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y</a:t>
            </a:r>
          </a:p>
        </p:txBody>
      </p:sp>
      <p:sp>
        <p:nvSpPr>
          <p:cNvPr id="118" name="Text Box 7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1416755" y="205740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c</a:t>
            </a:r>
          </a:p>
        </p:txBody>
      </p:sp>
      <p:sp>
        <p:nvSpPr>
          <p:cNvPr id="119" name="Text Box 16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2052809" y="2101334"/>
            <a:ext cx="1689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 err="1" smtClean="0">
                <a:latin typeface="Courier New" pitchFamily="-106" charset="0"/>
              </a:rPr>
              <a:t>mj</a:t>
            </a:r>
            <a:endParaRPr lang="en-US" sz="1800" b="1" dirty="0">
              <a:latin typeface="Courier New" pitchFamily="-106" charset="0"/>
            </a:endParaRPr>
          </a:p>
        </p:txBody>
      </p:sp>
      <p:sp>
        <p:nvSpPr>
          <p:cNvPr id="120" name="Text Box 6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16630" y="205740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x</a:t>
            </a:r>
          </a:p>
        </p:txBody>
      </p:sp>
      <p:sp>
        <p:nvSpPr>
          <p:cNvPr id="121" name="Rectangle 23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867229" y="1829134"/>
            <a:ext cx="6064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rgbClr val="C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input</a:t>
            </a:r>
          </a:p>
        </p:txBody>
      </p:sp>
      <p:sp>
        <p:nvSpPr>
          <p:cNvPr id="122" name="Rectangle 25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537530" y="1829134"/>
            <a:ext cx="73183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rgbClr val="C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output</a:t>
            </a:r>
          </a:p>
        </p:txBody>
      </p:sp>
      <p:sp>
        <p:nvSpPr>
          <p:cNvPr id="123" name="Text Box 29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117231" y="5486400"/>
            <a:ext cx="8188569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500" b="1" dirty="0" smtClean="0">
                <a:solidFill>
                  <a:srgbClr val="FF0000"/>
                </a:solidFill>
                <a:latin typeface="Cambria" pitchFamily="18" charset="0"/>
              </a:rPr>
              <a:t>(4)</a:t>
            </a:r>
            <a:r>
              <a:rPr lang="en-US" sz="1500" dirty="0" smtClean="0">
                <a:latin typeface="Cambria" pitchFamily="18" charset="0"/>
              </a:rPr>
              <a:t> </a:t>
            </a:r>
            <a:r>
              <a:rPr lang="en-US" sz="1500" b="1" i="1" dirty="0" smtClean="0">
                <a:latin typeface="Cambria" pitchFamily="18" charset="0"/>
              </a:rPr>
              <a:t>Hmmm… </a:t>
            </a:r>
            <a:r>
              <a:rPr lang="en-US" sz="1500" dirty="0" smtClean="0">
                <a:latin typeface="Cambria" pitchFamily="18" charset="0"/>
              </a:rPr>
              <a:t>  Could this circuit be built without an OR gate at all  by  using only ANDs and NOTs?  This is a thought experiment – </a:t>
            </a:r>
            <a:r>
              <a:rPr lang="en-US" sz="1500" b="1" i="1" dirty="0" smtClean="0">
                <a:latin typeface="Cambria" pitchFamily="18" charset="0"/>
              </a:rPr>
              <a:t>not</a:t>
            </a:r>
            <a:r>
              <a:rPr lang="en-US" sz="1500" dirty="0" smtClean="0">
                <a:latin typeface="Cambria" pitchFamily="18" charset="0"/>
              </a:rPr>
              <a:t> something to do on the circuit above…. .</a:t>
            </a:r>
            <a:endParaRPr lang="en-US" sz="15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81400" y="187325"/>
            <a:ext cx="51911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 smtClean="0">
                <a:latin typeface="Cambria" pitchFamily="18" charset="0"/>
              </a:rPr>
              <a:t>OR</a:t>
            </a:r>
            <a:r>
              <a:rPr lang="en-US" sz="4400" dirty="0" smtClean="0">
                <a:latin typeface="Cambria" pitchFamily="18" charset="0"/>
              </a:rPr>
              <a:t> else ?!</a:t>
            </a:r>
            <a:endParaRPr lang="en-US" sz="4400" dirty="0">
              <a:latin typeface="Cambria" pitchFamily="18" charset="0"/>
            </a:endParaRPr>
          </a:p>
        </p:txBody>
      </p:sp>
      <p:sp>
        <p:nvSpPr>
          <p:cNvPr id="45059" name="Rectangle 61"/>
          <p:cNvSpPr>
            <a:spLocks noChangeArrowheads="1"/>
          </p:cNvSpPr>
          <p:nvPr/>
        </p:nvSpPr>
        <p:spPr bwMode="auto">
          <a:xfrm>
            <a:off x="3962400" y="1085320"/>
            <a:ext cx="4124325" cy="73818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100" dirty="0">
                <a:latin typeface="Cambria" pitchFamily="18" charset="0"/>
              </a:rPr>
              <a:t>Can you get rid </a:t>
            </a:r>
            <a:r>
              <a:rPr lang="en-US" sz="2100" dirty="0" smtClean="0">
                <a:latin typeface="Cambria" pitchFamily="18" charset="0"/>
              </a:rPr>
              <a:t>of ORs </a:t>
            </a:r>
            <a:r>
              <a:rPr lang="en-US" sz="2100" dirty="0">
                <a:latin typeface="Cambria" pitchFamily="18" charset="0"/>
              </a:rPr>
              <a:t>by using only NOTs and </a:t>
            </a:r>
            <a:r>
              <a:rPr lang="en-US" sz="2100" dirty="0" smtClean="0">
                <a:latin typeface="Cambria" pitchFamily="18" charset="0"/>
              </a:rPr>
              <a:t>ANDs</a:t>
            </a:r>
            <a:r>
              <a:rPr lang="en-US" sz="2100" dirty="0">
                <a:latin typeface="Cambria" pitchFamily="18" charset="0"/>
              </a:rPr>
              <a:t>?</a:t>
            </a:r>
            <a:endParaRPr lang="en-US" sz="2100" dirty="0"/>
          </a:p>
        </p:txBody>
      </p:sp>
      <p:sp>
        <p:nvSpPr>
          <p:cNvPr id="45060" name="Rounded Rectangle 62"/>
          <p:cNvSpPr>
            <a:spLocks noChangeArrowheads="1"/>
          </p:cNvSpPr>
          <p:nvPr/>
        </p:nvSpPr>
        <p:spPr bwMode="auto">
          <a:xfrm>
            <a:off x="1447800" y="2362200"/>
            <a:ext cx="6477000" cy="3505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9050" algn="ctr">
            <a:solidFill>
              <a:srgbClr val="0E0CFB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45061" name="Straight Connector 64"/>
          <p:cNvCxnSpPr>
            <a:cxnSpLocks noChangeShapeType="1"/>
          </p:cNvCxnSpPr>
          <p:nvPr/>
        </p:nvCxnSpPr>
        <p:spPr bwMode="auto">
          <a:xfrm>
            <a:off x="533400" y="3429000"/>
            <a:ext cx="914400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2" name="Straight Connector 65"/>
          <p:cNvCxnSpPr>
            <a:cxnSpLocks noChangeShapeType="1"/>
          </p:cNvCxnSpPr>
          <p:nvPr/>
        </p:nvCxnSpPr>
        <p:spPr bwMode="auto">
          <a:xfrm>
            <a:off x="533400" y="4800600"/>
            <a:ext cx="914400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3" name="Straight Connector 66"/>
          <p:cNvCxnSpPr>
            <a:cxnSpLocks noChangeShapeType="1"/>
          </p:cNvCxnSpPr>
          <p:nvPr/>
        </p:nvCxnSpPr>
        <p:spPr bwMode="auto">
          <a:xfrm>
            <a:off x="7924800" y="4114800"/>
            <a:ext cx="914400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64" name="Rectangle 67"/>
          <p:cNvSpPr>
            <a:spLocks noChangeArrowheads="1"/>
          </p:cNvSpPr>
          <p:nvPr/>
        </p:nvSpPr>
        <p:spPr bwMode="auto">
          <a:xfrm>
            <a:off x="4218453" y="5951538"/>
            <a:ext cx="10198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E0CFB"/>
                </a:solidFill>
                <a:latin typeface="Cambria" pitchFamily="18" charset="0"/>
              </a:rPr>
              <a:t>OR</a:t>
            </a:r>
            <a:endParaRPr lang="en-US" sz="4800" b="1" dirty="0">
              <a:solidFill>
                <a:srgbClr val="0E0CFB"/>
              </a:solidFill>
              <a:latin typeface="Cambria" pitchFamily="18" charset="0"/>
            </a:endParaRPr>
          </a:p>
        </p:txBody>
      </p:sp>
      <p:sp>
        <p:nvSpPr>
          <p:cNvPr id="45065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813" y="27093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x</a:t>
            </a:r>
          </a:p>
        </p:txBody>
      </p:sp>
      <p:sp>
        <p:nvSpPr>
          <p:cNvPr id="45066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4688" y="270933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y</a:t>
            </a:r>
          </a:p>
        </p:txBody>
      </p:sp>
      <p:sp>
        <p:nvSpPr>
          <p:cNvPr id="45067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9225" y="72813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45068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3100" y="72813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45069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" y="104087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45070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6275" y="104087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45071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9225" y="1366308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45072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73100" y="136630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45073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" y="1679045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45074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76275" y="167904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45075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371600" y="336020"/>
            <a:ext cx="1676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 dirty="0" smtClean="0">
                <a:solidFill>
                  <a:srgbClr val="0E0CFB"/>
                </a:solidFill>
                <a:latin typeface="Courier New" pitchFamily="-106" charset="0"/>
              </a:rPr>
              <a:t>OR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-106" charset="0"/>
              </a:rPr>
              <a:t>(</a:t>
            </a:r>
            <a:r>
              <a:rPr lang="en-US" sz="2100" b="1" dirty="0" err="1" smtClean="0">
                <a:solidFill>
                  <a:srgbClr val="000000"/>
                </a:solidFill>
                <a:latin typeface="Courier New" pitchFamily="-106" charset="0"/>
              </a:rPr>
              <a:t>x,y</a:t>
            </a:r>
            <a:r>
              <a:rPr lang="en-US" sz="2100" b="1" dirty="0">
                <a:solidFill>
                  <a:srgbClr val="000000"/>
                </a:solidFill>
                <a:latin typeface="Courier New" pitchFamily="-106" charset="0"/>
              </a:rPr>
              <a:t>)</a:t>
            </a:r>
          </a:p>
        </p:txBody>
      </p:sp>
      <p:sp>
        <p:nvSpPr>
          <p:cNvPr id="45076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857375" y="72813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45077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860550" y="104087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latin typeface="Courier New" pitchFamily="-106" charset="0"/>
              </a:rPr>
              <a:t>1</a:t>
            </a:r>
            <a:endParaRPr lang="en-US" b="1" dirty="0">
              <a:latin typeface="Courier New" pitchFamily="-106" charset="0"/>
            </a:endParaRPr>
          </a:p>
        </p:txBody>
      </p:sp>
      <p:sp>
        <p:nvSpPr>
          <p:cNvPr id="45078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857375" y="136630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latin typeface="Courier New" pitchFamily="-106" charset="0"/>
              </a:rPr>
              <a:t>1</a:t>
            </a:r>
            <a:endParaRPr lang="en-US" b="1" dirty="0">
              <a:latin typeface="Courier New" pitchFamily="-106" charset="0"/>
            </a:endParaRPr>
          </a:p>
        </p:txBody>
      </p:sp>
      <p:sp>
        <p:nvSpPr>
          <p:cNvPr id="45079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860550" y="167904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42008" name="Rectangle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0050" y="76200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MS PGothic" pitchFamily="34" charset="-128"/>
              </a:rPr>
              <a:t>input</a:t>
            </a:r>
          </a:p>
        </p:txBody>
      </p:sp>
      <p:sp>
        <p:nvSpPr>
          <p:cNvPr id="42010" name="Rectangle 2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812925" y="76200"/>
            <a:ext cx="725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MS PGothic" pitchFamily="34" charset="-128"/>
              </a:rPr>
              <a:t>output</a:t>
            </a:r>
          </a:p>
        </p:txBody>
      </p:sp>
      <p:sp>
        <p:nvSpPr>
          <p:cNvPr id="45084" name="Text Box 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33400" y="335280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x</a:t>
            </a:r>
          </a:p>
        </p:txBody>
      </p:sp>
      <p:sp>
        <p:nvSpPr>
          <p:cNvPr id="45085" name="Text Box 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06413" y="4746625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y</a:t>
            </a:r>
          </a:p>
        </p:txBody>
      </p:sp>
      <p:sp>
        <p:nvSpPr>
          <p:cNvPr id="45086" name="Text Box 7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696200" y="4124325"/>
            <a:ext cx="1143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x </a:t>
            </a:r>
            <a:r>
              <a:rPr lang="en-US" sz="1500" b="1" dirty="0" smtClean="0">
                <a:solidFill>
                  <a:srgbClr val="0E0CFB"/>
                </a:solidFill>
                <a:latin typeface="Courier New" pitchFamily="-106" charset="0"/>
              </a:rPr>
              <a:t>OR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-106" charset="0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6675"/>
            <a:ext cx="8572500" cy="67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Text Box 102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596900"/>
            <a:ext cx="6054725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i="1" dirty="0" smtClean="0">
                <a:latin typeface="Cambria" pitchFamily="18" charset="0"/>
              </a:rPr>
              <a:t>Creativity of a sort…</a:t>
            </a:r>
            <a:endParaRPr lang="en-US" sz="32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81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783093" y="2149122"/>
            <a:ext cx="3427662" cy="32473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783093" y="2888545"/>
            <a:ext cx="3427662" cy="324731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83093" y="3608212"/>
            <a:ext cx="3427662" cy="324731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783093" y="4378678"/>
            <a:ext cx="3427662" cy="324731"/>
          </a:xfrm>
          <a:prstGeom prst="roundRect">
            <a:avLst/>
          </a:prstGeom>
          <a:solidFill>
            <a:srgbClr val="F3E2FA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6083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914400"/>
            <a:ext cx="35133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A </a:t>
            </a:r>
            <a:r>
              <a:rPr lang="en-US" b="1" i="1" dirty="0">
                <a:solidFill>
                  <a:srgbClr val="009900"/>
                </a:solidFill>
                <a:latin typeface="Cambria" pitchFamily="18" charset="0"/>
              </a:rPr>
              <a:t>full adder</a:t>
            </a:r>
            <a:r>
              <a:rPr lang="en-US" b="1" dirty="0">
                <a:solidFill>
                  <a:srgbClr val="009900"/>
                </a:solidFill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sums three input bits </a:t>
            </a:r>
            <a:r>
              <a:rPr lang="en-US" dirty="0" smtClean="0">
                <a:latin typeface="Cambria" pitchFamily="18" charset="0"/>
              </a:rPr>
              <a:t>to create </a:t>
            </a:r>
            <a:r>
              <a:rPr lang="en-US" i="1" dirty="0" smtClean="0">
                <a:latin typeface="Cambria" pitchFamily="18" charset="0"/>
              </a:rPr>
              <a:t>a</a:t>
            </a:r>
            <a:r>
              <a:rPr lang="en-US" b="1" i="1" dirty="0" smtClean="0">
                <a:latin typeface="Cambria" pitchFamily="18" charset="0"/>
              </a:rPr>
              <a:t>      </a:t>
            </a:r>
            <a:r>
              <a:rPr lang="en-US" i="1" dirty="0" smtClean="0">
                <a:latin typeface="Cambria" pitchFamily="18" charset="0"/>
              </a:rPr>
              <a:t>2-bit</a:t>
            </a:r>
            <a:r>
              <a:rPr lang="en-US" b="1" i="1" dirty="0" smtClean="0">
                <a:latin typeface="Cambria" pitchFamily="18" charset="0"/>
              </a:rPr>
              <a:t> binary </a:t>
            </a:r>
            <a:r>
              <a:rPr lang="en-US" i="1" dirty="0" smtClean="0">
                <a:latin typeface="Cambria" pitchFamily="18" charset="0"/>
              </a:rPr>
              <a:t>output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46084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062" y="5028846"/>
            <a:ext cx="16275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9900"/>
                </a:solidFill>
                <a:latin typeface="Calibri" pitchFamily="-106" charset="0"/>
              </a:rPr>
              <a:t>3 </a:t>
            </a:r>
            <a:r>
              <a:rPr lang="en-US" sz="1800" b="1" dirty="0" smtClean="0">
                <a:solidFill>
                  <a:srgbClr val="009900"/>
                </a:solidFill>
                <a:latin typeface="Calibri" pitchFamily="-106" charset="0"/>
              </a:rPr>
              <a:t>individual bits </a:t>
            </a:r>
            <a:r>
              <a:rPr lang="en-US" sz="1800" b="1" dirty="0">
                <a:solidFill>
                  <a:srgbClr val="009900"/>
                </a:solidFill>
                <a:latin typeface="Calibri" pitchFamily="-106" charset="0"/>
              </a:rPr>
              <a:t>of input</a:t>
            </a:r>
          </a:p>
        </p:txBody>
      </p:sp>
      <p:sp>
        <p:nvSpPr>
          <p:cNvPr id="46086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57149" y="5028846"/>
            <a:ext cx="1825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9900"/>
                </a:solidFill>
                <a:latin typeface="Calibri" pitchFamily="-106" charset="0"/>
              </a:rPr>
              <a:t>2 bits of </a:t>
            </a:r>
            <a:r>
              <a:rPr lang="en-US" sz="1800" b="1" dirty="0" smtClean="0">
                <a:solidFill>
                  <a:srgbClr val="009900"/>
                </a:solidFill>
                <a:latin typeface="Calibri" pitchFamily="-106" charset="0"/>
              </a:rPr>
              <a:t>output: a binary #</a:t>
            </a:r>
            <a:endParaRPr lang="en-US" sz="1800" b="1" dirty="0">
              <a:solidFill>
                <a:srgbClr val="009900"/>
              </a:solidFill>
              <a:latin typeface="Calibri" pitchFamily="-106" charset="0"/>
            </a:endParaRPr>
          </a:p>
        </p:txBody>
      </p:sp>
      <p:sp>
        <p:nvSpPr>
          <p:cNvPr id="46088" name="Text Box 1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90681" y="1417637"/>
            <a:ext cx="1336675" cy="304800"/>
          </a:xfrm>
          <a:prstGeom prst="rect">
            <a:avLst/>
          </a:prstGeom>
          <a:solidFill>
            <a:srgbClr val="D8F0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latin typeface="Courier New" pitchFamily="-106" charset="0"/>
              </a:rPr>
              <a:t>c</a:t>
            </a:r>
            <a:r>
              <a:rPr lang="en-US" sz="1400" b="1" baseline="-35000">
                <a:latin typeface="Courier New" pitchFamily="-106" charset="0"/>
              </a:rPr>
              <a:t>out</a:t>
            </a:r>
            <a:r>
              <a:rPr lang="en-US" sz="1400" b="1">
                <a:latin typeface="Courier New" pitchFamily="-106" charset="0"/>
              </a:rPr>
              <a:t>  sum</a:t>
            </a:r>
          </a:p>
        </p:txBody>
      </p:sp>
      <p:sp>
        <p:nvSpPr>
          <p:cNvPr id="46089" name="Text Box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9485" y="17145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0 0 0</a:t>
            </a:r>
          </a:p>
        </p:txBody>
      </p:sp>
      <p:sp>
        <p:nvSpPr>
          <p:cNvPr id="46090" name="Text Box 1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40847" y="1371600"/>
            <a:ext cx="550863" cy="366712"/>
          </a:xfrm>
          <a:prstGeom prst="rect">
            <a:avLst/>
          </a:prstGeom>
          <a:solidFill>
            <a:srgbClr val="D8F0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-106" charset="0"/>
              </a:rPr>
              <a:t>c</a:t>
            </a:r>
            <a:r>
              <a:rPr lang="en-US" sz="1800" b="1" baseline="-35000">
                <a:latin typeface="Courier New" pitchFamily="-106" charset="0"/>
              </a:rPr>
              <a:t>in</a:t>
            </a:r>
            <a:endParaRPr lang="en-US" sz="1800" b="1">
              <a:latin typeface="Courier New" pitchFamily="-106" charset="0"/>
            </a:endParaRPr>
          </a:p>
        </p:txBody>
      </p:sp>
      <p:sp>
        <p:nvSpPr>
          <p:cNvPr id="46091" name="Text 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9485" y="20955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0 0 1</a:t>
            </a:r>
          </a:p>
        </p:txBody>
      </p:sp>
      <p:sp>
        <p:nvSpPr>
          <p:cNvPr id="46092" name="Text Box 1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9485" y="24765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0 1 0</a:t>
            </a:r>
          </a:p>
        </p:txBody>
      </p:sp>
      <p:sp>
        <p:nvSpPr>
          <p:cNvPr id="46093" name="Text Box 1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99485" y="2819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0 1 1</a:t>
            </a:r>
          </a:p>
        </p:txBody>
      </p:sp>
      <p:sp>
        <p:nvSpPr>
          <p:cNvPr id="46094" name="Text Box 1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99485" y="3200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1 0 0</a:t>
            </a:r>
          </a:p>
        </p:txBody>
      </p:sp>
      <p:sp>
        <p:nvSpPr>
          <p:cNvPr id="46095" name="Text Box 1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99485" y="35433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1 0 1</a:t>
            </a:r>
          </a:p>
        </p:txBody>
      </p:sp>
      <p:sp>
        <p:nvSpPr>
          <p:cNvPr id="46096" name="Text Box 2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99485" y="39243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1 1 0</a:t>
            </a:r>
          </a:p>
        </p:txBody>
      </p:sp>
      <p:sp>
        <p:nvSpPr>
          <p:cNvPr id="46097" name="Text Box 2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99485" y="43053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1 1 1</a:t>
            </a:r>
          </a:p>
        </p:txBody>
      </p:sp>
      <p:sp>
        <p:nvSpPr>
          <p:cNvPr id="46098" name="Text Box 2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28781" y="17145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0  0</a:t>
            </a:r>
          </a:p>
        </p:txBody>
      </p:sp>
      <p:sp>
        <p:nvSpPr>
          <p:cNvPr id="46099" name="Text Box 2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28781" y="20955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0  1</a:t>
            </a:r>
          </a:p>
        </p:txBody>
      </p:sp>
      <p:sp>
        <p:nvSpPr>
          <p:cNvPr id="46100" name="Text Box 2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028781" y="24765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0  1</a:t>
            </a:r>
          </a:p>
        </p:txBody>
      </p:sp>
      <p:sp>
        <p:nvSpPr>
          <p:cNvPr id="46101" name="Text Box 2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028781" y="2819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1  0</a:t>
            </a:r>
          </a:p>
        </p:txBody>
      </p:sp>
      <p:sp>
        <p:nvSpPr>
          <p:cNvPr id="46102" name="Rectangle 3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16960" y="1373187"/>
            <a:ext cx="320675" cy="366713"/>
          </a:xfrm>
          <a:prstGeom prst="rect">
            <a:avLst/>
          </a:prstGeom>
          <a:solidFill>
            <a:srgbClr val="D8F0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-106" charset="0"/>
              </a:rPr>
              <a:t>x</a:t>
            </a:r>
          </a:p>
        </p:txBody>
      </p:sp>
      <p:sp>
        <p:nvSpPr>
          <p:cNvPr id="46103" name="Rectangle 3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137635" y="1373187"/>
            <a:ext cx="352425" cy="366713"/>
          </a:xfrm>
          <a:prstGeom prst="rect">
            <a:avLst/>
          </a:prstGeom>
          <a:solidFill>
            <a:srgbClr val="D8F0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800" b="1">
                <a:latin typeface="Courier New" pitchFamily="-106" charset="0"/>
              </a:rPr>
              <a:t>y</a:t>
            </a:r>
          </a:p>
        </p:txBody>
      </p:sp>
      <p:sp>
        <p:nvSpPr>
          <p:cNvPr id="46104" name="Text Box 4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22431" y="3200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0  1</a:t>
            </a:r>
          </a:p>
        </p:txBody>
      </p:sp>
      <p:sp>
        <p:nvSpPr>
          <p:cNvPr id="46105" name="Text Box 4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022431" y="3559175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1  0</a:t>
            </a:r>
          </a:p>
        </p:txBody>
      </p:sp>
      <p:sp>
        <p:nvSpPr>
          <p:cNvPr id="46107" name="Text Box 4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012906" y="39243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1  0</a:t>
            </a:r>
          </a:p>
        </p:txBody>
      </p:sp>
      <p:sp>
        <p:nvSpPr>
          <p:cNvPr id="46108" name="Text Box 4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012906" y="43053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1  1</a:t>
            </a:r>
          </a:p>
        </p:txBody>
      </p:sp>
      <p:sp>
        <p:nvSpPr>
          <p:cNvPr id="46110" name="Rectangle 3"/>
          <p:cNvSpPr>
            <a:spLocks noChangeArrowheads="1"/>
          </p:cNvSpPr>
          <p:nvPr/>
        </p:nvSpPr>
        <p:spPr bwMode="auto">
          <a:xfrm>
            <a:off x="5514514" y="2500190"/>
            <a:ext cx="25426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500" dirty="0">
                <a:solidFill>
                  <a:srgbClr val="000000"/>
                </a:solidFill>
                <a:latin typeface="Cambria" pitchFamily="18" charset="0"/>
              </a:rPr>
              <a:t>(A </a:t>
            </a:r>
            <a:r>
              <a:rPr lang="en-US" sz="1500" dirty="0" smtClean="0">
                <a:solidFill>
                  <a:srgbClr val="000000"/>
                </a:solidFill>
                <a:latin typeface="Cambria" pitchFamily="18" charset="0"/>
              </a:rPr>
              <a:t>3-bit </a:t>
            </a:r>
            <a:r>
              <a:rPr lang="en-US" sz="1500" dirty="0">
                <a:solidFill>
                  <a:srgbClr val="000000"/>
                </a:solidFill>
                <a:latin typeface="Cambria" pitchFamily="18" charset="0"/>
              </a:rPr>
              <a:t>adder is a </a:t>
            </a:r>
            <a:r>
              <a:rPr lang="en-US" sz="1500" i="1" dirty="0" smtClean="0">
                <a:solidFill>
                  <a:srgbClr val="000000"/>
                </a:solidFill>
                <a:latin typeface="Cambria" pitchFamily="18" charset="0"/>
              </a:rPr>
              <a:t>full </a:t>
            </a:r>
            <a:r>
              <a:rPr lang="en-US" sz="1500" i="1" dirty="0">
                <a:solidFill>
                  <a:srgbClr val="000000"/>
                </a:solidFill>
                <a:latin typeface="Cambria" pitchFamily="18" charset="0"/>
              </a:rPr>
              <a:t>adder</a:t>
            </a:r>
            <a:r>
              <a:rPr lang="en-US" sz="1500" dirty="0">
                <a:solidFill>
                  <a:srgbClr val="000000"/>
                </a:solidFill>
                <a:latin typeface="Cambria" pitchFamily="18" charset="0"/>
              </a:rPr>
              <a:t>)</a:t>
            </a:r>
          </a:p>
        </p:txBody>
      </p:sp>
      <p:sp>
        <p:nvSpPr>
          <p:cNvPr id="36" name="Text Box 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28600" y="198974"/>
            <a:ext cx="327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400" dirty="0" smtClean="0">
                <a:latin typeface="Cambria" pitchFamily="18" charset="0"/>
              </a:rPr>
              <a:t>A full adder</a:t>
            </a:r>
            <a:endParaRPr lang="en-US" sz="4400" dirty="0">
              <a:latin typeface="Cambria" pitchFamily="18" charset="0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5489662" y="2871665"/>
            <a:ext cx="2592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500" dirty="0">
                <a:solidFill>
                  <a:srgbClr val="000000"/>
                </a:solidFill>
                <a:latin typeface="Cambria" pitchFamily="18" charset="0"/>
              </a:rPr>
              <a:t>(A 2-bit adder is a </a:t>
            </a:r>
            <a:r>
              <a:rPr lang="en-US" sz="1500" i="1" dirty="0">
                <a:solidFill>
                  <a:srgbClr val="000000"/>
                </a:solidFill>
                <a:latin typeface="Cambria" pitchFamily="18" charset="0"/>
              </a:rPr>
              <a:t>half adder</a:t>
            </a:r>
            <a:r>
              <a:rPr lang="en-US" sz="1500" dirty="0">
                <a:solidFill>
                  <a:srgbClr val="000000"/>
                </a:solidFill>
                <a:latin typeface="Cambria" pitchFamily="18" charset="0"/>
              </a:rPr>
              <a:t>)</a:t>
            </a:r>
          </a:p>
        </p:txBody>
      </p:sp>
      <p:grpSp>
        <p:nvGrpSpPr>
          <p:cNvPr id="38" name="Group 55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2989006" y="6245060"/>
            <a:ext cx="349250" cy="411162"/>
            <a:chOff x="2928" y="1051"/>
            <a:chExt cx="840" cy="957"/>
          </a:xfrm>
        </p:grpSpPr>
        <p:sp>
          <p:nvSpPr>
            <p:cNvPr id="39" name="Freeform 56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5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58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59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60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6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62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6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6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65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66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67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68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" name="Text Box 6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163631" y="6020688"/>
            <a:ext cx="10256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dirty="0" smtClean="0">
                <a:solidFill>
                  <a:srgbClr val="067B0E"/>
                </a:solidFill>
                <a:latin typeface="Cambria" pitchFamily="18" charset="0"/>
              </a:rPr>
              <a:t>these columns look familiar!</a:t>
            </a:r>
            <a:endParaRPr lang="en-US" sz="1000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91500" y="5775968"/>
            <a:ext cx="2006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You'll build this in Lab 5…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38775" y="2390775"/>
            <a:ext cx="2035175" cy="3873500"/>
          </a:xfrm>
          <a:prstGeom prst="rect">
            <a:avLst/>
          </a:prstGeom>
          <a:solidFill>
            <a:srgbClr val="CCECFF"/>
          </a:solidFill>
          <a:ln w="28575">
            <a:solidFill>
              <a:srgbClr val="1002CE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07" name="Rectangle 3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57400" y="2532063"/>
            <a:ext cx="1120775" cy="3400425"/>
          </a:xfrm>
          <a:prstGeom prst="rect">
            <a:avLst/>
          </a:prstGeom>
          <a:solidFill>
            <a:srgbClr val="CCECFF"/>
          </a:solidFill>
          <a:ln w="19050">
            <a:solidFill>
              <a:srgbClr val="1002CE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7108" name="Picture 50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9" t="20824" r="12518" b="41939"/>
          <a:stretch>
            <a:fillRect/>
          </a:stretch>
        </p:blipFill>
        <p:spPr bwMode="auto">
          <a:xfrm>
            <a:off x="5668963" y="2814638"/>
            <a:ext cx="1587500" cy="178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9" name="Line 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7245350" y="5373688"/>
            <a:ext cx="3540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7110" name="Line 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7104063" y="3521075"/>
            <a:ext cx="568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7111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187325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dirty="0">
                <a:latin typeface="Cambria" pitchFamily="18" charset="0"/>
              </a:rPr>
              <a:t>Building a Full Adder</a:t>
            </a:r>
          </a:p>
        </p:txBody>
      </p:sp>
      <p:sp>
        <p:nvSpPr>
          <p:cNvPr id="3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03375" y="1066800"/>
            <a:ext cx="594042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latin typeface="Cambria" pitchFamily="18" charset="0"/>
              </a:rPr>
              <a:t>Create a separate circuit  </a:t>
            </a:r>
            <a:r>
              <a:rPr lang="en-US" sz="2000" b="1" dirty="0" smtClean="0">
                <a:latin typeface="Cambria" pitchFamily="18" charset="0"/>
              </a:rPr>
              <a:t>for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b="1" dirty="0" smtClean="0">
                <a:latin typeface="Cambria" pitchFamily="18" charset="0"/>
              </a:rPr>
              <a:t>each output bit</a:t>
            </a:r>
            <a:r>
              <a:rPr lang="en-US" sz="2000" dirty="0" smtClean="0">
                <a:latin typeface="Cambria" pitchFamily="18" charset="0"/>
              </a:rPr>
              <a:t> ! </a:t>
            </a:r>
          </a:p>
        </p:txBody>
      </p:sp>
      <p:sp>
        <p:nvSpPr>
          <p:cNvPr id="47112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63600" y="2133600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input</a:t>
            </a:r>
          </a:p>
        </p:txBody>
      </p:sp>
      <p:sp>
        <p:nvSpPr>
          <p:cNvPr id="47113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93738" y="2452688"/>
            <a:ext cx="99060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mes" charset="0"/>
              <a:ea typeface="MS PGothic" pitchFamily="34" charset="-128"/>
            </a:endParaRPr>
          </a:p>
        </p:txBody>
      </p:sp>
      <p:sp>
        <p:nvSpPr>
          <p:cNvPr id="47114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55838" y="2133600"/>
            <a:ext cx="693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output</a:t>
            </a:r>
          </a:p>
        </p:txBody>
      </p:sp>
      <p:sp>
        <p:nvSpPr>
          <p:cNvPr id="47115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000250" y="2452688"/>
            <a:ext cx="1309688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" charset="0"/>
              <a:ea typeface="MS PGothic" pitchFamily="34" charset="-128"/>
            </a:endParaRPr>
          </a:p>
        </p:txBody>
      </p:sp>
      <p:sp>
        <p:nvSpPr>
          <p:cNvPr id="47117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57400" y="2543175"/>
            <a:ext cx="1120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latin typeface="Courier New" pitchFamily="-106" charset="0"/>
              </a:rPr>
              <a:t>c</a:t>
            </a:r>
            <a:r>
              <a:rPr lang="en-US" sz="1400" b="1" baseline="-35000">
                <a:latin typeface="Courier New" pitchFamily="-106" charset="0"/>
              </a:rPr>
              <a:t>out</a:t>
            </a:r>
            <a:r>
              <a:rPr lang="en-US" sz="1400" b="1">
                <a:latin typeface="Courier New" pitchFamily="-106" charset="0"/>
              </a:rPr>
              <a:t>  sum</a:t>
            </a:r>
          </a:p>
        </p:txBody>
      </p:sp>
      <p:sp>
        <p:nvSpPr>
          <p:cNvPr id="47118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33400" y="284003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0 0 0</a:t>
            </a:r>
          </a:p>
        </p:txBody>
      </p:sp>
      <p:sp>
        <p:nvSpPr>
          <p:cNvPr id="4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62063" y="2497138"/>
            <a:ext cx="550862" cy="366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1" dirty="0" err="1" smtClean="0">
                <a:latin typeface="Courier New" pitchFamily="49" charset="0"/>
              </a:rPr>
              <a:t>c</a:t>
            </a:r>
            <a:r>
              <a:rPr lang="en-US" sz="1800" b="1" baseline="-35000" dirty="0" err="1" smtClean="0">
                <a:latin typeface="Courier New" pitchFamily="49" charset="0"/>
              </a:rPr>
              <a:t>in</a:t>
            </a:r>
            <a:endParaRPr lang="en-US" sz="1800" b="1" dirty="0" smtClean="0">
              <a:latin typeface="Courier New" pitchFamily="49" charset="0"/>
            </a:endParaRPr>
          </a:p>
        </p:txBody>
      </p:sp>
      <p:sp>
        <p:nvSpPr>
          <p:cNvPr id="47120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33400" y="322103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0 0 1</a:t>
            </a:r>
          </a:p>
        </p:txBody>
      </p:sp>
      <p:sp>
        <p:nvSpPr>
          <p:cNvPr id="47121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33400" y="360203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0 1 0</a:t>
            </a:r>
          </a:p>
        </p:txBody>
      </p:sp>
      <p:sp>
        <p:nvSpPr>
          <p:cNvPr id="47122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33400" y="394493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0 1 1</a:t>
            </a:r>
          </a:p>
        </p:txBody>
      </p:sp>
      <p:sp>
        <p:nvSpPr>
          <p:cNvPr id="47123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33400" y="432593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1 0 0</a:t>
            </a:r>
          </a:p>
        </p:txBody>
      </p:sp>
      <p:sp>
        <p:nvSpPr>
          <p:cNvPr id="47124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33400" y="466883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1 0 1</a:t>
            </a:r>
          </a:p>
        </p:txBody>
      </p:sp>
      <p:sp>
        <p:nvSpPr>
          <p:cNvPr id="47125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33400" y="504983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1 1 0</a:t>
            </a:r>
          </a:p>
        </p:txBody>
      </p:sp>
      <p:sp>
        <p:nvSpPr>
          <p:cNvPr id="47126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33400" y="543083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1 1 1</a:t>
            </a:r>
          </a:p>
        </p:txBody>
      </p:sp>
      <p:sp>
        <p:nvSpPr>
          <p:cNvPr id="47127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955800" y="284003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C00CC"/>
                </a:solidFill>
                <a:latin typeface="Courier New" pitchFamily="-106" charset="0"/>
              </a:rPr>
              <a:t>0</a:t>
            </a:r>
            <a:r>
              <a:rPr lang="en-US" b="1">
                <a:latin typeface="Courier New" pitchFamily="-106" charset="0"/>
              </a:rPr>
              <a:t>  </a:t>
            </a:r>
            <a:r>
              <a:rPr lang="en-US" b="1">
                <a:solidFill>
                  <a:srgbClr val="FF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47128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955800" y="322103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C00CC"/>
                </a:solidFill>
                <a:latin typeface="Courier New" pitchFamily="-106" charset="0"/>
              </a:rPr>
              <a:t>0</a:t>
            </a:r>
            <a:r>
              <a:rPr lang="en-US" b="1">
                <a:latin typeface="Courier New" pitchFamily="-106" charset="0"/>
              </a:rPr>
              <a:t>  </a:t>
            </a:r>
            <a:r>
              <a:rPr lang="en-US" b="1">
                <a:solidFill>
                  <a:srgbClr val="FF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47129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955800" y="360203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C00CC"/>
                </a:solidFill>
                <a:latin typeface="Courier New" pitchFamily="-106" charset="0"/>
              </a:rPr>
              <a:t>0</a:t>
            </a:r>
            <a:r>
              <a:rPr lang="en-US" b="1">
                <a:latin typeface="Courier New" pitchFamily="-106" charset="0"/>
              </a:rPr>
              <a:t>  </a:t>
            </a:r>
            <a:r>
              <a:rPr lang="en-US" b="1">
                <a:solidFill>
                  <a:srgbClr val="FF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47130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55800" y="394493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C00CC"/>
                </a:solidFill>
                <a:latin typeface="Courier New" pitchFamily="-106" charset="0"/>
              </a:rPr>
              <a:t>1</a:t>
            </a:r>
            <a:r>
              <a:rPr lang="en-US" b="1">
                <a:latin typeface="Courier New" pitchFamily="-106" charset="0"/>
              </a:rPr>
              <a:t>  </a:t>
            </a:r>
            <a:r>
              <a:rPr lang="en-US" b="1">
                <a:solidFill>
                  <a:srgbClr val="FF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47131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55800" y="433863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C00CC"/>
                </a:solidFill>
                <a:latin typeface="Courier New" pitchFamily="-106" charset="0"/>
              </a:rPr>
              <a:t>0</a:t>
            </a:r>
            <a:r>
              <a:rPr lang="en-US" b="1">
                <a:latin typeface="Courier New" pitchFamily="-106" charset="0"/>
              </a:rPr>
              <a:t>  </a:t>
            </a:r>
            <a:r>
              <a:rPr lang="en-US" b="1">
                <a:solidFill>
                  <a:srgbClr val="FF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47132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955800" y="466883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C00CC"/>
                </a:solidFill>
                <a:latin typeface="Courier New" pitchFamily="-106" charset="0"/>
              </a:rPr>
              <a:t>1</a:t>
            </a:r>
            <a:r>
              <a:rPr lang="en-US" b="1">
                <a:latin typeface="Courier New" pitchFamily="-106" charset="0"/>
              </a:rPr>
              <a:t>  </a:t>
            </a:r>
            <a:r>
              <a:rPr lang="en-US" b="1">
                <a:solidFill>
                  <a:srgbClr val="FF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47133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955800" y="504983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C00CC"/>
                </a:solidFill>
                <a:latin typeface="Courier New" pitchFamily="-106" charset="0"/>
              </a:rPr>
              <a:t>1</a:t>
            </a:r>
            <a:r>
              <a:rPr lang="en-US" b="1">
                <a:latin typeface="Courier New" pitchFamily="-106" charset="0"/>
              </a:rPr>
              <a:t>  </a:t>
            </a:r>
            <a:r>
              <a:rPr lang="en-US" b="1">
                <a:solidFill>
                  <a:srgbClr val="FF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47134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955800" y="543083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C00CC"/>
                </a:solidFill>
                <a:latin typeface="Courier New" pitchFamily="-106" charset="0"/>
              </a:rPr>
              <a:t>1</a:t>
            </a:r>
            <a:r>
              <a:rPr lang="en-US" b="1">
                <a:latin typeface="Courier New" pitchFamily="-106" charset="0"/>
              </a:rPr>
              <a:t>  </a:t>
            </a:r>
            <a:r>
              <a:rPr lang="en-US" b="1">
                <a:solidFill>
                  <a:srgbClr val="FF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5" name="Rectangle 32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38175" y="2498725"/>
            <a:ext cx="320675" cy="366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Courier New" pitchFamily="49" charset="0"/>
                <a:ea typeface="MS PGothic" pitchFamily="34" charset="-128"/>
              </a:rPr>
              <a:t>x</a:t>
            </a:r>
          </a:p>
        </p:txBody>
      </p:sp>
      <p:sp>
        <p:nvSpPr>
          <p:cNvPr id="47135" name="Rectangle 33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958850" y="2498725"/>
            <a:ext cx="352425" cy="366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800" b="1" dirty="0">
                <a:latin typeface="Courier New" pitchFamily="49" charset="0"/>
                <a:ea typeface="MS PGothic" pitchFamily="34" charset="-128"/>
              </a:rPr>
              <a:t>y</a:t>
            </a:r>
          </a:p>
        </p:txBody>
      </p:sp>
      <p:sp>
        <p:nvSpPr>
          <p:cNvPr id="47137" name="Rectangle 3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600700" y="2659063"/>
            <a:ext cx="1727200" cy="2057400"/>
          </a:xfrm>
          <a:prstGeom prst="rect">
            <a:avLst/>
          </a:prstGeom>
          <a:noFill/>
          <a:ln w="28575">
            <a:solidFill>
              <a:srgbClr val="EB102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7138" name="Rectangle 3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602288" y="4800600"/>
            <a:ext cx="1727200" cy="1143000"/>
          </a:xfrm>
          <a:prstGeom prst="rect">
            <a:avLst/>
          </a:prstGeom>
          <a:noFill/>
          <a:ln w="28575">
            <a:solidFill>
              <a:srgbClr val="B410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7139" name="Text Box 3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653088" y="5626100"/>
            <a:ext cx="1638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B410CE"/>
                </a:solidFill>
                <a:latin typeface="Comic Sans MS" pitchFamily="-106" charset="0"/>
              </a:rPr>
              <a:t>"Carry-out" Circuit</a:t>
            </a:r>
          </a:p>
        </p:txBody>
      </p:sp>
      <p:sp>
        <p:nvSpPr>
          <p:cNvPr id="47140" name="Text Box 4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708650" y="4967288"/>
            <a:ext cx="1495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You'll build this in Lab!</a:t>
            </a:r>
          </a:p>
        </p:txBody>
      </p:sp>
      <p:sp>
        <p:nvSpPr>
          <p:cNvPr id="47143" name="Text Box 4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248150" y="2362200"/>
            <a:ext cx="285750" cy="366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1" dirty="0" smtClean="0">
                <a:latin typeface="Courier New" pitchFamily="49" charset="0"/>
              </a:rPr>
              <a:t>x</a:t>
            </a:r>
          </a:p>
        </p:txBody>
      </p:sp>
      <p:sp>
        <p:nvSpPr>
          <p:cNvPr id="47144" name="Text Box 44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567238" y="2362200"/>
            <a:ext cx="285750" cy="366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1" dirty="0" smtClean="0">
                <a:latin typeface="Courier New" pitchFamily="49" charset="0"/>
              </a:rPr>
              <a:t>y</a:t>
            </a:r>
          </a:p>
        </p:txBody>
      </p:sp>
      <p:sp>
        <p:nvSpPr>
          <p:cNvPr id="47145" name="Text Box 45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887913" y="2362200"/>
            <a:ext cx="493712" cy="323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500" b="1" dirty="0" err="1" smtClean="0">
                <a:latin typeface="Courier New" pitchFamily="49" charset="0"/>
              </a:rPr>
              <a:t>c</a:t>
            </a:r>
            <a:r>
              <a:rPr lang="en-US" sz="1500" b="1" baseline="-35000" dirty="0" err="1" smtClean="0">
                <a:latin typeface="Courier New" pitchFamily="49" charset="0"/>
              </a:rPr>
              <a:t>in</a:t>
            </a:r>
            <a:endParaRPr lang="en-US" sz="1500" b="1" dirty="0" smtClean="0">
              <a:latin typeface="Courier New" pitchFamily="49" charset="0"/>
            </a:endParaRPr>
          </a:p>
        </p:txBody>
      </p:sp>
      <p:sp>
        <p:nvSpPr>
          <p:cNvPr id="6" name="Text Box 5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548313" y="1905000"/>
            <a:ext cx="179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1002CE"/>
                </a:solidFill>
                <a:latin typeface="Cambria" pitchFamily="18" charset="0"/>
              </a:rPr>
              <a:t>Full Adder</a:t>
            </a:r>
          </a:p>
        </p:txBody>
      </p:sp>
      <p:sp>
        <p:nvSpPr>
          <p:cNvPr id="47151" name="Text Box 5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235450" y="1981200"/>
            <a:ext cx="1204913" cy="3063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latin typeface="Cambria" pitchFamily="18" charset="0"/>
              </a:rPr>
              <a:t>3 input bits</a:t>
            </a:r>
          </a:p>
        </p:txBody>
      </p:sp>
      <p:sp>
        <p:nvSpPr>
          <p:cNvPr id="47152" name="Rectangle 53"/>
          <p:cNvSpPr>
            <a:spLocks noChangeArrowheads="1"/>
          </p:cNvSpPr>
          <p:nvPr/>
        </p:nvSpPr>
        <p:spPr bwMode="auto">
          <a:xfrm>
            <a:off x="7677150" y="3365500"/>
            <a:ext cx="1466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b="1" dirty="0">
                <a:latin typeface="Courier New" pitchFamily="49" charset="0"/>
                <a:ea typeface="MS PGothic" pitchFamily="34" charset="-128"/>
              </a:rPr>
              <a:t>sum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MS PGothic" pitchFamily="34" charset="-128"/>
              </a:rPr>
              <a:t>output bit</a:t>
            </a:r>
          </a:p>
        </p:txBody>
      </p:sp>
      <p:sp>
        <p:nvSpPr>
          <p:cNvPr id="47153" name="Rectangle 54"/>
          <p:cNvSpPr>
            <a:spLocks noChangeArrowheads="1"/>
          </p:cNvSpPr>
          <p:nvPr/>
        </p:nvSpPr>
        <p:spPr bwMode="auto">
          <a:xfrm>
            <a:off x="7634288" y="5199063"/>
            <a:ext cx="1466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b="1" dirty="0" err="1">
                <a:latin typeface="Courier New" pitchFamily="49" charset="0"/>
                <a:ea typeface="MS PGothic" pitchFamily="34" charset="-128"/>
              </a:rPr>
              <a:t>c</a:t>
            </a:r>
            <a:r>
              <a:rPr lang="en-US" sz="1400" b="1" baseline="-35000" dirty="0" err="1">
                <a:latin typeface="Courier New" pitchFamily="49" charset="0"/>
                <a:ea typeface="MS PGothic" pitchFamily="34" charset="-128"/>
              </a:rPr>
              <a:t>out</a:t>
            </a:r>
            <a:r>
              <a:rPr lang="en-US" sz="1400" b="1" dirty="0">
                <a:latin typeface="Courier New" pitchFamily="49" charset="0"/>
                <a:ea typeface="MS PGothic" pitchFamily="34" charset="-128"/>
              </a:rPr>
              <a:t>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MS PGothic" pitchFamily="34" charset="-128"/>
              </a:rPr>
              <a:t>output bit</a:t>
            </a:r>
          </a:p>
        </p:txBody>
      </p:sp>
      <p:sp>
        <p:nvSpPr>
          <p:cNvPr id="52" name="Text Box 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156325" y="6505575"/>
            <a:ext cx="289877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dirty="0" smtClean="0">
                <a:latin typeface="Cambria" pitchFamily="18" charset="0"/>
              </a:rPr>
              <a:t>Remember:   this is addition </a:t>
            </a:r>
            <a:r>
              <a:rPr lang="en-US" sz="1200" b="1" i="1" dirty="0" smtClean="0">
                <a:latin typeface="Cambria" pitchFamily="18" charset="0"/>
              </a:rPr>
              <a:t>in silicon</a:t>
            </a:r>
            <a:r>
              <a:rPr lang="en-US" sz="1200" i="1" dirty="0" smtClean="0">
                <a:latin typeface="Cambria" pitchFamily="18" charset="0"/>
              </a:rPr>
              <a:t>  </a:t>
            </a:r>
            <a:r>
              <a:rPr lang="en-US" sz="1200" dirty="0" smtClean="0">
                <a:latin typeface="Cambria" pitchFamily="18" charset="0"/>
              </a:rPr>
              <a:t>!</a:t>
            </a:r>
          </a:p>
        </p:txBody>
      </p:sp>
      <p:sp>
        <p:nvSpPr>
          <p:cNvPr id="61" name="Text Box 5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713663" y="4327525"/>
            <a:ext cx="1203325" cy="307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latin typeface="Cambria" pitchFamily="18" charset="0"/>
              </a:rPr>
              <a:t>2 output bits</a:t>
            </a:r>
          </a:p>
        </p:txBody>
      </p:sp>
      <p:pic>
        <p:nvPicPr>
          <p:cNvPr id="47150" name="Picture 50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2" t="15788" r="38916" b="3107"/>
          <a:stretch>
            <a:fillRect/>
          </a:stretch>
        </p:blipFill>
        <p:spPr bwMode="auto">
          <a:xfrm>
            <a:off x="4314825" y="2719388"/>
            <a:ext cx="990600" cy="32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0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178300" y="6019800"/>
            <a:ext cx="1266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009900"/>
                </a:solidFill>
                <a:latin typeface="Cambria" pitchFamily="18" charset="0"/>
              </a:rPr>
              <a:t>"Rails" of each bit and its inverse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Picture 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67238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6"/>
          <p:cNvSpPr>
            <a:spLocks noChangeArrowheads="1"/>
          </p:cNvSpPr>
          <p:nvPr/>
        </p:nvSpPr>
        <p:spPr bwMode="auto">
          <a:xfrm>
            <a:off x="5257800" y="152400"/>
            <a:ext cx="3727450" cy="8302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800" i="1" dirty="0" smtClean="0">
                <a:latin typeface="Calibri" pitchFamily="-106" charset="0"/>
              </a:rPr>
              <a:t>Your "canvas"</a:t>
            </a:r>
            <a:endParaRPr lang="en-US" sz="3600" dirty="0">
              <a:latin typeface="Calibri" pitchFamily="-10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24200" y="152400"/>
            <a:ext cx="5343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latin typeface="Cambria" pitchFamily="18" charset="0"/>
              </a:rPr>
              <a:t>Two </a:t>
            </a:r>
            <a:r>
              <a:rPr lang="en-US" sz="4400" smtClean="0">
                <a:latin typeface="Cambria" pitchFamily="18" charset="0"/>
              </a:rPr>
              <a:t>Adders…</a:t>
            </a:r>
            <a:endParaRPr lang="en-US" sz="4400" dirty="0">
              <a:latin typeface="Cambria" pitchFamily="18" charset="0"/>
            </a:endParaRPr>
          </a:p>
        </p:txBody>
      </p:sp>
      <p:pic>
        <p:nvPicPr>
          <p:cNvPr id="48131" name="Picture 52" descr="Adder45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9724"/>
            <a:ext cx="4742708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7" descr="Picture 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417638"/>
            <a:ext cx="3690937" cy="5110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133" name="Group 5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615832" y="6186637"/>
            <a:ext cx="349250" cy="411162"/>
            <a:chOff x="2928" y="1051"/>
            <a:chExt cx="840" cy="957"/>
          </a:xfrm>
        </p:grpSpPr>
        <p:sp>
          <p:nvSpPr>
            <p:cNvPr id="48137" name="Freeform 56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8" name="Oval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9" name="Oval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0" name="Oval 5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1" name="Oval 6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2" name="Oval 6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3" name="Oval 6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4" name="Oval 6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5" name="AutoShape 6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6" name="Freeform 65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7" name="Freeform 66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8" name="Freeform 67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9" name="Freeform 68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34" name="Text Box 6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73026" y="5863202"/>
            <a:ext cx="1427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dirty="0">
                <a:solidFill>
                  <a:srgbClr val="067B0E"/>
                </a:solidFill>
                <a:latin typeface="Cambria" pitchFamily="18" charset="0"/>
              </a:rPr>
              <a:t>I</a:t>
            </a:r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</a:rPr>
              <a:t>t does look fairly wiry</a:t>
            </a:r>
            <a:r>
              <a:rPr lang="en-US" sz="1200" i="1" dirty="0" smtClean="0">
                <a:solidFill>
                  <a:srgbClr val="067B0E"/>
                </a:solidFill>
                <a:latin typeface="Cambria" pitchFamily="18" charset="0"/>
              </a:rPr>
              <a:t> </a:t>
            </a:r>
            <a:r>
              <a:rPr lang="en-US" sz="1200" dirty="0">
                <a:solidFill>
                  <a:srgbClr val="067B0E"/>
                </a:solidFill>
                <a:latin typeface="Cambria" pitchFamily="18" charset="0"/>
              </a:rPr>
              <a:t>to me!</a:t>
            </a:r>
          </a:p>
        </p:txBody>
      </p:sp>
      <p:sp>
        <p:nvSpPr>
          <p:cNvPr id="4813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0973835">
            <a:off x="47625" y="588963"/>
            <a:ext cx="2362200" cy="83026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009900"/>
                </a:solidFill>
                <a:latin typeface="Cambria" pitchFamily="18" charset="0"/>
              </a:rPr>
              <a:t>Zombie ripple-carry adder</a:t>
            </a:r>
          </a:p>
        </p:txBody>
      </p:sp>
      <p:sp>
        <p:nvSpPr>
          <p:cNvPr id="48136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24400" y="5331766"/>
            <a:ext cx="272159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9900"/>
                </a:solidFill>
                <a:latin typeface="Cambria" pitchFamily="18" charset="0"/>
              </a:rPr>
              <a:t>an actual adder…</a:t>
            </a:r>
            <a:endParaRPr lang="en-US" dirty="0">
              <a:solidFill>
                <a:srgbClr val="0099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72200" y="1219200"/>
            <a:ext cx="2371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dirty="0">
                <a:latin typeface="Cambria" pitchFamily="18" charset="0"/>
              </a:rPr>
              <a:t>Adders!</a:t>
            </a:r>
          </a:p>
        </p:txBody>
      </p:sp>
      <p:pic>
        <p:nvPicPr>
          <p:cNvPr id="50179" name="Picture 2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6149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2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3581400"/>
            <a:ext cx="535146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90328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91000" y="5867400"/>
            <a:ext cx="472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latin typeface="Times New Roman" pitchFamily="-106" charset="0"/>
              </a:rPr>
              <a:t>relative scale…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00438" y="5562600"/>
            <a:ext cx="2371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dirty="0">
                <a:latin typeface="Cambria" pitchFamily="18" charset="0"/>
              </a:rPr>
              <a:t>"Rails" ?</a:t>
            </a:r>
          </a:p>
        </p:txBody>
      </p:sp>
      <p:pic>
        <p:nvPicPr>
          <p:cNvPr id="52227" name="Picture 2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21"/>
          <a:stretch>
            <a:fillRect/>
          </a:stretch>
        </p:blipFill>
        <p:spPr bwMode="auto">
          <a:xfrm>
            <a:off x="304800" y="1443038"/>
            <a:ext cx="87630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2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9870" y="1219200"/>
            <a:ext cx="242252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1002CE"/>
                </a:solidFill>
                <a:latin typeface="Cambria" pitchFamily="18" charset="0"/>
              </a:rPr>
              <a:t>chugging right along…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1447800"/>
            <a:ext cx="7604125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309563"/>
            <a:ext cx="7781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What to do with all that extra silicon?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7190"/>
            <a:ext cx="8458200" cy="634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6438" y="309563"/>
            <a:ext cx="7781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What to do with all that extra silicon?</a:t>
            </a:r>
          </a:p>
        </p:txBody>
      </p:sp>
      <p:sp>
        <p:nvSpPr>
          <p:cNvPr id="54277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5732" y="6335713"/>
            <a:ext cx="60626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The "silicon zoo":</a:t>
            </a:r>
            <a:r>
              <a:rPr lang="en-US" sz="1800" dirty="0">
                <a:latin typeface="Calibri" pitchFamily="34" charset="0"/>
              </a:rPr>
              <a:t>  micro.magnet.fsu.edu/creatures/index.html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6438" y="228600"/>
            <a:ext cx="77819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err="1">
                <a:latin typeface="Cambria" pitchFamily="18" charset="0"/>
              </a:rPr>
              <a:t>Homestate</a:t>
            </a:r>
            <a:r>
              <a:rPr lang="en-US" sz="4200" dirty="0">
                <a:latin typeface="Cambria" pitchFamily="18" charset="0"/>
              </a:rPr>
              <a:t> pride…</a:t>
            </a:r>
          </a:p>
        </p:txBody>
      </p:sp>
      <p:pic>
        <p:nvPicPr>
          <p:cNvPr id="5530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09825"/>
            <a:ext cx="49911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632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102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100012"/>
            <a:ext cx="6054725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i="1" dirty="0" smtClean="0">
                <a:latin typeface="Cambria" pitchFamily="18" charset="0"/>
              </a:rPr>
              <a:t>Cookies!</a:t>
            </a:r>
            <a:endParaRPr lang="en-US" sz="3200" i="1" dirty="0">
              <a:latin typeface="Cambria" pitchFamily="18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90016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71178" y="5943600"/>
            <a:ext cx="111248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K. Kohl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8" descr="i1wedd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01" y="1223493"/>
            <a:ext cx="875439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76275" y="152400"/>
            <a:ext cx="77819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Marriage proposals?</a:t>
            </a:r>
            <a:endParaRPr lang="en-US" sz="42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9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11" y="1219200"/>
            <a:ext cx="887441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28600"/>
            <a:ext cx="77819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and "secret" messages…</a:t>
            </a:r>
            <a:endParaRPr lang="en-US" sz="42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71600" y="2867201"/>
            <a:ext cx="33575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buFont typeface="Arial" charset="0"/>
              <a:buNone/>
            </a:pPr>
            <a:r>
              <a:rPr lang="en-US" sz="2800" b="1" dirty="0">
                <a:latin typeface="Courier New" pitchFamily="-106" charset="0"/>
                <a:cs typeface="Courier New" pitchFamily="-106" charset="0"/>
              </a:rPr>
              <a:t> 0   1   1   1</a:t>
            </a:r>
          </a:p>
          <a:p>
            <a:pPr algn="l">
              <a:buFont typeface="Arial" charset="0"/>
              <a:buNone/>
            </a:pPr>
            <a:r>
              <a:rPr lang="en-US" sz="2800" b="1" dirty="0">
                <a:latin typeface="Courier New" pitchFamily="-106" charset="0"/>
                <a:cs typeface="Courier New" pitchFamily="-106" charset="0"/>
              </a:rPr>
              <a:t> 1   1   0   1</a:t>
            </a:r>
          </a:p>
        </p:txBody>
      </p:sp>
      <p:sp>
        <p:nvSpPr>
          <p:cNvPr id="58372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152400"/>
            <a:ext cx="7772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i="1" dirty="0">
                <a:latin typeface="Cambria" pitchFamily="18" charset="0"/>
              </a:rPr>
              <a:t>Composing </a:t>
            </a:r>
            <a:r>
              <a:rPr lang="en-US" sz="4200" dirty="0">
                <a:latin typeface="Cambria" pitchFamily="18" charset="0"/>
              </a:rPr>
              <a:t> circuits</a:t>
            </a:r>
          </a:p>
        </p:txBody>
      </p:sp>
      <p:sp>
        <p:nvSpPr>
          <p:cNvPr id="58373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3438525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/>
              <a:t>+</a:t>
            </a:r>
          </a:p>
        </p:txBody>
      </p:sp>
      <p:sp>
        <p:nvSpPr>
          <p:cNvPr id="58374" name="Line 9"/>
          <p:cNvSpPr>
            <a:spLocks noChangeShapeType="1"/>
          </p:cNvSpPr>
          <p:nvPr/>
        </p:nvSpPr>
        <p:spPr bwMode="auto">
          <a:xfrm>
            <a:off x="644525" y="3867150"/>
            <a:ext cx="4232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377" name="Text Box 12"/>
          <p:cNvSpPr txBox="1">
            <a:spLocks noChangeArrowheads="1"/>
          </p:cNvSpPr>
          <p:nvPr/>
        </p:nvSpPr>
        <p:spPr bwMode="auto">
          <a:xfrm>
            <a:off x="5867400" y="2032645"/>
            <a:ext cx="297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9900"/>
                </a:solidFill>
                <a:latin typeface="Calibri" pitchFamily="-106" charset="0"/>
              </a:rPr>
              <a:t>Could we use pieces we already have?</a:t>
            </a:r>
          </a:p>
        </p:txBody>
      </p:sp>
      <p:sp>
        <p:nvSpPr>
          <p:cNvPr id="58378" name="Rectangle 5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54584" y="840052"/>
            <a:ext cx="1169987" cy="1056482"/>
          </a:xfrm>
          <a:prstGeom prst="rect">
            <a:avLst/>
          </a:prstGeom>
          <a:solidFill>
            <a:srgbClr val="D8F0DE"/>
          </a:solidFill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latin typeface="Arial" charset="0"/>
              </a:rPr>
              <a:t>FA</a:t>
            </a:r>
          </a:p>
        </p:txBody>
      </p:sp>
      <p:sp>
        <p:nvSpPr>
          <p:cNvPr id="58379" name="Line 6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557784" y="60113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Line 6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908621" y="60113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Line 6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267396" y="60113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2" name="Line 6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rot="16200000" flipH="1">
            <a:off x="7660123" y="1507161"/>
            <a:ext cx="20638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3" name="Text Box 6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373634" y="15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b="1" i="1">
                <a:latin typeface="Arial" charset="0"/>
              </a:rPr>
              <a:t>x</a:t>
            </a:r>
          </a:p>
        </p:txBody>
      </p:sp>
      <p:sp>
        <p:nvSpPr>
          <p:cNvPr id="58384" name="Text Box 6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756221" y="152400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b="1" i="1">
                <a:latin typeface="Arial" charset="0"/>
              </a:rPr>
              <a:t>y</a:t>
            </a:r>
          </a:p>
        </p:txBody>
      </p:sp>
      <p:sp>
        <p:nvSpPr>
          <p:cNvPr id="58385" name="Text Box 6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61021" y="152400"/>
            <a:ext cx="1111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i="1">
                <a:latin typeface="Arial" charset="0"/>
              </a:rPr>
              <a:t>c</a:t>
            </a:r>
            <a:r>
              <a:rPr lang="en-US" b="1" i="1" baseline="-25000">
                <a:latin typeface="Arial" charset="0"/>
              </a:rPr>
              <a:t>in</a:t>
            </a:r>
            <a:endParaRPr lang="en-US" b="1" i="1">
              <a:latin typeface="Arial" charset="0"/>
            </a:endParaRPr>
          </a:p>
        </p:txBody>
      </p:sp>
      <p:sp>
        <p:nvSpPr>
          <p:cNvPr id="58386" name="Text Box 6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735529" y="957092"/>
            <a:ext cx="82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i="1">
                <a:latin typeface="Arial" charset="0"/>
              </a:rPr>
              <a:t>sum</a:t>
            </a:r>
          </a:p>
        </p:txBody>
      </p:sp>
      <p:sp>
        <p:nvSpPr>
          <p:cNvPr id="58387" name="Text Box 6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797442" y="1388892"/>
            <a:ext cx="698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i="1" dirty="0" err="1">
                <a:latin typeface="Arial" charset="0"/>
              </a:rPr>
              <a:t>c</a:t>
            </a:r>
            <a:r>
              <a:rPr lang="en-US" b="1" i="1" baseline="-25000" dirty="0" err="1">
                <a:latin typeface="Arial" charset="0"/>
              </a:rPr>
              <a:t>out</a:t>
            </a:r>
            <a:endParaRPr lang="en-US" b="1" i="1" dirty="0">
              <a:latin typeface="Arial" charset="0"/>
            </a:endParaRPr>
          </a:p>
        </p:txBody>
      </p:sp>
      <p:sp>
        <p:nvSpPr>
          <p:cNvPr id="58388" name="Line 6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rot="16200000" flipH="1">
            <a:off x="7660123" y="1049961"/>
            <a:ext cx="20638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9" name="Text Box 11"/>
          <p:cNvSpPr txBox="1">
            <a:spLocks noChangeArrowheads="1"/>
          </p:cNvSpPr>
          <p:nvPr/>
        </p:nvSpPr>
        <p:spPr bwMode="auto">
          <a:xfrm>
            <a:off x="398462" y="1313745"/>
            <a:ext cx="4724400" cy="584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latin typeface="Calibri" pitchFamily="-106" charset="0"/>
              </a:rPr>
              <a:t>4-bit Ripple-carry Adder</a:t>
            </a: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5991579" y="3046412"/>
            <a:ext cx="25146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</a:rPr>
              <a:t>8 input bits</a:t>
            </a:r>
            <a:endParaRPr lang="en-US" sz="28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5991579" y="3967956"/>
            <a:ext cx="25146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Cambria" pitchFamily="18" charset="0"/>
              </a:rPr>
              <a:t>5</a:t>
            </a: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</a:rPr>
              <a:t> output bits</a:t>
            </a:r>
            <a:endParaRPr lang="en-US" sz="28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9" name="Right Arrow 38"/>
          <p:cNvSpPr/>
          <p:nvPr/>
        </p:nvSpPr>
        <p:spPr bwMode="auto">
          <a:xfrm rot="10800000">
            <a:off x="5511800" y="3191845"/>
            <a:ext cx="381000" cy="304800"/>
          </a:xfrm>
          <a:prstGeom prst="rightArrow">
            <a:avLst/>
          </a:prstGeom>
          <a:solidFill>
            <a:srgbClr val="CCECFF"/>
          </a:solidFill>
          <a:ln w="19050" cap="flat" cmpd="sng" algn="ctr">
            <a:solidFill>
              <a:srgbClr val="0E0C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5511800" y="4077166"/>
            <a:ext cx="381000" cy="304800"/>
          </a:xfrm>
          <a:prstGeom prst="rightArrow">
            <a:avLst/>
          </a:prstGeom>
          <a:solidFill>
            <a:srgbClr val="CCECFF"/>
          </a:solidFill>
          <a:ln w="19050" cap="flat" cmpd="sng" algn="ctr">
            <a:solidFill>
              <a:srgbClr val="0E0C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5" t="48332" r="14552" b="29118"/>
          <a:stretch/>
        </p:blipFill>
        <p:spPr bwMode="auto">
          <a:xfrm rot="353602">
            <a:off x="4466397" y="5711197"/>
            <a:ext cx="2471806" cy="60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304800" y="2867201"/>
            <a:ext cx="4800600" cy="1623975"/>
          </a:xfrm>
          <a:prstGeom prst="roundRect">
            <a:avLst/>
          </a:prstGeom>
          <a:solidFill>
            <a:srgbClr val="CCECFF"/>
          </a:solidFill>
          <a:ln w="19050" cap="flat" cmpd="sng" algn="ctr">
            <a:solidFill>
              <a:srgbClr val="0E0C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8372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152400"/>
            <a:ext cx="7772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i="1" dirty="0">
                <a:latin typeface="Cambria" pitchFamily="18" charset="0"/>
              </a:rPr>
              <a:t>Composing </a:t>
            </a:r>
            <a:r>
              <a:rPr lang="en-US" sz="4200" dirty="0">
                <a:latin typeface="Cambria" pitchFamily="18" charset="0"/>
              </a:rPr>
              <a:t> circuits</a:t>
            </a:r>
          </a:p>
        </p:txBody>
      </p:sp>
      <p:sp>
        <p:nvSpPr>
          <p:cNvPr id="58374" name="Line 9"/>
          <p:cNvSpPr>
            <a:spLocks noChangeShapeType="1"/>
          </p:cNvSpPr>
          <p:nvPr/>
        </p:nvSpPr>
        <p:spPr bwMode="auto">
          <a:xfrm>
            <a:off x="644525" y="3867150"/>
            <a:ext cx="4232275" cy="0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375" name="Text Box 10"/>
          <p:cNvSpPr txBox="1">
            <a:spLocks noChangeArrowheads="1"/>
          </p:cNvSpPr>
          <p:nvPr/>
        </p:nvSpPr>
        <p:spPr bwMode="auto">
          <a:xfrm>
            <a:off x="5991579" y="3046412"/>
            <a:ext cx="25146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</a:rPr>
              <a:t>8 input bits</a:t>
            </a:r>
            <a:endParaRPr lang="en-US" sz="28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8376" name="Text Box 11"/>
          <p:cNvSpPr txBox="1">
            <a:spLocks noChangeArrowheads="1"/>
          </p:cNvSpPr>
          <p:nvPr/>
        </p:nvSpPr>
        <p:spPr bwMode="auto">
          <a:xfrm>
            <a:off x="533400" y="5782330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Now let's make lots of them!!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3967956"/>
            <a:ext cx="42183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buFont typeface="Arial" charset="0"/>
              <a:buNone/>
            </a:pP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-106" charset="0"/>
                <a:cs typeface="Courier New" pitchFamily="-106" charset="0"/>
              </a:rPr>
              <a:t>1   0   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-106" charset="0"/>
                <a:cs typeface="Courier New" pitchFamily="-106" charset="0"/>
              </a:rPr>
              <a:t>1   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-106" charset="0"/>
                <a:cs typeface="Courier New" pitchFamily="-106" charset="0"/>
              </a:rPr>
              <a:t>0   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-106" charset="0"/>
                <a:cs typeface="Courier New" pitchFamily="-106" charset="0"/>
              </a:rPr>
              <a:t>0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5991579" y="3967956"/>
            <a:ext cx="25146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Cambria" pitchFamily="18" charset="0"/>
              </a:rPr>
              <a:t>5</a:t>
            </a: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</a:rPr>
              <a:t> output bits</a:t>
            </a:r>
            <a:endParaRPr lang="en-US" sz="28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1600" y="2867201"/>
            <a:ext cx="33575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buFont typeface="Arial" charset="0"/>
              <a:buNone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-106" charset="0"/>
                <a:cs typeface="Courier New" pitchFamily="-106" charset="0"/>
              </a:rPr>
              <a:t> 0   1   1   1</a:t>
            </a:r>
          </a:p>
          <a:p>
            <a:pPr algn="l">
              <a:buFont typeface="Arial" charset="0"/>
              <a:buNone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-106" charset="0"/>
                <a:cs typeface="Courier New" pitchFamily="-106" charset="0"/>
              </a:rPr>
              <a:t> 1   1   0   1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4800" y="2867202"/>
            <a:ext cx="1219200" cy="81297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E0C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8373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3438525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</a:p>
        </p:txBody>
      </p:sp>
      <p:sp>
        <p:nvSpPr>
          <p:cNvPr id="6" name="Right Arrow 5"/>
          <p:cNvSpPr/>
          <p:nvPr/>
        </p:nvSpPr>
        <p:spPr bwMode="auto">
          <a:xfrm rot="10800000">
            <a:off x="5511800" y="3191845"/>
            <a:ext cx="381000" cy="304800"/>
          </a:xfrm>
          <a:prstGeom prst="rightArrow">
            <a:avLst/>
          </a:prstGeom>
          <a:solidFill>
            <a:srgbClr val="CCECFF"/>
          </a:solidFill>
          <a:ln w="19050" cap="flat" cmpd="sng" algn="ctr">
            <a:solidFill>
              <a:srgbClr val="0E0C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5511800" y="4077166"/>
            <a:ext cx="381000" cy="304800"/>
          </a:xfrm>
          <a:prstGeom prst="rightArrow">
            <a:avLst/>
          </a:prstGeom>
          <a:solidFill>
            <a:srgbClr val="CCECFF"/>
          </a:solidFill>
          <a:ln w="19050" cap="flat" cmpd="sng" algn="ctr">
            <a:solidFill>
              <a:srgbClr val="0E0C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85045" y="2842382"/>
            <a:ext cx="1219200" cy="81297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pic>
        <p:nvPicPr>
          <p:cNvPr id="26419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5" t="48332" r="14552" b="29118"/>
          <a:stretch/>
        </p:blipFill>
        <p:spPr bwMode="auto">
          <a:xfrm rot="21084982">
            <a:off x="4811991" y="5994441"/>
            <a:ext cx="2471806" cy="60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398462" y="1313745"/>
            <a:ext cx="4724400" cy="584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latin typeface="Calibri" pitchFamily="-106" charset="0"/>
              </a:rPr>
              <a:t>4-bit Ripple-carry Adder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5" t="48332" r="14552" b="29118"/>
          <a:stretch/>
        </p:blipFill>
        <p:spPr bwMode="auto">
          <a:xfrm rot="911646">
            <a:off x="6027827" y="5574497"/>
            <a:ext cx="2471806" cy="60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5" t="48332" r="14552" b="29118"/>
          <a:stretch/>
        </p:blipFill>
        <p:spPr bwMode="auto">
          <a:xfrm rot="20254096">
            <a:off x="6650033" y="5726897"/>
            <a:ext cx="2471806" cy="60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776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304800" y="838200"/>
            <a:ext cx="8625700" cy="4023281"/>
          </a:xfrm>
          <a:prstGeom prst="roundRect">
            <a:avLst/>
          </a:prstGeom>
          <a:solidFill>
            <a:srgbClr val="F3E2FA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76200"/>
            <a:ext cx="7772400" cy="701675"/>
          </a:xfrm>
          <a:noFill/>
        </p:spPr>
        <p:txBody>
          <a:bodyPr/>
          <a:lstStyle/>
          <a:p>
            <a:pPr algn="l" eaLnBrk="1" hangingPunct="1"/>
            <a:r>
              <a:rPr lang="en-US" sz="3200" dirty="0" smtClean="0">
                <a:latin typeface="Calibri" pitchFamily="34" charset="0"/>
              </a:rPr>
              <a:t>hw5pr2</a:t>
            </a:r>
            <a:r>
              <a:rPr lang="en-US" sz="3200" dirty="0" smtClean="0">
                <a:latin typeface="Cambria" pitchFamily="18" charset="0"/>
              </a:rPr>
              <a:t>:  A 4-bit </a:t>
            </a:r>
            <a:r>
              <a:rPr lang="en-US" sz="3200" i="1" dirty="0" smtClean="0">
                <a:latin typeface="Cambria" pitchFamily="18" charset="0"/>
              </a:rPr>
              <a:t>multiplier</a:t>
            </a:r>
          </a:p>
        </p:txBody>
      </p:sp>
      <p:sp>
        <p:nvSpPr>
          <p:cNvPr id="60420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19200" y="838200"/>
            <a:ext cx="6738938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57200" algn="l"/>
                <a:tab pos="1030288" algn="l"/>
                <a:tab pos="1604963" algn="l"/>
                <a:tab pos="2165350" algn="l"/>
                <a:tab pos="2740025" algn="l"/>
                <a:tab pos="3314700" algn="l"/>
                <a:tab pos="3887788" algn="l"/>
              </a:tabLs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tabLst>
                <a:tab pos="457200" algn="l"/>
                <a:tab pos="1030288" algn="l"/>
                <a:tab pos="1604963" algn="l"/>
                <a:tab pos="2165350" algn="l"/>
                <a:tab pos="2740025" algn="l"/>
                <a:tab pos="3314700" algn="l"/>
                <a:tab pos="3887788" algn="l"/>
              </a:tabLs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tabLst>
                <a:tab pos="457200" algn="l"/>
                <a:tab pos="1030288" algn="l"/>
                <a:tab pos="1604963" algn="l"/>
                <a:tab pos="2165350" algn="l"/>
                <a:tab pos="2740025" algn="l"/>
                <a:tab pos="3314700" algn="l"/>
                <a:tab pos="3887788" algn="l"/>
              </a:tabLs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tabLst>
                <a:tab pos="457200" algn="l"/>
                <a:tab pos="1030288" algn="l"/>
                <a:tab pos="1604963" algn="l"/>
                <a:tab pos="2165350" algn="l"/>
                <a:tab pos="2740025" algn="l"/>
                <a:tab pos="3314700" algn="l"/>
                <a:tab pos="3887788" algn="l"/>
              </a:tabLs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tabLst>
                <a:tab pos="457200" algn="l"/>
                <a:tab pos="1030288" algn="l"/>
                <a:tab pos="1604963" algn="l"/>
                <a:tab pos="2165350" algn="l"/>
                <a:tab pos="2740025" algn="l"/>
                <a:tab pos="3314700" algn="l"/>
                <a:tab pos="3887788" algn="l"/>
              </a:tabLs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030288" algn="l"/>
                <a:tab pos="1604963" algn="l"/>
                <a:tab pos="2165350" algn="l"/>
                <a:tab pos="2740025" algn="l"/>
                <a:tab pos="3314700" algn="l"/>
                <a:tab pos="3887788" algn="l"/>
              </a:tabLs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030288" algn="l"/>
                <a:tab pos="1604963" algn="l"/>
                <a:tab pos="2165350" algn="l"/>
                <a:tab pos="2740025" algn="l"/>
                <a:tab pos="3314700" algn="l"/>
                <a:tab pos="3887788" algn="l"/>
              </a:tabLs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030288" algn="l"/>
                <a:tab pos="1604963" algn="l"/>
                <a:tab pos="2165350" algn="l"/>
                <a:tab pos="2740025" algn="l"/>
                <a:tab pos="3314700" algn="l"/>
                <a:tab pos="3887788" algn="l"/>
              </a:tabLs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030288" algn="l"/>
                <a:tab pos="1604963" algn="l"/>
                <a:tab pos="2165350" algn="l"/>
                <a:tab pos="2740025" algn="l"/>
                <a:tab pos="3314700" algn="l"/>
                <a:tab pos="3887788" algn="l"/>
              </a:tabLs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lnSpc>
                <a:spcPct val="190000"/>
              </a:lnSpc>
            </a:pPr>
            <a:r>
              <a:rPr lang="en-US" sz="1800" dirty="0">
                <a:latin typeface="Comic Sans MS" pitchFamily="-106" charset="0"/>
              </a:rPr>
              <a:t>				</a:t>
            </a:r>
            <a:r>
              <a:rPr lang="en-US" sz="1800" dirty="0">
                <a:solidFill>
                  <a:srgbClr val="3333FF"/>
                </a:solidFill>
                <a:latin typeface="Comic Sans MS" pitchFamily="-106" charset="0"/>
              </a:rPr>
              <a:t>1	1	0	1</a:t>
            </a:r>
            <a:r>
              <a:rPr lang="en-US" sz="1800" dirty="0">
                <a:latin typeface="Comic Sans MS" pitchFamily="-106" charset="0"/>
              </a:rPr>
              <a:t>	</a:t>
            </a:r>
            <a:r>
              <a:rPr lang="en-US" sz="1800" dirty="0" smtClean="0">
                <a:latin typeface="Comic Sans MS" pitchFamily="-106" charset="0"/>
              </a:rPr>
              <a:t>Multiplicand</a:t>
            </a:r>
          </a:p>
          <a:p>
            <a:pPr algn="l">
              <a:lnSpc>
                <a:spcPct val="190000"/>
              </a:lnSpc>
            </a:pPr>
            <a:r>
              <a:rPr lang="en-US" sz="1800" dirty="0" smtClean="0">
                <a:latin typeface="Comic Sans MS" pitchFamily="-106" charset="0"/>
              </a:rPr>
              <a:t>			x	0	1	1	0	Multiplier</a:t>
            </a:r>
          </a:p>
          <a:p>
            <a:pPr algn="l">
              <a:lnSpc>
                <a:spcPct val="190000"/>
              </a:lnSpc>
            </a:pPr>
            <a:r>
              <a:rPr lang="en-US" sz="1800" dirty="0">
                <a:latin typeface="Comic Sans MS" pitchFamily="-106" charset="0"/>
              </a:rPr>
              <a:t>				</a:t>
            </a:r>
            <a:r>
              <a:rPr lang="en-US" sz="1800" dirty="0">
                <a:solidFill>
                  <a:srgbClr val="FF33CC"/>
                </a:solidFill>
                <a:latin typeface="Comic Sans MS" pitchFamily="-106" charset="0"/>
              </a:rPr>
              <a:t>0	0	0	0</a:t>
            </a:r>
            <a:r>
              <a:rPr lang="en-US" sz="1800" dirty="0">
                <a:latin typeface="Comic Sans MS" pitchFamily="-106" charset="0"/>
              </a:rPr>
              <a:t>	4 partial products</a:t>
            </a:r>
          </a:p>
          <a:p>
            <a:pPr algn="l">
              <a:lnSpc>
                <a:spcPct val="190000"/>
              </a:lnSpc>
            </a:pPr>
            <a:r>
              <a:rPr lang="en-US" sz="1800" dirty="0">
                <a:latin typeface="Comic Sans MS" pitchFamily="-106" charset="0"/>
              </a:rPr>
              <a:t>		</a:t>
            </a:r>
            <a:r>
              <a:rPr lang="en-US" sz="1800" dirty="0">
                <a:solidFill>
                  <a:srgbClr val="3333FF"/>
                </a:solidFill>
                <a:latin typeface="Comic Sans MS" pitchFamily="-106" charset="0"/>
              </a:rPr>
              <a:t>	1	1	0	1</a:t>
            </a:r>
          </a:p>
          <a:p>
            <a:pPr algn="l">
              <a:lnSpc>
                <a:spcPct val="190000"/>
              </a:lnSpc>
            </a:pPr>
            <a:r>
              <a:rPr lang="en-US" sz="1800" dirty="0">
                <a:solidFill>
                  <a:srgbClr val="3333FF"/>
                </a:solidFill>
                <a:latin typeface="Comic Sans MS" pitchFamily="-106" charset="0"/>
              </a:rPr>
              <a:t>		1	1	0	1</a:t>
            </a:r>
          </a:p>
          <a:p>
            <a:pPr algn="l">
              <a:lnSpc>
                <a:spcPct val="190000"/>
              </a:lnSpc>
            </a:pPr>
            <a:r>
              <a:rPr lang="en-US" sz="1800" dirty="0">
                <a:latin typeface="Comic Sans MS" pitchFamily="-106" charset="0"/>
              </a:rPr>
              <a:t>+	</a:t>
            </a:r>
            <a:r>
              <a:rPr lang="en-US" sz="1800" dirty="0">
                <a:solidFill>
                  <a:srgbClr val="FF33CC"/>
                </a:solidFill>
                <a:latin typeface="Comic Sans MS" pitchFamily="-106" charset="0"/>
              </a:rPr>
              <a:t>0	0	0	0</a:t>
            </a:r>
            <a:endParaRPr lang="en-US" sz="1800" dirty="0">
              <a:latin typeface="Comic Sans MS" pitchFamily="-106" charset="0"/>
            </a:endParaRPr>
          </a:p>
          <a:p>
            <a:pPr algn="l">
              <a:lnSpc>
                <a:spcPct val="190000"/>
              </a:lnSpc>
            </a:pPr>
            <a:r>
              <a:rPr lang="en-US" sz="1800" dirty="0">
                <a:latin typeface="Comic Sans MS" pitchFamily="-106" charset="0"/>
              </a:rPr>
              <a:t>	1	0	0	1	1	1	0	Final answer…</a:t>
            </a:r>
          </a:p>
        </p:txBody>
      </p:sp>
      <p:sp>
        <p:nvSpPr>
          <p:cNvPr id="60421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2819400" y="198120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2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219200" y="4046538"/>
            <a:ext cx="411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Rectangle 6"/>
          <p:cNvSpPr>
            <a:spLocks noChangeArrowheads="1"/>
          </p:cNvSpPr>
          <p:nvPr/>
        </p:nvSpPr>
        <p:spPr bwMode="auto">
          <a:xfrm>
            <a:off x="116646" y="5105400"/>
            <a:ext cx="7427154" cy="38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90000"/>
              </a:lnSpc>
              <a:tabLst>
                <a:tab pos="1371600" algn="l"/>
                <a:tab pos="2857500" algn="l"/>
                <a:tab pos="4343400" algn="l"/>
                <a:tab pos="5829300" algn="l"/>
              </a:tabLst>
            </a:pPr>
            <a:r>
              <a:rPr lang="en-US" sz="2100" b="1" dirty="0">
                <a:solidFill>
                  <a:srgbClr val="CC00CC"/>
                </a:solidFill>
                <a:latin typeface="Cambria" pitchFamily="18" charset="0"/>
              </a:rPr>
              <a:t>(</a:t>
            </a:r>
            <a:r>
              <a:rPr lang="en-US" sz="2100" b="1" dirty="0" smtClean="0">
                <a:solidFill>
                  <a:srgbClr val="CC00CC"/>
                </a:solidFill>
                <a:latin typeface="Cambria" pitchFamily="18" charset="0"/>
              </a:rPr>
              <a:t>Q1)</a:t>
            </a:r>
            <a:r>
              <a:rPr lang="en-US" sz="21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100" dirty="0">
                <a:latin typeface="Cambria" pitchFamily="18" charset="0"/>
              </a:rPr>
              <a:t>How </a:t>
            </a:r>
            <a:r>
              <a:rPr lang="en-US" sz="2100" dirty="0" smtClean="0">
                <a:latin typeface="Cambria" pitchFamily="18" charset="0"/>
              </a:rPr>
              <a:t>could you use 4-bit ripple-carry adders above?</a:t>
            </a:r>
            <a:endParaRPr lang="en-US" sz="2100" dirty="0">
              <a:latin typeface="Cambria" pitchFamily="18" charset="0"/>
            </a:endParaRPr>
          </a:p>
        </p:txBody>
      </p:sp>
      <p:cxnSp>
        <p:nvCxnSpPr>
          <p:cNvPr id="60425" name="Straight Arrow Connector 9"/>
          <p:cNvCxnSpPr>
            <a:cxnSpLocks noChangeShapeType="1"/>
          </p:cNvCxnSpPr>
          <p:nvPr/>
        </p:nvCxnSpPr>
        <p:spPr bwMode="auto">
          <a:xfrm>
            <a:off x="6629400" y="2514600"/>
            <a:ext cx="0" cy="13716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3"/>
          <p:cNvSpPr/>
          <p:nvPr/>
        </p:nvSpPr>
        <p:spPr>
          <a:xfrm>
            <a:off x="116646" y="5665898"/>
            <a:ext cx="561788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100" b="1" dirty="0">
                <a:solidFill>
                  <a:srgbClr val="CC00CC"/>
                </a:solidFill>
                <a:latin typeface="Cambria" pitchFamily="18" charset="0"/>
              </a:rPr>
              <a:t>(</a:t>
            </a:r>
            <a:r>
              <a:rPr lang="en-US" sz="2100" b="1" dirty="0" smtClean="0">
                <a:solidFill>
                  <a:srgbClr val="CC00CC"/>
                </a:solidFill>
                <a:latin typeface="Cambria" pitchFamily="18" charset="0"/>
              </a:rPr>
              <a:t>Q2) </a:t>
            </a:r>
            <a:r>
              <a:rPr lang="en-US" sz="2100" b="1" dirty="0" smtClean="0">
                <a:latin typeface="Cambria" pitchFamily="18" charset="0"/>
              </a:rPr>
              <a:t>How many</a:t>
            </a:r>
            <a:r>
              <a:rPr lang="en-US" sz="2100" dirty="0" smtClean="0">
                <a:latin typeface="Cambria" pitchFamily="18" charset="0"/>
              </a:rPr>
              <a:t> of them do you need?  Where?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6646" y="6241000"/>
            <a:ext cx="84741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100" b="1" dirty="0">
                <a:solidFill>
                  <a:srgbClr val="CC00CC"/>
                </a:solidFill>
                <a:latin typeface="Cambria" pitchFamily="18" charset="0"/>
              </a:rPr>
              <a:t>(</a:t>
            </a:r>
            <a:r>
              <a:rPr lang="en-US" sz="2100" b="1" dirty="0" smtClean="0">
                <a:solidFill>
                  <a:srgbClr val="CC00CC"/>
                </a:solidFill>
                <a:latin typeface="Cambria" pitchFamily="18" charset="0"/>
              </a:rPr>
              <a:t>Q3) </a:t>
            </a:r>
            <a:r>
              <a:rPr lang="en-US" sz="2100" dirty="0" smtClean="0">
                <a:latin typeface="Cambria" pitchFamily="18" charset="0"/>
              </a:rPr>
              <a:t>What circuits can you use to yield those four "partial products" ??</a:t>
            </a:r>
            <a:endParaRPr lang="en-US" sz="2100" dirty="0">
              <a:latin typeface="Cambria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5" t="48332" r="14552" b="29118"/>
          <a:stretch/>
        </p:blipFill>
        <p:spPr bwMode="auto">
          <a:xfrm rot="20682981">
            <a:off x="7087476" y="5083433"/>
            <a:ext cx="1741323" cy="42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62755" y="4149046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mic Sans MS" pitchFamily="-106" charset="0"/>
              </a:rPr>
              <a:t>0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4875" y="152400"/>
            <a:ext cx="7477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i="1" dirty="0">
                <a:solidFill>
                  <a:srgbClr val="000000"/>
                </a:solidFill>
                <a:latin typeface="Cambria" pitchFamily="18" charset="0"/>
              </a:rPr>
              <a:t>Division?  </a:t>
            </a:r>
            <a:r>
              <a:rPr lang="en-US" sz="4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4400" dirty="0" smtClean="0">
                <a:solidFill>
                  <a:srgbClr val="000000"/>
                </a:solidFill>
                <a:latin typeface="Cambria" pitchFamily="18" charset="0"/>
              </a:rPr>
              <a:t>  </a:t>
            </a:r>
            <a:r>
              <a:rPr lang="en-US" sz="3600" dirty="0" smtClean="0">
                <a:solidFill>
                  <a:srgbClr val="000000"/>
                </a:solidFill>
                <a:latin typeface="Calibri" pitchFamily="34" charset="0"/>
                <a:cs typeface="Courier New" pitchFamily="-106" charset="0"/>
              </a:rPr>
              <a:t>hw5pr3</a:t>
            </a:r>
            <a:endParaRPr lang="en-US" sz="3600" dirty="0">
              <a:solidFill>
                <a:srgbClr val="000000"/>
              </a:solidFill>
              <a:latin typeface="Calibri" pitchFamily="34" charset="0"/>
              <a:cs typeface="Courier New" pitchFamily="-106" charset="0"/>
            </a:endParaRPr>
          </a:p>
        </p:txBody>
      </p:sp>
      <p:pic>
        <p:nvPicPr>
          <p:cNvPr id="62467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77925"/>
            <a:ext cx="7239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33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0663" y="2732088"/>
              <a:ext cx="1587" cy="1587"/>
            </p14:xfrm>
          </p:contentPart>
        </mc:Choice>
        <mc:Fallback xmlns="">
          <p:pic>
            <p:nvPicPr>
              <p:cNvPr id="1433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99401" y="2690826"/>
                <a:ext cx="84111" cy="84111"/>
              </a:xfrm>
              <a:prstGeom prst="rect">
                <a:avLst/>
              </a:prstGeom>
            </p:spPr>
          </p:pic>
        </mc:Fallback>
      </mc:AlternateContent>
      <p:sp>
        <p:nvSpPr>
          <p:cNvPr id="62469" name="Rectangle 1"/>
          <p:cNvSpPr>
            <a:spLocks noChangeArrowheads="1"/>
          </p:cNvSpPr>
          <p:nvPr/>
        </p:nvSpPr>
        <p:spPr bwMode="auto">
          <a:xfrm rot="-1136216">
            <a:off x="3549650" y="5181600"/>
            <a:ext cx="1022350" cy="4619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9900"/>
                </a:solidFill>
              </a:rPr>
              <a:t>Ideas?</a:t>
            </a:r>
            <a:endParaRPr lang="en-US" b="1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876300"/>
            <a:ext cx="723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200">
                <a:solidFill>
                  <a:srgbClr val="C00000"/>
                </a:solidFill>
                <a:latin typeface="Calibri" pitchFamily="-106" charset="0"/>
              </a:rPr>
              <a:t>See you in Lab!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ounded Rectangle 25"/>
          <p:cNvSpPr>
            <a:spLocks noChangeArrowheads="1"/>
          </p:cNvSpPr>
          <p:nvPr/>
        </p:nvSpPr>
        <p:spPr bwMode="auto">
          <a:xfrm>
            <a:off x="5486400" y="1905000"/>
            <a:ext cx="3429000" cy="4419600"/>
          </a:xfrm>
          <a:prstGeom prst="roundRect">
            <a:avLst>
              <a:gd name="adj" fmla="val 16667"/>
            </a:avLst>
          </a:prstGeom>
          <a:solidFill>
            <a:srgbClr val="D8F0DE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39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71600" y="2752725"/>
            <a:ext cx="33575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buFont typeface="Arial" charset="0"/>
              <a:buNone/>
            </a:pPr>
            <a:r>
              <a:rPr lang="en-US" sz="2800" b="1">
                <a:latin typeface="Courier New" pitchFamily="-106" charset="0"/>
                <a:cs typeface="Courier New" pitchFamily="-106" charset="0"/>
              </a:rPr>
              <a:t> 0   1   1   1</a:t>
            </a:r>
          </a:p>
          <a:p>
            <a:pPr algn="l">
              <a:buFont typeface="Arial" charset="0"/>
              <a:buNone/>
            </a:pPr>
            <a:r>
              <a:rPr lang="en-US" sz="2800" b="1">
                <a:latin typeface="Courier New" pitchFamily="-106" charset="0"/>
                <a:cs typeface="Courier New" pitchFamily="-106" charset="0"/>
              </a:rPr>
              <a:t> 1   1   0   1</a:t>
            </a:r>
          </a:p>
        </p:txBody>
      </p:sp>
      <p:sp>
        <p:nvSpPr>
          <p:cNvPr id="59396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28600"/>
            <a:ext cx="7772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/>
              <a:t>Composing </a:t>
            </a:r>
            <a:r>
              <a:rPr lang="en-US" sz="4200"/>
              <a:t> circuits</a:t>
            </a:r>
          </a:p>
        </p:txBody>
      </p:sp>
      <p:sp>
        <p:nvSpPr>
          <p:cNvPr id="59397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3438525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/>
              <a:t>+</a:t>
            </a:r>
          </a:p>
        </p:txBody>
      </p:sp>
      <p:sp>
        <p:nvSpPr>
          <p:cNvPr id="59398" name="Line 9"/>
          <p:cNvSpPr>
            <a:spLocks noChangeShapeType="1"/>
          </p:cNvSpPr>
          <p:nvPr/>
        </p:nvSpPr>
        <p:spPr bwMode="auto">
          <a:xfrm>
            <a:off x="644525" y="3867150"/>
            <a:ext cx="4232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399" name="Text Box 10"/>
          <p:cNvSpPr txBox="1">
            <a:spLocks noChangeArrowheads="1"/>
          </p:cNvSpPr>
          <p:nvPr/>
        </p:nvSpPr>
        <p:spPr bwMode="auto">
          <a:xfrm>
            <a:off x="1981200" y="22098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</a:rPr>
              <a:t> two 4-bit inputs</a:t>
            </a:r>
          </a:p>
        </p:txBody>
      </p:sp>
      <p:sp>
        <p:nvSpPr>
          <p:cNvPr id="59400" name="Text Box 11"/>
          <p:cNvSpPr txBox="1">
            <a:spLocks noChangeArrowheads="1"/>
          </p:cNvSpPr>
          <p:nvPr/>
        </p:nvSpPr>
        <p:spPr bwMode="auto">
          <a:xfrm>
            <a:off x="1219200" y="6324600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How many output bits?</a:t>
            </a:r>
          </a:p>
        </p:txBody>
      </p:sp>
      <p:sp>
        <p:nvSpPr>
          <p:cNvPr id="59401" name="Text Box 12"/>
          <p:cNvSpPr txBox="1">
            <a:spLocks noChangeArrowheads="1"/>
          </p:cNvSpPr>
          <p:nvPr/>
        </p:nvSpPr>
        <p:spPr bwMode="auto">
          <a:xfrm>
            <a:off x="5715000" y="2133600"/>
            <a:ext cx="2971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  <a:latin typeface="Calibri" pitchFamily="-106" charset="0"/>
              </a:rPr>
              <a:t>Could we use pieces we already have?</a:t>
            </a:r>
          </a:p>
        </p:txBody>
      </p:sp>
      <p:sp>
        <p:nvSpPr>
          <p:cNvPr id="59402" name="Rectangle 5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30913" y="3962400"/>
            <a:ext cx="1828800" cy="1524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1002CE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latin typeface="Arial" charset="0"/>
              </a:rPr>
              <a:t>FA</a:t>
            </a:r>
          </a:p>
        </p:txBody>
      </p:sp>
      <p:sp>
        <p:nvSpPr>
          <p:cNvPr id="59403" name="Line 6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354763" y="3657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4" name="Line 6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910388" y="3657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Line 6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475538" y="3657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6" name="Line 6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rot="16200000" flipH="1">
            <a:off x="8014494" y="5071269"/>
            <a:ext cx="20638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7" name="Text Box 6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70613" y="3276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i="1">
                <a:solidFill>
                  <a:srgbClr val="B410CE"/>
                </a:solidFill>
                <a:latin typeface="Arial" charset="0"/>
              </a:rPr>
              <a:t>x</a:t>
            </a:r>
          </a:p>
        </p:txBody>
      </p:sp>
      <p:sp>
        <p:nvSpPr>
          <p:cNvPr id="59408" name="Text Box 6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757988" y="3276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i="1">
                <a:solidFill>
                  <a:srgbClr val="B410CE"/>
                </a:solidFill>
                <a:latin typeface="Arial" charset="0"/>
              </a:rPr>
              <a:t>y</a:t>
            </a:r>
          </a:p>
        </p:txBody>
      </p:sp>
      <p:sp>
        <p:nvSpPr>
          <p:cNvPr id="59409" name="Text Box 6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69163" y="3276600"/>
            <a:ext cx="1111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B410CE"/>
                </a:solidFill>
                <a:latin typeface="Arial" charset="0"/>
              </a:rPr>
              <a:t>c</a:t>
            </a:r>
            <a:r>
              <a:rPr lang="en-US" i="1" baseline="-25000">
                <a:solidFill>
                  <a:srgbClr val="B410CE"/>
                </a:solidFill>
                <a:latin typeface="Arial" charset="0"/>
              </a:rPr>
              <a:t>in</a:t>
            </a:r>
            <a:endParaRPr lang="en-US" i="1">
              <a:solidFill>
                <a:srgbClr val="B410CE"/>
              </a:solidFill>
              <a:latin typeface="Arial" charset="0"/>
            </a:endParaRPr>
          </a:p>
        </p:txBody>
      </p:sp>
      <p:sp>
        <p:nvSpPr>
          <p:cNvPr id="59410" name="Text Box 6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089900" y="4216400"/>
            <a:ext cx="82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B410CE"/>
                </a:solidFill>
                <a:latin typeface="Arial" charset="0"/>
              </a:rPr>
              <a:t>sum</a:t>
            </a:r>
          </a:p>
        </p:txBody>
      </p:sp>
      <p:sp>
        <p:nvSpPr>
          <p:cNvPr id="59411" name="Text Box 6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151813" y="4953000"/>
            <a:ext cx="698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B410CE"/>
                </a:solidFill>
                <a:latin typeface="Arial" charset="0"/>
              </a:rPr>
              <a:t>c</a:t>
            </a:r>
            <a:r>
              <a:rPr lang="en-US" i="1" baseline="-25000">
                <a:solidFill>
                  <a:srgbClr val="B410CE"/>
                </a:solidFill>
                <a:latin typeface="Arial" charset="0"/>
              </a:rPr>
              <a:t>out</a:t>
            </a:r>
            <a:endParaRPr lang="en-US" i="1">
              <a:solidFill>
                <a:srgbClr val="B410CE"/>
              </a:solidFill>
              <a:latin typeface="Arial" charset="0"/>
            </a:endParaRPr>
          </a:p>
        </p:txBody>
      </p:sp>
      <p:sp>
        <p:nvSpPr>
          <p:cNvPr id="59412" name="Line 6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rot="16200000" flipH="1">
            <a:off x="8014494" y="4309269"/>
            <a:ext cx="20638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3" name="Text Box 11"/>
          <p:cNvSpPr txBox="1">
            <a:spLocks noChangeArrowheads="1"/>
          </p:cNvSpPr>
          <p:nvPr/>
        </p:nvSpPr>
        <p:spPr bwMode="auto">
          <a:xfrm>
            <a:off x="304800" y="1447800"/>
            <a:ext cx="487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Calibri" pitchFamily="-106" charset="0"/>
              </a:rPr>
              <a:t>4-bit Ripple-carry Adder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348120" y="1044720"/>
              <a:ext cx="8474760" cy="5215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8760" y="1035360"/>
                <a:ext cx="8493480" cy="523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9304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7538" y="914400"/>
            <a:ext cx="8059737" cy="73025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3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8538" y="184150"/>
            <a:ext cx="71628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800"/>
              <a:t>Transistors, </a:t>
            </a:r>
            <a:r>
              <a:rPr lang="en-US" sz="3800" i="1"/>
              <a:t>computationally</a:t>
            </a:r>
          </a:p>
        </p:txBody>
      </p:sp>
      <p:sp>
        <p:nvSpPr>
          <p:cNvPr id="65540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366838" y="5294313"/>
            <a:ext cx="64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008188" y="52943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997075" y="5532438"/>
            <a:ext cx="2619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543" name="Group 1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 flipH="1">
            <a:off x="1122363" y="5286375"/>
            <a:ext cx="261937" cy="238125"/>
            <a:chOff x="1488" y="1787"/>
            <a:chExt cx="165" cy="150"/>
          </a:xfrm>
        </p:grpSpPr>
        <p:sp>
          <p:nvSpPr>
            <p:cNvPr id="65563" name="Line 1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1495" y="1787"/>
              <a:ext cx="0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4" name="Line 1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1488" y="1937"/>
              <a:ext cx="1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44" name="Line 1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365250" y="5157788"/>
            <a:ext cx="64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Line 1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393825" y="3194050"/>
            <a:ext cx="64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035175" y="31940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024063" y="3432175"/>
            <a:ext cx="2619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548" name="Group 17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 flipH="1">
            <a:off x="1149350" y="3186113"/>
            <a:ext cx="261938" cy="238125"/>
            <a:chOff x="1488" y="1787"/>
            <a:chExt cx="165" cy="150"/>
          </a:xfrm>
        </p:grpSpPr>
        <p:sp>
          <p:nvSpPr>
            <p:cNvPr id="65561" name="Line 1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1495" y="1787"/>
              <a:ext cx="0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2" name="Line 1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488" y="1937"/>
              <a:ext cx="1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49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392238" y="3068638"/>
            <a:ext cx="64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0" name="Oval 2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57350" y="2946400"/>
            <a:ext cx="119063" cy="1063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1" name="Line 22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84338" y="491172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2" name="Line 2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712913" y="27035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3" name="Text Box 2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74713" y="2351088"/>
            <a:ext cx="1735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0E0CFB"/>
                </a:solidFill>
              </a:rPr>
              <a:t>A low voltage here</a:t>
            </a:r>
          </a:p>
        </p:txBody>
      </p:sp>
      <p:sp>
        <p:nvSpPr>
          <p:cNvPr id="65554" name="Text Box 2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46138" y="4500563"/>
            <a:ext cx="1792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0E0CFB"/>
                </a:solidFill>
              </a:rPr>
              <a:t>A high voltage here</a:t>
            </a:r>
          </a:p>
        </p:txBody>
      </p:sp>
      <p:sp>
        <p:nvSpPr>
          <p:cNvPr id="65555" name="Text Box 2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54075" y="5530850"/>
            <a:ext cx="1776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0E0CFB"/>
                </a:solidFill>
              </a:rPr>
              <a:t>allows current here</a:t>
            </a:r>
          </a:p>
        </p:txBody>
      </p:sp>
      <p:sp>
        <p:nvSpPr>
          <p:cNvPr id="65556" name="Text Box 2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54075" y="3424238"/>
            <a:ext cx="1776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0E0CFB"/>
                </a:solidFill>
              </a:rPr>
              <a:t>allows current here</a:t>
            </a:r>
          </a:p>
        </p:txBody>
      </p:sp>
      <p:sp>
        <p:nvSpPr>
          <p:cNvPr id="65557" name="Text Box 42"/>
          <p:cNvSpPr txBox="1">
            <a:spLocks noChangeArrowheads="1"/>
          </p:cNvSpPr>
          <p:nvPr/>
        </p:nvSpPr>
        <p:spPr bwMode="auto">
          <a:xfrm>
            <a:off x="722313" y="1349375"/>
            <a:ext cx="1982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Transistors are current</a:t>
            </a:r>
            <a:r>
              <a:rPr lang="en-US" sz="1800" b="1" i="1"/>
              <a:t> switches</a:t>
            </a:r>
            <a:r>
              <a:rPr lang="en-US" sz="1800"/>
              <a:t>:</a:t>
            </a:r>
            <a:endParaRPr lang="en-US" sz="1800" b="1" i="1"/>
          </a:p>
        </p:txBody>
      </p:sp>
      <p:sp>
        <p:nvSpPr>
          <p:cNvPr id="65558" name="Line 44"/>
          <p:cNvSpPr>
            <a:spLocks noChangeShapeType="1"/>
          </p:cNvSpPr>
          <p:nvPr/>
        </p:nvSpPr>
        <p:spPr bwMode="auto">
          <a:xfrm>
            <a:off x="1531938" y="3276600"/>
            <a:ext cx="379412" cy="0"/>
          </a:xfrm>
          <a:prstGeom prst="line">
            <a:avLst/>
          </a:prstGeom>
          <a:noFill/>
          <a:ln w="19050">
            <a:solidFill>
              <a:srgbClr val="0E0CFB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559" name="Line 47"/>
          <p:cNvSpPr>
            <a:spLocks noChangeShapeType="1"/>
          </p:cNvSpPr>
          <p:nvPr/>
        </p:nvSpPr>
        <p:spPr bwMode="auto">
          <a:xfrm>
            <a:off x="1500188" y="5384800"/>
            <a:ext cx="379412" cy="0"/>
          </a:xfrm>
          <a:prstGeom prst="line">
            <a:avLst/>
          </a:prstGeom>
          <a:noFill/>
          <a:ln w="19050">
            <a:solidFill>
              <a:srgbClr val="0E0CFB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560" name="Line 72"/>
          <p:cNvSpPr>
            <a:spLocks noChangeShapeType="1"/>
          </p:cNvSpPr>
          <p:nvPr/>
        </p:nvSpPr>
        <p:spPr bwMode="auto">
          <a:xfrm>
            <a:off x="3352800" y="1447800"/>
            <a:ext cx="0" cy="487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7538" y="914400"/>
            <a:ext cx="8059737" cy="73025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8538" y="184150"/>
            <a:ext cx="71628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800"/>
              <a:t>Transistors, </a:t>
            </a:r>
            <a:r>
              <a:rPr lang="en-US" sz="3800" i="1"/>
              <a:t>computationally</a:t>
            </a:r>
          </a:p>
        </p:txBody>
      </p:sp>
      <p:pic>
        <p:nvPicPr>
          <p:cNvPr id="66564" name="Picture 4" descr="inverter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2" r="38347"/>
          <a:stretch>
            <a:fillRect/>
          </a:stretch>
        </p:blipFill>
        <p:spPr bwMode="auto">
          <a:xfrm>
            <a:off x="4529138" y="1801813"/>
            <a:ext cx="338931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366838" y="5294313"/>
            <a:ext cx="64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008188" y="52943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997075" y="5532438"/>
            <a:ext cx="2619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568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 flipH="1">
            <a:off x="1122363" y="5286375"/>
            <a:ext cx="261937" cy="238125"/>
            <a:chOff x="1488" y="1787"/>
            <a:chExt cx="165" cy="150"/>
          </a:xfrm>
        </p:grpSpPr>
        <p:sp>
          <p:nvSpPr>
            <p:cNvPr id="66608" name="Line 9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1495" y="1787"/>
              <a:ext cx="0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9" name="Line 10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1488" y="1937"/>
              <a:ext cx="1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69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365250" y="5157788"/>
            <a:ext cx="64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0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393825" y="3194050"/>
            <a:ext cx="64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1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035175" y="31940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2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024063" y="3432175"/>
            <a:ext cx="2619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573" name="Group 15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 flipH="1">
            <a:off x="1149350" y="3186113"/>
            <a:ext cx="261938" cy="238125"/>
            <a:chOff x="1488" y="1787"/>
            <a:chExt cx="165" cy="150"/>
          </a:xfrm>
        </p:grpSpPr>
        <p:sp>
          <p:nvSpPr>
            <p:cNvPr id="66606" name="Line 16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1495" y="1787"/>
              <a:ext cx="0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7" name="Line 17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1488" y="1937"/>
              <a:ext cx="1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74" name="Line 1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392238" y="3068638"/>
            <a:ext cx="64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5" name="Oval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57350" y="2946400"/>
            <a:ext cx="119063" cy="1063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6" name="Line 2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684338" y="491172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7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712913" y="27035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8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74713" y="2351088"/>
            <a:ext cx="1735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0E0CFB"/>
                </a:solidFill>
              </a:rPr>
              <a:t>A low voltage here</a:t>
            </a:r>
          </a:p>
        </p:txBody>
      </p:sp>
      <p:sp>
        <p:nvSpPr>
          <p:cNvPr id="66579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46138" y="4500563"/>
            <a:ext cx="1792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0E0CFB"/>
                </a:solidFill>
              </a:rPr>
              <a:t>A high voltage here</a:t>
            </a:r>
          </a:p>
        </p:txBody>
      </p:sp>
      <p:sp>
        <p:nvSpPr>
          <p:cNvPr id="66580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54075" y="5530850"/>
            <a:ext cx="1776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0E0CFB"/>
                </a:solidFill>
              </a:rPr>
              <a:t>allows current here</a:t>
            </a:r>
          </a:p>
        </p:txBody>
      </p:sp>
      <p:sp>
        <p:nvSpPr>
          <p:cNvPr id="66581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54075" y="3424238"/>
            <a:ext cx="1776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0E0CFB"/>
                </a:solidFill>
              </a:rPr>
              <a:t>allows current here</a:t>
            </a:r>
          </a:p>
        </p:txBody>
      </p:sp>
      <p:sp>
        <p:nvSpPr>
          <p:cNvPr id="66582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752850" y="6296025"/>
            <a:ext cx="455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0E0CFB"/>
                </a:solidFill>
                <a:latin typeface="Times New Roman" pitchFamily="-106" charset="0"/>
              </a:rPr>
              <a:t>Building a </a:t>
            </a:r>
            <a:r>
              <a:rPr lang="en-US" sz="2000" b="1">
                <a:solidFill>
                  <a:srgbClr val="0E0CFB"/>
                </a:solidFill>
                <a:latin typeface="Courier New" pitchFamily="-106" charset="0"/>
              </a:rPr>
              <a:t>NOT</a:t>
            </a:r>
            <a:r>
              <a:rPr lang="en-US" sz="2000">
                <a:solidFill>
                  <a:srgbClr val="0E0CFB"/>
                </a:solidFill>
                <a:latin typeface="Times New Roman" pitchFamily="-106" charset="0"/>
              </a:rPr>
              <a:t> gate from transistors…</a:t>
            </a:r>
          </a:p>
        </p:txBody>
      </p:sp>
      <p:sp>
        <p:nvSpPr>
          <p:cNvPr id="66583" name="Text Box 27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10038" y="2801938"/>
            <a:ext cx="8937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009900"/>
                </a:solidFill>
                <a:latin typeface="Arial" charset="0"/>
              </a:rPr>
              <a:t>input   (0 or 1)</a:t>
            </a:r>
          </a:p>
        </p:txBody>
      </p:sp>
      <p:sp>
        <p:nvSpPr>
          <p:cNvPr id="66584" name="Text Box 2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178550" y="1497013"/>
            <a:ext cx="1239838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EB102C"/>
                </a:solidFill>
                <a:latin typeface="Arial" charset="0"/>
              </a:rPr>
              <a:t>+5 v  power</a:t>
            </a:r>
          </a:p>
        </p:txBody>
      </p:sp>
      <p:sp>
        <p:nvSpPr>
          <p:cNvPr id="66585" name="Text Box 2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878638" y="3625850"/>
            <a:ext cx="862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EB102C"/>
                </a:solidFill>
                <a:latin typeface="Arial" charset="0"/>
              </a:rPr>
              <a:t>Ground</a:t>
            </a:r>
          </a:p>
        </p:txBody>
      </p:sp>
      <p:sp>
        <p:nvSpPr>
          <p:cNvPr id="66586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657600" y="3386138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67B0E"/>
                </a:solidFill>
                <a:latin typeface="Comic Sans MS" pitchFamily="-106" charset="0"/>
              </a:rPr>
              <a:t>SIGNAL</a:t>
            </a:r>
          </a:p>
        </p:txBody>
      </p:sp>
      <p:sp>
        <p:nvSpPr>
          <p:cNvPr id="66587" name="Text Box 3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892800" y="1123950"/>
            <a:ext cx="1752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EF3603"/>
                </a:solidFill>
                <a:latin typeface="Comic Sans MS" pitchFamily="-106" charset="0"/>
              </a:rPr>
              <a:t>POWER</a:t>
            </a:r>
          </a:p>
        </p:txBody>
      </p:sp>
      <p:sp>
        <p:nvSpPr>
          <p:cNvPr id="66588" name="Text Box 32"/>
          <p:cNvSpPr txBox="1">
            <a:spLocks noChangeArrowheads="1"/>
          </p:cNvSpPr>
          <p:nvPr/>
        </p:nvSpPr>
        <p:spPr bwMode="auto">
          <a:xfrm>
            <a:off x="722313" y="1349375"/>
            <a:ext cx="1982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Transistors are current</a:t>
            </a:r>
            <a:r>
              <a:rPr lang="en-US" sz="1800" b="1" i="1"/>
              <a:t> switches</a:t>
            </a:r>
            <a:r>
              <a:rPr lang="en-US" sz="1800"/>
              <a:t>:</a:t>
            </a:r>
            <a:endParaRPr lang="en-US" sz="1800" b="1" i="1"/>
          </a:p>
        </p:txBody>
      </p:sp>
      <p:sp>
        <p:nvSpPr>
          <p:cNvPr id="66589" name="Line 33"/>
          <p:cNvSpPr>
            <a:spLocks noChangeShapeType="1"/>
          </p:cNvSpPr>
          <p:nvPr/>
        </p:nvSpPr>
        <p:spPr bwMode="auto">
          <a:xfrm>
            <a:off x="1531938" y="3276600"/>
            <a:ext cx="379412" cy="0"/>
          </a:xfrm>
          <a:prstGeom prst="line">
            <a:avLst/>
          </a:prstGeom>
          <a:noFill/>
          <a:ln w="19050">
            <a:solidFill>
              <a:srgbClr val="0E0CFB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590" name="Line 34"/>
          <p:cNvSpPr>
            <a:spLocks noChangeShapeType="1"/>
          </p:cNvSpPr>
          <p:nvPr/>
        </p:nvSpPr>
        <p:spPr bwMode="auto">
          <a:xfrm>
            <a:off x="1500188" y="5384800"/>
            <a:ext cx="379412" cy="0"/>
          </a:xfrm>
          <a:prstGeom prst="line">
            <a:avLst/>
          </a:prstGeom>
          <a:noFill/>
          <a:ln w="19050">
            <a:solidFill>
              <a:srgbClr val="0E0CFB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591" name="Text Box 3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251700" y="5503863"/>
            <a:ext cx="749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009900"/>
                </a:solidFill>
                <a:latin typeface="Arial" charset="0"/>
              </a:rPr>
              <a:t>output</a:t>
            </a:r>
          </a:p>
        </p:txBody>
      </p:sp>
      <p:grpSp>
        <p:nvGrpSpPr>
          <p:cNvPr id="66592" name="Group 36"/>
          <p:cNvGrpSpPr>
            <a:grpSpLocks/>
          </p:cNvGrpSpPr>
          <p:nvPr/>
        </p:nvGrpSpPr>
        <p:grpSpPr bwMode="auto">
          <a:xfrm rot="-5400000">
            <a:off x="5701507" y="4050506"/>
            <a:ext cx="831850" cy="2789237"/>
            <a:chOff x="5022" y="2162"/>
            <a:chExt cx="336" cy="1235"/>
          </a:xfrm>
        </p:grpSpPr>
        <p:sp>
          <p:nvSpPr>
            <p:cNvPr id="66602" name="AutoShape 37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 rot="10800000">
              <a:off x="5022" y="2553"/>
              <a:ext cx="336" cy="48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3" name="Oval 3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 rot="5400000">
              <a:off x="5146" y="3047"/>
              <a:ext cx="89" cy="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4" name="Line 39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5185" y="216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6605" name="Line 40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5191" y="3143"/>
              <a:ext cx="0" cy="2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6593" name="Rectangle 41"/>
          <p:cNvSpPr>
            <a:spLocks noChangeArrowheads="1"/>
          </p:cNvSpPr>
          <p:nvPr/>
        </p:nvSpPr>
        <p:spPr bwMode="auto">
          <a:xfrm>
            <a:off x="4319588" y="5461000"/>
            <a:ext cx="625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9900"/>
                </a:solidFill>
                <a:latin typeface="Arial" charset="0"/>
              </a:rPr>
              <a:t>input</a:t>
            </a:r>
          </a:p>
        </p:txBody>
      </p:sp>
      <p:sp>
        <p:nvSpPr>
          <p:cNvPr id="66594" name="Oval 42"/>
          <p:cNvSpPr>
            <a:spLocks noChangeArrowheads="1"/>
          </p:cNvSpPr>
          <p:nvPr/>
        </p:nvSpPr>
        <p:spPr bwMode="auto">
          <a:xfrm>
            <a:off x="7497763" y="5402263"/>
            <a:ext cx="92075" cy="904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595" name="Text Box 4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621338" y="5287963"/>
            <a:ext cx="615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NOT</a:t>
            </a:r>
            <a:endParaRPr lang="en-US" sz="1000">
              <a:latin typeface="Arial" charset="0"/>
            </a:endParaRPr>
          </a:p>
        </p:txBody>
      </p:sp>
      <p:sp>
        <p:nvSpPr>
          <p:cNvPr id="66596" name="Line 44"/>
          <p:cNvSpPr>
            <a:spLocks noChangeShapeType="1"/>
          </p:cNvSpPr>
          <p:nvPr/>
        </p:nvSpPr>
        <p:spPr bwMode="auto">
          <a:xfrm>
            <a:off x="6094413" y="4876800"/>
            <a:ext cx="0" cy="304800"/>
          </a:xfrm>
          <a:prstGeom prst="line">
            <a:avLst/>
          </a:prstGeom>
          <a:noFill/>
          <a:ln w="19050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97" name="Line 45"/>
          <p:cNvSpPr>
            <a:spLocks noChangeShapeType="1"/>
          </p:cNvSpPr>
          <p:nvPr/>
        </p:nvSpPr>
        <p:spPr bwMode="auto">
          <a:xfrm>
            <a:off x="6100763" y="5713413"/>
            <a:ext cx="0" cy="304800"/>
          </a:xfrm>
          <a:prstGeom prst="line">
            <a:avLst/>
          </a:prstGeom>
          <a:noFill/>
          <a:ln w="19050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98" name="Line 46"/>
          <p:cNvSpPr>
            <a:spLocks noChangeShapeType="1"/>
          </p:cNvSpPr>
          <p:nvPr/>
        </p:nvSpPr>
        <p:spPr bwMode="auto">
          <a:xfrm rot="5400000">
            <a:off x="6096794" y="5933281"/>
            <a:ext cx="0" cy="204788"/>
          </a:xfrm>
          <a:prstGeom prst="line">
            <a:avLst/>
          </a:prstGeom>
          <a:noFill/>
          <a:ln w="19050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599" name="Line 47"/>
          <p:cNvSpPr>
            <a:spLocks noChangeShapeType="1"/>
          </p:cNvSpPr>
          <p:nvPr/>
        </p:nvSpPr>
        <p:spPr bwMode="auto">
          <a:xfrm rot="5400000">
            <a:off x="6096794" y="6012656"/>
            <a:ext cx="0" cy="134938"/>
          </a:xfrm>
          <a:prstGeom prst="line">
            <a:avLst/>
          </a:prstGeom>
          <a:noFill/>
          <a:ln w="19050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600" name="Line 48"/>
          <p:cNvSpPr>
            <a:spLocks noChangeShapeType="1"/>
          </p:cNvSpPr>
          <p:nvPr/>
        </p:nvSpPr>
        <p:spPr bwMode="auto">
          <a:xfrm rot="5400000">
            <a:off x="6096000" y="6080125"/>
            <a:ext cx="0" cy="88900"/>
          </a:xfrm>
          <a:prstGeom prst="line">
            <a:avLst/>
          </a:prstGeom>
          <a:noFill/>
          <a:ln w="19050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601" name="Line 49"/>
          <p:cNvSpPr>
            <a:spLocks noChangeShapeType="1"/>
          </p:cNvSpPr>
          <p:nvPr/>
        </p:nvSpPr>
        <p:spPr bwMode="auto">
          <a:xfrm>
            <a:off x="3352800" y="1447800"/>
            <a:ext cx="0" cy="487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928813"/>
            <a:ext cx="813593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3200" b="1">
                <a:solidFill>
                  <a:srgbClr val="F99820"/>
                </a:solidFill>
                <a:latin typeface="Courier New" pitchFamily="-106" charset="0"/>
              </a:rPr>
              <a:t>def</a:t>
            </a:r>
            <a:r>
              <a:rPr lang="en-US" sz="3200" b="1">
                <a:latin typeface="Courier New" pitchFamily="-106" charset="0"/>
              </a:rPr>
              <a:t> decipher( S ):</a:t>
            </a:r>
          </a:p>
          <a:p>
            <a:pPr algn="l"/>
            <a:r>
              <a:rPr lang="en-US" sz="3200" b="1">
                <a:latin typeface="Courier New" pitchFamily="-106" charset="0"/>
              </a:rPr>
              <a:t>    </a:t>
            </a:r>
            <a:r>
              <a:rPr lang="en-US" sz="3200" b="1">
                <a:solidFill>
                  <a:srgbClr val="067B0E"/>
                </a:solidFill>
                <a:latin typeface="Courier New" pitchFamily="-106" charset="0"/>
              </a:rPr>
              <a:t>""" TESIJHYDW - je tusyfxuh </a:t>
            </a:r>
          </a:p>
          <a:p>
            <a:pPr algn="l"/>
            <a:r>
              <a:rPr lang="en-US" sz="3200" b="1">
                <a:solidFill>
                  <a:srgbClr val="067B0E"/>
                </a:solidFill>
                <a:latin typeface="Courier New" pitchFamily="-106" charset="0"/>
              </a:rPr>
              <a:t>        jxyi tesijhydw, zkij hkd </a:t>
            </a:r>
          </a:p>
          <a:p>
            <a:pPr algn="l"/>
            <a:r>
              <a:rPr lang="en-US" sz="3200" b="1">
                <a:solidFill>
                  <a:srgbClr val="067B0E"/>
                </a:solidFill>
                <a:latin typeface="Courier New" pitchFamily="-106" charset="0"/>
              </a:rPr>
              <a:t>        tusyfxuh ed yj.    """</a:t>
            </a:r>
            <a:endParaRPr lang="en-US" sz="3200" b="1">
              <a:latin typeface="Courier New" pitchFamily="-106" charset="0"/>
            </a:endParaRPr>
          </a:p>
          <a:p>
            <a:pPr algn="l"/>
            <a:r>
              <a:rPr lang="en-US" sz="3200" b="1">
                <a:latin typeface="Courier New" pitchFamily="-106" charset="0"/>
              </a:rPr>
              <a:t>	</a:t>
            </a:r>
            <a:r>
              <a:rPr lang="en-US" sz="3200" b="1">
                <a:latin typeface="Calibri" pitchFamily="-106" charset="0"/>
              </a:rPr>
              <a:t>… code here …</a:t>
            </a:r>
          </a:p>
        </p:txBody>
      </p:sp>
      <p:sp>
        <p:nvSpPr>
          <p:cNvPr id="4" name="Text Box 102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381000"/>
            <a:ext cx="6054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Creativity with Caesar...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81025" y="1011238"/>
            <a:ext cx="8096250" cy="138112"/>
            <a:chOff x="295" y="1311"/>
            <a:chExt cx="5177" cy="114"/>
          </a:xfrm>
        </p:grpSpPr>
        <p:sp>
          <p:nvSpPr>
            <p:cNvPr id="67599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0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58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7063" y="228600"/>
            <a:ext cx="79295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/>
              <a:t>Transistors: a </a:t>
            </a:r>
            <a:r>
              <a:rPr lang="en-US" sz="3600" i="1"/>
              <a:t>disruptive</a:t>
            </a:r>
            <a:r>
              <a:rPr lang="en-US" sz="3600"/>
              <a:t> technology</a:t>
            </a:r>
          </a:p>
        </p:txBody>
      </p:sp>
      <p:pic>
        <p:nvPicPr>
          <p:cNvPr id="67588" name="Picture 3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01800"/>
            <a:ext cx="29432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 Box 37"/>
          <p:cNvSpPr txBox="1">
            <a:spLocks noChangeArrowheads="1"/>
          </p:cNvSpPr>
          <p:nvPr/>
        </p:nvSpPr>
        <p:spPr bwMode="auto">
          <a:xfrm>
            <a:off x="4191000" y="17526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/>
              <a:t>1947: Bell Labs</a:t>
            </a:r>
          </a:p>
        </p:txBody>
      </p:sp>
      <p:sp>
        <p:nvSpPr>
          <p:cNvPr id="67590" name="Text Box 38"/>
          <p:cNvSpPr txBox="1">
            <a:spLocks noChangeArrowheads="1"/>
          </p:cNvSpPr>
          <p:nvPr/>
        </p:nvSpPr>
        <p:spPr bwMode="auto">
          <a:xfrm>
            <a:off x="4572000" y="2209800"/>
            <a:ext cx="441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/>
              <a:t>seeking cheaper amplifiers for phone lines </a:t>
            </a:r>
          </a:p>
        </p:txBody>
      </p:sp>
      <p:sp>
        <p:nvSpPr>
          <p:cNvPr id="67591" name="Text Box 39"/>
          <p:cNvSpPr txBox="1">
            <a:spLocks noChangeArrowheads="1"/>
          </p:cNvSpPr>
          <p:nvPr/>
        </p:nvSpPr>
        <p:spPr bwMode="auto">
          <a:xfrm>
            <a:off x="4572000" y="2635250"/>
            <a:ext cx="365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/>
              <a:t>team of scientists: </a:t>
            </a:r>
            <a:r>
              <a:rPr lang="en-US" sz="1800">
                <a:solidFill>
                  <a:srgbClr val="000000"/>
                </a:solidFill>
              </a:rPr>
              <a:t>Walter Brattain</a:t>
            </a:r>
            <a:r>
              <a:rPr lang="en-US" sz="1800"/>
              <a:t>, William Shockley, and </a:t>
            </a:r>
            <a:r>
              <a:rPr lang="en-US" sz="1800">
                <a:solidFill>
                  <a:srgbClr val="000000"/>
                </a:solidFill>
              </a:rPr>
              <a:t>John Bardeen</a:t>
            </a:r>
            <a:r>
              <a:rPr lang="en-US" sz="1800"/>
              <a:t> </a:t>
            </a:r>
          </a:p>
        </p:txBody>
      </p:sp>
      <p:sp>
        <p:nvSpPr>
          <p:cNvPr id="67592" name="Text Box 40"/>
          <p:cNvSpPr txBox="1">
            <a:spLocks noChangeArrowheads="1"/>
          </p:cNvSpPr>
          <p:nvPr/>
        </p:nvSpPr>
        <p:spPr bwMode="auto">
          <a:xfrm>
            <a:off x="4191000" y="35052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/>
              <a:t>1948: junction transistor</a:t>
            </a:r>
          </a:p>
        </p:txBody>
      </p:sp>
      <p:sp>
        <p:nvSpPr>
          <p:cNvPr id="67593" name="Text Box 41"/>
          <p:cNvSpPr txBox="1">
            <a:spLocks noChangeArrowheads="1"/>
          </p:cNvSpPr>
          <p:nvPr/>
        </p:nvSpPr>
        <p:spPr bwMode="auto">
          <a:xfrm>
            <a:off x="4191000" y="4503738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/>
              <a:t>1956: Shockley semiconductor corp.</a:t>
            </a:r>
          </a:p>
        </p:txBody>
      </p:sp>
      <p:sp>
        <p:nvSpPr>
          <p:cNvPr id="67594" name="Text Box 42"/>
          <p:cNvSpPr txBox="1">
            <a:spLocks noChangeArrowheads="1"/>
          </p:cNvSpPr>
          <p:nvPr/>
        </p:nvSpPr>
        <p:spPr bwMode="auto">
          <a:xfrm>
            <a:off x="4191000" y="5486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/>
              <a:t>1957: Fairchild semiconductor corp.</a:t>
            </a:r>
          </a:p>
        </p:txBody>
      </p:sp>
      <p:sp>
        <p:nvSpPr>
          <p:cNvPr id="67595" name="Rectangle 44"/>
          <p:cNvSpPr>
            <a:spLocks noChangeArrowheads="1"/>
          </p:cNvSpPr>
          <p:nvPr/>
        </p:nvSpPr>
        <p:spPr bwMode="auto">
          <a:xfrm>
            <a:off x="4572000" y="3886200"/>
            <a:ext cx="365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/>
              <a:t>much more robust design</a:t>
            </a:r>
          </a:p>
        </p:txBody>
      </p:sp>
      <p:sp>
        <p:nvSpPr>
          <p:cNvPr id="67596" name="Rectangle 45"/>
          <p:cNvSpPr>
            <a:spLocks noChangeArrowheads="1"/>
          </p:cNvSpPr>
          <p:nvPr/>
        </p:nvSpPr>
        <p:spPr bwMode="auto">
          <a:xfrm>
            <a:off x="4572000" y="5881688"/>
            <a:ext cx="3657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/>
              <a:t>the "traitorous eight" - ICs</a:t>
            </a:r>
          </a:p>
        </p:txBody>
      </p:sp>
      <p:sp>
        <p:nvSpPr>
          <p:cNvPr id="67597" name="Text Box 46"/>
          <p:cNvSpPr txBox="1">
            <a:spLocks noChangeArrowheads="1"/>
          </p:cNvSpPr>
          <p:nvPr/>
        </p:nvSpPr>
        <p:spPr bwMode="auto">
          <a:xfrm>
            <a:off x="774700" y="13716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E0CFB"/>
                </a:solidFill>
                <a:latin typeface="Comic Sans MS" pitchFamily="-106" charset="0"/>
              </a:rPr>
              <a:t>point contact transistor</a:t>
            </a:r>
          </a:p>
        </p:txBody>
      </p:sp>
      <p:sp>
        <p:nvSpPr>
          <p:cNvPr id="67598" name="Rectangle 47"/>
          <p:cNvSpPr>
            <a:spLocks noChangeArrowheads="1"/>
          </p:cNvSpPr>
          <p:nvPr/>
        </p:nvSpPr>
        <p:spPr bwMode="auto">
          <a:xfrm>
            <a:off x="4572000" y="4891088"/>
            <a:ext cx="3657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/>
              <a:t>the start of Silicon Valley…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7375" y="1003300"/>
            <a:ext cx="2689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Here's the </a:t>
            </a:r>
            <a:r>
              <a:rPr lang="en-US" sz="1800">
                <a:solidFill>
                  <a:srgbClr val="1E16E4"/>
                </a:solidFill>
                <a:latin typeface="Cambria" pitchFamily="18" charset="0"/>
              </a:rPr>
              <a:t>truth table</a:t>
            </a:r>
            <a:r>
              <a:rPr lang="en-US" sz="1800">
                <a:latin typeface="Cambria" pitchFamily="18" charset="0"/>
              </a:rPr>
              <a:t> defining a function</a:t>
            </a:r>
          </a:p>
        </p:txBody>
      </p:sp>
      <p:sp>
        <p:nvSpPr>
          <p:cNvPr id="6861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76200"/>
            <a:ext cx="1828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i="1">
                <a:latin typeface="Times New Roman" pitchFamily="-106" charset="0"/>
              </a:rPr>
              <a:t>Quiz</a:t>
            </a:r>
          </a:p>
        </p:txBody>
      </p:sp>
      <p:sp>
        <p:nvSpPr>
          <p:cNvPr id="6861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9000" y="206851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y</a:t>
            </a:r>
          </a:p>
        </p:txBody>
      </p:sp>
      <p:sp>
        <p:nvSpPr>
          <p:cNvPr id="6861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84300" y="206851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c</a:t>
            </a:r>
          </a:p>
        </p:txBody>
      </p:sp>
      <p:sp>
        <p:nvSpPr>
          <p:cNvPr id="6861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87413" y="252571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68615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82713" y="2525713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6861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90588" y="283845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68617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85888" y="2838450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68618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87413" y="3163888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68619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82713" y="3163888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68620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90588" y="3476625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68621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385888" y="3476625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68622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070100" y="2133600"/>
            <a:ext cx="1676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E0CFB"/>
                </a:solidFill>
                <a:latin typeface="Courier New" pitchFamily="-106" charset="0"/>
              </a:rPr>
              <a:t>odd</a:t>
            </a:r>
            <a:r>
              <a:rPr lang="en-US" sz="1800" b="1">
                <a:latin typeface="Courier New" pitchFamily="-106" charset="0"/>
              </a:rPr>
              <a:t>(x,y,c)</a:t>
            </a:r>
          </a:p>
        </p:txBody>
      </p:sp>
      <p:sp>
        <p:nvSpPr>
          <p:cNvPr id="68623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95563" y="2525713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68624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98738" y="2838450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68625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95563" y="3163888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68626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98738" y="3476625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68627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38200" y="1790700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1E16E4"/>
                </a:solidFill>
                <a:latin typeface="Comic Sans MS" pitchFamily="-106" charset="0"/>
              </a:rPr>
              <a:t>input</a:t>
            </a:r>
          </a:p>
        </p:txBody>
      </p:sp>
      <p:sp>
        <p:nvSpPr>
          <p:cNvPr id="68628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85800" y="2147888"/>
            <a:ext cx="990600" cy="0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8629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51113" y="1790700"/>
            <a:ext cx="725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1E16E4"/>
                </a:solidFill>
                <a:latin typeface="Comic Sans MS" pitchFamily="-106" charset="0"/>
              </a:rPr>
              <a:t>output</a:t>
            </a:r>
          </a:p>
        </p:txBody>
      </p:sp>
      <p:sp>
        <p:nvSpPr>
          <p:cNvPr id="68630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295525" y="2147888"/>
            <a:ext cx="1309688" cy="0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31" name="Text Box 27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97475" y="76200"/>
            <a:ext cx="3794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Build separate circuits for each </a:t>
            </a:r>
            <a:r>
              <a:rPr lang="en-US" sz="1800">
                <a:solidFill>
                  <a:srgbClr val="EB102C"/>
                </a:solidFill>
                <a:latin typeface="Cambria" pitchFamily="18" charset="0"/>
              </a:rPr>
              <a:t>output-1</a:t>
            </a:r>
            <a:r>
              <a:rPr lang="en-US" sz="1800">
                <a:latin typeface="Cambria" pitchFamily="18" charset="0"/>
              </a:rPr>
              <a:t> row using ANDs and NOTs</a:t>
            </a:r>
            <a:endParaRPr lang="en-US">
              <a:latin typeface="Cambria" pitchFamily="18" charset="0"/>
            </a:endParaRPr>
          </a:p>
        </p:txBody>
      </p:sp>
      <p:sp>
        <p:nvSpPr>
          <p:cNvPr id="68632" name="Oval 2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648200" y="285750"/>
            <a:ext cx="538163" cy="62865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omic Sans MS" pitchFamily="-106" charset="0"/>
              </a:rPr>
              <a:t>2</a:t>
            </a:r>
          </a:p>
        </p:txBody>
      </p:sp>
      <p:sp>
        <p:nvSpPr>
          <p:cNvPr id="68633" name="Oval 3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28600" y="990600"/>
            <a:ext cx="536575" cy="62865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omic Sans MS" pitchFamily="-106" charset="0"/>
              </a:rPr>
              <a:t>1</a:t>
            </a:r>
          </a:p>
        </p:txBody>
      </p:sp>
      <p:sp>
        <p:nvSpPr>
          <p:cNvPr id="68634" name="Rectangle 32"/>
          <p:cNvSpPr>
            <a:spLocks noChangeArrowheads="1"/>
          </p:cNvSpPr>
          <p:nvPr/>
        </p:nvSpPr>
        <p:spPr bwMode="auto">
          <a:xfrm>
            <a:off x="5646738" y="665163"/>
            <a:ext cx="2805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ambria" pitchFamily="18" charset="0"/>
              </a:rPr>
              <a:t>Combine them with an OR.</a:t>
            </a:r>
          </a:p>
        </p:txBody>
      </p:sp>
      <p:sp>
        <p:nvSpPr>
          <p:cNvPr id="68635" name="Rectangle 108"/>
          <p:cNvSpPr>
            <a:spLocks noChangeArrowheads="1"/>
          </p:cNvSpPr>
          <p:nvPr/>
        </p:nvSpPr>
        <p:spPr bwMode="auto">
          <a:xfrm>
            <a:off x="4419600" y="5076825"/>
            <a:ext cx="155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solidFill>
                  <a:srgbClr val="1E16E4"/>
                </a:solidFill>
                <a:latin typeface="Comic Sans MS" pitchFamily="-106" charset="0"/>
              </a:rPr>
              <a:t>Create  NOT "rails" ...    if you want to...</a:t>
            </a:r>
          </a:p>
        </p:txBody>
      </p:sp>
      <p:sp>
        <p:nvSpPr>
          <p:cNvPr id="68636" name="Line 112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525963" y="1701800"/>
            <a:ext cx="0" cy="309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37" name="Line 11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5213350" y="1701800"/>
            <a:ext cx="0" cy="309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38" name="Text Box 11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257675" y="1295400"/>
            <a:ext cx="542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>
                <a:latin typeface="Courier New" pitchFamily="-106" charset="0"/>
              </a:rPr>
              <a:t>x</a:t>
            </a:r>
          </a:p>
        </p:txBody>
      </p:sp>
      <p:sp>
        <p:nvSpPr>
          <p:cNvPr id="68639" name="Text Box 11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943475" y="1295400"/>
            <a:ext cx="542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>
                <a:latin typeface="Courier New" pitchFamily="-106" charset="0"/>
              </a:rPr>
              <a:t>y</a:t>
            </a:r>
          </a:p>
        </p:txBody>
      </p:sp>
      <p:sp>
        <p:nvSpPr>
          <p:cNvPr id="68640" name="Rectangle 132"/>
          <p:cNvSpPr>
            <a:spLocks noChangeArrowheads="1"/>
          </p:cNvSpPr>
          <p:nvPr/>
        </p:nvSpPr>
        <p:spPr bwMode="auto">
          <a:xfrm>
            <a:off x="1568450" y="304800"/>
            <a:ext cx="1106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alibri" pitchFamily="-106" charset="0"/>
              </a:rPr>
              <a:t>Name(s): </a:t>
            </a:r>
          </a:p>
        </p:txBody>
      </p:sp>
      <p:sp>
        <p:nvSpPr>
          <p:cNvPr id="68641" name="Line 2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667000" y="609600"/>
            <a:ext cx="1736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42" name="Oval 13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28600" y="5867400"/>
            <a:ext cx="527050" cy="649288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omic Sans MS" pitchFamily="-106" charset="0"/>
              </a:rPr>
              <a:t>3</a:t>
            </a:r>
          </a:p>
        </p:txBody>
      </p:sp>
      <p:sp>
        <p:nvSpPr>
          <p:cNvPr id="68643" name="Rectangle 33"/>
          <p:cNvSpPr>
            <a:spLocks noChangeArrowheads="1"/>
          </p:cNvSpPr>
          <p:nvPr/>
        </p:nvSpPr>
        <p:spPr bwMode="auto">
          <a:xfrm>
            <a:off x="685800" y="5715000"/>
            <a:ext cx="3648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Cambria" pitchFamily="18" charset="0"/>
              </a:rPr>
              <a:t>Using multiplication for AND and addition for OR, what </a:t>
            </a:r>
            <a:r>
              <a:rPr lang="en-US" sz="1800" b="1" u="sng">
                <a:latin typeface="Cambria" pitchFamily="18" charset="0"/>
              </a:rPr>
              <a:t>formula</a:t>
            </a:r>
            <a:r>
              <a:rPr lang="en-US" sz="1800">
                <a:latin typeface="Cambria" pitchFamily="18" charset="0"/>
              </a:rPr>
              <a:t> represents this circuit?</a:t>
            </a:r>
          </a:p>
        </p:txBody>
      </p:sp>
      <p:sp>
        <p:nvSpPr>
          <p:cNvPr id="68644" name="Text Box 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85825" y="381635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68645" name="Text Box 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382713" y="3816350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68646" name="Text Box 10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89000" y="4129088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68647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85888" y="4129088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68648" name="Text Box 12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85825" y="4454525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68649" name="Text Box 1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382713" y="4454525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68650" name="Text Box 14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89000" y="476726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68651" name="Text Box 15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385888" y="4767263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68652" name="Text Box 17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593975" y="381635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68653" name="Text Box 18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597150" y="412908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68654" name="Text Box 19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593975" y="445452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68655" name="Text Box 20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597150" y="476726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68656" name="Text Box 6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84175" y="205740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x</a:t>
            </a:r>
          </a:p>
        </p:txBody>
      </p:sp>
      <p:sp>
        <p:nvSpPr>
          <p:cNvPr id="68657" name="Text Box 8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82588" y="251460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68658" name="Text Box 10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85763" y="2827338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68659" name="Text Box 12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82588" y="3152775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68660" name="Text Box 14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85763" y="346551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68661" name="Text Box 8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81000" y="3805238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68662" name="Text Box 10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84175" y="4117975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68663" name="Text Box 12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81000" y="444341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68664" name="Text Box 14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384175" y="475615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68665" name="Line 114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5899150" y="1697038"/>
            <a:ext cx="0" cy="309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66" name="Text Box 118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629275" y="1295400"/>
            <a:ext cx="542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>
                <a:latin typeface="Courier New" pitchFamily="-106" charset="0"/>
              </a:rPr>
              <a:t>c</a:t>
            </a:r>
          </a:p>
        </p:txBody>
      </p:sp>
      <p:sp>
        <p:nvSpPr>
          <p:cNvPr id="68667" name="Oval 136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867400" y="6403975"/>
            <a:ext cx="1143000" cy="454025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sz="1500" b="1">
                <a:solidFill>
                  <a:srgbClr val="C00000"/>
                </a:solidFill>
                <a:latin typeface="Comic Sans MS" pitchFamily="-106" charset="0"/>
              </a:rPr>
              <a:t>ExCr</a:t>
            </a:r>
          </a:p>
        </p:txBody>
      </p:sp>
      <p:sp>
        <p:nvSpPr>
          <p:cNvPr id="68668" name="Rectangle 110"/>
          <p:cNvSpPr>
            <a:spLocks noChangeArrowheads="1"/>
          </p:cNvSpPr>
          <p:nvPr/>
        </p:nvSpPr>
        <p:spPr bwMode="auto">
          <a:xfrm>
            <a:off x="7010400" y="6396038"/>
            <a:ext cx="213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mbria" pitchFamily="18" charset="0"/>
              </a:rPr>
              <a:t>Can you get rid of the ANDs by using only NOTs and ORs?</a:t>
            </a:r>
            <a:endParaRPr lang="en-US" sz="12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194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8650" y="4649788"/>
              <a:ext cx="14288" cy="4762"/>
            </p14:xfrm>
          </p:contentPart>
        </mc:Choice>
        <mc:Fallback xmlns="">
          <p:pic>
            <p:nvPicPr>
              <p:cNvPr id="8194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64006" y="4646046"/>
                <a:ext cx="22861" cy="12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8195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6425" y="3273425"/>
              <a:ext cx="341313" cy="149225"/>
            </p14:xfrm>
          </p:contentPart>
        </mc:Choice>
        <mc:Fallback xmlns="">
          <p:pic>
            <p:nvPicPr>
              <p:cNvPr id="8195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134197" y="3262638"/>
                <a:ext cx="362892" cy="165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8196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8850" y="3944938"/>
              <a:ext cx="411163" cy="122237"/>
            </p14:xfrm>
          </p:contentPart>
        </mc:Choice>
        <mc:Fallback xmlns="">
          <p:pic>
            <p:nvPicPr>
              <p:cNvPr id="8196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486249" y="3934152"/>
                <a:ext cx="430965" cy="145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8197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32188" y="4951413"/>
              <a:ext cx="441325" cy="107950"/>
            </p14:xfrm>
          </p:contentPart>
        </mc:Choice>
        <mc:Fallback xmlns="">
          <p:pic>
            <p:nvPicPr>
              <p:cNvPr id="8197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520669" y="4946015"/>
                <a:ext cx="466883" cy="123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198" name="Ink 1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4363" y="3859213"/>
              <a:ext cx="219075" cy="1263650"/>
            </p14:xfrm>
          </p:contentPart>
        </mc:Choice>
        <mc:Fallback xmlns="">
          <p:pic>
            <p:nvPicPr>
              <p:cNvPr id="8198" name="Ink 1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140693" y="3843012"/>
                <a:ext cx="248213" cy="1288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199" name="Ink 1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7638" y="3843338"/>
              <a:ext cx="376237" cy="1370012"/>
            </p14:xfrm>
          </p:contentPart>
        </mc:Choice>
        <mc:Fallback xmlns="">
          <p:pic>
            <p:nvPicPr>
              <p:cNvPr id="8199" name="Ink 1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673957" y="3830739"/>
                <a:ext cx="401800" cy="1396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200" name="Ink 1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5800" y="3905250"/>
              <a:ext cx="228600" cy="223838"/>
            </p14:xfrm>
          </p:contentPart>
        </mc:Choice>
        <mc:Fallback xmlns="">
          <p:pic>
            <p:nvPicPr>
              <p:cNvPr id="8200" name="Ink 1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946425" y="3897320"/>
                <a:ext cx="253119" cy="241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201" name="Ink 1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1838" y="4291013"/>
              <a:ext cx="423862" cy="769937"/>
            </p14:xfrm>
          </p:contentPart>
        </mc:Choice>
        <mc:Fallback xmlns="">
          <p:pic>
            <p:nvPicPr>
              <p:cNvPr id="8201" name="Ink 1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988514" y="4276615"/>
                <a:ext cx="443669" cy="798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202" name="Ink 1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66863" y="5672138"/>
              <a:ext cx="1431925" cy="90487"/>
            </p14:xfrm>
          </p:contentPart>
        </mc:Choice>
        <mc:Fallback xmlns="">
          <p:pic>
            <p:nvPicPr>
              <p:cNvPr id="8202" name="Ink 1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554624" y="5659160"/>
                <a:ext cx="1453523" cy="115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203" name="Ink 1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0300" y="5772150"/>
              <a:ext cx="579438" cy="577850"/>
            </p14:xfrm>
          </p:contentPart>
        </mc:Choice>
        <mc:Fallback xmlns="">
          <p:pic>
            <p:nvPicPr>
              <p:cNvPr id="8203" name="Ink 1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122737" y="5769630"/>
                <a:ext cx="595644" cy="591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204" name="Ink 1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77300" y="2886075"/>
              <a:ext cx="114300" cy="23813"/>
            </p14:xfrm>
          </p:contentPart>
        </mc:Choice>
        <mc:Fallback xmlns="">
          <p:pic>
            <p:nvPicPr>
              <p:cNvPr id="8204" name="Ink 1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872627" y="2881385"/>
                <a:ext cx="124005" cy="41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205" name="Ink 1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08788" y="1782763"/>
              <a:ext cx="2081212" cy="1365250"/>
            </p14:xfrm>
          </p:contentPart>
        </mc:Choice>
        <mc:Fallback xmlns="">
          <p:pic>
            <p:nvPicPr>
              <p:cNvPr id="8205" name="Ink 1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799068" y="1769442"/>
                <a:ext cx="2104253" cy="1389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206" name="Ink 1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0213" y="1443038"/>
              <a:ext cx="4341812" cy="4910137"/>
            </p14:xfrm>
          </p:contentPart>
        </mc:Choice>
        <mc:Fallback xmlns="">
          <p:pic>
            <p:nvPicPr>
              <p:cNvPr id="8206" name="Ink 1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227973" y="1439438"/>
                <a:ext cx="4361611" cy="49216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207" name="Ink 1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6575" y="2670175"/>
              <a:ext cx="581025" cy="1423988"/>
            </p14:xfrm>
          </p:contentPart>
        </mc:Choice>
        <mc:Fallback xmlns="">
          <p:pic>
            <p:nvPicPr>
              <p:cNvPr id="8207" name="Ink 1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881895" y="2656137"/>
                <a:ext cx="599385" cy="1445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208" name="Ink 1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08800" y="4405313"/>
              <a:ext cx="619125" cy="425450"/>
            </p14:xfrm>
          </p:contentPart>
        </mc:Choice>
        <mc:Fallback xmlns="">
          <p:pic>
            <p:nvPicPr>
              <p:cNvPr id="8208" name="Ink 1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901601" y="4390555"/>
                <a:ext cx="640362" cy="4553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209" name="Ink 1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3413" y="5811838"/>
              <a:ext cx="1001712" cy="487362"/>
            </p14:xfrm>
          </p:contentPart>
        </mc:Choice>
        <mc:Fallback xmlns="">
          <p:pic>
            <p:nvPicPr>
              <p:cNvPr id="8209" name="Ink 1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974055" y="5807879"/>
                <a:ext cx="1024028" cy="504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210" name="Ink 1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" y="3071813"/>
              <a:ext cx="204788" cy="103187"/>
            </p14:xfrm>
          </p:contentPart>
        </mc:Choice>
        <mc:Fallback xmlns="">
          <p:pic>
            <p:nvPicPr>
              <p:cNvPr id="8210" name="Ink 1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16028" y="3057072"/>
                <a:ext cx="228182" cy="13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211" name="Ink 1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4413" y="3055938"/>
              <a:ext cx="176212" cy="71437"/>
            </p14:xfrm>
          </p:contentPart>
        </mc:Choice>
        <mc:Fallback xmlns="">
          <p:pic>
            <p:nvPicPr>
              <p:cNvPr id="8211" name="Ink 1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009368" y="3050887"/>
                <a:ext cx="186302" cy="8911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81400" y="187325"/>
            <a:ext cx="5191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/>
              <a:t>Getting rid of ANDs ?</a:t>
            </a:r>
          </a:p>
        </p:txBody>
      </p:sp>
      <p:sp>
        <p:nvSpPr>
          <p:cNvPr id="69635" name="Rectangle 61"/>
          <p:cNvSpPr>
            <a:spLocks noChangeArrowheads="1"/>
          </p:cNvSpPr>
          <p:nvPr/>
        </p:nvSpPr>
        <p:spPr bwMode="auto">
          <a:xfrm>
            <a:off x="3800475" y="1066800"/>
            <a:ext cx="4724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100">
                <a:solidFill>
                  <a:srgbClr val="0E0CFB"/>
                </a:solidFill>
                <a:latin typeface="Cambria" pitchFamily="18" charset="0"/>
              </a:rPr>
              <a:t>Can you get rid of the ANDs by using only NOTs and ORs?</a:t>
            </a:r>
            <a:endParaRPr lang="en-US" sz="2100">
              <a:solidFill>
                <a:srgbClr val="0E0CFB"/>
              </a:solidFill>
            </a:endParaRPr>
          </a:p>
        </p:txBody>
      </p:sp>
      <p:sp>
        <p:nvSpPr>
          <p:cNvPr id="69636" name="Rounded Rectangle 62"/>
          <p:cNvSpPr>
            <a:spLocks noChangeArrowheads="1"/>
          </p:cNvSpPr>
          <p:nvPr/>
        </p:nvSpPr>
        <p:spPr bwMode="auto">
          <a:xfrm>
            <a:off x="1447800" y="2362200"/>
            <a:ext cx="6477000" cy="3505200"/>
          </a:xfrm>
          <a:prstGeom prst="roundRect">
            <a:avLst>
              <a:gd name="adj" fmla="val 16667"/>
            </a:avLst>
          </a:prstGeom>
          <a:solidFill>
            <a:srgbClr val="FECACA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69637" name="Straight Connector 64"/>
          <p:cNvCxnSpPr>
            <a:cxnSpLocks noChangeShapeType="1"/>
          </p:cNvCxnSpPr>
          <p:nvPr/>
        </p:nvCxnSpPr>
        <p:spPr bwMode="auto">
          <a:xfrm>
            <a:off x="533400" y="3429000"/>
            <a:ext cx="914400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638" name="Straight Connector 65"/>
          <p:cNvCxnSpPr>
            <a:cxnSpLocks noChangeShapeType="1"/>
          </p:cNvCxnSpPr>
          <p:nvPr/>
        </p:nvCxnSpPr>
        <p:spPr bwMode="auto">
          <a:xfrm>
            <a:off x="533400" y="4800600"/>
            <a:ext cx="914400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639" name="Straight Connector 66"/>
          <p:cNvCxnSpPr>
            <a:cxnSpLocks noChangeShapeType="1"/>
          </p:cNvCxnSpPr>
          <p:nvPr/>
        </p:nvCxnSpPr>
        <p:spPr bwMode="auto">
          <a:xfrm>
            <a:off x="7924800" y="4114800"/>
            <a:ext cx="914400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40" name="Rectangle 67"/>
          <p:cNvSpPr>
            <a:spLocks noChangeArrowheads="1"/>
          </p:cNvSpPr>
          <p:nvPr/>
        </p:nvSpPr>
        <p:spPr bwMode="auto">
          <a:xfrm>
            <a:off x="4010025" y="5951538"/>
            <a:ext cx="14366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itchFamily="18" charset="0"/>
              </a:rPr>
              <a:t>AND</a:t>
            </a:r>
          </a:p>
        </p:txBody>
      </p:sp>
      <p:sp>
        <p:nvSpPr>
          <p:cNvPr id="69641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813" y="35401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x</a:t>
            </a:r>
          </a:p>
        </p:txBody>
      </p:sp>
      <p:sp>
        <p:nvSpPr>
          <p:cNvPr id="69642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4688" y="354013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y</a:t>
            </a:r>
          </a:p>
        </p:txBody>
      </p:sp>
      <p:sp>
        <p:nvSpPr>
          <p:cNvPr id="69643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9225" y="81121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69644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3100" y="81121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69645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" y="112395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69646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6275" y="112395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69647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9225" y="1449388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69648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73100" y="144938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69649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" y="1762125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69650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76275" y="176212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69651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371600" y="419100"/>
            <a:ext cx="1676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>
                <a:solidFill>
                  <a:srgbClr val="000000"/>
                </a:solidFill>
                <a:latin typeface="Courier New" pitchFamily="-106" charset="0"/>
              </a:rPr>
              <a:t>AND(x,y)</a:t>
            </a:r>
          </a:p>
        </p:txBody>
      </p:sp>
      <p:sp>
        <p:nvSpPr>
          <p:cNvPr id="69652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857375" y="81121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69653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860550" y="112395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69654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857375" y="144938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69655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860550" y="176212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69656" name="Rectangle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0050" y="76200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1E16E4"/>
                </a:solidFill>
                <a:latin typeface="Comic Sans MS" pitchFamily="-106" charset="0"/>
              </a:rPr>
              <a:t>input</a:t>
            </a:r>
          </a:p>
        </p:txBody>
      </p:sp>
      <p:sp>
        <p:nvSpPr>
          <p:cNvPr id="69657" name="Line 22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28600" y="433388"/>
            <a:ext cx="990600" cy="0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9658" name="Rectangle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812925" y="76200"/>
            <a:ext cx="725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1E16E4"/>
                </a:solidFill>
                <a:latin typeface="Comic Sans MS" pitchFamily="-106" charset="0"/>
              </a:rPr>
              <a:t>output</a:t>
            </a:r>
          </a:p>
        </p:txBody>
      </p:sp>
      <p:sp>
        <p:nvSpPr>
          <p:cNvPr id="69659" name="Line 2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557338" y="433388"/>
            <a:ext cx="1309687" cy="0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60" name="Text Box 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33400" y="335280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x</a:t>
            </a:r>
          </a:p>
        </p:txBody>
      </p:sp>
      <p:sp>
        <p:nvSpPr>
          <p:cNvPr id="69661" name="Text Box 7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06413" y="4746625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y</a:t>
            </a:r>
          </a:p>
        </p:txBody>
      </p:sp>
      <p:sp>
        <p:nvSpPr>
          <p:cNvPr id="69662" name="Text Box 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256588" y="4124325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6" charset="0"/>
              </a:rPr>
              <a:t>xy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218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95425" y="2714625"/>
              <a:ext cx="2860675" cy="2413000"/>
            </p14:xfrm>
          </p:contentPart>
        </mc:Choice>
        <mc:Fallback xmlns="">
          <p:pic>
            <p:nvPicPr>
              <p:cNvPr id="9218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87506" y="2708505"/>
                <a:ext cx="2882993" cy="2428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219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5000" y="3662363"/>
              <a:ext cx="2203450" cy="541337"/>
            </p14:xfrm>
          </p:contentPart>
        </mc:Choice>
        <mc:Fallback xmlns="">
          <p:pic>
            <p:nvPicPr>
              <p:cNvPr id="9219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00601" y="3647966"/>
                <a:ext cx="2232969" cy="569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220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35113" y="3727450"/>
              <a:ext cx="3711575" cy="1379538"/>
            </p14:xfrm>
          </p:contentPart>
        </mc:Choice>
        <mc:Fallback xmlns="">
          <p:pic>
            <p:nvPicPr>
              <p:cNvPr id="9220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20713" y="3711610"/>
                <a:ext cx="3731735" cy="1407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22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" y="4394200"/>
              <a:ext cx="357188" cy="279400"/>
            </p14:xfrm>
          </p:contentPart>
        </mc:Choice>
        <mc:Fallback xmlns="">
          <p:pic>
            <p:nvPicPr>
              <p:cNvPr id="922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7977" y="4377638"/>
                <a:ext cx="388514" cy="311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22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2038" y="1781175"/>
              <a:ext cx="806450" cy="195263"/>
            </p14:xfrm>
          </p:contentPart>
        </mc:Choice>
        <mc:Fallback xmlns="">
          <p:pic>
            <p:nvPicPr>
              <p:cNvPr id="922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21957" y="1775411"/>
                <a:ext cx="833092" cy="216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22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3263" y="3065463"/>
              <a:ext cx="287337" cy="244475"/>
            </p14:xfrm>
          </p:contentPart>
        </mc:Choice>
        <mc:Fallback xmlns="">
          <p:pic>
            <p:nvPicPr>
              <p:cNvPr id="922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95701" y="3049644"/>
                <a:ext cx="300660" cy="269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22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17750" y="922338"/>
              <a:ext cx="776288" cy="715962"/>
            </p14:xfrm>
          </p:contentPart>
        </mc:Choice>
        <mc:Fallback xmlns="">
          <p:pic>
            <p:nvPicPr>
              <p:cNvPr id="922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309469" y="907220"/>
                <a:ext cx="798972" cy="7451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22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0138" y="2671763"/>
              <a:ext cx="2033587" cy="2320925"/>
            </p14:xfrm>
          </p:contentPart>
        </mc:Choice>
        <mc:Fallback xmlns="">
          <p:pic>
            <p:nvPicPr>
              <p:cNvPr id="922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34018" y="2663123"/>
                <a:ext cx="2054466" cy="234504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3863" y="914400"/>
            <a:ext cx="8086725" cy="176213"/>
            <a:chOff x="295" y="1311"/>
            <a:chExt cx="5177" cy="114"/>
          </a:xfrm>
        </p:grpSpPr>
        <p:sp>
          <p:nvSpPr>
            <p:cNvPr id="70698" name="Rectangle 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9" name="Rectangle 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5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2663" y="152400"/>
            <a:ext cx="72453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Times New Roman" pitchFamily="-106" charset="0"/>
              </a:rPr>
              <a:t>Jotto !</a:t>
            </a:r>
          </a:p>
        </p:txBody>
      </p:sp>
      <p:sp>
        <p:nvSpPr>
          <p:cNvPr id="70660" name="Text Box 10"/>
          <p:cNvSpPr txBox="1">
            <a:spLocks noChangeArrowheads="1"/>
          </p:cNvSpPr>
          <p:nvPr/>
        </p:nvSpPr>
        <p:spPr bwMode="auto">
          <a:xfrm>
            <a:off x="2714625" y="1447800"/>
            <a:ext cx="152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067B0E"/>
                </a:solidFill>
                <a:latin typeface="Comic Sans MS" pitchFamily="-106" charset="0"/>
              </a:rPr>
              <a:t>morning class's</a:t>
            </a:r>
          </a:p>
        </p:txBody>
      </p:sp>
      <p:sp>
        <p:nvSpPr>
          <p:cNvPr id="70661" name="Text Box 11"/>
          <p:cNvSpPr txBox="1">
            <a:spLocks noChangeArrowheads="1"/>
          </p:cNvSpPr>
          <p:nvPr/>
        </p:nvSpPr>
        <p:spPr bwMode="auto">
          <a:xfrm>
            <a:off x="4495800" y="1431925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067B0E"/>
                </a:solidFill>
                <a:latin typeface="Comic Sans MS" pitchFamily="-106" charset="0"/>
              </a:rPr>
              <a:t>our guesses</a:t>
            </a:r>
          </a:p>
        </p:txBody>
      </p:sp>
      <p:sp>
        <p:nvSpPr>
          <p:cNvPr id="70662" name="Text Box 22"/>
          <p:cNvSpPr txBox="1">
            <a:spLocks noChangeArrowheads="1"/>
          </p:cNvSpPr>
          <p:nvPr/>
        </p:nvSpPr>
        <p:spPr bwMode="auto">
          <a:xfrm>
            <a:off x="609600" y="2417763"/>
            <a:ext cx="2103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E0CFB"/>
                </a:solidFill>
                <a:latin typeface="Arial" charset="0"/>
              </a:rPr>
              <a:t>938 </a:t>
            </a:r>
            <a:r>
              <a:rPr lang="en-US" sz="1400">
                <a:solidFill>
                  <a:srgbClr val="0E0CFB"/>
                </a:solidFill>
                <a:latin typeface="Arial" charset="0"/>
              </a:rPr>
              <a:t>words remaining</a:t>
            </a:r>
          </a:p>
        </p:txBody>
      </p:sp>
      <p:sp>
        <p:nvSpPr>
          <p:cNvPr id="70663" name="Text Box 23"/>
          <p:cNvSpPr txBox="1">
            <a:spLocks noChangeArrowheads="1"/>
          </p:cNvSpPr>
          <p:nvPr/>
        </p:nvSpPr>
        <p:spPr bwMode="auto">
          <a:xfrm>
            <a:off x="6149975" y="2362200"/>
            <a:ext cx="2581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0E0CFB"/>
                </a:solidFill>
                <a:latin typeface="Arial" charset="0"/>
              </a:rPr>
              <a:t>630 </a:t>
            </a:r>
            <a:r>
              <a:rPr lang="en-US" sz="1400">
                <a:solidFill>
                  <a:srgbClr val="0E0CFB"/>
                </a:solidFill>
                <a:latin typeface="Arial" charset="0"/>
              </a:rPr>
              <a:t>words remaining</a:t>
            </a:r>
          </a:p>
        </p:txBody>
      </p:sp>
      <p:sp>
        <p:nvSpPr>
          <p:cNvPr id="70664" name="Text Box 24"/>
          <p:cNvSpPr txBox="1">
            <a:spLocks noChangeArrowheads="1"/>
          </p:cNvSpPr>
          <p:nvPr/>
        </p:nvSpPr>
        <p:spPr bwMode="auto">
          <a:xfrm>
            <a:off x="6149975" y="1920875"/>
            <a:ext cx="2581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0E0CFB"/>
                </a:solidFill>
                <a:latin typeface="Arial" charset="0"/>
              </a:rPr>
              <a:t>2749 </a:t>
            </a:r>
            <a:r>
              <a:rPr lang="en-US" sz="1400">
                <a:solidFill>
                  <a:srgbClr val="0E0CFB"/>
                </a:solidFill>
                <a:latin typeface="Arial" charset="0"/>
              </a:rPr>
              <a:t>words remaining</a:t>
            </a:r>
            <a:endParaRPr lang="en-US" sz="1400" b="1">
              <a:solidFill>
                <a:srgbClr val="0E0CFB"/>
              </a:solidFill>
              <a:latin typeface="Arial" charset="0"/>
            </a:endParaRPr>
          </a:p>
        </p:txBody>
      </p:sp>
      <p:sp>
        <p:nvSpPr>
          <p:cNvPr id="70665" name="Text Box 25"/>
          <p:cNvSpPr txBox="1">
            <a:spLocks noChangeArrowheads="1"/>
          </p:cNvSpPr>
          <p:nvPr/>
        </p:nvSpPr>
        <p:spPr bwMode="auto">
          <a:xfrm>
            <a:off x="171450" y="1912938"/>
            <a:ext cx="2535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E0CFB"/>
                </a:solidFill>
                <a:latin typeface="Arial" charset="0"/>
              </a:rPr>
              <a:t>2047 </a:t>
            </a:r>
            <a:r>
              <a:rPr lang="en-US" sz="1400">
                <a:solidFill>
                  <a:srgbClr val="0E0CFB"/>
                </a:solidFill>
                <a:latin typeface="Arial" charset="0"/>
              </a:rPr>
              <a:t>words remaining</a:t>
            </a:r>
          </a:p>
        </p:txBody>
      </p:sp>
      <p:sp>
        <p:nvSpPr>
          <p:cNvPr id="70666" name="Text Box 2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0800" y="2847975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itchFamily="-106" charset="0"/>
              </a:rPr>
              <a:t>tower </a:t>
            </a:r>
            <a:r>
              <a:rPr lang="en-US">
                <a:solidFill>
                  <a:srgbClr val="067B0E"/>
                </a:solidFill>
                <a:latin typeface="Comic Sans MS" pitchFamily="-106" charset="0"/>
              </a:rPr>
              <a:t>1</a:t>
            </a:r>
            <a:endParaRPr lang="en-US">
              <a:latin typeface="Comic Sans MS" pitchFamily="-106" charset="0"/>
            </a:endParaRPr>
          </a:p>
        </p:txBody>
      </p:sp>
      <p:sp>
        <p:nvSpPr>
          <p:cNvPr id="70667" name="Text Box 2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76775" y="284797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itchFamily="-106" charset="0"/>
              </a:rPr>
              <a:t>trump </a:t>
            </a:r>
            <a:r>
              <a:rPr lang="en-US">
                <a:solidFill>
                  <a:srgbClr val="067B0E"/>
                </a:solidFill>
                <a:latin typeface="Comic Sans MS" pitchFamily="-106" charset="0"/>
              </a:rPr>
              <a:t>1</a:t>
            </a:r>
          </a:p>
        </p:txBody>
      </p:sp>
      <p:sp>
        <p:nvSpPr>
          <p:cNvPr id="70668" name="Text Box 28"/>
          <p:cNvSpPr txBox="1">
            <a:spLocks noChangeArrowheads="1"/>
          </p:cNvSpPr>
          <p:nvPr/>
        </p:nvSpPr>
        <p:spPr bwMode="auto">
          <a:xfrm>
            <a:off x="609600" y="2941638"/>
            <a:ext cx="2103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E0CFB"/>
                </a:solidFill>
                <a:latin typeface="Arial" charset="0"/>
              </a:rPr>
              <a:t>462 </a:t>
            </a:r>
            <a:r>
              <a:rPr lang="en-US" sz="1400">
                <a:solidFill>
                  <a:srgbClr val="0E0CFB"/>
                </a:solidFill>
                <a:latin typeface="Arial" charset="0"/>
              </a:rPr>
              <a:t>words remaining</a:t>
            </a:r>
          </a:p>
        </p:txBody>
      </p:sp>
      <p:sp>
        <p:nvSpPr>
          <p:cNvPr id="70669" name="Text Box 29"/>
          <p:cNvSpPr txBox="1">
            <a:spLocks noChangeArrowheads="1"/>
          </p:cNvSpPr>
          <p:nvPr/>
        </p:nvSpPr>
        <p:spPr bwMode="auto">
          <a:xfrm>
            <a:off x="6172200" y="2909888"/>
            <a:ext cx="2581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0E0CFB"/>
                </a:solidFill>
                <a:latin typeface="Arial" charset="0"/>
              </a:rPr>
              <a:t>285 </a:t>
            </a:r>
            <a:r>
              <a:rPr lang="en-US" sz="1400">
                <a:solidFill>
                  <a:srgbClr val="0E0CFB"/>
                </a:solidFill>
                <a:latin typeface="Arial" charset="0"/>
              </a:rPr>
              <a:t>words remaining</a:t>
            </a:r>
          </a:p>
        </p:txBody>
      </p:sp>
      <p:sp>
        <p:nvSpPr>
          <p:cNvPr id="70670" name="Text Box 30"/>
          <p:cNvSpPr txBox="1">
            <a:spLocks noChangeArrowheads="1"/>
          </p:cNvSpPr>
          <p:nvPr/>
        </p:nvSpPr>
        <p:spPr bwMode="auto">
          <a:xfrm>
            <a:off x="2659063" y="4283075"/>
            <a:ext cx="152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067B0E"/>
                </a:solidFill>
                <a:latin typeface="Comic Sans MS" pitchFamily="-106" charset="0"/>
              </a:rPr>
              <a:t>afternoon class's</a:t>
            </a:r>
          </a:p>
        </p:txBody>
      </p:sp>
      <p:sp>
        <p:nvSpPr>
          <p:cNvPr id="70671" name="Text Box 31"/>
          <p:cNvSpPr txBox="1">
            <a:spLocks noChangeArrowheads="1"/>
          </p:cNvSpPr>
          <p:nvPr/>
        </p:nvSpPr>
        <p:spPr bwMode="auto">
          <a:xfrm>
            <a:off x="4440238" y="426720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067B0E"/>
                </a:solidFill>
                <a:latin typeface="Comic Sans MS" pitchFamily="-106" charset="0"/>
              </a:rPr>
              <a:t>our guesses</a:t>
            </a:r>
          </a:p>
        </p:txBody>
      </p:sp>
      <p:sp>
        <p:nvSpPr>
          <p:cNvPr id="70672" name="Text Box 36"/>
          <p:cNvSpPr txBox="1">
            <a:spLocks noChangeArrowheads="1"/>
          </p:cNvSpPr>
          <p:nvPr/>
        </p:nvSpPr>
        <p:spPr bwMode="auto">
          <a:xfrm>
            <a:off x="554038" y="5253038"/>
            <a:ext cx="2103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E0CFB"/>
                </a:solidFill>
                <a:latin typeface="Arial" charset="0"/>
              </a:rPr>
              <a:t>784 </a:t>
            </a:r>
            <a:r>
              <a:rPr lang="en-US" sz="1400">
                <a:solidFill>
                  <a:srgbClr val="0E0CFB"/>
                </a:solidFill>
                <a:latin typeface="Arial" charset="0"/>
              </a:rPr>
              <a:t>words remaining</a:t>
            </a:r>
          </a:p>
        </p:txBody>
      </p:sp>
      <p:sp>
        <p:nvSpPr>
          <p:cNvPr id="70673" name="Text Box 37"/>
          <p:cNvSpPr txBox="1">
            <a:spLocks noChangeArrowheads="1"/>
          </p:cNvSpPr>
          <p:nvPr/>
        </p:nvSpPr>
        <p:spPr bwMode="auto">
          <a:xfrm>
            <a:off x="6069013" y="5197475"/>
            <a:ext cx="2581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0E0CFB"/>
                </a:solidFill>
                <a:latin typeface="Arial" charset="0"/>
              </a:rPr>
              <a:t> 303 </a:t>
            </a:r>
            <a:r>
              <a:rPr lang="en-US" sz="1400">
                <a:solidFill>
                  <a:srgbClr val="0E0CFB"/>
                </a:solidFill>
                <a:latin typeface="Arial" charset="0"/>
              </a:rPr>
              <a:t>words remaining</a:t>
            </a:r>
          </a:p>
        </p:txBody>
      </p:sp>
      <p:sp>
        <p:nvSpPr>
          <p:cNvPr id="70674" name="Text Box 38"/>
          <p:cNvSpPr txBox="1">
            <a:spLocks noChangeArrowheads="1"/>
          </p:cNvSpPr>
          <p:nvPr/>
        </p:nvSpPr>
        <p:spPr bwMode="auto">
          <a:xfrm>
            <a:off x="6043613" y="4756150"/>
            <a:ext cx="2581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0E0CFB"/>
                </a:solidFill>
                <a:latin typeface="Arial" charset="0"/>
              </a:rPr>
              <a:t>1361 </a:t>
            </a:r>
            <a:r>
              <a:rPr lang="en-US" sz="1400">
                <a:solidFill>
                  <a:srgbClr val="0E0CFB"/>
                </a:solidFill>
                <a:latin typeface="Arial" charset="0"/>
              </a:rPr>
              <a:t>words remaining</a:t>
            </a:r>
            <a:endParaRPr lang="en-US" sz="1400" b="1">
              <a:solidFill>
                <a:srgbClr val="0E0CFB"/>
              </a:solidFill>
              <a:latin typeface="Arial" charset="0"/>
            </a:endParaRPr>
          </a:p>
        </p:txBody>
      </p:sp>
      <p:sp>
        <p:nvSpPr>
          <p:cNvPr id="70675" name="Text Box 39"/>
          <p:cNvSpPr txBox="1">
            <a:spLocks noChangeArrowheads="1"/>
          </p:cNvSpPr>
          <p:nvPr/>
        </p:nvSpPr>
        <p:spPr bwMode="auto">
          <a:xfrm>
            <a:off x="115888" y="4748213"/>
            <a:ext cx="2535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E0CFB"/>
                </a:solidFill>
                <a:latin typeface="Arial" charset="0"/>
              </a:rPr>
              <a:t>1844 </a:t>
            </a:r>
            <a:r>
              <a:rPr lang="en-US" sz="1400">
                <a:solidFill>
                  <a:srgbClr val="0E0CFB"/>
                </a:solidFill>
                <a:latin typeface="Arial" charset="0"/>
              </a:rPr>
              <a:t>words remaining</a:t>
            </a:r>
          </a:p>
        </p:txBody>
      </p:sp>
      <p:sp>
        <p:nvSpPr>
          <p:cNvPr id="70676" name="Text Box 42"/>
          <p:cNvSpPr txBox="1">
            <a:spLocks noChangeArrowheads="1"/>
          </p:cNvSpPr>
          <p:nvPr/>
        </p:nvSpPr>
        <p:spPr bwMode="auto">
          <a:xfrm>
            <a:off x="554038" y="5738813"/>
            <a:ext cx="2103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E0CFB"/>
                </a:solidFill>
                <a:latin typeface="Arial" charset="0"/>
              </a:rPr>
              <a:t>339 </a:t>
            </a:r>
            <a:r>
              <a:rPr lang="en-US" sz="1400">
                <a:solidFill>
                  <a:srgbClr val="0E0CFB"/>
                </a:solidFill>
                <a:latin typeface="Arial" charset="0"/>
              </a:rPr>
              <a:t>words remaining</a:t>
            </a:r>
          </a:p>
        </p:txBody>
      </p:sp>
      <p:sp>
        <p:nvSpPr>
          <p:cNvPr id="70677" name="Text Box 43"/>
          <p:cNvSpPr txBox="1">
            <a:spLocks noChangeArrowheads="1"/>
          </p:cNvSpPr>
          <p:nvPr/>
        </p:nvSpPr>
        <p:spPr bwMode="auto">
          <a:xfrm>
            <a:off x="6135688" y="5735638"/>
            <a:ext cx="2581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0E0CFB"/>
                </a:solidFill>
                <a:latin typeface="Arial" charset="0"/>
              </a:rPr>
              <a:t>206 </a:t>
            </a:r>
            <a:r>
              <a:rPr lang="en-US" sz="1400">
                <a:solidFill>
                  <a:srgbClr val="0E0CFB"/>
                </a:solidFill>
                <a:latin typeface="Arial" charset="0"/>
              </a:rPr>
              <a:t>words remaining</a:t>
            </a:r>
          </a:p>
        </p:txBody>
      </p:sp>
      <p:sp>
        <p:nvSpPr>
          <p:cNvPr id="70678" name="Line 44"/>
          <p:cNvSpPr>
            <a:spLocks noChangeShapeType="1"/>
          </p:cNvSpPr>
          <p:nvPr/>
        </p:nvSpPr>
        <p:spPr bwMode="auto">
          <a:xfrm>
            <a:off x="1447800" y="3962400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679" name="Text Box 1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1828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itchFamily="-106" charset="0"/>
              </a:rPr>
              <a:t>smile </a:t>
            </a:r>
            <a:r>
              <a:rPr lang="en-US">
                <a:solidFill>
                  <a:srgbClr val="067B0E"/>
                </a:solidFill>
                <a:latin typeface="Comic Sans MS" pitchFamily="-106" charset="0"/>
              </a:rPr>
              <a:t>2</a:t>
            </a:r>
            <a:endParaRPr lang="en-US">
              <a:latin typeface="Comic Sans MS" pitchFamily="-106" charset="0"/>
            </a:endParaRPr>
          </a:p>
        </p:txBody>
      </p:sp>
      <p:sp>
        <p:nvSpPr>
          <p:cNvPr id="70680" name="Text Box 2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48200" y="1828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itchFamily="-106" charset="0"/>
              </a:rPr>
              <a:t>bacon </a:t>
            </a:r>
            <a:r>
              <a:rPr lang="en-US">
                <a:solidFill>
                  <a:srgbClr val="067B0E"/>
                </a:solidFill>
                <a:latin typeface="Comic Sans MS" pitchFamily="-106" charset="0"/>
              </a:rPr>
              <a:t>1</a:t>
            </a:r>
          </a:p>
        </p:txBody>
      </p:sp>
      <p:sp>
        <p:nvSpPr>
          <p:cNvPr id="70681" name="Text Box 6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90800" y="23114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itchFamily="-106" charset="0"/>
              </a:rPr>
              <a:t>happy </a:t>
            </a:r>
            <a:r>
              <a:rPr lang="en-US">
                <a:solidFill>
                  <a:srgbClr val="067B0E"/>
                </a:solidFill>
                <a:latin typeface="Comic Sans MS" pitchFamily="-106" charset="0"/>
              </a:rPr>
              <a:t>1</a:t>
            </a:r>
            <a:endParaRPr lang="en-US">
              <a:latin typeface="Comic Sans MS" pitchFamily="-106" charset="0"/>
            </a:endParaRPr>
          </a:p>
        </p:txBody>
      </p:sp>
      <p:sp>
        <p:nvSpPr>
          <p:cNvPr id="70682" name="Text Box 6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48200" y="2311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itchFamily="-106" charset="0"/>
              </a:rPr>
              <a:t>shyly </a:t>
            </a:r>
            <a:r>
              <a:rPr lang="en-US">
                <a:solidFill>
                  <a:srgbClr val="067B0E"/>
                </a:solidFill>
                <a:latin typeface="Comic Sans MS" pitchFamily="-106" charset="0"/>
              </a:rPr>
              <a:t>2</a:t>
            </a:r>
          </a:p>
        </p:txBody>
      </p:sp>
      <p:sp>
        <p:nvSpPr>
          <p:cNvPr id="70683" name="Text Box 2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62225" y="4637088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itchFamily="-106" charset="0"/>
              </a:rPr>
              <a:t>hairy </a:t>
            </a:r>
            <a:r>
              <a:rPr lang="en-US">
                <a:solidFill>
                  <a:srgbClr val="067B0E"/>
                </a:solidFill>
                <a:latin typeface="Comic Sans MS" pitchFamily="-106" charset="0"/>
              </a:rPr>
              <a:t>2</a:t>
            </a:r>
            <a:endParaRPr lang="en-US">
              <a:latin typeface="Comic Sans MS" pitchFamily="-106" charset="0"/>
            </a:endParaRPr>
          </a:p>
        </p:txBody>
      </p:sp>
      <p:sp>
        <p:nvSpPr>
          <p:cNvPr id="70684" name="Text Box 3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86288" y="4622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itchFamily="-106" charset="0"/>
              </a:rPr>
              <a:t>wasps </a:t>
            </a:r>
            <a:r>
              <a:rPr lang="en-US">
                <a:solidFill>
                  <a:srgbClr val="067B0E"/>
                </a:solidFill>
                <a:latin typeface="Comic Sans MS" pitchFamily="-106" charset="0"/>
              </a:rPr>
              <a:t>2</a:t>
            </a:r>
          </a:p>
        </p:txBody>
      </p:sp>
      <p:sp>
        <p:nvSpPr>
          <p:cNvPr id="70685" name="Text Box 5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62225" y="5148263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itchFamily="-106" charset="0"/>
              </a:rPr>
              <a:t>plane </a:t>
            </a:r>
            <a:r>
              <a:rPr lang="en-US">
                <a:solidFill>
                  <a:srgbClr val="13801C"/>
                </a:solidFill>
                <a:latin typeface="Comic Sans MS" pitchFamily="-106" charset="0"/>
              </a:rPr>
              <a:t>1</a:t>
            </a:r>
          </a:p>
        </p:txBody>
      </p:sp>
      <p:sp>
        <p:nvSpPr>
          <p:cNvPr id="70686" name="Text Box 6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86288" y="513397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itchFamily="-106" charset="0"/>
              </a:rPr>
              <a:t>credo </a:t>
            </a:r>
            <a:r>
              <a:rPr lang="en-US">
                <a:solidFill>
                  <a:srgbClr val="067B0E"/>
                </a:solidFill>
                <a:latin typeface="Comic Sans MS" pitchFamily="-106" charset="0"/>
              </a:rPr>
              <a:t>2</a:t>
            </a:r>
          </a:p>
        </p:txBody>
      </p:sp>
      <p:sp>
        <p:nvSpPr>
          <p:cNvPr id="70687" name="Text Box 5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62225" y="5638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itchFamily="-106" charset="0"/>
              </a:rPr>
              <a:t>gumbo </a:t>
            </a:r>
            <a:r>
              <a:rPr lang="en-US">
                <a:solidFill>
                  <a:srgbClr val="13801C"/>
                </a:solidFill>
                <a:latin typeface="Comic Sans MS" pitchFamily="-106" charset="0"/>
              </a:rPr>
              <a:t>1</a:t>
            </a:r>
          </a:p>
        </p:txBody>
      </p:sp>
      <p:sp>
        <p:nvSpPr>
          <p:cNvPr id="70688" name="Text Box 6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86288" y="5624513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itchFamily="-106" charset="0"/>
              </a:rPr>
              <a:t>thumb </a:t>
            </a:r>
            <a:r>
              <a:rPr lang="en-US">
                <a:solidFill>
                  <a:srgbClr val="067B0E"/>
                </a:solidFill>
                <a:latin typeface="Comic Sans MS" pitchFamily="-106" charset="0"/>
              </a:rPr>
              <a:t>0</a:t>
            </a:r>
          </a:p>
        </p:txBody>
      </p:sp>
      <p:sp>
        <p:nvSpPr>
          <p:cNvPr id="70689" name="Text Box 5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57463" y="6096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itchFamily="-106" charset="0"/>
              </a:rPr>
              <a:t>front </a:t>
            </a:r>
            <a:r>
              <a:rPr lang="en-US">
                <a:solidFill>
                  <a:srgbClr val="13801C"/>
                </a:solidFill>
                <a:latin typeface="Comic Sans MS" pitchFamily="-106" charset="0"/>
              </a:rPr>
              <a:t>1</a:t>
            </a:r>
          </a:p>
        </p:txBody>
      </p:sp>
      <p:sp>
        <p:nvSpPr>
          <p:cNvPr id="70690" name="Text Box 42"/>
          <p:cNvSpPr txBox="1">
            <a:spLocks noChangeArrowheads="1"/>
          </p:cNvSpPr>
          <p:nvPr/>
        </p:nvSpPr>
        <p:spPr bwMode="auto">
          <a:xfrm>
            <a:off x="561975" y="6172200"/>
            <a:ext cx="2103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E0CFB"/>
                </a:solidFill>
                <a:latin typeface="Arial" charset="0"/>
              </a:rPr>
              <a:t>154 </a:t>
            </a:r>
            <a:r>
              <a:rPr lang="en-US" sz="1400">
                <a:solidFill>
                  <a:srgbClr val="0E0CFB"/>
                </a:solidFill>
                <a:latin typeface="Arial" charset="0"/>
              </a:rPr>
              <a:t>words remaining</a:t>
            </a:r>
          </a:p>
        </p:txBody>
      </p:sp>
      <p:sp>
        <p:nvSpPr>
          <p:cNvPr id="70691" name="Text Box 2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48200" y="3276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itchFamily="-106" charset="0"/>
              </a:rPr>
              <a:t>deify  </a:t>
            </a:r>
            <a:r>
              <a:rPr lang="en-US">
                <a:solidFill>
                  <a:srgbClr val="067B0E"/>
                </a:solidFill>
                <a:latin typeface="Comic Sans MS" pitchFamily="-106" charset="0"/>
              </a:rPr>
              <a:t>1</a:t>
            </a:r>
          </a:p>
        </p:txBody>
      </p:sp>
      <p:sp>
        <p:nvSpPr>
          <p:cNvPr id="70692" name="Text Box 2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819400" y="3276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itchFamily="-106" charset="0"/>
              </a:rPr>
              <a:t>bunch  </a:t>
            </a:r>
            <a:r>
              <a:rPr lang="en-US">
                <a:solidFill>
                  <a:srgbClr val="067B0E"/>
                </a:solidFill>
                <a:latin typeface="Comic Sans MS" pitchFamily="-106" charset="0"/>
              </a:rPr>
              <a:t>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2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84563" y="3376613"/>
              <a:ext cx="17462" cy="4762"/>
            </p14:xfrm>
          </p:contentPart>
        </mc:Choice>
        <mc:Fallback xmlns="">
          <p:pic>
            <p:nvPicPr>
              <p:cNvPr id="102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77079" y="3370752"/>
                <a:ext cx="28509" cy="18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27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6475" y="6143625"/>
              <a:ext cx="825500" cy="419100"/>
            </p14:xfrm>
          </p:contentPart>
        </mc:Choice>
        <mc:Fallback xmlns="">
          <p:pic>
            <p:nvPicPr>
              <p:cNvPr id="1027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03875" y="6131383"/>
                <a:ext cx="850701" cy="442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28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8188" y="6127750"/>
              <a:ext cx="341312" cy="263525"/>
            </p14:xfrm>
          </p:contentPart>
        </mc:Choice>
        <mc:Fallback xmlns="">
          <p:pic>
            <p:nvPicPr>
              <p:cNvPr id="1028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07027" y="6116950"/>
                <a:ext cx="363634" cy="285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29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1788" y="3919538"/>
              <a:ext cx="955675" cy="339725"/>
            </p14:xfrm>
          </p:contentPart>
        </mc:Choice>
        <mc:Fallback xmlns="">
          <p:pic>
            <p:nvPicPr>
              <p:cNvPr id="1029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58470" y="3912340"/>
                <a:ext cx="984471" cy="360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30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27488" y="3929063"/>
              <a:ext cx="49212" cy="239712"/>
            </p14:xfrm>
          </p:contentPart>
        </mc:Choice>
        <mc:Fallback xmlns="">
          <p:pic>
            <p:nvPicPr>
              <p:cNvPr id="1030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21741" y="3915746"/>
                <a:ext cx="67173" cy="26922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9725" y="228600"/>
            <a:ext cx="589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The </a:t>
            </a:r>
            <a:r>
              <a:rPr lang="en-US" sz="3200" b="1" i="1"/>
              <a:t>LogiSketch</a:t>
            </a:r>
            <a:r>
              <a:rPr lang="en-US" sz="3200"/>
              <a:t> circuit simulator</a:t>
            </a:r>
          </a:p>
        </p:txBody>
      </p:sp>
      <p:sp>
        <p:nvSpPr>
          <p:cNvPr id="71683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6248400"/>
            <a:ext cx="72834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latin typeface="Arial" charset="0"/>
              </a:rPr>
              <a:t>http://www.cs.hmc.edu/~alvarado/research/sketch/release/LogiSketchFun2011.m4v</a:t>
            </a:r>
          </a:p>
        </p:txBody>
      </p: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"/>
          <a:stretch>
            <a:fillRect/>
          </a:stretch>
        </p:blipFill>
        <p:spPr bwMode="auto">
          <a:xfrm>
            <a:off x="1103313" y="914400"/>
            <a:ext cx="69056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152400"/>
            <a:ext cx="6096000" cy="646331"/>
          </a:xfrm>
          <a:prstGeom prst="rect">
            <a:avLst/>
          </a:prstGeom>
          <a:solidFill>
            <a:srgbClr val="FE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 smtClean="0">
                <a:latin typeface="Cambria" pitchFamily="18" charset="0"/>
              </a:rPr>
              <a:t>CS labs: </a:t>
            </a:r>
            <a:r>
              <a:rPr lang="en-US" sz="3600" i="1" dirty="0">
                <a:latin typeface="Cambria" pitchFamily="18" charset="0"/>
              </a:rPr>
              <a:t>safe from zombies!</a:t>
            </a:r>
          </a:p>
        </p:txBody>
      </p:sp>
      <p:pic>
        <p:nvPicPr>
          <p:cNvPr id="1741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038225"/>
            <a:ext cx="76962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029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31913" y="1266825"/>
            <a:ext cx="6553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Georgia" pitchFamily="-106" charset="0"/>
              </a:rPr>
              <a:t>For systems, a face-lift is to add an edge that creates a cycle, not just an additional node.</a:t>
            </a:r>
          </a:p>
        </p:txBody>
      </p:sp>
      <p:sp>
        <p:nvSpPr>
          <p:cNvPr id="72707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2962275" y="4560888"/>
            <a:ext cx="14874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08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5349875" y="4433888"/>
            <a:ext cx="655638" cy="7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09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07000" y="4376738"/>
            <a:ext cx="141288" cy="139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710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314825" y="4140200"/>
            <a:ext cx="892175" cy="611188"/>
            <a:chOff x="4734" y="3053"/>
            <a:chExt cx="656" cy="491"/>
          </a:xfrm>
        </p:grpSpPr>
        <p:grpSp>
          <p:nvGrpSpPr>
            <p:cNvPr id="72722" name="Group 7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72726" name="Freeform 8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7" name="Freeform 9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723" name="Group 10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72724" name="Freeform 11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5" name="Freeform 12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2711" name="Line 1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960688" y="4302125"/>
            <a:ext cx="14747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12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32300" y="4302125"/>
            <a:ext cx="682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NOR</a:t>
            </a:r>
          </a:p>
        </p:txBody>
      </p:sp>
      <p:sp>
        <p:nvSpPr>
          <p:cNvPr id="72713" name="Rectangle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63838" y="4027488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  <a:latin typeface="Courier New" pitchFamily="-106" charset="0"/>
              </a:rPr>
              <a:t>S</a:t>
            </a:r>
          </a:p>
        </p:txBody>
      </p:sp>
      <p:sp>
        <p:nvSpPr>
          <p:cNvPr id="72714" name="Rectangle 1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27725" y="4129088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  <a:latin typeface="Courier New" pitchFamily="-106" charset="0"/>
              </a:rPr>
              <a:t>Q</a:t>
            </a:r>
          </a:p>
        </p:txBody>
      </p:sp>
      <p:sp>
        <p:nvSpPr>
          <p:cNvPr id="72715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30488" y="3854450"/>
            <a:ext cx="581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latin typeface="Comic Sans MS" pitchFamily="-106" charset="0"/>
              </a:rPr>
              <a:t>input</a:t>
            </a:r>
          </a:p>
        </p:txBody>
      </p:sp>
      <p:sp>
        <p:nvSpPr>
          <p:cNvPr id="72716" name="Text Box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715000" y="3962400"/>
            <a:ext cx="738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mic Sans MS" pitchFamily="-106" charset="0"/>
              </a:rPr>
              <a:t>output</a:t>
            </a:r>
          </a:p>
        </p:txBody>
      </p:sp>
      <p:sp>
        <p:nvSpPr>
          <p:cNvPr id="72717" name="Rectangle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765425" y="4495800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  <a:latin typeface="Courier New" pitchFamily="-106" charset="0"/>
              </a:rPr>
              <a:t>R</a:t>
            </a:r>
          </a:p>
        </p:txBody>
      </p:sp>
      <p:sp>
        <p:nvSpPr>
          <p:cNvPr id="72718" name="Text Box 2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16200" y="4678363"/>
            <a:ext cx="581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latin typeface="Comic Sans MS" pitchFamily="-106" charset="0"/>
              </a:rPr>
              <a:t>input</a:t>
            </a:r>
          </a:p>
        </p:txBody>
      </p:sp>
      <p:pic>
        <p:nvPicPr>
          <p:cNvPr id="72719" name="Picture 21" descr="Picture 1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r="54359" b="12939"/>
          <a:stretch>
            <a:fillRect/>
          </a:stretch>
        </p:blipFill>
        <p:spPr bwMode="auto">
          <a:xfrm>
            <a:off x="7346950" y="3730625"/>
            <a:ext cx="6858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0" name="Picture 22" descr="Picture 1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3" r="10347" b="12939"/>
          <a:stretch>
            <a:fillRect/>
          </a:stretch>
        </p:blipFill>
        <p:spPr bwMode="auto">
          <a:xfrm>
            <a:off x="7972425" y="3733800"/>
            <a:ext cx="7254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1" name="Text Box 2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32650" y="4903788"/>
            <a:ext cx="15636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1002CE"/>
                </a:solidFill>
                <a:latin typeface="Comic Sans MS" pitchFamily="-106" charset="0"/>
              </a:rPr>
              <a:t>NOR's Truth Table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31913" y="1266825"/>
            <a:ext cx="6553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Georgia" pitchFamily="-106" charset="0"/>
              </a:rPr>
              <a:t>For systems, a face-lift is to add an edge that creates a cycle, not just an additional node.</a:t>
            </a:r>
          </a:p>
        </p:txBody>
      </p:sp>
      <p:sp>
        <p:nvSpPr>
          <p:cNvPr id="73731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3605213" y="4560888"/>
            <a:ext cx="844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732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5349875" y="4433888"/>
            <a:ext cx="655638" cy="7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733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07000" y="4376738"/>
            <a:ext cx="141288" cy="139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734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314825" y="4140200"/>
            <a:ext cx="892175" cy="611188"/>
            <a:chOff x="4734" y="3053"/>
            <a:chExt cx="656" cy="491"/>
          </a:xfrm>
        </p:grpSpPr>
        <p:grpSp>
          <p:nvGrpSpPr>
            <p:cNvPr id="73749" name="Group 7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73753" name="Freeform 8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4" name="Freeform 9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750" name="Group 10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73751" name="Freeform 11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2" name="Freeform 12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3735" name="Freeform 13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3602038" y="4446588"/>
            <a:ext cx="2062162" cy="701675"/>
          </a:xfrm>
          <a:custGeom>
            <a:avLst/>
            <a:gdLst>
              <a:gd name="T0" fmla="*/ 2147483647 w 1299"/>
              <a:gd name="T1" fmla="*/ 0 h 432"/>
              <a:gd name="T2" fmla="*/ 2147483647 w 1299"/>
              <a:gd name="T3" fmla="*/ 2147483647 h 432"/>
              <a:gd name="T4" fmla="*/ 0 w 1299"/>
              <a:gd name="T5" fmla="*/ 2147483647 h 432"/>
              <a:gd name="T6" fmla="*/ 0 w 1299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299"/>
              <a:gd name="T13" fmla="*/ 0 h 432"/>
              <a:gd name="T14" fmla="*/ 1299 w 1299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9" h="432">
                <a:moveTo>
                  <a:pt x="1299" y="0"/>
                </a:moveTo>
                <a:lnTo>
                  <a:pt x="1299" y="432"/>
                </a:lnTo>
                <a:lnTo>
                  <a:pt x="0" y="430"/>
                </a:lnTo>
                <a:lnTo>
                  <a:pt x="0" y="6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736" name="Line 1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960688" y="4302125"/>
            <a:ext cx="14747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737" name="Text 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32300" y="4302125"/>
            <a:ext cx="682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NOR</a:t>
            </a:r>
          </a:p>
        </p:txBody>
      </p:sp>
      <p:sp>
        <p:nvSpPr>
          <p:cNvPr id="73738" name="Rectangle 1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763838" y="4027488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  <a:latin typeface="Courier New" pitchFamily="-106" charset="0"/>
              </a:rPr>
              <a:t>S</a:t>
            </a:r>
          </a:p>
        </p:txBody>
      </p:sp>
      <p:sp>
        <p:nvSpPr>
          <p:cNvPr id="73739" name="Rectangle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27725" y="4129088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  <a:latin typeface="Courier New" pitchFamily="-106" charset="0"/>
              </a:rPr>
              <a:t>Q</a:t>
            </a:r>
          </a:p>
        </p:txBody>
      </p:sp>
      <p:sp>
        <p:nvSpPr>
          <p:cNvPr id="73740" name="Text Box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30488" y="3870325"/>
            <a:ext cx="581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latin typeface="Comic Sans MS" pitchFamily="-106" charset="0"/>
              </a:rPr>
              <a:t>input</a:t>
            </a:r>
          </a:p>
        </p:txBody>
      </p:sp>
      <p:sp>
        <p:nvSpPr>
          <p:cNvPr id="73741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15000" y="3962400"/>
            <a:ext cx="738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mic Sans MS" pitchFamily="-106" charset="0"/>
              </a:rPr>
              <a:t>output</a:t>
            </a:r>
          </a:p>
        </p:txBody>
      </p:sp>
      <p:sp>
        <p:nvSpPr>
          <p:cNvPr id="73742" name="Line 2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405438" y="449421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3743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rot="5400000">
            <a:off x="5347494" y="4812507"/>
            <a:ext cx="48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744" name="Line 22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rot="10800000">
            <a:off x="3697288" y="5076825"/>
            <a:ext cx="1820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745" name="Line 2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rot="16200000" flipV="1">
            <a:off x="3513931" y="4839494"/>
            <a:ext cx="357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746" name="Line 2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719513" y="4630738"/>
            <a:ext cx="625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747" name="Line 2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707063" y="4503738"/>
            <a:ext cx="309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748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467100" y="5149850"/>
            <a:ext cx="2247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mic Sans MS" pitchFamily="-106" charset="0"/>
              </a:rPr>
              <a:t>feedback loop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2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3567113" y="3200400"/>
            <a:ext cx="844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755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5311775" y="3073400"/>
            <a:ext cx="655638" cy="7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756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68900" y="3016250"/>
            <a:ext cx="141288" cy="139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757" name="Group 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276725" y="2779713"/>
            <a:ext cx="892175" cy="611187"/>
            <a:chOff x="4734" y="3053"/>
            <a:chExt cx="656" cy="491"/>
          </a:xfrm>
        </p:grpSpPr>
        <p:grpSp>
          <p:nvGrpSpPr>
            <p:cNvPr id="74785" name="Group 6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74789" name="Freeform 7"/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0" name="Freeform 8"/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786" name="Group 9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74787" name="Freeform 10"/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8" name="Freeform 11"/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4758" name="Freeform 12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563938" y="3086100"/>
            <a:ext cx="2062162" cy="701675"/>
          </a:xfrm>
          <a:custGeom>
            <a:avLst/>
            <a:gdLst>
              <a:gd name="T0" fmla="*/ 2147483647 w 1299"/>
              <a:gd name="T1" fmla="*/ 0 h 432"/>
              <a:gd name="T2" fmla="*/ 2147483647 w 1299"/>
              <a:gd name="T3" fmla="*/ 2147483647 h 432"/>
              <a:gd name="T4" fmla="*/ 0 w 1299"/>
              <a:gd name="T5" fmla="*/ 2147483647 h 432"/>
              <a:gd name="T6" fmla="*/ 0 w 1299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299"/>
              <a:gd name="T13" fmla="*/ 0 h 432"/>
              <a:gd name="T14" fmla="*/ 1299 w 1299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9" h="432">
                <a:moveTo>
                  <a:pt x="1299" y="0"/>
                </a:moveTo>
                <a:lnTo>
                  <a:pt x="1299" y="432"/>
                </a:lnTo>
                <a:lnTo>
                  <a:pt x="0" y="430"/>
                </a:lnTo>
                <a:lnTo>
                  <a:pt x="0" y="6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759" name="Line 1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922588" y="2941638"/>
            <a:ext cx="14747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760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94200" y="2941638"/>
            <a:ext cx="682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NOR</a:t>
            </a:r>
          </a:p>
        </p:txBody>
      </p:sp>
      <p:sp>
        <p:nvSpPr>
          <p:cNvPr id="74761" name="Rectangle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25738" y="2667000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  <a:latin typeface="Courier New" pitchFamily="-106" charset="0"/>
              </a:rPr>
              <a:t>S</a:t>
            </a:r>
          </a:p>
        </p:txBody>
      </p:sp>
      <p:sp>
        <p:nvSpPr>
          <p:cNvPr id="74762" name="Rectangle 1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89625" y="2768600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  <a:latin typeface="Courier New" pitchFamily="-106" charset="0"/>
              </a:rPr>
              <a:t>Q</a:t>
            </a:r>
          </a:p>
        </p:txBody>
      </p:sp>
      <p:sp>
        <p:nvSpPr>
          <p:cNvPr id="74763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92388" y="2509838"/>
            <a:ext cx="581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latin typeface="Comic Sans MS" pitchFamily="-106" charset="0"/>
              </a:rPr>
              <a:t>input</a:t>
            </a:r>
          </a:p>
        </p:txBody>
      </p:sp>
      <p:sp>
        <p:nvSpPr>
          <p:cNvPr id="74764" name="Text Box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76900" y="2601913"/>
            <a:ext cx="7381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mic Sans MS" pitchFamily="-106" charset="0"/>
              </a:rPr>
              <a:t>output</a:t>
            </a:r>
          </a:p>
        </p:txBody>
      </p:sp>
      <p:sp>
        <p:nvSpPr>
          <p:cNvPr id="74765" name="Line 1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367338" y="31337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4766" name="Line 2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rot="5400000">
            <a:off x="5309394" y="3452019"/>
            <a:ext cx="484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767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rot="10800000">
            <a:off x="3659188" y="3716338"/>
            <a:ext cx="1820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768" name="Line 22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rot="16200000" flipV="1">
            <a:off x="3475831" y="3479007"/>
            <a:ext cx="357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769" name="Line 2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681413" y="3270250"/>
            <a:ext cx="625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770" name="Line 2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668963" y="3143250"/>
            <a:ext cx="309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771" name="Text Box 2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429000" y="3789363"/>
            <a:ext cx="2247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mic Sans MS" pitchFamily="-106" charset="0"/>
              </a:rPr>
              <a:t>feedback loop</a:t>
            </a:r>
          </a:p>
        </p:txBody>
      </p:sp>
      <p:sp>
        <p:nvSpPr>
          <p:cNvPr id="74772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28600" y="304800"/>
            <a:ext cx="5195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i="1">
                <a:solidFill>
                  <a:srgbClr val="067B0E"/>
                </a:solidFill>
              </a:rPr>
              <a:t>Take a look at this circuit.</a:t>
            </a:r>
          </a:p>
        </p:txBody>
      </p:sp>
      <p:sp>
        <p:nvSpPr>
          <p:cNvPr id="74773" name="Text Box 2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31825" y="762000"/>
            <a:ext cx="509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  <a:buFont typeface="Times" pitchFamily="-106" charset="0"/>
              <a:buChar char="•"/>
            </a:pPr>
            <a:r>
              <a:rPr lang="en-US"/>
              <a:t> If </a:t>
            </a:r>
            <a:r>
              <a:rPr lang="en-US" b="1">
                <a:solidFill>
                  <a:srgbClr val="067B0E"/>
                </a:solidFill>
                <a:latin typeface="Courier New" pitchFamily="-106" charset="0"/>
              </a:rPr>
              <a:t>S</a:t>
            </a:r>
            <a:r>
              <a:rPr lang="en-US"/>
              <a:t> is </a:t>
            </a:r>
            <a:r>
              <a:rPr lang="en-US" b="1">
                <a:solidFill>
                  <a:srgbClr val="EB102C"/>
                </a:solidFill>
                <a:latin typeface="Courier New" pitchFamily="-106" charset="0"/>
              </a:rPr>
              <a:t>1</a:t>
            </a:r>
            <a:r>
              <a:rPr lang="en-US"/>
              <a:t>, what will </a:t>
            </a:r>
            <a:r>
              <a:rPr lang="en-US" b="1">
                <a:solidFill>
                  <a:srgbClr val="067B0E"/>
                </a:solidFill>
                <a:latin typeface="Courier New" pitchFamily="-106" charset="0"/>
              </a:rPr>
              <a:t>Q</a:t>
            </a:r>
            <a:r>
              <a:rPr lang="en-US"/>
              <a:t> be? </a:t>
            </a:r>
          </a:p>
        </p:txBody>
      </p:sp>
      <p:pic>
        <p:nvPicPr>
          <p:cNvPr id="74774" name="Picture 28" descr="Picture 1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r="54359" b="12939"/>
          <a:stretch>
            <a:fillRect/>
          </a:stretch>
        </p:blipFill>
        <p:spPr bwMode="auto">
          <a:xfrm>
            <a:off x="7223125" y="5178425"/>
            <a:ext cx="6858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5" name="Picture 29" descr="Picture 1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3" r="10347" b="12939"/>
          <a:stretch>
            <a:fillRect/>
          </a:stretch>
        </p:blipFill>
        <p:spPr bwMode="auto">
          <a:xfrm>
            <a:off x="7848600" y="5181600"/>
            <a:ext cx="7254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76" name="Text Box 3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108825" y="6351588"/>
            <a:ext cx="15636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1002CE"/>
                </a:solidFill>
                <a:latin typeface="Comic Sans MS" pitchFamily="-106" charset="0"/>
              </a:rPr>
              <a:t>NOR's Truth Table</a:t>
            </a:r>
          </a:p>
        </p:txBody>
      </p:sp>
      <p:sp>
        <p:nvSpPr>
          <p:cNvPr id="74777" name="Text Box 3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27063" y="1238250"/>
            <a:ext cx="6611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  <a:buFont typeface="Times" pitchFamily="-106" charset="0"/>
              <a:buChar char="•"/>
            </a:pPr>
            <a:r>
              <a:rPr lang="en-US"/>
              <a:t> What happens if </a:t>
            </a:r>
            <a:r>
              <a:rPr lang="en-US" b="1">
                <a:solidFill>
                  <a:srgbClr val="067B0E"/>
                </a:solidFill>
                <a:latin typeface="Courier New" pitchFamily="-106" charset="0"/>
              </a:rPr>
              <a:t>S</a:t>
            </a:r>
            <a:r>
              <a:rPr lang="en-US"/>
              <a:t> becomes </a:t>
            </a:r>
            <a:r>
              <a:rPr lang="en-US" b="1">
                <a:latin typeface="Courier New" pitchFamily="-106" charset="0"/>
              </a:rPr>
              <a:t>0</a:t>
            </a:r>
            <a:r>
              <a:rPr lang="en-US"/>
              <a:t>? </a:t>
            </a:r>
          </a:p>
        </p:txBody>
      </p:sp>
      <p:sp>
        <p:nvSpPr>
          <p:cNvPr id="74778" name="Text Box 3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330450" y="5789613"/>
            <a:ext cx="1173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/>
              <a:t>Reminders</a:t>
            </a:r>
          </a:p>
        </p:txBody>
      </p:sp>
      <p:sp>
        <p:nvSpPr>
          <p:cNvPr id="74779" name="Text Box 33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581400" y="5715000"/>
            <a:ext cx="32845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>
                <a:latin typeface="Comic Sans MS" pitchFamily="-106" charset="0"/>
              </a:rPr>
              <a:t>NOR outputs 1   only if both inputs are 0</a:t>
            </a:r>
          </a:p>
        </p:txBody>
      </p:sp>
      <p:sp>
        <p:nvSpPr>
          <p:cNvPr id="74780" name="Text Box 34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584575" y="5962650"/>
            <a:ext cx="3048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>
                <a:latin typeface="Comic Sans MS" pitchFamily="-106" charset="0"/>
              </a:rPr>
              <a:t>NOR outputs 0  if either inputs is 1</a:t>
            </a:r>
          </a:p>
        </p:txBody>
      </p:sp>
      <p:sp>
        <p:nvSpPr>
          <p:cNvPr id="74781" name="AutoShape 35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3503613" y="5735638"/>
            <a:ext cx="125412" cy="473075"/>
          </a:xfrm>
          <a:prstGeom prst="leftBrace">
            <a:avLst>
              <a:gd name="adj1" fmla="val 3143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4782" name="Ink 3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292725" y="2235200"/>
            <a:ext cx="536575" cy="752475"/>
          </a:xfrm>
          <a:custGeom>
            <a:avLst/>
            <a:gdLst>
              <a:gd name="T0" fmla="*/ 2147483647 w 1490"/>
              <a:gd name="T1" fmla="*/ 2147483647 h 2092"/>
              <a:gd name="T2" fmla="*/ 2147483647 w 1490"/>
              <a:gd name="T3" fmla="*/ 2147483647 h 2092"/>
              <a:gd name="T4" fmla="*/ 2147483647 w 1490"/>
              <a:gd name="T5" fmla="*/ 2147483647 h 2092"/>
              <a:gd name="T6" fmla="*/ 2147483647 w 1490"/>
              <a:gd name="T7" fmla="*/ 2147483647 h 2092"/>
              <a:gd name="T8" fmla="*/ 2147483647 w 1490"/>
              <a:gd name="T9" fmla="*/ 2147483647 h 2092"/>
              <a:gd name="T10" fmla="*/ 2147483647 w 1490"/>
              <a:gd name="T11" fmla="*/ 2147483647 h 2092"/>
              <a:gd name="T12" fmla="*/ 2147483647 w 1490"/>
              <a:gd name="T13" fmla="*/ 2147483647 h 2092"/>
              <a:gd name="T14" fmla="*/ 2147483647 w 1490"/>
              <a:gd name="T15" fmla="*/ 2147483647 h 2092"/>
              <a:gd name="T16" fmla="*/ 2147483647 w 1490"/>
              <a:gd name="T17" fmla="*/ 2147483647 h 2092"/>
              <a:gd name="T18" fmla="*/ 2147483647 w 1490"/>
              <a:gd name="T19" fmla="*/ 2147483647 h 2092"/>
              <a:gd name="T20" fmla="*/ 2147483647 w 1490"/>
              <a:gd name="T21" fmla="*/ 2147483647 h 2092"/>
              <a:gd name="T22" fmla="*/ 2147483647 w 1490"/>
              <a:gd name="T23" fmla="*/ 2147483647 h 2092"/>
              <a:gd name="T24" fmla="*/ 2147483647 w 1490"/>
              <a:gd name="T25" fmla="*/ 2147483647 h 2092"/>
              <a:gd name="T26" fmla="*/ 2147483647 w 1490"/>
              <a:gd name="T27" fmla="*/ 2147483647 h 2092"/>
              <a:gd name="T28" fmla="*/ 2147483647 w 1490"/>
              <a:gd name="T29" fmla="*/ 2147483647 h 2092"/>
              <a:gd name="T30" fmla="*/ 2147483647 w 1490"/>
              <a:gd name="T31" fmla="*/ 2147483647 h 2092"/>
              <a:gd name="T32" fmla="*/ 2147483647 w 1490"/>
              <a:gd name="T33" fmla="*/ 2147483647 h 2092"/>
              <a:gd name="T34" fmla="*/ 2147483647 w 1490"/>
              <a:gd name="T35" fmla="*/ 2147483647 h 2092"/>
              <a:gd name="T36" fmla="*/ 0 w 1490"/>
              <a:gd name="T37" fmla="*/ 2147483647 h 2092"/>
              <a:gd name="T38" fmla="*/ 2147483647 w 1490"/>
              <a:gd name="T39" fmla="*/ 2147483647 h 2092"/>
              <a:gd name="T40" fmla="*/ 2147483647 w 1490"/>
              <a:gd name="T41" fmla="*/ 2147483647 h 2092"/>
              <a:gd name="T42" fmla="*/ 2147483647 w 1490"/>
              <a:gd name="T43" fmla="*/ 2147483647 h 2092"/>
              <a:gd name="T44" fmla="*/ 2147483647 w 1490"/>
              <a:gd name="T45" fmla="*/ 2147483647 h 2092"/>
              <a:gd name="T46" fmla="*/ 2147483647 w 1490"/>
              <a:gd name="T47" fmla="*/ 2147483647 h 2092"/>
              <a:gd name="T48" fmla="*/ 2147483647 w 1490"/>
              <a:gd name="T49" fmla="*/ 2147483647 h 2092"/>
              <a:gd name="T50" fmla="*/ 2147483647 w 1490"/>
              <a:gd name="T51" fmla="*/ 2147483647 h 2092"/>
              <a:gd name="T52" fmla="*/ 2147483647 w 1490"/>
              <a:gd name="T53" fmla="*/ 2147483647 h 2092"/>
              <a:gd name="T54" fmla="*/ 2147483647 w 1490"/>
              <a:gd name="T55" fmla="*/ 2147483647 h 2092"/>
              <a:gd name="T56" fmla="*/ 2147483647 w 1490"/>
              <a:gd name="T57" fmla="*/ 2147483647 h 2092"/>
              <a:gd name="T58" fmla="*/ 2147483647 w 1490"/>
              <a:gd name="T59" fmla="*/ 2147483647 h 2092"/>
              <a:gd name="T60" fmla="*/ 2147483647 w 1490"/>
              <a:gd name="T61" fmla="*/ 2147483647 h 2092"/>
              <a:gd name="T62" fmla="*/ 2147483647 w 1490"/>
              <a:gd name="T63" fmla="*/ 2147483647 h 2092"/>
              <a:gd name="T64" fmla="*/ 2147483647 w 1490"/>
              <a:gd name="T65" fmla="*/ 2147483647 h 2092"/>
              <a:gd name="T66" fmla="*/ 2147483647 w 1490"/>
              <a:gd name="T67" fmla="*/ 2147483647 h 2092"/>
              <a:gd name="T68" fmla="*/ 2147483647 w 1490"/>
              <a:gd name="T69" fmla="*/ 2147483647 h 2092"/>
              <a:gd name="T70" fmla="*/ 2147483647 w 1490"/>
              <a:gd name="T71" fmla="*/ 0 h 2092"/>
              <a:gd name="T72" fmla="*/ 2147483647 w 1490"/>
              <a:gd name="T73" fmla="*/ 2147483647 h 2092"/>
              <a:gd name="T74" fmla="*/ 2147483647 w 1490"/>
              <a:gd name="T75" fmla="*/ 2147483647 h 2092"/>
              <a:gd name="T76" fmla="*/ 2147483647 w 1490"/>
              <a:gd name="T77" fmla="*/ 2147483647 h 2092"/>
              <a:gd name="T78" fmla="*/ 2147483647 w 1490"/>
              <a:gd name="T79" fmla="*/ 2147483647 h 2092"/>
              <a:gd name="T80" fmla="*/ 2147483647 w 1490"/>
              <a:gd name="T81" fmla="*/ 2147483647 h 2092"/>
              <a:gd name="T82" fmla="*/ 2147483647 w 1490"/>
              <a:gd name="T83" fmla="*/ 2147483647 h 2092"/>
              <a:gd name="T84" fmla="*/ 2147483647 w 1490"/>
              <a:gd name="T85" fmla="*/ 2147483647 h 2092"/>
              <a:gd name="T86" fmla="*/ 2147483647 w 1490"/>
              <a:gd name="T87" fmla="*/ 2147483647 h 2092"/>
              <a:gd name="T88" fmla="*/ 2147483647 w 1490"/>
              <a:gd name="T89" fmla="*/ 2147483647 h 2092"/>
              <a:gd name="T90" fmla="*/ 2147483647 w 1490"/>
              <a:gd name="T91" fmla="*/ 2147483647 h 2092"/>
              <a:gd name="T92" fmla="*/ 2147483647 w 1490"/>
              <a:gd name="T93" fmla="*/ 2147483647 h 2092"/>
              <a:gd name="T94" fmla="*/ 2147483647 w 1490"/>
              <a:gd name="T95" fmla="*/ 2147483647 h 2092"/>
              <a:gd name="T96" fmla="*/ 2147483647 w 1490"/>
              <a:gd name="T97" fmla="*/ 2147483647 h 2092"/>
              <a:gd name="T98" fmla="*/ 2147483647 w 1490"/>
              <a:gd name="T99" fmla="*/ 2147483647 h 2092"/>
              <a:gd name="T100" fmla="*/ 2147483647 w 1490"/>
              <a:gd name="T101" fmla="*/ 2147483647 h 2092"/>
              <a:gd name="T102" fmla="*/ 2147483647 w 1490"/>
              <a:gd name="T103" fmla="*/ 2147483647 h 2092"/>
              <a:gd name="T104" fmla="*/ 2147483647 w 1490"/>
              <a:gd name="T105" fmla="*/ 2147483647 h 2092"/>
              <a:gd name="T106" fmla="*/ 2147483647 w 1490"/>
              <a:gd name="T107" fmla="*/ 2147483647 h 2092"/>
              <a:gd name="T108" fmla="*/ 2147483647 w 1490"/>
              <a:gd name="T109" fmla="*/ 2147483647 h 2092"/>
              <a:gd name="T110" fmla="*/ 2147483647 w 1490"/>
              <a:gd name="T111" fmla="*/ 2147483647 h 2092"/>
              <a:gd name="T112" fmla="*/ 2147483647 w 1490"/>
              <a:gd name="T113" fmla="*/ 2147483647 h 2092"/>
              <a:gd name="T114" fmla="*/ 2147483647 w 1490"/>
              <a:gd name="T115" fmla="*/ 2147483647 h 2092"/>
              <a:gd name="T116" fmla="*/ 2147483647 w 1490"/>
              <a:gd name="T117" fmla="*/ 2147483647 h 209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490"/>
              <a:gd name="T178" fmla="*/ 0 h 2092"/>
              <a:gd name="T179" fmla="*/ 1490 w 1490"/>
              <a:gd name="T180" fmla="*/ 2092 h 209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490" h="2092" extrusionOk="0">
                <a:moveTo>
                  <a:pt x="477" y="1186"/>
                </a:moveTo>
                <a:cubicBezTo>
                  <a:pt x="474" y="1136"/>
                  <a:pt x="470" y="1087"/>
                  <a:pt x="450" y="1040"/>
                </a:cubicBezTo>
                <a:cubicBezTo>
                  <a:pt x="434" y="1002"/>
                  <a:pt x="412" y="969"/>
                  <a:pt x="380" y="943"/>
                </a:cubicBezTo>
                <a:cubicBezTo>
                  <a:pt x="330" y="902"/>
                  <a:pt x="271" y="903"/>
                  <a:pt x="218" y="940"/>
                </a:cubicBezTo>
                <a:cubicBezTo>
                  <a:pt x="162" y="979"/>
                  <a:pt x="122" y="1043"/>
                  <a:pt x="95" y="1104"/>
                </a:cubicBezTo>
                <a:cubicBezTo>
                  <a:pt x="45" y="1218"/>
                  <a:pt x="35" y="1344"/>
                  <a:pt x="57" y="1466"/>
                </a:cubicBezTo>
                <a:cubicBezTo>
                  <a:pt x="74" y="1562"/>
                  <a:pt x="113" y="1648"/>
                  <a:pt x="179" y="1721"/>
                </a:cubicBezTo>
                <a:cubicBezTo>
                  <a:pt x="305" y="1860"/>
                  <a:pt x="519" y="1873"/>
                  <a:pt x="664" y="1756"/>
                </a:cubicBezTo>
                <a:cubicBezTo>
                  <a:pt x="740" y="1695"/>
                  <a:pt x="793" y="1606"/>
                  <a:pt x="825" y="1515"/>
                </a:cubicBezTo>
                <a:cubicBezTo>
                  <a:pt x="863" y="1406"/>
                  <a:pt x="880" y="1283"/>
                  <a:pt x="869" y="1168"/>
                </a:cubicBezTo>
                <a:cubicBezTo>
                  <a:pt x="860" y="1077"/>
                  <a:pt x="829" y="975"/>
                  <a:pt x="751" y="919"/>
                </a:cubicBezTo>
                <a:cubicBezTo>
                  <a:pt x="685" y="872"/>
                  <a:pt x="584" y="886"/>
                  <a:pt x="517" y="924"/>
                </a:cubicBezTo>
                <a:cubicBezTo>
                  <a:pt x="434" y="972"/>
                  <a:pt x="368" y="1057"/>
                  <a:pt x="329" y="1143"/>
                </a:cubicBezTo>
                <a:cubicBezTo>
                  <a:pt x="321" y="1165"/>
                  <a:pt x="313" y="1187"/>
                  <a:pt x="305" y="1209"/>
                </a:cubicBezTo>
              </a:path>
              <a:path w="1490" h="2092" extrusionOk="0">
                <a:moveTo>
                  <a:pt x="433" y="1074"/>
                </a:moveTo>
                <a:cubicBezTo>
                  <a:pt x="420" y="1013"/>
                  <a:pt x="404" y="968"/>
                  <a:pt x="373" y="916"/>
                </a:cubicBezTo>
                <a:cubicBezTo>
                  <a:pt x="334" y="941"/>
                  <a:pt x="315" y="965"/>
                  <a:pt x="287" y="1016"/>
                </a:cubicBezTo>
                <a:cubicBezTo>
                  <a:pt x="188" y="1200"/>
                  <a:pt x="63" y="1397"/>
                  <a:pt x="1" y="1598"/>
                </a:cubicBezTo>
                <a:cubicBezTo>
                  <a:pt x="1" y="1602"/>
                  <a:pt x="0" y="1606"/>
                  <a:pt x="0" y="1610"/>
                </a:cubicBezTo>
                <a:cubicBezTo>
                  <a:pt x="38" y="1572"/>
                  <a:pt x="72" y="1531"/>
                  <a:pt x="106" y="1489"/>
                </a:cubicBezTo>
                <a:cubicBezTo>
                  <a:pt x="147" y="1438"/>
                  <a:pt x="215" y="1312"/>
                  <a:pt x="284" y="1295"/>
                </a:cubicBezTo>
                <a:cubicBezTo>
                  <a:pt x="291" y="1297"/>
                  <a:pt x="298" y="1298"/>
                  <a:pt x="305" y="1300"/>
                </a:cubicBezTo>
                <a:cubicBezTo>
                  <a:pt x="331" y="1361"/>
                  <a:pt x="330" y="1416"/>
                  <a:pt x="332" y="1482"/>
                </a:cubicBezTo>
                <a:cubicBezTo>
                  <a:pt x="334" y="1542"/>
                  <a:pt x="322" y="1638"/>
                  <a:pt x="360" y="1691"/>
                </a:cubicBezTo>
                <a:cubicBezTo>
                  <a:pt x="367" y="1696"/>
                  <a:pt x="374" y="1700"/>
                  <a:pt x="381" y="1705"/>
                </a:cubicBezTo>
                <a:cubicBezTo>
                  <a:pt x="475" y="1670"/>
                  <a:pt x="532" y="1599"/>
                  <a:pt x="594" y="1522"/>
                </a:cubicBezTo>
                <a:cubicBezTo>
                  <a:pt x="635" y="1470"/>
                  <a:pt x="672" y="1416"/>
                  <a:pt x="710" y="1362"/>
                </a:cubicBezTo>
                <a:cubicBezTo>
                  <a:pt x="675" y="1428"/>
                  <a:pt x="640" y="1493"/>
                  <a:pt x="607" y="1560"/>
                </a:cubicBezTo>
                <a:cubicBezTo>
                  <a:pt x="559" y="1656"/>
                  <a:pt x="507" y="1756"/>
                  <a:pt x="475" y="1859"/>
                </a:cubicBezTo>
                <a:cubicBezTo>
                  <a:pt x="474" y="1863"/>
                  <a:pt x="425" y="2022"/>
                  <a:pt x="483" y="1953"/>
                </a:cubicBezTo>
                <a:cubicBezTo>
                  <a:pt x="506" y="1907"/>
                  <a:pt x="514" y="1888"/>
                  <a:pt x="527" y="1854"/>
                </a:cubicBezTo>
              </a:path>
              <a:path w="1490" h="2092" extrusionOk="0">
                <a:moveTo>
                  <a:pt x="856" y="298"/>
                </a:moveTo>
                <a:cubicBezTo>
                  <a:pt x="879" y="300"/>
                  <a:pt x="892" y="300"/>
                  <a:pt x="916" y="293"/>
                </a:cubicBezTo>
                <a:cubicBezTo>
                  <a:pt x="969" y="278"/>
                  <a:pt x="1011" y="248"/>
                  <a:pt x="1055" y="217"/>
                </a:cubicBezTo>
                <a:cubicBezTo>
                  <a:pt x="1137" y="159"/>
                  <a:pt x="1220" y="92"/>
                  <a:pt x="1285" y="15"/>
                </a:cubicBezTo>
                <a:cubicBezTo>
                  <a:pt x="1288" y="10"/>
                  <a:pt x="1292" y="5"/>
                  <a:pt x="1295" y="0"/>
                </a:cubicBezTo>
                <a:cubicBezTo>
                  <a:pt x="1291" y="30"/>
                  <a:pt x="1281" y="63"/>
                  <a:pt x="1272" y="95"/>
                </a:cubicBezTo>
                <a:cubicBezTo>
                  <a:pt x="1248" y="179"/>
                  <a:pt x="1229" y="264"/>
                  <a:pt x="1213" y="350"/>
                </a:cubicBezTo>
                <a:cubicBezTo>
                  <a:pt x="1197" y="434"/>
                  <a:pt x="1155" y="685"/>
                  <a:pt x="1177" y="603"/>
                </a:cubicBezTo>
                <a:cubicBezTo>
                  <a:pt x="1182" y="591"/>
                  <a:pt x="1184" y="587"/>
                  <a:pt x="1182" y="578"/>
                </a:cubicBezTo>
              </a:path>
              <a:path w="1490" h="2092" extrusionOk="0">
                <a:moveTo>
                  <a:pt x="1093" y="633"/>
                </a:moveTo>
                <a:cubicBezTo>
                  <a:pt x="1084" y="650"/>
                  <a:pt x="1082" y="653"/>
                  <a:pt x="1082" y="672"/>
                </a:cubicBezTo>
                <a:cubicBezTo>
                  <a:pt x="1114" y="679"/>
                  <a:pt x="1143" y="681"/>
                  <a:pt x="1176" y="683"/>
                </a:cubicBezTo>
                <a:cubicBezTo>
                  <a:pt x="1226" y="686"/>
                  <a:pt x="1278" y="686"/>
                  <a:pt x="1328" y="691"/>
                </a:cubicBezTo>
                <a:cubicBezTo>
                  <a:pt x="1359" y="694"/>
                  <a:pt x="1390" y="697"/>
                  <a:pt x="1421" y="701"/>
                </a:cubicBezTo>
                <a:cubicBezTo>
                  <a:pt x="1445" y="704"/>
                  <a:pt x="1466" y="712"/>
                  <a:pt x="1489" y="721"/>
                </a:cubicBezTo>
              </a:path>
              <a:path w="1490" h="2092" extrusionOk="0">
                <a:moveTo>
                  <a:pt x="761" y="1706"/>
                </a:moveTo>
                <a:cubicBezTo>
                  <a:pt x="770" y="1666"/>
                  <a:pt x="775" y="1636"/>
                  <a:pt x="771" y="1595"/>
                </a:cubicBezTo>
                <a:cubicBezTo>
                  <a:pt x="768" y="1564"/>
                  <a:pt x="752" y="1536"/>
                  <a:pt x="721" y="1527"/>
                </a:cubicBezTo>
                <a:cubicBezTo>
                  <a:pt x="684" y="1516"/>
                  <a:pt x="638" y="1532"/>
                  <a:pt x="609" y="1555"/>
                </a:cubicBezTo>
                <a:cubicBezTo>
                  <a:pt x="555" y="1598"/>
                  <a:pt x="521" y="1664"/>
                  <a:pt x="505" y="1730"/>
                </a:cubicBezTo>
                <a:cubicBezTo>
                  <a:pt x="486" y="1810"/>
                  <a:pt x="492" y="1898"/>
                  <a:pt x="532" y="1970"/>
                </a:cubicBezTo>
                <a:cubicBezTo>
                  <a:pt x="571" y="2041"/>
                  <a:pt x="642" y="2078"/>
                  <a:pt x="720" y="2089"/>
                </a:cubicBezTo>
                <a:cubicBezTo>
                  <a:pt x="820" y="2103"/>
                  <a:pt x="922" y="2067"/>
                  <a:pt x="999" y="2005"/>
                </a:cubicBezTo>
                <a:cubicBezTo>
                  <a:pt x="1055" y="1960"/>
                  <a:pt x="1095" y="1901"/>
                  <a:pt x="1107" y="1829"/>
                </a:cubicBezTo>
                <a:cubicBezTo>
                  <a:pt x="1118" y="1765"/>
                  <a:pt x="1103" y="1700"/>
                  <a:pt x="1060" y="1651"/>
                </a:cubicBezTo>
                <a:cubicBezTo>
                  <a:pt x="1020" y="1606"/>
                  <a:pt x="965" y="1588"/>
                  <a:pt x="906" y="1590"/>
                </a:cubicBezTo>
                <a:cubicBezTo>
                  <a:pt x="863" y="1592"/>
                  <a:pt x="799" y="1609"/>
                  <a:pt x="764" y="1634"/>
                </a:cubicBezTo>
                <a:cubicBezTo>
                  <a:pt x="746" y="1646"/>
                  <a:pt x="731" y="1663"/>
                  <a:pt x="714" y="1675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3" name="Ink 4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65475" y="2384425"/>
            <a:ext cx="2613025" cy="1663700"/>
          </a:xfrm>
          <a:custGeom>
            <a:avLst/>
            <a:gdLst>
              <a:gd name="T0" fmla="*/ 2147483647 w 7258"/>
              <a:gd name="T1" fmla="*/ 2147483647 h 4621"/>
              <a:gd name="T2" fmla="*/ 2147483647 w 7258"/>
              <a:gd name="T3" fmla="*/ 2147483647 h 4621"/>
              <a:gd name="T4" fmla="*/ 2147483647 w 7258"/>
              <a:gd name="T5" fmla="*/ 2147483647 h 4621"/>
              <a:gd name="T6" fmla="*/ 2147483647 w 7258"/>
              <a:gd name="T7" fmla="*/ 2147483647 h 4621"/>
              <a:gd name="T8" fmla="*/ 2147483647 w 7258"/>
              <a:gd name="T9" fmla="*/ 2147483647 h 4621"/>
              <a:gd name="T10" fmla="*/ 2147483647 w 7258"/>
              <a:gd name="T11" fmla="*/ 2147483647 h 4621"/>
              <a:gd name="T12" fmla="*/ 2147483647 w 7258"/>
              <a:gd name="T13" fmla="*/ 2147483647 h 4621"/>
              <a:gd name="T14" fmla="*/ 2147483647 w 7258"/>
              <a:gd name="T15" fmla="*/ 2147483647 h 4621"/>
              <a:gd name="T16" fmla="*/ 2147483647 w 7258"/>
              <a:gd name="T17" fmla="*/ 2147483647 h 4621"/>
              <a:gd name="T18" fmla="*/ 2147483647 w 7258"/>
              <a:gd name="T19" fmla="*/ 2147483647 h 4621"/>
              <a:gd name="T20" fmla="*/ 2147483647 w 7258"/>
              <a:gd name="T21" fmla="*/ 2147483647 h 4621"/>
              <a:gd name="T22" fmla="*/ 2147483647 w 7258"/>
              <a:gd name="T23" fmla="*/ 2147483647 h 4621"/>
              <a:gd name="T24" fmla="*/ 2147483647 w 7258"/>
              <a:gd name="T25" fmla="*/ 2147483647 h 4621"/>
              <a:gd name="T26" fmla="*/ 2147483647 w 7258"/>
              <a:gd name="T27" fmla="*/ 2147483647 h 4621"/>
              <a:gd name="T28" fmla="*/ 2147483647 w 7258"/>
              <a:gd name="T29" fmla="*/ 2147483647 h 4621"/>
              <a:gd name="T30" fmla="*/ 2147483647 w 7258"/>
              <a:gd name="T31" fmla="*/ 2147483647 h 4621"/>
              <a:gd name="T32" fmla="*/ 2147483647 w 7258"/>
              <a:gd name="T33" fmla="*/ 2147483647 h 4621"/>
              <a:gd name="T34" fmla="*/ 2147483647 w 7258"/>
              <a:gd name="T35" fmla="*/ 2147483647 h 4621"/>
              <a:gd name="T36" fmla="*/ 2147483647 w 7258"/>
              <a:gd name="T37" fmla="*/ 2147483647 h 4621"/>
              <a:gd name="T38" fmla="*/ 2147483647 w 7258"/>
              <a:gd name="T39" fmla="*/ 2147483647 h 4621"/>
              <a:gd name="T40" fmla="*/ 2147483647 w 7258"/>
              <a:gd name="T41" fmla="*/ 2147483647 h 4621"/>
              <a:gd name="T42" fmla="*/ 2147483647 w 7258"/>
              <a:gd name="T43" fmla="*/ 2147483647 h 4621"/>
              <a:gd name="T44" fmla="*/ 2147483647 w 7258"/>
              <a:gd name="T45" fmla="*/ 2147483647 h 4621"/>
              <a:gd name="T46" fmla="*/ 2147483647 w 7258"/>
              <a:gd name="T47" fmla="*/ 2147483647 h 4621"/>
              <a:gd name="T48" fmla="*/ 2147483647 w 7258"/>
              <a:gd name="T49" fmla="*/ 2147483647 h 4621"/>
              <a:gd name="T50" fmla="*/ 2147483647 w 7258"/>
              <a:gd name="T51" fmla="*/ 2147483647 h 4621"/>
              <a:gd name="T52" fmla="*/ 2147483647 w 7258"/>
              <a:gd name="T53" fmla="*/ 2147483647 h 4621"/>
              <a:gd name="T54" fmla="*/ 2147483647 w 7258"/>
              <a:gd name="T55" fmla="*/ 2147483647 h 4621"/>
              <a:gd name="T56" fmla="*/ 2147483647 w 7258"/>
              <a:gd name="T57" fmla="*/ 2147483647 h 4621"/>
              <a:gd name="T58" fmla="*/ 2147483647 w 7258"/>
              <a:gd name="T59" fmla="*/ 2147483647 h 4621"/>
              <a:gd name="T60" fmla="*/ 0 w 7258"/>
              <a:gd name="T61" fmla="*/ 2147483647 h 4621"/>
              <a:gd name="T62" fmla="*/ 2147483647 w 7258"/>
              <a:gd name="T63" fmla="*/ 2147483647 h 4621"/>
              <a:gd name="T64" fmla="*/ 2147483647 w 7258"/>
              <a:gd name="T65" fmla="*/ 2147483647 h 4621"/>
              <a:gd name="T66" fmla="*/ 2147483647 w 7258"/>
              <a:gd name="T67" fmla="*/ 2147483647 h 4621"/>
              <a:gd name="T68" fmla="*/ 2147483647 w 7258"/>
              <a:gd name="T69" fmla="*/ 2147483647 h 4621"/>
              <a:gd name="T70" fmla="*/ 2147483647 w 7258"/>
              <a:gd name="T71" fmla="*/ 2147483647 h 4621"/>
              <a:gd name="T72" fmla="*/ 2147483647 w 7258"/>
              <a:gd name="T73" fmla="*/ 2147483647 h 4621"/>
              <a:gd name="T74" fmla="*/ 2147483647 w 7258"/>
              <a:gd name="T75" fmla="*/ 2147483647 h 4621"/>
              <a:gd name="T76" fmla="*/ 2147483647 w 7258"/>
              <a:gd name="T77" fmla="*/ 2147483647 h 4621"/>
              <a:gd name="T78" fmla="*/ 2147483647 w 7258"/>
              <a:gd name="T79" fmla="*/ 2147483647 h 4621"/>
              <a:gd name="T80" fmla="*/ 2147483647 w 7258"/>
              <a:gd name="T81" fmla="*/ 2147483647 h 4621"/>
              <a:gd name="T82" fmla="*/ 2147483647 w 7258"/>
              <a:gd name="T83" fmla="*/ 2147483647 h 4621"/>
              <a:gd name="T84" fmla="*/ 2147483647 w 7258"/>
              <a:gd name="T85" fmla="*/ 2147483647 h 4621"/>
              <a:gd name="T86" fmla="*/ 2147483647 w 7258"/>
              <a:gd name="T87" fmla="*/ 2147483647 h 4621"/>
              <a:gd name="T88" fmla="*/ 2147483647 w 7258"/>
              <a:gd name="T89" fmla="*/ 2147483647 h 4621"/>
              <a:gd name="T90" fmla="*/ 2147483647 w 7258"/>
              <a:gd name="T91" fmla="*/ 2147483647 h 4621"/>
              <a:gd name="T92" fmla="*/ 2147483647 w 7258"/>
              <a:gd name="T93" fmla="*/ 2147483647 h 4621"/>
              <a:gd name="T94" fmla="*/ 2147483647 w 7258"/>
              <a:gd name="T95" fmla="*/ 2147483647 h 4621"/>
              <a:gd name="T96" fmla="*/ 2147483647 w 7258"/>
              <a:gd name="T97" fmla="*/ 2147483647 h 4621"/>
              <a:gd name="T98" fmla="*/ 2147483647 w 7258"/>
              <a:gd name="T99" fmla="*/ 2147483647 h 4621"/>
              <a:gd name="T100" fmla="*/ 2147483647 w 7258"/>
              <a:gd name="T101" fmla="*/ 2147483647 h 4621"/>
              <a:gd name="T102" fmla="*/ 2147483647 w 7258"/>
              <a:gd name="T103" fmla="*/ 2147483647 h 4621"/>
              <a:gd name="T104" fmla="*/ 2147483647 w 7258"/>
              <a:gd name="T105" fmla="*/ 2147483647 h 462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258"/>
              <a:gd name="T160" fmla="*/ 0 h 4621"/>
              <a:gd name="T161" fmla="*/ 7258 w 7258"/>
              <a:gd name="T162" fmla="*/ 4621 h 462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258" h="4621" extrusionOk="0">
                <a:moveTo>
                  <a:pt x="527" y="557"/>
                </a:moveTo>
                <a:cubicBezTo>
                  <a:pt x="521" y="582"/>
                  <a:pt x="522" y="588"/>
                  <a:pt x="524" y="610"/>
                </a:cubicBezTo>
                <a:cubicBezTo>
                  <a:pt x="553" y="615"/>
                  <a:pt x="561" y="613"/>
                  <a:pt x="590" y="601"/>
                </a:cubicBezTo>
                <a:cubicBezTo>
                  <a:pt x="630" y="584"/>
                  <a:pt x="660" y="561"/>
                  <a:pt x="692" y="532"/>
                </a:cubicBezTo>
                <a:cubicBezTo>
                  <a:pt x="728" y="499"/>
                  <a:pt x="756" y="459"/>
                  <a:pt x="782" y="418"/>
                </a:cubicBezTo>
                <a:cubicBezTo>
                  <a:pt x="815" y="365"/>
                  <a:pt x="841" y="305"/>
                  <a:pt x="861" y="246"/>
                </a:cubicBezTo>
                <a:cubicBezTo>
                  <a:pt x="862" y="241"/>
                  <a:pt x="864" y="237"/>
                  <a:pt x="865" y="232"/>
                </a:cubicBezTo>
                <a:cubicBezTo>
                  <a:pt x="854" y="304"/>
                  <a:pt x="841" y="375"/>
                  <a:pt x="831" y="447"/>
                </a:cubicBezTo>
                <a:cubicBezTo>
                  <a:pt x="822" y="508"/>
                  <a:pt x="815" y="570"/>
                  <a:pt x="808" y="632"/>
                </a:cubicBezTo>
                <a:cubicBezTo>
                  <a:pt x="801" y="691"/>
                  <a:pt x="796" y="749"/>
                  <a:pt x="788" y="808"/>
                </a:cubicBezTo>
                <a:cubicBezTo>
                  <a:pt x="780" y="864"/>
                  <a:pt x="768" y="919"/>
                  <a:pt x="756" y="974"/>
                </a:cubicBezTo>
                <a:cubicBezTo>
                  <a:pt x="750" y="1002"/>
                  <a:pt x="740" y="1029"/>
                  <a:pt x="736" y="1057"/>
                </a:cubicBezTo>
                <a:cubicBezTo>
                  <a:pt x="735" y="1069"/>
                  <a:pt x="735" y="1073"/>
                  <a:pt x="734" y="1081"/>
                </a:cubicBezTo>
                <a:cubicBezTo>
                  <a:pt x="734" y="1063"/>
                  <a:pt x="737" y="1048"/>
                  <a:pt x="739" y="1030"/>
                </a:cubicBezTo>
              </a:path>
              <a:path w="7258" h="4621" extrusionOk="0">
                <a:moveTo>
                  <a:pt x="329" y="1139"/>
                </a:moveTo>
                <a:cubicBezTo>
                  <a:pt x="318" y="1144"/>
                  <a:pt x="313" y="1146"/>
                  <a:pt x="326" y="1139"/>
                </a:cubicBezTo>
                <a:cubicBezTo>
                  <a:pt x="349" y="1157"/>
                  <a:pt x="367" y="1164"/>
                  <a:pt x="395" y="1170"/>
                </a:cubicBezTo>
                <a:cubicBezTo>
                  <a:pt x="449" y="1182"/>
                  <a:pt x="505" y="1180"/>
                  <a:pt x="560" y="1180"/>
                </a:cubicBezTo>
                <a:cubicBezTo>
                  <a:pt x="641" y="1180"/>
                  <a:pt x="722" y="1177"/>
                  <a:pt x="803" y="1173"/>
                </a:cubicBezTo>
                <a:cubicBezTo>
                  <a:pt x="873" y="1169"/>
                  <a:pt x="945" y="1170"/>
                  <a:pt x="1014" y="1161"/>
                </a:cubicBezTo>
                <a:cubicBezTo>
                  <a:pt x="1037" y="1158"/>
                  <a:pt x="1050" y="1152"/>
                  <a:pt x="1069" y="1165"/>
                </a:cubicBezTo>
                <a:cubicBezTo>
                  <a:pt x="1078" y="1172"/>
                  <a:pt x="1081" y="1176"/>
                  <a:pt x="1082" y="1164"/>
                </a:cubicBezTo>
              </a:path>
              <a:path w="7258" h="4621" extrusionOk="0">
                <a:moveTo>
                  <a:pt x="7162" y="2284"/>
                </a:moveTo>
                <a:cubicBezTo>
                  <a:pt x="7161" y="2445"/>
                  <a:pt x="7170" y="2606"/>
                  <a:pt x="7176" y="2768"/>
                </a:cubicBezTo>
                <a:cubicBezTo>
                  <a:pt x="7188" y="3073"/>
                  <a:pt x="7176" y="3375"/>
                  <a:pt x="7199" y="3680"/>
                </a:cubicBezTo>
                <a:cubicBezTo>
                  <a:pt x="7210" y="3829"/>
                  <a:pt x="7304" y="4100"/>
                  <a:pt x="7251" y="4242"/>
                </a:cubicBezTo>
                <a:cubicBezTo>
                  <a:pt x="7208" y="4358"/>
                  <a:pt x="7096" y="4391"/>
                  <a:pt x="6984" y="4423"/>
                </a:cubicBezTo>
                <a:cubicBezTo>
                  <a:pt x="6712" y="4501"/>
                  <a:pt x="6380" y="4437"/>
                  <a:pt x="6100" y="4436"/>
                </a:cubicBezTo>
                <a:cubicBezTo>
                  <a:pt x="5674" y="4435"/>
                  <a:pt x="5250" y="4535"/>
                  <a:pt x="4825" y="4568"/>
                </a:cubicBezTo>
                <a:cubicBezTo>
                  <a:pt x="4361" y="4604"/>
                  <a:pt x="3910" y="4616"/>
                  <a:pt x="3445" y="4602"/>
                </a:cubicBezTo>
                <a:cubicBezTo>
                  <a:pt x="2870" y="4584"/>
                  <a:pt x="2291" y="4613"/>
                  <a:pt x="1715" y="4612"/>
                </a:cubicBezTo>
                <a:cubicBezTo>
                  <a:pt x="1495" y="4612"/>
                  <a:pt x="1197" y="4645"/>
                  <a:pt x="1023" y="4480"/>
                </a:cubicBezTo>
                <a:cubicBezTo>
                  <a:pt x="832" y="4299"/>
                  <a:pt x="748" y="3943"/>
                  <a:pt x="668" y="3702"/>
                </a:cubicBezTo>
                <a:cubicBezTo>
                  <a:pt x="547" y="3334"/>
                  <a:pt x="506" y="2889"/>
                  <a:pt x="504" y="2501"/>
                </a:cubicBezTo>
                <a:cubicBezTo>
                  <a:pt x="503" y="2313"/>
                  <a:pt x="546" y="2257"/>
                  <a:pt x="708" y="2208"/>
                </a:cubicBezTo>
                <a:cubicBezTo>
                  <a:pt x="1134" y="2080"/>
                  <a:pt x="1650" y="2060"/>
                  <a:pt x="2093" y="2005"/>
                </a:cubicBezTo>
                <a:cubicBezTo>
                  <a:pt x="2295" y="1980"/>
                  <a:pt x="2667" y="2178"/>
                  <a:pt x="2698" y="1977"/>
                </a:cubicBezTo>
                <a:cubicBezTo>
                  <a:pt x="2708" y="1911"/>
                  <a:pt x="2435" y="1834"/>
                  <a:pt x="2397" y="1818"/>
                </a:cubicBezTo>
                <a:cubicBezTo>
                  <a:pt x="2448" y="1840"/>
                  <a:pt x="2634" y="1861"/>
                  <a:pt x="2644" y="1918"/>
                </a:cubicBezTo>
                <a:cubicBezTo>
                  <a:pt x="2656" y="1986"/>
                  <a:pt x="2492" y="2131"/>
                  <a:pt x="2447" y="2168"/>
                </a:cubicBezTo>
                <a:cubicBezTo>
                  <a:pt x="2423" y="2188"/>
                  <a:pt x="2415" y="2186"/>
                  <a:pt x="2389" y="2204"/>
                </a:cubicBezTo>
                <a:cubicBezTo>
                  <a:pt x="2405" y="2185"/>
                  <a:pt x="2411" y="2177"/>
                  <a:pt x="2421" y="2162"/>
                </a:cubicBezTo>
              </a:path>
              <a:path w="7258" h="4621" extrusionOk="0">
                <a:moveTo>
                  <a:pt x="2984" y="1933"/>
                </a:moveTo>
                <a:cubicBezTo>
                  <a:pt x="2983" y="1918"/>
                  <a:pt x="2961" y="1945"/>
                  <a:pt x="2947" y="1959"/>
                </a:cubicBezTo>
                <a:cubicBezTo>
                  <a:pt x="2930" y="1977"/>
                  <a:pt x="2913" y="1998"/>
                  <a:pt x="2902" y="2020"/>
                </a:cubicBezTo>
                <a:cubicBezTo>
                  <a:pt x="2886" y="2054"/>
                  <a:pt x="2883" y="2092"/>
                  <a:pt x="2901" y="2126"/>
                </a:cubicBezTo>
                <a:cubicBezTo>
                  <a:pt x="2916" y="2155"/>
                  <a:pt x="2941" y="2170"/>
                  <a:pt x="2970" y="2180"/>
                </a:cubicBezTo>
                <a:cubicBezTo>
                  <a:pt x="3002" y="2192"/>
                  <a:pt x="3035" y="2192"/>
                  <a:pt x="3069" y="2187"/>
                </a:cubicBezTo>
                <a:cubicBezTo>
                  <a:pt x="3108" y="2181"/>
                  <a:pt x="3146" y="2165"/>
                  <a:pt x="3175" y="2138"/>
                </a:cubicBezTo>
                <a:cubicBezTo>
                  <a:pt x="3194" y="2120"/>
                  <a:pt x="3208" y="2096"/>
                  <a:pt x="3211" y="2070"/>
                </a:cubicBezTo>
                <a:cubicBezTo>
                  <a:pt x="3217" y="2027"/>
                  <a:pt x="3180" y="1996"/>
                  <a:pt x="3147" y="1976"/>
                </a:cubicBezTo>
                <a:cubicBezTo>
                  <a:pt x="3115" y="1957"/>
                  <a:pt x="3076" y="1941"/>
                  <a:pt x="3040" y="1933"/>
                </a:cubicBezTo>
                <a:cubicBezTo>
                  <a:pt x="3020" y="1929"/>
                  <a:pt x="3001" y="1924"/>
                  <a:pt x="2981" y="1919"/>
                </a:cubicBezTo>
                <a:cubicBezTo>
                  <a:pt x="2978" y="1918"/>
                  <a:pt x="2975" y="1917"/>
                  <a:pt x="2972" y="1916"/>
                </a:cubicBezTo>
              </a:path>
              <a:path w="7258" h="4621" extrusionOk="0">
                <a:moveTo>
                  <a:pt x="365" y="807"/>
                </a:moveTo>
                <a:cubicBezTo>
                  <a:pt x="373" y="774"/>
                  <a:pt x="380" y="739"/>
                  <a:pt x="394" y="707"/>
                </a:cubicBezTo>
                <a:cubicBezTo>
                  <a:pt x="416" y="657"/>
                  <a:pt x="445" y="605"/>
                  <a:pt x="477" y="560"/>
                </a:cubicBezTo>
                <a:cubicBezTo>
                  <a:pt x="511" y="512"/>
                  <a:pt x="547" y="464"/>
                  <a:pt x="588" y="421"/>
                </a:cubicBezTo>
                <a:cubicBezTo>
                  <a:pt x="610" y="400"/>
                  <a:pt x="617" y="394"/>
                  <a:pt x="630" y="379"/>
                </a:cubicBezTo>
                <a:cubicBezTo>
                  <a:pt x="635" y="417"/>
                  <a:pt x="609" y="413"/>
                  <a:pt x="581" y="440"/>
                </a:cubicBezTo>
                <a:cubicBezTo>
                  <a:pt x="412" y="603"/>
                  <a:pt x="232" y="752"/>
                  <a:pt x="59" y="910"/>
                </a:cubicBezTo>
                <a:cubicBezTo>
                  <a:pt x="26" y="942"/>
                  <a:pt x="19" y="949"/>
                  <a:pt x="0" y="969"/>
                </a:cubicBezTo>
                <a:cubicBezTo>
                  <a:pt x="58" y="938"/>
                  <a:pt x="119" y="902"/>
                  <a:pt x="176" y="865"/>
                </a:cubicBezTo>
                <a:cubicBezTo>
                  <a:pt x="290" y="791"/>
                  <a:pt x="404" y="718"/>
                  <a:pt x="522" y="651"/>
                </a:cubicBezTo>
                <a:cubicBezTo>
                  <a:pt x="600" y="606"/>
                  <a:pt x="692" y="546"/>
                  <a:pt x="783" y="530"/>
                </a:cubicBezTo>
                <a:cubicBezTo>
                  <a:pt x="811" y="531"/>
                  <a:pt x="819" y="529"/>
                  <a:pt x="831" y="544"/>
                </a:cubicBezTo>
                <a:cubicBezTo>
                  <a:pt x="813" y="604"/>
                  <a:pt x="795" y="649"/>
                  <a:pt x="760" y="704"/>
                </a:cubicBezTo>
                <a:cubicBezTo>
                  <a:pt x="726" y="759"/>
                  <a:pt x="645" y="842"/>
                  <a:pt x="643" y="911"/>
                </a:cubicBezTo>
                <a:cubicBezTo>
                  <a:pt x="645" y="917"/>
                  <a:pt x="648" y="924"/>
                  <a:pt x="650" y="930"/>
                </a:cubicBezTo>
                <a:cubicBezTo>
                  <a:pt x="700" y="936"/>
                  <a:pt x="740" y="938"/>
                  <a:pt x="792" y="929"/>
                </a:cubicBezTo>
                <a:cubicBezTo>
                  <a:pt x="861" y="917"/>
                  <a:pt x="904" y="908"/>
                  <a:pt x="965" y="925"/>
                </a:cubicBezTo>
                <a:cubicBezTo>
                  <a:pt x="956" y="974"/>
                  <a:pt x="947" y="1003"/>
                  <a:pt x="920" y="1049"/>
                </a:cubicBezTo>
                <a:cubicBezTo>
                  <a:pt x="908" y="1069"/>
                  <a:pt x="801" y="1196"/>
                  <a:pt x="863" y="1166"/>
                </a:cubicBezTo>
                <a:cubicBezTo>
                  <a:pt x="883" y="1156"/>
                  <a:pt x="896" y="1138"/>
                  <a:pt x="914" y="1125"/>
                </a:cubicBezTo>
              </a:path>
              <a:path w="7258" h="4621" extrusionOk="0">
                <a:moveTo>
                  <a:pt x="1534" y="0"/>
                </a:moveTo>
                <a:cubicBezTo>
                  <a:pt x="1516" y="13"/>
                  <a:pt x="1498" y="22"/>
                  <a:pt x="1482" y="37"/>
                </a:cubicBezTo>
                <a:cubicBezTo>
                  <a:pt x="1391" y="120"/>
                  <a:pt x="1346" y="238"/>
                  <a:pt x="1317" y="355"/>
                </a:cubicBezTo>
                <a:cubicBezTo>
                  <a:pt x="1261" y="579"/>
                  <a:pt x="1262" y="874"/>
                  <a:pt x="1417" y="1062"/>
                </a:cubicBezTo>
                <a:cubicBezTo>
                  <a:pt x="1458" y="1111"/>
                  <a:pt x="1516" y="1150"/>
                  <a:pt x="1579" y="1162"/>
                </a:cubicBezTo>
                <a:cubicBezTo>
                  <a:pt x="1695" y="1184"/>
                  <a:pt x="1791" y="1097"/>
                  <a:pt x="1856" y="1013"/>
                </a:cubicBezTo>
                <a:cubicBezTo>
                  <a:pt x="1909" y="945"/>
                  <a:pt x="1945" y="869"/>
                  <a:pt x="1976" y="789"/>
                </a:cubicBezTo>
                <a:cubicBezTo>
                  <a:pt x="2011" y="700"/>
                  <a:pt x="2036" y="607"/>
                  <a:pt x="2052" y="513"/>
                </a:cubicBezTo>
                <a:cubicBezTo>
                  <a:pt x="2067" y="425"/>
                  <a:pt x="2072" y="333"/>
                  <a:pt x="2061" y="244"/>
                </a:cubicBezTo>
                <a:cubicBezTo>
                  <a:pt x="2053" y="180"/>
                  <a:pt x="2033" y="114"/>
                  <a:pt x="1990" y="65"/>
                </a:cubicBezTo>
                <a:cubicBezTo>
                  <a:pt x="1955" y="25"/>
                  <a:pt x="1899" y="4"/>
                  <a:pt x="1847" y="0"/>
                </a:cubicBezTo>
                <a:cubicBezTo>
                  <a:pt x="1748" y="-8"/>
                  <a:pt x="1644" y="39"/>
                  <a:pt x="1569" y="100"/>
                </a:cubicBezTo>
                <a:cubicBezTo>
                  <a:pt x="1532" y="130"/>
                  <a:pt x="1501" y="170"/>
                  <a:pt x="1471" y="207"/>
                </a:cubicBezTo>
              </a:path>
              <a:path w="7258" h="4621" extrusionOk="0">
                <a:moveTo>
                  <a:pt x="2829" y="1882"/>
                </a:moveTo>
                <a:cubicBezTo>
                  <a:pt x="2819" y="1865"/>
                  <a:pt x="2808" y="1850"/>
                  <a:pt x="2796" y="1834"/>
                </a:cubicBezTo>
                <a:cubicBezTo>
                  <a:pt x="2821" y="1818"/>
                  <a:pt x="2842" y="1798"/>
                  <a:pt x="2864" y="1778"/>
                </a:cubicBezTo>
                <a:cubicBezTo>
                  <a:pt x="2888" y="1756"/>
                  <a:pt x="2951" y="1671"/>
                  <a:pt x="2986" y="1671"/>
                </a:cubicBezTo>
                <a:cubicBezTo>
                  <a:pt x="3014" y="1671"/>
                  <a:pt x="3016" y="1692"/>
                  <a:pt x="3025" y="1715"/>
                </a:cubicBezTo>
                <a:cubicBezTo>
                  <a:pt x="3037" y="1747"/>
                  <a:pt x="3040" y="1781"/>
                  <a:pt x="3042" y="1815"/>
                </a:cubicBezTo>
                <a:cubicBezTo>
                  <a:pt x="3044" y="1859"/>
                  <a:pt x="3041" y="1902"/>
                  <a:pt x="3036" y="1946"/>
                </a:cubicBezTo>
                <a:cubicBezTo>
                  <a:pt x="3032" y="1985"/>
                  <a:pt x="3025" y="2023"/>
                  <a:pt x="3019" y="2061"/>
                </a:cubicBezTo>
                <a:cubicBezTo>
                  <a:pt x="3016" y="2085"/>
                  <a:pt x="3013" y="2108"/>
                  <a:pt x="3012" y="2132"/>
                </a:cubicBezTo>
                <a:cubicBezTo>
                  <a:pt x="3012" y="2120"/>
                  <a:pt x="3017" y="2100"/>
                  <a:pt x="3012" y="2088"/>
                </a:cubicBezTo>
                <a:cubicBezTo>
                  <a:pt x="3009" y="2085"/>
                  <a:pt x="3005" y="2082"/>
                  <a:pt x="3002" y="2079"/>
                </a:cubicBezTo>
              </a:path>
              <a:path w="7258" h="4621" extrusionOk="0">
                <a:moveTo>
                  <a:pt x="2923" y="2107"/>
                </a:moveTo>
                <a:cubicBezTo>
                  <a:pt x="2905" y="2110"/>
                  <a:pt x="2889" y="2114"/>
                  <a:pt x="2872" y="2116"/>
                </a:cubicBezTo>
                <a:cubicBezTo>
                  <a:pt x="2867" y="2117"/>
                  <a:pt x="2862" y="2117"/>
                  <a:pt x="2857" y="2118"/>
                </a:cubicBezTo>
                <a:cubicBezTo>
                  <a:pt x="2878" y="2113"/>
                  <a:pt x="2897" y="2112"/>
                  <a:pt x="2919" y="2111"/>
                </a:cubicBezTo>
                <a:cubicBezTo>
                  <a:pt x="2951" y="2110"/>
                  <a:pt x="2984" y="2107"/>
                  <a:pt x="3016" y="2105"/>
                </a:cubicBezTo>
                <a:cubicBezTo>
                  <a:pt x="3045" y="2103"/>
                  <a:pt x="3074" y="2101"/>
                  <a:pt x="3103" y="2097"/>
                </a:cubicBezTo>
                <a:cubicBezTo>
                  <a:pt x="3122" y="2094"/>
                  <a:pt x="3140" y="2092"/>
                  <a:pt x="3159" y="2090"/>
                </a:cubicBezTo>
                <a:cubicBezTo>
                  <a:pt x="3189" y="2087"/>
                  <a:pt x="3180" y="2090"/>
                  <a:pt x="3156" y="2081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4" name="Ink 4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322638" y="3106738"/>
            <a:ext cx="2527300" cy="1095375"/>
          </a:xfrm>
          <a:custGeom>
            <a:avLst/>
            <a:gdLst>
              <a:gd name="T0" fmla="*/ 2147483647 w 7022"/>
              <a:gd name="T1" fmla="*/ 2147483647 h 3043"/>
              <a:gd name="T2" fmla="*/ 2147483647 w 7022"/>
              <a:gd name="T3" fmla="*/ 2147483647 h 3043"/>
              <a:gd name="T4" fmla="*/ 2147483647 w 7022"/>
              <a:gd name="T5" fmla="*/ 2147483647 h 3043"/>
              <a:gd name="T6" fmla="*/ 2147483647 w 7022"/>
              <a:gd name="T7" fmla="*/ 2147483647 h 3043"/>
              <a:gd name="T8" fmla="*/ 2147483647 w 7022"/>
              <a:gd name="T9" fmla="*/ 2147483647 h 3043"/>
              <a:gd name="T10" fmla="*/ 2147483647 w 7022"/>
              <a:gd name="T11" fmla="*/ 2147483647 h 3043"/>
              <a:gd name="T12" fmla="*/ 2147483647 w 7022"/>
              <a:gd name="T13" fmla="*/ 2147483647 h 3043"/>
              <a:gd name="T14" fmla="*/ 2147483647 w 7022"/>
              <a:gd name="T15" fmla="*/ 2147483647 h 3043"/>
              <a:gd name="T16" fmla="*/ 2147483647 w 7022"/>
              <a:gd name="T17" fmla="*/ 2147483647 h 3043"/>
              <a:gd name="T18" fmla="*/ 2147483647 w 7022"/>
              <a:gd name="T19" fmla="*/ 2147483647 h 3043"/>
              <a:gd name="T20" fmla="*/ 2147483647 w 7022"/>
              <a:gd name="T21" fmla="*/ 2147483647 h 3043"/>
              <a:gd name="T22" fmla="*/ 2147483647 w 7022"/>
              <a:gd name="T23" fmla="*/ 2147483647 h 3043"/>
              <a:gd name="T24" fmla="*/ 2147483647 w 7022"/>
              <a:gd name="T25" fmla="*/ 2147483647 h 3043"/>
              <a:gd name="T26" fmla="*/ 2147483647 w 7022"/>
              <a:gd name="T27" fmla="*/ 2147483647 h 3043"/>
              <a:gd name="T28" fmla="*/ 2147483647 w 7022"/>
              <a:gd name="T29" fmla="*/ 0 h 3043"/>
              <a:gd name="T30" fmla="*/ 2147483647 w 7022"/>
              <a:gd name="T31" fmla="*/ 2147483647 h 3043"/>
              <a:gd name="T32" fmla="*/ 2147483647 w 7022"/>
              <a:gd name="T33" fmla="*/ 2147483647 h 3043"/>
              <a:gd name="T34" fmla="*/ 2147483647 w 7022"/>
              <a:gd name="T35" fmla="*/ 2147483647 h 3043"/>
              <a:gd name="T36" fmla="*/ 2147483647 w 7022"/>
              <a:gd name="T37" fmla="*/ 2147483647 h 3043"/>
              <a:gd name="T38" fmla="*/ 2147483647 w 7022"/>
              <a:gd name="T39" fmla="*/ 2147483647 h 30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022"/>
              <a:gd name="T61" fmla="*/ 0 h 3043"/>
              <a:gd name="T62" fmla="*/ 7022 w 7022"/>
              <a:gd name="T63" fmla="*/ 3043 h 304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022" h="3043" extrusionOk="0">
                <a:moveTo>
                  <a:pt x="6831" y="414"/>
                </a:moveTo>
                <a:cubicBezTo>
                  <a:pt x="6832" y="402"/>
                  <a:pt x="6832" y="390"/>
                  <a:pt x="6833" y="378"/>
                </a:cubicBezTo>
                <a:cubicBezTo>
                  <a:pt x="6833" y="380"/>
                  <a:pt x="6820" y="413"/>
                  <a:pt x="6820" y="426"/>
                </a:cubicBezTo>
                <a:cubicBezTo>
                  <a:pt x="6815" y="840"/>
                  <a:pt x="6987" y="1206"/>
                  <a:pt x="7019" y="1607"/>
                </a:cubicBezTo>
                <a:cubicBezTo>
                  <a:pt x="7039" y="1863"/>
                  <a:pt x="6898" y="2077"/>
                  <a:pt x="6787" y="2294"/>
                </a:cubicBezTo>
                <a:cubicBezTo>
                  <a:pt x="6706" y="2452"/>
                  <a:pt x="6631" y="2608"/>
                  <a:pt x="6485" y="2717"/>
                </a:cubicBezTo>
                <a:cubicBezTo>
                  <a:pt x="6077" y="3021"/>
                  <a:pt x="5563" y="3065"/>
                  <a:pt x="5078" y="3016"/>
                </a:cubicBezTo>
                <a:cubicBezTo>
                  <a:pt x="4346" y="2943"/>
                  <a:pt x="3597" y="3018"/>
                  <a:pt x="2863" y="3029"/>
                </a:cubicBezTo>
                <a:cubicBezTo>
                  <a:pt x="2198" y="3039"/>
                  <a:pt x="1395" y="3011"/>
                  <a:pt x="807" y="2654"/>
                </a:cubicBezTo>
                <a:cubicBezTo>
                  <a:pt x="399" y="2406"/>
                  <a:pt x="165" y="1900"/>
                  <a:pt x="50" y="1453"/>
                </a:cubicBezTo>
                <a:cubicBezTo>
                  <a:pt x="-49" y="1067"/>
                  <a:pt x="5" y="293"/>
                  <a:pt x="466" y="124"/>
                </a:cubicBezTo>
                <a:cubicBezTo>
                  <a:pt x="715" y="33"/>
                  <a:pt x="1061" y="111"/>
                  <a:pt x="1319" y="122"/>
                </a:cubicBezTo>
                <a:cubicBezTo>
                  <a:pt x="1518" y="130"/>
                  <a:pt x="1709" y="151"/>
                  <a:pt x="1905" y="182"/>
                </a:cubicBezTo>
                <a:cubicBezTo>
                  <a:pt x="1855" y="93"/>
                  <a:pt x="1875" y="80"/>
                  <a:pt x="1784" y="10"/>
                </a:cubicBezTo>
                <a:cubicBezTo>
                  <a:pt x="1774" y="3"/>
                  <a:pt x="1755" y="7"/>
                  <a:pt x="1745" y="0"/>
                </a:cubicBezTo>
                <a:cubicBezTo>
                  <a:pt x="1758" y="7"/>
                  <a:pt x="1790" y="34"/>
                  <a:pt x="1813" y="44"/>
                </a:cubicBezTo>
                <a:cubicBezTo>
                  <a:pt x="1894" y="78"/>
                  <a:pt x="1981" y="122"/>
                  <a:pt x="2051" y="156"/>
                </a:cubicBezTo>
                <a:cubicBezTo>
                  <a:pt x="1970" y="226"/>
                  <a:pt x="1893" y="283"/>
                  <a:pt x="1798" y="341"/>
                </a:cubicBezTo>
                <a:cubicBezTo>
                  <a:pt x="1802" y="332"/>
                  <a:pt x="1795" y="290"/>
                  <a:pt x="1810" y="261"/>
                </a:cubicBezTo>
                <a:cubicBezTo>
                  <a:pt x="1830" y="229"/>
                  <a:pt x="1837" y="218"/>
                  <a:pt x="1852" y="19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838200"/>
            <a:ext cx="3160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  <a:buFont typeface="Times" pitchFamily="-106" charset="0"/>
              <a:buChar char="•"/>
            </a:pPr>
            <a:r>
              <a:rPr lang="en-US" sz="1600"/>
              <a:t> Is it currently stable or oscillating?</a:t>
            </a:r>
          </a:p>
        </p:txBody>
      </p:sp>
      <p:sp>
        <p:nvSpPr>
          <p:cNvPr id="7577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908175"/>
            <a:ext cx="3951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  <a:buFont typeface="Times" pitchFamily="-106" charset="0"/>
              <a:buChar char="•"/>
            </a:pPr>
            <a:r>
              <a:rPr lang="en-US" sz="1600"/>
              <a:t> What will happen if input </a:t>
            </a:r>
            <a:r>
              <a:rPr lang="en-US" sz="1600" b="1">
                <a:solidFill>
                  <a:srgbClr val="067B0E"/>
                </a:solidFill>
                <a:latin typeface="Courier New" pitchFamily="-106" charset="0"/>
              </a:rPr>
              <a:t>S</a:t>
            </a:r>
            <a:r>
              <a:rPr lang="en-US" sz="1600"/>
              <a:t> is set to </a:t>
            </a:r>
            <a:r>
              <a:rPr lang="en-US" sz="1600" b="1">
                <a:solidFill>
                  <a:srgbClr val="EB102C"/>
                </a:solidFill>
                <a:latin typeface="Courier New" pitchFamily="-106" charset="0"/>
              </a:rPr>
              <a:t>1</a:t>
            </a:r>
            <a:r>
              <a:rPr lang="en-US" sz="1600"/>
              <a:t>?</a:t>
            </a:r>
          </a:p>
        </p:txBody>
      </p:sp>
      <p:sp>
        <p:nvSpPr>
          <p:cNvPr id="7578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3946525"/>
            <a:ext cx="4589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  <a:buFont typeface="Times" pitchFamily="-106" charset="0"/>
              <a:buChar char="•"/>
            </a:pPr>
            <a:r>
              <a:rPr lang="en-US" sz="1600"/>
              <a:t> What will happen if input </a:t>
            </a:r>
            <a:r>
              <a:rPr lang="en-US" sz="1600" b="1">
                <a:solidFill>
                  <a:srgbClr val="067B0E"/>
                </a:solidFill>
                <a:latin typeface="Courier New" pitchFamily="-106" charset="0"/>
              </a:rPr>
              <a:t>S</a:t>
            </a:r>
            <a:r>
              <a:rPr lang="en-US" sz="1600"/>
              <a:t> is then set back to </a:t>
            </a:r>
            <a:r>
              <a:rPr lang="en-US" sz="1600" b="1">
                <a:latin typeface="Courier New" pitchFamily="-106" charset="0"/>
              </a:rPr>
              <a:t>0</a:t>
            </a:r>
            <a:r>
              <a:rPr lang="en-US" sz="1600"/>
              <a:t>?</a:t>
            </a:r>
          </a:p>
        </p:txBody>
      </p:sp>
      <p:sp>
        <p:nvSpPr>
          <p:cNvPr id="7578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82650" y="2200275"/>
            <a:ext cx="3232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>
                <a:solidFill>
                  <a:srgbClr val="067B0E"/>
                </a:solidFill>
                <a:latin typeface="Comic Sans MS" pitchFamily="-106" charset="0"/>
              </a:rPr>
              <a:t>Follow how the signals will change…</a:t>
            </a:r>
          </a:p>
        </p:txBody>
      </p:sp>
      <p:sp>
        <p:nvSpPr>
          <p:cNvPr id="7578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82650" y="4221163"/>
            <a:ext cx="3232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>
                <a:solidFill>
                  <a:srgbClr val="067B0E"/>
                </a:solidFill>
                <a:latin typeface="Comic Sans MS" pitchFamily="-106" charset="0"/>
              </a:rPr>
              <a:t>Which signals will change?</a:t>
            </a:r>
          </a:p>
        </p:txBody>
      </p:sp>
      <p:sp>
        <p:nvSpPr>
          <p:cNvPr id="7578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09800" y="6096000"/>
            <a:ext cx="36433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  <a:buFont typeface="Times" pitchFamily="-106" charset="0"/>
              <a:buNone/>
            </a:pPr>
            <a:r>
              <a:rPr lang="en-US" sz="1600">
                <a:solidFill>
                  <a:srgbClr val="1002CE"/>
                </a:solidFill>
              </a:rPr>
              <a:t> How could we change this circuit so that it takes </a:t>
            </a:r>
            <a:r>
              <a:rPr lang="en-US" sz="1600" b="1" i="1">
                <a:solidFill>
                  <a:srgbClr val="1002CE"/>
                </a:solidFill>
              </a:rPr>
              <a:t>1 bit of DATA</a:t>
            </a:r>
            <a:r>
              <a:rPr lang="en-US" sz="1600">
                <a:solidFill>
                  <a:srgbClr val="1002CE"/>
                </a:solidFill>
              </a:rPr>
              <a:t> as input?</a:t>
            </a:r>
          </a:p>
        </p:txBody>
      </p:sp>
      <p:sp>
        <p:nvSpPr>
          <p:cNvPr id="75784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5197475"/>
            <a:ext cx="3951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  <a:buFont typeface="Times" pitchFamily="-106" charset="0"/>
              <a:buChar char="•"/>
            </a:pPr>
            <a:r>
              <a:rPr lang="en-US" sz="1600"/>
              <a:t> What will happen if input </a:t>
            </a:r>
            <a:r>
              <a:rPr lang="en-US" sz="1600" b="1">
                <a:solidFill>
                  <a:srgbClr val="067B0E"/>
                </a:solidFill>
                <a:latin typeface="Courier New" pitchFamily="-106" charset="0"/>
              </a:rPr>
              <a:t>R</a:t>
            </a:r>
            <a:r>
              <a:rPr lang="en-US" sz="1600"/>
              <a:t> is then set to </a:t>
            </a:r>
            <a:r>
              <a:rPr lang="en-US" sz="1600" b="1">
                <a:solidFill>
                  <a:srgbClr val="EB102C"/>
                </a:solidFill>
                <a:latin typeface="Courier New" pitchFamily="-106" charset="0"/>
              </a:rPr>
              <a:t>1</a:t>
            </a:r>
            <a:r>
              <a:rPr lang="en-US" sz="1600"/>
              <a:t>?</a:t>
            </a:r>
          </a:p>
        </p:txBody>
      </p:sp>
      <p:sp>
        <p:nvSpPr>
          <p:cNvPr id="75785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82650" y="5440363"/>
            <a:ext cx="3232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>
                <a:latin typeface="Comic Sans MS" pitchFamily="-106" charset="0"/>
              </a:rPr>
              <a:t>how do R and S affect Q in general?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54650" y="201613"/>
            <a:ext cx="33337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/>
              <a:t>The SR latch</a:t>
            </a:r>
          </a:p>
        </p:txBody>
      </p:sp>
      <p:sp>
        <p:nvSpPr>
          <p:cNvPr id="75787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37400" y="1847850"/>
            <a:ext cx="141288" cy="139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292975" y="1917700"/>
            <a:ext cx="511175" cy="0"/>
          </a:xfrm>
          <a:prstGeom prst="line">
            <a:avLst/>
          </a:prstGeom>
          <a:noFill/>
          <a:ln w="19050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789" name="Group 13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6253163" y="1612900"/>
            <a:ext cx="892175" cy="611188"/>
            <a:chOff x="4734" y="3053"/>
            <a:chExt cx="656" cy="491"/>
          </a:xfrm>
        </p:grpSpPr>
        <p:grpSp>
          <p:nvGrpSpPr>
            <p:cNvPr id="75832" name="Group 14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75836" name="Freeform 15"/>
              <p:cNvSpPr>
                <a:spLocks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37" name="Freeform 16"/>
              <p:cNvSpPr>
                <a:spLocks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833" name="Group 17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75834" name="Freeform 18"/>
              <p:cNvSpPr>
                <a:spLocks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35" name="Freeform 19"/>
              <p:cNvSpPr>
                <a:spLocks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5790" name="Group 20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253163" y="3060700"/>
            <a:ext cx="892175" cy="611188"/>
            <a:chOff x="4734" y="3053"/>
            <a:chExt cx="656" cy="491"/>
          </a:xfrm>
        </p:grpSpPr>
        <p:grpSp>
          <p:nvGrpSpPr>
            <p:cNvPr id="75826" name="Group 21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75830" name="Freeform 22"/>
              <p:cNvSpPr>
                <a:spLocks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31" name="Freeform 23"/>
              <p:cNvSpPr>
                <a:spLocks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827" name="Group 24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75828" name="Freeform 25"/>
              <p:cNvSpPr>
                <a:spLocks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9" name="Freeform 26"/>
              <p:cNvSpPr>
                <a:spLocks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5791" name="Oval 2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29463" y="3297238"/>
            <a:ext cx="141287" cy="139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2" name="Text Box 2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11875" y="1766888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NOR</a:t>
            </a:r>
          </a:p>
        </p:txBody>
      </p:sp>
      <p:sp>
        <p:nvSpPr>
          <p:cNvPr id="75793" name="Text Box 2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13463" y="3214688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NOR</a:t>
            </a:r>
          </a:p>
        </p:txBody>
      </p:sp>
      <p:sp>
        <p:nvSpPr>
          <p:cNvPr id="75794" name="Line 3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7281863" y="33655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5" name="Line 3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354638" y="1755775"/>
            <a:ext cx="10080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6" name="Line 3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838825" y="2022475"/>
            <a:ext cx="5318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7" name="Line 3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840413" y="3197225"/>
            <a:ext cx="531812" cy="0"/>
          </a:xfrm>
          <a:prstGeom prst="line">
            <a:avLst/>
          </a:prstGeom>
          <a:noFill/>
          <a:ln w="19050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8" name="Line 3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364163" y="3511550"/>
            <a:ext cx="10080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9" name="Freeform 35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5845175" y="2016125"/>
            <a:ext cx="1968500" cy="1349375"/>
          </a:xfrm>
          <a:custGeom>
            <a:avLst/>
            <a:gdLst>
              <a:gd name="T0" fmla="*/ 2147483647 w 1240"/>
              <a:gd name="T1" fmla="*/ 2147483647 h 815"/>
              <a:gd name="T2" fmla="*/ 2147483647 w 1240"/>
              <a:gd name="T3" fmla="*/ 2147483647 h 815"/>
              <a:gd name="T4" fmla="*/ 0 w 1240"/>
              <a:gd name="T5" fmla="*/ 2147483647 h 815"/>
              <a:gd name="T6" fmla="*/ 0 w 1240"/>
              <a:gd name="T7" fmla="*/ 0 h 815"/>
              <a:gd name="T8" fmla="*/ 0 60000 65536"/>
              <a:gd name="T9" fmla="*/ 0 60000 65536"/>
              <a:gd name="T10" fmla="*/ 0 60000 65536"/>
              <a:gd name="T11" fmla="*/ 0 60000 65536"/>
              <a:gd name="T12" fmla="*/ 0 w 1240"/>
              <a:gd name="T13" fmla="*/ 0 h 815"/>
              <a:gd name="T14" fmla="*/ 1240 w 1240"/>
              <a:gd name="T15" fmla="*/ 815 h 8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0" h="815">
                <a:moveTo>
                  <a:pt x="1240" y="815"/>
                </a:moveTo>
                <a:lnTo>
                  <a:pt x="1240" y="575"/>
                </a:lnTo>
                <a:lnTo>
                  <a:pt x="0" y="215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00" name="Freeform 36"/>
          <p:cNvSpPr>
            <a:spLocks/>
          </p:cNvSpPr>
          <p:nvPr>
            <p:custDataLst>
              <p:tags r:id="rId23"/>
            </p:custDataLst>
          </p:nvPr>
        </p:nvSpPr>
        <p:spPr bwMode="auto">
          <a:xfrm flipV="1">
            <a:off x="5842000" y="1914525"/>
            <a:ext cx="1968500" cy="1293813"/>
          </a:xfrm>
          <a:custGeom>
            <a:avLst/>
            <a:gdLst>
              <a:gd name="T0" fmla="*/ 2147483647 w 1240"/>
              <a:gd name="T1" fmla="*/ 2147483647 h 815"/>
              <a:gd name="T2" fmla="*/ 2147483647 w 1240"/>
              <a:gd name="T3" fmla="*/ 2147483647 h 815"/>
              <a:gd name="T4" fmla="*/ 0 w 1240"/>
              <a:gd name="T5" fmla="*/ 2147483647 h 815"/>
              <a:gd name="T6" fmla="*/ 0 w 1240"/>
              <a:gd name="T7" fmla="*/ 0 h 815"/>
              <a:gd name="T8" fmla="*/ 0 60000 65536"/>
              <a:gd name="T9" fmla="*/ 0 60000 65536"/>
              <a:gd name="T10" fmla="*/ 0 60000 65536"/>
              <a:gd name="T11" fmla="*/ 0 60000 65536"/>
              <a:gd name="T12" fmla="*/ 0 w 1240"/>
              <a:gd name="T13" fmla="*/ 0 h 815"/>
              <a:gd name="T14" fmla="*/ 1240 w 1240"/>
              <a:gd name="T15" fmla="*/ 815 h 8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0" h="815">
                <a:moveTo>
                  <a:pt x="1240" y="815"/>
                </a:moveTo>
                <a:lnTo>
                  <a:pt x="1240" y="575"/>
                </a:lnTo>
                <a:lnTo>
                  <a:pt x="0" y="215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01" name="Rectangle 3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54613" y="14906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  <a:latin typeface="Courier New" pitchFamily="-106" charset="0"/>
              </a:rPr>
              <a:t>S</a:t>
            </a:r>
          </a:p>
        </p:txBody>
      </p:sp>
      <p:sp>
        <p:nvSpPr>
          <p:cNvPr id="75802" name="Rectangle 3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154613" y="32432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  <a:latin typeface="Courier New" pitchFamily="-106" charset="0"/>
              </a:rPr>
              <a:t>R</a:t>
            </a:r>
          </a:p>
        </p:txBody>
      </p:sp>
      <p:sp>
        <p:nvSpPr>
          <p:cNvPr id="75803" name="Text Box 3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34213" y="30734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-106" charset="0"/>
              </a:rPr>
              <a:t>0</a:t>
            </a:r>
            <a:endParaRPr lang="en-US" sz="1800" b="1">
              <a:solidFill>
                <a:srgbClr val="067B0E"/>
              </a:solidFill>
              <a:latin typeface="Courier New" pitchFamily="-106" charset="0"/>
            </a:endParaRPr>
          </a:p>
        </p:txBody>
      </p:sp>
      <p:sp>
        <p:nvSpPr>
          <p:cNvPr id="75804" name="Text Box 4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010400" y="16002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EB102C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75805" name="Text Box 4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680075" y="348615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-106" charset="0"/>
              </a:rPr>
              <a:t>0</a:t>
            </a:r>
            <a:endParaRPr lang="en-US" sz="1800" b="1">
              <a:solidFill>
                <a:srgbClr val="067B0E"/>
              </a:solidFill>
              <a:latin typeface="Courier New" pitchFamily="-106" charset="0"/>
            </a:endParaRPr>
          </a:p>
        </p:txBody>
      </p:sp>
      <p:sp>
        <p:nvSpPr>
          <p:cNvPr id="75806" name="Text Box 4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010150" y="1309688"/>
            <a:ext cx="581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latin typeface="Comic Sans MS" pitchFamily="-106" charset="0"/>
              </a:rPr>
              <a:t>input</a:t>
            </a:r>
          </a:p>
        </p:txBody>
      </p:sp>
      <p:sp>
        <p:nvSpPr>
          <p:cNvPr id="75807" name="Text Box 4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013325" y="3079750"/>
            <a:ext cx="581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latin typeface="Comic Sans MS" pitchFamily="-106" charset="0"/>
              </a:rPr>
              <a:t>input</a:t>
            </a:r>
          </a:p>
        </p:txBody>
      </p:sp>
      <p:sp>
        <p:nvSpPr>
          <p:cNvPr id="75808" name="Text Box 4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688013" y="288925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EB102C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75809" name="Text Box 4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659438" y="1457325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-106" charset="0"/>
              </a:rPr>
              <a:t>0</a:t>
            </a:r>
            <a:endParaRPr lang="en-US" sz="1800" b="1">
              <a:solidFill>
                <a:srgbClr val="067B0E"/>
              </a:solidFill>
              <a:latin typeface="Courier New" pitchFamily="-106" charset="0"/>
            </a:endParaRPr>
          </a:p>
        </p:txBody>
      </p:sp>
      <p:sp>
        <p:nvSpPr>
          <p:cNvPr id="75810" name="Text Box 4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670550" y="19954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-106" charset="0"/>
              </a:rPr>
              <a:t>0</a:t>
            </a:r>
            <a:endParaRPr lang="en-US" sz="1800" b="1">
              <a:solidFill>
                <a:srgbClr val="067B0E"/>
              </a:solidFill>
              <a:latin typeface="Courier New" pitchFamily="-106" charset="0"/>
            </a:endParaRPr>
          </a:p>
        </p:txBody>
      </p:sp>
      <p:sp>
        <p:nvSpPr>
          <p:cNvPr id="75811" name="Rectangle 4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131175" y="29718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1002CE"/>
                </a:solidFill>
                <a:latin typeface="Courier New" pitchFamily="-106" charset="0"/>
              </a:rPr>
              <a:t>Q</a:t>
            </a:r>
            <a:endParaRPr lang="en-US" sz="1600" b="1">
              <a:solidFill>
                <a:srgbClr val="067B0E"/>
              </a:solidFill>
              <a:latin typeface="Courier New" pitchFamily="-106" charset="0"/>
            </a:endParaRPr>
          </a:p>
        </p:txBody>
      </p:sp>
      <p:sp>
        <p:nvSpPr>
          <p:cNvPr id="75812" name="Text Box 4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932738" y="2836863"/>
            <a:ext cx="7381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1002CE"/>
                </a:solidFill>
                <a:latin typeface="Comic Sans MS" pitchFamily="-106" charset="0"/>
              </a:rPr>
              <a:t>output</a:t>
            </a:r>
            <a:endParaRPr lang="en-US" sz="1200">
              <a:latin typeface="Comic Sans MS" pitchFamily="-106" charset="0"/>
            </a:endParaRPr>
          </a:p>
        </p:txBody>
      </p:sp>
      <p:pic>
        <p:nvPicPr>
          <p:cNvPr id="75813" name="Picture 49" descr="Picture 1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r="54359" b="12939"/>
          <a:stretch>
            <a:fillRect/>
          </a:stretch>
        </p:blipFill>
        <p:spPr bwMode="auto">
          <a:xfrm>
            <a:off x="7527925" y="5254625"/>
            <a:ext cx="6858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14" name="Picture 50" descr="Picture 1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3" r="10347" b="12939"/>
          <a:stretch>
            <a:fillRect/>
          </a:stretch>
        </p:blipFill>
        <p:spPr bwMode="auto">
          <a:xfrm>
            <a:off x="8153400" y="5257800"/>
            <a:ext cx="7254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815" name="Text Box 5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413625" y="6427788"/>
            <a:ext cx="15636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1002CE"/>
                </a:solidFill>
                <a:latin typeface="Comic Sans MS" pitchFamily="-106" charset="0"/>
              </a:rPr>
              <a:t>NOR's Truth Table</a:t>
            </a:r>
          </a:p>
        </p:txBody>
      </p:sp>
      <p:sp>
        <p:nvSpPr>
          <p:cNvPr id="75816" name="Text Box 59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183063" y="1395413"/>
            <a:ext cx="873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67B0E"/>
                </a:solidFill>
                <a:latin typeface="Comic Sans MS" pitchFamily="-106" charset="0"/>
              </a:rPr>
              <a:t>SET</a:t>
            </a:r>
          </a:p>
        </p:txBody>
      </p:sp>
      <p:sp>
        <p:nvSpPr>
          <p:cNvPr id="75817" name="Text Box 6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114800" y="3135313"/>
            <a:ext cx="995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67B0E"/>
                </a:solidFill>
                <a:latin typeface="Comic Sans MS" pitchFamily="-106" charset="0"/>
              </a:rPr>
              <a:t>RESET</a:t>
            </a:r>
          </a:p>
        </p:txBody>
      </p:sp>
      <p:sp>
        <p:nvSpPr>
          <p:cNvPr id="75818" name="Ink 6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99100" y="1081088"/>
            <a:ext cx="215900" cy="261937"/>
          </a:xfrm>
          <a:custGeom>
            <a:avLst/>
            <a:gdLst>
              <a:gd name="T0" fmla="*/ 2147483647 w 597"/>
              <a:gd name="T1" fmla="*/ 2147483647 h 728"/>
              <a:gd name="T2" fmla="*/ 2147483647 w 597"/>
              <a:gd name="T3" fmla="*/ 2147483647 h 728"/>
              <a:gd name="T4" fmla="*/ 2147483647 w 597"/>
              <a:gd name="T5" fmla="*/ 2147483647 h 728"/>
              <a:gd name="T6" fmla="*/ 2147483647 w 597"/>
              <a:gd name="T7" fmla="*/ 2147483647 h 728"/>
              <a:gd name="T8" fmla="*/ 2147483647 w 597"/>
              <a:gd name="T9" fmla="*/ 2147483647 h 728"/>
              <a:gd name="T10" fmla="*/ 2147483647 w 597"/>
              <a:gd name="T11" fmla="*/ 2147483647 h 728"/>
              <a:gd name="T12" fmla="*/ 2147483647 w 597"/>
              <a:gd name="T13" fmla="*/ 2147483647 h 728"/>
              <a:gd name="T14" fmla="*/ 2147483647 w 597"/>
              <a:gd name="T15" fmla="*/ 2147483647 h 728"/>
              <a:gd name="T16" fmla="*/ 2147483647 w 597"/>
              <a:gd name="T17" fmla="*/ 2147483647 h 728"/>
              <a:gd name="T18" fmla="*/ 2147483647 w 597"/>
              <a:gd name="T19" fmla="*/ 2147483647 h 728"/>
              <a:gd name="T20" fmla="*/ 2147483647 w 597"/>
              <a:gd name="T21" fmla="*/ 2147483647 h 728"/>
              <a:gd name="T22" fmla="*/ 2147483647 w 597"/>
              <a:gd name="T23" fmla="*/ 2147483647 h 728"/>
              <a:gd name="T24" fmla="*/ 2147483647 w 597"/>
              <a:gd name="T25" fmla="*/ 2147483647 h 72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7"/>
              <a:gd name="T40" fmla="*/ 0 h 728"/>
              <a:gd name="T41" fmla="*/ 597 w 597"/>
              <a:gd name="T42" fmla="*/ 728 h 72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7" h="728" extrusionOk="0">
                <a:moveTo>
                  <a:pt x="292" y="443"/>
                </a:moveTo>
                <a:cubicBezTo>
                  <a:pt x="304" y="367"/>
                  <a:pt x="316" y="295"/>
                  <a:pt x="316" y="217"/>
                </a:cubicBezTo>
                <a:cubicBezTo>
                  <a:pt x="316" y="159"/>
                  <a:pt x="305" y="105"/>
                  <a:pt x="277" y="54"/>
                </a:cubicBezTo>
                <a:cubicBezTo>
                  <a:pt x="250" y="5"/>
                  <a:pt x="198" y="-16"/>
                  <a:pt x="148" y="17"/>
                </a:cubicBezTo>
                <a:cubicBezTo>
                  <a:pt x="50" y="83"/>
                  <a:pt x="10" y="237"/>
                  <a:pt x="1" y="345"/>
                </a:cubicBezTo>
                <a:cubicBezTo>
                  <a:pt x="-7" y="449"/>
                  <a:pt x="4" y="559"/>
                  <a:pt x="72" y="643"/>
                </a:cubicBezTo>
                <a:cubicBezTo>
                  <a:pt x="155" y="745"/>
                  <a:pt x="306" y="746"/>
                  <a:pt x="416" y="690"/>
                </a:cubicBezTo>
                <a:cubicBezTo>
                  <a:pt x="486" y="655"/>
                  <a:pt x="538" y="595"/>
                  <a:pt x="568" y="524"/>
                </a:cubicBezTo>
                <a:cubicBezTo>
                  <a:pt x="600" y="450"/>
                  <a:pt x="603" y="366"/>
                  <a:pt x="589" y="287"/>
                </a:cubicBezTo>
                <a:cubicBezTo>
                  <a:pt x="577" y="219"/>
                  <a:pt x="551" y="160"/>
                  <a:pt x="513" y="103"/>
                </a:cubicBezTo>
                <a:cubicBezTo>
                  <a:pt x="509" y="96"/>
                  <a:pt x="473" y="37"/>
                  <a:pt x="454" y="53"/>
                </a:cubicBezTo>
                <a:cubicBezTo>
                  <a:pt x="439" y="66"/>
                  <a:pt x="461" y="110"/>
                  <a:pt x="465" y="121"/>
                </a:cubicBezTo>
                <a:cubicBezTo>
                  <a:pt x="469" y="130"/>
                  <a:pt x="474" y="140"/>
                  <a:pt x="478" y="14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19" name="Ink 6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11838" y="1173163"/>
            <a:ext cx="177800" cy="142875"/>
          </a:xfrm>
          <a:custGeom>
            <a:avLst/>
            <a:gdLst>
              <a:gd name="T0" fmla="*/ 0 w 496"/>
              <a:gd name="T1" fmla="*/ 2147483647 h 398"/>
              <a:gd name="T2" fmla="*/ 2147483647 w 496"/>
              <a:gd name="T3" fmla="*/ 2147483647 h 398"/>
              <a:gd name="T4" fmla="*/ 2147483647 w 496"/>
              <a:gd name="T5" fmla="*/ 2147483647 h 398"/>
              <a:gd name="T6" fmla="*/ 2147483647 w 496"/>
              <a:gd name="T7" fmla="*/ 2147483647 h 398"/>
              <a:gd name="T8" fmla="*/ 2147483647 w 496"/>
              <a:gd name="T9" fmla="*/ 2147483647 h 398"/>
              <a:gd name="T10" fmla="*/ 2147483647 w 496"/>
              <a:gd name="T11" fmla="*/ 2147483647 h 398"/>
              <a:gd name="T12" fmla="*/ 2147483647 w 496"/>
              <a:gd name="T13" fmla="*/ 2147483647 h 398"/>
              <a:gd name="T14" fmla="*/ 2147483647 w 496"/>
              <a:gd name="T15" fmla="*/ 2147483647 h 398"/>
              <a:gd name="T16" fmla="*/ 2147483647 w 496"/>
              <a:gd name="T17" fmla="*/ 2147483647 h 398"/>
              <a:gd name="T18" fmla="*/ 2147483647 w 496"/>
              <a:gd name="T19" fmla="*/ 2147483647 h 398"/>
              <a:gd name="T20" fmla="*/ 2147483647 w 496"/>
              <a:gd name="T21" fmla="*/ 2147483647 h 398"/>
              <a:gd name="T22" fmla="*/ 2147483647 w 496"/>
              <a:gd name="T23" fmla="*/ 2147483647 h 398"/>
              <a:gd name="T24" fmla="*/ 2147483647 w 496"/>
              <a:gd name="T25" fmla="*/ 2147483647 h 3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96"/>
              <a:gd name="T40" fmla="*/ 0 h 398"/>
              <a:gd name="T41" fmla="*/ 496 w 496"/>
              <a:gd name="T42" fmla="*/ 398 h 3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96" h="398" extrusionOk="0">
                <a:moveTo>
                  <a:pt x="0" y="152"/>
                </a:moveTo>
                <a:cubicBezTo>
                  <a:pt x="26" y="163"/>
                  <a:pt x="53" y="174"/>
                  <a:pt x="79" y="183"/>
                </a:cubicBezTo>
                <a:cubicBezTo>
                  <a:pt x="116" y="196"/>
                  <a:pt x="155" y="209"/>
                  <a:pt x="194" y="214"/>
                </a:cubicBezTo>
                <a:cubicBezTo>
                  <a:pt x="232" y="219"/>
                  <a:pt x="271" y="217"/>
                  <a:pt x="307" y="203"/>
                </a:cubicBezTo>
                <a:cubicBezTo>
                  <a:pt x="337" y="192"/>
                  <a:pt x="357" y="170"/>
                  <a:pt x="372" y="143"/>
                </a:cubicBezTo>
                <a:cubicBezTo>
                  <a:pt x="388" y="113"/>
                  <a:pt x="387" y="75"/>
                  <a:pt x="371" y="45"/>
                </a:cubicBezTo>
                <a:cubicBezTo>
                  <a:pt x="357" y="17"/>
                  <a:pt x="342" y="10"/>
                  <a:pt x="317" y="1"/>
                </a:cubicBezTo>
                <a:cubicBezTo>
                  <a:pt x="325" y="29"/>
                  <a:pt x="341" y="44"/>
                  <a:pt x="365" y="63"/>
                </a:cubicBezTo>
                <a:cubicBezTo>
                  <a:pt x="404" y="95"/>
                  <a:pt x="450" y="123"/>
                  <a:pt x="479" y="165"/>
                </a:cubicBezTo>
                <a:cubicBezTo>
                  <a:pt x="503" y="200"/>
                  <a:pt x="497" y="231"/>
                  <a:pt x="476" y="265"/>
                </a:cubicBezTo>
                <a:cubicBezTo>
                  <a:pt x="453" y="302"/>
                  <a:pt x="421" y="333"/>
                  <a:pt x="388" y="361"/>
                </a:cubicBezTo>
                <a:cubicBezTo>
                  <a:pt x="381" y="367"/>
                  <a:pt x="319" y="423"/>
                  <a:pt x="347" y="382"/>
                </a:cubicBezTo>
                <a:cubicBezTo>
                  <a:pt x="351" y="376"/>
                  <a:pt x="356" y="371"/>
                  <a:pt x="360" y="36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20" name="Ink 6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59488" y="1054100"/>
            <a:ext cx="147637" cy="292100"/>
          </a:xfrm>
          <a:custGeom>
            <a:avLst/>
            <a:gdLst>
              <a:gd name="T0" fmla="*/ 2147483647 w 409"/>
              <a:gd name="T1" fmla="*/ 2147483647 h 811"/>
              <a:gd name="T2" fmla="*/ 2147483647 w 409"/>
              <a:gd name="T3" fmla="*/ 2147483647 h 811"/>
              <a:gd name="T4" fmla="*/ 2147483647 w 409"/>
              <a:gd name="T5" fmla="*/ 2147483647 h 811"/>
              <a:gd name="T6" fmla="*/ 2147483647 w 409"/>
              <a:gd name="T7" fmla="*/ 2147483647 h 811"/>
              <a:gd name="T8" fmla="*/ 2147483647 w 409"/>
              <a:gd name="T9" fmla="*/ 0 h 811"/>
              <a:gd name="T10" fmla="*/ 2147483647 w 409"/>
              <a:gd name="T11" fmla="*/ 2147483647 h 811"/>
              <a:gd name="T12" fmla="*/ 2147483647 w 409"/>
              <a:gd name="T13" fmla="*/ 2147483647 h 811"/>
              <a:gd name="T14" fmla="*/ 2147483647 w 409"/>
              <a:gd name="T15" fmla="*/ 2147483647 h 811"/>
              <a:gd name="T16" fmla="*/ 2147483647 w 409"/>
              <a:gd name="T17" fmla="*/ 2147483647 h 811"/>
              <a:gd name="T18" fmla="*/ 2147483647 w 409"/>
              <a:gd name="T19" fmla="*/ 2147483647 h 811"/>
              <a:gd name="T20" fmla="*/ 2147483647 w 409"/>
              <a:gd name="T21" fmla="*/ 2147483647 h 811"/>
              <a:gd name="T22" fmla="*/ 2147483647 w 409"/>
              <a:gd name="T23" fmla="*/ 2147483647 h 811"/>
              <a:gd name="T24" fmla="*/ 0 w 409"/>
              <a:gd name="T25" fmla="*/ 2147483647 h 811"/>
              <a:gd name="T26" fmla="*/ 2147483647 w 409"/>
              <a:gd name="T27" fmla="*/ 2147483647 h 811"/>
              <a:gd name="T28" fmla="*/ 2147483647 w 409"/>
              <a:gd name="T29" fmla="*/ 2147483647 h 811"/>
              <a:gd name="T30" fmla="*/ 2147483647 w 409"/>
              <a:gd name="T31" fmla="*/ 2147483647 h 811"/>
              <a:gd name="T32" fmla="*/ 2147483647 w 409"/>
              <a:gd name="T33" fmla="*/ 2147483647 h 8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9"/>
              <a:gd name="T52" fmla="*/ 0 h 811"/>
              <a:gd name="T53" fmla="*/ 409 w 409"/>
              <a:gd name="T54" fmla="*/ 811 h 8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9" h="811" extrusionOk="0">
                <a:moveTo>
                  <a:pt x="49" y="411"/>
                </a:moveTo>
                <a:cubicBezTo>
                  <a:pt x="70" y="398"/>
                  <a:pt x="98" y="384"/>
                  <a:pt x="115" y="365"/>
                </a:cubicBezTo>
                <a:cubicBezTo>
                  <a:pt x="153" y="324"/>
                  <a:pt x="189" y="273"/>
                  <a:pt x="218" y="225"/>
                </a:cubicBezTo>
                <a:cubicBezTo>
                  <a:pt x="249" y="173"/>
                  <a:pt x="277" y="119"/>
                  <a:pt x="301" y="64"/>
                </a:cubicBezTo>
                <a:cubicBezTo>
                  <a:pt x="310" y="43"/>
                  <a:pt x="318" y="21"/>
                  <a:pt x="327" y="0"/>
                </a:cubicBezTo>
                <a:cubicBezTo>
                  <a:pt x="323" y="35"/>
                  <a:pt x="316" y="69"/>
                  <a:pt x="309" y="105"/>
                </a:cubicBezTo>
                <a:cubicBezTo>
                  <a:pt x="294" y="177"/>
                  <a:pt x="279" y="249"/>
                  <a:pt x="263" y="321"/>
                </a:cubicBezTo>
                <a:cubicBezTo>
                  <a:pt x="246" y="398"/>
                  <a:pt x="230" y="475"/>
                  <a:pt x="208" y="551"/>
                </a:cubicBezTo>
                <a:cubicBezTo>
                  <a:pt x="192" y="606"/>
                  <a:pt x="177" y="664"/>
                  <a:pt x="157" y="718"/>
                </a:cubicBezTo>
                <a:cubicBezTo>
                  <a:pt x="149" y="739"/>
                  <a:pt x="141" y="759"/>
                  <a:pt x="134" y="781"/>
                </a:cubicBezTo>
                <a:cubicBezTo>
                  <a:pt x="118" y="757"/>
                  <a:pt x="112" y="744"/>
                  <a:pt x="83" y="738"/>
                </a:cubicBezTo>
                <a:cubicBezTo>
                  <a:pt x="61" y="734"/>
                  <a:pt x="28" y="748"/>
                  <a:pt x="14" y="764"/>
                </a:cubicBezTo>
                <a:cubicBezTo>
                  <a:pt x="1" y="771"/>
                  <a:pt x="-3" y="773"/>
                  <a:pt x="0" y="786"/>
                </a:cubicBezTo>
                <a:cubicBezTo>
                  <a:pt x="31" y="806"/>
                  <a:pt x="50" y="808"/>
                  <a:pt x="91" y="809"/>
                </a:cubicBezTo>
                <a:cubicBezTo>
                  <a:pt x="144" y="810"/>
                  <a:pt x="199" y="805"/>
                  <a:pt x="250" y="789"/>
                </a:cubicBezTo>
                <a:cubicBezTo>
                  <a:pt x="298" y="774"/>
                  <a:pt x="343" y="749"/>
                  <a:pt x="374" y="709"/>
                </a:cubicBezTo>
                <a:cubicBezTo>
                  <a:pt x="399" y="678"/>
                  <a:pt x="401" y="643"/>
                  <a:pt x="408" y="60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21" name="Ink 6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57838" y="752475"/>
            <a:ext cx="106362" cy="212725"/>
          </a:xfrm>
          <a:custGeom>
            <a:avLst/>
            <a:gdLst>
              <a:gd name="T0" fmla="*/ 0 w 295"/>
              <a:gd name="T1" fmla="*/ 2147483647 h 592"/>
              <a:gd name="T2" fmla="*/ 2147483647 w 295"/>
              <a:gd name="T3" fmla="*/ 2147483647 h 592"/>
              <a:gd name="T4" fmla="*/ 2147483647 w 295"/>
              <a:gd name="T5" fmla="*/ 2147483647 h 592"/>
              <a:gd name="T6" fmla="*/ 2147483647 w 295"/>
              <a:gd name="T7" fmla="*/ 2147483647 h 592"/>
              <a:gd name="T8" fmla="*/ 2147483647 w 295"/>
              <a:gd name="T9" fmla="*/ 0 h 592"/>
              <a:gd name="T10" fmla="*/ 2147483647 w 295"/>
              <a:gd name="T11" fmla="*/ 2147483647 h 592"/>
              <a:gd name="T12" fmla="*/ 2147483647 w 295"/>
              <a:gd name="T13" fmla="*/ 2147483647 h 592"/>
              <a:gd name="T14" fmla="*/ 2147483647 w 295"/>
              <a:gd name="T15" fmla="*/ 2147483647 h 592"/>
              <a:gd name="T16" fmla="*/ 2147483647 w 295"/>
              <a:gd name="T17" fmla="*/ 2147483647 h 5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5"/>
              <a:gd name="T28" fmla="*/ 0 h 592"/>
              <a:gd name="T29" fmla="*/ 295 w 295"/>
              <a:gd name="T30" fmla="*/ 592 h 5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5" h="592" extrusionOk="0">
                <a:moveTo>
                  <a:pt x="0" y="276"/>
                </a:moveTo>
                <a:cubicBezTo>
                  <a:pt x="15" y="275"/>
                  <a:pt x="16" y="273"/>
                  <a:pt x="40" y="251"/>
                </a:cubicBezTo>
                <a:cubicBezTo>
                  <a:pt x="74" y="221"/>
                  <a:pt x="102" y="186"/>
                  <a:pt x="134" y="153"/>
                </a:cubicBezTo>
                <a:cubicBezTo>
                  <a:pt x="169" y="116"/>
                  <a:pt x="202" y="79"/>
                  <a:pt x="239" y="44"/>
                </a:cubicBezTo>
                <a:cubicBezTo>
                  <a:pt x="257" y="27"/>
                  <a:pt x="274" y="13"/>
                  <a:pt x="294" y="0"/>
                </a:cubicBezTo>
                <a:cubicBezTo>
                  <a:pt x="289" y="47"/>
                  <a:pt x="279" y="93"/>
                  <a:pt x="269" y="140"/>
                </a:cubicBezTo>
                <a:cubicBezTo>
                  <a:pt x="252" y="216"/>
                  <a:pt x="234" y="292"/>
                  <a:pt x="219" y="368"/>
                </a:cubicBezTo>
                <a:cubicBezTo>
                  <a:pt x="207" y="427"/>
                  <a:pt x="202" y="487"/>
                  <a:pt x="192" y="545"/>
                </a:cubicBezTo>
                <a:cubicBezTo>
                  <a:pt x="189" y="564"/>
                  <a:pt x="188" y="572"/>
                  <a:pt x="188" y="59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22" name="Ink 6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83238" y="963613"/>
            <a:ext cx="130175" cy="28575"/>
          </a:xfrm>
          <a:custGeom>
            <a:avLst/>
            <a:gdLst>
              <a:gd name="T0" fmla="*/ 0 w 360"/>
              <a:gd name="T1" fmla="*/ 0 h 78"/>
              <a:gd name="T2" fmla="*/ 2147483647 w 360"/>
              <a:gd name="T3" fmla="*/ 2147483647 h 78"/>
              <a:gd name="T4" fmla="*/ 2147483647 w 360"/>
              <a:gd name="T5" fmla="*/ 2147483647 h 78"/>
              <a:gd name="T6" fmla="*/ 2147483647 w 360"/>
              <a:gd name="T7" fmla="*/ 2147483647 h 78"/>
              <a:gd name="T8" fmla="*/ 2147483647 w 360"/>
              <a:gd name="T9" fmla="*/ 2147483647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0"/>
              <a:gd name="T16" fmla="*/ 0 h 78"/>
              <a:gd name="T17" fmla="*/ 360 w 360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0" h="78" extrusionOk="0">
                <a:moveTo>
                  <a:pt x="0" y="0"/>
                </a:moveTo>
                <a:cubicBezTo>
                  <a:pt x="19" y="28"/>
                  <a:pt x="39" y="47"/>
                  <a:pt x="72" y="60"/>
                </a:cubicBezTo>
                <a:cubicBezTo>
                  <a:pt x="109" y="74"/>
                  <a:pt x="152" y="77"/>
                  <a:pt x="191" y="77"/>
                </a:cubicBezTo>
                <a:cubicBezTo>
                  <a:pt x="236" y="77"/>
                  <a:pt x="283" y="62"/>
                  <a:pt x="324" y="43"/>
                </a:cubicBezTo>
                <a:cubicBezTo>
                  <a:pt x="336" y="36"/>
                  <a:pt x="347" y="30"/>
                  <a:pt x="359" y="2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23" name="Ink 6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24538" y="830263"/>
            <a:ext cx="117475" cy="101600"/>
          </a:xfrm>
          <a:custGeom>
            <a:avLst/>
            <a:gdLst>
              <a:gd name="T0" fmla="*/ 0 w 325"/>
              <a:gd name="T1" fmla="*/ 2147483647 h 283"/>
              <a:gd name="T2" fmla="*/ 2147483647 w 325"/>
              <a:gd name="T3" fmla="*/ 2147483647 h 283"/>
              <a:gd name="T4" fmla="*/ 2147483647 w 325"/>
              <a:gd name="T5" fmla="*/ 2147483647 h 283"/>
              <a:gd name="T6" fmla="*/ 2147483647 w 325"/>
              <a:gd name="T7" fmla="*/ 2147483647 h 283"/>
              <a:gd name="T8" fmla="*/ 2147483647 w 325"/>
              <a:gd name="T9" fmla="*/ 2147483647 h 283"/>
              <a:gd name="T10" fmla="*/ 2147483647 w 325"/>
              <a:gd name="T11" fmla="*/ 2147483647 h 283"/>
              <a:gd name="T12" fmla="*/ 2147483647 w 325"/>
              <a:gd name="T13" fmla="*/ 2147483647 h 283"/>
              <a:gd name="T14" fmla="*/ 2147483647 w 325"/>
              <a:gd name="T15" fmla="*/ 0 h 283"/>
              <a:gd name="T16" fmla="*/ 2147483647 w 325"/>
              <a:gd name="T17" fmla="*/ 2147483647 h 283"/>
              <a:gd name="T18" fmla="*/ 2147483647 w 325"/>
              <a:gd name="T19" fmla="*/ 2147483647 h 283"/>
              <a:gd name="T20" fmla="*/ 2147483647 w 325"/>
              <a:gd name="T21" fmla="*/ 2147483647 h 283"/>
              <a:gd name="T22" fmla="*/ 2147483647 w 325"/>
              <a:gd name="T23" fmla="*/ 2147483647 h 283"/>
              <a:gd name="T24" fmla="*/ 2147483647 w 325"/>
              <a:gd name="T25" fmla="*/ 2147483647 h 2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5"/>
              <a:gd name="T40" fmla="*/ 0 h 283"/>
              <a:gd name="T41" fmla="*/ 325 w 325"/>
              <a:gd name="T42" fmla="*/ 283 h 2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5" h="283" extrusionOk="0">
                <a:moveTo>
                  <a:pt x="0" y="210"/>
                </a:moveTo>
                <a:cubicBezTo>
                  <a:pt x="21" y="218"/>
                  <a:pt x="41" y="221"/>
                  <a:pt x="64" y="224"/>
                </a:cubicBezTo>
                <a:cubicBezTo>
                  <a:pt x="102" y="228"/>
                  <a:pt x="137" y="225"/>
                  <a:pt x="174" y="217"/>
                </a:cubicBezTo>
                <a:cubicBezTo>
                  <a:pt x="210" y="209"/>
                  <a:pt x="242" y="192"/>
                  <a:pt x="269" y="166"/>
                </a:cubicBezTo>
                <a:cubicBezTo>
                  <a:pt x="290" y="146"/>
                  <a:pt x="300" y="119"/>
                  <a:pt x="295" y="91"/>
                </a:cubicBezTo>
                <a:cubicBezTo>
                  <a:pt x="289" y="59"/>
                  <a:pt x="266" y="43"/>
                  <a:pt x="240" y="27"/>
                </a:cubicBezTo>
                <a:cubicBezTo>
                  <a:pt x="217" y="13"/>
                  <a:pt x="193" y="5"/>
                  <a:pt x="167" y="1"/>
                </a:cubicBezTo>
                <a:cubicBezTo>
                  <a:pt x="164" y="1"/>
                  <a:pt x="160" y="0"/>
                  <a:pt x="157" y="0"/>
                </a:cubicBezTo>
                <a:cubicBezTo>
                  <a:pt x="181" y="11"/>
                  <a:pt x="206" y="17"/>
                  <a:pt x="230" y="27"/>
                </a:cubicBezTo>
                <a:cubicBezTo>
                  <a:pt x="267" y="42"/>
                  <a:pt x="313" y="65"/>
                  <a:pt x="323" y="108"/>
                </a:cubicBezTo>
                <a:cubicBezTo>
                  <a:pt x="331" y="143"/>
                  <a:pt x="313" y="180"/>
                  <a:pt x="295" y="209"/>
                </a:cubicBezTo>
                <a:cubicBezTo>
                  <a:pt x="280" y="232"/>
                  <a:pt x="257" y="261"/>
                  <a:pt x="233" y="276"/>
                </a:cubicBezTo>
                <a:cubicBezTo>
                  <a:pt x="197" y="299"/>
                  <a:pt x="239" y="254"/>
                  <a:pt x="243" y="25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24" name="Ink 6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18213" y="762000"/>
            <a:ext cx="180975" cy="206375"/>
          </a:xfrm>
          <a:custGeom>
            <a:avLst/>
            <a:gdLst>
              <a:gd name="T0" fmla="*/ 2147483647 w 502"/>
              <a:gd name="T1" fmla="*/ 2147483647 h 575"/>
              <a:gd name="T2" fmla="*/ 2147483647 w 502"/>
              <a:gd name="T3" fmla="*/ 2147483647 h 575"/>
              <a:gd name="T4" fmla="*/ 2147483647 w 502"/>
              <a:gd name="T5" fmla="*/ 2147483647 h 575"/>
              <a:gd name="T6" fmla="*/ 2147483647 w 502"/>
              <a:gd name="T7" fmla="*/ 2147483647 h 575"/>
              <a:gd name="T8" fmla="*/ 2147483647 w 502"/>
              <a:gd name="T9" fmla="*/ 2147483647 h 575"/>
              <a:gd name="T10" fmla="*/ 2147483647 w 502"/>
              <a:gd name="T11" fmla="*/ 2147483647 h 575"/>
              <a:gd name="T12" fmla="*/ 2147483647 w 502"/>
              <a:gd name="T13" fmla="*/ 2147483647 h 575"/>
              <a:gd name="T14" fmla="*/ 2147483647 w 502"/>
              <a:gd name="T15" fmla="*/ 2147483647 h 575"/>
              <a:gd name="T16" fmla="*/ 2147483647 w 502"/>
              <a:gd name="T17" fmla="*/ 2147483647 h 575"/>
              <a:gd name="T18" fmla="*/ 2147483647 w 502"/>
              <a:gd name="T19" fmla="*/ 2147483647 h 575"/>
              <a:gd name="T20" fmla="*/ 2147483647 w 502"/>
              <a:gd name="T21" fmla="*/ 0 h 5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2"/>
              <a:gd name="T34" fmla="*/ 0 h 575"/>
              <a:gd name="T35" fmla="*/ 502 w 502"/>
              <a:gd name="T36" fmla="*/ 575 h 57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2" h="575" extrusionOk="0">
                <a:moveTo>
                  <a:pt x="77" y="164"/>
                </a:moveTo>
                <a:cubicBezTo>
                  <a:pt x="109" y="149"/>
                  <a:pt x="140" y="137"/>
                  <a:pt x="171" y="128"/>
                </a:cubicBezTo>
                <a:cubicBezTo>
                  <a:pt x="154" y="157"/>
                  <a:pt x="135" y="187"/>
                  <a:pt x="115" y="216"/>
                </a:cubicBezTo>
                <a:cubicBezTo>
                  <a:pt x="77" y="271"/>
                  <a:pt x="38" y="329"/>
                  <a:pt x="15" y="392"/>
                </a:cubicBezTo>
                <a:cubicBezTo>
                  <a:pt x="-3" y="440"/>
                  <a:pt x="-13" y="502"/>
                  <a:pt x="31" y="540"/>
                </a:cubicBezTo>
                <a:cubicBezTo>
                  <a:pt x="82" y="584"/>
                  <a:pt x="161" y="576"/>
                  <a:pt x="222" y="566"/>
                </a:cubicBezTo>
                <a:cubicBezTo>
                  <a:pt x="298" y="554"/>
                  <a:pt x="372" y="523"/>
                  <a:pt x="432" y="475"/>
                </a:cubicBezTo>
                <a:cubicBezTo>
                  <a:pt x="485" y="432"/>
                  <a:pt x="510" y="368"/>
                  <a:pt x="498" y="300"/>
                </a:cubicBezTo>
                <a:cubicBezTo>
                  <a:pt x="482" y="213"/>
                  <a:pt x="413" y="137"/>
                  <a:pt x="344" y="87"/>
                </a:cubicBezTo>
                <a:cubicBezTo>
                  <a:pt x="302" y="57"/>
                  <a:pt x="251" y="35"/>
                  <a:pt x="203" y="17"/>
                </a:cubicBezTo>
                <a:cubicBezTo>
                  <a:pt x="172" y="5"/>
                  <a:pt x="174" y="22"/>
                  <a:pt x="191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25" name="Ink 6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57788" y="403225"/>
            <a:ext cx="1409700" cy="1379538"/>
          </a:xfrm>
          <a:custGeom>
            <a:avLst/>
            <a:gdLst>
              <a:gd name="T0" fmla="*/ 2147483647 w 3914"/>
              <a:gd name="T1" fmla="*/ 2147483647 h 3828"/>
              <a:gd name="T2" fmla="*/ 2147483647 w 3914"/>
              <a:gd name="T3" fmla="*/ 2147483647 h 3828"/>
              <a:gd name="T4" fmla="*/ 2147483647 w 3914"/>
              <a:gd name="T5" fmla="*/ 2147483647 h 3828"/>
              <a:gd name="T6" fmla="*/ 2147483647 w 3914"/>
              <a:gd name="T7" fmla="*/ 2147483647 h 3828"/>
              <a:gd name="T8" fmla="*/ 2147483647 w 3914"/>
              <a:gd name="T9" fmla="*/ 2147483647 h 3828"/>
              <a:gd name="T10" fmla="*/ 2147483647 w 3914"/>
              <a:gd name="T11" fmla="*/ 2147483647 h 3828"/>
              <a:gd name="T12" fmla="*/ 2147483647 w 3914"/>
              <a:gd name="T13" fmla="*/ 2147483647 h 3828"/>
              <a:gd name="T14" fmla="*/ 2147483647 w 3914"/>
              <a:gd name="T15" fmla="*/ 2147483647 h 3828"/>
              <a:gd name="T16" fmla="*/ 2147483647 w 3914"/>
              <a:gd name="T17" fmla="*/ 2147483647 h 38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14"/>
              <a:gd name="T28" fmla="*/ 0 h 3828"/>
              <a:gd name="T29" fmla="*/ 3914 w 3914"/>
              <a:gd name="T30" fmla="*/ 3828 h 38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14" h="3828" extrusionOk="0">
                <a:moveTo>
                  <a:pt x="2776" y="913"/>
                </a:moveTo>
                <a:cubicBezTo>
                  <a:pt x="2773" y="882"/>
                  <a:pt x="2809" y="864"/>
                  <a:pt x="2798" y="820"/>
                </a:cubicBezTo>
                <a:cubicBezTo>
                  <a:pt x="2740" y="594"/>
                  <a:pt x="2463" y="409"/>
                  <a:pt x="2263" y="329"/>
                </a:cubicBezTo>
                <a:cubicBezTo>
                  <a:pt x="1613" y="69"/>
                  <a:pt x="881" y="432"/>
                  <a:pt x="471" y="942"/>
                </a:cubicBezTo>
                <a:cubicBezTo>
                  <a:pt x="59" y="1455"/>
                  <a:pt x="-149" y="2243"/>
                  <a:pt x="105" y="2871"/>
                </a:cubicBezTo>
                <a:cubicBezTo>
                  <a:pt x="384" y="3561"/>
                  <a:pt x="1164" y="3853"/>
                  <a:pt x="1861" y="3827"/>
                </a:cubicBezTo>
                <a:cubicBezTo>
                  <a:pt x="2663" y="3797"/>
                  <a:pt x="3508" y="3322"/>
                  <a:pt x="3804" y="2549"/>
                </a:cubicBezTo>
                <a:cubicBezTo>
                  <a:pt x="4112" y="1745"/>
                  <a:pt x="3753" y="716"/>
                  <a:pt x="3036" y="251"/>
                </a:cubicBezTo>
                <a:cubicBezTo>
                  <a:pt x="2518" y="-85"/>
                  <a:pt x="1985" y="6"/>
                  <a:pt x="1418" y="11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928813"/>
            <a:ext cx="813593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3200" b="1">
                <a:solidFill>
                  <a:srgbClr val="F99820"/>
                </a:solidFill>
                <a:latin typeface="Courier New" pitchFamily="-106" charset="0"/>
              </a:rPr>
              <a:t>def</a:t>
            </a:r>
            <a:r>
              <a:rPr lang="en-US" sz="3200" b="1">
                <a:latin typeface="Courier New" pitchFamily="-106" charset="0"/>
              </a:rPr>
              <a:t> decipher( S ):</a:t>
            </a:r>
          </a:p>
          <a:p>
            <a:pPr algn="l"/>
            <a:r>
              <a:rPr lang="en-US" sz="3200" b="1">
                <a:latin typeface="Courier New" pitchFamily="-106" charset="0"/>
              </a:rPr>
              <a:t>    </a:t>
            </a:r>
            <a:r>
              <a:rPr lang="en-US" sz="3200" b="1">
                <a:solidFill>
                  <a:srgbClr val="067B0E"/>
                </a:solidFill>
                <a:latin typeface="Courier New" pitchFamily="-106" charset="0"/>
              </a:rPr>
              <a:t>""" DOCSTRING - to decipher </a:t>
            </a:r>
          </a:p>
          <a:p>
            <a:pPr algn="l"/>
            <a:r>
              <a:rPr lang="en-US" sz="3200" b="1">
                <a:solidFill>
                  <a:srgbClr val="067B0E"/>
                </a:solidFill>
                <a:latin typeface="Courier New" pitchFamily="-106" charset="0"/>
              </a:rPr>
              <a:t>        this docstring, just run </a:t>
            </a:r>
          </a:p>
          <a:p>
            <a:pPr algn="l"/>
            <a:r>
              <a:rPr lang="en-US" sz="3200" b="1">
                <a:solidFill>
                  <a:srgbClr val="067B0E"/>
                </a:solidFill>
                <a:latin typeface="Courier New" pitchFamily="-106" charset="0"/>
              </a:rPr>
              <a:t>        decipher on it.    """</a:t>
            </a:r>
            <a:endParaRPr lang="en-US" sz="3200" b="1">
              <a:latin typeface="Courier New" pitchFamily="-106" charset="0"/>
            </a:endParaRPr>
          </a:p>
          <a:p>
            <a:pPr algn="l"/>
            <a:r>
              <a:rPr lang="en-US" sz="3200" b="1">
                <a:latin typeface="Courier New" pitchFamily="-106" charset="0"/>
              </a:rPr>
              <a:t>	</a:t>
            </a:r>
            <a:r>
              <a:rPr lang="en-US" sz="3200" b="1">
                <a:latin typeface="Calibri" pitchFamily="-106" charset="0"/>
              </a:rPr>
              <a:t>… code here …</a:t>
            </a:r>
          </a:p>
        </p:txBody>
      </p:sp>
      <p:sp>
        <p:nvSpPr>
          <p:cNvPr id="4" name="Text Box 102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381000"/>
            <a:ext cx="6054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Creativity with Caesar...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86400" y="276225"/>
            <a:ext cx="33337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solidFill>
                  <a:schemeClr val="bg2"/>
                </a:solidFill>
              </a:rPr>
              <a:t>The SR latch</a:t>
            </a:r>
          </a:p>
        </p:txBody>
      </p:sp>
      <p:sp>
        <p:nvSpPr>
          <p:cNvPr id="76803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37400" y="1847850"/>
            <a:ext cx="141288" cy="139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7292975" y="1917700"/>
            <a:ext cx="511175" cy="0"/>
          </a:xfrm>
          <a:prstGeom prst="line">
            <a:avLst/>
          </a:prstGeom>
          <a:noFill/>
          <a:ln w="19050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805" name="Group 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253163" y="1612900"/>
            <a:ext cx="892175" cy="611188"/>
            <a:chOff x="4734" y="3053"/>
            <a:chExt cx="656" cy="491"/>
          </a:xfrm>
        </p:grpSpPr>
        <p:grpSp>
          <p:nvGrpSpPr>
            <p:cNvPr id="76852" name="Group 6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76856" name="Freeform 7"/>
              <p:cNvSpPr>
                <a:spLocks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57" name="Freeform 8"/>
              <p:cNvSpPr>
                <a:spLocks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6853" name="Group 9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76854" name="Freeform 10"/>
              <p:cNvSpPr>
                <a:spLocks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55" name="Freeform 11"/>
              <p:cNvSpPr>
                <a:spLocks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6806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253163" y="3060700"/>
            <a:ext cx="892175" cy="611188"/>
            <a:chOff x="4734" y="3053"/>
            <a:chExt cx="656" cy="491"/>
          </a:xfrm>
        </p:grpSpPr>
        <p:grpSp>
          <p:nvGrpSpPr>
            <p:cNvPr id="76846" name="Group 13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76850" name="Freeform 14"/>
              <p:cNvSpPr>
                <a:spLocks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51" name="Freeform 15"/>
              <p:cNvSpPr>
                <a:spLocks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6847" name="Group 16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76848" name="Freeform 17"/>
              <p:cNvSpPr>
                <a:spLocks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49" name="Freeform 18"/>
              <p:cNvSpPr>
                <a:spLocks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6807" name="Oval 1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29463" y="3297238"/>
            <a:ext cx="141287" cy="139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8" name="Text Box 2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11875" y="1766888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NOR</a:t>
            </a:r>
          </a:p>
        </p:txBody>
      </p:sp>
      <p:sp>
        <p:nvSpPr>
          <p:cNvPr id="76809" name="Text Box 2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13463" y="3214688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NOR</a:t>
            </a:r>
          </a:p>
        </p:txBody>
      </p:sp>
      <p:sp>
        <p:nvSpPr>
          <p:cNvPr id="76810" name="Line 2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281863" y="33655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1" name="Line 2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354638" y="1755775"/>
            <a:ext cx="10080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2" name="Line 2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838825" y="2022475"/>
            <a:ext cx="5318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3" name="Line 2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840413" y="3197225"/>
            <a:ext cx="531812" cy="0"/>
          </a:xfrm>
          <a:prstGeom prst="line">
            <a:avLst/>
          </a:prstGeom>
          <a:noFill/>
          <a:ln w="19050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4" name="Line 2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364163" y="3511550"/>
            <a:ext cx="10080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5" name="Freeform 2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5845175" y="2016125"/>
            <a:ext cx="1968500" cy="1349375"/>
          </a:xfrm>
          <a:custGeom>
            <a:avLst/>
            <a:gdLst>
              <a:gd name="T0" fmla="*/ 2147483647 w 1240"/>
              <a:gd name="T1" fmla="*/ 2147483647 h 815"/>
              <a:gd name="T2" fmla="*/ 2147483647 w 1240"/>
              <a:gd name="T3" fmla="*/ 2147483647 h 815"/>
              <a:gd name="T4" fmla="*/ 0 w 1240"/>
              <a:gd name="T5" fmla="*/ 2147483647 h 815"/>
              <a:gd name="T6" fmla="*/ 0 w 1240"/>
              <a:gd name="T7" fmla="*/ 0 h 815"/>
              <a:gd name="T8" fmla="*/ 0 60000 65536"/>
              <a:gd name="T9" fmla="*/ 0 60000 65536"/>
              <a:gd name="T10" fmla="*/ 0 60000 65536"/>
              <a:gd name="T11" fmla="*/ 0 60000 65536"/>
              <a:gd name="T12" fmla="*/ 0 w 1240"/>
              <a:gd name="T13" fmla="*/ 0 h 815"/>
              <a:gd name="T14" fmla="*/ 1240 w 1240"/>
              <a:gd name="T15" fmla="*/ 815 h 8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0" h="815">
                <a:moveTo>
                  <a:pt x="1240" y="815"/>
                </a:moveTo>
                <a:lnTo>
                  <a:pt x="1240" y="575"/>
                </a:lnTo>
                <a:lnTo>
                  <a:pt x="0" y="215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6" name="Freeform 28"/>
          <p:cNvSpPr>
            <a:spLocks/>
          </p:cNvSpPr>
          <p:nvPr>
            <p:custDataLst>
              <p:tags r:id="rId15"/>
            </p:custDataLst>
          </p:nvPr>
        </p:nvSpPr>
        <p:spPr bwMode="auto">
          <a:xfrm flipV="1">
            <a:off x="5842000" y="1914525"/>
            <a:ext cx="1968500" cy="1293813"/>
          </a:xfrm>
          <a:custGeom>
            <a:avLst/>
            <a:gdLst>
              <a:gd name="T0" fmla="*/ 2147483647 w 1240"/>
              <a:gd name="T1" fmla="*/ 2147483647 h 815"/>
              <a:gd name="T2" fmla="*/ 2147483647 w 1240"/>
              <a:gd name="T3" fmla="*/ 2147483647 h 815"/>
              <a:gd name="T4" fmla="*/ 0 w 1240"/>
              <a:gd name="T5" fmla="*/ 2147483647 h 815"/>
              <a:gd name="T6" fmla="*/ 0 w 1240"/>
              <a:gd name="T7" fmla="*/ 0 h 815"/>
              <a:gd name="T8" fmla="*/ 0 60000 65536"/>
              <a:gd name="T9" fmla="*/ 0 60000 65536"/>
              <a:gd name="T10" fmla="*/ 0 60000 65536"/>
              <a:gd name="T11" fmla="*/ 0 60000 65536"/>
              <a:gd name="T12" fmla="*/ 0 w 1240"/>
              <a:gd name="T13" fmla="*/ 0 h 815"/>
              <a:gd name="T14" fmla="*/ 1240 w 1240"/>
              <a:gd name="T15" fmla="*/ 815 h 8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0" h="815">
                <a:moveTo>
                  <a:pt x="1240" y="815"/>
                </a:moveTo>
                <a:lnTo>
                  <a:pt x="1240" y="575"/>
                </a:lnTo>
                <a:lnTo>
                  <a:pt x="0" y="215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7" name="Rectangle 2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54613" y="14906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  <a:latin typeface="Courier New" pitchFamily="-106" charset="0"/>
              </a:rPr>
              <a:t>S</a:t>
            </a:r>
          </a:p>
        </p:txBody>
      </p:sp>
      <p:sp>
        <p:nvSpPr>
          <p:cNvPr id="76818" name="Rectangle 3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54613" y="32432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  <a:latin typeface="Courier New" pitchFamily="-106" charset="0"/>
              </a:rPr>
              <a:t>R</a:t>
            </a:r>
          </a:p>
        </p:txBody>
      </p:sp>
      <p:sp>
        <p:nvSpPr>
          <p:cNvPr id="76819" name="Rectangle 3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131175" y="29718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1002CE"/>
                </a:solidFill>
                <a:latin typeface="Courier New" pitchFamily="-106" charset="0"/>
              </a:rPr>
              <a:t>Q</a:t>
            </a:r>
            <a:endParaRPr lang="en-US" sz="1600" b="1">
              <a:solidFill>
                <a:srgbClr val="067B0E"/>
              </a:solidFill>
              <a:latin typeface="Courier New" pitchFamily="-106" charset="0"/>
            </a:endParaRPr>
          </a:p>
        </p:txBody>
      </p:sp>
      <p:sp>
        <p:nvSpPr>
          <p:cNvPr id="76820" name="Text Box 3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034213" y="30734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-106" charset="0"/>
              </a:rPr>
              <a:t>0</a:t>
            </a:r>
            <a:endParaRPr lang="en-US" sz="1800" b="1">
              <a:solidFill>
                <a:srgbClr val="067B0E"/>
              </a:solidFill>
              <a:latin typeface="Courier New" pitchFamily="-106" charset="0"/>
            </a:endParaRPr>
          </a:p>
        </p:txBody>
      </p:sp>
      <p:sp>
        <p:nvSpPr>
          <p:cNvPr id="76821" name="Text Box 3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010400" y="16002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EB102C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76822" name="Text Box 3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680075" y="348615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-106" charset="0"/>
              </a:rPr>
              <a:t>0</a:t>
            </a:r>
            <a:endParaRPr lang="en-US" sz="1800" b="1">
              <a:solidFill>
                <a:srgbClr val="067B0E"/>
              </a:solidFill>
              <a:latin typeface="Courier New" pitchFamily="-106" charset="0"/>
            </a:endParaRPr>
          </a:p>
        </p:txBody>
      </p:sp>
      <p:sp>
        <p:nvSpPr>
          <p:cNvPr id="76823" name="Text Box 3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57200" y="1905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067B0E"/>
                </a:solidFill>
                <a:latin typeface="Comic Sans MS" pitchFamily="-106" charset="0"/>
              </a:rPr>
              <a:t>inputs</a:t>
            </a:r>
            <a:endParaRPr lang="en-US" sz="1200">
              <a:latin typeface="Comic Sans MS" pitchFamily="-106" charset="0"/>
            </a:endParaRPr>
          </a:p>
        </p:txBody>
      </p:sp>
      <p:sp>
        <p:nvSpPr>
          <p:cNvPr id="76824" name="Text Box 3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932738" y="2836863"/>
            <a:ext cx="7381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1002CE"/>
                </a:solidFill>
                <a:latin typeface="Comic Sans MS" pitchFamily="-106" charset="0"/>
              </a:rPr>
              <a:t>output</a:t>
            </a:r>
            <a:endParaRPr lang="en-US" sz="1200">
              <a:latin typeface="Comic Sans MS" pitchFamily="-106" charset="0"/>
            </a:endParaRPr>
          </a:p>
        </p:txBody>
      </p:sp>
      <p:sp>
        <p:nvSpPr>
          <p:cNvPr id="76825" name="Text Box 3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688013" y="288925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EB102C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76826" name="Text Box 3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659438" y="1457325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-106" charset="0"/>
              </a:rPr>
              <a:t>0</a:t>
            </a:r>
            <a:endParaRPr lang="en-US" sz="1800" b="1">
              <a:solidFill>
                <a:srgbClr val="067B0E"/>
              </a:solidFill>
              <a:latin typeface="Courier New" pitchFamily="-106" charset="0"/>
            </a:endParaRPr>
          </a:p>
        </p:txBody>
      </p:sp>
      <p:sp>
        <p:nvSpPr>
          <p:cNvPr id="76827" name="Text Box 3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670550" y="19954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-106" charset="0"/>
              </a:rPr>
              <a:t>0</a:t>
            </a:r>
            <a:endParaRPr lang="en-US" sz="1800" b="1">
              <a:solidFill>
                <a:srgbClr val="067B0E"/>
              </a:solidFill>
              <a:latin typeface="Courier New" pitchFamily="-106" charset="0"/>
            </a:endParaRPr>
          </a:p>
        </p:txBody>
      </p:sp>
      <p:sp>
        <p:nvSpPr>
          <p:cNvPr id="76828" name="Text Box 4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47675" y="277813"/>
            <a:ext cx="33337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/>
              <a:t>The D latch</a:t>
            </a:r>
          </a:p>
        </p:txBody>
      </p:sp>
      <p:sp>
        <p:nvSpPr>
          <p:cNvPr id="76829" name="Line 4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660650" y="3540125"/>
            <a:ext cx="600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0" name="Line 4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2649538" y="1746250"/>
            <a:ext cx="0" cy="179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1" name="Line 4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808038" y="1752600"/>
            <a:ext cx="34623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2" name="Rectangle 4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42950" y="13716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67B0E"/>
                </a:solidFill>
                <a:latin typeface="Courier New" pitchFamily="-106" charset="0"/>
              </a:rPr>
              <a:t>D</a:t>
            </a:r>
            <a:endParaRPr lang="en-US" sz="1600">
              <a:latin typeface="Monaco" pitchFamily="-106" charset="0"/>
            </a:endParaRPr>
          </a:p>
        </p:txBody>
      </p:sp>
      <p:sp>
        <p:nvSpPr>
          <p:cNvPr id="76833" name="Rectangle 4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179513" y="1454150"/>
            <a:ext cx="671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67B0E"/>
                </a:solidFill>
                <a:latin typeface="Monaco" pitchFamily="-106" charset="0"/>
              </a:rPr>
              <a:t>data</a:t>
            </a:r>
          </a:p>
        </p:txBody>
      </p:sp>
      <p:sp>
        <p:nvSpPr>
          <p:cNvPr id="76834" name="Line 4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219575" y="3509963"/>
            <a:ext cx="116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835" name="Line 4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4222750" y="1752600"/>
            <a:ext cx="116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836" name="Rectangle 4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072063" y="134938"/>
            <a:ext cx="3952875" cy="3802062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837" name="Line 49"/>
          <p:cNvSpPr>
            <a:spLocks noChangeShapeType="1"/>
          </p:cNvSpPr>
          <p:nvPr/>
        </p:nvSpPr>
        <p:spPr bwMode="auto">
          <a:xfrm flipV="1">
            <a:off x="3657600" y="4038600"/>
            <a:ext cx="0" cy="533400"/>
          </a:xfrm>
          <a:prstGeom prst="line">
            <a:avLst/>
          </a:prstGeom>
          <a:noFill/>
          <a:ln w="19050">
            <a:solidFill>
              <a:srgbClr val="1002C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838" name="Text Box 50"/>
          <p:cNvSpPr txBox="1">
            <a:spLocks noChangeArrowheads="1"/>
          </p:cNvSpPr>
          <p:nvPr/>
        </p:nvSpPr>
        <p:spPr bwMode="auto">
          <a:xfrm>
            <a:off x="3657600" y="4235450"/>
            <a:ext cx="2101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/>
              <a:t>only one of </a:t>
            </a:r>
            <a:r>
              <a:rPr lang="en-US" sz="1600" b="1">
                <a:solidFill>
                  <a:srgbClr val="067B0E"/>
                </a:solidFill>
                <a:latin typeface="Courier New" pitchFamily="-106" charset="0"/>
              </a:rPr>
              <a:t>S</a:t>
            </a:r>
            <a:r>
              <a:rPr lang="en-US" sz="1200"/>
              <a:t> or </a:t>
            </a:r>
            <a:r>
              <a:rPr lang="en-US" sz="1600" b="1">
                <a:solidFill>
                  <a:srgbClr val="067B0E"/>
                </a:solidFill>
                <a:latin typeface="Courier New" pitchFamily="-106" charset="0"/>
              </a:rPr>
              <a:t>R</a:t>
            </a:r>
            <a:r>
              <a:rPr lang="en-US" sz="1200"/>
              <a:t> is high</a:t>
            </a:r>
          </a:p>
        </p:txBody>
      </p:sp>
      <p:sp>
        <p:nvSpPr>
          <p:cNvPr id="76839" name="AutoShape 51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5400000">
            <a:off x="3403600" y="3133725"/>
            <a:ext cx="533400" cy="762000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40" name="Oval 52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079875" y="3435350"/>
            <a:ext cx="141288" cy="139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41" name="Text Box 53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971675" y="4706938"/>
            <a:ext cx="502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  <a:buFont typeface="Times" pitchFamily="-106" charset="0"/>
              <a:buNone/>
            </a:pPr>
            <a:r>
              <a:rPr lang="en-US" sz="2000">
                <a:solidFill>
                  <a:srgbClr val="1002CE"/>
                </a:solidFill>
              </a:rPr>
              <a:t> How could we change this circuit so that it takes </a:t>
            </a:r>
            <a:r>
              <a:rPr lang="en-US" sz="2000" b="1" i="1">
                <a:solidFill>
                  <a:srgbClr val="1002CE"/>
                </a:solidFill>
              </a:rPr>
              <a:t>1 bit of DATA</a:t>
            </a:r>
            <a:r>
              <a:rPr lang="en-US" sz="2000">
                <a:solidFill>
                  <a:srgbClr val="1002CE"/>
                </a:solidFill>
              </a:rPr>
              <a:t> as input?</a:t>
            </a:r>
          </a:p>
        </p:txBody>
      </p:sp>
      <p:sp>
        <p:nvSpPr>
          <p:cNvPr id="76842" name="Text Box 54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905000" y="5791200"/>
            <a:ext cx="502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  <a:buFont typeface="Times" pitchFamily="-106" charset="0"/>
              <a:buNone/>
            </a:pPr>
            <a:r>
              <a:rPr lang="en-US" sz="2000"/>
              <a:t>We might want to </a:t>
            </a:r>
            <a:r>
              <a:rPr lang="en-US" sz="2000" b="1" i="1"/>
              <a:t>deliberately trigger </a:t>
            </a:r>
            <a:r>
              <a:rPr lang="en-US" sz="2000"/>
              <a:t>the memory of our 1 bit of data. </a:t>
            </a:r>
          </a:p>
        </p:txBody>
      </p:sp>
      <p:sp>
        <p:nvSpPr>
          <p:cNvPr id="76843" name="Text Box 56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162800" y="4052888"/>
            <a:ext cx="1709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  <a:latin typeface="Courier New" pitchFamily="-106" charset="0"/>
              </a:rPr>
              <a:t>S</a:t>
            </a:r>
            <a:r>
              <a:rPr lang="en-US" sz="1400">
                <a:latin typeface="Comic Sans MS" pitchFamily="-106" charset="0"/>
              </a:rPr>
              <a:t> sets </a:t>
            </a:r>
            <a:r>
              <a:rPr lang="en-US" sz="1400" b="1">
                <a:solidFill>
                  <a:srgbClr val="1002CE"/>
                </a:solidFill>
                <a:latin typeface="Comic Sans MS" pitchFamily="-106" charset="0"/>
              </a:rPr>
              <a:t>Q</a:t>
            </a:r>
            <a:r>
              <a:rPr lang="en-US" sz="1400">
                <a:latin typeface="Comic Sans MS" pitchFamily="-106" charset="0"/>
              </a:rPr>
              <a:t> to </a:t>
            </a:r>
            <a:r>
              <a:rPr lang="en-US" sz="1800" b="1">
                <a:latin typeface="Courier New" pitchFamily="-106" charset="0"/>
              </a:rPr>
              <a:t>1</a:t>
            </a:r>
            <a:r>
              <a:rPr lang="en-US" sz="1400">
                <a:latin typeface="Comic Sans MS" pitchFamily="-106" charset="0"/>
              </a:rPr>
              <a:t>.</a:t>
            </a:r>
          </a:p>
        </p:txBody>
      </p:sp>
      <p:sp>
        <p:nvSpPr>
          <p:cNvPr id="76844" name="Text Box 57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162800" y="4349750"/>
            <a:ext cx="1709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  <a:latin typeface="Courier New" pitchFamily="-106" charset="0"/>
              </a:rPr>
              <a:t>R</a:t>
            </a:r>
            <a:r>
              <a:rPr lang="en-US" sz="1400">
                <a:latin typeface="Comic Sans MS" pitchFamily="-106" charset="0"/>
              </a:rPr>
              <a:t> resets </a:t>
            </a:r>
            <a:r>
              <a:rPr lang="en-US" sz="1400" b="1">
                <a:solidFill>
                  <a:srgbClr val="1002CE"/>
                </a:solidFill>
                <a:latin typeface="Comic Sans MS" pitchFamily="-106" charset="0"/>
              </a:rPr>
              <a:t>Q</a:t>
            </a:r>
            <a:r>
              <a:rPr lang="en-US" sz="1400">
                <a:latin typeface="Comic Sans MS" pitchFamily="-106" charset="0"/>
              </a:rPr>
              <a:t> to </a:t>
            </a:r>
            <a:r>
              <a:rPr lang="en-US" sz="1800" b="1">
                <a:latin typeface="Courier New" pitchFamily="-106" charset="0"/>
              </a:rPr>
              <a:t>0</a:t>
            </a:r>
            <a:r>
              <a:rPr lang="en-US" sz="1400">
                <a:latin typeface="Comic Sans MS" pitchFamily="-106" charset="0"/>
              </a:rPr>
              <a:t>.</a:t>
            </a:r>
          </a:p>
        </p:txBody>
      </p:sp>
      <p:sp>
        <p:nvSpPr>
          <p:cNvPr id="76845" name="Rectangle 58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905625" y="4041775"/>
            <a:ext cx="2071688" cy="71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86400" y="276225"/>
            <a:ext cx="33337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solidFill>
                  <a:schemeClr val="bg2"/>
                </a:solidFill>
              </a:rPr>
              <a:t>The SR latch</a:t>
            </a:r>
          </a:p>
        </p:txBody>
      </p:sp>
      <p:sp>
        <p:nvSpPr>
          <p:cNvPr id="77827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37400" y="1847850"/>
            <a:ext cx="141288" cy="139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8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7292975" y="1917700"/>
            <a:ext cx="511175" cy="0"/>
          </a:xfrm>
          <a:prstGeom prst="line">
            <a:avLst/>
          </a:prstGeom>
          <a:noFill/>
          <a:ln w="19050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829" name="Group 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253163" y="1612900"/>
            <a:ext cx="892175" cy="611188"/>
            <a:chOff x="4734" y="3053"/>
            <a:chExt cx="656" cy="491"/>
          </a:xfrm>
        </p:grpSpPr>
        <p:grpSp>
          <p:nvGrpSpPr>
            <p:cNvPr id="77891" name="Group 6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77895" name="Freeform 7"/>
              <p:cNvSpPr>
                <a:spLocks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96" name="Freeform 8"/>
              <p:cNvSpPr>
                <a:spLocks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7892" name="Group 9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77893" name="Freeform 10"/>
              <p:cNvSpPr>
                <a:spLocks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94" name="Freeform 11"/>
              <p:cNvSpPr>
                <a:spLocks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7830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253163" y="3060700"/>
            <a:ext cx="892175" cy="611188"/>
            <a:chOff x="4734" y="3053"/>
            <a:chExt cx="656" cy="491"/>
          </a:xfrm>
        </p:grpSpPr>
        <p:grpSp>
          <p:nvGrpSpPr>
            <p:cNvPr id="77885" name="Group 13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77889" name="Freeform 14"/>
              <p:cNvSpPr>
                <a:spLocks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90" name="Freeform 15"/>
              <p:cNvSpPr>
                <a:spLocks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7886" name="Group 16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77887" name="Freeform 17"/>
              <p:cNvSpPr>
                <a:spLocks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88" name="Freeform 18"/>
              <p:cNvSpPr>
                <a:spLocks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7831" name="Oval 1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29463" y="3297238"/>
            <a:ext cx="141287" cy="139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Text Box 2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11875" y="1766888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NOR</a:t>
            </a:r>
          </a:p>
        </p:txBody>
      </p:sp>
      <p:sp>
        <p:nvSpPr>
          <p:cNvPr id="77833" name="Text Box 2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13463" y="3214688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NOR</a:t>
            </a:r>
          </a:p>
        </p:txBody>
      </p:sp>
      <p:sp>
        <p:nvSpPr>
          <p:cNvPr id="77834" name="Line 2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281863" y="33655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5" name="Line 2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354638" y="1755775"/>
            <a:ext cx="10080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Line 2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838825" y="2022475"/>
            <a:ext cx="5318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7" name="Line 2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840413" y="3197225"/>
            <a:ext cx="531812" cy="0"/>
          </a:xfrm>
          <a:prstGeom prst="line">
            <a:avLst/>
          </a:prstGeom>
          <a:noFill/>
          <a:ln w="19050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Line 2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364163" y="3511550"/>
            <a:ext cx="10080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Freeform 2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5845175" y="2016125"/>
            <a:ext cx="1968500" cy="1349375"/>
          </a:xfrm>
          <a:custGeom>
            <a:avLst/>
            <a:gdLst>
              <a:gd name="T0" fmla="*/ 2147483647 w 1240"/>
              <a:gd name="T1" fmla="*/ 2147483647 h 815"/>
              <a:gd name="T2" fmla="*/ 2147483647 w 1240"/>
              <a:gd name="T3" fmla="*/ 2147483647 h 815"/>
              <a:gd name="T4" fmla="*/ 0 w 1240"/>
              <a:gd name="T5" fmla="*/ 2147483647 h 815"/>
              <a:gd name="T6" fmla="*/ 0 w 1240"/>
              <a:gd name="T7" fmla="*/ 0 h 815"/>
              <a:gd name="T8" fmla="*/ 0 60000 65536"/>
              <a:gd name="T9" fmla="*/ 0 60000 65536"/>
              <a:gd name="T10" fmla="*/ 0 60000 65536"/>
              <a:gd name="T11" fmla="*/ 0 60000 65536"/>
              <a:gd name="T12" fmla="*/ 0 w 1240"/>
              <a:gd name="T13" fmla="*/ 0 h 815"/>
              <a:gd name="T14" fmla="*/ 1240 w 1240"/>
              <a:gd name="T15" fmla="*/ 815 h 8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0" h="815">
                <a:moveTo>
                  <a:pt x="1240" y="815"/>
                </a:moveTo>
                <a:lnTo>
                  <a:pt x="1240" y="575"/>
                </a:lnTo>
                <a:lnTo>
                  <a:pt x="0" y="215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0" name="Freeform 28"/>
          <p:cNvSpPr>
            <a:spLocks/>
          </p:cNvSpPr>
          <p:nvPr>
            <p:custDataLst>
              <p:tags r:id="rId15"/>
            </p:custDataLst>
          </p:nvPr>
        </p:nvSpPr>
        <p:spPr bwMode="auto">
          <a:xfrm flipV="1">
            <a:off x="5842000" y="1914525"/>
            <a:ext cx="1968500" cy="1293813"/>
          </a:xfrm>
          <a:custGeom>
            <a:avLst/>
            <a:gdLst>
              <a:gd name="T0" fmla="*/ 2147483647 w 1240"/>
              <a:gd name="T1" fmla="*/ 2147483647 h 815"/>
              <a:gd name="T2" fmla="*/ 2147483647 w 1240"/>
              <a:gd name="T3" fmla="*/ 2147483647 h 815"/>
              <a:gd name="T4" fmla="*/ 0 w 1240"/>
              <a:gd name="T5" fmla="*/ 2147483647 h 815"/>
              <a:gd name="T6" fmla="*/ 0 w 1240"/>
              <a:gd name="T7" fmla="*/ 0 h 815"/>
              <a:gd name="T8" fmla="*/ 0 60000 65536"/>
              <a:gd name="T9" fmla="*/ 0 60000 65536"/>
              <a:gd name="T10" fmla="*/ 0 60000 65536"/>
              <a:gd name="T11" fmla="*/ 0 60000 65536"/>
              <a:gd name="T12" fmla="*/ 0 w 1240"/>
              <a:gd name="T13" fmla="*/ 0 h 815"/>
              <a:gd name="T14" fmla="*/ 1240 w 1240"/>
              <a:gd name="T15" fmla="*/ 815 h 8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0" h="815">
                <a:moveTo>
                  <a:pt x="1240" y="815"/>
                </a:moveTo>
                <a:lnTo>
                  <a:pt x="1240" y="575"/>
                </a:lnTo>
                <a:lnTo>
                  <a:pt x="0" y="215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1" name="Rectangle 2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54613" y="14906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  <a:latin typeface="Courier New" pitchFamily="-106" charset="0"/>
              </a:rPr>
              <a:t>S</a:t>
            </a:r>
          </a:p>
        </p:txBody>
      </p:sp>
      <p:sp>
        <p:nvSpPr>
          <p:cNvPr id="77842" name="Rectangle 3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54613" y="32432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  <a:latin typeface="Courier New" pitchFamily="-106" charset="0"/>
              </a:rPr>
              <a:t>R</a:t>
            </a:r>
          </a:p>
        </p:txBody>
      </p:sp>
      <p:sp>
        <p:nvSpPr>
          <p:cNvPr id="77843" name="Rectangle 3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131175" y="29718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1002CE"/>
                </a:solidFill>
                <a:latin typeface="Courier New" pitchFamily="-106" charset="0"/>
              </a:rPr>
              <a:t>Q</a:t>
            </a:r>
            <a:endParaRPr lang="en-US" sz="1600" b="1">
              <a:solidFill>
                <a:srgbClr val="067B0E"/>
              </a:solidFill>
              <a:latin typeface="Courier New" pitchFamily="-106" charset="0"/>
            </a:endParaRPr>
          </a:p>
        </p:txBody>
      </p:sp>
      <p:sp>
        <p:nvSpPr>
          <p:cNvPr id="77844" name="Text Box 3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034213" y="30734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-106" charset="0"/>
              </a:rPr>
              <a:t>0</a:t>
            </a:r>
            <a:endParaRPr lang="en-US" sz="1800" b="1">
              <a:solidFill>
                <a:srgbClr val="067B0E"/>
              </a:solidFill>
              <a:latin typeface="Courier New" pitchFamily="-106" charset="0"/>
            </a:endParaRPr>
          </a:p>
        </p:txBody>
      </p:sp>
      <p:sp>
        <p:nvSpPr>
          <p:cNvPr id="77845" name="Text Box 3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010400" y="16002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EB102C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77846" name="Text Box 3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680075" y="348615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-106" charset="0"/>
              </a:rPr>
              <a:t>0</a:t>
            </a:r>
            <a:endParaRPr lang="en-US" sz="1800" b="1">
              <a:solidFill>
                <a:srgbClr val="067B0E"/>
              </a:solidFill>
              <a:latin typeface="Courier New" pitchFamily="-106" charset="0"/>
            </a:endParaRPr>
          </a:p>
        </p:txBody>
      </p:sp>
      <p:sp>
        <p:nvSpPr>
          <p:cNvPr id="77847" name="Text Box 3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57175" y="15367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067B0E"/>
                </a:solidFill>
                <a:latin typeface="Comic Sans MS" pitchFamily="-106" charset="0"/>
              </a:rPr>
              <a:t>inputs</a:t>
            </a:r>
            <a:endParaRPr lang="en-US" sz="1200">
              <a:latin typeface="Comic Sans MS" pitchFamily="-106" charset="0"/>
            </a:endParaRPr>
          </a:p>
        </p:txBody>
      </p:sp>
      <p:sp>
        <p:nvSpPr>
          <p:cNvPr id="77848" name="Text Box 3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932738" y="2836863"/>
            <a:ext cx="7381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1002CE"/>
                </a:solidFill>
                <a:latin typeface="Comic Sans MS" pitchFamily="-106" charset="0"/>
              </a:rPr>
              <a:t>output</a:t>
            </a:r>
            <a:endParaRPr lang="en-US" sz="1200">
              <a:latin typeface="Comic Sans MS" pitchFamily="-106" charset="0"/>
            </a:endParaRPr>
          </a:p>
        </p:txBody>
      </p:sp>
      <p:sp>
        <p:nvSpPr>
          <p:cNvPr id="77849" name="Text Box 3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688013" y="288925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EB102C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77850" name="Text Box 3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659438" y="1457325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-106" charset="0"/>
              </a:rPr>
              <a:t>0</a:t>
            </a:r>
            <a:endParaRPr lang="en-US" sz="1800" b="1">
              <a:solidFill>
                <a:srgbClr val="067B0E"/>
              </a:solidFill>
              <a:latin typeface="Courier New" pitchFamily="-106" charset="0"/>
            </a:endParaRPr>
          </a:p>
        </p:txBody>
      </p:sp>
      <p:sp>
        <p:nvSpPr>
          <p:cNvPr id="77851" name="Text Box 3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670550" y="19954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-106" charset="0"/>
              </a:rPr>
              <a:t>0</a:t>
            </a:r>
            <a:endParaRPr lang="en-US" sz="1800" b="1">
              <a:solidFill>
                <a:srgbClr val="067B0E"/>
              </a:solidFill>
              <a:latin typeface="Courier New" pitchFamily="-106" charset="0"/>
            </a:endParaRPr>
          </a:p>
        </p:txBody>
      </p:sp>
      <p:sp>
        <p:nvSpPr>
          <p:cNvPr id="77852" name="Text Box 4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47675" y="277813"/>
            <a:ext cx="33337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/>
              <a:t>The D latch</a:t>
            </a:r>
          </a:p>
        </p:txBody>
      </p:sp>
      <p:grpSp>
        <p:nvGrpSpPr>
          <p:cNvPr id="77853" name="Group 41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3729038" y="1430338"/>
            <a:ext cx="500062" cy="647700"/>
            <a:chOff x="4891" y="1600"/>
            <a:chExt cx="315" cy="408"/>
          </a:xfrm>
        </p:grpSpPr>
        <p:sp>
          <p:nvSpPr>
            <p:cNvPr id="77882" name="Freeform 42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3" name="Freeform 43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4" name="Line 44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54" name="Line 4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965450" y="3373438"/>
            <a:ext cx="600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5" name="Line 4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2954338" y="1579563"/>
            <a:ext cx="0" cy="179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6" name="Line 47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2544763" y="1844675"/>
            <a:ext cx="0" cy="1843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7" name="Line 48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135063" y="1854200"/>
            <a:ext cx="175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8" name="Oval 4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581400" y="3297238"/>
            <a:ext cx="141288" cy="139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859" name="Group 50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3729038" y="3184525"/>
            <a:ext cx="500062" cy="647700"/>
            <a:chOff x="4891" y="1600"/>
            <a:chExt cx="315" cy="408"/>
          </a:xfrm>
        </p:grpSpPr>
        <p:sp>
          <p:nvSpPr>
            <p:cNvPr id="77879" name="Freeform 51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0" name="Freeform 52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1" name="Line 53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60" name="Line 5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1112838" y="1585913"/>
            <a:ext cx="26209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61" name="Line 5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3025775" y="1847850"/>
            <a:ext cx="708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62" name="Line 56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543175" y="3675063"/>
            <a:ext cx="1184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63" name="Rectangle 57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047750" y="1204913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67B0E"/>
                </a:solidFill>
                <a:latin typeface="Courier New" pitchFamily="-106" charset="0"/>
              </a:rPr>
              <a:t>D</a:t>
            </a:r>
            <a:endParaRPr lang="en-US" sz="1600">
              <a:latin typeface="Monaco" pitchFamily="-106" charset="0"/>
            </a:endParaRPr>
          </a:p>
        </p:txBody>
      </p:sp>
      <p:sp>
        <p:nvSpPr>
          <p:cNvPr id="77864" name="Rectangle 58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484313" y="1287463"/>
            <a:ext cx="671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67B0E"/>
                </a:solidFill>
                <a:latin typeface="Monaco" pitchFamily="-106" charset="0"/>
              </a:rPr>
              <a:t>data</a:t>
            </a:r>
          </a:p>
        </p:txBody>
      </p:sp>
      <p:sp>
        <p:nvSpPr>
          <p:cNvPr id="77865" name="Rectangle 5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084263" y="1860550"/>
            <a:ext cx="11604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67B0E"/>
                </a:solidFill>
                <a:latin typeface="Monaco" pitchFamily="-106" charset="0"/>
              </a:rPr>
              <a:t>"strobe"</a:t>
            </a:r>
          </a:p>
        </p:txBody>
      </p:sp>
      <p:sp>
        <p:nvSpPr>
          <p:cNvPr id="77866" name="Text Box 6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660775" y="1611313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AND</a:t>
            </a:r>
          </a:p>
        </p:txBody>
      </p:sp>
      <p:sp>
        <p:nvSpPr>
          <p:cNvPr id="77867" name="Text Box 6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660775" y="33528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AND</a:t>
            </a:r>
          </a:p>
        </p:txBody>
      </p:sp>
      <p:sp>
        <p:nvSpPr>
          <p:cNvPr id="77868" name="Line 62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4219575" y="3509963"/>
            <a:ext cx="116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869" name="Line 6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4222750" y="1760538"/>
            <a:ext cx="116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870" name="Text Box 6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831850" y="2232025"/>
            <a:ext cx="1295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1002CE"/>
                </a:solidFill>
                <a:latin typeface="Comic Sans MS" pitchFamily="-106" charset="0"/>
              </a:rPr>
              <a:t>tells </a:t>
            </a:r>
            <a:r>
              <a:rPr lang="en-US" sz="1400" u="sng">
                <a:solidFill>
                  <a:srgbClr val="1002CE"/>
                </a:solidFill>
                <a:latin typeface="Comic Sans MS" pitchFamily="-106" charset="0"/>
              </a:rPr>
              <a:t>when</a:t>
            </a:r>
            <a:r>
              <a:rPr lang="en-US" sz="1400">
                <a:solidFill>
                  <a:srgbClr val="1002CE"/>
                </a:solidFill>
                <a:latin typeface="Comic Sans MS" pitchFamily="-106" charset="0"/>
              </a:rPr>
              <a:t> to remember the data!</a:t>
            </a:r>
          </a:p>
        </p:txBody>
      </p:sp>
      <p:sp>
        <p:nvSpPr>
          <p:cNvPr id="77871" name="Rectangle 65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072063" y="134938"/>
            <a:ext cx="3952875" cy="3802062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872" name="Line 66"/>
          <p:cNvSpPr>
            <a:spLocks noChangeShapeType="1"/>
          </p:cNvSpPr>
          <p:nvPr/>
        </p:nvSpPr>
        <p:spPr bwMode="auto">
          <a:xfrm flipV="1">
            <a:off x="3962400" y="4038600"/>
            <a:ext cx="0" cy="533400"/>
          </a:xfrm>
          <a:prstGeom prst="line">
            <a:avLst/>
          </a:prstGeom>
          <a:noFill/>
          <a:ln w="19050">
            <a:solidFill>
              <a:srgbClr val="1002C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873" name="Text Box 67"/>
          <p:cNvSpPr txBox="1">
            <a:spLocks noChangeArrowheads="1"/>
          </p:cNvSpPr>
          <p:nvPr/>
        </p:nvSpPr>
        <p:spPr bwMode="auto">
          <a:xfrm>
            <a:off x="3962400" y="4235450"/>
            <a:ext cx="2101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>
                <a:solidFill>
                  <a:srgbClr val="1002CE"/>
                </a:solidFill>
              </a:rPr>
              <a:t>mutually exclusive ANDs</a:t>
            </a:r>
          </a:p>
        </p:txBody>
      </p:sp>
      <p:sp>
        <p:nvSpPr>
          <p:cNvPr id="77874" name="Text Box 68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936750" y="4838700"/>
            <a:ext cx="502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  <a:buFont typeface="Times" pitchFamily="-106" charset="0"/>
              <a:buNone/>
            </a:pPr>
            <a:r>
              <a:rPr lang="en-US" sz="2000">
                <a:solidFill>
                  <a:srgbClr val="1002CE"/>
                </a:solidFill>
              </a:rPr>
              <a:t>We might want to </a:t>
            </a:r>
            <a:r>
              <a:rPr lang="en-US" sz="2000" b="1" i="1">
                <a:solidFill>
                  <a:srgbClr val="1002CE"/>
                </a:solidFill>
              </a:rPr>
              <a:t>deliberately trigger </a:t>
            </a:r>
            <a:r>
              <a:rPr lang="en-US" sz="2000">
                <a:solidFill>
                  <a:srgbClr val="1002CE"/>
                </a:solidFill>
              </a:rPr>
              <a:t>the memory of our 1 bit of data. </a:t>
            </a:r>
          </a:p>
        </p:txBody>
      </p:sp>
      <p:sp>
        <p:nvSpPr>
          <p:cNvPr id="77875" name="Text Box 70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086600" y="4052888"/>
            <a:ext cx="1754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  <a:latin typeface="Courier New" pitchFamily="-106" charset="0"/>
              </a:rPr>
              <a:t>S</a:t>
            </a:r>
            <a:r>
              <a:rPr lang="en-US" sz="1400">
                <a:latin typeface="Comic Sans MS" pitchFamily="-106" charset="0"/>
              </a:rPr>
              <a:t> sets </a:t>
            </a:r>
            <a:r>
              <a:rPr lang="en-US" sz="1400" b="1">
                <a:solidFill>
                  <a:srgbClr val="1002CE"/>
                </a:solidFill>
                <a:latin typeface="Comic Sans MS" pitchFamily="-106" charset="0"/>
              </a:rPr>
              <a:t>Q</a:t>
            </a:r>
            <a:r>
              <a:rPr lang="en-US" sz="1400">
                <a:latin typeface="Comic Sans MS" pitchFamily="-106" charset="0"/>
              </a:rPr>
              <a:t> to </a:t>
            </a:r>
            <a:r>
              <a:rPr lang="en-US" sz="1800" b="1">
                <a:latin typeface="Courier New" pitchFamily="-106" charset="0"/>
              </a:rPr>
              <a:t>1</a:t>
            </a:r>
            <a:r>
              <a:rPr lang="en-US" sz="1400">
                <a:latin typeface="Comic Sans MS" pitchFamily="-106" charset="0"/>
              </a:rPr>
              <a:t>.</a:t>
            </a:r>
          </a:p>
        </p:txBody>
      </p:sp>
      <p:sp>
        <p:nvSpPr>
          <p:cNvPr id="77876" name="Text Box 71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086600" y="4349750"/>
            <a:ext cx="175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  <a:latin typeface="Courier New" pitchFamily="-106" charset="0"/>
              </a:rPr>
              <a:t>R</a:t>
            </a:r>
            <a:r>
              <a:rPr lang="en-US" sz="1400">
                <a:latin typeface="Comic Sans MS" pitchFamily="-106" charset="0"/>
              </a:rPr>
              <a:t> resets </a:t>
            </a:r>
            <a:r>
              <a:rPr lang="en-US" sz="1400" b="1">
                <a:solidFill>
                  <a:srgbClr val="1002CE"/>
                </a:solidFill>
                <a:latin typeface="Comic Sans MS" pitchFamily="-106" charset="0"/>
              </a:rPr>
              <a:t>Q</a:t>
            </a:r>
            <a:r>
              <a:rPr lang="en-US" sz="1400">
                <a:latin typeface="Comic Sans MS" pitchFamily="-106" charset="0"/>
              </a:rPr>
              <a:t> to </a:t>
            </a:r>
            <a:r>
              <a:rPr lang="en-US" sz="1800" b="1">
                <a:latin typeface="Courier New" pitchFamily="-106" charset="0"/>
              </a:rPr>
              <a:t>0</a:t>
            </a:r>
            <a:r>
              <a:rPr lang="en-US" sz="1400">
                <a:latin typeface="Comic Sans MS" pitchFamily="-106" charset="0"/>
              </a:rPr>
              <a:t>.</a:t>
            </a:r>
          </a:p>
        </p:txBody>
      </p:sp>
      <p:sp>
        <p:nvSpPr>
          <p:cNvPr id="77877" name="Rectangle 72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829425" y="4041775"/>
            <a:ext cx="2071688" cy="71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878" name="Ink 6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65138" y="2813050"/>
            <a:ext cx="1504950" cy="581025"/>
          </a:xfrm>
          <a:custGeom>
            <a:avLst/>
            <a:gdLst>
              <a:gd name="T0" fmla="*/ 2147483647 w 4179"/>
              <a:gd name="T1" fmla="*/ 2147483647 h 1612"/>
              <a:gd name="T2" fmla="*/ 2147483647 w 4179"/>
              <a:gd name="T3" fmla="*/ 2147483647 h 1612"/>
              <a:gd name="T4" fmla="*/ 2147483647 w 4179"/>
              <a:gd name="T5" fmla="*/ 2147483647 h 1612"/>
              <a:gd name="T6" fmla="*/ 2147483647 w 4179"/>
              <a:gd name="T7" fmla="*/ 2147483647 h 1612"/>
              <a:gd name="T8" fmla="*/ 2147483647 w 4179"/>
              <a:gd name="T9" fmla="*/ 2147483647 h 1612"/>
              <a:gd name="T10" fmla="*/ 2147483647 w 4179"/>
              <a:gd name="T11" fmla="*/ 2147483647 h 1612"/>
              <a:gd name="T12" fmla="*/ 2147483647 w 4179"/>
              <a:gd name="T13" fmla="*/ 2147483647 h 1612"/>
              <a:gd name="T14" fmla="*/ 2147483647 w 4179"/>
              <a:gd name="T15" fmla="*/ 2147483647 h 1612"/>
              <a:gd name="T16" fmla="*/ 2147483647 w 4179"/>
              <a:gd name="T17" fmla="*/ 2147483647 h 1612"/>
              <a:gd name="T18" fmla="*/ 2147483647 w 4179"/>
              <a:gd name="T19" fmla="*/ 2147483647 h 1612"/>
              <a:gd name="T20" fmla="*/ 2147483647 w 4179"/>
              <a:gd name="T21" fmla="*/ 2147483647 h 1612"/>
              <a:gd name="T22" fmla="*/ 2147483647 w 4179"/>
              <a:gd name="T23" fmla="*/ 2147483647 h 1612"/>
              <a:gd name="T24" fmla="*/ 2147483647 w 4179"/>
              <a:gd name="T25" fmla="*/ 2147483647 h 1612"/>
              <a:gd name="T26" fmla="*/ 2147483647 w 4179"/>
              <a:gd name="T27" fmla="*/ 2147483647 h 1612"/>
              <a:gd name="T28" fmla="*/ 2147483647 w 4179"/>
              <a:gd name="T29" fmla="*/ 2147483647 h 1612"/>
              <a:gd name="T30" fmla="*/ 2147483647 w 4179"/>
              <a:gd name="T31" fmla="*/ 2147483647 h 1612"/>
              <a:gd name="T32" fmla="*/ 2147483647 w 4179"/>
              <a:gd name="T33" fmla="*/ 2147483647 h 1612"/>
              <a:gd name="T34" fmla="*/ 2147483647 w 4179"/>
              <a:gd name="T35" fmla="*/ 2147483647 h 1612"/>
              <a:gd name="T36" fmla="*/ 2147483647 w 4179"/>
              <a:gd name="T37" fmla="*/ 2147483647 h 1612"/>
              <a:gd name="T38" fmla="*/ 2147483647 w 4179"/>
              <a:gd name="T39" fmla="*/ 2147483647 h 1612"/>
              <a:gd name="T40" fmla="*/ 2147483647 w 4179"/>
              <a:gd name="T41" fmla="*/ 2147483647 h 1612"/>
              <a:gd name="T42" fmla="*/ 2147483647 w 4179"/>
              <a:gd name="T43" fmla="*/ 2147483647 h 1612"/>
              <a:gd name="T44" fmla="*/ 2147483647 w 4179"/>
              <a:gd name="T45" fmla="*/ 2147483647 h 1612"/>
              <a:gd name="T46" fmla="*/ 2147483647 w 4179"/>
              <a:gd name="T47" fmla="*/ 2147483647 h 1612"/>
              <a:gd name="T48" fmla="*/ 2147483647 w 4179"/>
              <a:gd name="T49" fmla="*/ 2147483647 h 1612"/>
              <a:gd name="T50" fmla="*/ 2147483647 w 4179"/>
              <a:gd name="T51" fmla="*/ 2147483647 h 1612"/>
              <a:gd name="T52" fmla="*/ 2147483647 w 4179"/>
              <a:gd name="T53" fmla="*/ 2147483647 h 1612"/>
              <a:gd name="T54" fmla="*/ 2147483647 w 4179"/>
              <a:gd name="T55" fmla="*/ 2147483647 h 1612"/>
              <a:gd name="T56" fmla="*/ 2147483647 w 4179"/>
              <a:gd name="T57" fmla="*/ 2147483647 h 1612"/>
              <a:gd name="T58" fmla="*/ 2147483647 w 4179"/>
              <a:gd name="T59" fmla="*/ 2147483647 h 1612"/>
              <a:gd name="T60" fmla="*/ 2147483647 w 4179"/>
              <a:gd name="T61" fmla="*/ 2147483647 h 1612"/>
              <a:gd name="T62" fmla="*/ 2147483647 w 4179"/>
              <a:gd name="T63" fmla="*/ 2147483647 h 1612"/>
              <a:gd name="T64" fmla="*/ 2147483647 w 4179"/>
              <a:gd name="T65" fmla="*/ 0 h 1612"/>
              <a:gd name="T66" fmla="*/ 2147483647 w 4179"/>
              <a:gd name="T67" fmla="*/ 2147483647 h 1612"/>
              <a:gd name="T68" fmla="*/ 2147483647 w 4179"/>
              <a:gd name="T69" fmla="*/ 2147483647 h 1612"/>
              <a:gd name="T70" fmla="*/ 2147483647 w 4179"/>
              <a:gd name="T71" fmla="*/ 2147483647 h 1612"/>
              <a:gd name="T72" fmla="*/ 2147483647 w 4179"/>
              <a:gd name="T73" fmla="*/ 2147483647 h 1612"/>
              <a:gd name="T74" fmla="*/ 2147483647 w 4179"/>
              <a:gd name="T75" fmla="*/ 2147483647 h 1612"/>
              <a:gd name="T76" fmla="*/ 2147483647 w 4179"/>
              <a:gd name="T77" fmla="*/ 2147483647 h 1612"/>
              <a:gd name="T78" fmla="*/ 2147483647 w 4179"/>
              <a:gd name="T79" fmla="*/ 2147483647 h 1612"/>
              <a:gd name="T80" fmla="*/ 2147483647 w 4179"/>
              <a:gd name="T81" fmla="*/ 2147483647 h 1612"/>
              <a:gd name="T82" fmla="*/ 2147483647 w 4179"/>
              <a:gd name="T83" fmla="*/ 2147483647 h 1612"/>
              <a:gd name="T84" fmla="*/ 2147483647 w 4179"/>
              <a:gd name="T85" fmla="*/ 2147483647 h 1612"/>
              <a:gd name="T86" fmla="*/ 2147483647 w 4179"/>
              <a:gd name="T87" fmla="*/ 2147483647 h 1612"/>
              <a:gd name="T88" fmla="*/ 2147483647 w 4179"/>
              <a:gd name="T89" fmla="*/ 2147483647 h 1612"/>
              <a:gd name="T90" fmla="*/ 2147483647 w 4179"/>
              <a:gd name="T91" fmla="*/ 2147483647 h 1612"/>
              <a:gd name="T92" fmla="*/ 2147483647 w 4179"/>
              <a:gd name="T93" fmla="*/ 2147483647 h 1612"/>
              <a:gd name="T94" fmla="*/ 2147483647 w 4179"/>
              <a:gd name="T95" fmla="*/ 2147483647 h 1612"/>
              <a:gd name="T96" fmla="*/ 2147483647 w 4179"/>
              <a:gd name="T97" fmla="*/ 2147483647 h 1612"/>
              <a:gd name="T98" fmla="*/ 2147483647 w 4179"/>
              <a:gd name="T99" fmla="*/ 2147483647 h 1612"/>
              <a:gd name="T100" fmla="*/ 2147483647 w 4179"/>
              <a:gd name="T101" fmla="*/ 2147483647 h 1612"/>
              <a:gd name="T102" fmla="*/ 2147483647 w 4179"/>
              <a:gd name="T103" fmla="*/ 2147483647 h 1612"/>
              <a:gd name="T104" fmla="*/ 2147483647 w 4179"/>
              <a:gd name="T105" fmla="*/ 2147483647 h 16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179"/>
              <a:gd name="T160" fmla="*/ 0 h 1612"/>
              <a:gd name="T161" fmla="*/ 4179 w 4179"/>
              <a:gd name="T162" fmla="*/ 1612 h 16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179" h="1612" extrusionOk="0">
                <a:moveTo>
                  <a:pt x="755" y="679"/>
                </a:moveTo>
                <a:cubicBezTo>
                  <a:pt x="761" y="677"/>
                  <a:pt x="767" y="674"/>
                  <a:pt x="773" y="672"/>
                </a:cubicBezTo>
              </a:path>
              <a:path w="4179" h="1612" extrusionOk="0">
                <a:moveTo>
                  <a:pt x="853" y="703"/>
                </a:moveTo>
                <a:cubicBezTo>
                  <a:pt x="828" y="708"/>
                  <a:pt x="821" y="710"/>
                  <a:pt x="805" y="705"/>
                </a:cubicBezTo>
                <a:cubicBezTo>
                  <a:pt x="857" y="668"/>
                  <a:pt x="852" y="653"/>
                  <a:pt x="932" y="650"/>
                </a:cubicBezTo>
                <a:cubicBezTo>
                  <a:pt x="989" y="648"/>
                  <a:pt x="1047" y="661"/>
                  <a:pt x="1105" y="662"/>
                </a:cubicBezTo>
                <a:cubicBezTo>
                  <a:pt x="1168" y="663"/>
                  <a:pt x="1363" y="612"/>
                  <a:pt x="1414" y="644"/>
                </a:cubicBezTo>
                <a:cubicBezTo>
                  <a:pt x="1487" y="690"/>
                  <a:pt x="1461" y="883"/>
                  <a:pt x="1452" y="949"/>
                </a:cubicBezTo>
                <a:cubicBezTo>
                  <a:pt x="1441" y="1033"/>
                  <a:pt x="1314" y="1255"/>
                  <a:pt x="1355" y="1332"/>
                </a:cubicBezTo>
                <a:cubicBezTo>
                  <a:pt x="1381" y="1381"/>
                  <a:pt x="1370" y="1362"/>
                  <a:pt x="1418" y="1373"/>
                </a:cubicBezTo>
                <a:cubicBezTo>
                  <a:pt x="1457" y="1382"/>
                  <a:pt x="1505" y="1370"/>
                  <a:pt x="1546" y="1377"/>
                </a:cubicBezTo>
                <a:cubicBezTo>
                  <a:pt x="1646" y="1394"/>
                  <a:pt x="1733" y="1435"/>
                  <a:pt x="1838" y="1436"/>
                </a:cubicBezTo>
                <a:cubicBezTo>
                  <a:pt x="1867" y="1436"/>
                  <a:pt x="1903" y="1439"/>
                  <a:pt x="1931" y="1432"/>
                </a:cubicBezTo>
                <a:cubicBezTo>
                  <a:pt x="1988" y="1418"/>
                  <a:pt x="1991" y="1417"/>
                  <a:pt x="2028" y="1369"/>
                </a:cubicBezTo>
                <a:cubicBezTo>
                  <a:pt x="2093" y="1284"/>
                  <a:pt x="2136" y="1120"/>
                  <a:pt x="2160" y="1018"/>
                </a:cubicBezTo>
                <a:cubicBezTo>
                  <a:pt x="2193" y="876"/>
                  <a:pt x="2165" y="729"/>
                  <a:pt x="2148" y="587"/>
                </a:cubicBezTo>
                <a:cubicBezTo>
                  <a:pt x="2216" y="575"/>
                  <a:pt x="2284" y="566"/>
                  <a:pt x="2354" y="560"/>
                </a:cubicBezTo>
                <a:cubicBezTo>
                  <a:pt x="2447" y="552"/>
                  <a:pt x="2682" y="484"/>
                  <a:pt x="2767" y="539"/>
                </a:cubicBezTo>
                <a:cubicBezTo>
                  <a:pt x="2816" y="570"/>
                  <a:pt x="2800" y="593"/>
                  <a:pt x="2798" y="646"/>
                </a:cubicBezTo>
                <a:cubicBezTo>
                  <a:pt x="2791" y="834"/>
                  <a:pt x="2714" y="1030"/>
                  <a:pt x="2666" y="1210"/>
                </a:cubicBezTo>
                <a:cubicBezTo>
                  <a:pt x="2654" y="1254"/>
                  <a:pt x="2613" y="1361"/>
                  <a:pt x="2661" y="1393"/>
                </a:cubicBezTo>
                <a:cubicBezTo>
                  <a:pt x="2685" y="1409"/>
                  <a:pt x="2728" y="1404"/>
                  <a:pt x="2755" y="1407"/>
                </a:cubicBezTo>
                <a:cubicBezTo>
                  <a:pt x="2917" y="1424"/>
                  <a:pt x="3082" y="1401"/>
                  <a:pt x="3245" y="1420"/>
                </a:cubicBezTo>
                <a:cubicBezTo>
                  <a:pt x="3318" y="1429"/>
                  <a:pt x="3399" y="1441"/>
                  <a:pt x="3467" y="1471"/>
                </a:cubicBezTo>
                <a:cubicBezTo>
                  <a:pt x="3490" y="1484"/>
                  <a:pt x="3497" y="1487"/>
                  <a:pt x="3510" y="1498"/>
                </a:cubicBezTo>
                <a:cubicBezTo>
                  <a:pt x="3541" y="1353"/>
                  <a:pt x="3574" y="1204"/>
                  <a:pt x="3583" y="1055"/>
                </a:cubicBezTo>
                <a:cubicBezTo>
                  <a:pt x="3591" y="925"/>
                  <a:pt x="3506" y="641"/>
                  <a:pt x="3564" y="524"/>
                </a:cubicBezTo>
                <a:cubicBezTo>
                  <a:pt x="3585" y="482"/>
                  <a:pt x="3594" y="482"/>
                  <a:pt x="3639" y="468"/>
                </a:cubicBezTo>
                <a:cubicBezTo>
                  <a:pt x="3828" y="407"/>
                  <a:pt x="4037" y="476"/>
                  <a:pt x="4176" y="357"/>
                </a:cubicBezTo>
              </a:path>
              <a:path w="4179" h="1612" extrusionOk="0">
                <a:moveTo>
                  <a:pt x="28" y="207"/>
                </a:moveTo>
                <a:cubicBezTo>
                  <a:pt x="30" y="158"/>
                  <a:pt x="51" y="147"/>
                  <a:pt x="89" y="115"/>
                </a:cubicBezTo>
                <a:cubicBezTo>
                  <a:pt x="132" y="79"/>
                  <a:pt x="176" y="44"/>
                  <a:pt x="223" y="13"/>
                </a:cubicBezTo>
                <a:cubicBezTo>
                  <a:pt x="230" y="9"/>
                  <a:pt x="238" y="4"/>
                  <a:pt x="245" y="0"/>
                </a:cubicBezTo>
                <a:cubicBezTo>
                  <a:pt x="256" y="46"/>
                  <a:pt x="254" y="77"/>
                  <a:pt x="246" y="124"/>
                </a:cubicBezTo>
                <a:cubicBezTo>
                  <a:pt x="236" y="183"/>
                  <a:pt x="227" y="243"/>
                  <a:pt x="215" y="302"/>
                </a:cubicBezTo>
                <a:cubicBezTo>
                  <a:pt x="205" y="353"/>
                  <a:pt x="191" y="404"/>
                  <a:pt x="180" y="455"/>
                </a:cubicBezTo>
                <a:cubicBezTo>
                  <a:pt x="175" y="480"/>
                  <a:pt x="170" y="506"/>
                  <a:pt x="166" y="532"/>
                </a:cubicBezTo>
              </a:path>
              <a:path w="4179" h="1612" extrusionOk="0">
                <a:moveTo>
                  <a:pt x="22" y="575"/>
                </a:moveTo>
                <a:cubicBezTo>
                  <a:pt x="1" y="612"/>
                  <a:pt x="-13" y="639"/>
                  <a:pt x="44" y="637"/>
                </a:cubicBezTo>
                <a:cubicBezTo>
                  <a:pt x="81" y="635"/>
                  <a:pt x="126" y="617"/>
                  <a:pt x="161" y="606"/>
                </a:cubicBezTo>
                <a:cubicBezTo>
                  <a:pt x="205" y="592"/>
                  <a:pt x="250" y="571"/>
                  <a:pt x="295" y="562"/>
                </a:cubicBezTo>
                <a:cubicBezTo>
                  <a:pt x="320" y="560"/>
                  <a:pt x="326" y="560"/>
                  <a:pt x="342" y="557"/>
                </a:cubicBezTo>
              </a:path>
              <a:path w="4179" h="1612" extrusionOk="0">
                <a:moveTo>
                  <a:pt x="335" y="1223"/>
                </a:moveTo>
                <a:cubicBezTo>
                  <a:pt x="325" y="1185"/>
                  <a:pt x="312" y="1127"/>
                  <a:pt x="262" y="1121"/>
                </a:cubicBezTo>
                <a:cubicBezTo>
                  <a:pt x="218" y="1115"/>
                  <a:pt x="187" y="1159"/>
                  <a:pt x="168" y="1192"/>
                </a:cubicBezTo>
                <a:cubicBezTo>
                  <a:pt x="142" y="1236"/>
                  <a:pt x="126" y="1285"/>
                  <a:pt x="115" y="1335"/>
                </a:cubicBezTo>
                <a:cubicBezTo>
                  <a:pt x="103" y="1391"/>
                  <a:pt x="97" y="1446"/>
                  <a:pt x="110" y="1503"/>
                </a:cubicBezTo>
                <a:cubicBezTo>
                  <a:pt x="123" y="1560"/>
                  <a:pt x="158" y="1602"/>
                  <a:pt x="218" y="1610"/>
                </a:cubicBezTo>
                <a:cubicBezTo>
                  <a:pt x="269" y="1617"/>
                  <a:pt x="323" y="1594"/>
                  <a:pt x="364" y="1565"/>
                </a:cubicBezTo>
                <a:cubicBezTo>
                  <a:pt x="417" y="1527"/>
                  <a:pt x="455" y="1474"/>
                  <a:pt x="481" y="1414"/>
                </a:cubicBezTo>
                <a:cubicBezTo>
                  <a:pt x="505" y="1359"/>
                  <a:pt x="515" y="1296"/>
                  <a:pt x="511" y="1236"/>
                </a:cubicBezTo>
                <a:cubicBezTo>
                  <a:pt x="508" y="1191"/>
                  <a:pt x="495" y="1153"/>
                  <a:pt x="458" y="1127"/>
                </a:cubicBezTo>
                <a:cubicBezTo>
                  <a:pt x="432" y="1108"/>
                  <a:pt x="411" y="1112"/>
                  <a:pt x="380" y="1112"/>
                </a:cubicBezTo>
              </a:path>
            </a:pathLst>
          </a:custGeom>
          <a:noFill/>
          <a:ln w="34925" cap="rnd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6800" y="5638800"/>
            <a:ext cx="605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1002CE"/>
                </a:solidFill>
              </a:rPr>
              <a:t>1 bit of memory!</a:t>
            </a:r>
          </a:p>
        </p:txBody>
      </p:sp>
      <p:sp>
        <p:nvSpPr>
          <p:cNvPr id="7885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86400" y="276225"/>
            <a:ext cx="33337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solidFill>
                  <a:schemeClr val="bg2"/>
                </a:solidFill>
              </a:rPr>
              <a:t>The SR latch</a:t>
            </a:r>
          </a:p>
        </p:txBody>
      </p:sp>
      <p:sp>
        <p:nvSpPr>
          <p:cNvPr id="7885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37400" y="1847850"/>
            <a:ext cx="141288" cy="139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7292975" y="1917700"/>
            <a:ext cx="511175" cy="0"/>
          </a:xfrm>
          <a:prstGeom prst="line">
            <a:avLst/>
          </a:prstGeom>
          <a:noFill/>
          <a:ln w="19050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854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253163" y="1612900"/>
            <a:ext cx="892175" cy="611188"/>
            <a:chOff x="4734" y="3053"/>
            <a:chExt cx="656" cy="491"/>
          </a:xfrm>
        </p:grpSpPr>
        <p:grpSp>
          <p:nvGrpSpPr>
            <p:cNvPr id="78920" name="Group 7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78924" name="Freeform 8"/>
              <p:cNvSpPr>
                <a:spLocks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25" name="Freeform 9"/>
              <p:cNvSpPr>
                <a:spLocks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921" name="Group 10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78922" name="Freeform 11"/>
              <p:cNvSpPr>
                <a:spLocks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23" name="Freeform 12"/>
              <p:cNvSpPr>
                <a:spLocks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8855" name="Group 1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253163" y="3060700"/>
            <a:ext cx="892175" cy="611188"/>
            <a:chOff x="4734" y="3053"/>
            <a:chExt cx="656" cy="491"/>
          </a:xfrm>
        </p:grpSpPr>
        <p:grpSp>
          <p:nvGrpSpPr>
            <p:cNvPr id="78914" name="Group 14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78918" name="Freeform 15"/>
              <p:cNvSpPr>
                <a:spLocks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19" name="Freeform 16"/>
              <p:cNvSpPr>
                <a:spLocks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915" name="Group 17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78916" name="Freeform 18"/>
              <p:cNvSpPr>
                <a:spLocks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17" name="Freeform 19"/>
              <p:cNvSpPr>
                <a:spLocks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8856" name="Oval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29463" y="3297238"/>
            <a:ext cx="141287" cy="139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7" name="Text Box 2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11875" y="1766888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NOR</a:t>
            </a:r>
          </a:p>
        </p:txBody>
      </p:sp>
      <p:sp>
        <p:nvSpPr>
          <p:cNvPr id="78858" name="Text Box 2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13463" y="3214688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NOR</a:t>
            </a:r>
          </a:p>
        </p:txBody>
      </p:sp>
      <p:sp>
        <p:nvSpPr>
          <p:cNvPr id="78859" name="Line 2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281863" y="33655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0" name="Line 2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354638" y="1755775"/>
            <a:ext cx="10080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1" name="Line 2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838825" y="2022475"/>
            <a:ext cx="5318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2" name="Line 2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840413" y="3197225"/>
            <a:ext cx="531812" cy="0"/>
          </a:xfrm>
          <a:prstGeom prst="line">
            <a:avLst/>
          </a:prstGeom>
          <a:noFill/>
          <a:ln w="19050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3" name="Line 2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364163" y="3511550"/>
            <a:ext cx="10080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4" name="Freeform 28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5845175" y="2016125"/>
            <a:ext cx="1968500" cy="1349375"/>
          </a:xfrm>
          <a:custGeom>
            <a:avLst/>
            <a:gdLst>
              <a:gd name="T0" fmla="*/ 2147483647 w 1240"/>
              <a:gd name="T1" fmla="*/ 2147483647 h 815"/>
              <a:gd name="T2" fmla="*/ 2147483647 w 1240"/>
              <a:gd name="T3" fmla="*/ 2147483647 h 815"/>
              <a:gd name="T4" fmla="*/ 0 w 1240"/>
              <a:gd name="T5" fmla="*/ 2147483647 h 815"/>
              <a:gd name="T6" fmla="*/ 0 w 1240"/>
              <a:gd name="T7" fmla="*/ 0 h 815"/>
              <a:gd name="T8" fmla="*/ 0 60000 65536"/>
              <a:gd name="T9" fmla="*/ 0 60000 65536"/>
              <a:gd name="T10" fmla="*/ 0 60000 65536"/>
              <a:gd name="T11" fmla="*/ 0 60000 65536"/>
              <a:gd name="T12" fmla="*/ 0 w 1240"/>
              <a:gd name="T13" fmla="*/ 0 h 815"/>
              <a:gd name="T14" fmla="*/ 1240 w 1240"/>
              <a:gd name="T15" fmla="*/ 815 h 8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0" h="815">
                <a:moveTo>
                  <a:pt x="1240" y="815"/>
                </a:moveTo>
                <a:lnTo>
                  <a:pt x="1240" y="575"/>
                </a:lnTo>
                <a:lnTo>
                  <a:pt x="0" y="215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5" name="Freeform 29"/>
          <p:cNvSpPr>
            <a:spLocks/>
          </p:cNvSpPr>
          <p:nvPr>
            <p:custDataLst>
              <p:tags r:id="rId16"/>
            </p:custDataLst>
          </p:nvPr>
        </p:nvSpPr>
        <p:spPr bwMode="auto">
          <a:xfrm flipV="1">
            <a:off x="5842000" y="1914525"/>
            <a:ext cx="1968500" cy="1293813"/>
          </a:xfrm>
          <a:custGeom>
            <a:avLst/>
            <a:gdLst>
              <a:gd name="T0" fmla="*/ 2147483647 w 1240"/>
              <a:gd name="T1" fmla="*/ 2147483647 h 815"/>
              <a:gd name="T2" fmla="*/ 2147483647 w 1240"/>
              <a:gd name="T3" fmla="*/ 2147483647 h 815"/>
              <a:gd name="T4" fmla="*/ 0 w 1240"/>
              <a:gd name="T5" fmla="*/ 2147483647 h 815"/>
              <a:gd name="T6" fmla="*/ 0 w 1240"/>
              <a:gd name="T7" fmla="*/ 0 h 815"/>
              <a:gd name="T8" fmla="*/ 0 60000 65536"/>
              <a:gd name="T9" fmla="*/ 0 60000 65536"/>
              <a:gd name="T10" fmla="*/ 0 60000 65536"/>
              <a:gd name="T11" fmla="*/ 0 60000 65536"/>
              <a:gd name="T12" fmla="*/ 0 w 1240"/>
              <a:gd name="T13" fmla="*/ 0 h 815"/>
              <a:gd name="T14" fmla="*/ 1240 w 1240"/>
              <a:gd name="T15" fmla="*/ 815 h 8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0" h="815">
                <a:moveTo>
                  <a:pt x="1240" y="815"/>
                </a:moveTo>
                <a:lnTo>
                  <a:pt x="1240" y="575"/>
                </a:lnTo>
                <a:lnTo>
                  <a:pt x="0" y="215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6" name="Rectangle 3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54613" y="14906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  <a:latin typeface="Courier New" pitchFamily="-106" charset="0"/>
              </a:rPr>
              <a:t>S</a:t>
            </a:r>
          </a:p>
        </p:txBody>
      </p:sp>
      <p:sp>
        <p:nvSpPr>
          <p:cNvPr id="78867" name="Rectangle 3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54613" y="32432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  <a:latin typeface="Courier New" pitchFamily="-106" charset="0"/>
              </a:rPr>
              <a:t>R</a:t>
            </a:r>
          </a:p>
        </p:txBody>
      </p:sp>
      <p:sp>
        <p:nvSpPr>
          <p:cNvPr id="78868" name="Rectangle 3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131175" y="29718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1002CE"/>
                </a:solidFill>
                <a:latin typeface="Courier New" pitchFamily="-106" charset="0"/>
              </a:rPr>
              <a:t>Q</a:t>
            </a:r>
            <a:endParaRPr lang="en-US" sz="1600" b="1">
              <a:solidFill>
                <a:srgbClr val="067B0E"/>
              </a:solidFill>
              <a:latin typeface="Courier New" pitchFamily="-106" charset="0"/>
            </a:endParaRPr>
          </a:p>
        </p:txBody>
      </p:sp>
      <p:sp>
        <p:nvSpPr>
          <p:cNvPr id="78869" name="Text Box 3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034213" y="30734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-106" charset="0"/>
              </a:rPr>
              <a:t>0</a:t>
            </a:r>
            <a:endParaRPr lang="en-US" sz="1800" b="1">
              <a:solidFill>
                <a:srgbClr val="067B0E"/>
              </a:solidFill>
              <a:latin typeface="Courier New" pitchFamily="-106" charset="0"/>
            </a:endParaRPr>
          </a:p>
        </p:txBody>
      </p:sp>
      <p:sp>
        <p:nvSpPr>
          <p:cNvPr id="78870" name="Text Box 3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010400" y="16002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EB102C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78871" name="Text Box 3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680075" y="348615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-106" charset="0"/>
              </a:rPr>
              <a:t>0</a:t>
            </a:r>
            <a:endParaRPr lang="en-US" sz="1800" b="1">
              <a:solidFill>
                <a:srgbClr val="067B0E"/>
              </a:solidFill>
              <a:latin typeface="Courier New" pitchFamily="-106" charset="0"/>
            </a:endParaRPr>
          </a:p>
        </p:txBody>
      </p:sp>
      <p:sp>
        <p:nvSpPr>
          <p:cNvPr id="78872" name="Text Box 3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57175" y="15367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067B0E"/>
                </a:solidFill>
                <a:latin typeface="Comic Sans MS" pitchFamily="-106" charset="0"/>
              </a:rPr>
              <a:t>inputs</a:t>
            </a:r>
            <a:endParaRPr lang="en-US" sz="1200">
              <a:latin typeface="Comic Sans MS" pitchFamily="-106" charset="0"/>
            </a:endParaRPr>
          </a:p>
        </p:txBody>
      </p:sp>
      <p:sp>
        <p:nvSpPr>
          <p:cNvPr id="78873" name="Text Box 3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932738" y="2836863"/>
            <a:ext cx="7381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1002CE"/>
                </a:solidFill>
                <a:latin typeface="Comic Sans MS" pitchFamily="-106" charset="0"/>
              </a:rPr>
              <a:t>output</a:t>
            </a:r>
            <a:endParaRPr lang="en-US" sz="1200">
              <a:latin typeface="Comic Sans MS" pitchFamily="-106" charset="0"/>
            </a:endParaRPr>
          </a:p>
        </p:txBody>
      </p:sp>
      <p:sp>
        <p:nvSpPr>
          <p:cNvPr id="78874" name="Text Box 3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688013" y="288925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EB102C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78875" name="Text Box 3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659438" y="1457325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-106" charset="0"/>
              </a:rPr>
              <a:t>0</a:t>
            </a:r>
            <a:endParaRPr lang="en-US" sz="1800" b="1">
              <a:solidFill>
                <a:srgbClr val="067B0E"/>
              </a:solidFill>
              <a:latin typeface="Courier New" pitchFamily="-106" charset="0"/>
            </a:endParaRPr>
          </a:p>
        </p:txBody>
      </p:sp>
      <p:sp>
        <p:nvSpPr>
          <p:cNvPr id="78876" name="Text Box 4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670550" y="19954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-106" charset="0"/>
              </a:rPr>
              <a:t>0</a:t>
            </a:r>
            <a:endParaRPr lang="en-US" sz="1800" b="1">
              <a:solidFill>
                <a:srgbClr val="067B0E"/>
              </a:solidFill>
              <a:latin typeface="Courier New" pitchFamily="-106" charset="0"/>
            </a:endParaRPr>
          </a:p>
        </p:txBody>
      </p:sp>
      <p:sp>
        <p:nvSpPr>
          <p:cNvPr id="78877" name="Text Box 4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47675" y="277813"/>
            <a:ext cx="33337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/>
              <a:t>The D latch</a:t>
            </a:r>
          </a:p>
        </p:txBody>
      </p:sp>
      <p:grpSp>
        <p:nvGrpSpPr>
          <p:cNvPr id="78878" name="Group 42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3729038" y="1430338"/>
            <a:ext cx="500062" cy="647700"/>
            <a:chOff x="4891" y="1600"/>
            <a:chExt cx="315" cy="408"/>
          </a:xfrm>
        </p:grpSpPr>
        <p:sp>
          <p:nvSpPr>
            <p:cNvPr id="78911" name="Freeform 43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2" name="Freeform 44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3" name="Line 45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79" name="Line 4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965450" y="3373438"/>
            <a:ext cx="600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0" name="Line 47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2954338" y="1579563"/>
            <a:ext cx="0" cy="179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1" name="Line 48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2544763" y="1844675"/>
            <a:ext cx="0" cy="1843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2" name="Line 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135063" y="1854200"/>
            <a:ext cx="175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3" name="Oval 5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581400" y="3297238"/>
            <a:ext cx="141288" cy="139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884" name="Group 51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3729038" y="3184525"/>
            <a:ext cx="500062" cy="647700"/>
            <a:chOff x="4891" y="1600"/>
            <a:chExt cx="315" cy="408"/>
          </a:xfrm>
        </p:grpSpPr>
        <p:sp>
          <p:nvSpPr>
            <p:cNvPr id="78908" name="Freeform 52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09" name="Freeform 53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0" name="Line 54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85" name="Line 5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1112838" y="1585913"/>
            <a:ext cx="26209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6" name="Line 56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025775" y="1847850"/>
            <a:ext cx="708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7" name="Line 57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2543175" y="3675063"/>
            <a:ext cx="1184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8" name="Rectangle 58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047750" y="1204913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67B0E"/>
                </a:solidFill>
                <a:latin typeface="Courier New" pitchFamily="-106" charset="0"/>
              </a:rPr>
              <a:t>D</a:t>
            </a:r>
            <a:endParaRPr lang="en-US" sz="1600">
              <a:latin typeface="Monaco" pitchFamily="-106" charset="0"/>
            </a:endParaRPr>
          </a:p>
        </p:txBody>
      </p:sp>
      <p:sp>
        <p:nvSpPr>
          <p:cNvPr id="78889" name="Rectangle 5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484313" y="1287463"/>
            <a:ext cx="671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67B0E"/>
                </a:solidFill>
                <a:latin typeface="Monaco" pitchFamily="-106" charset="0"/>
              </a:rPr>
              <a:t>data</a:t>
            </a:r>
          </a:p>
        </p:txBody>
      </p:sp>
      <p:sp>
        <p:nvSpPr>
          <p:cNvPr id="78890" name="Rectangle 60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135063" y="1860550"/>
            <a:ext cx="11604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67B0E"/>
                </a:solidFill>
                <a:latin typeface="Monaco" pitchFamily="-106" charset="0"/>
              </a:rPr>
              <a:t>"strobe"</a:t>
            </a:r>
          </a:p>
        </p:txBody>
      </p:sp>
      <p:sp>
        <p:nvSpPr>
          <p:cNvPr id="78891" name="Text Box 6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660775" y="1611313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AND</a:t>
            </a:r>
          </a:p>
        </p:txBody>
      </p:sp>
      <p:sp>
        <p:nvSpPr>
          <p:cNvPr id="78892" name="Text Box 6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660775" y="33528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AND</a:t>
            </a:r>
          </a:p>
        </p:txBody>
      </p:sp>
      <p:sp>
        <p:nvSpPr>
          <p:cNvPr id="78893" name="Line 6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4219575" y="3509963"/>
            <a:ext cx="116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8894" name="Line 64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4222750" y="1760538"/>
            <a:ext cx="116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8895" name="Rectangle 65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072063" y="134938"/>
            <a:ext cx="3952875" cy="3802062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8896" name="Text Box 6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019800" y="41148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  <a:latin typeface="Courier New" pitchFamily="-106" charset="0"/>
              </a:rPr>
              <a:t>S</a:t>
            </a:r>
            <a:r>
              <a:rPr lang="en-US" sz="1400">
                <a:latin typeface="Comic Sans MS" pitchFamily="-106" charset="0"/>
              </a:rPr>
              <a:t> sets </a:t>
            </a:r>
            <a:r>
              <a:rPr lang="en-US" sz="1400" b="1">
                <a:solidFill>
                  <a:srgbClr val="1002CE"/>
                </a:solidFill>
                <a:latin typeface="Comic Sans MS" pitchFamily="-106" charset="0"/>
              </a:rPr>
              <a:t>Q</a:t>
            </a:r>
            <a:r>
              <a:rPr lang="en-US" sz="1400">
                <a:latin typeface="Comic Sans MS" pitchFamily="-106" charset="0"/>
              </a:rPr>
              <a:t> to </a:t>
            </a:r>
            <a:r>
              <a:rPr lang="en-US" sz="1800" b="1">
                <a:latin typeface="Courier New" pitchFamily="-106" charset="0"/>
              </a:rPr>
              <a:t>1</a:t>
            </a:r>
            <a:r>
              <a:rPr lang="en-US" sz="1400">
                <a:latin typeface="Comic Sans MS" pitchFamily="-106" charset="0"/>
              </a:rPr>
              <a:t>.</a:t>
            </a:r>
          </a:p>
        </p:txBody>
      </p:sp>
      <p:sp>
        <p:nvSpPr>
          <p:cNvPr id="78897" name="Text Box 67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019800" y="4411663"/>
            <a:ext cx="228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  <a:latin typeface="Courier New" pitchFamily="-106" charset="0"/>
              </a:rPr>
              <a:t>R</a:t>
            </a:r>
            <a:r>
              <a:rPr lang="en-US" sz="1400">
                <a:latin typeface="Comic Sans MS" pitchFamily="-106" charset="0"/>
              </a:rPr>
              <a:t> resets </a:t>
            </a:r>
            <a:r>
              <a:rPr lang="en-US" sz="1400" b="1">
                <a:solidFill>
                  <a:srgbClr val="1002CE"/>
                </a:solidFill>
                <a:latin typeface="Comic Sans MS" pitchFamily="-106" charset="0"/>
              </a:rPr>
              <a:t>Q</a:t>
            </a:r>
            <a:r>
              <a:rPr lang="en-US" sz="1400">
                <a:latin typeface="Comic Sans MS" pitchFamily="-106" charset="0"/>
              </a:rPr>
              <a:t> to </a:t>
            </a:r>
            <a:r>
              <a:rPr lang="en-US" sz="1800" b="1">
                <a:latin typeface="Courier New" pitchFamily="-106" charset="0"/>
              </a:rPr>
              <a:t>0</a:t>
            </a:r>
            <a:r>
              <a:rPr lang="en-US" sz="1400">
                <a:latin typeface="Comic Sans MS" pitchFamily="-106" charset="0"/>
              </a:rPr>
              <a:t>.</a:t>
            </a:r>
          </a:p>
        </p:txBody>
      </p:sp>
      <p:sp>
        <p:nvSpPr>
          <p:cNvPr id="78898" name="Line 68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3886200" y="3886200"/>
            <a:ext cx="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8899" name="Text Box 69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2960688" y="4302125"/>
            <a:ext cx="1965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>
                <a:latin typeface="Comic Sans MS" pitchFamily="-106" charset="0"/>
              </a:rPr>
              <a:t>These ANDs ensure</a:t>
            </a:r>
          </a:p>
        </p:txBody>
      </p:sp>
      <p:sp>
        <p:nvSpPr>
          <p:cNvPr id="78900" name="Rectangle 70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3221038" y="4564063"/>
            <a:ext cx="1466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mic Sans MS" pitchFamily="-106" charset="0"/>
              </a:rPr>
              <a:t>if </a:t>
            </a:r>
            <a:r>
              <a:rPr lang="en-US" sz="1600" b="1">
                <a:solidFill>
                  <a:srgbClr val="067B0E"/>
                </a:solidFill>
                <a:latin typeface="Courier New" pitchFamily="-106" charset="0"/>
              </a:rPr>
              <a:t>D</a:t>
            </a:r>
            <a:r>
              <a:rPr lang="en-US" sz="1400">
                <a:latin typeface="Comic Sans MS" pitchFamily="-106" charset="0"/>
              </a:rPr>
              <a:t> == 1, </a:t>
            </a:r>
            <a:r>
              <a:rPr lang="en-US" sz="1600" b="1">
                <a:solidFill>
                  <a:srgbClr val="067B0E"/>
                </a:solidFill>
                <a:latin typeface="Courier New" pitchFamily="-106" charset="0"/>
              </a:rPr>
              <a:t>S</a:t>
            </a:r>
            <a:r>
              <a:rPr lang="en-US" sz="1400">
                <a:latin typeface="Comic Sans MS" pitchFamily="-106" charset="0"/>
              </a:rPr>
              <a:t> is 1 </a:t>
            </a:r>
          </a:p>
        </p:txBody>
      </p:sp>
      <p:sp>
        <p:nvSpPr>
          <p:cNvPr id="78901" name="Rectangle 71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3213100" y="4843463"/>
            <a:ext cx="1495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mic Sans MS" pitchFamily="-106" charset="0"/>
              </a:rPr>
              <a:t>if </a:t>
            </a:r>
            <a:r>
              <a:rPr lang="en-US" sz="1600" b="1">
                <a:solidFill>
                  <a:srgbClr val="067B0E"/>
                </a:solidFill>
                <a:latin typeface="Courier New" pitchFamily="-106" charset="0"/>
              </a:rPr>
              <a:t>D</a:t>
            </a:r>
            <a:r>
              <a:rPr lang="en-US" sz="1400">
                <a:latin typeface="Comic Sans MS" pitchFamily="-106" charset="0"/>
              </a:rPr>
              <a:t> == 0, </a:t>
            </a:r>
            <a:r>
              <a:rPr lang="en-US" sz="1600" b="1">
                <a:solidFill>
                  <a:srgbClr val="067B0E"/>
                </a:solidFill>
                <a:latin typeface="Courier New" pitchFamily="-106" charset="0"/>
              </a:rPr>
              <a:t>R</a:t>
            </a:r>
            <a:r>
              <a:rPr lang="en-US" sz="1400">
                <a:latin typeface="Comic Sans MS" pitchFamily="-106" charset="0"/>
              </a:rPr>
              <a:t> is 1 </a:t>
            </a:r>
          </a:p>
        </p:txBody>
      </p:sp>
      <p:sp>
        <p:nvSpPr>
          <p:cNvPr id="78902" name="Text Box 72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36525" y="2486025"/>
            <a:ext cx="2266950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Comic Sans MS" pitchFamily="-106" charset="0"/>
              </a:rPr>
              <a:t>The data can be ready any time (or NOT!) But nothing will happen until the strobe says so!</a:t>
            </a:r>
          </a:p>
        </p:txBody>
      </p:sp>
      <p:sp>
        <p:nvSpPr>
          <p:cNvPr id="78903" name="Rectangle 73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762625" y="4103688"/>
            <a:ext cx="2071688" cy="71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8904" name="Rectangle 74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2867025" y="4271963"/>
            <a:ext cx="2071688" cy="992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78905" name="Picture 75"/>
          <p:cNvPicPr>
            <a:picLocks noChangeAspect="1" noChangeArrowheads="1"/>
          </p:cNvPicPr>
          <p:nvPr>
            <p:custDataLst>
              <p:tags r:id="rId56"/>
            </p:custDataLst>
          </p:nvPr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11684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906" name="Picture 76"/>
          <p:cNvPicPr>
            <a:picLocks noChangeAspect="1" noChangeArrowheads="1"/>
          </p:cNvPicPr>
          <p:nvPr>
            <p:custDataLst>
              <p:tags r:id="rId57"/>
            </p:custDataLst>
          </p:nvPr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5286375"/>
            <a:ext cx="1041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907" name="Text Box 77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248400" y="6172200"/>
            <a:ext cx="223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1002CE"/>
                </a:solidFill>
                <a:latin typeface="Comic Sans MS" pitchFamily="-106" charset="0"/>
              </a:rPr>
              <a:t>"flip-flop"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Oval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37400" y="1847850"/>
            <a:ext cx="141288" cy="139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5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7292975" y="1917700"/>
            <a:ext cx="511175" cy="0"/>
          </a:xfrm>
          <a:prstGeom prst="line">
            <a:avLst/>
          </a:prstGeom>
          <a:noFill/>
          <a:ln w="19050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8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253163" y="1612900"/>
            <a:ext cx="892175" cy="611188"/>
            <a:chOff x="4734" y="3053"/>
            <a:chExt cx="656" cy="491"/>
          </a:xfrm>
        </p:grpSpPr>
        <p:grpSp>
          <p:nvGrpSpPr>
            <p:cNvPr id="79940" name="Group 5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79944" name="Freeform 6"/>
              <p:cNvSpPr>
                <a:spLocks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45" name="Freeform 7"/>
              <p:cNvSpPr>
                <a:spLocks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941" name="Group 8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79942" name="Freeform 9"/>
              <p:cNvSpPr>
                <a:spLocks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43" name="Freeform 10"/>
              <p:cNvSpPr>
                <a:spLocks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9877" name="Group 1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253163" y="3060700"/>
            <a:ext cx="892175" cy="611188"/>
            <a:chOff x="4734" y="3053"/>
            <a:chExt cx="656" cy="491"/>
          </a:xfrm>
        </p:grpSpPr>
        <p:grpSp>
          <p:nvGrpSpPr>
            <p:cNvPr id="79934" name="Group 12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79938" name="Freeform 13"/>
              <p:cNvSpPr>
                <a:spLocks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39" name="Freeform 14"/>
              <p:cNvSpPr>
                <a:spLocks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935" name="Group 15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79936" name="Freeform 16"/>
              <p:cNvSpPr>
                <a:spLocks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37" name="Freeform 17"/>
              <p:cNvSpPr>
                <a:spLocks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9878" name="Oval 1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29463" y="3297238"/>
            <a:ext cx="141287" cy="139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Text Box 1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11875" y="1766888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NOR</a:t>
            </a:r>
          </a:p>
        </p:txBody>
      </p:sp>
      <p:sp>
        <p:nvSpPr>
          <p:cNvPr id="79880" name="Text Box 2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13463" y="3214688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NOR</a:t>
            </a:r>
          </a:p>
        </p:txBody>
      </p:sp>
      <p:sp>
        <p:nvSpPr>
          <p:cNvPr id="79881" name="Line 2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281863" y="33655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Line 2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354638" y="1755775"/>
            <a:ext cx="10080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3" name="Line 2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838825" y="2022475"/>
            <a:ext cx="5318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Line 2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840413" y="3197225"/>
            <a:ext cx="531812" cy="0"/>
          </a:xfrm>
          <a:prstGeom prst="line">
            <a:avLst/>
          </a:prstGeom>
          <a:noFill/>
          <a:ln w="19050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5" name="Line 2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364163" y="3511550"/>
            <a:ext cx="10080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Freeform 2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5845175" y="2016125"/>
            <a:ext cx="1968500" cy="1349375"/>
          </a:xfrm>
          <a:custGeom>
            <a:avLst/>
            <a:gdLst>
              <a:gd name="T0" fmla="*/ 2147483647 w 1240"/>
              <a:gd name="T1" fmla="*/ 2147483647 h 815"/>
              <a:gd name="T2" fmla="*/ 2147483647 w 1240"/>
              <a:gd name="T3" fmla="*/ 2147483647 h 815"/>
              <a:gd name="T4" fmla="*/ 0 w 1240"/>
              <a:gd name="T5" fmla="*/ 2147483647 h 815"/>
              <a:gd name="T6" fmla="*/ 0 w 1240"/>
              <a:gd name="T7" fmla="*/ 0 h 815"/>
              <a:gd name="T8" fmla="*/ 0 60000 65536"/>
              <a:gd name="T9" fmla="*/ 0 60000 65536"/>
              <a:gd name="T10" fmla="*/ 0 60000 65536"/>
              <a:gd name="T11" fmla="*/ 0 60000 65536"/>
              <a:gd name="T12" fmla="*/ 0 w 1240"/>
              <a:gd name="T13" fmla="*/ 0 h 815"/>
              <a:gd name="T14" fmla="*/ 1240 w 1240"/>
              <a:gd name="T15" fmla="*/ 815 h 8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0" h="815">
                <a:moveTo>
                  <a:pt x="1240" y="815"/>
                </a:moveTo>
                <a:lnTo>
                  <a:pt x="1240" y="575"/>
                </a:lnTo>
                <a:lnTo>
                  <a:pt x="0" y="215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Freeform 27"/>
          <p:cNvSpPr>
            <a:spLocks/>
          </p:cNvSpPr>
          <p:nvPr>
            <p:custDataLst>
              <p:tags r:id="rId14"/>
            </p:custDataLst>
          </p:nvPr>
        </p:nvSpPr>
        <p:spPr bwMode="auto">
          <a:xfrm flipV="1">
            <a:off x="5842000" y="1914525"/>
            <a:ext cx="1968500" cy="1293813"/>
          </a:xfrm>
          <a:custGeom>
            <a:avLst/>
            <a:gdLst>
              <a:gd name="T0" fmla="*/ 2147483647 w 1240"/>
              <a:gd name="T1" fmla="*/ 2147483647 h 815"/>
              <a:gd name="T2" fmla="*/ 2147483647 w 1240"/>
              <a:gd name="T3" fmla="*/ 2147483647 h 815"/>
              <a:gd name="T4" fmla="*/ 0 w 1240"/>
              <a:gd name="T5" fmla="*/ 2147483647 h 815"/>
              <a:gd name="T6" fmla="*/ 0 w 1240"/>
              <a:gd name="T7" fmla="*/ 0 h 815"/>
              <a:gd name="T8" fmla="*/ 0 60000 65536"/>
              <a:gd name="T9" fmla="*/ 0 60000 65536"/>
              <a:gd name="T10" fmla="*/ 0 60000 65536"/>
              <a:gd name="T11" fmla="*/ 0 60000 65536"/>
              <a:gd name="T12" fmla="*/ 0 w 1240"/>
              <a:gd name="T13" fmla="*/ 0 h 815"/>
              <a:gd name="T14" fmla="*/ 1240 w 1240"/>
              <a:gd name="T15" fmla="*/ 815 h 8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0" h="815">
                <a:moveTo>
                  <a:pt x="1240" y="815"/>
                </a:moveTo>
                <a:lnTo>
                  <a:pt x="1240" y="575"/>
                </a:lnTo>
                <a:lnTo>
                  <a:pt x="0" y="215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8" name="Rectangle 2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131175" y="29718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1002CE"/>
                </a:solidFill>
                <a:latin typeface="Courier New" pitchFamily="-106" charset="0"/>
              </a:rPr>
              <a:t>Q</a:t>
            </a:r>
            <a:endParaRPr lang="en-US" sz="1600" b="1">
              <a:solidFill>
                <a:srgbClr val="067B0E"/>
              </a:solidFill>
              <a:latin typeface="Courier New" pitchFamily="-106" charset="0"/>
            </a:endParaRPr>
          </a:p>
        </p:txBody>
      </p:sp>
      <p:sp>
        <p:nvSpPr>
          <p:cNvPr id="79889" name="Text Box 2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034213" y="30734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-106" charset="0"/>
              </a:rPr>
              <a:t>0</a:t>
            </a:r>
            <a:endParaRPr lang="en-US" sz="1800" b="1">
              <a:solidFill>
                <a:srgbClr val="067B0E"/>
              </a:solidFill>
              <a:latin typeface="Courier New" pitchFamily="-106" charset="0"/>
            </a:endParaRPr>
          </a:p>
        </p:txBody>
      </p:sp>
      <p:sp>
        <p:nvSpPr>
          <p:cNvPr id="79890" name="Text Box 3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010400" y="16002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EB102C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79891" name="Text Box 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80075" y="348615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-106" charset="0"/>
              </a:rPr>
              <a:t>0</a:t>
            </a:r>
            <a:endParaRPr lang="en-US" sz="1800" b="1">
              <a:solidFill>
                <a:srgbClr val="067B0E"/>
              </a:solidFill>
              <a:latin typeface="Courier New" pitchFamily="-106" charset="0"/>
            </a:endParaRPr>
          </a:p>
        </p:txBody>
      </p:sp>
      <p:sp>
        <p:nvSpPr>
          <p:cNvPr id="79892" name="Text Box 3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7175" y="15367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067B0E"/>
                </a:solidFill>
                <a:latin typeface="Comic Sans MS" pitchFamily="-106" charset="0"/>
              </a:rPr>
              <a:t>inputs</a:t>
            </a:r>
            <a:endParaRPr lang="en-US" sz="1200">
              <a:latin typeface="Comic Sans MS" pitchFamily="-106" charset="0"/>
            </a:endParaRPr>
          </a:p>
        </p:txBody>
      </p:sp>
      <p:sp>
        <p:nvSpPr>
          <p:cNvPr id="79893" name="Text Box 3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932738" y="2836863"/>
            <a:ext cx="7381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1002CE"/>
                </a:solidFill>
                <a:latin typeface="Comic Sans MS" pitchFamily="-106" charset="0"/>
              </a:rPr>
              <a:t>output</a:t>
            </a:r>
            <a:endParaRPr lang="en-US" sz="1200">
              <a:latin typeface="Comic Sans MS" pitchFamily="-106" charset="0"/>
            </a:endParaRPr>
          </a:p>
        </p:txBody>
      </p:sp>
      <p:sp>
        <p:nvSpPr>
          <p:cNvPr id="79894" name="Text Box 3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688013" y="288925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EB102C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79895" name="Text Box 3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659438" y="1457325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-106" charset="0"/>
              </a:rPr>
              <a:t>0</a:t>
            </a:r>
            <a:endParaRPr lang="en-US" sz="1800" b="1">
              <a:solidFill>
                <a:srgbClr val="067B0E"/>
              </a:solidFill>
              <a:latin typeface="Courier New" pitchFamily="-106" charset="0"/>
            </a:endParaRPr>
          </a:p>
        </p:txBody>
      </p:sp>
      <p:sp>
        <p:nvSpPr>
          <p:cNvPr id="79896" name="Text Box 3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670550" y="19954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-106" charset="0"/>
              </a:rPr>
              <a:t>0</a:t>
            </a:r>
            <a:endParaRPr lang="en-US" sz="1800" b="1">
              <a:solidFill>
                <a:srgbClr val="067B0E"/>
              </a:solidFill>
              <a:latin typeface="Courier New" pitchFamily="-106" charset="0"/>
            </a:endParaRPr>
          </a:p>
        </p:txBody>
      </p:sp>
      <p:sp>
        <p:nvSpPr>
          <p:cNvPr id="79897" name="Text Box 3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7675" y="277813"/>
            <a:ext cx="33337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/>
              <a:t>The D latch</a:t>
            </a:r>
          </a:p>
        </p:txBody>
      </p:sp>
      <p:grpSp>
        <p:nvGrpSpPr>
          <p:cNvPr id="79898" name="Group 38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3729038" y="1430338"/>
            <a:ext cx="500062" cy="647700"/>
            <a:chOff x="4891" y="1600"/>
            <a:chExt cx="315" cy="408"/>
          </a:xfrm>
        </p:grpSpPr>
        <p:sp>
          <p:nvSpPr>
            <p:cNvPr id="79931" name="Freeform 39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32" name="Freeform 40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33" name="Line 41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99" name="Line 42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965450" y="3373438"/>
            <a:ext cx="600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0" name="Line 4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2954338" y="1579563"/>
            <a:ext cx="0" cy="179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1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2544763" y="1844675"/>
            <a:ext cx="0" cy="1843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2" name="Line 4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135063" y="1854200"/>
            <a:ext cx="175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3" name="Oval 4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581400" y="3297238"/>
            <a:ext cx="141288" cy="139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904" name="Group 47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3729038" y="3184525"/>
            <a:ext cx="500062" cy="647700"/>
            <a:chOff x="4891" y="1600"/>
            <a:chExt cx="315" cy="408"/>
          </a:xfrm>
        </p:grpSpPr>
        <p:sp>
          <p:nvSpPr>
            <p:cNvPr id="79928" name="Freeform 48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9" name="Freeform 49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30" name="Line 50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905" name="Line 5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112838" y="1585913"/>
            <a:ext cx="26209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6" name="Line 52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025775" y="1847850"/>
            <a:ext cx="708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7" name="Line 5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543175" y="3675063"/>
            <a:ext cx="1184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8" name="Rectangle 54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047750" y="1204913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67B0E"/>
                </a:solidFill>
                <a:latin typeface="Courier New" pitchFamily="-106" charset="0"/>
              </a:rPr>
              <a:t>D</a:t>
            </a:r>
            <a:endParaRPr lang="en-US" sz="1600">
              <a:latin typeface="Monaco" pitchFamily="-106" charset="0"/>
            </a:endParaRPr>
          </a:p>
        </p:txBody>
      </p:sp>
      <p:sp>
        <p:nvSpPr>
          <p:cNvPr id="79909" name="Rectangle 55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484313" y="1287463"/>
            <a:ext cx="671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67B0E"/>
                </a:solidFill>
                <a:latin typeface="Monaco" pitchFamily="-106" charset="0"/>
              </a:rPr>
              <a:t>data</a:t>
            </a:r>
          </a:p>
        </p:txBody>
      </p:sp>
      <p:sp>
        <p:nvSpPr>
          <p:cNvPr id="79910" name="Rectangle 56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135063" y="1860550"/>
            <a:ext cx="11604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67B0E"/>
                </a:solidFill>
                <a:latin typeface="Monaco" pitchFamily="-106" charset="0"/>
              </a:rPr>
              <a:t>"strobe"</a:t>
            </a:r>
          </a:p>
        </p:txBody>
      </p:sp>
      <p:sp>
        <p:nvSpPr>
          <p:cNvPr id="79911" name="Text Box 5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60775" y="1611313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AND</a:t>
            </a:r>
          </a:p>
        </p:txBody>
      </p:sp>
      <p:sp>
        <p:nvSpPr>
          <p:cNvPr id="79912" name="Text Box 5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660775" y="33528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AND</a:t>
            </a:r>
          </a:p>
        </p:txBody>
      </p:sp>
      <p:sp>
        <p:nvSpPr>
          <p:cNvPr id="79913" name="Line 5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4219575" y="3509963"/>
            <a:ext cx="116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914" name="Line 60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4222750" y="1760538"/>
            <a:ext cx="116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915" name="Rectangle 61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62000" y="4724400"/>
            <a:ext cx="1217613" cy="17526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6" name="Freeform 62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766763" y="5856288"/>
            <a:ext cx="169862" cy="404812"/>
          </a:xfrm>
          <a:custGeom>
            <a:avLst/>
            <a:gdLst>
              <a:gd name="T0" fmla="*/ 0 w 48"/>
              <a:gd name="T1" fmla="*/ 0 h 96"/>
              <a:gd name="T2" fmla="*/ 2147483647 w 48"/>
              <a:gd name="T3" fmla="*/ 2147483647 h 96"/>
              <a:gd name="T4" fmla="*/ 0 w 48"/>
              <a:gd name="T5" fmla="*/ 2147483647 h 96"/>
              <a:gd name="T6" fmla="*/ 0 w 48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96"/>
              <a:gd name="T14" fmla="*/ 48 w 48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96">
                <a:moveTo>
                  <a:pt x="0" y="0"/>
                </a:moveTo>
                <a:lnTo>
                  <a:pt x="48" y="48"/>
                </a:lnTo>
                <a:lnTo>
                  <a:pt x="0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7" name="Rectangle 63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908050" y="5895975"/>
            <a:ext cx="677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Arial" charset="0"/>
              </a:rPr>
              <a:t>strobe</a:t>
            </a:r>
            <a:endParaRPr lang="en-US" sz="1800" b="1">
              <a:latin typeface="Arial" charset="0"/>
            </a:endParaRPr>
          </a:p>
        </p:txBody>
      </p:sp>
      <p:sp>
        <p:nvSpPr>
          <p:cNvPr id="79918" name="Line 64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762000" y="5129213"/>
            <a:ext cx="250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19" name="Line 6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1716088" y="5556250"/>
            <a:ext cx="250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20" name="Rectangle 66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11200" y="48006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D</a:t>
            </a:r>
          </a:p>
        </p:txBody>
      </p:sp>
      <p:sp>
        <p:nvSpPr>
          <p:cNvPr id="79921" name="Rectangle 67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1635125" y="5230813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Q</a:t>
            </a:r>
          </a:p>
        </p:txBody>
      </p:sp>
      <p:sp>
        <p:nvSpPr>
          <p:cNvPr id="79922" name="Text Box 68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066800" y="5638800"/>
            <a:ext cx="605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1002CE"/>
                </a:solidFill>
              </a:rPr>
              <a:t>1 bit of memory!</a:t>
            </a:r>
          </a:p>
        </p:txBody>
      </p:sp>
      <p:pic>
        <p:nvPicPr>
          <p:cNvPr id="79923" name="Picture 69"/>
          <p:cNvPicPr>
            <a:picLocks noChangeAspect="1" noChangeArrowheads="1"/>
          </p:cNvPicPr>
          <p:nvPr>
            <p:custDataLst>
              <p:tags r:id="rId50"/>
            </p:custDataLst>
          </p:nvPr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3000"/>
            <a:ext cx="1041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924" name="Text Box 70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164263" y="5815013"/>
            <a:ext cx="2233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solidFill>
                  <a:srgbClr val="EB102C"/>
                </a:solidFill>
                <a:latin typeface="Comic Sans MS" pitchFamily="-106" charset="0"/>
              </a:rPr>
              <a:t>"flip-flop"</a:t>
            </a:r>
          </a:p>
        </p:txBody>
      </p:sp>
      <p:sp>
        <p:nvSpPr>
          <p:cNvPr id="79925" name="Text Box 7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2133600" y="47244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/>
              <a:t>the circuit element</a:t>
            </a:r>
          </a:p>
        </p:txBody>
      </p:sp>
      <p:sp>
        <p:nvSpPr>
          <p:cNvPr id="79926" name="AutoShape 72"/>
          <p:cNvSpPr>
            <a:spLocks noChangeArrowheads="1"/>
          </p:cNvSpPr>
          <p:nvPr/>
        </p:nvSpPr>
        <p:spPr bwMode="auto">
          <a:xfrm>
            <a:off x="457200" y="4419600"/>
            <a:ext cx="5562600" cy="2286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927" name="Text Box 73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486400" y="276225"/>
            <a:ext cx="33337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solidFill>
                  <a:schemeClr val="bg2"/>
                </a:solidFill>
              </a:rPr>
              <a:t>The SR latch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989013"/>
            <a:ext cx="8218487" cy="180975"/>
            <a:chOff x="295" y="1311"/>
            <a:chExt cx="5177" cy="114"/>
          </a:xfrm>
        </p:grpSpPr>
        <p:sp>
          <p:nvSpPr>
            <p:cNvPr id="80925" name="Rectangle 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6" name="Rectangle 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89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7863" y="231775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/>
              <a:t>Random Access Memory</a:t>
            </a:r>
          </a:p>
        </p:txBody>
      </p:sp>
      <p:sp>
        <p:nvSpPr>
          <p:cNvPr id="8090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2954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/>
              <a:t>We can use data latches to create a 12 nG bit RAM !</a:t>
            </a:r>
          </a:p>
        </p:txBody>
      </p:sp>
      <p:sp>
        <p:nvSpPr>
          <p:cNvPr id="80901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34088" y="3429000"/>
            <a:ext cx="1878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Comic Sans MS" pitchFamily="-106" charset="0"/>
              </a:rPr>
              <a:t>3 data output bits</a:t>
            </a:r>
          </a:p>
        </p:txBody>
      </p:sp>
      <p:sp>
        <p:nvSpPr>
          <p:cNvPr id="80902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6400" y="20574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Inputs</a:t>
            </a:r>
          </a:p>
        </p:txBody>
      </p:sp>
      <p:sp>
        <p:nvSpPr>
          <p:cNvPr id="80903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03313" y="2722563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Comic Sans MS" pitchFamily="-106" charset="0"/>
              </a:rPr>
              <a:t>3 data input bits</a:t>
            </a:r>
          </a:p>
        </p:txBody>
      </p:sp>
      <p:sp>
        <p:nvSpPr>
          <p:cNvPr id="80904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124200" y="2819400"/>
            <a:ext cx="2819400" cy="2438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38575" y="3471863"/>
            <a:ext cx="1449388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/>
              <a:t>Simplified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/>
              <a:t>Prototype for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/>
              <a:t>Accessing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/>
              <a:t>Memory</a:t>
            </a:r>
          </a:p>
        </p:txBody>
      </p:sp>
      <p:sp>
        <p:nvSpPr>
          <p:cNvPr id="80906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19800" y="20574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Outputs</a:t>
            </a:r>
          </a:p>
        </p:txBody>
      </p:sp>
      <p:sp>
        <p:nvSpPr>
          <p:cNvPr id="80907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286000" y="3048000"/>
            <a:ext cx="8382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8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286000" y="3200400"/>
            <a:ext cx="8382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9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286000" y="3352800"/>
            <a:ext cx="8382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0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286000" y="3962400"/>
            <a:ext cx="838200" cy="0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1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286000" y="4114800"/>
            <a:ext cx="838200" cy="0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2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286000" y="47244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3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286000" y="48768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4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946775" y="3038475"/>
            <a:ext cx="8382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5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946775" y="3190875"/>
            <a:ext cx="8382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6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946775" y="3343275"/>
            <a:ext cx="8382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143000" y="365760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980236"/>
                </a:solidFill>
                <a:latin typeface="Comic Sans MS" pitchFamily="-106" charset="0"/>
              </a:rPr>
              <a:t>write enable line</a:t>
            </a:r>
          </a:p>
        </p:txBody>
      </p:sp>
      <p:sp>
        <p:nvSpPr>
          <p:cNvPr id="8091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143000" y="4071938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8F01B8"/>
                </a:solidFill>
                <a:latin typeface="Comic Sans MS" pitchFamily="-106" charset="0"/>
              </a:rPr>
              <a:t>read enable line</a:t>
            </a:r>
          </a:p>
        </p:txBody>
      </p:sp>
      <p:sp>
        <p:nvSpPr>
          <p:cNvPr id="8091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095375" y="485775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latin typeface="Comic Sans MS" pitchFamily="-106" charset="0"/>
              </a:rPr>
              <a:t>2 data address bits</a:t>
            </a:r>
          </a:p>
        </p:txBody>
      </p:sp>
      <p:sp>
        <p:nvSpPr>
          <p:cNvPr id="8092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938213" y="5654675"/>
            <a:ext cx="2522537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Arial" charset="0"/>
              </a:rPr>
              <a:t> 3 bits stored</a:t>
            </a:r>
            <a:r>
              <a:rPr lang="en-US" sz="1400">
                <a:latin typeface="Arial" charset="0"/>
              </a:rPr>
              <a:t> at location 00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Arial" charset="0"/>
              </a:rPr>
              <a:t> 3 bits stored</a:t>
            </a:r>
            <a:r>
              <a:rPr lang="en-US" sz="1400">
                <a:latin typeface="Arial" charset="0"/>
              </a:rPr>
              <a:t> at location 01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Arial" charset="0"/>
              </a:rPr>
              <a:t> 3 bits stored</a:t>
            </a:r>
            <a:r>
              <a:rPr lang="en-US" sz="1400">
                <a:latin typeface="Arial" charset="0"/>
              </a:rPr>
              <a:t> at location 10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Arial" charset="0"/>
              </a:rPr>
              <a:t> 3 bits stored</a:t>
            </a:r>
            <a:r>
              <a:rPr lang="en-US" sz="1400">
                <a:latin typeface="Arial" charset="0"/>
              </a:rPr>
              <a:t> at location 11</a:t>
            </a:r>
          </a:p>
        </p:txBody>
      </p:sp>
      <p:sp>
        <p:nvSpPr>
          <p:cNvPr id="80921" name="AutoShape 2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05000" y="5253038"/>
            <a:ext cx="317500" cy="295275"/>
          </a:xfrm>
          <a:prstGeom prst="downArrow">
            <a:avLst>
              <a:gd name="adj1" fmla="val 40000"/>
              <a:gd name="adj2" fmla="val 35486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2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476625" y="5318125"/>
            <a:ext cx="2139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12 bits of RAM</a:t>
            </a:r>
          </a:p>
        </p:txBody>
      </p:sp>
      <p:pic>
        <p:nvPicPr>
          <p:cNvPr id="80923" name="Picture 29" descr="Picture 3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28270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24" name="Text Box 30"/>
          <p:cNvSpPr txBox="1">
            <a:spLocks noChangeArrowheads="1"/>
          </p:cNvSpPr>
          <p:nvPr/>
        </p:nvSpPr>
        <p:spPr bwMode="auto">
          <a:xfrm>
            <a:off x="7396163" y="647700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1002CE"/>
                </a:solidFill>
                <a:latin typeface="Comic Sans MS" pitchFamily="-106" charset="0"/>
              </a:rPr>
              <a:t>"on-chip"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989013"/>
            <a:ext cx="8218487" cy="180975"/>
            <a:chOff x="295" y="1311"/>
            <a:chExt cx="5177" cy="114"/>
          </a:xfrm>
        </p:grpSpPr>
        <p:sp>
          <p:nvSpPr>
            <p:cNvPr id="81950" name="Rectangle 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1" name="Rectangle 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2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7863" y="231775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/>
              <a:t>Random Access Memory</a:t>
            </a:r>
          </a:p>
        </p:txBody>
      </p:sp>
      <p:sp>
        <p:nvSpPr>
          <p:cNvPr id="8192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2954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/>
              <a:t>We can use data latches to create a 12 nG bit RAM !</a:t>
            </a:r>
          </a:p>
        </p:txBody>
      </p:sp>
      <p:sp>
        <p:nvSpPr>
          <p:cNvPr id="8192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34088" y="3429000"/>
            <a:ext cx="1878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Comic Sans MS" pitchFamily="-106" charset="0"/>
              </a:rPr>
              <a:t>3 data output bits</a:t>
            </a:r>
          </a:p>
        </p:txBody>
      </p:sp>
      <p:sp>
        <p:nvSpPr>
          <p:cNvPr id="8192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6400" y="20574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Inputs</a:t>
            </a:r>
          </a:p>
        </p:txBody>
      </p:sp>
      <p:sp>
        <p:nvSpPr>
          <p:cNvPr id="81927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03313" y="2722563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Comic Sans MS" pitchFamily="-106" charset="0"/>
              </a:rPr>
              <a:t>3 data input bits</a:t>
            </a:r>
          </a:p>
        </p:txBody>
      </p:sp>
      <p:sp>
        <p:nvSpPr>
          <p:cNvPr id="81928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124200" y="2819400"/>
            <a:ext cx="2819400" cy="2438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9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38575" y="3471863"/>
            <a:ext cx="1449388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>
                <a:solidFill>
                  <a:srgbClr val="FF071B"/>
                </a:solidFill>
              </a:rPr>
              <a:t>S</a:t>
            </a:r>
            <a:r>
              <a:rPr lang="en-US" sz="1800"/>
              <a:t>implified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>
                <a:solidFill>
                  <a:srgbClr val="FF071B"/>
                </a:solidFill>
              </a:rPr>
              <a:t>P</a:t>
            </a:r>
            <a:r>
              <a:rPr lang="en-US" sz="1800"/>
              <a:t>rototype for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>
                <a:solidFill>
                  <a:srgbClr val="FF071B"/>
                </a:solidFill>
              </a:rPr>
              <a:t>A</a:t>
            </a:r>
            <a:r>
              <a:rPr lang="en-US" sz="1800"/>
              <a:t>ccessing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>
                <a:solidFill>
                  <a:srgbClr val="FF071B"/>
                </a:solidFill>
              </a:rPr>
              <a:t>M</a:t>
            </a:r>
            <a:r>
              <a:rPr lang="en-US" sz="1800"/>
              <a:t>emory</a:t>
            </a:r>
          </a:p>
        </p:txBody>
      </p:sp>
      <p:sp>
        <p:nvSpPr>
          <p:cNvPr id="81930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19800" y="20574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Outputs</a:t>
            </a:r>
          </a:p>
        </p:txBody>
      </p:sp>
      <p:sp>
        <p:nvSpPr>
          <p:cNvPr id="81931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286000" y="3048000"/>
            <a:ext cx="8382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286000" y="3200400"/>
            <a:ext cx="8382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3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286000" y="3352800"/>
            <a:ext cx="8382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4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286000" y="3962400"/>
            <a:ext cx="838200" cy="0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286000" y="4114800"/>
            <a:ext cx="838200" cy="0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6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286000" y="47244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7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286000" y="48768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8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946775" y="3038475"/>
            <a:ext cx="8382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9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946775" y="3190875"/>
            <a:ext cx="8382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0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946775" y="3343275"/>
            <a:ext cx="8382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1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143000" y="365760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980236"/>
                </a:solidFill>
                <a:latin typeface="Comic Sans MS" pitchFamily="-106" charset="0"/>
              </a:rPr>
              <a:t>write enable line</a:t>
            </a:r>
          </a:p>
        </p:txBody>
      </p:sp>
      <p:sp>
        <p:nvSpPr>
          <p:cNvPr id="81942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143000" y="4071938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8F01B8"/>
                </a:solidFill>
                <a:latin typeface="Comic Sans MS" pitchFamily="-106" charset="0"/>
              </a:rPr>
              <a:t>read enable line</a:t>
            </a:r>
          </a:p>
        </p:txBody>
      </p:sp>
      <p:sp>
        <p:nvSpPr>
          <p:cNvPr id="81943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095375" y="485775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latin typeface="Comic Sans MS" pitchFamily="-106" charset="0"/>
              </a:rPr>
              <a:t>2 data address bits</a:t>
            </a:r>
          </a:p>
        </p:txBody>
      </p:sp>
      <p:sp>
        <p:nvSpPr>
          <p:cNvPr id="81944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938213" y="5654675"/>
            <a:ext cx="2522537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Arial" charset="0"/>
              </a:rPr>
              <a:t> 3 bits stored</a:t>
            </a:r>
            <a:r>
              <a:rPr lang="en-US" sz="1400">
                <a:latin typeface="Arial" charset="0"/>
              </a:rPr>
              <a:t> at location 00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Arial" charset="0"/>
              </a:rPr>
              <a:t> 3 bits stored</a:t>
            </a:r>
            <a:r>
              <a:rPr lang="en-US" sz="1400">
                <a:latin typeface="Arial" charset="0"/>
              </a:rPr>
              <a:t> at location 01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Arial" charset="0"/>
              </a:rPr>
              <a:t> 3 bits stored</a:t>
            </a:r>
            <a:r>
              <a:rPr lang="en-US" sz="1400">
                <a:latin typeface="Arial" charset="0"/>
              </a:rPr>
              <a:t> at location 10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Arial" charset="0"/>
              </a:rPr>
              <a:t> 3 bits stored</a:t>
            </a:r>
            <a:r>
              <a:rPr lang="en-US" sz="1400">
                <a:latin typeface="Arial" charset="0"/>
              </a:rPr>
              <a:t> at location 11</a:t>
            </a:r>
          </a:p>
        </p:txBody>
      </p:sp>
      <p:sp>
        <p:nvSpPr>
          <p:cNvPr id="81945" name="AutoShape 2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05000" y="5253038"/>
            <a:ext cx="317500" cy="295275"/>
          </a:xfrm>
          <a:prstGeom prst="downArrow">
            <a:avLst>
              <a:gd name="adj1" fmla="val 40000"/>
              <a:gd name="adj2" fmla="val 35486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6" name="Rectangle 2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810000" y="3317875"/>
            <a:ext cx="349250" cy="1349375"/>
          </a:xfrm>
          <a:prstGeom prst="rect">
            <a:avLst/>
          </a:prstGeom>
          <a:noFill/>
          <a:ln w="38100">
            <a:solidFill>
              <a:srgbClr val="EB102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47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476625" y="5318125"/>
            <a:ext cx="2139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12 bits of RAM</a:t>
            </a:r>
          </a:p>
        </p:txBody>
      </p:sp>
      <p:pic>
        <p:nvPicPr>
          <p:cNvPr id="81948" name="Picture 30" descr="Picture 3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28270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9" name="Text Box 31"/>
          <p:cNvSpPr txBox="1">
            <a:spLocks noChangeArrowheads="1"/>
          </p:cNvSpPr>
          <p:nvPr/>
        </p:nvSpPr>
        <p:spPr bwMode="auto">
          <a:xfrm>
            <a:off x="7396163" y="647700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1002CE"/>
                </a:solidFill>
                <a:latin typeface="Comic Sans MS" pitchFamily="-106" charset="0"/>
              </a:rPr>
              <a:t>"on-chip"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102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043363" y="1425575"/>
            <a:ext cx="3657600" cy="658813"/>
            <a:chOff x="2352" y="881"/>
            <a:chExt cx="2304" cy="415"/>
          </a:xfrm>
        </p:grpSpPr>
        <p:grpSp>
          <p:nvGrpSpPr>
            <p:cNvPr id="83159" name="Group 1027"/>
            <p:cNvGrpSpPr>
              <a:grpSpLocks/>
            </p:cNvGrpSpPr>
            <p:nvPr/>
          </p:nvGrpSpPr>
          <p:grpSpPr bwMode="auto">
            <a:xfrm>
              <a:off x="4224" y="881"/>
              <a:ext cx="432" cy="415"/>
              <a:chOff x="4035" y="3216"/>
              <a:chExt cx="432" cy="415"/>
            </a:xfrm>
          </p:grpSpPr>
          <p:sp>
            <p:nvSpPr>
              <p:cNvPr id="83176" name="Rectangle 1028"/>
              <p:cNvSpPr>
                <a:spLocks noChangeArrowheads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4080" y="3216"/>
                <a:ext cx="345" cy="41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77" name="Freeform 1029"/>
              <p:cNvSpPr>
                <a:spLocks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4079" y="3484"/>
                <a:ext cx="48" cy="96"/>
              </a:xfrm>
              <a:custGeom>
                <a:avLst/>
                <a:gdLst>
                  <a:gd name="T0" fmla="*/ 0 w 48"/>
                  <a:gd name="T1" fmla="*/ 0 h 96"/>
                  <a:gd name="T2" fmla="*/ 48 w 48"/>
                  <a:gd name="T3" fmla="*/ 48 h 96"/>
                  <a:gd name="T4" fmla="*/ 0 w 48"/>
                  <a:gd name="T5" fmla="*/ 96 h 96"/>
                  <a:gd name="T6" fmla="*/ 0 w 48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6"/>
                  <a:gd name="T14" fmla="*/ 48 w 4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6">
                    <a:moveTo>
                      <a:pt x="0" y="0"/>
                    </a:moveTo>
                    <a:lnTo>
                      <a:pt x="48" y="48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78" name="Rectangle 1030"/>
              <p:cNvSpPr>
                <a:spLocks noChangeArrowheads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4088" y="3486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900" b="1">
                    <a:latin typeface="Arial" charset="0"/>
                  </a:rPr>
                  <a:t>strobe</a:t>
                </a:r>
              </a:p>
            </p:txBody>
          </p:sp>
          <p:sp>
            <p:nvSpPr>
              <p:cNvPr id="83179" name="Line 1031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4080" y="3312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80" name="Line 1032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4346" y="3413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81" name="Rectangle 1033"/>
              <p:cNvSpPr>
                <a:spLocks noChangeArrowheads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4035" y="3288"/>
                <a:ext cx="18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charset="0"/>
                  </a:rPr>
                  <a:t>D</a:t>
                </a:r>
              </a:p>
            </p:txBody>
          </p:sp>
          <p:sp>
            <p:nvSpPr>
              <p:cNvPr id="83182" name="Rectangle 1034"/>
              <p:cNvSpPr>
                <a:spLocks noChangeArrowheads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276" y="3269"/>
                <a:ext cx="19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charset="0"/>
                  </a:rPr>
                  <a:t>Q</a:t>
                </a:r>
              </a:p>
            </p:txBody>
          </p:sp>
        </p:grpSp>
        <p:grpSp>
          <p:nvGrpSpPr>
            <p:cNvPr id="83160" name="Group 1035"/>
            <p:cNvGrpSpPr>
              <a:grpSpLocks/>
            </p:cNvGrpSpPr>
            <p:nvPr/>
          </p:nvGrpSpPr>
          <p:grpSpPr bwMode="auto">
            <a:xfrm>
              <a:off x="3288" y="881"/>
              <a:ext cx="432" cy="415"/>
              <a:chOff x="4035" y="3216"/>
              <a:chExt cx="432" cy="415"/>
            </a:xfrm>
          </p:grpSpPr>
          <p:sp>
            <p:nvSpPr>
              <p:cNvPr id="83169" name="Rectangle 1036"/>
              <p:cNvSpPr>
                <a:spLocks noChangeArrowheads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4080" y="3216"/>
                <a:ext cx="345" cy="41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70" name="Freeform 1037"/>
              <p:cNvSpPr>
                <a:spLocks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4079" y="3484"/>
                <a:ext cx="48" cy="96"/>
              </a:xfrm>
              <a:custGeom>
                <a:avLst/>
                <a:gdLst>
                  <a:gd name="T0" fmla="*/ 0 w 48"/>
                  <a:gd name="T1" fmla="*/ 0 h 96"/>
                  <a:gd name="T2" fmla="*/ 48 w 48"/>
                  <a:gd name="T3" fmla="*/ 48 h 96"/>
                  <a:gd name="T4" fmla="*/ 0 w 48"/>
                  <a:gd name="T5" fmla="*/ 96 h 96"/>
                  <a:gd name="T6" fmla="*/ 0 w 48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6"/>
                  <a:gd name="T14" fmla="*/ 48 w 4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6">
                    <a:moveTo>
                      <a:pt x="0" y="0"/>
                    </a:moveTo>
                    <a:lnTo>
                      <a:pt x="48" y="48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71" name="Rectangle 1038"/>
              <p:cNvSpPr>
                <a:spLocks noChangeArrowheads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4088" y="3486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900" b="1">
                    <a:latin typeface="Arial" charset="0"/>
                  </a:rPr>
                  <a:t>strobe</a:t>
                </a:r>
              </a:p>
            </p:txBody>
          </p:sp>
          <p:sp>
            <p:nvSpPr>
              <p:cNvPr id="83172" name="Line 1039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080" y="3312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73" name="Line 1040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4346" y="3413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74" name="Rectangle 1041"/>
              <p:cNvSpPr>
                <a:spLocks noChangeArrowheads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4035" y="3288"/>
                <a:ext cx="18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charset="0"/>
                  </a:rPr>
                  <a:t>D</a:t>
                </a:r>
              </a:p>
            </p:txBody>
          </p:sp>
          <p:sp>
            <p:nvSpPr>
              <p:cNvPr id="83175" name="Rectangle 1042"/>
              <p:cNvSpPr>
                <a:spLocks noChangeArrowheads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4276" y="3269"/>
                <a:ext cx="19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charset="0"/>
                  </a:rPr>
                  <a:t>Q</a:t>
                </a:r>
              </a:p>
            </p:txBody>
          </p:sp>
        </p:grpSp>
        <p:grpSp>
          <p:nvGrpSpPr>
            <p:cNvPr id="83161" name="Group 1043"/>
            <p:cNvGrpSpPr>
              <a:grpSpLocks/>
            </p:cNvGrpSpPr>
            <p:nvPr/>
          </p:nvGrpSpPr>
          <p:grpSpPr bwMode="auto">
            <a:xfrm>
              <a:off x="2352" y="881"/>
              <a:ext cx="432" cy="415"/>
              <a:chOff x="4035" y="3216"/>
              <a:chExt cx="432" cy="415"/>
            </a:xfrm>
          </p:grpSpPr>
          <p:sp>
            <p:nvSpPr>
              <p:cNvPr id="83162" name="Rectangle 1044"/>
              <p:cNvSpPr>
                <a:spLocks noChangeArrowheads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4080" y="3216"/>
                <a:ext cx="345" cy="41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63" name="Freeform 1045"/>
              <p:cNvSpPr>
                <a:spLocks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4079" y="3484"/>
                <a:ext cx="48" cy="96"/>
              </a:xfrm>
              <a:custGeom>
                <a:avLst/>
                <a:gdLst>
                  <a:gd name="T0" fmla="*/ 0 w 48"/>
                  <a:gd name="T1" fmla="*/ 0 h 96"/>
                  <a:gd name="T2" fmla="*/ 48 w 48"/>
                  <a:gd name="T3" fmla="*/ 48 h 96"/>
                  <a:gd name="T4" fmla="*/ 0 w 48"/>
                  <a:gd name="T5" fmla="*/ 96 h 96"/>
                  <a:gd name="T6" fmla="*/ 0 w 48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6"/>
                  <a:gd name="T14" fmla="*/ 48 w 4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6">
                    <a:moveTo>
                      <a:pt x="0" y="0"/>
                    </a:moveTo>
                    <a:lnTo>
                      <a:pt x="48" y="48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64" name="Rectangle 1046"/>
              <p:cNvSpPr>
                <a:spLocks noChangeArrowheads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4088" y="3486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900" b="1">
                    <a:latin typeface="Arial" charset="0"/>
                  </a:rPr>
                  <a:t>strobe</a:t>
                </a:r>
              </a:p>
            </p:txBody>
          </p:sp>
          <p:sp>
            <p:nvSpPr>
              <p:cNvPr id="83165" name="Line 1047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4080" y="3312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66" name="Line 1048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4346" y="3413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67" name="Rectangle 1049"/>
              <p:cNvSpPr>
                <a:spLocks noChangeArrowheads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4035" y="3288"/>
                <a:ext cx="18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charset="0"/>
                  </a:rPr>
                  <a:t>D</a:t>
                </a:r>
              </a:p>
            </p:txBody>
          </p:sp>
          <p:sp>
            <p:nvSpPr>
              <p:cNvPr id="83168" name="Rectangle 1050"/>
              <p:cNvSpPr>
                <a:spLocks noChangeArrowheads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4276" y="3269"/>
                <a:ext cx="19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charset="0"/>
                  </a:rPr>
                  <a:t>Q</a:t>
                </a:r>
              </a:p>
            </p:txBody>
          </p:sp>
        </p:grpSp>
      </p:grpSp>
      <p:sp>
        <p:nvSpPr>
          <p:cNvPr id="82947" name="Line 105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149350" y="3733800"/>
            <a:ext cx="6397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8" name="Line 105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03250" y="3886200"/>
            <a:ext cx="1182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9" name="Line 105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28888" y="2274888"/>
            <a:ext cx="6588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950" name="Group 105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043363" y="2590800"/>
            <a:ext cx="3657600" cy="658813"/>
            <a:chOff x="2352" y="1457"/>
            <a:chExt cx="2304" cy="415"/>
          </a:xfrm>
        </p:grpSpPr>
        <p:grpSp>
          <p:nvGrpSpPr>
            <p:cNvPr id="83135" name="Group 1055"/>
            <p:cNvGrpSpPr>
              <a:grpSpLocks/>
            </p:cNvGrpSpPr>
            <p:nvPr/>
          </p:nvGrpSpPr>
          <p:grpSpPr bwMode="auto">
            <a:xfrm>
              <a:off x="4224" y="1457"/>
              <a:ext cx="432" cy="415"/>
              <a:chOff x="4035" y="3216"/>
              <a:chExt cx="432" cy="415"/>
            </a:xfrm>
          </p:grpSpPr>
          <p:sp>
            <p:nvSpPr>
              <p:cNvPr id="83152" name="Rectangle 1056"/>
              <p:cNvSpPr>
                <a:spLocks noChangeArrowheads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4080" y="3216"/>
                <a:ext cx="345" cy="41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53" name="Freeform 1057"/>
              <p:cNvSpPr>
                <a:spLocks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4079" y="3484"/>
                <a:ext cx="48" cy="96"/>
              </a:xfrm>
              <a:custGeom>
                <a:avLst/>
                <a:gdLst>
                  <a:gd name="T0" fmla="*/ 0 w 48"/>
                  <a:gd name="T1" fmla="*/ 0 h 96"/>
                  <a:gd name="T2" fmla="*/ 48 w 48"/>
                  <a:gd name="T3" fmla="*/ 48 h 96"/>
                  <a:gd name="T4" fmla="*/ 0 w 48"/>
                  <a:gd name="T5" fmla="*/ 96 h 96"/>
                  <a:gd name="T6" fmla="*/ 0 w 48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6"/>
                  <a:gd name="T14" fmla="*/ 48 w 4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6">
                    <a:moveTo>
                      <a:pt x="0" y="0"/>
                    </a:moveTo>
                    <a:lnTo>
                      <a:pt x="48" y="48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54" name="Rectangle 1058"/>
              <p:cNvSpPr>
                <a:spLocks noChangeArrowheads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4088" y="3486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900" b="1">
                    <a:latin typeface="Arial" charset="0"/>
                  </a:rPr>
                  <a:t>strobe</a:t>
                </a:r>
              </a:p>
            </p:txBody>
          </p:sp>
          <p:sp>
            <p:nvSpPr>
              <p:cNvPr id="83155" name="Line 1059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4080" y="3312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56" name="Line 1060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4346" y="3413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57" name="Rectangle 1061"/>
              <p:cNvSpPr>
                <a:spLocks noChangeArrowheads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4035" y="3288"/>
                <a:ext cx="18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charset="0"/>
                  </a:rPr>
                  <a:t>D</a:t>
                </a:r>
              </a:p>
            </p:txBody>
          </p:sp>
          <p:sp>
            <p:nvSpPr>
              <p:cNvPr id="83158" name="Rectangle 1062"/>
              <p:cNvSpPr>
                <a:spLocks noChangeArrowheads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4276" y="3269"/>
                <a:ext cx="19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charset="0"/>
                  </a:rPr>
                  <a:t>Q</a:t>
                </a:r>
              </a:p>
            </p:txBody>
          </p:sp>
        </p:grpSp>
        <p:grpSp>
          <p:nvGrpSpPr>
            <p:cNvPr id="83136" name="Group 1063"/>
            <p:cNvGrpSpPr>
              <a:grpSpLocks/>
            </p:cNvGrpSpPr>
            <p:nvPr/>
          </p:nvGrpSpPr>
          <p:grpSpPr bwMode="auto">
            <a:xfrm>
              <a:off x="3288" y="1457"/>
              <a:ext cx="432" cy="415"/>
              <a:chOff x="4035" y="3216"/>
              <a:chExt cx="432" cy="415"/>
            </a:xfrm>
          </p:grpSpPr>
          <p:sp>
            <p:nvSpPr>
              <p:cNvPr id="83145" name="Rectangle 1064"/>
              <p:cNvSpPr>
                <a:spLocks noChangeArrowheads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4080" y="3216"/>
                <a:ext cx="345" cy="41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46" name="Freeform 1065"/>
              <p:cNvSpPr>
                <a:spLocks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4079" y="3484"/>
                <a:ext cx="48" cy="96"/>
              </a:xfrm>
              <a:custGeom>
                <a:avLst/>
                <a:gdLst>
                  <a:gd name="T0" fmla="*/ 0 w 48"/>
                  <a:gd name="T1" fmla="*/ 0 h 96"/>
                  <a:gd name="T2" fmla="*/ 48 w 48"/>
                  <a:gd name="T3" fmla="*/ 48 h 96"/>
                  <a:gd name="T4" fmla="*/ 0 w 48"/>
                  <a:gd name="T5" fmla="*/ 96 h 96"/>
                  <a:gd name="T6" fmla="*/ 0 w 48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6"/>
                  <a:gd name="T14" fmla="*/ 48 w 4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6">
                    <a:moveTo>
                      <a:pt x="0" y="0"/>
                    </a:moveTo>
                    <a:lnTo>
                      <a:pt x="48" y="48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47" name="Rectangle 1066"/>
              <p:cNvSpPr>
                <a:spLocks noChangeArrowheads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4088" y="3486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900" b="1">
                    <a:latin typeface="Arial" charset="0"/>
                  </a:rPr>
                  <a:t>strobe</a:t>
                </a:r>
              </a:p>
            </p:txBody>
          </p:sp>
          <p:sp>
            <p:nvSpPr>
              <p:cNvPr id="83148" name="Line 1067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4080" y="3312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49" name="Line 1068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4346" y="3413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50" name="Rectangle 1069"/>
              <p:cNvSpPr>
                <a:spLocks noChangeArrowheads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4035" y="3288"/>
                <a:ext cx="18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charset="0"/>
                  </a:rPr>
                  <a:t>D</a:t>
                </a:r>
              </a:p>
            </p:txBody>
          </p:sp>
          <p:sp>
            <p:nvSpPr>
              <p:cNvPr id="83151" name="Rectangle 1070"/>
              <p:cNvSpPr>
                <a:spLocks noChangeArrowheads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4276" y="3269"/>
                <a:ext cx="19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charset="0"/>
                  </a:rPr>
                  <a:t>Q</a:t>
                </a:r>
              </a:p>
            </p:txBody>
          </p:sp>
        </p:grpSp>
        <p:grpSp>
          <p:nvGrpSpPr>
            <p:cNvPr id="83137" name="Group 1071"/>
            <p:cNvGrpSpPr>
              <a:grpSpLocks/>
            </p:cNvGrpSpPr>
            <p:nvPr/>
          </p:nvGrpSpPr>
          <p:grpSpPr bwMode="auto">
            <a:xfrm>
              <a:off x="2352" y="1457"/>
              <a:ext cx="432" cy="415"/>
              <a:chOff x="4035" y="3216"/>
              <a:chExt cx="432" cy="415"/>
            </a:xfrm>
          </p:grpSpPr>
          <p:sp>
            <p:nvSpPr>
              <p:cNvPr id="83138" name="Rectangle 1072"/>
              <p:cNvSpPr>
                <a:spLocks noChangeArrowheads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4080" y="3216"/>
                <a:ext cx="345" cy="41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39" name="Freeform 1073"/>
              <p:cNvSpPr>
                <a:spLocks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4079" y="3484"/>
                <a:ext cx="48" cy="96"/>
              </a:xfrm>
              <a:custGeom>
                <a:avLst/>
                <a:gdLst>
                  <a:gd name="T0" fmla="*/ 0 w 48"/>
                  <a:gd name="T1" fmla="*/ 0 h 96"/>
                  <a:gd name="T2" fmla="*/ 48 w 48"/>
                  <a:gd name="T3" fmla="*/ 48 h 96"/>
                  <a:gd name="T4" fmla="*/ 0 w 48"/>
                  <a:gd name="T5" fmla="*/ 96 h 96"/>
                  <a:gd name="T6" fmla="*/ 0 w 48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6"/>
                  <a:gd name="T14" fmla="*/ 48 w 4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6">
                    <a:moveTo>
                      <a:pt x="0" y="0"/>
                    </a:moveTo>
                    <a:lnTo>
                      <a:pt x="48" y="48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40" name="Rectangle 1074"/>
              <p:cNvSpPr>
                <a:spLocks noChangeArrowheads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4088" y="3486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900" b="1">
                    <a:latin typeface="Arial" charset="0"/>
                  </a:rPr>
                  <a:t>strobe</a:t>
                </a:r>
              </a:p>
            </p:txBody>
          </p:sp>
          <p:sp>
            <p:nvSpPr>
              <p:cNvPr id="83141" name="Line 1075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4080" y="3312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42" name="Line 1076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4346" y="3413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43" name="Rectangle 1077"/>
              <p:cNvSpPr>
                <a:spLocks noChangeArrowheads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4035" y="3288"/>
                <a:ext cx="18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charset="0"/>
                  </a:rPr>
                  <a:t>D</a:t>
                </a:r>
              </a:p>
            </p:txBody>
          </p:sp>
          <p:sp>
            <p:nvSpPr>
              <p:cNvPr id="83144" name="Rectangle 1078"/>
              <p:cNvSpPr>
                <a:spLocks noChangeArrowheads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4276" y="3269"/>
                <a:ext cx="19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charset="0"/>
                  </a:rPr>
                  <a:t>Q</a:t>
                </a:r>
              </a:p>
            </p:txBody>
          </p:sp>
        </p:grpSp>
      </p:grpSp>
      <p:sp>
        <p:nvSpPr>
          <p:cNvPr id="82951" name="Line 107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506663" y="3398838"/>
            <a:ext cx="6746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952" name="Group 108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3197225" y="1997075"/>
            <a:ext cx="288925" cy="344488"/>
            <a:chOff x="4891" y="1600"/>
            <a:chExt cx="315" cy="408"/>
          </a:xfrm>
        </p:grpSpPr>
        <p:sp>
          <p:nvSpPr>
            <p:cNvPr id="83132" name="Freeform 1081"/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33" name="Freeform 1082"/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34" name="Line 1083"/>
            <p:cNvSpPr>
              <a:spLocks noChangeShapeType="1"/>
            </p:cNvSpPr>
            <p:nvPr>
              <p:custDataLst>
                <p:tags r:id="rId174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953" name="Group 1084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3182938" y="3160713"/>
            <a:ext cx="288925" cy="344487"/>
            <a:chOff x="4891" y="1600"/>
            <a:chExt cx="315" cy="408"/>
          </a:xfrm>
        </p:grpSpPr>
        <p:sp>
          <p:nvSpPr>
            <p:cNvPr id="83129" name="Freeform 1085"/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30" name="Freeform 1086"/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31" name="Line 1087"/>
            <p:cNvSpPr>
              <a:spLocks noChangeShapeType="1"/>
            </p:cNvSpPr>
            <p:nvPr>
              <p:custDataLst>
                <p:tags r:id="rId171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954" name="Line 108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490913" y="2173288"/>
            <a:ext cx="3460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Line 108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478213" y="3336925"/>
            <a:ext cx="34845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Line 109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076575" y="2097088"/>
            <a:ext cx="111125" cy="0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Line 109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070225" y="3276600"/>
            <a:ext cx="111125" cy="0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8" name="Line 109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986213" y="1938338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Line 109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983038" y="1939925"/>
            <a:ext cx="111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0" name="Line 109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480050" y="1939925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1" name="Line 109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476875" y="1941513"/>
            <a:ext cx="111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2" name="Line 109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950075" y="1933575"/>
            <a:ext cx="0" cy="238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3" name="Line 109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946900" y="1935163"/>
            <a:ext cx="1349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4" name="Line 109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986213" y="3119438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5" name="Line 109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983038" y="3121025"/>
            <a:ext cx="111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6" name="Line 110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078163" y="2089150"/>
            <a:ext cx="0" cy="146050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7" name="Line 110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081338" y="2320925"/>
            <a:ext cx="0" cy="877888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8" name="Line 1102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076575" y="3168650"/>
            <a:ext cx="0" cy="185738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9" name="Line 110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000125" y="5562600"/>
            <a:ext cx="2079625" cy="0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0" name="Line 110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559175" y="382588"/>
            <a:ext cx="3328988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1" name="Line 110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330575" y="687388"/>
            <a:ext cx="20574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2" name="Line 1106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998788" y="992188"/>
            <a:ext cx="912812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3" name="Line 1107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924300" y="990600"/>
            <a:ext cx="0" cy="1138238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4" name="Line 110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924300" y="1577975"/>
            <a:ext cx="1905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5" name="Line 110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5394325" y="1579563"/>
            <a:ext cx="1905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6" name="Line 1110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880225" y="1581150"/>
            <a:ext cx="206375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7" name="Line 111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402263" y="674688"/>
            <a:ext cx="0" cy="1463675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8" name="Line 1112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6878638" y="382588"/>
            <a:ext cx="0" cy="17653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9" name="Line 111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3917950" y="2216150"/>
            <a:ext cx="0" cy="6858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80" name="Line 111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3925888" y="2740025"/>
            <a:ext cx="1905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81" name="Line 111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5403850" y="2225675"/>
            <a:ext cx="0" cy="677863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82" name="Line 1116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5411788" y="2743200"/>
            <a:ext cx="1905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83" name="Line 1117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6881813" y="2220913"/>
            <a:ext cx="0" cy="6858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84" name="Line 111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6889750" y="2744788"/>
            <a:ext cx="1905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85" name="Text Box 111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216775" y="122238"/>
            <a:ext cx="17653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rgbClr val="EB102C"/>
                </a:solidFill>
                <a:latin typeface="Arial" charset="0"/>
              </a:rPr>
              <a:t>STORE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EB102C"/>
                </a:solidFill>
                <a:latin typeface="Arial" charset="0"/>
              </a:rPr>
              <a:t>5 into memory location #1</a:t>
            </a:r>
            <a:endParaRPr lang="en-US" sz="1800">
              <a:latin typeface="Arial" charset="0"/>
            </a:endParaRPr>
          </a:p>
        </p:txBody>
      </p:sp>
      <p:sp>
        <p:nvSpPr>
          <p:cNvPr id="82986" name="Text Box 112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320925" y="5080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Comic Sans MS" pitchFamily="-106" charset="0"/>
              </a:rPr>
              <a:t>3 data input bits</a:t>
            </a:r>
          </a:p>
        </p:txBody>
      </p:sp>
      <p:sp>
        <p:nvSpPr>
          <p:cNvPr id="82987" name="Text Box 112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93750" y="5197475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980236"/>
                </a:solidFill>
                <a:latin typeface="Comic Sans MS" pitchFamily="-106" charset="0"/>
              </a:rPr>
              <a:t>write enable line</a:t>
            </a:r>
          </a:p>
        </p:txBody>
      </p:sp>
      <p:sp>
        <p:nvSpPr>
          <p:cNvPr id="82988" name="Text Box 112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85813" y="5857875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8F01B8"/>
                </a:solidFill>
                <a:latin typeface="Comic Sans MS" pitchFamily="-106" charset="0"/>
              </a:rPr>
              <a:t>read enable line</a:t>
            </a:r>
          </a:p>
        </p:txBody>
      </p:sp>
      <p:sp>
        <p:nvSpPr>
          <p:cNvPr id="82989" name="Text Box 112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44475" y="2947988"/>
            <a:ext cx="14446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Arial" charset="0"/>
              </a:rPr>
              <a:t>IN: data address, in binary</a:t>
            </a:r>
            <a:endParaRPr lang="en-US" sz="1400">
              <a:latin typeface="Comic Sans MS" pitchFamily="-106" charset="0"/>
            </a:endParaRPr>
          </a:p>
        </p:txBody>
      </p:sp>
      <p:sp>
        <p:nvSpPr>
          <p:cNvPr id="82990" name="Rectangle 1124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793875" y="2127250"/>
            <a:ext cx="722313" cy="2778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991" name="Text Box 112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28888" y="2014538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>
                <a:latin typeface="Arial" charset="0"/>
              </a:rPr>
              <a:t>0</a:t>
            </a:r>
          </a:p>
        </p:txBody>
      </p:sp>
      <p:sp>
        <p:nvSpPr>
          <p:cNvPr id="82992" name="Text Box 112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527300" y="31242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>
                <a:latin typeface="Arial" charset="0"/>
              </a:rPr>
              <a:t>1</a:t>
            </a:r>
          </a:p>
        </p:txBody>
      </p:sp>
      <p:sp>
        <p:nvSpPr>
          <p:cNvPr id="82993" name="Text Box 1127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850900" y="2093913"/>
            <a:ext cx="10064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400">
                <a:latin typeface="Comic Sans MS" pitchFamily="-106" charset="0"/>
              </a:rPr>
              <a:t>Address Decoder</a:t>
            </a:r>
          </a:p>
        </p:txBody>
      </p:sp>
      <p:sp>
        <p:nvSpPr>
          <p:cNvPr id="82994" name="Text Box 1128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6200" y="6546850"/>
            <a:ext cx="34956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000">
                <a:latin typeface="Arial" charset="0"/>
              </a:rPr>
              <a:t>two other memory lines and their flip-flops are not drawn</a:t>
            </a:r>
          </a:p>
        </p:txBody>
      </p:sp>
      <p:sp>
        <p:nvSpPr>
          <p:cNvPr id="82995" name="Line 112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5203825" y="1730375"/>
            <a:ext cx="0" cy="4048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96" name="Line 1130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2900363" y="2286000"/>
            <a:ext cx="0" cy="1063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97" name="Line 113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7639050" y="1733550"/>
            <a:ext cx="508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98" name="Line 1132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6156325" y="1727200"/>
            <a:ext cx="6191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99" name="Line 113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4665663" y="1736725"/>
            <a:ext cx="5397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00" name="Line 1134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5008563" y="2895600"/>
            <a:ext cx="0" cy="4048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01" name="Line 1135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4660900" y="2894013"/>
            <a:ext cx="3492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02" name="Line 1136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6415088" y="2897188"/>
            <a:ext cx="0" cy="4127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03" name="Line 1137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6154738" y="2895600"/>
            <a:ext cx="26193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04" name="Line 113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916863" y="2890838"/>
            <a:ext cx="0" cy="10239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05" name="Line 113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7632700" y="2889250"/>
            <a:ext cx="2857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06" name="Line 1140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8150225" y="1731963"/>
            <a:ext cx="0" cy="230981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07" name="Line 114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674688" y="5867400"/>
            <a:ext cx="2563812" cy="0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08" name="Line 1142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3244850" y="4852988"/>
            <a:ext cx="0" cy="1011237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009" name="Group 1143"/>
          <p:cNvGrpSpPr>
            <a:grpSpLocks/>
          </p:cNvGrpSpPr>
          <p:nvPr>
            <p:custDataLst>
              <p:tags r:id="rId64"/>
            </p:custDataLst>
          </p:nvPr>
        </p:nvGrpSpPr>
        <p:grpSpPr bwMode="auto">
          <a:xfrm>
            <a:off x="3414713" y="3778250"/>
            <a:ext cx="288925" cy="344488"/>
            <a:chOff x="4891" y="1600"/>
            <a:chExt cx="315" cy="408"/>
          </a:xfrm>
        </p:grpSpPr>
        <p:sp>
          <p:nvSpPr>
            <p:cNvPr id="83126" name="Freeform 1144"/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27" name="Freeform 1145"/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28" name="Line 1146"/>
            <p:cNvSpPr>
              <a:spLocks noChangeShapeType="1"/>
            </p:cNvSpPr>
            <p:nvPr>
              <p:custDataLst>
                <p:tags r:id="rId168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010" name="Line 1147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3725863" y="3954463"/>
            <a:ext cx="1428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011" name="Group 1148"/>
          <p:cNvGrpSpPr>
            <a:grpSpLocks/>
          </p:cNvGrpSpPr>
          <p:nvPr>
            <p:custDataLst>
              <p:tags r:id="rId66"/>
            </p:custDataLst>
          </p:nvPr>
        </p:nvGrpSpPr>
        <p:grpSpPr bwMode="auto">
          <a:xfrm>
            <a:off x="3433763" y="4721225"/>
            <a:ext cx="288925" cy="344488"/>
            <a:chOff x="4891" y="1600"/>
            <a:chExt cx="315" cy="408"/>
          </a:xfrm>
        </p:grpSpPr>
        <p:sp>
          <p:nvSpPr>
            <p:cNvPr id="83123" name="Freeform 1149"/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24" name="Freeform 1150"/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25" name="Line 1151"/>
            <p:cNvSpPr>
              <a:spLocks noChangeShapeType="1"/>
            </p:cNvSpPr>
            <p:nvPr>
              <p:custDataLst>
                <p:tags r:id="rId165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012" name="Line 1152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3744913" y="4897438"/>
            <a:ext cx="12303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13" name="Line 1153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2905125" y="3886200"/>
            <a:ext cx="539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14" name="Line 1154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3249613" y="4027488"/>
            <a:ext cx="182562" cy="0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15" name="Line 1155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3251200" y="4957763"/>
            <a:ext cx="182563" cy="0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16" name="Line 1156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3243263" y="4016375"/>
            <a:ext cx="0" cy="741363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17" name="Line 1157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2709863" y="4813300"/>
            <a:ext cx="730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018" name="Group 1158"/>
          <p:cNvGrpSpPr>
            <a:grpSpLocks/>
          </p:cNvGrpSpPr>
          <p:nvPr>
            <p:custDataLst>
              <p:tags r:id="rId73"/>
            </p:custDataLst>
          </p:nvPr>
        </p:nvGrpSpPr>
        <p:grpSpPr bwMode="auto">
          <a:xfrm rot="5400000">
            <a:off x="5057775" y="4032250"/>
            <a:ext cx="195263" cy="233363"/>
            <a:chOff x="4891" y="1600"/>
            <a:chExt cx="315" cy="408"/>
          </a:xfrm>
        </p:grpSpPr>
        <p:sp>
          <p:nvSpPr>
            <p:cNvPr id="83120" name="Freeform 1159"/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21" name="Freeform 1160"/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22" name="Line 1161"/>
            <p:cNvSpPr>
              <a:spLocks noChangeShapeType="1"/>
            </p:cNvSpPr>
            <p:nvPr>
              <p:custDataLst>
                <p:tags r:id="rId162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019" name="Group 1162"/>
          <p:cNvGrpSpPr>
            <a:grpSpLocks/>
          </p:cNvGrpSpPr>
          <p:nvPr>
            <p:custDataLst>
              <p:tags r:id="rId74"/>
            </p:custDataLst>
          </p:nvPr>
        </p:nvGrpSpPr>
        <p:grpSpPr bwMode="auto">
          <a:xfrm rot="5400000">
            <a:off x="4860925" y="4978400"/>
            <a:ext cx="195263" cy="233363"/>
            <a:chOff x="4891" y="1600"/>
            <a:chExt cx="315" cy="408"/>
          </a:xfrm>
        </p:grpSpPr>
        <p:sp>
          <p:nvSpPr>
            <p:cNvPr id="83117" name="Freeform 1163"/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18" name="Freeform 1164"/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19" name="Line 1165"/>
            <p:cNvSpPr>
              <a:spLocks noChangeShapeType="1"/>
            </p:cNvSpPr>
            <p:nvPr>
              <p:custDataLst>
                <p:tags r:id="rId159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020" name="Group 1166"/>
          <p:cNvGrpSpPr>
            <a:grpSpLocks/>
          </p:cNvGrpSpPr>
          <p:nvPr>
            <p:custDataLst>
              <p:tags r:id="rId75"/>
            </p:custDataLst>
          </p:nvPr>
        </p:nvGrpSpPr>
        <p:grpSpPr bwMode="auto">
          <a:xfrm rot="5400000">
            <a:off x="6272212" y="4978401"/>
            <a:ext cx="195263" cy="233362"/>
            <a:chOff x="4891" y="1600"/>
            <a:chExt cx="315" cy="408"/>
          </a:xfrm>
        </p:grpSpPr>
        <p:sp>
          <p:nvSpPr>
            <p:cNvPr id="83114" name="Freeform 1167"/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15" name="Freeform 1168"/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16" name="Line 1169"/>
            <p:cNvSpPr>
              <a:spLocks noChangeShapeType="1"/>
            </p:cNvSpPr>
            <p:nvPr>
              <p:custDataLst>
                <p:tags r:id="rId156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021" name="Group 1170"/>
          <p:cNvGrpSpPr>
            <a:grpSpLocks/>
          </p:cNvGrpSpPr>
          <p:nvPr>
            <p:custDataLst>
              <p:tags r:id="rId76"/>
            </p:custDataLst>
          </p:nvPr>
        </p:nvGrpSpPr>
        <p:grpSpPr bwMode="auto">
          <a:xfrm rot="5400000">
            <a:off x="7781925" y="4978400"/>
            <a:ext cx="195263" cy="233363"/>
            <a:chOff x="4891" y="1600"/>
            <a:chExt cx="315" cy="408"/>
          </a:xfrm>
        </p:grpSpPr>
        <p:sp>
          <p:nvSpPr>
            <p:cNvPr id="83111" name="Freeform 1171"/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12" name="Freeform 1172"/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13" name="Line 1173"/>
            <p:cNvSpPr>
              <a:spLocks noChangeShapeType="1"/>
            </p:cNvSpPr>
            <p:nvPr>
              <p:custDataLst>
                <p:tags r:id="rId153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022" name="Group 1174"/>
          <p:cNvGrpSpPr>
            <a:grpSpLocks/>
          </p:cNvGrpSpPr>
          <p:nvPr>
            <p:custDataLst>
              <p:tags r:id="rId77"/>
            </p:custDataLst>
          </p:nvPr>
        </p:nvGrpSpPr>
        <p:grpSpPr bwMode="auto">
          <a:xfrm rot="5400000">
            <a:off x="6645275" y="4032250"/>
            <a:ext cx="195263" cy="233363"/>
            <a:chOff x="4891" y="1600"/>
            <a:chExt cx="315" cy="408"/>
          </a:xfrm>
        </p:grpSpPr>
        <p:sp>
          <p:nvSpPr>
            <p:cNvPr id="83108" name="Freeform 1175"/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09" name="Freeform 1176"/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10" name="Line 1177"/>
            <p:cNvSpPr>
              <a:spLocks noChangeShapeType="1"/>
            </p:cNvSpPr>
            <p:nvPr>
              <p:custDataLst>
                <p:tags r:id="rId150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023" name="Group 1178"/>
          <p:cNvGrpSpPr>
            <a:grpSpLocks/>
          </p:cNvGrpSpPr>
          <p:nvPr>
            <p:custDataLst>
              <p:tags r:id="rId78"/>
            </p:custDataLst>
          </p:nvPr>
        </p:nvGrpSpPr>
        <p:grpSpPr bwMode="auto">
          <a:xfrm rot="5400000">
            <a:off x="8016875" y="4032250"/>
            <a:ext cx="195263" cy="233363"/>
            <a:chOff x="4891" y="1600"/>
            <a:chExt cx="315" cy="408"/>
          </a:xfrm>
        </p:grpSpPr>
        <p:sp>
          <p:nvSpPr>
            <p:cNvPr id="83105" name="Freeform 1179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06" name="Freeform 1180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07" name="Line 1181"/>
            <p:cNvSpPr>
              <a:spLocks noChangeShapeType="1"/>
            </p:cNvSpPr>
            <p:nvPr>
              <p:custDataLst>
                <p:tags r:id="rId147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024" name="Line 1182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5254625" y="3954463"/>
            <a:ext cx="15001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25" name="Line 1183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6827838" y="3954463"/>
            <a:ext cx="1246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26" name="Line 118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8070850" y="3946525"/>
            <a:ext cx="0" cy="111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27" name="Line 1185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6691313" y="3956050"/>
            <a:ext cx="0" cy="103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28" name="Line 1186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5094288" y="3946525"/>
            <a:ext cx="0" cy="103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29" name="Line 1187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4906963" y="4889500"/>
            <a:ext cx="0" cy="103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30" name="Line 1188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5065713" y="4900613"/>
            <a:ext cx="127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31" name="Line 1189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>
            <a:off x="6496050" y="4900613"/>
            <a:ext cx="1341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32" name="Line 1190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>
            <a:off x="7835900" y="4886325"/>
            <a:ext cx="0" cy="103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33" name="Line 1191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>
            <a:off x="6313488" y="4887913"/>
            <a:ext cx="0" cy="103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34" name="Line 1192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5170488" y="4240213"/>
            <a:ext cx="0" cy="6111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35" name="Line 1193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6743700" y="4257675"/>
            <a:ext cx="0" cy="6111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36" name="Line 1194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8126413" y="4267200"/>
            <a:ext cx="0" cy="13096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037" name="Group 1195"/>
          <p:cNvGrpSpPr>
            <a:grpSpLocks/>
          </p:cNvGrpSpPr>
          <p:nvPr>
            <p:custDataLst>
              <p:tags r:id="rId92"/>
            </p:custDataLst>
          </p:nvPr>
        </p:nvGrpSpPr>
        <p:grpSpPr bwMode="auto">
          <a:xfrm rot="5400000">
            <a:off x="7847807" y="5520531"/>
            <a:ext cx="304800" cy="388937"/>
            <a:chOff x="4734" y="3053"/>
            <a:chExt cx="656" cy="491"/>
          </a:xfrm>
        </p:grpSpPr>
        <p:grpSp>
          <p:nvGrpSpPr>
            <p:cNvPr id="83099" name="Group 1196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83103" name="Freeform 1197"/>
              <p:cNvSpPr>
                <a:spLocks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04" name="Freeform 1198"/>
              <p:cNvSpPr>
                <a:spLocks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100" name="Group 1199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83101" name="Freeform 1200"/>
              <p:cNvSpPr>
                <a:spLocks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02" name="Freeform 1201"/>
              <p:cNvSpPr>
                <a:spLocks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3038" name="Group 1202"/>
          <p:cNvGrpSpPr>
            <a:grpSpLocks/>
          </p:cNvGrpSpPr>
          <p:nvPr>
            <p:custDataLst>
              <p:tags r:id="rId93"/>
            </p:custDataLst>
          </p:nvPr>
        </p:nvGrpSpPr>
        <p:grpSpPr bwMode="auto">
          <a:xfrm rot="5400000">
            <a:off x="6414294" y="5698331"/>
            <a:ext cx="304800" cy="522288"/>
            <a:chOff x="4734" y="3053"/>
            <a:chExt cx="656" cy="491"/>
          </a:xfrm>
        </p:grpSpPr>
        <p:grpSp>
          <p:nvGrpSpPr>
            <p:cNvPr id="83093" name="Group 1203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83097" name="Freeform 1204"/>
              <p:cNvSpPr>
                <a:spLocks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98" name="Freeform 1205"/>
              <p:cNvSpPr>
                <a:spLocks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094" name="Group 1206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83095" name="Freeform 1207"/>
              <p:cNvSpPr>
                <a:spLocks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96" name="Freeform 1208"/>
              <p:cNvSpPr>
                <a:spLocks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3039" name="Group 1209"/>
          <p:cNvGrpSpPr>
            <a:grpSpLocks/>
          </p:cNvGrpSpPr>
          <p:nvPr>
            <p:custDataLst>
              <p:tags r:id="rId94"/>
            </p:custDataLst>
          </p:nvPr>
        </p:nvGrpSpPr>
        <p:grpSpPr bwMode="auto">
          <a:xfrm rot="5400000">
            <a:off x="4907757" y="6022181"/>
            <a:ext cx="304800" cy="388937"/>
            <a:chOff x="4734" y="3053"/>
            <a:chExt cx="656" cy="491"/>
          </a:xfrm>
        </p:grpSpPr>
        <p:grpSp>
          <p:nvGrpSpPr>
            <p:cNvPr id="83087" name="Group 1210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83091" name="Freeform 1211"/>
              <p:cNvSpPr>
                <a:spLocks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92" name="Freeform 1212"/>
              <p:cNvSpPr>
                <a:spLocks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088" name="Group 1213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83089" name="Freeform 1214"/>
              <p:cNvSpPr>
                <a:spLocks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90" name="Freeform 1215"/>
              <p:cNvSpPr>
                <a:spLocks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3040" name="Line 1216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>
            <a:off x="7881938" y="5197475"/>
            <a:ext cx="0" cy="3889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41" name="Line 1217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>
            <a:off x="6745288" y="4933950"/>
            <a:ext cx="0" cy="889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42" name="Line 121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>
            <a:off x="6373813" y="5181600"/>
            <a:ext cx="0" cy="6429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43" name="Line 1219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>
            <a:off x="4954588" y="5222875"/>
            <a:ext cx="0" cy="8731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44" name="Line 1220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>
            <a:off x="5170488" y="4922838"/>
            <a:ext cx="0" cy="116681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45" name="Line 1221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>
            <a:off x="6561138" y="6103938"/>
            <a:ext cx="0" cy="1031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46" name="Line 1222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>
            <a:off x="7999413" y="5883275"/>
            <a:ext cx="0" cy="1031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47" name="Line 1223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>
            <a:off x="5049838" y="6369050"/>
            <a:ext cx="0" cy="1031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48" name="Line 1224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>
            <a:off x="5051425" y="6465888"/>
            <a:ext cx="2538413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49" name="Line 1225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>
            <a:off x="6569075" y="6213475"/>
            <a:ext cx="16573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50" name="Line 1226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>
            <a:off x="8015288" y="5984875"/>
            <a:ext cx="80803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51" name="Text Box 1227"/>
          <p:cNvSpPr txBox="1"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7162800" y="6503988"/>
            <a:ext cx="1878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Comic Sans MS" pitchFamily="-106" charset="0"/>
              </a:rPr>
              <a:t>3 data output bits</a:t>
            </a:r>
          </a:p>
        </p:txBody>
      </p:sp>
      <p:sp>
        <p:nvSpPr>
          <p:cNvPr id="83052" name="Line 1228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>
            <a:off x="2900363" y="3452813"/>
            <a:ext cx="0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53" name="Line 1229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>
            <a:off x="2711450" y="3406775"/>
            <a:ext cx="0" cy="1404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54" name="Line 1230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>
            <a:off x="3076575" y="3448050"/>
            <a:ext cx="0" cy="392113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55" name="Line 1231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>
            <a:off x="3081338" y="3943350"/>
            <a:ext cx="0" cy="828675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56" name="Line 1232"/>
          <p:cNvSpPr>
            <a:spLocks noChangeShapeType="1"/>
          </p:cNvSpPr>
          <p:nvPr>
            <p:custDataLst>
              <p:tags r:id="rId111"/>
            </p:custDataLst>
          </p:nvPr>
        </p:nvSpPr>
        <p:spPr bwMode="auto">
          <a:xfrm>
            <a:off x="3081338" y="4884738"/>
            <a:ext cx="0" cy="677862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57" name="Line 1233"/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>
            <a:off x="5010150" y="3981450"/>
            <a:ext cx="0" cy="10080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58" name="Line 1234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>
            <a:off x="6413500" y="3381375"/>
            <a:ext cx="0" cy="5238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59" name="Line 1235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6413500" y="3998913"/>
            <a:ext cx="0" cy="9842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60" name="Line 1236"/>
          <p:cNvSpPr>
            <a:spLocks noChangeShapeType="1"/>
          </p:cNvSpPr>
          <p:nvPr>
            <p:custDataLst>
              <p:tags r:id="rId115"/>
            </p:custDataLst>
          </p:nvPr>
        </p:nvSpPr>
        <p:spPr bwMode="auto">
          <a:xfrm>
            <a:off x="5010150" y="3389313"/>
            <a:ext cx="0" cy="5238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61" name="Line 1237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5503863" y="3113088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62" name="Line 1238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>
            <a:off x="5500688" y="3114675"/>
            <a:ext cx="111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63" name="Line 1239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>
            <a:off x="6958013" y="3122613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64" name="Line 1240"/>
          <p:cNvSpPr>
            <a:spLocks noChangeShapeType="1"/>
          </p:cNvSpPr>
          <p:nvPr>
            <p:custDataLst>
              <p:tags r:id="rId119"/>
            </p:custDataLst>
          </p:nvPr>
        </p:nvSpPr>
        <p:spPr bwMode="auto">
          <a:xfrm>
            <a:off x="6954838" y="3124200"/>
            <a:ext cx="12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65" name="Line 1241"/>
          <p:cNvSpPr>
            <a:spLocks noChangeShapeType="1"/>
          </p:cNvSpPr>
          <p:nvPr>
            <p:custDataLst>
              <p:tags r:id="rId120"/>
            </p:custDataLst>
          </p:nvPr>
        </p:nvSpPr>
        <p:spPr bwMode="auto">
          <a:xfrm>
            <a:off x="5210175" y="2222500"/>
            <a:ext cx="0" cy="10795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66" name="Line 1242"/>
          <p:cNvSpPr>
            <a:spLocks noChangeShapeType="1"/>
          </p:cNvSpPr>
          <p:nvPr>
            <p:custDataLst>
              <p:tags r:id="rId121"/>
            </p:custDataLst>
          </p:nvPr>
        </p:nvSpPr>
        <p:spPr bwMode="auto">
          <a:xfrm>
            <a:off x="5210175" y="3379788"/>
            <a:ext cx="0" cy="6667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67" name="Text Box 1243"/>
          <p:cNvSpPr txBox="1">
            <a:spLocks noChangeArrowheads="1"/>
          </p:cNvSpPr>
          <p:nvPr>
            <p:custDataLst>
              <p:tags r:id="rId122"/>
            </p:custDataLst>
          </p:nvPr>
        </p:nvSpPr>
        <p:spPr bwMode="auto">
          <a:xfrm>
            <a:off x="2170113" y="4262438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>
                <a:latin typeface="Arial" charset="0"/>
              </a:rPr>
              <a:t>2</a:t>
            </a:r>
          </a:p>
        </p:txBody>
      </p:sp>
      <p:sp>
        <p:nvSpPr>
          <p:cNvPr id="83068" name="Text Box 1244"/>
          <p:cNvSpPr txBox="1"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2170113" y="4594225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>
                <a:latin typeface="Arial" charset="0"/>
              </a:rPr>
              <a:t>3</a:t>
            </a:r>
          </a:p>
        </p:txBody>
      </p:sp>
      <p:sp>
        <p:nvSpPr>
          <p:cNvPr id="83069" name="Line 1245"/>
          <p:cNvSpPr>
            <a:spLocks noChangeShapeType="1"/>
          </p:cNvSpPr>
          <p:nvPr>
            <p:custDataLst>
              <p:tags r:id="rId124"/>
            </p:custDataLst>
          </p:nvPr>
        </p:nvSpPr>
        <p:spPr bwMode="auto">
          <a:xfrm>
            <a:off x="2411413" y="4410075"/>
            <a:ext cx="873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70" name="Line 1246"/>
          <p:cNvSpPr>
            <a:spLocks noChangeShapeType="1"/>
          </p:cNvSpPr>
          <p:nvPr>
            <p:custDataLst>
              <p:tags r:id="rId125"/>
            </p:custDataLst>
          </p:nvPr>
        </p:nvSpPr>
        <p:spPr bwMode="auto">
          <a:xfrm>
            <a:off x="2414588" y="4748213"/>
            <a:ext cx="873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71" name="Line 1247"/>
          <p:cNvSpPr>
            <a:spLocks noChangeShapeType="1"/>
          </p:cNvSpPr>
          <p:nvPr>
            <p:custDataLst>
              <p:tags r:id="rId126"/>
            </p:custDataLst>
          </p:nvPr>
        </p:nvSpPr>
        <p:spPr bwMode="auto">
          <a:xfrm>
            <a:off x="6780213" y="1728788"/>
            <a:ext cx="0" cy="40481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72" name="Line 1248"/>
          <p:cNvSpPr>
            <a:spLocks noChangeShapeType="1"/>
          </p:cNvSpPr>
          <p:nvPr>
            <p:custDataLst>
              <p:tags r:id="rId127"/>
            </p:custDataLst>
          </p:nvPr>
        </p:nvSpPr>
        <p:spPr bwMode="auto">
          <a:xfrm>
            <a:off x="6786563" y="2220913"/>
            <a:ext cx="0" cy="10795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73" name="Line 1249"/>
          <p:cNvSpPr>
            <a:spLocks noChangeShapeType="1"/>
          </p:cNvSpPr>
          <p:nvPr>
            <p:custDataLst>
              <p:tags r:id="rId128"/>
            </p:custDataLst>
          </p:nvPr>
        </p:nvSpPr>
        <p:spPr bwMode="auto">
          <a:xfrm>
            <a:off x="6786563" y="3378200"/>
            <a:ext cx="0" cy="6667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74" name="Line 1250"/>
          <p:cNvSpPr>
            <a:spLocks noChangeShapeType="1"/>
          </p:cNvSpPr>
          <p:nvPr>
            <p:custDataLst>
              <p:tags r:id="rId129"/>
            </p:custDataLst>
          </p:nvPr>
        </p:nvSpPr>
        <p:spPr bwMode="auto">
          <a:xfrm>
            <a:off x="7913688" y="3981450"/>
            <a:ext cx="0" cy="10080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75" name="Text Box 1251"/>
          <p:cNvSpPr txBox="1">
            <a:spLocks noChangeArrowheads="1"/>
          </p:cNvSpPr>
          <p:nvPr>
            <p:custDataLst>
              <p:tags r:id="rId130"/>
            </p:custDataLst>
          </p:nvPr>
        </p:nvSpPr>
        <p:spPr bwMode="auto">
          <a:xfrm>
            <a:off x="4830763" y="612140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>
                <a:latin typeface="Arial" charset="0"/>
              </a:rPr>
              <a:t>OR</a:t>
            </a:r>
          </a:p>
        </p:txBody>
      </p:sp>
      <p:sp>
        <p:nvSpPr>
          <p:cNvPr id="83076" name="Text Box 1252"/>
          <p:cNvSpPr txBox="1">
            <a:spLocks noChangeArrowheads="1"/>
          </p:cNvSpPr>
          <p:nvPr>
            <p:custDataLst>
              <p:tags r:id="rId131"/>
            </p:custDataLst>
          </p:nvPr>
        </p:nvSpPr>
        <p:spPr bwMode="auto">
          <a:xfrm>
            <a:off x="6324600" y="586105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>
                <a:latin typeface="Arial" charset="0"/>
              </a:rPr>
              <a:t>OR</a:t>
            </a:r>
          </a:p>
        </p:txBody>
      </p:sp>
      <p:sp>
        <p:nvSpPr>
          <p:cNvPr id="83077" name="Text Box 1253"/>
          <p:cNvSpPr txBox="1">
            <a:spLocks noChangeArrowheads="1"/>
          </p:cNvSpPr>
          <p:nvPr>
            <p:custDataLst>
              <p:tags r:id="rId132"/>
            </p:custDataLst>
          </p:nvPr>
        </p:nvSpPr>
        <p:spPr bwMode="auto">
          <a:xfrm>
            <a:off x="7770813" y="5616575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>
                <a:latin typeface="Arial" charset="0"/>
              </a:rPr>
              <a:t>OR</a:t>
            </a:r>
          </a:p>
        </p:txBody>
      </p:sp>
      <p:sp>
        <p:nvSpPr>
          <p:cNvPr id="83078" name="Text Box 1255"/>
          <p:cNvSpPr txBox="1">
            <a:spLocks noChangeArrowheads="1"/>
          </p:cNvSpPr>
          <p:nvPr/>
        </p:nvSpPr>
        <p:spPr bwMode="auto">
          <a:xfrm>
            <a:off x="96838" y="488950"/>
            <a:ext cx="1984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/>
              <a:t>0. Make data input bits </a:t>
            </a:r>
            <a:r>
              <a:rPr lang="en-US" sz="1000" b="1">
                <a:latin typeface="Courier New" pitchFamily="-106" charset="0"/>
              </a:rPr>
              <a:t>101</a:t>
            </a:r>
          </a:p>
        </p:txBody>
      </p:sp>
      <p:sp>
        <p:nvSpPr>
          <p:cNvPr id="83079" name="Text Box 1256"/>
          <p:cNvSpPr txBox="1">
            <a:spLocks noChangeArrowheads="1"/>
          </p:cNvSpPr>
          <p:nvPr/>
        </p:nvSpPr>
        <p:spPr bwMode="auto">
          <a:xfrm>
            <a:off x="96838" y="1416050"/>
            <a:ext cx="2190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/>
              <a:t>4. How do the </a:t>
            </a:r>
            <a:r>
              <a:rPr lang="en-US" sz="1400" b="1">
                <a:solidFill>
                  <a:srgbClr val="EB102C"/>
                </a:solidFill>
                <a:latin typeface="Courier New" pitchFamily="-106" charset="0"/>
              </a:rPr>
              <a:t>*</a:t>
            </a:r>
            <a:r>
              <a:rPr lang="en-US" sz="1000" b="1"/>
              <a:t> AND gates help?</a:t>
            </a:r>
          </a:p>
        </p:txBody>
      </p:sp>
      <p:sp>
        <p:nvSpPr>
          <p:cNvPr id="83080" name="Rectangle 1257"/>
          <p:cNvSpPr>
            <a:spLocks noChangeArrowheads="1"/>
          </p:cNvSpPr>
          <p:nvPr/>
        </p:nvSpPr>
        <p:spPr bwMode="auto">
          <a:xfrm>
            <a:off x="3149600" y="202565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EB102C"/>
                </a:solidFill>
                <a:latin typeface="Courier New" pitchFamily="-106" charset="0"/>
              </a:rPr>
              <a:t>*</a:t>
            </a:r>
          </a:p>
        </p:txBody>
      </p:sp>
      <p:sp>
        <p:nvSpPr>
          <p:cNvPr id="83081" name="Rectangle 1258"/>
          <p:cNvSpPr>
            <a:spLocks noChangeArrowheads="1"/>
          </p:cNvSpPr>
          <p:nvPr/>
        </p:nvSpPr>
        <p:spPr bwMode="auto">
          <a:xfrm>
            <a:off x="3146425" y="318770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EB102C"/>
                </a:solidFill>
                <a:latin typeface="Courier New" pitchFamily="-106" charset="0"/>
              </a:rPr>
              <a:t>*</a:t>
            </a:r>
          </a:p>
        </p:txBody>
      </p:sp>
      <p:sp>
        <p:nvSpPr>
          <p:cNvPr id="83082" name="Text Box 1259"/>
          <p:cNvSpPr txBox="1">
            <a:spLocks noChangeArrowheads="1"/>
          </p:cNvSpPr>
          <p:nvPr/>
        </p:nvSpPr>
        <p:spPr bwMode="auto">
          <a:xfrm>
            <a:off x="74613" y="68263"/>
            <a:ext cx="1525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/>
              <a:t>"QUIZ"</a:t>
            </a:r>
          </a:p>
        </p:txBody>
      </p:sp>
      <p:sp>
        <p:nvSpPr>
          <p:cNvPr id="83083" name="Rectangle 1260"/>
          <p:cNvSpPr>
            <a:spLocks noChangeArrowheads="1"/>
          </p:cNvSpPr>
          <p:nvPr/>
        </p:nvSpPr>
        <p:spPr bwMode="auto">
          <a:xfrm>
            <a:off x="2278063" y="1660525"/>
            <a:ext cx="815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b="1"/>
              <a:t>memory location</a:t>
            </a:r>
          </a:p>
        </p:txBody>
      </p:sp>
      <p:sp>
        <p:nvSpPr>
          <p:cNvPr id="83084" name="Text Box 1271"/>
          <p:cNvSpPr txBox="1">
            <a:spLocks noChangeArrowheads="1"/>
          </p:cNvSpPr>
          <p:nvPr/>
        </p:nvSpPr>
        <p:spPr bwMode="auto">
          <a:xfrm>
            <a:off x="96838" y="730250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/>
              <a:t>1. Give </a:t>
            </a:r>
            <a:r>
              <a:rPr lang="en-US" sz="1000" b="1">
                <a:latin typeface="Courier New" pitchFamily="-106" charset="0"/>
              </a:rPr>
              <a:t>01</a:t>
            </a:r>
            <a:r>
              <a:rPr lang="en-US" sz="1000" b="1"/>
              <a:t> to the decoder (the 1 goes on)</a:t>
            </a:r>
          </a:p>
        </p:txBody>
      </p:sp>
      <p:sp>
        <p:nvSpPr>
          <p:cNvPr id="83085" name="Text Box 1272"/>
          <p:cNvSpPr txBox="1">
            <a:spLocks noChangeArrowheads="1"/>
          </p:cNvSpPr>
          <p:nvPr/>
        </p:nvSpPr>
        <p:spPr bwMode="auto">
          <a:xfrm>
            <a:off x="96838" y="969963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/>
              <a:t>2. Make the "Write Enable" high</a:t>
            </a:r>
          </a:p>
        </p:txBody>
      </p:sp>
      <p:sp>
        <p:nvSpPr>
          <p:cNvPr id="83086" name="Text Box 1273"/>
          <p:cNvSpPr txBox="1">
            <a:spLocks noChangeArrowheads="1"/>
          </p:cNvSpPr>
          <p:nvPr/>
        </p:nvSpPr>
        <p:spPr bwMode="auto">
          <a:xfrm>
            <a:off x="96838" y="1209675"/>
            <a:ext cx="2190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/>
              <a:t>3. How does it all work?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102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043363" y="1425575"/>
            <a:ext cx="3657600" cy="658813"/>
            <a:chOff x="2352" y="881"/>
            <a:chExt cx="2304" cy="415"/>
          </a:xfrm>
        </p:grpSpPr>
        <p:grpSp>
          <p:nvGrpSpPr>
            <p:cNvPr id="84181" name="Group 1027"/>
            <p:cNvGrpSpPr>
              <a:grpSpLocks/>
            </p:cNvGrpSpPr>
            <p:nvPr/>
          </p:nvGrpSpPr>
          <p:grpSpPr bwMode="auto">
            <a:xfrm>
              <a:off x="4224" y="881"/>
              <a:ext cx="432" cy="415"/>
              <a:chOff x="4035" y="3216"/>
              <a:chExt cx="432" cy="415"/>
            </a:xfrm>
          </p:grpSpPr>
          <p:sp>
            <p:nvSpPr>
              <p:cNvPr id="84198" name="Rectangle 1028"/>
              <p:cNvSpPr>
                <a:spLocks noChangeArrowheads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4080" y="3216"/>
                <a:ext cx="345" cy="41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99" name="Freeform 1029"/>
              <p:cNvSpPr>
                <a:spLocks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4079" y="3484"/>
                <a:ext cx="48" cy="96"/>
              </a:xfrm>
              <a:custGeom>
                <a:avLst/>
                <a:gdLst>
                  <a:gd name="T0" fmla="*/ 0 w 48"/>
                  <a:gd name="T1" fmla="*/ 0 h 96"/>
                  <a:gd name="T2" fmla="*/ 48 w 48"/>
                  <a:gd name="T3" fmla="*/ 48 h 96"/>
                  <a:gd name="T4" fmla="*/ 0 w 48"/>
                  <a:gd name="T5" fmla="*/ 96 h 96"/>
                  <a:gd name="T6" fmla="*/ 0 w 48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6"/>
                  <a:gd name="T14" fmla="*/ 48 w 4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6">
                    <a:moveTo>
                      <a:pt x="0" y="0"/>
                    </a:moveTo>
                    <a:lnTo>
                      <a:pt x="48" y="48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200" name="Rectangle 1030"/>
              <p:cNvSpPr>
                <a:spLocks noChangeArrowheads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4088" y="3486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900" b="1">
                    <a:latin typeface="Arial" charset="0"/>
                  </a:rPr>
                  <a:t>strobe</a:t>
                </a:r>
              </a:p>
            </p:txBody>
          </p:sp>
          <p:sp>
            <p:nvSpPr>
              <p:cNvPr id="84201" name="Line 1031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4080" y="3312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202" name="Line 1032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4346" y="3413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203" name="Rectangle 1033"/>
              <p:cNvSpPr>
                <a:spLocks noChangeArrowheads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4035" y="3288"/>
                <a:ext cx="18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charset="0"/>
                  </a:rPr>
                  <a:t>D</a:t>
                </a:r>
              </a:p>
            </p:txBody>
          </p:sp>
          <p:sp>
            <p:nvSpPr>
              <p:cNvPr id="84204" name="Rectangle 1034"/>
              <p:cNvSpPr>
                <a:spLocks noChangeArrowheads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276" y="3269"/>
                <a:ext cx="19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charset="0"/>
                  </a:rPr>
                  <a:t>Q</a:t>
                </a:r>
              </a:p>
            </p:txBody>
          </p:sp>
        </p:grpSp>
        <p:grpSp>
          <p:nvGrpSpPr>
            <p:cNvPr id="84182" name="Group 1035"/>
            <p:cNvGrpSpPr>
              <a:grpSpLocks/>
            </p:cNvGrpSpPr>
            <p:nvPr/>
          </p:nvGrpSpPr>
          <p:grpSpPr bwMode="auto">
            <a:xfrm>
              <a:off x="3288" y="881"/>
              <a:ext cx="432" cy="415"/>
              <a:chOff x="4035" y="3216"/>
              <a:chExt cx="432" cy="415"/>
            </a:xfrm>
          </p:grpSpPr>
          <p:sp>
            <p:nvSpPr>
              <p:cNvPr id="84191" name="Rectangle 1036"/>
              <p:cNvSpPr>
                <a:spLocks noChangeArrowheads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4080" y="3216"/>
                <a:ext cx="345" cy="41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92" name="Freeform 1037"/>
              <p:cNvSpPr>
                <a:spLocks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4079" y="3484"/>
                <a:ext cx="48" cy="96"/>
              </a:xfrm>
              <a:custGeom>
                <a:avLst/>
                <a:gdLst>
                  <a:gd name="T0" fmla="*/ 0 w 48"/>
                  <a:gd name="T1" fmla="*/ 0 h 96"/>
                  <a:gd name="T2" fmla="*/ 48 w 48"/>
                  <a:gd name="T3" fmla="*/ 48 h 96"/>
                  <a:gd name="T4" fmla="*/ 0 w 48"/>
                  <a:gd name="T5" fmla="*/ 96 h 96"/>
                  <a:gd name="T6" fmla="*/ 0 w 48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6"/>
                  <a:gd name="T14" fmla="*/ 48 w 4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6">
                    <a:moveTo>
                      <a:pt x="0" y="0"/>
                    </a:moveTo>
                    <a:lnTo>
                      <a:pt x="48" y="48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93" name="Rectangle 1038"/>
              <p:cNvSpPr>
                <a:spLocks noChangeArrowheads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4088" y="3486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900" b="1">
                    <a:latin typeface="Arial" charset="0"/>
                  </a:rPr>
                  <a:t>strobe</a:t>
                </a:r>
              </a:p>
            </p:txBody>
          </p:sp>
          <p:sp>
            <p:nvSpPr>
              <p:cNvPr id="84194" name="Line 1039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080" y="3312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95" name="Line 1040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4346" y="3413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96" name="Rectangle 1041"/>
              <p:cNvSpPr>
                <a:spLocks noChangeArrowheads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4035" y="3288"/>
                <a:ext cx="18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charset="0"/>
                  </a:rPr>
                  <a:t>D</a:t>
                </a:r>
              </a:p>
            </p:txBody>
          </p:sp>
          <p:sp>
            <p:nvSpPr>
              <p:cNvPr id="84197" name="Rectangle 1042"/>
              <p:cNvSpPr>
                <a:spLocks noChangeArrowheads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4276" y="3269"/>
                <a:ext cx="19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charset="0"/>
                  </a:rPr>
                  <a:t>Q</a:t>
                </a:r>
              </a:p>
            </p:txBody>
          </p:sp>
        </p:grpSp>
        <p:grpSp>
          <p:nvGrpSpPr>
            <p:cNvPr id="84183" name="Group 1043"/>
            <p:cNvGrpSpPr>
              <a:grpSpLocks/>
            </p:cNvGrpSpPr>
            <p:nvPr/>
          </p:nvGrpSpPr>
          <p:grpSpPr bwMode="auto">
            <a:xfrm>
              <a:off x="2352" y="881"/>
              <a:ext cx="432" cy="415"/>
              <a:chOff x="4035" y="3216"/>
              <a:chExt cx="432" cy="415"/>
            </a:xfrm>
          </p:grpSpPr>
          <p:sp>
            <p:nvSpPr>
              <p:cNvPr id="84184" name="Rectangle 1044"/>
              <p:cNvSpPr>
                <a:spLocks noChangeArrowheads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4080" y="3216"/>
                <a:ext cx="345" cy="41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85" name="Freeform 1045"/>
              <p:cNvSpPr>
                <a:spLocks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4079" y="3484"/>
                <a:ext cx="48" cy="96"/>
              </a:xfrm>
              <a:custGeom>
                <a:avLst/>
                <a:gdLst>
                  <a:gd name="T0" fmla="*/ 0 w 48"/>
                  <a:gd name="T1" fmla="*/ 0 h 96"/>
                  <a:gd name="T2" fmla="*/ 48 w 48"/>
                  <a:gd name="T3" fmla="*/ 48 h 96"/>
                  <a:gd name="T4" fmla="*/ 0 w 48"/>
                  <a:gd name="T5" fmla="*/ 96 h 96"/>
                  <a:gd name="T6" fmla="*/ 0 w 48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6"/>
                  <a:gd name="T14" fmla="*/ 48 w 4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6">
                    <a:moveTo>
                      <a:pt x="0" y="0"/>
                    </a:moveTo>
                    <a:lnTo>
                      <a:pt x="48" y="48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86" name="Rectangle 1046"/>
              <p:cNvSpPr>
                <a:spLocks noChangeArrowheads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4088" y="3486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900" b="1">
                    <a:latin typeface="Arial" charset="0"/>
                  </a:rPr>
                  <a:t>strobe</a:t>
                </a:r>
              </a:p>
            </p:txBody>
          </p:sp>
          <p:sp>
            <p:nvSpPr>
              <p:cNvPr id="84187" name="Line 1047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4080" y="3312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88" name="Line 1048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4346" y="3413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89" name="Rectangle 1049"/>
              <p:cNvSpPr>
                <a:spLocks noChangeArrowheads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4035" y="3288"/>
                <a:ext cx="18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charset="0"/>
                  </a:rPr>
                  <a:t>D</a:t>
                </a:r>
              </a:p>
            </p:txBody>
          </p:sp>
          <p:sp>
            <p:nvSpPr>
              <p:cNvPr id="84190" name="Rectangle 1050"/>
              <p:cNvSpPr>
                <a:spLocks noChangeArrowheads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4276" y="3269"/>
                <a:ext cx="19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charset="0"/>
                  </a:rPr>
                  <a:t>Q</a:t>
                </a:r>
              </a:p>
            </p:txBody>
          </p:sp>
        </p:grpSp>
      </p:grpSp>
      <p:sp>
        <p:nvSpPr>
          <p:cNvPr id="83971" name="Line 105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149350" y="3733800"/>
            <a:ext cx="6397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Line 105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03250" y="3886200"/>
            <a:ext cx="1182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3" name="Line 105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28888" y="2274888"/>
            <a:ext cx="6588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974" name="Group 105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043363" y="2590800"/>
            <a:ext cx="3657600" cy="658813"/>
            <a:chOff x="2352" y="1457"/>
            <a:chExt cx="2304" cy="415"/>
          </a:xfrm>
        </p:grpSpPr>
        <p:grpSp>
          <p:nvGrpSpPr>
            <p:cNvPr id="84157" name="Group 1055"/>
            <p:cNvGrpSpPr>
              <a:grpSpLocks/>
            </p:cNvGrpSpPr>
            <p:nvPr/>
          </p:nvGrpSpPr>
          <p:grpSpPr bwMode="auto">
            <a:xfrm>
              <a:off x="4224" y="1457"/>
              <a:ext cx="432" cy="415"/>
              <a:chOff x="4035" y="3216"/>
              <a:chExt cx="432" cy="415"/>
            </a:xfrm>
          </p:grpSpPr>
          <p:sp>
            <p:nvSpPr>
              <p:cNvPr id="84174" name="Rectangle 1056"/>
              <p:cNvSpPr>
                <a:spLocks noChangeArrowheads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4080" y="3216"/>
                <a:ext cx="345" cy="41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75" name="Freeform 1057"/>
              <p:cNvSpPr>
                <a:spLocks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4079" y="3484"/>
                <a:ext cx="48" cy="96"/>
              </a:xfrm>
              <a:custGeom>
                <a:avLst/>
                <a:gdLst>
                  <a:gd name="T0" fmla="*/ 0 w 48"/>
                  <a:gd name="T1" fmla="*/ 0 h 96"/>
                  <a:gd name="T2" fmla="*/ 48 w 48"/>
                  <a:gd name="T3" fmla="*/ 48 h 96"/>
                  <a:gd name="T4" fmla="*/ 0 w 48"/>
                  <a:gd name="T5" fmla="*/ 96 h 96"/>
                  <a:gd name="T6" fmla="*/ 0 w 48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6"/>
                  <a:gd name="T14" fmla="*/ 48 w 4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6">
                    <a:moveTo>
                      <a:pt x="0" y="0"/>
                    </a:moveTo>
                    <a:lnTo>
                      <a:pt x="48" y="48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76" name="Rectangle 1058"/>
              <p:cNvSpPr>
                <a:spLocks noChangeArrowheads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4088" y="3486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900" b="1">
                    <a:latin typeface="Arial" charset="0"/>
                  </a:rPr>
                  <a:t>strobe</a:t>
                </a:r>
              </a:p>
            </p:txBody>
          </p:sp>
          <p:sp>
            <p:nvSpPr>
              <p:cNvPr id="84177" name="Line 1059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4080" y="3312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78" name="Line 1060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4346" y="3413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79" name="Rectangle 1061"/>
              <p:cNvSpPr>
                <a:spLocks noChangeArrowheads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4035" y="3288"/>
                <a:ext cx="18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charset="0"/>
                  </a:rPr>
                  <a:t>D</a:t>
                </a:r>
              </a:p>
            </p:txBody>
          </p:sp>
          <p:sp>
            <p:nvSpPr>
              <p:cNvPr id="84180" name="Rectangle 1062"/>
              <p:cNvSpPr>
                <a:spLocks noChangeArrowheads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4276" y="3269"/>
                <a:ext cx="19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charset="0"/>
                  </a:rPr>
                  <a:t>Q</a:t>
                </a:r>
              </a:p>
            </p:txBody>
          </p:sp>
        </p:grpSp>
        <p:grpSp>
          <p:nvGrpSpPr>
            <p:cNvPr id="84158" name="Group 1063"/>
            <p:cNvGrpSpPr>
              <a:grpSpLocks/>
            </p:cNvGrpSpPr>
            <p:nvPr/>
          </p:nvGrpSpPr>
          <p:grpSpPr bwMode="auto">
            <a:xfrm>
              <a:off x="3288" y="1457"/>
              <a:ext cx="432" cy="415"/>
              <a:chOff x="4035" y="3216"/>
              <a:chExt cx="432" cy="415"/>
            </a:xfrm>
          </p:grpSpPr>
          <p:sp>
            <p:nvSpPr>
              <p:cNvPr id="84167" name="Rectangle 1064"/>
              <p:cNvSpPr>
                <a:spLocks noChangeArrowheads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4080" y="3216"/>
                <a:ext cx="345" cy="41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68" name="Freeform 1065"/>
              <p:cNvSpPr>
                <a:spLocks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4079" y="3484"/>
                <a:ext cx="48" cy="96"/>
              </a:xfrm>
              <a:custGeom>
                <a:avLst/>
                <a:gdLst>
                  <a:gd name="T0" fmla="*/ 0 w 48"/>
                  <a:gd name="T1" fmla="*/ 0 h 96"/>
                  <a:gd name="T2" fmla="*/ 48 w 48"/>
                  <a:gd name="T3" fmla="*/ 48 h 96"/>
                  <a:gd name="T4" fmla="*/ 0 w 48"/>
                  <a:gd name="T5" fmla="*/ 96 h 96"/>
                  <a:gd name="T6" fmla="*/ 0 w 48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6"/>
                  <a:gd name="T14" fmla="*/ 48 w 4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6">
                    <a:moveTo>
                      <a:pt x="0" y="0"/>
                    </a:moveTo>
                    <a:lnTo>
                      <a:pt x="48" y="48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69" name="Rectangle 1066"/>
              <p:cNvSpPr>
                <a:spLocks noChangeArrowheads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4088" y="3486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900" b="1">
                    <a:latin typeface="Arial" charset="0"/>
                  </a:rPr>
                  <a:t>strobe</a:t>
                </a:r>
              </a:p>
            </p:txBody>
          </p:sp>
          <p:sp>
            <p:nvSpPr>
              <p:cNvPr id="84170" name="Line 1067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4080" y="3312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71" name="Line 1068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4346" y="3413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72" name="Rectangle 1069"/>
              <p:cNvSpPr>
                <a:spLocks noChangeArrowheads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4035" y="3288"/>
                <a:ext cx="18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charset="0"/>
                  </a:rPr>
                  <a:t>D</a:t>
                </a:r>
              </a:p>
            </p:txBody>
          </p:sp>
          <p:sp>
            <p:nvSpPr>
              <p:cNvPr id="84173" name="Rectangle 1070"/>
              <p:cNvSpPr>
                <a:spLocks noChangeArrowheads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4276" y="3269"/>
                <a:ext cx="19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charset="0"/>
                  </a:rPr>
                  <a:t>Q</a:t>
                </a:r>
              </a:p>
            </p:txBody>
          </p:sp>
        </p:grpSp>
        <p:grpSp>
          <p:nvGrpSpPr>
            <p:cNvPr id="84159" name="Group 1071"/>
            <p:cNvGrpSpPr>
              <a:grpSpLocks/>
            </p:cNvGrpSpPr>
            <p:nvPr/>
          </p:nvGrpSpPr>
          <p:grpSpPr bwMode="auto">
            <a:xfrm>
              <a:off x="2352" y="1457"/>
              <a:ext cx="432" cy="415"/>
              <a:chOff x="4035" y="3216"/>
              <a:chExt cx="432" cy="415"/>
            </a:xfrm>
          </p:grpSpPr>
          <p:sp>
            <p:nvSpPr>
              <p:cNvPr id="84160" name="Rectangle 1072"/>
              <p:cNvSpPr>
                <a:spLocks noChangeArrowheads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4080" y="3216"/>
                <a:ext cx="345" cy="41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61" name="Freeform 1073"/>
              <p:cNvSpPr>
                <a:spLocks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4079" y="3484"/>
                <a:ext cx="48" cy="96"/>
              </a:xfrm>
              <a:custGeom>
                <a:avLst/>
                <a:gdLst>
                  <a:gd name="T0" fmla="*/ 0 w 48"/>
                  <a:gd name="T1" fmla="*/ 0 h 96"/>
                  <a:gd name="T2" fmla="*/ 48 w 48"/>
                  <a:gd name="T3" fmla="*/ 48 h 96"/>
                  <a:gd name="T4" fmla="*/ 0 w 48"/>
                  <a:gd name="T5" fmla="*/ 96 h 96"/>
                  <a:gd name="T6" fmla="*/ 0 w 48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6"/>
                  <a:gd name="T14" fmla="*/ 48 w 4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6">
                    <a:moveTo>
                      <a:pt x="0" y="0"/>
                    </a:moveTo>
                    <a:lnTo>
                      <a:pt x="48" y="48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62" name="Rectangle 1074"/>
              <p:cNvSpPr>
                <a:spLocks noChangeArrowheads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4088" y="3486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900" b="1">
                    <a:latin typeface="Arial" charset="0"/>
                  </a:rPr>
                  <a:t>strobe</a:t>
                </a:r>
              </a:p>
            </p:txBody>
          </p:sp>
          <p:sp>
            <p:nvSpPr>
              <p:cNvPr id="84163" name="Line 1075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4080" y="3312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64" name="Line 1076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4346" y="3413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65" name="Rectangle 1077"/>
              <p:cNvSpPr>
                <a:spLocks noChangeArrowheads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4035" y="3288"/>
                <a:ext cx="18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charset="0"/>
                  </a:rPr>
                  <a:t>D</a:t>
                </a:r>
              </a:p>
            </p:txBody>
          </p:sp>
          <p:sp>
            <p:nvSpPr>
              <p:cNvPr id="84166" name="Rectangle 1078"/>
              <p:cNvSpPr>
                <a:spLocks noChangeArrowheads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4276" y="3269"/>
                <a:ext cx="19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charset="0"/>
                  </a:rPr>
                  <a:t>Q</a:t>
                </a:r>
              </a:p>
            </p:txBody>
          </p:sp>
        </p:grpSp>
      </p:grpSp>
      <p:sp>
        <p:nvSpPr>
          <p:cNvPr id="83975" name="Line 107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506663" y="3398838"/>
            <a:ext cx="6746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976" name="Group 108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3197225" y="1997075"/>
            <a:ext cx="288925" cy="344488"/>
            <a:chOff x="4891" y="1600"/>
            <a:chExt cx="315" cy="408"/>
          </a:xfrm>
        </p:grpSpPr>
        <p:sp>
          <p:nvSpPr>
            <p:cNvPr id="84154" name="Freeform 1081"/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55" name="Freeform 1082"/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56" name="Line 1083"/>
            <p:cNvSpPr>
              <a:spLocks noChangeShapeType="1"/>
            </p:cNvSpPr>
            <p:nvPr>
              <p:custDataLst>
                <p:tags r:id="rId174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977" name="Group 1084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3182938" y="3160713"/>
            <a:ext cx="288925" cy="344487"/>
            <a:chOff x="4891" y="1600"/>
            <a:chExt cx="315" cy="408"/>
          </a:xfrm>
        </p:grpSpPr>
        <p:sp>
          <p:nvSpPr>
            <p:cNvPr id="84151" name="Freeform 1085"/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52" name="Freeform 1086"/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53" name="Line 1087"/>
            <p:cNvSpPr>
              <a:spLocks noChangeShapeType="1"/>
            </p:cNvSpPr>
            <p:nvPr>
              <p:custDataLst>
                <p:tags r:id="rId171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78" name="Line 108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490913" y="2173288"/>
            <a:ext cx="3460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Line 108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478213" y="3336925"/>
            <a:ext cx="34845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0" name="Line 109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076575" y="2097088"/>
            <a:ext cx="111125" cy="0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Line 109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070225" y="3276600"/>
            <a:ext cx="111125" cy="0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Line 109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986213" y="1938338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3" name="Line 109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983038" y="1939925"/>
            <a:ext cx="111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Line 109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480050" y="1939925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5" name="Line 109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476875" y="1941513"/>
            <a:ext cx="111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6" name="Line 109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950075" y="1933575"/>
            <a:ext cx="0" cy="238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7" name="Line 109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946900" y="1935163"/>
            <a:ext cx="1349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8" name="Line 109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986213" y="3119438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9" name="Line 109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983038" y="3121025"/>
            <a:ext cx="111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0" name="Line 110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078163" y="2089150"/>
            <a:ext cx="0" cy="146050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1" name="Line 110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081338" y="2320925"/>
            <a:ext cx="0" cy="877888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2" name="Line 1102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076575" y="3168650"/>
            <a:ext cx="0" cy="185738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3" name="Line 110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000125" y="5562600"/>
            <a:ext cx="2079625" cy="0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4" name="Line 110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559175" y="382588"/>
            <a:ext cx="3328988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5" name="Line 110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330575" y="687388"/>
            <a:ext cx="20574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6" name="Line 1106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998788" y="992188"/>
            <a:ext cx="912812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7" name="Line 1107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924300" y="990600"/>
            <a:ext cx="0" cy="1138238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8" name="Line 110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924300" y="1577975"/>
            <a:ext cx="1905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9" name="Line 110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5394325" y="1579563"/>
            <a:ext cx="1905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0" name="Line 1110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880225" y="1581150"/>
            <a:ext cx="206375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1" name="Line 111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402263" y="674688"/>
            <a:ext cx="0" cy="1463675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2" name="Line 1112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6878638" y="382588"/>
            <a:ext cx="0" cy="17653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3" name="Line 111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3917950" y="2216150"/>
            <a:ext cx="0" cy="6858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4" name="Line 111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3925888" y="2740025"/>
            <a:ext cx="1905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5" name="Line 111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5403850" y="2225675"/>
            <a:ext cx="0" cy="677863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6" name="Line 1116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5411788" y="2743200"/>
            <a:ext cx="1905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7" name="Line 1117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6881813" y="2220913"/>
            <a:ext cx="0" cy="6858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8" name="Line 111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6889750" y="2744788"/>
            <a:ext cx="1905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9" name="Text Box 111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119938" y="120650"/>
            <a:ext cx="1916112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rgbClr val="EB102C"/>
                </a:solidFill>
                <a:latin typeface="Arial" charset="0"/>
              </a:rPr>
              <a:t>LOAD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EB102C"/>
                </a:solidFill>
                <a:latin typeface="Arial" charset="0"/>
              </a:rPr>
              <a:t>data from mem. location #1</a:t>
            </a:r>
            <a:endParaRPr lang="en-US" sz="1800">
              <a:latin typeface="Arial" charset="0"/>
            </a:endParaRPr>
          </a:p>
        </p:txBody>
      </p:sp>
      <p:sp>
        <p:nvSpPr>
          <p:cNvPr id="84010" name="Text Box 112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320925" y="5080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Comic Sans MS" pitchFamily="-106" charset="0"/>
              </a:rPr>
              <a:t>3 data input bits</a:t>
            </a:r>
          </a:p>
        </p:txBody>
      </p:sp>
      <p:sp>
        <p:nvSpPr>
          <p:cNvPr id="84011" name="Text Box 112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93750" y="5197475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980236"/>
                </a:solidFill>
                <a:latin typeface="Comic Sans MS" pitchFamily="-106" charset="0"/>
              </a:rPr>
              <a:t>write enable line</a:t>
            </a:r>
          </a:p>
        </p:txBody>
      </p:sp>
      <p:sp>
        <p:nvSpPr>
          <p:cNvPr id="84012" name="Text Box 112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85813" y="5857875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8F01B8"/>
                </a:solidFill>
                <a:latin typeface="Comic Sans MS" pitchFamily="-106" charset="0"/>
              </a:rPr>
              <a:t>read enable line</a:t>
            </a:r>
          </a:p>
        </p:txBody>
      </p:sp>
      <p:sp>
        <p:nvSpPr>
          <p:cNvPr id="84013" name="Text Box 112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44475" y="2947988"/>
            <a:ext cx="14446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Arial" charset="0"/>
              </a:rPr>
              <a:t>IN: data address, in binary</a:t>
            </a:r>
            <a:endParaRPr lang="en-US" sz="1400">
              <a:latin typeface="Comic Sans MS" pitchFamily="-106" charset="0"/>
            </a:endParaRPr>
          </a:p>
        </p:txBody>
      </p:sp>
      <p:sp>
        <p:nvSpPr>
          <p:cNvPr id="84014" name="Rectangle 1124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793875" y="2127250"/>
            <a:ext cx="722313" cy="2778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4015" name="Text Box 112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28888" y="2014538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>
                <a:latin typeface="Arial" charset="0"/>
              </a:rPr>
              <a:t>0</a:t>
            </a:r>
          </a:p>
        </p:txBody>
      </p:sp>
      <p:sp>
        <p:nvSpPr>
          <p:cNvPr id="84016" name="Text Box 112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527300" y="31242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>
                <a:latin typeface="Arial" charset="0"/>
              </a:rPr>
              <a:t>1</a:t>
            </a:r>
          </a:p>
        </p:txBody>
      </p:sp>
      <p:sp>
        <p:nvSpPr>
          <p:cNvPr id="84017" name="Text Box 1127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850900" y="2093913"/>
            <a:ext cx="10064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400">
                <a:latin typeface="Comic Sans MS" pitchFamily="-106" charset="0"/>
              </a:rPr>
              <a:t>Address Decoder</a:t>
            </a:r>
          </a:p>
        </p:txBody>
      </p:sp>
      <p:sp>
        <p:nvSpPr>
          <p:cNvPr id="84018" name="Text Box 1128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6200" y="6546850"/>
            <a:ext cx="34956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000">
                <a:latin typeface="Arial" charset="0"/>
              </a:rPr>
              <a:t>two other memory lines and their flip-flops are not drawn</a:t>
            </a:r>
          </a:p>
        </p:txBody>
      </p:sp>
      <p:sp>
        <p:nvSpPr>
          <p:cNvPr id="84019" name="Line 112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5203825" y="1730375"/>
            <a:ext cx="0" cy="4048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20" name="Line 1130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2900363" y="2286000"/>
            <a:ext cx="0" cy="1063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21" name="Line 113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7639050" y="1733550"/>
            <a:ext cx="508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22" name="Line 1132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6156325" y="1727200"/>
            <a:ext cx="6191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23" name="Line 113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4665663" y="1736725"/>
            <a:ext cx="5397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24" name="Line 1134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5008563" y="2895600"/>
            <a:ext cx="0" cy="4048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25" name="Line 1135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4660900" y="2894013"/>
            <a:ext cx="3492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26" name="Line 1136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6415088" y="2897188"/>
            <a:ext cx="0" cy="4127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27" name="Line 1137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6154738" y="2895600"/>
            <a:ext cx="26193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28" name="Line 113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916863" y="2890838"/>
            <a:ext cx="0" cy="10239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29" name="Line 113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7632700" y="2889250"/>
            <a:ext cx="2857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30" name="Line 1140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8150225" y="1731963"/>
            <a:ext cx="0" cy="230981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31" name="Line 114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674688" y="5867400"/>
            <a:ext cx="2563812" cy="0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32" name="Line 1142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3244850" y="4852988"/>
            <a:ext cx="0" cy="1011237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033" name="Group 1143"/>
          <p:cNvGrpSpPr>
            <a:grpSpLocks/>
          </p:cNvGrpSpPr>
          <p:nvPr>
            <p:custDataLst>
              <p:tags r:id="rId64"/>
            </p:custDataLst>
          </p:nvPr>
        </p:nvGrpSpPr>
        <p:grpSpPr bwMode="auto">
          <a:xfrm>
            <a:off x="3414713" y="3778250"/>
            <a:ext cx="288925" cy="344488"/>
            <a:chOff x="4891" y="1600"/>
            <a:chExt cx="315" cy="408"/>
          </a:xfrm>
        </p:grpSpPr>
        <p:sp>
          <p:nvSpPr>
            <p:cNvPr id="84148" name="Freeform 1144"/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49" name="Freeform 1145"/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50" name="Line 1146"/>
            <p:cNvSpPr>
              <a:spLocks noChangeShapeType="1"/>
            </p:cNvSpPr>
            <p:nvPr>
              <p:custDataLst>
                <p:tags r:id="rId168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034" name="Line 1147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3725863" y="3954463"/>
            <a:ext cx="1428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035" name="Group 1148"/>
          <p:cNvGrpSpPr>
            <a:grpSpLocks/>
          </p:cNvGrpSpPr>
          <p:nvPr>
            <p:custDataLst>
              <p:tags r:id="rId66"/>
            </p:custDataLst>
          </p:nvPr>
        </p:nvGrpSpPr>
        <p:grpSpPr bwMode="auto">
          <a:xfrm>
            <a:off x="3433763" y="4721225"/>
            <a:ext cx="288925" cy="344488"/>
            <a:chOff x="4891" y="1600"/>
            <a:chExt cx="315" cy="408"/>
          </a:xfrm>
        </p:grpSpPr>
        <p:sp>
          <p:nvSpPr>
            <p:cNvPr id="84145" name="Freeform 1149"/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46" name="Freeform 1150"/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47" name="Line 1151"/>
            <p:cNvSpPr>
              <a:spLocks noChangeShapeType="1"/>
            </p:cNvSpPr>
            <p:nvPr>
              <p:custDataLst>
                <p:tags r:id="rId165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036" name="Line 1152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3744913" y="4897438"/>
            <a:ext cx="12303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37" name="Line 1153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2905125" y="3886200"/>
            <a:ext cx="539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38" name="Line 1154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3249613" y="4027488"/>
            <a:ext cx="182562" cy="0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39" name="Line 1155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3251200" y="4957763"/>
            <a:ext cx="182563" cy="0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40" name="Line 1156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3243263" y="4016375"/>
            <a:ext cx="0" cy="741363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41" name="Line 1157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2709863" y="4813300"/>
            <a:ext cx="730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042" name="Group 1158"/>
          <p:cNvGrpSpPr>
            <a:grpSpLocks/>
          </p:cNvGrpSpPr>
          <p:nvPr>
            <p:custDataLst>
              <p:tags r:id="rId73"/>
            </p:custDataLst>
          </p:nvPr>
        </p:nvGrpSpPr>
        <p:grpSpPr bwMode="auto">
          <a:xfrm rot="5400000">
            <a:off x="5057775" y="4032250"/>
            <a:ext cx="195263" cy="233363"/>
            <a:chOff x="4891" y="1600"/>
            <a:chExt cx="315" cy="408"/>
          </a:xfrm>
        </p:grpSpPr>
        <p:sp>
          <p:nvSpPr>
            <p:cNvPr id="84142" name="Freeform 1159"/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43" name="Freeform 1160"/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44" name="Line 1161"/>
            <p:cNvSpPr>
              <a:spLocks noChangeShapeType="1"/>
            </p:cNvSpPr>
            <p:nvPr>
              <p:custDataLst>
                <p:tags r:id="rId162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043" name="Group 1162"/>
          <p:cNvGrpSpPr>
            <a:grpSpLocks/>
          </p:cNvGrpSpPr>
          <p:nvPr>
            <p:custDataLst>
              <p:tags r:id="rId74"/>
            </p:custDataLst>
          </p:nvPr>
        </p:nvGrpSpPr>
        <p:grpSpPr bwMode="auto">
          <a:xfrm rot="5400000">
            <a:off x="4860925" y="4978400"/>
            <a:ext cx="195263" cy="233363"/>
            <a:chOff x="4891" y="1600"/>
            <a:chExt cx="315" cy="408"/>
          </a:xfrm>
        </p:grpSpPr>
        <p:sp>
          <p:nvSpPr>
            <p:cNvPr id="84139" name="Freeform 1163"/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40" name="Freeform 1164"/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41" name="Line 1165"/>
            <p:cNvSpPr>
              <a:spLocks noChangeShapeType="1"/>
            </p:cNvSpPr>
            <p:nvPr>
              <p:custDataLst>
                <p:tags r:id="rId159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044" name="Group 1166"/>
          <p:cNvGrpSpPr>
            <a:grpSpLocks/>
          </p:cNvGrpSpPr>
          <p:nvPr>
            <p:custDataLst>
              <p:tags r:id="rId75"/>
            </p:custDataLst>
          </p:nvPr>
        </p:nvGrpSpPr>
        <p:grpSpPr bwMode="auto">
          <a:xfrm rot="5400000">
            <a:off x="6272212" y="4978401"/>
            <a:ext cx="195263" cy="233362"/>
            <a:chOff x="4891" y="1600"/>
            <a:chExt cx="315" cy="408"/>
          </a:xfrm>
        </p:grpSpPr>
        <p:sp>
          <p:nvSpPr>
            <p:cNvPr id="84136" name="Freeform 1167"/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37" name="Freeform 1168"/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38" name="Line 1169"/>
            <p:cNvSpPr>
              <a:spLocks noChangeShapeType="1"/>
            </p:cNvSpPr>
            <p:nvPr>
              <p:custDataLst>
                <p:tags r:id="rId156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045" name="Group 1170"/>
          <p:cNvGrpSpPr>
            <a:grpSpLocks/>
          </p:cNvGrpSpPr>
          <p:nvPr>
            <p:custDataLst>
              <p:tags r:id="rId76"/>
            </p:custDataLst>
          </p:nvPr>
        </p:nvGrpSpPr>
        <p:grpSpPr bwMode="auto">
          <a:xfrm rot="5400000">
            <a:off x="7781925" y="4978400"/>
            <a:ext cx="195263" cy="233363"/>
            <a:chOff x="4891" y="1600"/>
            <a:chExt cx="315" cy="408"/>
          </a:xfrm>
        </p:grpSpPr>
        <p:sp>
          <p:nvSpPr>
            <p:cNvPr id="84133" name="Freeform 1171"/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34" name="Freeform 1172"/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35" name="Line 1173"/>
            <p:cNvSpPr>
              <a:spLocks noChangeShapeType="1"/>
            </p:cNvSpPr>
            <p:nvPr>
              <p:custDataLst>
                <p:tags r:id="rId153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046" name="Group 1174"/>
          <p:cNvGrpSpPr>
            <a:grpSpLocks/>
          </p:cNvGrpSpPr>
          <p:nvPr>
            <p:custDataLst>
              <p:tags r:id="rId77"/>
            </p:custDataLst>
          </p:nvPr>
        </p:nvGrpSpPr>
        <p:grpSpPr bwMode="auto">
          <a:xfrm rot="5400000">
            <a:off x="6645275" y="4032250"/>
            <a:ext cx="195263" cy="233363"/>
            <a:chOff x="4891" y="1600"/>
            <a:chExt cx="315" cy="408"/>
          </a:xfrm>
        </p:grpSpPr>
        <p:sp>
          <p:nvSpPr>
            <p:cNvPr id="84130" name="Freeform 1175"/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31" name="Freeform 1176"/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32" name="Line 1177"/>
            <p:cNvSpPr>
              <a:spLocks noChangeShapeType="1"/>
            </p:cNvSpPr>
            <p:nvPr>
              <p:custDataLst>
                <p:tags r:id="rId150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047" name="Group 1178"/>
          <p:cNvGrpSpPr>
            <a:grpSpLocks/>
          </p:cNvGrpSpPr>
          <p:nvPr>
            <p:custDataLst>
              <p:tags r:id="rId78"/>
            </p:custDataLst>
          </p:nvPr>
        </p:nvGrpSpPr>
        <p:grpSpPr bwMode="auto">
          <a:xfrm rot="5400000">
            <a:off x="8016875" y="4032250"/>
            <a:ext cx="195263" cy="233363"/>
            <a:chOff x="4891" y="1600"/>
            <a:chExt cx="315" cy="408"/>
          </a:xfrm>
        </p:grpSpPr>
        <p:sp>
          <p:nvSpPr>
            <p:cNvPr id="84127" name="Freeform 1179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28" name="Freeform 1180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29" name="Line 1181"/>
            <p:cNvSpPr>
              <a:spLocks noChangeShapeType="1"/>
            </p:cNvSpPr>
            <p:nvPr>
              <p:custDataLst>
                <p:tags r:id="rId147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048" name="Line 1182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5254625" y="3954463"/>
            <a:ext cx="15001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49" name="Line 1183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6827838" y="3954463"/>
            <a:ext cx="1246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50" name="Line 118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8070850" y="3946525"/>
            <a:ext cx="0" cy="111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51" name="Line 1185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6691313" y="3956050"/>
            <a:ext cx="0" cy="103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52" name="Line 1186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5094288" y="3946525"/>
            <a:ext cx="0" cy="103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53" name="Line 1187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4906963" y="4889500"/>
            <a:ext cx="0" cy="103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54" name="Line 1188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5065713" y="4900613"/>
            <a:ext cx="127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55" name="Line 1189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>
            <a:off x="6496050" y="4900613"/>
            <a:ext cx="1341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56" name="Line 1190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>
            <a:off x="7835900" y="4886325"/>
            <a:ext cx="0" cy="103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57" name="Line 1191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>
            <a:off x="6313488" y="4887913"/>
            <a:ext cx="0" cy="103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58" name="Line 1192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5170488" y="4240213"/>
            <a:ext cx="0" cy="6111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59" name="Line 1193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6743700" y="4257675"/>
            <a:ext cx="0" cy="6111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60" name="Line 1194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8126413" y="4267200"/>
            <a:ext cx="0" cy="13096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061" name="Group 1195"/>
          <p:cNvGrpSpPr>
            <a:grpSpLocks/>
          </p:cNvGrpSpPr>
          <p:nvPr>
            <p:custDataLst>
              <p:tags r:id="rId92"/>
            </p:custDataLst>
          </p:nvPr>
        </p:nvGrpSpPr>
        <p:grpSpPr bwMode="auto">
          <a:xfrm rot="5400000">
            <a:off x="7847807" y="5520531"/>
            <a:ext cx="304800" cy="388937"/>
            <a:chOff x="4734" y="3053"/>
            <a:chExt cx="656" cy="491"/>
          </a:xfrm>
        </p:grpSpPr>
        <p:grpSp>
          <p:nvGrpSpPr>
            <p:cNvPr id="84121" name="Group 1196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84125" name="Freeform 1197"/>
              <p:cNvSpPr>
                <a:spLocks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26" name="Freeform 1198"/>
              <p:cNvSpPr>
                <a:spLocks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4122" name="Group 1199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84123" name="Freeform 1200"/>
              <p:cNvSpPr>
                <a:spLocks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24" name="Freeform 1201"/>
              <p:cNvSpPr>
                <a:spLocks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4062" name="Group 1202"/>
          <p:cNvGrpSpPr>
            <a:grpSpLocks/>
          </p:cNvGrpSpPr>
          <p:nvPr>
            <p:custDataLst>
              <p:tags r:id="rId93"/>
            </p:custDataLst>
          </p:nvPr>
        </p:nvGrpSpPr>
        <p:grpSpPr bwMode="auto">
          <a:xfrm rot="5400000">
            <a:off x="6414294" y="5698331"/>
            <a:ext cx="304800" cy="522288"/>
            <a:chOff x="4734" y="3053"/>
            <a:chExt cx="656" cy="491"/>
          </a:xfrm>
        </p:grpSpPr>
        <p:grpSp>
          <p:nvGrpSpPr>
            <p:cNvPr id="84115" name="Group 1203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84119" name="Freeform 1204"/>
              <p:cNvSpPr>
                <a:spLocks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20" name="Freeform 1205"/>
              <p:cNvSpPr>
                <a:spLocks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4116" name="Group 1206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84117" name="Freeform 1207"/>
              <p:cNvSpPr>
                <a:spLocks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18" name="Freeform 1208"/>
              <p:cNvSpPr>
                <a:spLocks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4063" name="Group 1209"/>
          <p:cNvGrpSpPr>
            <a:grpSpLocks/>
          </p:cNvGrpSpPr>
          <p:nvPr>
            <p:custDataLst>
              <p:tags r:id="rId94"/>
            </p:custDataLst>
          </p:nvPr>
        </p:nvGrpSpPr>
        <p:grpSpPr bwMode="auto">
          <a:xfrm rot="5400000">
            <a:off x="4907757" y="6022181"/>
            <a:ext cx="304800" cy="388937"/>
            <a:chOff x="4734" y="3053"/>
            <a:chExt cx="656" cy="491"/>
          </a:xfrm>
        </p:grpSpPr>
        <p:grpSp>
          <p:nvGrpSpPr>
            <p:cNvPr id="84109" name="Group 1210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84113" name="Freeform 1211"/>
              <p:cNvSpPr>
                <a:spLocks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14" name="Freeform 1212"/>
              <p:cNvSpPr>
                <a:spLocks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4110" name="Group 1213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84111" name="Freeform 1214"/>
              <p:cNvSpPr>
                <a:spLocks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12" name="Freeform 1215"/>
              <p:cNvSpPr>
                <a:spLocks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4064" name="Line 1216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>
            <a:off x="7881938" y="5197475"/>
            <a:ext cx="0" cy="3889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65" name="Line 1217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>
            <a:off x="6745288" y="4933950"/>
            <a:ext cx="0" cy="889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66" name="Line 121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>
            <a:off x="6373813" y="5181600"/>
            <a:ext cx="0" cy="6429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67" name="Line 1219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>
            <a:off x="4954588" y="5222875"/>
            <a:ext cx="0" cy="8731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68" name="Line 1220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>
            <a:off x="5170488" y="4922838"/>
            <a:ext cx="0" cy="116681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69" name="Line 1221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>
            <a:off x="6561138" y="6103938"/>
            <a:ext cx="0" cy="1031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0" name="Line 1222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>
            <a:off x="7999413" y="5883275"/>
            <a:ext cx="0" cy="1031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1" name="Line 1223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>
            <a:off x="5049838" y="6369050"/>
            <a:ext cx="0" cy="1031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2" name="Line 1224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>
            <a:off x="5051425" y="6465888"/>
            <a:ext cx="2538413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3" name="Line 1225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>
            <a:off x="6569075" y="6213475"/>
            <a:ext cx="16573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4" name="Line 1226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>
            <a:off x="8015288" y="5984875"/>
            <a:ext cx="80803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5" name="Text Box 1227"/>
          <p:cNvSpPr txBox="1"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7162800" y="6503988"/>
            <a:ext cx="1878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Comic Sans MS" pitchFamily="-106" charset="0"/>
              </a:rPr>
              <a:t>3 data output bits</a:t>
            </a:r>
          </a:p>
        </p:txBody>
      </p:sp>
      <p:sp>
        <p:nvSpPr>
          <p:cNvPr id="84076" name="Line 1228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>
            <a:off x="2900363" y="3452813"/>
            <a:ext cx="0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7" name="Line 1229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>
            <a:off x="2711450" y="3406775"/>
            <a:ext cx="0" cy="1404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8" name="Line 1230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>
            <a:off x="3076575" y="3448050"/>
            <a:ext cx="0" cy="392113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9" name="Line 1231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>
            <a:off x="3081338" y="3943350"/>
            <a:ext cx="0" cy="828675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0" name="Line 1232"/>
          <p:cNvSpPr>
            <a:spLocks noChangeShapeType="1"/>
          </p:cNvSpPr>
          <p:nvPr>
            <p:custDataLst>
              <p:tags r:id="rId111"/>
            </p:custDataLst>
          </p:nvPr>
        </p:nvSpPr>
        <p:spPr bwMode="auto">
          <a:xfrm>
            <a:off x="3081338" y="4884738"/>
            <a:ext cx="0" cy="677862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1" name="Line 1233"/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>
            <a:off x="5010150" y="3981450"/>
            <a:ext cx="0" cy="10080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2" name="Line 1234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>
            <a:off x="6413500" y="3381375"/>
            <a:ext cx="0" cy="5238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3" name="Line 1235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6413500" y="3998913"/>
            <a:ext cx="0" cy="9842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4" name="Line 1236"/>
          <p:cNvSpPr>
            <a:spLocks noChangeShapeType="1"/>
          </p:cNvSpPr>
          <p:nvPr>
            <p:custDataLst>
              <p:tags r:id="rId115"/>
            </p:custDataLst>
          </p:nvPr>
        </p:nvSpPr>
        <p:spPr bwMode="auto">
          <a:xfrm>
            <a:off x="5010150" y="3389313"/>
            <a:ext cx="0" cy="5238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5" name="Line 1237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5503863" y="3113088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6" name="Line 1238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>
            <a:off x="5500688" y="3114675"/>
            <a:ext cx="111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7" name="Line 1239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>
            <a:off x="6958013" y="3122613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8" name="Line 1240"/>
          <p:cNvSpPr>
            <a:spLocks noChangeShapeType="1"/>
          </p:cNvSpPr>
          <p:nvPr>
            <p:custDataLst>
              <p:tags r:id="rId119"/>
            </p:custDataLst>
          </p:nvPr>
        </p:nvSpPr>
        <p:spPr bwMode="auto">
          <a:xfrm>
            <a:off x="6954838" y="3124200"/>
            <a:ext cx="12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9" name="Line 1241"/>
          <p:cNvSpPr>
            <a:spLocks noChangeShapeType="1"/>
          </p:cNvSpPr>
          <p:nvPr>
            <p:custDataLst>
              <p:tags r:id="rId120"/>
            </p:custDataLst>
          </p:nvPr>
        </p:nvSpPr>
        <p:spPr bwMode="auto">
          <a:xfrm>
            <a:off x="5210175" y="2222500"/>
            <a:ext cx="0" cy="10795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90" name="Line 1242"/>
          <p:cNvSpPr>
            <a:spLocks noChangeShapeType="1"/>
          </p:cNvSpPr>
          <p:nvPr>
            <p:custDataLst>
              <p:tags r:id="rId121"/>
            </p:custDataLst>
          </p:nvPr>
        </p:nvSpPr>
        <p:spPr bwMode="auto">
          <a:xfrm>
            <a:off x="5210175" y="3379788"/>
            <a:ext cx="0" cy="6667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91" name="Text Box 1243"/>
          <p:cNvSpPr txBox="1">
            <a:spLocks noChangeArrowheads="1"/>
          </p:cNvSpPr>
          <p:nvPr>
            <p:custDataLst>
              <p:tags r:id="rId122"/>
            </p:custDataLst>
          </p:nvPr>
        </p:nvSpPr>
        <p:spPr bwMode="auto">
          <a:xfrm>
            <a:off x="2170113" y="4262438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>
                <a:latin typeface="Arial" charset="0"/>
              </a:rPr>
              <a:t>2</a:t>
            </a:r>
          </a:p>
        </p:txBody>
      </p:sp>
      <p:sp>
        <p:nvSpPr>
          <p:cNvPr id="84092" name="Text Box 1244"/>
          <p:cNvSpPr txBox="1"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2170113" y="4594225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>
                <a:latin typeface="Arial" charset="0"/>
              </a:rPr>
              <a:t>3</a:t>
            </a:r>
          </a:p>
        </p:txBody>
      </p:sp>
      <p:sp>
        <p:nvSpPr>
          <p:cNvPr id="84093" name="Line 1245"/>
          <p:cNvSpPr>
            <a:spLocks noChangeShapeType="1"/>
          </p:cNvSpPr>
          <p:nvPr>
            <p:custDataLst>
              <p:tags r:id="rId124"/>
            </p:custDataLst>
          </p:nvPr>
        </p:nvSpPr>
        <p:spPr bwMode="auto">
          <a:xfrm>
            <a:off x="2411413" y="4410075"/>
            <a:ext cx="873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94" name="Line 1246"/>
          <p:cNvSpPr>
            <a:spLocks noChangeShapeType="1"/>
          </p:cNvSpPr>
          <p:nvPr>
            <p:custDataLst>
              <p:tags r:id="rId125"/>
            </p:custDataLst>
          </p:nvPr>
        </p:nvSpPr>
        <p:spPr bwMode="auto">
          <a:xfrm>
            <a:off x="2414588" y="4748213"/>
            <a:ext cx="873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95" name="Line 1247"/>
          <p:cNvSpPr>
            <a:spLocks noChangeShapeType="1"/>
          </p:cNvSpPr>
          <p:nvPr>
            <p:custDataLst>
              <p:tags r:id="rId126"/>
            </p:custDataLst>
          </p:nvPr>
        </p:nvSpPr>
        <p:spPr bwMode="auto">
          <a:xfrm>
            <a:off x="6780213" y="1728788"/>
            <a:ext cx="0" cy="40481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96" name="Line 1248"/>
          <p:cNvSpPr>
            <a:spLocks noChangeShapeType="1"/>
          </p:cNvSpPr>
          <p:nvPr>
            <p:custDataLst>
              <p:tags r:id="rId127"/>
            </p:custDataLst>
          </p:nvPr>
        </p:nvSpPr>
        <p:spPr bwMode="auto">
          <a:xfrm>
            <a:off x="6786563" y="2220913"/>
            <a:ext cx="0" cy="10795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97" name="Line 1249"/>
          <p:cNvSpPr>
            <a:spLocks noChangeShapeType="1"/>
          </p:cNvSpPr>
          <p:nvPr>
            <p:custDataLst>
              <p:tags r:id="rId128"/>
            </p:custDataLst>
          </p:nvPr>
        </p:nvSpPr>
        <p:spPr bwMode="auto">
          <a:xfrm>
            <a:off x="6786563" y="3378200"/>
            <a:ext cx="0" cy="6667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98" name="Line 1250"/>
          <p:cNvSpPr>
            <a:spLocks noChangeShapeType="1"/>
          </p:cNvSpPr>
          <p:nvPr>
            <p:custDataLst>
              <p:tags r:id="rId129"/>
            </p:custDataLst>
          </p:nvPr>
        </p:nvSpPr>
        <p:spPr bwMode="auto">
          <a:xfrm>
            <a:off x="7913688" y="3981450"/>
            <a:ext cx="0" cy="10080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99" name="Text Box 1251"/>
          <p:cNvSpPr txBox="1">
            <a:spLocks noChangeArrowheads="1"/>
          </p:cNvSpPr>
          <p:nvPr>
            <p:custDataLst>
              <p:tags r:id="rId130"/>
            </p:custDataLst>
          </p:nvPr>
        </p:nvSpPr>
        <p:spPr bwMode="auto">
          <a:xfrm>
            <a:off x="4830763" y="612140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>
                <a:latin typeface="Arial" charset="0"/>
              </a:rPr>
              <a:t>OR</a:t>
            </a:r>
          </a:p>
        </p:txBody>
      </p:sp>
      <p:sp>
        <p:nvSpPr>
          <p:cNvPr id="84100" name="Text Box 1252"/>
          <p:cNvSpPr txBox="1">
            <a:spLocks noChangeArrowheads="1"/>
          </p:cNvSpPr>
          <p:nvPr>
            <p:custDataLst>
              <p:tags r:id="rId131"/>
            </p:custDataLst>
          </p:nvPr>
        </p:nvSpPr>
        <p:spPr bwMode="auto">
          <a:xfrm>
            <a:off x="6324600" y="586105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>
                <a:latin typeface="Arial" charset="0"/>
              </a:rPr>
              <a:t>OR</a:t>
            </a:r>
          </a:p>
        </p:txBody>
      </p:sp>
      <p:sp>
        <p:nvSpPr>
          <p:cNvPr id="84101" name="Text Box 1253"/>
          <p:cNvSpPr txBox="1">
            <a:spLocks noChangeArrowheads="1"/>
          </p:cNvSpPr>
          <p:nvPr>
            <p:custDataLst>
              <p:tags r:id="rId132"/>
            </p:custDataLst>
          </p:nvPr>
        </p:nvSpPr>
        <p:spPr bwMode="auto">
          <a:xfrm>
            <a:off x="7770813" y="5616575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>
                <a:latin typeface="Arial" charset="0"/>
              </a:rPr>
              <a:t>OR</a:t>
            </a:r>
          </a:p>
        </p:txBody>
      </p:sp>
      <p:sp>
        <p:nvSpPr>
          <p:cNvPr id="84102" name="Text Box 1255"/>
          <p:cNvSpPr txBox="1">
            <a:spLocks noChangeArrowheads="1"/>
          </p:cNvSpPr>
          <p:nvPr/>
        </p:nvSpPr>
        <p:spPr bwMode="auto">
          <a:xfrm>
            <a:off x="114300" y="488950"/>
            <a:ext cx="1984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/>
              <a:t>0. Suppose 101 is in Location #1</a:t>
            </a:r>
          </a:p>
        </p:txBody>
      </p:sp>
      <p:sp>
        <p:nvSpPr>
          <p:cNvPr id="84103" name="Text Box 1256"/>
          <p:cNvSpPr txBox="1">
            <a:spLocks noChangeArrowheads="1"/>
          </p:cNvSpPr>
          <p:nvPr/>
        </p:nvSpPr>
        <p:spPr bwMode="auto">
          <a:xfrm>
            <a:off x="96838" y="1196975"/>
            <a:ext cx="2190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/>
              <a:t>3. Which gates ensure data from memory location #1 is read?</a:t>
            </a:r>
          </a:p>
        </p:txBody>
      </p:sp>
      <p:sp>
        <p:nvSpPr>
          <p:cNvPr id="84104" name="Text Box 1257"/>
          <p:cNvSpPr txBox="1">
            <a:spLocks noChangeArrowheads="1"/>
          </p:cNvSpPr>
          <p:nvPr/>
        </p:nvSpPr>
        <p:spPr bwMode="auto">
          <a:xfrm>
            <a:off x="74613" y="68263"/>
            <a:ext cx="1525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/>
              <a:t>"QUIZ"</a:t>
            </a:r>
          </a:p>
        </p:txBody>
      </p:sp>
      <p:sp>
        <p:nvSpPr>
          <p:cNvPr id="84105" name="Text Box 1258"/>
          <p:cNvSpPr txBox="1">
            <a:spLocks noChangeArrowheads="1"/>
          </p:cNvSpPr>
          <p:nvPr/>
        </p:nvSpPr>
        <p:spPr bwMode="auto">
          <a:xfrm>
            <a:off x="100013" y="1584325"/>
            <a:ext cx="2190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/>
              <a:t>4. Which gates ensure data from memory location #0 is </a:t>
            </a:r>
            <a:r>
              <a:rPr lang="en-US" sz="1000" b="1" i="1"/>
              <a:t>not</a:t>
            </a:r>
            <a:r>
              <a:rPr lang="en-US" sz="1000" b="1"/>
              <a:t> read?</a:t>
            </a:r>
          </a:p>
        </p:txBody>
      </p:sp>
      <p:sp>
        <p:nvSpPr>
          <p:cNvPr id="84106" name="Rectangle 1259"/>
          <p:cNvSpPr>
            <a:spLocks noChangeArrowheads="1"/>
          </p:cNvSpPr>
          <p:nvPr/>
        </p:nvSpPr>
        <p:spPr bwMode="auto">
          <a:xfrm>
            <a:off x="2265363" y="1643063"/>
            <a:ext cx="815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b="1"/>
              <a:t>memory location</a:t>
            </a:r>
          </a:p>
        </p:txBody>
      </p:sp>
      <p:sp>
        <p:nvSpPr>
          <p:cNvPr id="84107" name="Text Box 1261"/>
          <p:cNvSpPr txBox="1">
            <a:spLocks noChangeArrowheads="1"/>
          </p:cNvSpPr>
          <p:nvPr/>
        </p:nvSpPr>
        <p:spPr bwMode="auto">
          <a:xfrm>
            <a:off x="96838" y="725488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/>
              <a:t>1. Give </a:t>
            </a:r>
            <a:r>
              <a:rPr lang="en-US" sz="1000" b="1">
                <a:latin typeface="Courier New" pitchFamily="-106" charset="0"/>
              </a:rPr>
              <a:t>01</a:t>
            </a:r>
            <a:r>
              <a:rPr lang="en-US" sz="1000" b="1"/>
              <a:t> to the decoder (the 1 goes on)</a:t>
            </a:r>
          </a:p>
        </p:txBody>
      </p:sp>
      <p:sp>
        <p:nvSpPr>
          <p:cNvPr id="84108" name="Text Box 1262"/>
          <p:cNvSpPr txBox="1">
            <a:spLocks noChangeArrowheads="1"/>
          </p:cNvSpPr>
          <p:nvPr/>
        </p:nvSpPr>
        <p:spPr bwMode="auto">
          <a:xfrm>
            <a:off x="96838" y="960438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/>
              <a:t>2. Make the "Read Enable" high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876300"/>
            <a:ext cx="723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200">
                <a:solidFill>
                  <a:srgbClr val="C00000"/>
                </a:solidFill>
                <a:latin typeface="Calibri" pitchFamily="-106" charset="0"/>
              </a:rPr>
              <a:t>See you in Lab…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2838"/>
            <a:ext cx="8218487" cy="180975"/>
            <a:chOff x="295" y="1311"/>
            <a:chExt cx="5177" cy="114"/>
          </a:xfrm>
        </p:grpSpPr>
        <p:sp>
          <p:nvSpPr>
            <p:cNvPr id="86023" name="Rectangle 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4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01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309563"/>
            <a:ext cx="7781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/>
              <a:t>What to do with all that extra silicon?</a:t>
            </a:r>
          </a:p>
        </p:txBody>
      </p:sp>
      <p:pic>
        <p:nvPicPr>
          <p:cNvPr id="86020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809750"/>
            <a:ext cx="4119563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1803400"/>
            <a:ext cx="414972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19200" y="5715000"/>
            <a:ext cx="663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The "silicon zoo":</a:t>
            </a:r>
            <a:r>
              <a:rPr lang="en-US" sz="1800">
                <a:latin typeface="Arial" charset="0"/>
              </a:rPr>
              <a:t>  micro.magnet.fsu.edu/creatures/index.html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928813"/>
            <a:ext cx="81359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3200" b="1">
                <a:solidFill>
                  <a:srgbClr val="F99820"/>
                </a:solidFill>
                <a:latin typeface="Courier New" pitchFamily="-106" charset="0"/>
              </a:rPr>
              <a:t>def</a:t>
            </a:r>
            <a:r>
              <a:rPr lang="en-US" sz="3200" b="1">
                <a:latin typeface="Courier New" pitchFamily="-106" charset="0"/>
              </a:rPr>
              <a:t> decipher( S ):</a:t>
            </a:r>
          </a:p>
          <a:p>
            <a:pPr algn="l"/>
            <a:r>
              <a:rPr lang="en-US" sz="3200" b="1">
                <a:latin typeface="Courier New" pitchFamily="-106" charset="0"/>
              </a:rPr>
              <a:t>    </a:t>
            </a:r>
            <a:r>
              <a:rPr lang="en-US" sz="3200" b="1">
                <a:solidFill>
                  <a:srgbClr val="067B0E"/>
                </a:solidFill>
                <a:latin typeface="Courier New" pitchFamily="-106" charset="0"/>
              </a:rPr>
              <a:t>""" This works sometimes """</a:t>
            </a:r>
            <a:endParaRPr lang="en-US" sz="3200" b="1">
              <a:latin typeface="Courier New" pitchFamily="-106" charset="0"/>
            </a:endParaRPr>
          </a:p>
        </p:txBody>
      </p:sp>
      <p:sp>
        <p:nvSpPr>
          <p:cNvPr id="4" name="Text Box 102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381000"/>
            <a:ext cx="6054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Creativity with Caesar...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87123" name="Rectangle 3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24" name="Rectangle 4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04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0888" y="1285875"/>
            <a:ext cx="1839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1800">
                <a:latin typeface="Helvetica" pitchFamily="-106" charset="0"/>
              </a:rPr>
              <a:t>CPU = </a:t>
            </a:r>
            <a:r>
              <a:rPr lang="en-US" sz="1800">
                <a:solidFill>
                  <a:srgbClr val="B410CE"/>
                </a:solidFill>
                <a:latin typeface="Helvetica" pitchFamily="-106" charset="0"/>
              </a:rPr>
              <a:t>"on-chip"</a:t>
            </a:r>
            <a:endParaRPr lang="en-US" sz="1800">
              <a:latin typeface="Courier" pitchFamily="-106" charset="0"/>
            </a:endParaRPr>
          </a:p>
        </p:txBody>
      </p:sp>
      <p:sp>
        <p:nvSpPr>
          <p:cNvPr id="8704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17900" y="1219200"/>
            <a:ext cx="2152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latin typeface="Helvetica" pitchFamily="-106" charset="0"/>
              </a:rPr>
              <a:t>Main Memory</a:t>
            </a:r>
          </a:p>
          <a:p>
            <a:r>
              <a:rPr lang="en-US" sz="1800">
                <a:latin typeface="Helvetica" pitchFamily="-106" charset="0"/>
              </a:rPr>
              <a:t> </a:t>
            </a:r>
            <a:r>
              <a:rPr lang="en-US" sz="1800">
                <a:solidFill>
                  <a:srgbClr val="B410CE"/>
                </a:solidFill>
                <a:latin typeface="Helvetica" pitchFamily="-106" charset="0"/>
              </a:rPr>
              <a:t>(replaceable RAM)</a:t>
            </a:r>
            <a:endParaRPr lang="en-US" sz="1800">
              <a:latin typeface="Courier" pitchFamily="-106" charset="0"/>
            </a:endParaRPr>
          </a:p>
        </p:txBody>
      </p:sp>
      <p:sp>
        <p:nvSpPr>
          <p:cNvPr id="8704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1013" y="3281363"/>
            <a:ext cx="2546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1400">
                <a:latin typeface="Helvetica" pitchFamily="-106" charset="0"/>
              </a:rPr>
              <a:t>50 Registers of 8-64 bits each</a:t>
            </a:r>
          </a:p>
        </p:txBody>
      </p:sp>
      <p:sp>
        <p:nvSpPr>
          <p:cNvPr id="8704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75413" y="1274763"/>
            <a:ext cx="2001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latin typeface="Helvetica" pitchFamily="-106" charset="0"/>
              </a:rPr>
              <a:t>Disk Drive</a:t>
            </a:r>
          </a:p>
          <a:p>
            <a:r>
              <a:rPr lang="en-US" sz="1800">
                <a:latin typeface="Helvetica" pitchFamily="-106" charset="0"/>
              </a:rPr>
              <a:t> </a:t>
            </a:r>
            <a:r>
              <a:rPr lang="en-US" sz="1800">
                <a:solidFill>
                  <a:srgbClr val="B410CE"/>
                </a:solidFill>
                <a:latin typeface="Helvetica" pitchFamily="-106" charset="0"/>
              </a:rPr>
              <a:t>magnetic storage</a:t>
            </a:r>
            <a:endParaRPr lang="en-US" sz="1800">
              <a:solidFill>
                <a:srgbClr val="B410CE"/>
              </a:solidFill>
              <a:latin typeface="Courier" pitchFamily="-106" charset="0"/>
            </a:endParaRPr>
          </a:p>
        </p:txBody>
      </p:sp>
      <p:sp>
        <p:nvSpPr>
          <p:cNvPr id="87047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4500" y="1565275"/>
            <a:ext cx="2586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1800">
                <a:latin typeface="Helvetica" pitchFamily="-106" charset="0"/>
              </a:rPr>
              <a:t>Central Processing Unit</a:t>
            </a:r>
            <a:endParaRPr lang="en-US" sz="1800">
              <a:latin typeface="Courier" pitchFamily="-106" charset="0"/>
            </a:endParaRPr>
          </a:p>
        </p:txBody>
      </p:sp>
      <p:sp>
        <p:nvSpPr>
          <p:cNvPr id="87048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05038" y="160338"/>
            <a:ext cx="46132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i="1">
                <a:solidFill>
                  <a:schemeClr val="tx2"/>
                </a:solidFill>
                <a:latin typeface="Times New Roman" pitchFamily="-106" charset="0"/>
              </a:rPr>
              <a:t>Memorable</a:t>
            </a:r>
            <a:r>
              <a:rPr lang="en-US" sz="4200">
                <a:solidFill>
                  <a:schemeClr val="tx2"/>
                </a:solidFill>
                <a:latin typeface="Times New Roman" pitchFamily="-106" charset="0"/>
              </a:rPr>
              <a:t> media…</a:t>
            </a:r>
          </a:p>
        </p:txBody>
      </p:sp>
      <p:grpSp>
        <p:nvGrpSpPr>
          <p:cNvPr id="87049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301625" y="2551113"/>
            <a:ext cx="477838" cy="493712"/>
            <a:chOff x="4015" y="3216"/>
            <a:chExt cx="301" cy="311"/>
          </a:xfrm>
        </p:grpSpPr>
        <p:sp>
          <p:nvSpPr>
            <p:cNvPr id="87116" name="Rectangle 12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17" name="Freeform 13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18" name="Rectangle 14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87119" name="Line 15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20" name="Line 16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21" name="Rectangle 17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87122" name="Rectangle 18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sp>
        <p:nvSpPr>
          <p:cNvPr id="87050" name="Text Box 1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7200" y="2133600"/>
            <a:ext cx="2711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Comic Sans MS" pitchFamily="-106" charset="0"/>
              </a:rPr>
              <a:t>An 8-bit </a:t>
            </a:r>
            <a:r>
              <a:rPr lang="en-US" sz="1400" b="1">
                <a:solidFill>
                  <a:srgbClr val="1002CE"/>
                </a:solidFill>
                <a:latin typeface="Comic Sans MS" pitchFamily="-106" charset="0"/>
              </a:rPr>
              <a:t>register</a:t>
            </a:r>
            <a:r>
              <a:rPr lang="en-US" sz="1400">
                <a:latin typeface="Comic Sans MS" pitchFamily="-106" charset="0"/>
              </a:rPr>
              <a:t>: 8 flip-flops</a:t>
            </a:r>
          </a:p>
        </p:txBody>
      </p:sp>
      <p:grpSp>
        <p:nvGrpSpPr>
          <p:cNvPr id="87051" name="Group 20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666750" y="2551113"/>
            <a:ext cx="477838" cy="493712"/>
            <a:chOff x="4015" y="3216"/>
            <a:chExt cx="301" cy="311"/>
          </a:xfrm>
        </p:grpSpPr>
        <p:sp>
          <p:nvSpPr>
            <p:cNvPr id="87109" name="Rectangle 21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10" name="Freeform 22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11" name="Rectangle 23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87112" name="Line 24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13" name="Line 25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14" name="Rectangle 26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87115" name="Rectangle 27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87052" name="Group 2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031875" y="2557463"/>
            <a:ext cx="477838" cy="493712"/>
            <a:chOff x="4015" y="3216"/>
            <a:chExt cx="301" cy="311"/>
          </a:xfrm>
        </p:grpSpPr>
        <p:sp>
          <p:nvSpPr>
            <p:cNvPr id="87102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03" name="Freeform 30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04" name="Rectangle 31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87105" name="Line 32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06" name="Line 33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07" name="Rectangle 34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87108" name="Rectangle 35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87053" name="Group 36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397000" y="2557463"/>
            <a:ext cx="477838" cy="493712"/>
            <a:chOff x="4015" y="3216"/>
            <a:chExt cx="301" cy="311"/>
          </a:xfrm>
        </p:grpSpPr>
        <p:sp>
          <p:nvSpPr>
            <p:cNvPr id="87095" name="Rectangle 37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6" name="Freeform 38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7" name="Rectangle 39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87098" name="Line 40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9" name="Line 41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00" name="Rectangle 42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87101" name="Rectangle 43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87054" name="Group 44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758950" y="2559050"/>
            <a:ext cx="477838" cy="493713"/>
            <a:chOff x="4015" y="3216"/>
            <a:chExt cx="301" cy="311"/>
          </a:xfrm>
        </p:grpSpPr>
        <p:sp>
          <p:nvSpPr>
            <p:cNvPr id="87088" name="Rectangle 4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9" name="Freeform 46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0" name="Rectangle 4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87091" name="Line 48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2" name="Line 49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3" name="Rectangle 50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87094" name="Rectangle 51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87055" name="Group 52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2124075" y="2559050"/>
            <a:ext cx="477838" cy="493713"/>
            <a:chOff x="4015" y="3216"/>
            <a:chExt cx="301" cy="311"/>
          </a:xfrm>
        </p:grpSpPr>
        <p:sp>
          <p:nvSpPr>
            <p:cNvPr id="87081" name="Rectangle 53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2" name="Freeform 54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3" name="Rectangle 5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87084" name="Line 56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5" name="Line 57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6" name="Rectangle 58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87087" name="Rectangle 59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87056" name="Group 60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2489200" y="2565400"/>
            <a:ext cx="477838" cy="493713"/>
            <a:chOff x="4015" y="3216"/>
            <a:chExt cx="301" cy="311"/>
          </a:xfrm>
        </p:grpSpPr>
        <p:sp>
          <p:nvSpPr>
            <p:cNvPr id="87074" name="Rectangle 6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5" name="Freeform 62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6" name="Rectangle 6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87077" name="Line 64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8" name="Line 65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9" name="Rectangle 66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87080" name="Rectangle 67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87057" name="Group 68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2854325" y="2565400"/>
            <a:ext cx="477838" cy="493713"/>
            <a:chOff x="4015" y="3216"/>
            <a:chExt cx="301" cy="311"/>
          </a:xfrm>
        </p:grpSpPr>
        <p:sp>
          <p:nvSpPr>
            <p:cNvPr id="87067" name="Rectangle 6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8" name="Freeform 70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9" name="Rectangle 7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87070" name="Line 72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1" name="Line 73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2" name="Rectangle 7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87073" name="Rectangle 7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sp>
        <p:nvSpPr>
          <p:cNvPr id="87058" name="Rectangle 7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1463" y="2471738"/>
            <a:ext cx="3048000" cy="677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7059" name="Text Box 7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958975" y="5743575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solidFill>
                  <a:srgbClr val="1002CE"/>
                </a:solidFill>
                <a:latin typeface="Times New Roman" pitchFamily="-106" charset="0"/>
              </a:rPr>
              <a:t>"640K ought to be enough for anybody"</a:t>
            </a:r>
          </a:p>
        </p:txBody>
      </p:sp>
      <p:sp>
        <p:nvSpPr>
          <p:cNvPr id="87060" name="Text Box 7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029200" y="6324600"/>
            <a:ext cx="281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1002CE"/>
                </a:solidFill>
                <a:latin typeface="Arial" charset="0"/>
              </a:rPr>
              <a:t>- not Bill Gates!</a:t>
            </a:r>
          </a:p>
        </p:txBody>
      </p:sp>
      <p:sp>
        <p:nvSpPr>
          <p:cNvPr id="87061" name="Text Box 7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810000" y="3505200"/>
            <a:ext cx="1836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latin typeface="Helvetica" pitchFamily="-106" charset="0"/>
              </a:rPr>
              <a:t>~ 1 billion bits + </a:t>
            </a:r>
          </a:p>
        </p:txBody>
      </p:sp>
      <p:pic>
        <p:nvPicPr>
          <p:cNvPr id="87062" name="Picture 80" descr="300px-RAM_n"/>
          <p:cNvPicPr>
            <a:picLocks noChangeAspect="1" noChangeArrowheads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22" r="2524" b="21738"/>
          <a:stretch>
            <a:fillRect/>
          </a:stretch>
        </p:blipFill>
        <p:spPr bwMode="auto">
          <a:xfrm>
            <a:off x="3581400" y="1981200"/>
            <a:ext cx="2209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63" name="Text Box 8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995363" y="3617913"/>
            <a:ext cx="15001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latin typeface="Helvetica" pitchFamily="-106" charset="0"/>
              </a:rPr>
              <a:t>&lt; 10,000 bits</a:t>
            </a:r>
          </a:p>
        </p:txBody>
      </p:sp>
      <p:sp>
        <p:nvSpPr>
          <p:cNvPr id="87064" name="Text Box 8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292850" y="3773488"/>
            <a:ext cx="2527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latin typeface="Helvetica" pitchFamily="-106" charset="0"/>
              </a:rPr>
              <a:t>~1 trillion bits (or more)</a:t>
            </a:r>
          </a:p>
        </p:txBody>
      </p:sp>
      <p:sp>
        <p:nvSpPr>
          <p:cNvPr id="87065" name="Text Box 8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724650" y="4102100"/>
            <a:ext cx="1636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400">
                <a:latin typeface="Helvetica" pitchFamily="-106" charset="0"/>
              </a:rPr>
              <a:t>120 gigabyte drive</a:t>
            </a:r>
          </a:p>
        </p:txBody>
      </p:sp>
      <p:pic>
        <p:nvPicPr>
          <p:cNvPr id="87066" name="Picture 84" descr="Picture 5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2108200"/>
            <a:ext cx="21621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88149" name="Rectangle 3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50" name="Rectangle 4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06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05038" y="160338"/>
            <a:ext cx="46132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i="1">
                <a:solidFill>
                  <a:schemeClr val="tx2"/>
                </a:solidFill>
                <a:latin typeface="Times New Roman" pitchFamily="-106" charset="0"/>
              </a:rPr>
              <a:t>Memorable</a:t>
            </a:r>
            <a:r>
              <a:rPr lang="en-US" sz="4200">
                <a:solidFill>
                  <a:schemeClr val="tx2"/>
                </a:solidFill>
                <a:latin typeface="Times New Roman" pitchFamily="-106" charset="0"/>
              </a:rPr>
              <a:t> media…</a:t>
            </a:r>
          </a:p>
        </p:txBody>
      </p:sp>
      <p:sp>
        <p:nvSpPr>
          <p:cNvPr id="8806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96925" y="4994275"/>
            <a:ext cx="1905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Arial" charset="0"/>
              </a:rPr>
              <a:t>Not Bill Gates, Logic Gates!</a:t>
            </a:r>
          </a:p>
        </p:txBody>
      </p:sp>
      <p:sp>
        <p:nvSpPr>
          <p:cNvPr id="8806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0888" y="1285875"/>
            <a:ext cx="1839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1800">
                <a:latin typeface="Helvetica" pitchFamily="-106" charset="0"/>
              </a:rPr>
              <a:t>CPU = </a:t>
            </a:r>
            <a:r>
              <a:rPr lang="en-US" sz="1800">
                <a:solidFill>
                  <a:srgbClr val="B410CE"/>
                </a:solidFill>
                <a:latin typeface="Helvetica" pitchFamily="-106" charset="0"/>
              </a:rPr>
              <a:t>"on-chip"</a:t>
            </a:r>
            <a:endParaRPr lang="en-US" sz="1800">
              <a:latin typeface="Courier" pitchFamily="-106" charset="0"/>
            </a:endParaRPr>
          </a:p>
        </p:txBody>
      </p:sp>
      <p:sp>
        <p:nvSpPr>
          <p:cNvPr id="8807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17900" y="1219200"/>
            <a:ext cx="2152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latin typeface="Helvetica" pitchFamily="-106" charset="0"/>
              </a:rPr>
              <a:t>Main Memory</a:t>
            </a:r>
          </a:p>
          <a:p>
            <a:r>
              <a:rPr lang="en-US" sz="1800">
                <a:latin typeface="Helvetica" pitchFamily="-106" charset="0"/>
              </a:rPr>
              <a:t> </a:t>
            </a:r>
            <a:r>
              <a:rPr lang="en-US" sz="1800">
                <a:solidFill>
                  <a:srgbClr val="B410CE"/>
                </a:solidFill>
                <a:latin typeface="Helvetica" pitchFamily="-106" charset="0"/>
              </a:rPr>
              <a:t>(replaceable RAM)</a:t>
            </a:r>
            <a:endParaRPr lang="en-US" sz="1800">
              <a:latin typeface="Courier" pitchFamily="-106" charset="0"/>
            </a:endParaRPr>
          </a:p>
        </p:txBody>
      </p:sp>
      <p:sp>
        <p:nvSpPr>
          <p:cNvPr id="88071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1013" y="3281363"/>
            <a:ext cx="2546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1400">
                <a:latin typeface="Helvetica" pitchFamily="-106" charset="0"/>
              </a:rPr>
              <a:t>50 Registers of 8-64 bits each</a:t>
            </a:r>
          </a:p>
        </p:txBody>
      </p:sp>
      <p:sp>
        <p:nvSpPr>
          <p:cNvPr id="8807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75413" y="1274763"/>
            <a:ext cx="2001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latin typeface="Helvetica" pitchFamily="-106" charset="0"/>
              </a:rPr>
              <a:t>Disk Drive</a:t>
            </a:r>
          </a:p>
          <a:p>
            <a:r>
              <a:rPr lang="en-US" sz="1800">
                <a:latin typeface="Helvetica" pitchFamily="-106" charset="0"/>
              </a:rPr>
              <a:t> </a:t>
            </a:r>
            <a:r>
              <a:rPr lang="en-US" sz="1800">
                <a:solidFill>
                  <a:srgbClr val="B410CE"/>
                </a:solidFill>
                <a:latin typeface="Helvetica" pitchFamily="-106" charset="0"/>
              </a:rPr>
              <a:t>magnetic storage</a:t>
            </a:r>
            <a:endParaRPr lang="en-US" sz="1800">
              <a:solidFill>
                <a:srgbClr val="B410CE"/>
              </a:solidFill>
              <a:latin typeface="Courier" pitchFamily="-106" charset="0"/>
            </a:endParaRPr>
          </a:p>
        </p:txBody>
      </p:sp>
      <p:sp>
        <p:nvSpPr>
          <p:cNvPr id="8807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92850" y="3773488"/>
            <a:ext cx="2527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latin typeface="Helvetica" pitchFamily="-106" charset="0"/>
              </a:rPr>
              <a:t>~1 trillion bits (or more)</a:t>
            </a:r>
          </a:p>
        </p:txBody>
      </p:sp>
      <p:sp>
        <p:nvSpPr>
          <p:cNvPr id="88074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724650" y="4102100"/>
            <a:ext cx="1636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400">
                <a:latin typeface="Helvetica" pitchFamily="-106" charset="0"/>
              </a:rPr>
              <a:t>120 gigabyte drive</a:t>
            </a:r>
          </a:p>
        </p:txBody>
      </p:sp>
      <p:sp>
        <p:nvSpPr>
          <p:cNvPr id="88075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4500" y="1565275"/>
            <a:ext cx="2586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1800">
                <a:latin typeface="Helvetica" pitchFamily="-106" charset="0"/>
              </a:rPr>
              <a:t>Central Processing Unit</a:t>
            </a:r>
            <a:endParaRPr lang="en-US" sz="1800">
              <a:latin typeface="Courier" pitchFamily="-106" charset="0"/>
            </a:endParaRPr>
          </a:p>
        </p:txBody>
      </p:sp>
      <p:grpSp>
        <p:nvGrpSpPr>
          <p:cNvPr id="88076" name="Group 14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301625" y="2551113"/>
            <a:ext cx="477838" cy="493712"/>
            <a:chOff x="4015" y="3216"/>
            <a:chExt cx="301" cy="311"/>
          </a:xfrm>
        </p:grpSpPr>
        <p:sp>
          <p:nvSpPr>
            <p:cNvPr id="88142" name="Rectangle 15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43" name="Freeform 16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44" name="Rectangle 17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88145" name="Line 18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46" name="Line 19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47" name="Rectangle 20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88148" name="Rectangle 21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sp>
        <p:nvSpPr>
          <p:cNvPr id="88077" name="Text Box 2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" y="2133600"/>
            <a:ext cx="2711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Comic Sans MS" pitchFamily="-106" charset="0"/>
              </a:rPr>
              <a:t>An 8-bit </a:t>
            </a:r>
            <a:r>
              <a:rPr lang="en-US" sz="1400" b="1">
                <a:solidFill>
                  <a:srgbClr val="1002CE"/>
                </a:solidFill>
                <a:latin typeface="Comic Sans MS" pitchFamily="-106" charset="0"/>
              </a:rPr>
              <a:t>register</a:t>
            </a:r>
            <a:r>
              <a:rPr lang="en-US" sz="1400">
                <a:latin typeface="Comic Sans MS" pitchFamily="-106" charset="0"/>
              </a:rPr>
              <a:t>: 8 flip-flops</a:t>
            </a:r>
          </a:p>
        </p:txBody>
      </p:sp>
      <p:grpSp>
        <p:nvGrpSpPr>
          <p:cNvPr id="88078" name="Group 23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66750" y="2551113"/>
            <a:ext cx="477838" cy="493712"/>
            <a:chOff x="4015" y="3216"/>
            <a:chExt cx="301" cy="311"/>
          </a:xfrm>
        </p:grpSpPr>
        <p:sp>
          <p:nvSpPr>
            <p:cNvPr id="88135" name="Rectangle 2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36" name="Freeform 25"/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37" name="Rectangle 26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88138" name="Line 2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39" name="Line 2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40" name="Rectangle 29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88141" name="Rectangle 30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88079" name="Group 31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031875" y="2557463"/>
            <a:ext cx="477838" cy="493712"/>
            <a:chOff x="4015" y="3216"/>
            <a:chExt cx="301" cy="311"/>
          </a:xfrm>
        </p:grpSpPr>
        <p:sp>
          <p:nvSpPr>
            <p:cNvPr id="88128" name="Rectangle 32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29" name="Freeform 33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30" name="Rectangle 34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88131" name="Line 35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32" name="Line 36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33" name="Rectangle 37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88134" name="Rectangle 38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88080" name="Group 39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1397000" y="2557463"/>
            <a:ext cx="477838" cy="493712"/>
            <a:chOff x="4015" y="3216"/>
            <a:chExt cx="301" cy="311"/>
          </a:xfrm>
        </p:grpSpPr>
        <p:sp>
          <p:nvSpPr>
            <p:cNvPr id="88121" name="Rectangle 4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22" name="Freeform 41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23" name="Rectangle 42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88124" name="Line 43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25" name="Line 44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26" name="Rectangle 45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88127" name="Rectangle 46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88081" name="Group 47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1758950" y="2559050"/>
            <a:ext cx="477838" cy="493713"/>
            <a:chOff x="4015" y="3216"/>
            <a:chExt cx="301" cy="311"/>
          </a:xfrm>
        </p:grpSpPr>
        <p:sp>
          <p:nvSpPr>
            <p:cNvPr id="88114" name="Rectangle 48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15" name="Freeform 49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16" name="Rectangle 50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88117" name="Line 51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18" name="Line 52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19" name="Rectangle 5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88120" name="Rectangle 54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88082" name="Group 55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2124075" y="2559050"/>
            <a:ext cx="477838" cy="493713"/>
            <a:chOff x="4015" y="3216"/>
            <a:chExt cx="301" cy="311"/>
          </a:xfrm>
        </p:grpSpPr>
        <p:sp>
          <p:nvSpPr>
            <p:cNvPr id="88107" name="Rectangle 56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08" name="Freeform 57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09" name="Rectangle 5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88110" name="Line 5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11" name="Line 60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12" name="Rectangle 6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88113" name="Rectangle 6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88083" name="Group 63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2489200" y="2565400"/>
            <a:ext cx="477838" cy="493713"/>
            <a:chOff x="4015" y="3216"/>
            <a:chExt cx="301" cy="311"/>
          </a:xfrm>
        </p:grpSpPr>
        <p:sp>
          <p:nvSpPr>
            <p:cNvPr id="88100" name="Rectangle 6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01" name="Freeform 65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02" name="Rectangle 6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88103" name="Line 67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04" name="Line 68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05" name="Rectangle 69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88106" name="Rectangle 70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88084" name="Group 7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2854325" y="2565400"/>
            <a:ext cx="477838" cy="493713"/>
            <a:chOff x="4015" y="3216"/>
            <a:chExt cx="301" cy="311"/>
          </a:xfrm>
        </p:grpSpPr>
        <p:sp>
          <p:nvSpPr>
            <p:cNvPr id="88093" name="Rectangle 7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94" name="Freeform 73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95" name="Rectangle 7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88096" name="Line 75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97" name="Line 7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98" name="Rectangle 7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88099" name="Rectangle 78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sp>
        <p:nvSpPr>
          <p:cNvPr id="88085" name="Rectangle 7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71463" y="2471738"/>
            <a:ext cx="3048000" cy="677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8086" name="Picture 80" descr="Picture 5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2108200"/>
            <a:ext cx="21621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87" name="Text Box 8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810000" y="3505200"/>
            <a:ext cx="1836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latin typeface="Helvetica" pitchFamily="-106" charset="0"/>
              </a:rPr>
              <a:t>~ 1 billion bits + </a:t>
            </a:r>
          </a:p>
        </p:txBody>
      </p:sp>
      <p:pic>
        <p:nvPicPr>
          <p:cNvPr id="88088" name="Picture 82" descr="300px-RAM_n"/>
          <p:cNvPicPr>
            <a:picLocks noChangeAspect="1" noChangeArrowheads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22" r="2524" b="21738"/>
          <a:stretch>
            <a:fillRect/>
          </a:stretch>
        </p:blipFill>
        <p:spPr bwMode="auto">
          <a:xfrm>
            <a:off x="3581400" y="1981200"/>
            <a:ext cx="2209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89" name="Text Box 8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995363" y="3617913"/>
            <a:ext cx="15001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latin typeface="Helvetica" pitchFamily="-106" charset="0"/>
              </a:rPr>
              <a:t>&lt; 10,000 bits</a:t>
            </a:r>
          </a:p>
        </p:txBody>
      </p:sp>
      <p:sp>
        <p:nvSpPr>
          <p:cNvPr id="88090" name="Text Box 8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733800" y="5029200"/>
            <a:ext cx="1905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Arial" charset="0"/>
              </a:rPr>
              <a:t>"Leaky Bucket" capacitors</a:t>
            </a:r>
          </a:p>
        </p:txBody>
      </p:sp>
      <p:sp>
        <p:nvSpPr>
          <p:cNvPr id="88091" name="Text Box 8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77000" y="5045075"/>
            <a:ext cx="1905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Arial" charset="0"/>
              </a:rPr>
              <a:t>remagnetizing surfaces</a:t>
            </a:r>
          </a:p>
        </p:txBody>
      </p:sp>
      <p:sp>
        <p:nvSpPr>
          <p:cNvPr id="88092" name="Text Box 86"/>
          <p:cNvSpPr txBox="1">
            <a:spLocks noChangeArrowheads="1"/>
          </p:cNvSpPr>
          <p:nvPr/>
        </p:nvSpPr>
        <p:spPr bwMode="auto">
          <a:xfrm>
            <a:off x="2200275" y="6113463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002CE"/>
                </a:solidFill>
              </a:rPr>
              <a:t>strategies for storage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89183" name="Rectangle 3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84" name="Rectangle 4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09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9812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78263" y="1957388"/>
            <a:ext cx="14478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78263" y="1957388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4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78263" y="2185988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78263" y="2414588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6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78263" y="2643188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7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4400" y="2590800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8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14400" y="2286000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9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78263" y="3938588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00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22713" y="4267200"/>
            <a:ext cx="1377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latin typeface="Helvetica" pitchFamily="-106" charset="0"/>
              </a:rPr>
              <a:t>8 billion bits</a:t>
            </a:r>
          </a:p>
        </p:txBody>
      </p:sp>
      <p:sp>
        <p:nvSpPr>
          <p:cNvPr id="89101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2825" y="4267200"/>
            <a:ext cx="2636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latin typeface="Helvetica" pitchFamily="-106" charset="0"/>
              </a:rPr>
              <a:t>800 billion bits (or more)</a:t>
            </a:r>
          </a:p>
        </p:txBody>
      </p:sp>
      <p:sp>
        <p:nvSpPr>
          <p:cNvPr id="89102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30638" y="4570413"/>
            <a:ext cx="157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latin typeface="Helvetica" pitchFamily="-106" charset="0"/>
              </a:rPr>
              <a:t>1 billion bytes</a:t>
            </a:r>
          </a:p>
        </p:txBody>
      </p:sp>
      <p:sp>
        <p:nvSpPr>
          <p:cNvPr id="89103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00525" y="4876800"/>
            <a:ext cx="825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solidFill>
                  <a:srgbClr val="0A04EB"/>
                </a:solidFill>
                <a:latin typeface="Helvetica" pitchFamily="-106" charset="0"/>
              </a:rPr>
              <a:t>~$100</a:t>
            </a:r>
          </a:p>
        </p:txBody>
      </p:sp>
      <p:sp>
        <p:nvSpPr>
          <p:cNvPr id="89104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86463" y="4548188"/>
            <a:ext cx="282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latin typeface="Helvetica" pitchFamily="-106" charset="0"/>
              </a:rPr>
              <a:t>100 billion bytes (or more)</a:t>
            </a:r>
          </a:p>
        </p:txBody>
      </p:sp>
      <p:sp>
        <p:nvSpPr>
          <p:cNvPr id="89105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986588" y="4846638"/>
            <a:ext cx="825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solidFill>
                  <a:srgbClr val="0A04EB"/>
                </a:solidFill>
                <a:latin typeface="Helvetica" pitchFamily="-106" charset="0"/>
              </a:rPr>
              <a:t>~$100</a:t>
            </a:r>
          </a:p>
        </p:txBody>
      </p:sp>
      <p:sp>
        <p:nvSpPr>
          <p:cNvPr id="89106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25550" y="4876800"/>
            <a:ext cx="825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solidFill>
                  <a:srgbClr val="0A04EB"/>
                </a:solidFill>
                <a:latin typeface="Helvetica" pitchFamily="-106" charset="0"/>
              </a:rPr>
              <a:t>~$100</a:t>
            </a:r>
          </a:p>
        </p:txBody>
      </p:sp>
      <p:sp>
        <p:nvSpPr>
          <p:cNvPr id="89107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973263" y="160338"/>
            <a:ext cx="50720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>
                <a:solidFill>
                  <a:schemeClr val="tx2"/>
                </a:solidFill>
                <a:latin typeface="Times New Roman" pitchFamily="-106" charset="0"/>
              </a:rPr>
              <a:t>A </a:t>
            </a:r>
            <a:r>
              <a:rPr lang="en-US" sz="4200" i="1">
                <a:solidFill>
                  <a:schemeClr val="tx2"/>
                </a:solidFill>
                <a:latin typeface="Times New Roman" pitchFamily="-106" charset="0"/>
              </a:rPr>
              <a:t>Memorable</a:t>
            </a:r>
            <a:r>
              <a:rPr lang="en-US" sz="4200">
                <a:solidFill>
                  <a:schemeClr val="tx2"/>
                </a:solidFill>
                <a:latin typeface="Times New Roman" pitchFamily="-106" charset="0"/>
              </a:rPr>
              <a:t> Aside…</a:t>
            </a:r>
          </a:p>
        </p:txBody>
      </p:sp>
      <p:sp>
        <p:nvSpPr>
          <p:cNvPr id="89108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9863" y="4876800"/>
            <a:ext cx="714375" cy="376238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solidFill>
                  <a:srgbClr val="0A04EB"/>
                </a:solidFill>
                <a:latin typeface="Helvetica" pitchFamily="-106" charset="0"/>
              </a:rPr>
              <a:t>Price</a:t>
            </a:r>
          </a:p>
        </p:txBody>
      </p:sp>
      <p:sp>
        <p:nvSpPr>
          <p:cNvPr id="89109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9075" y="4357688"/>
            <a:ext cx="3354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1800">
                <a:latin typeface="Helvetica" pitchFamily="-106" charset="0"/>
              </a:rPr>
              <a:t>~50 Registers of 8-32 bits each</a:t>
            </a:r>
          </a:p>
        </p:txBody>
      </p:sp>
      <p:grpSp>
        <p:nvGrpSpPr>
          <p:cNvPr id="89110" name="Group 24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342900" y="3414713"/>
            <a:ext cx="477838" cy="493712"/>
            <a:chOff x="4015" y="3216"/>
            <a:chExt cx="301" cy="311"/>
          </a:xfrm>
        </p:grpSpPr>
        <p:sp>
          <p:nvSpPr>
            <p:cNvPr id="89176" name="Rectangle 25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77" name="Freeform 26"/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78" name="Rectangle 27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89179" name="Line 28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80" name="Line 29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81" name="Rectangle 30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89182" name="Rectangle 31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sp>
        <p:nvSpPr>
          <p:cNvPr id="89111" name="Text Box 3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98475" y="2997200"/>
            <a:ext cx="2711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Comic Sans MS" pitchFamily="-106" charset="0"/>
              </a:rPr>
              <a:t>An 8-bit register: 8 flip-flops</a:t>
            </a:r>
          </a:p>
        </p:txBody>
      </p:sp>
      <p:grpSp>
        <p:nvGrpSpPr>
          <p:cNvPr id="89112" name="Group 33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708025" y="3414713"/>
            <a:ext cx="477838" cy="493712"/>
            <a:chOff x="4015" y="3216"/>
            <a:chExt cx="301" cy="311"/>
          </a:xfrm>
        </p:grpSpPr>
        <p:sp>
          <p:nvSpPr>
            <p:cNvPr id="89169" name="Rectangle 34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70" name="Freeform 35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71" name="Rectangle 36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89172" name="Line 37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73" name="Line 38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74" name="Rectangle 39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89175" name="Rectangle 40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89113" name="Group 41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1073150" y="3421063"/>
            <a:ext cx="477838" cy="493712"/>
            <a:chOff x="4015" y="3216"/>
            <a:chExt cx="301" cy="311"/>
          </a:xfrm>
        </p:grpSpPr>
        <p:sp>
          <p:nvSpPr>
            <p:cNvPr id="89162" name="Rectangle 42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3" name="Freeform 43"/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4" name="Rectangle 44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89165" name="Line 45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6" name="Line 46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7" name="Rectangle 47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89168" name="Rectangle 48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89114" name="Group 49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1438275" y="3421063"/>
            <a:ext cx="477838" cy="493712"/>
            <a:chOff x="4015" y="3216"/>
            <a:chExt cx="301" cy="311"/>
          </a:xfrm>
        </p:grpSpPr>
        <p:sp>
          <p:nvSpPr>
            <p:cNvPr id="89155" name="Rectangle 50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6" name="Freeform 51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7" name="Rectangle 52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89158" name="Line 53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9" name="Line 54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0" name="Rectangle 5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89161" name="Rectangle 56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89115" name="Group 57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1800225" y="3422650"/>
            <a:ext cx="477838" cy="493713"/>
            <a:chOff x="4015" y="3216"/>
            <a:chExt cx="301" cy="311"/>
          </a:xfrm>
        </p:grpSpPr>
        <p:sp>
          <p:nvSpPr>
            <p:cNvPr id="89148" name="Rectangle 58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9" name="Freeform 59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0" name="Rectangle 6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89151" name="Line 61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2" name="Line 62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3" name="Rectangle 63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89154" name="Rectangle 64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89116" name="Group 65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2165350" y="3422650"/>
            <a:ext cx="477838" cy="493713"/>
            <a:chOff x="4015" y="3216"/>
            <a:chExt cx="301" cy="311"/>
          </a:xfrm>
        </p:grpSpPr>
        <p:sp>
          <p:nvSpPr>
            <p:cNvPr id="89141" name="Rectangle 66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2" name="Freeform 67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3" name="Rectangle 68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89144" name="Line 69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5" name="Line 70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6" name="Rectangle 71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89147" name="Rectangle 72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89117" name="Group 73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2530475" y="3429000"/>
            <a:ext cx="477838" cy="493713"/>
            <a:chOff x="4015" y="3216"/>
            <a:chExt cx="301" cy="311"/>
          </a:xfrm>
        </p:grpSpPr>
        <p:sp>
          <p:nvSpPr>
            <p:cNvPr id="89134" name="Rectangle 7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35" name="Freeform 75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36" name="Rectangle 7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89137" name="Line 77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38" name="Line 78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39" name="Rectangle 79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89140" name="Rectangle 80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89118" name="Group 81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2895600" y="3429000"/>
            <a:ext cx="477838" cy="493713"/>
            <a:chOff x="4015" y="3216"/>
            <a:chExt cx="301" cy="311"/>
          </a:xfrm>
        </p:grpSpPr>
        <p:sp>
          <p:nvSpPr>
            <p:cNvPr id="89127" name="Rectangle 82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28" name="Freeform 83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29" name="Rectangle 8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89130" name="Line 85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31" name="Line 86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32" name="Rectangle 87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89133" name="Rectangle 88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sp>
        <p:nvSpPr>
          <p:cNvPr id="89119" name="Rectangle 8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12738" y="3335338"/>
            <a:ext cx="3048000" cy="677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9120" name="Freeform 90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355600" y="2687638"/>
            <a:ext cx="541338" cy="614362"/>
          </a:xfrm>
          <a:custGeom>
            <a:avLst/>
            <a:gdLst>
              <a:gd name="T0" fmla="*/ 2147483647 w 341"/>
              <a:gd name="T1" fmla="*/ 2147483647 h 387"/>
              <a:gd name="T2" fmla="*/ 2147483647 w 341"/>
              <a:gd name="T3" fmla="*/ 2147483647 h 387"/>
              <a:gd name="T4" fmla="*/ 2147483647 w 341"/>
              <a:gd name="T5" fmla="*/ 2147483647 h 387"/>
              <a:gd name="T6" fmla="*/ 0 w 341"/>
              <a:gd name="T7" fmla="*/ 2147483647 h 387"/>
              <a:gd name="T8" fmla="*/ 2147483647 w 341"/>
              <a:gd name="T9" fmla="*/ 2147483647 h 387"/>
              <a:gd name="T10" fmla="*/ 2147483647 w 341"/>
              <a:gd name="T11" fmla="*/ 2147483647 h 387"/>
              <a:gd name="T12" fmla="*/ 2147483647 w 341"/>
              <a:gd name="T13" fmla="*/ 2147483647 h 3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1"/>
              <a:gd name="T22" fmla="*/ 0 h 387"/>
              <a:gd name="T23" fmla="*/ 341 w 341"/>
              <a:gd name="T24" fmla="*/ 387 h 3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1" h="387">
                <a:moveTo>
                  <a:pt x="341" y="24"/>
                </a:moveTo>
                <a:cubicBezTo>
                  <a:pt x="264" y="0"/>
                  <a:pt x="306" y="11"/>
                  <a:pt x="128" y="24"/>
                </a:cubicBezTo>
                <a:cubicBezTo>
                  <a:pt x="105" y="25"/>
                  <a:pt x="64" y="46"/>
                  <a:pt x="64" y="46"/>
                </a:cubicBezTo>
                <a:cubicBezTo>
                  <a:pt x="16" y="75"/>
                  <a:pt x="16" y="141"/>
                  <a:pt x="0" y="190"/>
                </a:cubicBezTo>
                <a:cubicBezTo>
                  <a:pt x="3" y="256"/>
                  <a:pt x="6" y="283"/>
                  <a:pt x="27" y="339"/>
                </a:cubicBezTo>
                <a:cubicBezTo>
                  <a:pt x="28" y="349"/>
                  <a:pt x="29" y="360"/>
                  <a:pt x="32" y="371"/>
                </a:cubicBezTo>
                <a:cubicBezTo>
                  <a:pt x="33" y="376"/>
                  <a:pt x="37" y="387"/>
                  <a:pt x="37" y="387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9121" name="Picture 91" descr="Picture 5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28686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2" name="Rectangle 92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878263" y="1957388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23" name="Text Box 93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50888" y="1285875"/>
            <a:ext cx="1839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1800">
                <a:latin typeface="Helvetica" pitchFamily="-106" charset="0"/>
              </a:rPr>
              <a:t>CPU = </a:t>
            </a:r>
            <a:r>
              <a:rPr lang="en-US" sz="1800">
                <a:solidFill>
                  <a:srgbClr val="B410CE"/>
                </a:solidFill>
                <a:latin typeface="Helvetica" pitchFamily="-106" charset="0"/>
              </a:rPr>
              <a:t>"on-chip"</a:t>
            </a:r>
            <a:endParaRPr lang="en-US" sz="1800">
              <a:latin typeface="Courier" pitchFamily="-106" charset="0"/>
            </a:endParaRPr>
          </a:p>
        </p:txBody>
      </p:sp>
      <p:sp>
        <p:nvSpPr>
          <p:cNvPr id="89124" name="Text Box 94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810000" y="1219200"/>
            <a:ext cx="1568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latin typeface="Helvetica" pitchFamily="-106" charset="0"/>
              </a:rPr>
              <a:t>Main Memory</a:t>
            </a:r>
          </a:p>
          <a:p>
            <a:r>
              <a:rPr lang="en-US" sz="1800">
                <a:latin typeface="Helvetica" pitchFamily="-106" charset="0"/>
              </a:rPr>
              <a:t> </a:t>
            </a:r>
            <a:r>
              <a:rPr lang="en-US" sz="1800">
                <a:solidFill>
                  <a:srgbClr val="B410CE"/>
                </a:solidFill>
                <a:latin typeface="Helvetica" pitchFamily="-106" charset="0"/>
              </a:rPr>
              <a:t>("real" RAM)</a:t>
            </a:r>
            <a:endParaRPr lang="en-US" sz="1800">
              <a:latin typeface="Courier" pitchFamily="-106" charset="0"/>
            </a:endParaRPr>
          </a:p>
        </p:txBody>
      </p:sp>
      <p:sp>
        <p:nvSpPr>
          <p:cNvPr id="89125" name="Text Box 9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475413" y="1274763"/>
            <a:ext cx="2001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latin typeface="Helvetica" pitchFamily="-106" charset="0"/>
              </a:rPr>
              <a:t>Disk Drive</a:t>
            </a:r>
          </a:p>
          <a:p>
            <a:r>
              <a:rPr lang="en-US" sz="1800">
                <a:latin typeface="Helvetica" pitchFamily="-106" charset="0"/>
              </a:rPr>
              <a:t> </a:t>
            </a:r>
            <a:r>
              <a:rPr lang="en-US" sz="1800">
                <a:solidFill>
                  <a:srgbClr val="B410CE"/>
                </a:solidFill>
                <a:latin typeface="Helvetica" pitchFamily="-106" charset="0"/>
              </a:rPr>
              <a:t>magnetic storage</a:t>
            </a:r>
            <a:endParaRPr lang="en-US" sz="1800">
              <a:solidFill>
                <a:srgbClr val="B410CE"/>
              </a:solidFill>
              <a:latin typeface="Courier" pitchFamily="-106" charset="0"/>
            </a:endParaRPr>
          </a:p>
        </p:txBody>
      </p:sp>
      <p:sp>
        <p:nvSpPr>
          <p:cNvPr id="89126" name="Text Box 9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44500" y="1565275"/>
            <a:ext cx="2586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1800">
                <a:latin typeface="Helvetica" pitchFamily="-106" charset="0"/>
              </a:rPr>
              <a:t>Central Processing Unit</a:t>
            </a:r>
            <a:endParaRPr lang="en-US" sz="1800">
              <a:latin typeface="Courier" pitchFamily="-10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90211" name="Rectangle 3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12" name="Rectangle 4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1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9812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78263" y="1957388"/>
            <a:ext cx="14478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78263" y="1957388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78263" y="2185988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78263" y="2414588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78263" y="2643188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1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4400" y="2590800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2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14400" y="2286000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3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78263" y="3938588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4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19538" y="4267200"/>
            <a:ext cx="1377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latin typeface="Helvetica" pitchFamily="-106" charset="0"/>
              </a:rPr>
              <a:t>8 billion bits</a:t>
            </a:r>
          </a:p>
        </p:txBody>
      </p:sp>
      <p:sp>
        <p:nvSpPr>
          <p:cNvPr id="90125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2825" y="4267200"/>
            <a:ext cx="2636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latin typeface="Helvetica" pitchFamily="-106" charset="0"/>
              </a:rPr>
              <a:t>800 billion bits (or more)</a:t>
            </a:r>
          </a:p>
        </p:txBody>
      </p:sp>
      <p:sp>
        <p:nvSpPr>
          <p:cNvPr id="90126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30638" y="4570413"/>
            <a:ext cx="157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latin typeface="Helvetica" pitchFamily="-106" charset="0"/>
              </a:rPr>
              <a:t>1 billion bytes</a:t>
            </a:r>
          </a:p>
        </p:txBody>
      </p:sp>
      <p:sp>
        <p:nvSpPr>
          <p:cNvPr id="90127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00525" y="4876800"/>
            <a:ext cx="825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solidFill>
                  <a:srgbClr val="0A04EB"/>
                </a:solidFill>
                <a:latin typeface="Helvetica" pitchFamily="-106" charset="0"/>
              </a:rPr>
              <a:t>~$100</a:t>
            </a:r>
          </a:p>
        </p:txBody>
      </p:sp>
      <p:sp>
        <p:nvSpPr>
          <p:cNvPr id="90128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86463" y="4548188"/>
            <a:ext cx="282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latin typeface="Helvetica" pitchFamily="-106" charset="0"/>
              </a:rPr>
              <a:t>100 billion bytes (or more)</a:t>
            </a:r>
          </a:p>
        </p:txBody>
      </p:sp>
      <p:sp>
        <p:nvSpPr>
          <p:cNvPr id="90129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986588" y="4846638"/>
            <a:ext cx="825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solidFill>
                  <a:srgbClr val="0A04EB"/>
                </a:solidFill>
                <a:latin typeface="Helvetica" pitchFamily="-106" charset="0"/>
              </a:rPr>
              <a:t>~$100</a:t>
            </a:r>
          </a:p>
        </p:txBody>
      </p:sp>
      <p:sp>
        <p:nvSpPr>
          <p:cNvPr id="90130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25550" y="4876800"/>
            <a:ext cx="825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solidFill>
                  <a:srgbClr val="0A04EB"/>
                </a:solidFill>
                <a:latin typeface="Helvetica" pitchFamily="-106" charset="0"/>
              </a:rPr>
              <a:t>~$100</a:t>
            </a:r>
          </a:p>
        </p:txBody>
      </p:sp>
      <p:sp>
        <p:nvSpPr>
          <p:cNvPr id="90131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973263" y="160338"/>
            <a:ext cx="50720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>
                <a:solidFill>
                  <a:schemeClr val="tx2"/>
                </a:solidFill>
                <a:latin typeface="Times New Roman" pitchFamily="-106" charset="0"/>
              </a:rPr>
              <a:t>A </a:t>
            </a:r>
            <a:r>
              <a:rPr lang="en-US" sz="4200" i="1">
                <a:solidFill>
                  <a:schemeClr val="tx2"/>
                </a:solidFill>
                <a:latin typeface="Times New Roman" pitchFamily="-106" charset="0"/>
              </a:rPr>
              <a:t>Memorable</a:t>
            </a:r>
            <a:r>
              <a:rPr lang="en-US" sz="4200">
                <a:solidFill>
                  <a:schemeClr val="tx2"/>
                </a:solidFill>
                <a:latin typeface="Times New Roman" pitchFamily="-106" charset="0"/>
              </a:rPr>
              <a:t> Aside…</a:t>
            </a:r>
          </a:p>
        </p:txBody>
      </p:sp>
      <p:sp>
        <p:nvSpPr>
          <p:cNvPr id="90132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89013" y="5494338"/>
            <a:ext cx="1479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1800">
                <a:latin typeface="Helvetica" pitchFamily="-106" charset="0"/>
              </a:rPr>
              <a:t>1 clock cycle</a:t>
            </a:r>
          </a:p>
        </p:txBody>
      </p:sp>
      <p:sp>
        <p:nvSpPr>
          <p:cNvPr id="90133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038600" y="5492750"/>
            <a:ext cx="126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1800">
                <a:latin typeface="Helvetica" pitchFamily="-106" charset="0"/>
              </a:rPr>
              <a:t>100 cycles</a:t>
            </a:r>
          </a:p>
        </p:txBody>
      </p:sp>
      <p:sp>
        <p:nvSpPr>
          <p:cNvPr id="90134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927850" y="5492750"/>
            <a:ext cx="1222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1800">
                <a:latin typeface="Helvetica" pitchFamily="-106" charset="0"/>
              </a:rPr>
              <a:t>10</a:t>
            </a:r>
            <a:r>
              <a:rPr lang="en-US" sz="1800" baseline="30000">
                <a:latin typeface="Helvetica" pitchFamily="-106" charset="0"/>
              </a:rPr>
              <a:t>7</a:t>
            </a:r>
            <a:r>
              <a:rPr lang="en-US" sz="1800">
                <a:latin typeface="Helvetica" pitchFamily="-106" charset="0"/>
              </a:rPr>
              <a:t> cycles</a:t>
            </a:r>
          </a:p>
        </p:txBody>
      </p:sp>
      <p:sp>
        <p:nvSpPr>
          <p:cNvPr id="90135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4876800"/>
            <a:ext cx="714375" cy="376238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solidFill>
                  <a:srgbClr val="0A04EB"/>
                </a:solidFill>
                <a:latin typeface="Helvetica" pitchFamily="-106" charset="0"/>
              </a:rPr>
              <a:t>Price</a:t>
            </a:r>
          </a:p>
        </p:txBody>
      </p:sp>
      <p:sp>
        <p:nvSpPr>
          <p:cNvPr id="90136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74625" y="5491163"/>
            <a:ext cx="7016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latin typeface="Helvetica" pitchFamily="-106" charset="0"/>
              </a:rPr>
              <a:t>Time</a:t>
            </a:r>
          </a:p>
        </p:txBody>
      </p:sp>
      <p:sp>
        <p:nvSpPr>
          <p:cNvPr id="90137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19075" y="4357688"/>
            <a:ext cx="3354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1800">
                <a:latin typeface="Helvetica" pitchFamily="-106" charset="0"/>
              </a:rPr>
              <a:t>~50 Registers of 8-32 bits each</a:t>
            </a:r>
          </a:p>
        </p:txBody>
      </p:sp>
      <p:grpSp>
        <p:nvGrpSpPr>
          <p:cNvPr id="90138" name="Group 28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342900" y="3414713"/>
            <a:ext cx="477838" cy="493712"/>
            <a:chOff x="4015" y="3216"/>
            <a:chExt cx="301" cy="311"/>
          </a:xfrm>
        </p:grpSpPr>
        <p:sp>
          <p:nvSpPr>
            <p:cNvPr id="90204" name="Rectangle 29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05" name="Freeform 30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06" name="Rectangle 31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90207" name="Line 32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08" name="Line 33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09" name="Rectangle 34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90210" name="Rectangle 35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sp>
        <p:nvSpPr>
          <p:cNvPr id="90139" name="Text Box 3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98475" y="2997200"/>
            <a:ext cx="2711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Comic Sans MS" pitchFamily="-106" charset="0"/>
              </a:rPr>
              <a:t>An 8-bit register: 8 flip-flops</a:t>
            </a:r>
          </a:p>
        </p:txBody>
      </p:sp>
      <p:grpSp>
        <p:nvGrpSpPr>
          <p:cNvPr id="90140" name="Group 37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708025" y="3414713"/>
            <a:ext cx="477838" cy="493712"/>
            <a:chOff x="4015" y="3216"/>
            <a:chExt cx="301" cy="311"/>
          </a:xfrm>
        </p:grpSpPr>
        <p:sp>
          <p:nvSpPr>
            <p:cNvPr id="90197" name="Rectangle 38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98" name="Freeform 39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99" name="Rectangle 40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90200" name="Line 41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01" name="Line 42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02" name="Rectangle 43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90203" name="Rectangle 44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90141" name="Group 45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1073150" y="3421063"/>
            <a:ext cx="477838" cy="493712"/>
            <a:chOff x="4015" y="3216"/>
            <a:chExt cx="301" cy="311"/>
          </a:xfrm>
        </p:grpSpPr>
        <p:sp>
          <p:nvSpPr>
            <p:cNvPr id="90190" name="Rectangle 46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91" name="Freeform 47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92" name="Rectangle 48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90193" name="Line 49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94" name="Line 50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95" name="Rectangle 51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90196" name="Rectangle 52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90142" name="Group 53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1438275" y="3421063"/>
            <a:ext cx="477838" cy="493712"/>
            <a:chOff x="4015" y="3216"/>
            <a:chExt cx="301" cy="311"/>
          </a:xfrm>
        </p:grpSpPr>
        <p:sp>
          <p:nvSpPr>
            <p:cNvPr id="90183" name="Rectangle 5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84" name="Freeform 55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85" name="Rectangle 56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90186" name="Line 57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87" name="Line 58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88" name="Rectangle 59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90189" name="Rectangle 60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90143" name="Group 61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1800225" y="3422650"/>
            <a:ext cx="477838" cy="493713"/>
            <a:chOff x="4015" y="3216"/>
            <a:chExt cx="301" cy="311"/>
          </a:xfrm>
        </p:grpSpPr>
        <p:sp>
          <p:nvSpPr>
            <p:cNvPr id="90176" name="Rectangle 62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77" name="Freeform 63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78" name="Rectangle 64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90179" name="Line 65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80" name="Line 66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81" name="Rectangle 67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90182" name="Rectangle 68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90144" name="Group 69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2165350" y="3422650"/>
            <a:ext cx="477838" cy="493713"/>
            <a:chOff x="4015" y="3216"/>
            <a:chExt cx="301" cy="311"/>
          </a:xfrm>
        </p:grpSpPr>
        <p:sp>
          <p:nvSpPr>
            <p:cNvPr id="90169" name="Rectangle 70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70" name="Freeform 71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71" name="Rectangle 72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90172" name="Line 73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73" name="Line 74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74" name="Rectangle 75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90175" name="Rectangle 76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90145" name="Group 77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2530475" y="3429000"/>
            <a:ext cx="477838" cy="493713"/>
            <a:chOff x="4015" y="3216"/>
            <a:chExt cx="301" cy="311"/>
          </a:xfrm>
        </p:grpSpPr>
        <p:sp>
          <p:nvSpPr>
            <p:cNvPr id="90162" name="Rectangle 78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63" name="Freeform 79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64" name="Rectangle 80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90165" name="Line 81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66" name="Line 82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67" name="Rectangle 83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90168" name="Rectangle 84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90146" name="Group 85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2895600" y="3429000"/>
            <a:ext cx="477838" cy="493713"/>
            <a:chOff x="4015" y="3216"/>
            <a:chExt cx="301" cy="311"/>
          </a:xfrm>
        </p:grpSpPr>
        <p:sp>
          <p:nvSpPr>
            <p:cNvPr id="90155" name="Rectangle 86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56" name="Freeform 87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57" name="Rectangle 88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90158" name="Line 89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59" name="Line 90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60" name="Rectangle 91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90161" name="Rectangle 92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sp>
        <p:nvSpPr>
          <p:cNvPr id="90147" name="Rectangle 93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12738" y="3335338"/>
            <a:ext cx="3048000" cy="677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148" name="Freeform 94"/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355600" y="2687638"/>
            <a:ext cx="541338" cy="614362"/>
          </a:xfrm>
          <a:custGeom>
            <a:avLst/>
            <a:gdLst>
              <a:gd name="T0" fmla="*/ 2147483647 w 341"/>
              <a:gd name="T1" fmla="*/ 2147483647 h 387"/>
              <a:gd name="T2" fmla="*/ 2147483647 w 341"/>
              <a:gd name="T3" fmla="*/ 2147483647 h 387"/>
              <a:gd name="T4" fmla="*/ 2147483647 w 341"/>
              <a:gd name="T5" fmla="*/ 2147483647 h 387"/>
              <a:gd name="T6" fmla="*/ 0 w 341"/>
              <a:gd name="T7" fmla="*/ 2147483647 h 387"/>
              <a:gd name="T8" fmla="*/ 2147483647 w 341"/>
              <a:gd name="T9" fmla="*/ 2147483647 h 387"/>
              <a:gd name="T10" fmla="*/ 2147483647 w 341"/>
              <a:gd name="T11" fmla="*/ 2147483647 h 387"/>
              <a:gd name="T12" fmla="*/ 2147483647 w 341"/>
              <a:gd name="T13" fmla="*/ 2147483647 h 3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1"/>
              <a:gd name="T22" fmla="*/ 0 h 387"/>
              <a:gd name="T23" fmla="*/ 341 w 341"/>
              <a:gd name="T24" fmla="*/ 387 h 3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1" h="387">
                <a:moveTo>
                  <a:pt x="341" y="24"/>
                </a:moveTo>
                <a:cubicBezTo>
                  <a:pt x="264" y="0"/>
                  <a:pt x="306" y="11"/>
                  <a:pt x="128" y="24"/>
                </a:cubicBezTo>
                <a:cubicBezTo>
                  <a:pt x="105" y="25"/>
                  <a:pt x="64" y="46"/>
                  <a:pt x="64" y="46"/>
                </a:cubicBezTo>
                <a:cubicBezTo>
                  <a:pt x="16" y="75"/>
                  <a:pt x="16" y="141"/>
                  <a:pt x="0" y="190"/>
                </a:cubicBezTo>
                <a:cubicBezTo>
                  <a:pt x="3" y="256"/>
                  <a:pt x="6" y="283"/>
                  <a:pt x="27" y="339"/>
                </a:cubicBezTo>
                <a:cubicBezTo>
                  <a:pt x="28" y="349"/>
                  <a:pt x="29" y="360"/>
                  <a:pt x="32" y="371"/>
                </a:cubicBezTo>
                <a:cubicBezTo>
                  <a:pt x="33" y="376"/>
                  <a:pt x="37" y="387"/>
                  <a:pt x="37" y="387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90149" name="Picture 95" descr="Picture 5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28686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50" name="Rectangle 96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878263" y="1957388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1" name="Text Box 9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50888" y="1285875"/>
            <a:ext cx="1839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1800">
                <a:latin typeface="Helvetica" pitchFamily="-106" charset="0"/>
              </a:rPr>
              <a:t>CPU = </a:t>
            </a:r>
            <a:r>
              <a:rPr lang="en-US" sz="1800">
                <a:solidFill>
                  <a:srgbClr val="B410CE"/>
                </a:solidFill>
                <a:latin typeface="Helvetica" pitchFamily="-106" charset="0"/>
              </a:rPr>
              <a:t>"on-chip"</a:t>
            </a:r>
            <a:endParaRPr lang="en-US" sz="1800">
              <a:latin typeface="Courier" pitchFamily="-106" charset="0"/>
            </a:endParaRPr>
          </a:p>
        </p:txBody>
      </p:sp>
      <p:sp>
        <p:nvSpPr>
          <p:cNvPr id="90152" name="Text Box 9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810000" y="1219200"/>
            <a:ext cx="1568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latin typeface="Helvetica" pitchFamily="-106" charset="0"/>
              </a:rPr>
              <a:t>Main Memory</a:t>
            </a:r>
          </a:p>
          <a:p>
            <a:r>
              <a:rPr lang="en-US" sz="1800">
                <a:latin typeface="Helvetica" pitchFamily="-106" charset="0"/>
              </a:rPr>
              <a:t> </a:t>
            </a:r>
            <a:r>
              <a:rPr lang="en-US" sz="1800">
                <a:solidFill>
                  <a:srgbClr val="B410CE"/>
                </a:solidFill>
                <a:latin typeface="Helvetica" pitchFamily="-106" charset="0"/>
              </a:rPr>
              <a:t>("real" RAM)</a:t>
            </a:r>
            <a:endParaRPr lang="en-US" sz="1800">
              <a:latin typeface="Courier" pitchFamily="-106" charset="0"/>
            </a:endParaRPr>
          </a:p>
        </p:txBody>
      </p:sp>
      <p:sp>
        <p:nvSpPr>
          <p:cNvPr id="90153" name="Text Box 9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475413" y="1274763"/>
            <a:ext cx="2001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latin typeface="Helvetica" pitchFamily="-106" charset="0"/>
              </a:rPr>
              <a:t>Disk Drive</a:t>
            </a:r>
          </a:p>
          <a:p>
            <a:r>
              <a:rPr lang="en-US" sz="1800">
                <a:latin typeface="Helvetica" pitchFamily="-106" charset="0"/>
              </a:rPr>
              <a:t> </a:t>
            </a:r>
            <a:r>
              <a:rPr lang="en-US" sz="1800">
                <a:solidFill>
                  <a:srgbClr val="B410CE"/>
                </a:solidFill>
                <a:latin typeface="Helvetica" pitchFamily="-106" charset="0"/>
              </a:rPr>
              <a:t>magnetic storage</a:t>
            </a:r>
            <a:endParaRPr lang="en-US" sz="1800">
              <a:solidFill>
                <a:srgbClr val="B410CE"/>
              </a:solidFill>
              <a:latin typeface="Courier" pitchFamily="-106" charset="0"/>
            </a:endParaRPr>
          </a:p>
        </p:txBody>
      </p:sp>
      <p:sp>
        <p:nvSpPr>
          <p:cNvPr id="90154" name="Text Box 10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44500" y="1565275"/>
            <a:ext cx="2586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1800">
                <a:latin typeface="Helvetica" pitchFamily="-106" charset="0"/>
              </a:rPr>
              <a:t>Central Processing Unit</a:t>
            </a:r>
            <a:endParaRPr lang="en-US" sz="1800">
              <a:latin typeface="Courier" pitchFamily="-10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91242" name="Rectangle 3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43" name="Rectangle 4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139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9812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78263" y="1957388"/>
            <a:ext cx="14478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1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78263" y="1957388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2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78263" y="2185988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3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78263" y="2414588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4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78263" y="2643188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5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4400" y="2590800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6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14400" y="2286000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7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78263" y="3938588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8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19538" y="4267200"/>
            <a:ext cx="1377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latin typeface="Helvetica" pitchFamily="-106" charset="0"/>
              </a:rPr>
              <a:t>8 billion bits</a:t>
            </a:r>
          </a:p>
        </p:txBody>
      </p:sp>
      <p:sp>
        <p:nvSpPr>
          <p:cNvPr id="91149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2825" y="4267200"/>
            <a:ext cx="2636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latin typeface="Helvetica" pitchFamily="-106" charset="0"/>
              </a:rPr>
              <a:t>800 billion bits (or more)</a:t>
            </a:r>
          </a:p>
        </p:txBody>
      </p:sp>
      <p:sp>
        <p:nvSpPr>
          <p:cNvPr id="91150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30638" y="4570413"/>
            <a:ext cx="157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latin typeface="Helvetica" pitchFamily="-106" charset="0"/>
              </a:rPr>
              <a:t>1 billion bytes</a:t>
            </a:r>
          </a:p>
        </p:txBody>
      </p:sp>
      <p:sp>
        <p:nvSpPr>
          <p:cNvPr id="91151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00525" y="4876800"/>
            <a:ext cx="825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solidFill>
                  <a:srgbClr val="0A04EB"/>
                </a:solidFill>
                <a:latin typeface="Helvetica" pitchFamily="-106" charset="0"/>
              </a:rPr>
              <a:t>~$100</a:t>
            </a:r>
          </a:p>
        </p:txBody>
      </p:sp>
      <p:sp>
        <p:nvSpPr>
          <p:cNvPr id="91152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86463" y="4548188"/>
            <a:ext cx="282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latin typeface="Helvetica" pitchFamily="-106" charset="0"/>
              </a:rPr>
              <a:t>100 billion bytes (or more)</a:t>
            </a:r>
          </a:p>
        </p:txBody>
      </p:sp>
      <p:sp>
        <p:nvSpPr>
          <p:cNvPr id="91153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986588" y="4846638"/>
            <a:ext cx="825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solidFill>
                  <a:srgbClr val="0A04EB"/>
                </a:solidFill>
                <a:latin typeface="Helvetica" pitchFamily="-106" charset="0"/>
              </a:rPr>
              <a:t>~$100</a:t>
            </a:r>
          </a:p>
        </p:txBody>
      </p:sp>
      <p:sp>
        <p:nvSpPr>
          <p:cNvPr id="91154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25550" y="4876800"/>
            <a:ext cx="825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solidFill>
                  <a:srgbClr val="0A04EB"/>
                </a:solidFill>
                <a:latin typeface="Helvetica" pitchFamily="-106" charset="0"/>
              </a:rPr>
              <a:t>~$100</a:t>
            </a:r>
          </a:p>
        </p:txBody>
      </p:sp>
      <p:sp>
        <p:nvSpPr>
          <p:cNvPr id="91155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973263" y="160338"/>
            <a:ext cx="50720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>
                <a:solidFill>
                  <a:schemeClr val="tx2"/>
                </a:solidFill>
                <a:latin typeface="Times New Roman" pitchFamily="-106" charset="0"/>
              </a:rPr>
              <a:t>A </a:t>
            </a:r>
            <a:r>
              <a:rPr lang="en-US" sz="4200" i="1">
                <a:solidFill>
                  <a:schemeClr val="tx2"/>
                </a:solidFill>
                <a:latin typeface="Times New Roman" pitchFamily="-106" charset="0"/>
              </a:rPr>
              <a:t>Memorable</a:t>
            </a:r>
            <a:r>
              <a:rPr lang="en-US" sz="4200">
                <a:solidFill>
                  <a:schemeClr val="tx2"/>
                </a:solidFill>
                <a:latin typeface="Times New Roman" pitchFamily="-106" charset="0"/>
              </a:rPr>
              <a:t> Aside…</a:t>
            </a:r>
          </a:p>
        </p:txBody>
      </p:sp>
      <p:sp>
        <p:nvSpPr>
          <p:cNvPr id="9115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89013" y="5500688"/>
            <a:ext cx="1479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1800">
                <a:latin typeface="Helvetica" pitchFamily="-106" charset="0"/>
              </a:rPr>
              <a:t>1 clock cycle</a:t>
            </a:r>
          </a:p>
        </p:txBody>
      </p:sp>
      <p:sp>
        <p:nvSpPr>
          <p:cNvPr id="9115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038600" y="5499100"/>
            <a:ext cx="126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1800">
                <a:latin typeface="Helvetica" pitchFamily="-106" charset="0"/>
              </a:rPr>
              <a:t>100 cycles</a:t>
            </a:r>
          </a:p>
        </p:txBody>
      </p:sp>
      <p:sp>
        <p:nvSpPr>
          <p:cNvPr id="9115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927850" y="5499100"/>
            <a:ext cx="1222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1800">
                <a:latin typeface="Helvetica" pitchFamily="-106" charset="0"/>
              </a:rPr>
              <a:t>10</a:t>
            </a:r>
            <a:r>
              <a:rPr lang="en-US" sz="1800" baseline="30000">
                <a:latin typeface="Helvetica" pitchFamily="-106" charset="0"/>
              </a:rPr>
              <a:t>7</a:t>
            </a:r>
            <a:r>
              <a:rPr lang="en-US" sz="1800">
                <a:latin typeface="Helvetica" pitchFamily="-106" charset="0"/>
              </a:rPr>
              <a:t> cycles</a:t>
            </a:r>
          </a:p>
        </p:txBody>
      </p:sp>
      <p:sp>
        <p:nvSpPr>
          <p:cNvPr id="9115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231900" y="5867400"/>
            <a:ext cx="99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1800">
                <a:latin typeface="Helvetica" pitchFamily="-106" charset="0"/>
              </a:rPr>
              <a:t>10</a:t>
            </a:r>
            <a:r>
              <a:rPr lang="en-US" sz="1800" baseline="30000">
                <a:latin typeface="Helvetica" pitchFamily="-106" charset="0"/>
              </a:rPr>
              <a:t>-9</a:t>
            </a:r>
            <a:r>
              <a:rPr lang="en-US" sz="1800">
                <a:latin typeface="Helvetica" pitchFamily="-106" charset="0"/>
              </a:rPr>
              <a:t> sec</a:t>
            </a:r>
          </a:p>
        </p:txBody>
      </p:sp>
      <p:sp>
        <p:nvSpPr>
          <p:cNvPr id="9116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173538" y="5867400"/>
            <a:ext cx="99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1800">
                <a:latin typeface="Helvetica" pitchFamily="-106" charset="0"/>
              </a:rPr>
              <a:t>10</a:t>
            </a:r>
            <a:r>
              <a:rPr lang="en-US" sz="1800" baseline="30000">
                <a:latin typeface="Helvetica" pitchFamily="-106" charset="0"/>
              </a:rPr>
              <a:t>-7</a:t>
            </a:r>
            <a:r>
              <a:rPr lang="en-US" sz="1800">
                <a:latin typeface="Helvetica" pitchFamily="-106" charset="0"/>
              </a:rPr>
              <a:t> sec</a:t>
            </a:r>
          </a:p>
        </p:txBody>
      </p:sp>
      <p:sp>
        <p:nvSpPr>
          <p:cNvPr id="9116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042150" y="5867400"/>
            <a:ext cx="99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1800">
                <a:latin typeface="Helvetica" pitchFamily="-106" charset="0"/>
              </a:rPr>
              <a:t>10</a:t>
            </a:r>
            <a:r>
              <a:rPr lang="en-US" sz="1800" baseline="30000">
                <a:latin typeface="Helvetica" pitchFamily="-106" charset="0"/>
              </a:rPr>
              <a:t>-2</a:t>
            </a:r>
            <a:r>
              <a:rPr lang="en-US" sz="1800">
                <a:latin typeface="Helvetica" pitchFamily="-106" charset="0"/>
              </a:rPr>
              <a:t> sec</a:t>
            </a:r>
          </a:p>
        </p:txBody>
      </p:sp>
      <p:sp>
        <p:nvSpPr>
          <p:cNvPr id="9116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44463" y="6172200"/>
            <a:ext cx="92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200">
                <a:solidFill>
                  <a:srgbClr val="B410CE"/>
                </a:solidFill>
                <a:latin typeface="Comic Sans MS" pitchFamily="-106" charset="0"/>
              </a:rPr>
              <a:t>If “cycle”</a:t>
            </a:r>
          </a:p>
          <a:p>
            <a:r>
              <a:rPr lang="en-US" sz="1200">
                <a:solidFill>
                  <a:srgbClr val="B410CE"/>
                </a:solidFill>
                <a:latin typeface="Comic Sans MS" pitchFamily="-106" charset="0"/>
              </a:rPr>
              <a:t>were 1 min</a:t>
            </a:r>
            <a:endParaRPr lang="en-US" sz="1200">
              <a:latin typeface="Comic Sans MS" pitchFamily="-106" charset="0"/>
            </a:endParaRPr>
          </a:p>
        </p:txBody>
      </p:sp>
      <p:sp>
        <p:nvSpPr>
          <p:cNvPr id="9116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357313" y="6257925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1800">
                <a:solidFill>
                  <a:srgbClr val="B410CE"/>
                </a:solidFill>
                <a:latin typeface="Helvetica" pitchFamily="-106" charset="0"/>
              </a:rPr>
              <a:t>1 min</a:t>
            </a:r>
          </a:p>
        </p:txBody>
      </p:sp>
      <p:sp>
        <p:nvSpPr>
          <p:cNvPr id="9116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102100" y="6257925"/>
            <a:ext cx="113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1800">
                <a:solidFill>
                  <a:srgbClr val="B003D1"/>
                </a:solidFill>
                <a:latin typeface="Helvetica" pitchFamily="-106" charset="0"/>
              </a:rPr>
              <a:t>1.5 hours</a:t>
            </a:r>
          </a:p>
        </p:txBody>
      </p:sp>
      <p:sp>
        <p:nvSpPr>
          <p:cNvPr id="9116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69863" y="4876800"/>
            <a:ext cx="714375" cy="376238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solidFill>
                  <a:srgbClr val="0A04EB"/>
                </a:solidFill>
                <a:latin typeface="Helvetica" pitchFamily="-106" charset="0"/>
              </a:rPr>
              <a:t>Price</a:t>
            </a:r>
          </a:p>
        </p:txBody>
      </p:sp>
      <p:sp>
        <p:nvSpPr>
          <p:cNvPr id="91166" name="Text Box 3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74625" y="5491163"/>
            <a:ext cx="7016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latin typeface="Helvetica" pitchFamily="-106" charset="0"/>
              </a:rPr>
              <a:t>Time</a:t>
            </a:r>
          </a:p>
        </p:txBody>
      </p:sp>
      <p:sp>
        <p:nvSpPr>
          <p:cNvPr id="91167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19075" y="4357688"/>
            <a:ext cx="3354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1800">
                <a:latin typeface="Helvetica" pitchFamily="-106" charset="0"/>
              </a:rPr>
              <a:t>~50 Registers of 8-32 bits each</a:t>
            </a:r>
          </a:p>
        </p:txBody>
      </p:sp>
      <p:grpSp>
        <p:nvGrpSpPr>
          <p:cNvPr id="91168" name="Group 34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342900" y="3414713"/>
            <a:ext cx="477838" cy="493712"/>
            <a:chOff x="4015" y="3216"/>
            <a:chExt cx="301" cy="311"/>
          </a:xfrm>
        </p:grpSpPr>
        <p:sp>
          <p:nvSpPr>
            <p:cNvPr id="91235" name="Rectangle 35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36" name="Freeform 36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37" name="Rectangle 37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91238" name="Line 38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39" name="Line 39"/>
            <p:cNvSpPr>
              <a:spLocks noChangeShapeType="1"/>
            </p:cNvSpPr>
            <p:nvPr>
              <p:custDataLst>
                <p:tags r:id="rId102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40" name="Rectangle 40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91241" name="Rectangle 41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sp>
        <p:nvSpPr>
          <p:cNvPr id="91169" name="Text Box 42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98475" y="2997200"/>
            <a:ext cx="2711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Comic Sans MS" pitchFamily="-106" charset="0"/>
              </a:rPr>
              <a:t>An 8-bit register: 8 flip-flops</a:t>
            </a:r>
          </a:p>
        </p:txBody>
      </p:sp>
      <p:grpSp>
        <p:nvGrpSpPr>
          <p:cNvPr id="91170" name="Group 43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708025" y="3414713"/>
            <a:ext cx="477838" cy="493712"/>
            <a:chOff x="4015" y="3216"/>
            <a:chExt cx="301" cy="311"/>
          </a:xfrm>
        </p:grpSpPr>
        <p:sp>
          <p:nvSpPr>
            <p:cNvPr id="91228" name="Rectangle 44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29" name="Freeform 45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30" name="Rectangle 46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91231" name="Line 47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32" name="Line 48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33" name="Rectangle 49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91234" name="Rectangle 50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91171" name="Group 51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1073150" y="3421063"/>
            <a:ext cx="477838" cy="493712"/>
            <a:chOff x="4015" y="3216"/>
            <a:chExt cx="301" cy="311"/>
          </a:xfrm>
        </p:grpSpPr>
        <p:sp>
          <p:nvSpPr>
            <p:cNvPr id="91221" name="Rectangle 52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22" name="Freeform 53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23" name="Rectangle 54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91224" name="Line 55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25" name="Line 56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26" name="Rectangle 57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91227" name="Rectangle 58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91172" name="Group 59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1438275" y="3421063"/>
            <a:ext cx="477838" cy="493712"/>
            <a:chOff x="4015" y="3216"/>
            <a:chExt cx="301" cy="311"/>
          </a:xfrm>
        </p:grpSpPr>
        <p:sp>
          <p:nvSpPr>
            <p:cNvPr id="91214" name="Rectangle 60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15" name="Freeform 61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16" name="Rectangle 62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91217" name="Line 63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18" name="Line 64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19" name="Rectangle 65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91220" name="Rectangle 66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91173" name="Group 67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1800225" y="3422650"/>
            <a:ext cx="477838" cy="493713"/>
            <a:chOff x="4015" y="3216"/>
            <a:chExt cx="301" cy="311"/>
          </a:xfrm>
        </p:grpSpPr>
        <p:sp>
          <p:nvSpPr>
            <p:cNvPr id="91207" name="Rectangle 68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08" name="Freeform 69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09" name="Rectangle 70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91210" name="Line 71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11" name="Line 72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12" name="Rectangle 73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91213" name="Rectangle 74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91174" name="Group 75"/>
          <p:cNvGrpSpPr>
            <a:grpSpLocks/>
          </p:cNvGrpSpPr>
          <p:nvPr>
            <p:custDataLst>
              <p:tags r:id="rId37"/>
            </p:custDataLst>
          </p:nvPr>
        </p:nvGrpSpPr>
        <p:grpSpPr bwMode="auto">
          <a:xfrm>
            <a:off x="2165350" y="3422650"/>
            <a:ext cx="477838" cy="493713"/>
            <a:chOff x="4015" y="3216"/>
            <a:chExt cx="301" cy="311"/>
          </a:xfrm>
        </p:grpSpPr>
        <p:sp>
          <p:nvSpPr>
            <p:cNvPr id="91200" name="Rectangle 76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01" name="Freeform 77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02" name="Rectangle 78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91203" name="Line 79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04" name="Line 80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05" name="Rectangle 8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91206" name="Rectangle 8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91175" name="Group 83"/>
          <p:cNvGrpSpPr>
            <a:grpSpLocks/>
          </p:cNvGrpSpPr>
          <p:nvPr>
            <p:custDataLst>
              <p:tags r:id="rId38"/>
            </p:custDataLst>
          </p:nvPr>
        </p:nvGrpSpPr>
        <p:grpSpPr bwMode="auto">
          <a:xfrm>
            <a:off x="2530475" y="3429000"/>
            <a:ext cx="477838" cy="493713"/>
            <a:chOff x="4015" y="3216"/>
            <a:chExt cx="301" cy="311"/>
          </a:xfrm>
        </p:grpSpPr>
        <p:sp>
          <p:nvSpPr>
            <p:cNvPr id="91193" name="Rectangle 8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94" name="Freeform 85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95" name="Rectangle 8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91196" name="Line 87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97" name="Line 88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98" name="Rectangle 89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91199" name="Rectangle 9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91176" name="Group 91"/>
          <p:cNvGrpSpPr>
            <a:grpSpLocks/>
          </p:cNvGrpSpPr>
          <p:nvPr>
            <p:custDataLst>
              <p:tags r:id="rId39"/>
            </p:custDataLst>
          </p:nvPr>
        </p:nvGrpSpPr>
        <p:grpSpPr bwMode="auto">
          <a:xfrm>
            <a:off x="2895600" y="3429000"/>
            <a:ext cx="477838" cy="493713"/>
            <a:chOff x="4015" y="3216"/>
            <a:chExt cx="301" cy="311"/>
          </a:xfrm>
        </p:grpSpPr>
        <p:sp>
          <p:nvSpPr>
            <p:cNvPr id="91186" name="Rectangle 9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87" name="Freeform 93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88" name="Rectangle 9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91189" name="Line 95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90" name="Line 96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91" name="Rectangle 97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91192" name="Rectangle 98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sp>
        <p:nvSpPr>
          <p:cNvPr id="91177" name="Rectangle 9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12738" y="3335338"/>
            <a:ext cx="3048000" cy="677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1178" name="Freeform 100"/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355600" y="2687638"/>
            <a:ext cx="541338" cy="614362"/>
          </a:xfrm>
          <a:custGeom>
            <a:avLst/>
            <a:gdLst>
              <a:gd name="T0" fmla="*/ 2147483647 w 341"/>
              <a:gd name="T1" fmla="*/ 2147483647 h 387"/>
              <a:gd name="T2" fmla="*/ 2147483647 w 341"/>
              <a:gd name="T3" fmla="*/ 2147483647 h 387"/>
              <a:gd name="T4" fmla="*/ 2147483647 w 341"/>
              <a:gd name="T5" fmla="*/ 2147483647 h 387"/>
              <a:gd name="T6" fmla="*/ 0 w 341"/>
              <a:gd name="T7" fmla="*/ 2147483647 h 387"/>
              <a:gd name="T8" fmla="*/ 2147483647 w 341"/>
              <a:gd name="T9" fmla="*/ 2147483647 h 387"/>
              <a:gd name="T10" fmla="*/ 2147483647 w 341"/>
              <a:gd name="T11" fmla="*/ 2147483647 h 387"/>
              <a:gd name="T12" fmla="*/ 2147483647 w 341"/>
              <a:gd name="T13" fmla="*/ 2147483647 h 3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1"/>
              <a:gd name="T22" fmla="*/ 0 h 387"/>
              <a:gd name="T23" fmla="*/ 341 w 341"/>
              <a:gd name="T24" fmla="*/ 387 h 3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1" h="387">
                <a:moveTo>
                  <a:pt x="341" y="24"/>
                </a:moveTo>
                <a:cubicBezTo>
                  <a:pt x="264" y="0"/>
                  <a:pt x="306" y="11"/>
                  <a:pt x="128" y="24"/>
                </a:cubicBezTo>
                <a:cubicBezTo>
                  <a:pt x="105" y="25"/>
                  <a:pt x="64" y="46"/>
                  <a:pt x="64" y="46"/>
                </a:cubicBezTo>
                <a:cubicBezTo>
                  <a:pt x="16" y="75"/>
                  <a:pt x="16" y="141"/>
                  <a:pt x="0" y="190"/>
                </a:cubicBezTo>
                <a:cubicBezTo>
                  <a:pt x="3" y="256"/>
                  <a:pt x="6" y="283"/>
                  <a:pt x="27" y="339"/>
                </a:cubicBezTo>
                <a:cubicBezTo>
                  <a:pt x="28" y="349"/>
                  <a:pt x="29" y="360"/>
                  <a:pt x="32" y="371"/>
                </a:cubicBezTo>
                <a:cubicBezTo>
                  <a:pt x="33" y="376"/>
                  <a:pt x="37" y="387"/>
                  <a:pt x="37" y="387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1179" name="Text Box 10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315200" y="6248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071B"/>
                </a:solidFill>
              </a:rPr>
              <a:t>?</a:t>
            </a:r>
          </a:p>
        </p:txBody>
      </p:sp>
      <p:pic>
        <p:nvPicPr>
          <p:cNvPr id="91180" name="Picture 102" descr="Picture 5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28686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81" name="Rectangle 103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878263" y="1957388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82" name="Text Box 10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50888" y="1285875"/>
            <a:ext cx="1839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1800">
                <a:latin typeface="Helvetica" pitchFamily="-106" charset="0"/>
              </a:rPr>
              <a:t>CPU = </a:t>
            </a:r>
            <a:r>
              <a:rPr lang="en-US" sz="1800">
                <a:solidFill>
                  <a:srgbClr val="B410CE"/>
                </a:solidFill>
                <a:latin typeface="Helvetica" pitchFamily="-106" charset="0"/>
              </a:rPr>
              <a:t>"on-chip"</a:t>
            </a:r>
            <a:endParaRPr lang="en-US" sz="1800">
              <a:latin typeface="Courier" pitchFamily="-106" charset="0"/>
            </a:endParaRPr>
          </a:p>
        </p:txBody>
      </p:sp>
      <p:sp>
        <p:nvSpPr>
          <p:cNvPr id="91183" name="Text Box 10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810000" y="1219200"/>
            <a:ext cx="1568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latin typeface="Helvetica" pitchFamily="-106" charset="0"/>
              </a:rPr>
              <a:t>Main Memory</a:t>
            </a:r>
          </a:p>
          <a:p>
            <a:r>
              <a:rPr lang="en-US" sz="1800">
                <a:latin typeface="Helvetica" pitchFamily="-106" charset="0"/>
              </a:rPr>
              <a:t> </a:t>
            </a:r>
            <a:r>
              <a:rPr lang="en-US" sz="1800">
                <a:solidFill>
                  <a:srgbClr val="B410CE"/>
                </a:solidFill>
                <a:latin typeface="Helvetica" pitchFamily="-106" charset="0"/>
              </a:rPr>
              <a:t>("real" RAM)</a:t>
            </a:r>
            <a:endParaRPr lang="en-US" sz="1800">
              <a:latin typeface="Courier" pitchFamily="-106" charset="0"/>
            </a:endParaRPr>
          </a:p>
        </p:txBody>
      </p:sp>
      <p:sp>
        <p:nvSpPr>
          <p:cNvPr id="91184" name="Text Box 10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475413" y="1274763"/>
            <a:ext cx="2001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latin typeface="Helvetica" pitchFamily="-106" charset="0"/>
              </a:rPr>
              <a:t>Disk Drive</a:t>
            </a:r>
          </a:p>
          <a:p>
            <a:r>
              <a:rPr lang="en-US" sz="1800">
                <a:latin typeface="Helvetica" pitchFamily="-106" charset="0"/>
              </a:rPr>
              <a:t> </a:t>
            </a:r>
            <a:r>
              <a:rPr lang="en-US" sz="1800">
                <a:solidFill>
                  <a:srgbClr val="B410CE"/>
                </a:solidFill>
                <a:latin typeface="Helvetica" pitchFamily="-106" charset="0"/>
              </a:rPr>
              <a:t>magnetic storage</a:t>
            </a:r>
            <a:endParaRPr lang="en-US" sz="1800">
              <a:solidFill>
                <a:srgbClr val="B410CE"/>
              </a:solidFill>
              <a:latin typeface="Courier" pitchFamily="-106" charset="0"/>
            </a:endParaRPr>
          </a:p>
        </p:txBody>
      </p:sp>
      <p:sp>
        <p:nvSpPr>
          <p:cNvPr id="91185" name="Text Box 107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44500" y="1565275"/>
            <a:ext cx="2586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1800">
                <a:latin typeface="Helvetica" pitchFamily="-106" charset="0"/>
              </a:rPr>
              <a:t>Central Processing Unit</a:t>
            </a:r>
            <a:endParaRPr lang="en-US" sz="1800">
              <a:latin typeface="Courier" pitchFamily="-10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92265" name="Rectangle 3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6" name="Rectangle 4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16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9812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78263" y="1957388"/>
            <a:ext cx="14478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5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78263" y="2185988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78263" y="2414588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78263" y="2643188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8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4400" y="2590800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9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4400" y="2286000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0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78263" y="3938588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1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19538" y="4267200"/>
            <a:ext cx="1377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latin typeface="Helvetica" pitchFamily="-106" charset="0"/>
              </a:rPr>
              <a:t>8 billion bits</a:t>
            </a:r>
          </a:p>
        </p:txBody>
      </p:sp>
      <p:sp>
        <p:nvSpPr>
          <p:cNvPr id="92172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92825" y="4267200"/>
            <a:ext cx="2636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latin typeface="Helvetica" pitchFamily="-106" charset="0"/>
              </a:rPr>
              <a:t>800 billion bits (or more)</a:t>
            </a:r>
          </a:p>
        </p:txBody>
      </p:sp>
      <p:sp>
        <p:nvSpPr>
          <p:cNvPr id="92173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830638" y="4570413"/>
            <a:ext cx="157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latin typeface="Helvetica" pitchFamily="-106" charset="0"/>
              </a:rPr>
              <a:t>1 billion bytes</a:t>
            </a:r>
          </a:p>
        </p:txBody>
      </p:sp>
      <p:sp>
        <p:nvSpPr>
          <p:cNvPr id="92174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00525" y="4876800"/>
            <a:ext cx="825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solidFill>
                  <a:srgbClr val="0A04EB"/>
                </a:solidFill>
                <a:latin typeface="Helvetica" pitchFamily="-106" charset="0"/>
              </a:rPr>
              <a:t>~$100</a:t>
            </a:r>
          </a:p>
        </p:txBody>
      </p:sp>
      <p:sp>
        <p:nvSpPr>
          <p:cNvPr id="92175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986463" y="4548188"/>
            <a:ext cx="282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latin typeface="Helvetica" pitchFamily="-106" charset="0"/>
              </a:rPr>
              <a:t>100 billion bytes (or more)</a:t>
            </a:r>
          </a:p>
        </p:txBody>
      </p:sp>
      <p:sp>
        <p:nvSpPr>
          <p:cNvPr id="92176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986588" y="4846638"/>
            <a:ext cx="825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solidFill>
                  <a:srgbClr val="0A04EB"/>
                </a:solidFill>
                <a:latin typeface="Helvetica" pitchFamily="-106" charset="0"/>
              </a:rPr>
              <a:t>~$100</a:t>
            </a:r>
          </a:p>
        </p:txBody>
      </p:sp>
      <p:sp>
        <p:nvSpPr>
          <p:cNvPr id="92177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225550" y="4876800"/>
            <a:ext cx="825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solidFill>
                  <a:srgbClr val="0A04EB"/>
                </a:solidFill>
                <a:latin typeface="Helvetica" pitchFamily="-106" charset="0"/>
              </a:rPr>
              <a:t>~$100</a:t>
            </a:r>
          </a:p>
        </p:txBody>
      </p:sp>
      <p:sp>
        <p:nvSpPr>
          <p:cNvPr id="92178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973263" y="160338"/>
            <a:ext cx="50720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>
                <a:solidFill>
                  <a:schemeClr val="tx2"/>
                </a:solidFill>
                <a:latin typeface="Times New Roman" pitchFamily="-106" charset="0"/>
              </a:rPr>
              <a:t>A </a:t>
            </a:r>
            <a:r>
              <a:rPr lang="en-US" sz="4200" i="1">
                <a:solidFill>
                  <a:schemeClr val="tx2"/>
                </a:solidFill>
                <a:latin typeface="Times New Roman" pitchFamily="-106" charset="0"/>
              </a:rPr>
              <a:t>Memorable</a:t>
            </a:r>
            <a:r>
              <a:rPr lang="en-US" sz="4200">
                <a:solidFill>
                  <a:schemeClr val="tx2"/>
                </a:solidFill>
                <a:latin typeface="Times New Roman" pitchFamily="-106" charset="0"/>
              </a:rPr>
              <a:t> Aside…</a:t>
            </a:r>
          </a:p>
        </p:txBody>
      </p:sp>
      <p:sp>
        <p:nvSpPr>
          <p:cNvPr id="92179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02100" y="6257925"/>
            <a:ext cx="113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1800">
                <a:solidFill>
                  <a:srgbClr val="B003D1"/>
                </a:solidFill>
                <a:latin typeface="Helvetica" pitchFamily="-106" charset="0"/>
              </a:rPr>
              <a:t>1.5 hours</a:t>
            </a:r>
          </a:p>
        </p:txBody>
      </p:sp>
      <p:sp>
        <p:nvSpPr>
          <p:cNvPr id="92180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70700" y="6257925"/>
            <a:ext cx="1276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1800">
                <a:solidFill>
                  <a:srgbClr val="EB102C"/>
                </a:solidFill>
                <a:latin typeface="Helvetica" pitchFamily="-106" charset="0"/>
              </a:rPr>
              <a:t>19 YEARS</a:t>
            </a:r>
          </a:p>
        </p:txBody>
      </p:sp>
      <p:sp>
        <p:nvSpPr>
          <p:cNvPr id="92181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69863" y="4876800"/>
            <a:ext cx="714375" cy="376238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solidFill>
                  <a:srgbClr val="0A04EB"/>
                </a:solidFill>
                <a:latin typeface="Helvetica" pitchFamily="-106" charset="0"/>
              </a:rPr>
              <a:t>Price</a:t>
            </a:r>
          </a:p>
        </p:txBody>
      </p:sp>
      <p:sp>
        <p:nvSpPr>
          <p:cNvPr id="92182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74625" y="5491163"/>
            <a:ext cx="7016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latin typeface="Helvetica" pitchFamily="-106" charset="0"/>
              </a:rPr>
              <a:t>Time</a:t>
            </a:r>
          </a:p>
        </p:txBody>
      </p:sp>
      <p:sp>
        <p:nvSpPr>
          <p:cNvPr id="92183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19075" y="4357688"/>
            <a:ext cx="3354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1800">
                <a:latin typeface="Helvetica" pitchFamily="-106" charset="0"/>
              </a:rPr>
              <a:t>~50 Registers of 8-32 bits each</a:t>
            </a:r>
          </a:p>
        </p:txBody>
      </p:sp>
      <p:grpSp>
        <p:nvGrpSpPr>
          <p:cNvPr id="92184" name="Group 26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342900" y="3414713"/>
            <a:ext cx="477838" cy="493712"/>
            <a:chOff x="4015" y="3216"/>
            <a:chExt cx="301" cy="311"/>
          </a:xfrm>
        </p:grpSpPr>
        <p:sp>
          <p:nvSpPr>
            <p:cNvPr id="92258" name="Rectangle 27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9" name="Freeform 28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0" name="Rectangle 29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92261" name="Line 30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2" name="Line 31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3" name="Rectangle 32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92264" name="Rectangle 33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sp>
        <p:nvSpPr>
          <p:cNvPr id="92185" name="Text Box 3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98475" y="2997200"/>
            <a:ext cx="2711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Comic Sans MS" pitchFamily="-106" charset="0"/>
              </a:rPr>
              <a:t>An 8-bit register: 8 flip-flops</a:t>
            </a:r>
          </a:p>
        </p:txBody>
      </p:sp>
      <p:grpSp>
        <p:nvGrpSpPr>
          <p:cNvPr id="92186" name="Group 35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708025" y="3414713"/>
            <a:ext cx="477838" cy="493712"/>
            <a:chOff x="4015" y="3216"/>
            <a:chExt cx="301" cy="311"/>
          </a:xfrm>
        </p:grpSpPr>
        <p:sp>
          <p:nvSpPr>
            <p:cNvPr id="92251" name="Rectangle 36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2" name="Freeform 37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3" name="Rectangle 38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92254" name="Line 39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5" name="Line 40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6" name="Rectangle 41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92257" name="Rectangle 42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92187" name="Group 43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1073150" y="3421063"/>
            <a:ext cx="477838" cy="493712"/>
            <a:chOff x="4015" y="3216"/>
            <a:chExt cx="301" cy="311"/>
          </a:xfrm>
        </p:grpSpPr>
        <p:sp>
          <p:nvSpPr>
            <p:cNvPr id="92244" name="Rectangle 44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5" name="Freeform 45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6" name="Rectangle 46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92247" name="Line 47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8" name="Line 48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9" name="Rectangle 49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92250" name="Rectangle 50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92188" name="Group 51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1438275" y="3421063"/>
            <a:ext cx="477838" cy="493712"/>
            <a:chOff x="4015" y="3216"/>
            <a:chExt cx="301" cy="311"/>
          </a:xfrm>
        </p:grpSpPr>
        <p:sp>
          <p:nvSpPr>
            <p:cNvPr id="92237" name="Rectangle 52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8" name="Freeform 53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9" name="Rectangle 54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92240" name="Line 55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1" name="Line 56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2" name="Rectangle 57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92243" name="Rectangle 58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92189" name="Group 59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1800225" y="3422650"/>
            <a:ext cx="477838" cy="493713"/>
            <a:chOff x="4015" y="3216"/>
            <a:chExt cx="301" cy="311"/>
          </a:xfrm>
        </p:grpSpPr>
        <p:sp>
          <p:nvSpPr>
            <p:cNvPr id="92230" name="Rectangle 60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1" name="Freeform 61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2" name="Rectangle 62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92233" name="Line 63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4" name="Line 64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5" name="Rectangle 65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92236" name="Rectangle 66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92190" name="Group 67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2165350" y="3422650"/>
            <a:ext cx="477838" cy="493713"/>
            <a:chOff x="4015" y="3216"/>
            <a:chExt cx="301" cy="311"/>
          </a:xfrm>
        </p:grpSpPr>
        <p:sp>
          <p:nvSpPr>
            <p:cNvPr id="92223" name="Rectangle 68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4" name="Freeform 69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5" name="Rectangle 7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92226" name="Line 71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7" name="Line 72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8" name="Rectangle 7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92229" name="Rectangle 7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92191" name="Group 75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2530475" y="3429000"/>
            <a:ext cx="477838" cy="493713"/>
            <a:chOff x="4015" y="3216"/>
            <a:chExt cx="301" cy="311"/>
          </a:xfrm>
        </p:grpSpPr>
        <p:sp>
          <p:nvSpPr>
            <p:cNvPr id="92216" name="Rectangle 76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7" name="Freeform 77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8" name="Rectangle 78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92219" name="Line 79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0" name="Line 80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1" name="Rectangle 81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92222" name="Rectangle 82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grpSp>
        <p:nvGrpSpPr>
          <p:cNvPr id="92192" name="Group 83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2895600" y="3429000"/>
            <a:ext cx="477838" cy="493713"/>
            <a:chOff x="4015" y="3216"/>
            <a:chExt cx="301" cy="311"/>
          </a:xfrm>
        </p:grpSpPr>
        <p:sp>
          <p:nvSpPr>
            <p:cNvPr id="92209" name="Rectangle 8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0" name="Freeform 85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3 h 96"/>
                <a:gd name="T4" fmla="*/ 0 w 48"/>
                <a:gd name="T5" fmla="*/ 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1" name="Rectangle 8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92212" name="Line 8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3" name="Line 8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4" name="Rectangle 89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</a:t>
              </a:r>
            </a:p>
          </p:txBody>
        </p:sp>
        <p:sp>
          <p:nvSpPr>
            <p:cNvPr id="92215" name="Rectangle 9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Q</a:t>
              </a:r>
            </a:p>
          </p:txBody>
        </p:sp>
      </p:grpSp>
      <p:sp>
        <p:nvSpPr>
          <p:cNvPr id="92193" name="Rectangle 91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12738" y="3335338"/>
            <a:ext cx="3048000" cy="677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194" name="Freeform 92"/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355600" y="2687638"/>
            <a:ext cx="541338" cy="614362"/>
          </a:xfrm>
          <a:custGeom>
            <a:avLst/>
            <a:gdLst>
              <a:gd name="T0" fmla="*/ 2147483647 w 341"/>
              <a:gd name="T1" fmla="*/ 2147483647 h 387"/>
              <a:gd name="T2" fmla="*/ 2147483647 w 341"/>
              <a:gd name="T3" fmla="*/ 2147483647 h 387"/>
              <a:gd name="T4" fmla="*/ 2147483647 w 341"/>
              <a:gd name="T5" fmla="*/ 2147483647 h 387"/>
              <a:gd name="T6" fmla="*/ 0 w 341"/>
              <a:gd name="T7" fmla="*/ 2147483647 h 387"/>
              <a:gd name="T8" fmla="*/ 2147483647 w 341"/>
              <a:gd name="T9" fmla="*/ 2147483647 h 387"/>
              <a:gd name="T10" fmla="*/ 2147483647 w 341"/>
              <a:gd name="T11" fmla="*/ 2147483647 h 387"/>
              <a:gd name="T12" fmla="*/ 2147483647 w 341"/>
              <a:gd name="T13" fmla="*/ 2147483647 h 3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1"/>
              <a:gd name="T22" fmla="*/ 0 h 387"/>
              <a:gd name="T23" fmla="*/ 341 w 341"/>
              <a:gd name="T24" fmla="*/ 387 h 3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1" h="387">
                <a:moveTo>
                  <a:pt x="341" y="24"/>
                </a:moveTo>
                <a:cubicBezTo>
                  <a:pt x="264" y="0"/>
                  <a:pt x="306" y="11"/>
                  <a:pt x="128" y="24"/>
                </a:cubicBezTo>
                <a:cubicBezTo>
                  <a:pt x="105" y="25"/>
                  <a:pt x="64" y="46"/>
                  <a:pt x="64" y="46"/>
                </a:cubicBezTo>
                <a:cubicBezTo>
                  <a:pt x="16" y="75"/>
                  <a:pt x="16" y="141"/>
                  <a:pt x="0" y="190"/>
                </a:cubicBezTo>
                <a:cubicBezTo>
                  <a:pt x="3" y="256"/>
                  <a:pt x="6" y="283"/>
                  <a:pt x="27" y="339"/>
                </a:cubicBezTo>
                <a:cubicBezTo>
                  <a:pt x="28" y="349"/>
                  <a:pt x="29" y="360"/>
                  <a:pt x="32" y="371"/>
                </a:cubicBezTo>
                <a:cubicBezTo>
                  <a:pt x="33" y="376"/>
                  <a:pt x="37" y="387"/>
                  <a:pt x="37" y="387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92195" name="Picture 93" descr="Picture 5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28686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6" name="Text Box 94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44463" y="6172200"/>
            <a:ext cx="92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200">
                <a:solidFill>
                  <a:srgbClr val="B410CE"/>
                </a:solidFill>
                <a:latin typeface="Comic Sans MS" pitchFamily="-106" charset="0"/>
              </a:rPr>
              <a:t>If “cycle”</a:t>
            </a:r>
          </a:p>
          <a:p>
            <a:r>
              <a:rPr lang="en-US" sz="1200">
                <a:solidFill>
                  <a:srgbClr val="B410CE"/>
                </a:solidFill>
                <a:latin typeface="Comic Sans MS" pitchFamily="-106" charset="0"/>
              </a:rPr>
              <a:t>were 1 min</a:t>
            </a:r>
            <a:endParaRPr lang="en-US" sz="1200">
              <a:latin typeface="Comic Sans MS" pitchFamily="-106" charset="0"/>
            </a:endParaRPr>
          </a:p>
        </p:txBody>
      </p:sp>
      <p:sp>
        <p:nvSpPr>
          <p:cNvPr id="92197" name="Text Box 9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357313" y="6257925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1800">
                <a:solidFill>
                  <a:srgbClr val="B410CE"/>
                </a:solidFill>
                <a:latin typeface="Helvetica" pitchFamily="-106" charset="0"/>
              </a:rPr>
              <a:t>1 min</a:t>
            </a:r>
          </a:p>
        </p:txBody>
      </p:sp>
      <p:sp>
        <p:nvSpPr>
          <p:cNvPr id="92198" name="Text Box 9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989013" y="5500688"/>
            <a:ext cx="1479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1800">
                <a:latin typeface="Helvetica" pitchFamily="-106" charset="0"/>
              </a:rPr>
              <a:t>1 clock cycle</a:t>
            </a:r>
          </a:p>
        </p:txBody>
      </p:sp>
      <p:sp>
        <p:nvSpPr>
          <p:cNvPr id="92199" name="Text Box 9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038600" y="5499100"/>
            <a:ext cx="126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1800">
                <a:latin typeface="Helvetica" pitchFamily="-106" charset="0"/>
              </a:rPr>
              <a:t>100 cycles</a:t>
            </a:r>
          </a:p>
        </p:txBody>
      </p:sp>
      <p:sp>
        <p:nvSpPr>
          <p:cNvPr id="92200" name="Text Box 9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927850" y="5499100"/>
            <a:ext cx="1222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1800">
                <a:latin typeface="Helvetica" pitchFamily="-106" charset="0"/>
              </a:rPr>
              <a:t>10</a:t>
            </a:r>
            <a:r>
              <a:rPr lang="en-US" sz="1800" baseline="30000">
                <a:latin typeface="Helvetica" pitchFamily="-106" charset="0"/>
              </a:rPr>
              <a:t>7</a:t>
            </a:r>
            <a:r>
              <a:rPr lang="en-US" sz="1800">
                <a:latin typeface="Helvetica" pitchFamily="-106" charset="0"/>
              </a:rPr>
              <a:t> cycles</a:t>
            </a:r>
          </a:p>
        </p:txBody>
      </p:sp>
      <p:sp>
        <p:nvSpPr>
          <p:cNvPr id="92201" name="Text Box 9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231900" y="5867400"/>
            <a:ext cx="99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1800">
                <a:latin typeface="Helvetica" pitchFamily="-106" charset="0"/>
              </a:rPr>
              <a:t>10</a:t>
            </a:r>
            <a:r>
              <a:rPr lang="en-US" sz="1800" baseline="30000">
                <a:latin typeface="Helvetica" pitchFamily="-106" charset="0"/>
              </a:rPr>
              <a:t>-9</a:t>
            </a:r>
            <a:r>
              <a:rPr lang="en-US" sz="1800">
                <a:latin typeface="Helvetica" pitchFamily="-106" charset="0"/>
              </a:rPr>
              <a:t> sec</a:t>
            </a:r>
          </a:p>
        </p:txBody>
      </p:sp>
      <p:sp>
        <p:nvSpPr>
          <p:cNvPr id="92202" name="Text Box 10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173538" y="5867400"/>
            <a:ext cx="99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1800">
                <a:latin typeface="Helvetica" pitchFamily="-106" charset="0"/>
              </a:rPr>
              <a:t>10</a:t>
            </a:r>
            <a:r>
              <a:rPr lang="en-US" sz="1800" baseline="30000">
                <a:latin typeface="Helvetica" pitchFamily="-106" charset="0"/>
              </a:rPr>
              <a:t>-7</a:t>
            </a:r>
            <a:r>
              <a:rPr lang="en-US" sz="1800">
                <a:latin typeface="Helvetica" pitchFamily="-106" charset="0"/>
              </a:rPr>
              <a:t> sec</a:t>
            </a:r>
          </a:p>
        </p:txBody>
      </p:sp>
      <p:sp>
        <p:nvSpPr>
          <p:cNvPr id="92203" name="Text Box 10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042150" y="5867400"/>
            <a:ext cx="99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1800">
                <a:latin typeface="Helvetica" pitchFamily="-106" charset="0"/>
              </a:rPr>
              <a:t>10</a:t>
            </a:r>
            <a:r>
              <a:rPr lang="en-US" sz="1800" baseline="30000">
                <a:latin typeface="Helvetica" pitchFamily="-106" charset="0"/>
              </a:rPr>
              <a:t>-2</a:t>
            </a:r>
            <a:r>
              <a:rPr lang="en-US" sz="1800">
                <a:latin typeface="Helvetica" pitchFamily="-106" charset="0"/>
              </a:rPr>
              <a:t> sec</a:t>
            </a:r>
          </a:p>
        </p:txBody>
      </p:sp>
      <p:sp>
        <p:nvSpPr>
          <p:cNvPr id="92204" name="Rectangle 102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878263" y="1957388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5" name="Text Box 10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50888" y="1285875"/>
            <a:ext cx="1839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1800">
                <a:latin typeface="Helvetica" pitchFamily="-106" charset="0"/>
              </a:rPr>
              <a:t>CPU = </a:t>
            </a:r>
            <a:r>
              <a:rPr lang="en-US" sz="1800">
                <a:solidFill>
                  <a:srgbClr val="B410CE"/>
                </a:solidFill>
                <a:latin typeface="Helvetica" pitchFamily="-106" charset="0"/>
              </a:rPr>
              <a:t>"on-chip"</a:t>
            </a:r>
            <a:endParaRPr lang="en-US" sz="1800">
              <a:latin typeface="Courier" pitchFamily="-106" charset="0"/>
            </a:endParaRPr>
          </a:p>
        </p:txBody>
      </p:sp>
      <p:sp>
        <p:nvSpPr>
          <p:cNvPr id="92206" name="Text Box 10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810000" y="1219200"/>
            <a:ext cx="1568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latin typeface="Helvetica" pitchFamily="-106" charset="0"/>
              </a:rPr>
              <a:t>Main Memory</a:t>
            </a:r>
          </a:p>
          <a:p>
            <a:r>
              <a:rPr lang="en-US" sz="1800">
                <a:latin typeface="Helvetica" pitchFamily="-106" charset="0"/>
              </a:rPr>
              <a:t> </a:t>
            </a:r>
            <a:r>
              <a:rPr lang="en-US" sz="1800">
                <a:solidFill>
                  <a:srgbClr val="B410CE"/>
                </a:solidFill>
                <a:latin typeface="Helvetica" pitchFamily="-106" charset="0"/>
              </a:rPr>
              <a:t>("real" RAM)</a:t>
            </a:r>
            <a:endParaRPr lang="en-US" sz="1800">
              <a:latin typeface="Courier" pitchFamily="-106" charset="0"/>
            </a:endParaRPr>
          </a:p>
        </p:txBody>
      </p:sp>
      <p:sp>
        <p:nvSpPr>
          <p:cNvPr id="92207" name="Text Box 10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475413" y="1274763"/>
            <a:ext cx="2001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r>
              <a:rPr lang="en-US" sz="1800">
                <a:latin typeface="Helvetica" pitchFamily="-106" charset="0"/>
              </a:rPr>
              <a:t>Disk Drive</a:t>
            </a:r>
          </a:p>
          <a:p>
            <a:r>
              <a:rPr lang="en-US" sz="1800">
                <a:latin typeface="Helvetica" pitchFamily="-106" charset="0"/>
              </a:rPr>
              <a:t> </a:t>
            </a:r>
            <a:r>
              <a:rPr lang="en-US" sz="1800">
                <a:solidFill>
                  <a:srgbClr val="B410CE"/>
                </a:solidFill>
                <a:latin typeface="Helvetica" pitchFamily="-106" charset="0"/>
              </a:rPr>
              <a:t>magnetic storage</a:t>
            </a:r>
            <a:endParaRPr lang="en-US" sz="1800">
              <a:solidFill>
                <a:srgbClr val="B410CE"/>
              </a:solidFill>
              <a:latin typeface="Courier" pitchFamily="-106" charset="0"/>
            </a:endParaRPr>
          </a:p>
        </p:txBody>
      </p:sp>
      <p:sp>
        <p:nvSpPr>
          <p:cNvPr id="92208" name="Text Box 10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44500" y="1565275"/>
            <a:ext cx="2586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 sz="1800">
                <a:latin typeface="Helvetica" pitchFamily="-106" charset="0"/>
              </a:rPr>
              <a:t>Central Processing Unit</a:t>
            </a:r>
            <a:endParaRPr lang="en-US" sz="1800">
              <a:latin typeface="Courier" pitchFamily="-10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914400"/>
            <a:ext cx="7239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Times New Roman" pitchFamily="-106" charset="0"/>
              </a:rPr>
              <a:t>See you in Lab!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43163" y="1149350"/>
            <a:ext cx="4289425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Georgia" pitchFamily="-106" charset="0"/>
              </a:rPr>
              <a:t>Optimization hinders Evolution</a:t>
            </a:r>
          </a:p>
        </p:txBody>
      </p:sp>
      <p:sp>
        <p:nvSpPr>
          <p:cNvPr id="94211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24488" y="3462338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- A Perlis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09600" y="1143000"/>
            <a:ext cx="8218488" cy="180975"/>
            <a:chOff x="295" y="1311"/>
            <a:chExt cx="5177" cy="114"/>
          </a:xfrm>
        </p:grpSpPr>
        <p:sp>
          <p:nvSpPr>
            <p:cNvPr id="95245" name="Rectangle 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6" name="Rectangle 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23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0" y="5668963"/>
            <a:ext cx="18272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Arial" charset="0"/>
              </a:rPr>
              <a:t>http://www.helicon.co.uk</a:t>
            </a:r>
            <a:endParaRPr lang="en-US">
              <a:latin typeface="Arial" charset="0"/>
            </a:endParaRPr>
          </a:p>
        </p:txBody>
      </p:sp>
      <p:sp>
        <p:nvSpPr>
          <p:cNvPr id="9523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5715000"/>
            <a:ext cx="4792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Arial" charset="0"/>
              </a:rPr>
              <a:t>http://personalpages.manchester.ac.uk/staff/p.dudek/projects/scamp</a:t>
            </a:r>
            <a:endParaRPr lang="en-US">
              <a:latin typeface="Arial" charset="0"/>
            </a:endParaRPr>
          </a:p>
        </p:txBody>
      </p:sp>
      <p:sp>
        <p:nvSpPr>
          <p:cNvPr id="95237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791200" y="1676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895600" y="5410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0" y="5257800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3mm</a:t>
            </a:r>
          </a:p>
        </p:txBody>
      </p:sp>
      <p:sp>
        <p:nvSpPr>
          <p:cNvPr id="95240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90600" y="52578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5241" name="Picture 11" descr="chip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3225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2" name="Picture 12" descr="chip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4196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3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267200" y="1981200"/>
            <a:ext cx="2057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736725" y="184150"/>
            <a:ext cx="5591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/>
              <a:t>Integrated Circuits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024188" y="1112838"/>
            <a:ext cx="5630862" cy="180975"/>
            <a:chOff x="295" y="1311"/>
            <a:chExt cx="5177" cy="114"/>
          </a:xfrm>
        </p:grpSpPr>
        <p:sp>
          <p:nvSpPr>
            <p:cNvPr id="96269" name="Rectangle 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0" name="Rectangle 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25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7563" y="238125"/>
            <a:ext cx="513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/>
              <a:t>The enemy ...</a:t>
            </a:r>
          </a:p>
        </p:txBody>
      </p:sp>
      <p:sp>
        <p:nvSpPr>
          <p:cNvPr id="9626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43300" y="1574800"/>
            <a:ext cx="4502150" cy="8509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Keeping particles out of the fabrication process is paramount!</a:t>
            </a:r>
          </a:p>
        </p:txBody>
      </p:sp>
      <p:pic>
        <p:nvPicPr>
          <p:cNvPr id="96261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2905125"/>
            <a:ext cx="2338388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22263"/>
            <a:ext cx="224155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805238"/>
            <a:ext cx="23177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10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2913063"/>
            <a:ext cx="29146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0513" y="6388100"/>
            <a:ext cx="2465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Nature still impresses...</a:t>
            </a:r>
          </a:p>
        </p:txBody>
      </p:sp>
      <p:sp>
        <p:nvSpPr>
          <p:cNvPr id="96266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73400" y="6164263"/>
            <a:ext cx="2589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Pollen on a memory chip</a:t>
            </a:r>
          </a:p>
        </p:txBody>
      </p:sp>
      <p:sp>
        <p:nvSpPr>
          <p:cNvPr id="96267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286500" y="6142038"/>
            <a:ext cx="2127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A ruthless invader...</a:t>
            </a:r>
          </a:p>
        </p:txBody>
      </p:sp>
      <p:sp>
        <p:nvSpPr>
          <p:cNvPr id="96268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86050" y="346075"/>
            <a:ext cx="771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Ouch!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28800" y="2209800"/>
            <a:ext cx="990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en-US" sz="4200" b="1">
                <a:solidFill>
                  <a:srgbClr val="C00000"/>
                </a:solidFill>
                <a:latin typeface="Courier New" pitchFamily="49" charset="0"/>
                <a:ea typeface="MS PGothic" pitchFamily="34" charset="-128"/>
              </a:rPr>
              <a:t>42</a:t>
            </a:r>
          </a:p>
        </p:txBody>
      </p:sp>
      <p:sp>
        <p:nvSpPr>
          <p:cNvPr id="38915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63875" y="2068513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101010</a:t>
            </a:r>
          </a:p>
        </p:txBody>
      </p:sp>
      <p:grpSp>
        <p:nvGrpSpPr>
          <p:cNvPr id="38916" name="Group 41"/>
          <p:cNvGrpSpPr>
            <a:grpSpLocks/>
          </p:cNvGrpSpPr>
          <p:nvPr/>
        </p:nvGrpSpPr>
        <p:grpSpPr bwMode="auto">
          <a:xfrm>
            <a:off x="3213100" y="2500313"/>
            <a:ext cx="927100" cy="990600"/>
            <a:chOff x="2374900" y="2652712"/>
            <a:chExt cx="927100" cy="990600"/>
          </a:xfrm>
        </p:grpSpPr>
        <p:sp>
          <p:nvSpPr>
            <p:cNvPr id="38958" name="Line 9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2374900" y="2652712"/>
              <a:ext cx="0" cy="990600"/>
            </a:xfrm>
            <a:prstGeom prst="line">
              <a:avLst/>
            </a:prstGeom>
            <a:noFill/>
            <a:ln w="38100">
              <a:solidFill>
                <a:srgbClr val="00FF16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38959" name="Line 10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2551113" y="2652712"/>
              <a:ext cx="0" cy="990600"/>
            </a:xfrm>
            <a:prstGeom prst="line">
              <a:avLst/>
            </a:prstGeom>
            <a:noFill/>
            <a:ln w="38100">
              <a:solidFill>
                <a:srgbClr val="067B0E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38960" name="Line 11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2743200" y="2652712"/>
              <a:ext cx="0" cy="990600"/>
            </a:xfrm>
            <a:prstGeom prst="line">
              <a:avLst/>
            </a:prstGeom>
            <a:noFill/>
            <a:ln w="38100">
              <a:solidFill>
                <a:srgbClr val="00FF16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38961" name="Line 12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2919413" y="2652712"/>
              <a:ext cx="0" cy="990600"/>
            </a:xfrm>
            <a:prstGeom prst="line">
              <a:avLst/>
            </a:prstGeom>
            <a:noFill/>
            <a:ln w="38100">
              <a:solidFill>
                <a:srgbClr val="067B0E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38962" name="Line 13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3105150" y="2652712"/>
              <a:ext cx="0" cy="990600"/>
            </a:xfrm>
            <a:prstGeom prst="line">
              <a:avLst/>
            </a:prstGeom>
            <a:noFill/>
            <a:ln w="38100">
              <a:solidFill>
                <a:srgbClr val="00FF16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38963" name="Line 14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3302000" y="2652712"/>
              <a:ext cx="0" cy="990600"/>
            </a:xfrm>
            <a:prstGeom prst="line">
              <a:avLst/>
            </a:prstGeom>
            <a:noFill/>
            <a:ln w="38100">
              <a:solidFill>
                <a:srgbClr val="067B0E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</p:grpSp>
      <p:sp>
        <p:nvSpPr>
          <p:cNvPr id="31754" name="Text 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609600"/>
            <a:ext cx="4149372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 a computer, each bit is represented as a </a:t>
            </a:r>
            <a:r>
              <a:rPr lang="en-US" sz="2000" u="sng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voltage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(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is </a:t>
            </a:r>
            <a:r>
              <a:rPr lang="en-US" sz="2000" dirty="0">
                <a:solidFill>
                  <a:srgbClr val="00CC66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+5v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 and 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is </a:t>
            </a:r>
            <a:r>
              <a:rPr lang="en-US" sz="2000" dirty="0">
                <a:solidFill>
                  <a:srgbClr val="13801C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0v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)</a:t>
            </a:r>
          </a:p>
        </p:txBody>
      </p:sp>
      <p:sp>
        <p:nvSpPr>
          <p:cNvPr id="38918" name="Rectangle 1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76400" y="5562600"/>
            <a:ext cx="990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en-US" sz="4200" b="1">
                <a:solidFill>
                  <a:srgbClr val="C00000"/>
                </a:solidFill>
                <a:latin typeface="Courier New" pitchFamily="49" charset="0"/>
                <a:ea typeface="MS PGothic" pitchFamily="34" charset="-128"/>
              </a:rPr>
              <a:t>9</a:t>
            </a:r>
          </a:p>
        </p:txBody>
      </p:sp>
      <p:sp>
        <p:nvSpPr>
          <p:cNvPr id="38919" name="Rectangle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28950" y="6019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001001</a:t>
            </a:r>
          </a:p>
        </p:txBody>
      </p:sp>
      <p:sp>
        <p:nvSpPr>
          <p:cNvPr id="38920" name="Line 1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217863" y="5062538"/>
            <a:ext cx="0" cy="990600"/>
          </a:xfrm>
          <a:prstGeom prst="line">
            <a:avLst/>
          </a:prstGeom>
          <a:noFill/>
          <a:ln w="38100">
            <a:solidFill>
              <a:srgbClr val="067B0E"/>
            </a:solidFill>
            <a:round/>
            <a:headEnd type="triangl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38921" name="Line 1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394075" y="5062538"/>
            <a:ext cx="0" cy="990600"/>
          </a:xfrm>
          <a:prstGeom prst="line">
            <a:avLst/>
          </a:prstGeom>
          <a:noFill/>
          <a:ln w="38100">
            <a:solidFill>
              <a:srgbClr val="067B0E"/>
            </a:solidFill>
            <a:round/>
            <a:headEnd type="triangl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38922" name="Line 2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586163" y="5062538"/>
            <a:ext cx="0" cy="990600"/>
          </a:xfrm>
          <a:prstGeom prst="line">
            <a:avLst/>
          </a:prstGeom>
          <a:noFill/>
          <a:ln w="38100">
            <a:solidFill>
              <a:srgbClr val="00FF16"/>
            </a:solidFill>
            <a:round/>
            <a:headEnd type="triangl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38923" name="Line 2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762375" y="5062538"/>
            <a:ext cx="0" cy="990600"/>
          </a:xfrm>
          <a:prstGeom prst="line">
            <a:avLst/>
          </a:prstGeom>
          <a:noFill/>
          <a:ln w="38100">
            <a:solidFill>
              <a:srgbClr val="067B0E"/>
            </a:solidFill>
            <a:round/>
            <a:headEnd type="triangl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38924" name="Line 2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948113" y="5062538"/>
            <a:ext cx="0" cy="990600"/>
          </a:xfrm>
          <a:prstGeom prst="line">
            <a:avLst/>
          </a:prstGeom>
          <a:noFill/>
          <a:ln w="38100">
            <a:solidFill>
              <a:srgbClr val="067B0E"/>
            </a:solidFill>
            <a:round/>
            <a:headEnd type="triangl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38925" name="Line 2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144963" y="5062538"/>
            <a:ext cx="0" cy="990600"/>
          </a:xfrm>
          <a:prstGeom prst="line">
            <a:avLst/>
          </a:prstGeom>
          <a:noFill/>
          <a:ln w="38100">
            <a:solidFill>
              <a:srgbClr val="00FF16"/>
            </a:solidFill>
            <a:round/>
            <a:headEnd type="triangl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38926" name="Text Box 2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725738" y="3733800"/>
            <a:ext cx="1922462" cy="1077913"/>
          </a:xfrm>
          <a:prstGeom prst="rect">
            <a:avLst/>
          </a:prstGeom>
          <a:solidFill>
            <a:srgbClr val="DDFFDF"/>
          </a:solidFill>
          <a:ln w="19050">
            <a:solidFill>
              <a:srgbClr val="13801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67B0E"/>
                </a:solidFill>
              </a:rPr>
              <a:t>ADDER circuit</a:t>
            </a:r>
          </a:p>
        </p:txBody>
      </p:sp>
      <p:sp>
        <p:nvSpPr>
          <p:cNvPr id="38927" name="Rectangle 3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-5400000">
            <a:off x="5105400" y="40386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110011</a:t>
            </a:r>
          </a:p>
        </p:txBody>
      </p:sp>
      <p:sp>
        <p:nvSpPr>
          <p:cNvPr id="38928" name="Rectangle 3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58000" y="3838575"/>
            <a:ext cx="9906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4200" b="1">
                <a:solidFill>
                  <a:srgbClr val="C00000"/>
                </a:solidFill>
                <a:latin typeface="Courier New" pitchFamily="49" charset="0"/>
                <a:ea typeface="MS PGothic" pitchFamily="34" charset="-128"/>
              </a:rPr>
              <a:t>51</a:t>
            </a:r>
          </a:p>
        </p:txBody>
      </p:sp>
      <p:sp>
        <p:nvSpPr>
          <p:cNvPr id="38929" name="Line 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rot="-5400000">
            <a:off x="5295900" y="4241800"/>
            <a:ext cx="0" cy="990600"/>
          </a:xfrm>
          <a:prstGeom prst="line">
            <a:avLst/>
          </a:prstGeom>
          <a:noFill/>
          <a:ln w="38100">
            <a:solidFill>
              <a:srgbClr val="00FF1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38930" name="Line 10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rot="-5400000">
            <a:off x="5295900" y="4065588"/>
            <a:ext cx="0" cy="990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38931" name="Line 1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rot="-5400000">
            <a:off x="5295900" y="3873500"/>
            <a:ext cx="0" cy="990600"/>
          </a:xfrm>
          <a:prstGeom prst="line">
            <a:avLst/>
          </a:prstGeom>
          <a:noFill/>
          <a:ln w="38100">
            <a:solidFill>
              <a:srgbClr val="13801C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38932" name="Line 12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rot="-5400000">
            <a:off x="5295900" y="3697288"/>
            <a:ext cx="0" cy="990600"/>
          </a:xfrm>
          <a:prstGeom prst="line">
            <a:avLst/>
          </a:prstGeom>
          <a:noFill/>
          <a:ln w="38100">
            <a:solidFill>
              <a:srgbClr val="067B0E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38933" name="Line 1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rot="-5400000">
            <a:off x="5295900" y="3511550"/>
            <a:ext cx="0" cy="990600"/>
          </a:xfrm>
          <a:prstGeom prst="line">
            <a:avLst/>
          </a:prstGeom>
          <a:noFill/>
          <a:ln w="38100">
            <a:solidFill>
              <a:srgbClr val="00FF1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38934" name="Line 1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rot="-5400000">
            <a:off x="5295900" y="3314700"/>
            <a:ext cx="0" cy="990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38935" name="Down Arrow 49"/>
          <p:cNvSpPr>
            <a:spLocks noChangeArrowheads="1"/>
          </p:cNvSpPr>
          <p:nvPr/>
        </p:nvSpPr>
        <p:spPr bwMode="auto">
          <a:xfrm rot="-613604">
            <a:off x="2286000" y="2895600"/>
            <a:ext cx="457200" cy="533400"/>
          </a:xfrm>
          <a:prstGeom prst="downArrow">
            <a:avLst>
              <a:gd name="adj1" fmla="val 50000"/>
              <a:gd name="adj2" fmla="val 49999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38936" name="Down Arrow 50"/>
          <p:cNvSpPr>
            <a:spLocks noChangeArrowheads="1"/>
          </p:cNvSpPr>
          <p:nvPr/>
        </p:nvSpPr>
        <p:spPr bwMode="auto">
          <a:xfrm rot="613604" flipV="1">
            <a:off x="2330450" y="4989513"/>
            <a:ext cx="457200" cy="533400"/>
          </a:xfrm>
          <a:prstGeom prst="downArrow">
            <a:avLst>
              <a:gd name="adj1" fmla="val 50000"/>
              <a:gd name="adj2" fmla="val 49999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38937" name="Down Arrow 51"/>
          <p:cNvSpPr>
            <a:spLocks noChangeArrowheads="1"/>
          </p:cNvSpPr>
          <p:nvPr/>
        </p:nvSpPr>
        <p:spPr bwMode="auto">
          <a:xfrm rot="-5400000">
            <a:off x="6438900" y="3924300"/>
            <a:ext cx="457200" cy="533400"/>
          </a:xfrm>
          <a:prstGeom prst="downArrow">
            <a:avLst>
              <a:gd name="adj1" fmla="val 50000"/>
              <a:gd name="adj2" fmla="val 49999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38938" name="Rectangle 52"/>
          <p:cNvSpPr>
            <a:spLocks noChangeArrowheads="1"/>
          </p:cNvSpPr>
          <p:nvPr/>
        </p:nvSpPr>
        <p:spPr bwMode="auto">
          <a:xfrm>
            <a:off x="5105400" y="381000"/>
            <a:ext cx="36877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Computation is simply the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  <a:ea typeface="MS PGothic" pitchFamily="34" charset="-128"/>
              </a:rPr>
              <a:t>deliberate combination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of those voltages!</a:t>
            </a:r>
            <a:endParaRPr lang="en-US" dirty="0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grpSp>
        <p:nvGrpSpPr>
          <p:cNvPr id="38940" name="Group 34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118087" y="6280596"/>
            <a:ext cx="368300" cy="488950"/>
            <a:chOff x="2928" y="1051"/>
            <a:chExt cx="840" cy="957"/>
          </a:xfrm>
        </p:grpSpPr>
        <p:sp>
          <p:nvSpPr>
            <p:cNvPr id="38945" name="Freeform 35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38946" name="Oval 3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38947" name="Oval 3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38948" name="Oval 3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38949" name="Oval 3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38950" name="Oval 4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38951" name="Oval 4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38952" name="Oval 4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38953" name="AutoShape 4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38954" name="Freeform 44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38955" name="Freeform 45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38956" name="Freeform 46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38957" name="Freeform 47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</p:grpSp>
      <p:sp>
        <p:nvSpPr>
          <p:cNvPr id="38941" name="Text Box 4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79994" y="6070619"/>
            <a:ext cx="1362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067B0E"/>
                </a:solidFill>
                <a:latin typeface="Cambria" pitchFamily="18" charset="0"/>
              </a:rPr>
              <a:t>What's in that </a:t>
            </a:r>
            <a:r>
              <a:rPr lang="en-US" sz="1400" dirty="0">
                <a:solidFill>
                  <a:srgbClr val="067B0E"/>
                </a:solidFill>
                <a:latin typeface="Cambria" pitchFamily="18" charset="0"/>
              </a:rPr>
              <a:t>green </a:t>
            </a:r>
            <a:r>
              <a:rPr lang="en-US" sz="1400" dirty="0" smtClean="0">
                <a:solidFill>
                  <a:srgbClr val="067B0E"/>
                </a:solidFill>
                <a:latin typeface="Cambria" pitchFamily="18" charset="0"/>
              </a:rPr>
              <a:t>box?</a:t>
            </a:r>
            <a:endParaRPr lang="en-US" sz="1400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38942" name="Rectangle 54"/>
          <p:cNvSpPr>
            <a:spLocks noChangeArrowheads="1"/>
          </p:cNvSpPr>
          <p:nvPr/>
        </p:nvSpPr>
        <p:spPr bwMode="auto">
          <a:xfrm>
            <a:off x="6495344" y="4726841"/>
            <a:ext cx="2393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  <a:latin typeface="Calibri" pitchFamily="34" charset="0"/>
                <a:ea typeface="MS PGothic" pitchFamily="34" charset="-128"/>
              </a:rPr>
              <a:t>read 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  <a:ea typeface="MS PGothic" pitchFamily="34" charset="-128"/>
              </a:rPr>
              <a:t>output voltages</a:t>
            </a:r>
            <a:endParaRPr lang="en-US" dirty="0">
              <a:solidFill>
                <a:srgbClr val="C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38943" name="Rectangle 69"/>
          <p:cNvSpPr>
            <a:spLocks noChangeArrowheads="1"/>
          </p:cNvSpPr>
          <p:nvPr/>
        </p:nvSpPr>
        <p:spPr bwMode="auto">
          <a:xfrm>
            <a:off x="4581327" y="1978819"/>
            <a:ext cx="2482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set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input voltages</a:t>
            </a:r>
            <a:endParaRPr lang="en-US" dirty="0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52" name="Rectangle 54"/>
          <p:cNvSpPr>
            <a:spLocks noChangeArrowheads="1"/>
          </p:cNvSpPr>
          <p:nvPr/>
        </p:nvSpPr>
        <p:spPr bwMode="auto">
          <a:xfrm>
            <a:off x="5120024" y="2819400"/>
            <a:ext cx="2950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13801C"/>
                </a:solidFill>
                <a:latin typeface="Calibri" pitchFamily="34" charset="0"/>
                <a:ea typeface="MS PGothic" pitchFamily="34" charset="-128"/>
              </a:rPr>
              <a:t>perform </a:t>
            </a:r>
            <a:r>
              <a:rPr lang="en-US" i="1" dirty="0">
                <a:solidFill>
                  <a:srgbClr val="13801C"/>
                </a:solidFill>
                <a:latin typeface="Calibri" pitchFamily="34" charset="0"/>
                <a:ea typeface="MS PGothic" pitchFamily="34" charset="-128"/>
              </a:rPr>
              <a:t>computation</a:t>
            </a:r>
            <a:endParaRPr lang="en-US" dirty="0">
              <a:solidFill>
                <a:srgbClr val="13801C"/>
              </a:solidFill>
              <a:latin typeface="Times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719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2838"/>
            <a:ext cx="6645275" cy="180975"/>
            <a:chOff x="295" y="1311"/>
            <a:chExt cx="5177" cy="114"/>
          </a:xfrm>
        </p:grpSpPr>
        <p:sp>
          <p:nvSpPr>
            <p:cNvPr id="97308" name="Rectangle 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9" name="Rectangle 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28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2313" y="158750"/>
            <a:ext cx="6111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/>
              <a:t>It’s totally FAB</a:t>
            </a:r>
          </a:p>
        </p:txBody>
      </p:sp>
      <p:sp>
        <p:nvSpPr>
          <p:cNvPr id="9728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4488" y="1350963"/>
            <a:ext cx="5557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/>
              <a:t>How are all of these gates actually realized?</a:t>
            </a:r>
          </a:p>
        </p:txBody>
      </p:sp>
      <p:pic>
        <p:nvPicPr>
          <p:cNvPr id="97285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965325"/>
            <a:ext cx="229711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3752850"/>
            <a:ext cx="2257425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7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768850"/>
            <a:ext cx="2347913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8" name="Picture 10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3532188"/>
            <a:ext cx="2360612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9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3388" y="18748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Layering</a:t>
            </a:r>
          </a:p>
        </p:txBody>
      </p:sp>
      <p:sp>
        <p:nvSpPr>
          <p:cNvPr id="97290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44800" y="3003550"/>
            <a:ext cx="1162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Arial" charset="0"/>
              </a:rPr>
              <a:t>silicon wafer</a:t>
            </a:r>
            <a:endParaRPr lang="en-US" sz="16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7291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81300" y="2806700"/>
            <a:ext cx="1290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Arial" charset="0"/>
              </a:rPr>
              <a:t>silicon dioxide</a:t>
            </a:r>
            <a:endParaRPr lang="en-US" sz="16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7292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898775" y="2411413"/>
            <a:ext cx="1054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Arial" charset="0"/>
              </a:rPr>
              <a:t>photoresist</a:t>
            </a:r>
            <a:endParaRPr lang="en-US" sz="16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7293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746375" y="1893888"/>
            <a:ext cx="13557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Arial" charset="0"/>
              </a:rPr>
              <a:t>mask w/ circuit (or sailboat)</a:t>
            </a:r>
            <a:endParaRPr lang="en-US" sz="16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7294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2579688" y="2619375"/>
            <a:ext cx="37465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5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597150" y="2787650"/>
            <a:ext cx="398463" cy="127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6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22588" y="2609850"/>
            <a:ext cx="96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Arial" charset="0"/>
              </a:rPr>
              <a:t>conductor</a:t>
            </a:r>
            <a:endParaRPr lang="en-US" sz="16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7297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2606675" y="2979738"/>
            <a:ext cx="231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8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 flipV="1">
            <a:off x="2536825" y="3100388"/>
            <a:ext cx="366713" cy="47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9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114425" y="5360988"/>
            <a:ext cx="1358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Lithography</a:t>
            </a:r>
          </a:p>
        </p:txBody>
      </p:sp>
      <p:sp>
        <p:nvSpPr>
          <p:cNvPr id="97300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484563" y="6196013"/>
            <a:ext cx="928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Etching</a:t>
            </a:r>
          </a:p>
        </p:txBody>
      </p:sp>
      <p:sp>
        <p:nvSpPr>
          <p:cNvPr id="97301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802313" y="4300538"/>
            <a:ext cx="1042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Cleaning</a:t>
            </a:r>
          </a:p>
        </p:txBody>
      </p:sp>
      <p:sp>
        <p:nvSpPr>
          <p:cNvPr id="97302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166813" y="3817938"/>
            <a:ext cx="325437" cy="523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03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287713" y="5287963"/>
            <a:ext cx="635000" cy="2063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04" name="Line 2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6273800" y="5353050"/>
            <a:ext cx="595313" cy="3571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05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913688" y="6434138"/>
            <a:ext cx="1063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Arial" charset="0"/>
              </a:rPr>
              <a:t>x 200 or so</a:t>
            </a:r>
            <a:endParaRPr lang="en-US" sz="16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7306" name="Rectangle 2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81000" y="868363"/>
            <a:ext cx="43545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latin typeface="Arial" charset="0"/>
              </a:rPr>
              <a:t>http://www.techfak.uni-kiel.de/matwis/amat/elmat_en/makeindex.html</a:t>
            </a:r>
          </a:p>
        </p:txBody>
      </p:sp>
      <p:pic>
        <p:nvPicPr>
          <p:cNvPr id="97307" name="Picture 29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3" r="24908" b="26891"/>
          <a:stretch>
            <a:fillRect/>
          </a:stretch>
        </p:blipFill>
        <p:spPr bwMode="auto">
          <a:xfrm>
            <a:off x="7315200" y="152400"/>
            <a:ext cx="16510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85" descr="t1.png"/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" t="8681" r="6116" b="10046"/>
          <a:stretch>
            <a:fillRect/>
          </a:stretch>
        </p:blipFill>
        <p:spPr bwMode="auto">
          <a:xfrm>
            <a:off x="76200" y="1143000"/>
            <a:ext cx="338613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8307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3863" y="914400"/>
            <a:ext cx="8086725" cy="176213"/>
            <a:chOff x="295" y="1311"/>
            <a:chExt cx="5177" cy="114"/>
          </a:xfrm>
        </p:grpSpPr>
        <p:sp>
          <p:nvSpPr>
            <p:cNvPr id="98382" name="Rectangle 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83" name="Rectangle 4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308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2663" y="92075"/>
            <a:ext cx="72453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Times New Roman" pitchFamily="-106" charset="0"/>
              </a:rPr>
              <a:t>CS 101 Today</a:t>
            </a:r>
          </a:p>
        </p:txBody>
      </p:sp>
      <p:sp>
        <p:nvSpPr>
          <p:cNvPr id="98309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25975" y="1235075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602E0"/>
                </a:solidFill>
                <a:latin typeface="Comic Sans MS" pitchFamily="-106" charset="0"/>
              </a:rPr>
              <a:t>Minterm Expansion Principle</a:t>
            </a:r>
          </a:p>
        </p:txBody>
      </p:sp>
      <p:sp>
        <p:nvSpPr>
          <p:cNvPr id="98310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5113" y="5372100"/>
            <a:ext cx="3259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E0CFB"/>
                </a:solidFill>
              </a:rPr>
              <a:t>Hw #5:</a:t>
            </a:r>
            <a:endParaRPr lang="en-US" sz="1800">
              <a:solidFill>
                <a:srgbClr val="0E0CFB"/>
              </a:solidFill>
            </a:endParaRPr>
          </a:p>
        </p:txBody>
      </p:sp>
      <p:sp>
        <p:nvSpPr>
          <p:cNvPr id="98311" name="Text Box 13"/>
          <p:cNvSpPr txBox="1">
            <a:spLocks noChangeArrowheads="1"/>
          </p:cNvSpPr>
          <p:nvPr/>
        </p:nvSpPr>
        <p:spPr bwMode="auto">
          <a:xfrm>
            <a:off x="4824413" y="1822450"/>
            <a:ext cx="365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Any circuit for any binary function can be built from three components:</a:t>
            </a:r>
          </a:p>
        </p:txBody>
      </p:sp>
      <p:grpSp>
        <p:nvGrpSpPr>
          <p:cNvPr id="98312" name="Group 86"/>
          <p:cNvGrpSpPr>
            <a:grpSpLocks/>
          </p:cNvGrpSpPr>
          <p:nvPr/>
        </p:nvGrpSpPr>
        <p:grpSpPr bwMode="auto">
          <a:xfrm rot="-5400000">
            <a:off x="6512719" y="4971257"/>
            <a:ext cx="533400" cy="1960562"/>
            <a:chOff x="5022" y="2162"/>
            <a:chExt cx="336" cy="1235"/>
          </a:xfrm>
        </p:grpSpPr>
        <p:sp>
          <p:nvSpPr>
            <p:cNvPr id="98378" name="AutoShape 1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 rot="10800000">
              <a:off x="5022" y="2553"/>
              <a:ext cx="336" cy="480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79" name="Oval 1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 rot="5400000">
              <a:off x="5146" y="3047"/>
              <a:ext cx="89" cy="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80" name="Line 19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5185" y="2162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8381" name="Line 20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5191" y="3143"/>
              <a:ext cx="0" cy="2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98313" name="Text Box 2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73675" y="571500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x</a:t>
            </a:r>
          </a:p>
        </p:txBody>
      </p:sp>
      <p:sp>
        <p:nvSpPr>
          <p:cNvPr id="98314" name="Text Box 2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729538" y="570230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x</a:t>
            </a:r>
          </a:p>
        </p:txBody>
      </p:sp>
      <p:sp>
        <p:nvSpPr>
          <p:cNvPr id="98315" name="Line 2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889875" y="5834063"/>
            <a:ext cx="2238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316" name="Text Box 2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67600" y="6034088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67B0E"/>
                </a:solidFill>
                <a:latin typeface="Comic Sans MS" pitchFamily="-106" charset="0"/>
              </a:rPr>
              <a:t>"not x"</a:t>
            </a:r>
          </a:p>
        </p:txBody>
      </p:sp>
      <p:sp>
        <p:nvSpPr>
          <p:cNvPr id="98317" name="Text Box 3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97500" y="3403600"/>
            <a:ext cx="542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-106" charset="0"/>
              </a:rPr>
              <a:t>x</a:t>
            </a:r>
          </a:p>
        </p:txBody>
      </p:sp>
      <p:sp>
        <p:nvSpPr>
          <p:cNvPr id="98318" name="Text Box 3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475538" y="4883150"/>
            <a:ext cx="1365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-106" charset="0"/>
              </a:rPr>
              <a:t>"w or x or y or z"</a:t>
            </a:r>
          </a:p>
        </p:txBody>
      </p:sp>
      <p:grpSp>
        <p:nvGrpSpPr>
          <p:cNvPr id="98319" name="Group 25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6311900" y="4524375"/>
            <a:ext cx="820738" cy="627063"/>
            <a:chOff x="4734" y="3053"/>
            <a:chExt cx="656" cy="491"/>
          </a:xfrm>
        </p:grpSpPr>
        <p:grpSp>
          <p:nvGrpSpPr>
            <p:cNvPr id="98372" name="Group 26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98376" name="Freeform 27"/>
              <p:cNvSpPr>
                <a:spLocks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77" name="Freeform 28"/>
              <p:cNvSpPr>
                <a:spLocks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373" name="Group 29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98374" name="Freeform 30"/>
              <p:cNvSpPr>
                <a:spLocks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55 w 806"/>
                  <a:gd name="T3" fmla="*/ 30 h 254"/>
                  <a:gd name="T4" fmla="*/ 58 w 806"/>
                  <a:gd name="T5" fmla="*/ 47 h 254"/>
                  <a:gd name="T6" fmla="*/ 64 w 806"/>
                  <a:gd name="T7" fmla="*/ 65 h 254"/>
                  <a:gd name="T8" fmla="*/ 71 w 806"/>
                  <a:gd name="T9" fmla="*/ 94 h 254"/>
                  <a:gd name="T10" fmla="*/ 74 w 806"/>
                  <a:gd name="T11" fmla="*/ 112 h 254"/>
                  <a:gd name="T12" fmla="*/ 77 w 806"/>
                  <a:gd name="T13" fmla="*/ 124 h 254"/>
                  <a:gd name="T14" fmla="*/ 80 w 806"/>
                  <a:gd name="T15" fmla="*/ 159 h 254"/>
                  <a:gd name="T16" fmla="*/ 84 w 806"/>
                  <a:gd name="T17" fmla="*/ 188 h 254"/>
                  <a:gd name="T18" fmla="*/ 90 w 806"/>
                  <a:gd name="T19" fmla="*/ 235 h 254"/>
                  <a:gd name="T20" fmla="*/ 91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75" name="Freeform 31"/>
              <p:cNvSpPr>
                <a:spLocks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8320" name="Line 4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rot="-5400000">
            <a:off x="7390607" y="4575968"/>
            <a:ext cx="0" cy="538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8321" name="Text Box 4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505700" y="4495800"/>
            <a:ext cx="1189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-106" charset="0"/>
              </a:rPr>
              <a:t>w+x+y+z</a:t>
            </a:r>
          </a:p>
        </p:txBody>
      </p:sp>
      <p:sp>
        <p:nvSpPr>
          <p:cNvPr id="98322" name="Text Box 4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80013" y="3511550"/>
            <a:ext cx="542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-106" charset="0"/>
              </a:rPr>
              <a:t>y</a:t>
            </a:r>
          </a:p>
        </p:txBody>
      </p:sp>
      <p:grpSp>
        <p:nvGrpSpPr>
          <p:cNvPr id="98323" name="Group 32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 rot="-5400000">
            <a:off x="6564312" y="3214688"/>
            <a:ext cx="620713" cy="896938"/>
            <a:chOff x="672" y="2544"/>
            <a:chExt cx="336" cy="399"/>
          </a:xfrm>
        </p:grpSpPr>
        <p:sp>
          <p:nvSpPr>
            <p:cNvPr id="98369" name="Freeform 33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672" y="2544"/>
              <a:ext cx="336" cy="288"/>
            </a:xfrm>
            <a:custGeom>
              <a:avLst/>
              <a:gdLst>
                <a:gd name="T0" fmla="*/ 0 w 336"/>
                <a:gd name="T1" fmla="*/ 288 h 288"/>
                <a:gd name="T2" fmla="*/ 0 w 336"/>
                <a:gd name="T3" fmla="*/ 0 h 288"/>
                <a:gd name="T4" fmla="*/ 336 w 336"/>
                <a:gd name="T5" fmla="*/ 0 h 288"/>
                <a:gd name="T6" fmla="*/ 336 w 336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288"/>
                <a:gd name="T14" fmla="*/ 336 w 336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288">
                  <a:moveTo>
                    <a:pt x="0" y="288"/>
                  </a:moveTo>
                  <a:lnTo>
                    <a:pt x="0" y="0"/>
                  </a:lnTo>
                  <a:lnTo>
                    <a:pt x="336" y="0"/>
                  </a:lnTo>
                  <a:lnTo>
                    <a:pt x="336" y="28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8370" name="Arc 34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 flipH="1" flipV="1">
              <a:off x="675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8371" name="Arc 35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836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98324" name="Line 3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rot="-5400000">
            <a:off x="6103938" y="3432175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325" name="Line 4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rot="-5400000">
            <a:off x="6103938" y="31623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326" name="Line 4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rot="-5400000">
            <a:off x="7521575" y="3479800"/>
            <a:ext cx="0" cy="387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8327" name="Text Box 4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505700" y="3257550"/>
            <a:ext cx="1189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wxyz</a:t>
            </a:r>
          </a:p>
        </p:txBody>
      </p:sp>
      <p:sp>
        <p:nvSpPr>
          <p:cNvPr id="98328" name="Text Box 4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475538" y="3684588"/>
            <a:ext cx="1558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-106" charset="0"/>
              </a:rPr>
              <a:t>"w and x and y and z"</a:t>
            </a:r>
          </a:p>
        </p:txBody>
      </p:sp>
      <p:sp>
        <p:nvSpPr>
          <p:cNvPr id="98329" name="Text Box 5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532563" y="3517900"/>
            <a:ext cx="61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67B0E"/>
                </a:solidFill>
                <a:latin typeface="Arial" charset="0"/>
              </a:rPr>
              <a:t>AND</a:t>
            </a:r>
          </a:p>
        </p:txBody>
      </p:sp>
      <p:sp>
        <p:nvSpPr>
          <p:cNvPr id="98330" name="Text Box 5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24613" y="4672013"/>
            <a:ext cx="61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67B0E"/>
                </a:solidFill>
                <a:latin typeface="Arial" charset="0"/>
              </a:rPr>
              <a:t>OR</a:t>
            </a:r>
            <a:endParaRPr lang="en-US" sz="1400">
              <a:latin typeface="Arial" charset="0"/>
            </a:endParaRPr>
          </a:p>
        </p:txBody>
      </p:sp>
      <p:sp>
        <p:nvSpPr>
          <p:cNvPr id="98331" name="Text Box 5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340475" y="5827713"/>
            <a:ext cx="615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Arial" charset="0"/>
              </a:rPr>
              <a:t>NOT</a:t>
            </a:r>
            <a:endParaRPr lang="en-US" sz="1000">
              <a:latin typeface="Arial" charset="0"/>
            </a:endParaRPr>
          </a:p>
        </p:txBody>
      </p:sp>
      <p:pic>
        <p:nvPicPr>
          <p:cNvPr id="98332" name="Picture 53" descr="Picture 2"/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1"/>
          <a:stretch>
            <a:fillRect/>
          </a:stretch>
        </p:blipFill>
        <p:spPr bwMode="auto">
          <a:xfrm>
            <a:off x="7851775" y="6318250"/>
            <a:ext cx="114776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33" name="Picture 54" descr="Picture 1"/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2736850"/>
            <a:ext cx="9144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34" name="Rectangle 57"/>
          <p:cNvSpPr>
            <a:spLocks noChangeArrowheads="1"/>
          </p:cNvSpPr>
          <p:nvPr/>
        </p:nvSpPr>
        <p:spPr bwMode="auto">
          <a:xfrm>
            <a:off x="1377950" y="5426075"/>
            <a:ext cx="15859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due 10/11 @ 11:59 pm</a:t>
            </a:r>
          </a:p>
        </p:txBody>
      </p:sp>
      <p:sp>
        <p:nvSpPr>
          <p:cNvPr id="98335" name="Rectangle 58"/>
          <p:cNvSpPr>
            <a:spLocks noChangeArrowheads="1"/>
          </p:cNvSpPr>
          <p:nvPr/>
        </p:nvSpPr>
        <p:spPr bwMode="auto">
          <a:xfrm>
            <a:off x="493713" y="5691188"/>
            <a:ext cx="256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/>
              <a:t>Circuit design</a:t>
            </a:r>
            <a:r>
              <a:rPr lang="en-US" sz="1800"/>
              <a:t> in </a:t>
            </a:r>
            <a:r>
              <a:rPr lang="en-US" sz="1800" b="1"/>
              <a:t>Logisim</a:t>
            </a:r>
            <a:endParaRPr lang="en-US" sz="1800"/>
          </a:p>
        </p:txBody>
      </p:sp>
      <p:sp>
        <p:nvSpPr>
          <p:cNvPr id="98336" name="Rectangle 59"/>
          <p:cNvSpPr>
            <a:spLocks noChangeArrowheads="1"/>
          </p:cNvSpPr>
          <p:nvPr/>
        </p:nvSpPr>
        <p:spPr bwMode="auto">
          <a:xfrm>
            <a:off x="493713" y="5995988"/>
            <a:ext cx="3544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/>
              <a:t>Extra credit: memory design</a:t>
            </a:r>
          </a:p>
        </p:txBody>
      </p:sp>
      <p:sp>
        <p:nvSpPr>
          <p:cNvPr id="98337" name="Rectangle 64"/>
          <p:cNvSpPr>
            <a:spLocks noChangeArrowheads="1"/>
          </p:cNvSpPr>
          <p:nvPr/>
        </p:nvSpPr>
        <p:spPr bwMode="auto">
          <a:xfrm>
            <a:off x="7064375" y="144463"/>
            <a:ext cx="16906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67B0E"/>
                </a:solidFill>
                <a:latin typeface="Comic Sans MS" pitchFamily="-106" charset="0"/>
              </a:rPr>
              <a:t>to all Grace Hopper-ers</a:t>
            </a:r>
          </a:p>
        </p:txBody>
      </p:sp>
      <p:sp>
        <p:nvSpPr>
          <p:cNvPr id="98338" name="Text Box 6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55613" y="161925"/>
            <a:ext cx="1430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067B0E"/>
                </a:solidFill>
                <a:latin typeface="Comic Sans MS" pitchFamily="-106" charset="0"/>
              </a:rPr>
              <a:t>Welcome Back!</a:t>
            </a:r>
          </a:p>
        </p:txBody>
      </p:sp>
      <p:sp>
        <p:nvSpPr>
          <p:cNvPr id="98339" name="Text Box 6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817938" y="2571750"/>
            <a:ext cx="10302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Comic Sans MS" pitchFamily="-106" charset="0"/>
              </a:rPr>
              <a:t>Too many inputs !?</a:t>
            </a:r>
          </a:p>
        </p:txBody>
      </p:sp>
      <p:grpSp>
        <p:nvGrpSpPr>
          <p:cNvPr id="98340" name="Group 68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4702175" y="2874963"/>
            <a:ext cx="363538" cy="466725"/>
            <a:chOff x="2928" y="1051"/>
            <a:chExt cx="840" cy="957"/>
          </a:xfrm>
        </p:grpSpPr>
        <p:sp>
          <p:nvSpPr>
            <p:cNvPr id="98356" name="Freeform 69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57" name="Oval 70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58" name="Oval 7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59" name="Oval 72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0" name="Oval 73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1" name="Oval 7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2" name="Oval 75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3" name="Oval 76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4" name="AutoShape 77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5" name="Freeform 78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66" name="Freeform 79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67" name="Freeform 80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68" name="Freeform 81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341" name="Rectangle 82"/>
          <p:cNvSpPr>
            <a:spLocks noChangeArrowheads="1"/>
          </p:cNvSpPr>
          <p:nvPr/>
        </p:nvSpPr>
        <p:spPr bwMode="auto">
          <a:xfrm>
            <a:off x="493713" y="6318250"/>
            <a:ext cx="3544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/>
              <a:t>start it in lab (perhaps finish!)</a:t>
            </a:r>
          </a:p>
        </p:txBody>
      </p:sp>
      <p:sp>
        <p:nvSpPr>
          <p:cNvPr id="98342" name="Text Box 8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189538" y="3251200"/>
            <a:ext cx="542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-106" charset="0"/>
              </a:rPr>
              <a:t>w</a:t>
            </a:r>
          </a:p>
        </p:txBody>
      </p:sp>
      <p:sp>
        <p:nvSpPr>
          <p:cNvPr id="98343" name="Text Box 8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91150" y="3681413"/>
            <a:ext cx="542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-106" charset="0"/>
              </a:rPr>
              <a:t>z</a:t>
            </a:r>
          </a:p>
        </p:txBody>
      </p:sp>
      <p:sp>
        <p:nvSpPr>
          <p:cNvPr id="98344" name="Line 9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rot="-5400000">
            <a:off x="6103938" y="3297238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345" name="Line 92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rot="-5400000">
            <a:off x="6103938" y="3567113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346" name="Line 9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rot="-5400000">
            <a:off x="6130925" y="4591050"/>
            <a:ext cx="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8347" name="Line 9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rot="-5400000">
            <a:off x="6111875" y="4340225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348" name="Line 97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rot="-5400000">
            <a:off x="6111875" y="4745038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349" name="Line 98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rot="-5400000">
            <a:off x="6130925" y="4456113"/>
            <a:ext cx="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8350" name="Text Box 99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394325" y="4578350"/>
            <a:ext cx="542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-106" charset="0"/>
              </a:rPr>
              <a:t>x</a:t>
            </a:r>
          </a:p>
        </p:txBody>
      </p:sp>
      <p:sp>
        <p:nvSpPr>
          <p:cNvPr id="98351" name="Text Box 100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176838" y="4686300"/>
            <a:ext cx="542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-106" charset="0"/>
              </a:rPr>
              <a:t>y</a:t>
            </a:r>
          </a:p>
        </p:txBody>
      </p:sp>
      <p:sp>
        <p:nvSpPr>
          <p:cNvPr id="98352" name="Text Box 10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186363" y="4425950"/>
            <a:ext cx="542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-106" charset="0"/>
              </a:rPr>
              <a:t>w</a:t>
            </a:r>
          </a:p>
        </p:txBody>
      </p:sp>
      <p:sp>
        <p:nvSpPr>
          <p:cNvPr id="98353" name="Text Box 102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387975" y="4856163"/>
            <a:ext cx="542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-106" charset="0"/>
              </a:rPr>
              <a:t>z</a:t>
            </a:r>
          </a:p>
        </p:txBody>
      </p:sp>
      <p:pic>
        <p:nvPicPr>
          <p:cNvPr id="98354" name="Picture 84" descr="st.png"/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2" t="29962" r="25554" b="47908"/>
          <a:stretch>
            <a:fillRect/>
          </a:stretch>
        </p:blipFill>
        <p:spPr bwMode="auto">
          <a:xfrm>
            <a:off x="2262188" y="3249613"/>
            <a:ext cx="24955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55" name="Rectangle 86"/>
          <p:cNvSpPr>
            <a:spLocks noChangeArrowheads="1"/>
          </p:cNvSpPr>
          <p:nvPr/>
        </p:nvSpPr>
        <p:spPr bwMode="auto">
          <a:xfrm>
            <a:off x="762000" y="4191000"/>
            <a:ext cx="1196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latin typeface="Comic Sans MS" pitchFamily="-106" charset="0"/>
              </a:rPr>
              <a:t>Gallery</a:t>
            </a:r>
            <a:endParaRPr lang="en-US">
              <a:solidFill>
                <a:srgbClr val="067B0E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96" descr="Picture 4"/>
          <p:cNvPicPr>
            <a:picLocks noChangeAspect="1" noChangeArrowheads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3973513"/>
            <a:ext cx="950912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9331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3863" y="914400"/>
            <a:ext cx="8166100" cy="180975"/>
            <a:chOff x="295" y="1311"/>
            <a:chExt cx="5177" cy="114"/>
          </a:xfrm>
        </p:grpSpPr>
        <p:sp>
          <p:nvSpPr>
            <p:cNvPr id="99415" name="Rectangle 3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416" name="Rectangle 4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332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 New Roman" pitchFamily="-106" charset="0"/>
              </a:rPr>
              <a:t>Logic Gates</a:t>
            </a:r>
          </a:p>
        </p:txBody>
      </p:sp>
      <p:sp>
        <p:nvSpPr>
          <p:cNvPr id="99333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6388" y="151765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EB102C"/>
                </a:solidFill>
                <a:latin typeface="Courier New" pitchFamily="-106" charset="0"/>
              </a:rPr>
              <a:t>x</a:t>
            </a:r>
          </a:p>
        </p:txBody>
      </p:sp>
      <p:sp>
        <p:nvSpPr>
          <p:cNvPr id="99334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0263" y="1517650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EB102C"/>
                </a:solidFill>
                <a:latin typeface="Courier New" pitchFamily="-106" charset="0"/>
              </a:rPr>
              <a:t>y</a:t>
            </a:r>
          </a:p>
        </p:txBody>
      </p:sp>
      <p:sp>
        <p:nvSpPr>
          <p:cNvPr id="99335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4800" y="197485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99336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28675" y="197485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99337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7975" y="2287588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99338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31850" y="228758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99339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4800" y="2613025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99340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28675" y="261302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99341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7975" y="292576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99342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31850" y="292576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99343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27175" y="154305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60CE3"/>
                </a:solidFill>
                <a:latin typeface="Courier New" pitchFamily="-106" charset="0"/>
              </a:rPr>
              <a:t>AND</a:t>
            </a:r>
            <a:r>
              <a:rPr lang="en-US" b="1">
                <a:latin typeface="Courier New" pitchFamily="-106" charset="0"/>
              </a:rPr>
              <a:t>(</a:t>
            </a:r>
            <a:r>
              <a:rPr lang="en-US" b="1">
                <a:solidFill>
                  <a:srgbClr val="EB102C"/>
                </a:solidFill>
                <a:latin typeface="Courier New" pitchFamily="-106" charset="0"/>
              </a:rPr>
              <a:t>x</a:t>
            </a:r>
            <a:r>
              <a:rPr lang="en-US" b="1">
                <a:latin typeface="Courier New" pitchFamily="-106" charset="0"/>
              </a:rPr>
              <a:t>,</a:t>
            </a:r>
            <a:r>
              <a:rPr lang="en-US" b="1">
                <a:solidFill>
                  <a:srgbClr val="EB102C"/>
                </a:solidFill>
                <a:latin typeface="Courier New" pitchFamily="-106" charset="0"/>
              </a:rPr>
              <a:t>y</a:t>
            </a:r>
            <a:r>
              <a:rPr lang="en-US" b="1">
                <a:latin typeface="Courier New" pitchFamily="-106" charset="0"/>
              </a:rPr>
              <a:t>)</a:t>
            </a:r>
          </a:p>
        </p:txBody>
      </p:sp>
      <p:sp>
        <p:nvSpPr>
          <p:cNvPr id="99344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012950" y="197485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99345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016125" y="228758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99346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012950" y="261302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99347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016125" y="292576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99348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735388" y="153511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EB102C"/>
                </a:solidFill>
                <a:latin typeface="Courier New" pitchFamily="-106" charset="0"/>
              </a:rPr>
              <a:t>x</a:t>
            </a:r>
          </a:p>
        </p:txBody>
      </p:sp>
      <p:sp>
        <p:nvSpPr>
          <p:cNvPr id="99349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279900" y="153511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EB102C"/>
                </a:solidFill>
                <a:latin typeface="Courier New" pitchFamily="-106" charset="0"/>
              </a:rPr>
              <a:t>y</a:t>
            </a:r>
          </a:p>
        </p:txBody>
      </p:sp>
      <p:sp>
        <p:nvSpPr>
          <p:cNvPr id="99350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733800" y="199231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99351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278313" y="1992313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99352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736975" y="230505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99353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81488" y="2305050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99354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733800" y="2630488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99355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278313" y="2630488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99356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736975" y="2943225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99357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281488" y="2943225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99358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13300" y="1560513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60CE3"/>
                </a:solidFill>
                <a:latin typeface="Courier New" pitchFamily="-106" charset="0"/>
              </a:rPr>
              <a:t>OR</a:t>
            </a:r>
            <a:r>
              <a:rPr lang="en-US" b="1">
                <a:latin typeface="Courier New" pitchFamily="-106" charset="0"/>
              </a:rPr>
              <a:t>(</a:t>
            </a:r>
            <a:r>
              <a:rPr lang="en-US" b="1">
                <a:solidFill>
                  <a:srgbClr val="EB102C"/>
                </a:solidFill>
                <a:latin typeface="Courier New" pitchFamily="-106" charset="0"/>
              </a:rPr>
              <a:t>x</a:t>
            </a:r>
            <a:r>
              <a:rPr lang="en-US" b="1">
                <a:latin typeface="Courier New" pitchFamily="-106" charset="0"/>
              </a:rPr>
              <a:t>,</a:t>
            </a:r>
            <a:r>
              <a:rPr lang="en-US" b="1">
                <a:solidFill>
                  <a:srgbClr val="EB102C"/>
                </a:solidFill>
                <a:latin typeface="Courier New" pitchFamily="-106" charset="0"/>
              </a:rPr>
              <a:t>y</a:t>
            </a:r>
            <a:r>
              <a:rPr lang="en-US" b="1">
                <a:latin typeface="Courier New" pitchFamily="-106" charset="0"/>
              </a:rPr>
              <a:t>)</a:t>
            </a:r>
          </a:p>
        </p:txBody>
      </p:sp>
      <p:sp>
        <p:nvSpPr>
          <p:cNvPr id="99359" name="Text Box 3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299075" y="199231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99360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302250" y="230505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99361" name="Text Box 3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299075" y="263048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99362" name="Text Box 3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302250" y="294322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99363" name="Rectangle 3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76263" y="1277938"/>
            <a:ext cx="598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1E16E4"/>
                </a:solidFill>
                <a:latin typeface="Comic Sans MS" pitchFamily="-106" charset="0"/>
              </a:rPr>
              <a:t>input</a:t>
            </a:r>
          </a:p>
        </p:txBody>
      </p:sp>
      <p:sp>
        <p:nvSpPr>
          <p:cNvPr id="99364" name="Line 3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384175" y="1597025"/>
            <a:ext cx="990600" cy="0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9365" name="Rectangle 3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989138" y="1277938"/>
            <a:ext cx="725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1E16E4"/>
                </a:solidFill>
                <a:latin typeface="Comic Sans MS" pitchFamily="-106" charset="0"/>
              </a:rPr>
              <a:t>output</a:t>
            </a:r>
          </a:p>
        </p:txBody>
      </p:sp>
      <p:sp>
        <p:nvSpPr>
          <p:cNvPr id="99366" name="Line 3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1712913" y="1597025"/>
            <a:ext cx="1309687" cy="0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9367" name="Text Box 4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859588" y="189706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EB102C"/>
                </a:solidFill>
                <a:latin typeface="Courier New" pitchFamily="-106" charset="0"/>
              </a:rPr>
              <a:t>x</a:t>
            </a:r>
          </a:p>
        </p:txBody>
      </p:sp>
      <p:sp>
        <p:nvSpPr>
          <p:cNvPr id="99368" name="Text Box 4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858000" y="235426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99369" name="Text Box 4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861175" y="266700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99370" name="Text Box 4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226300" y="1914525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60CE3"/>
                </a:solidFill>
                <a:latin typeface="Courier New" pitchFamily="-106" charset="0"/>
              </a:rPr>
              <a:t>NOT</a:t>
            </a:r>
            <a:r>
              <a:rPr lang="en-US" b="1">
                <a:latin typeface="Courier New" pitchFamily="-106" charset="0"/>
              </a:rPr>
              <a:t>(</a:t>
            </a:r>
            <a:r>
              <a:rPr lang="en-US" b="1">
                <a:solidFill>
                  <a:srgbClr val="EB102C"/>
                </a:solidFill>
                <a:latin typeface="Courier New" pitchFamily="-106" charset="0"/>
              </a:rPr>
              <a:t>x</a:t>
            </a:r>
            <a:r>
              <a:rPr lang="en-US" b="1">
                <a:latin typeface="Courier New" pitchFamily="-106" charset="0"/>
              </a:rPr>
              <a:t>)</a:t>
            </a:r>
          </a:p>
        </p:txBody>
      </p:sp>
      <p:sp>
        <p:nvSpPr>
          <p:cNvPr id="99371" name="Text Box 44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712075" y="234632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99372" name="Text Box 45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715250" y="265906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99373" name="Rectangle 4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990975" y="1279525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1E16E4"/>
                </a:solidFill>
                <a:latin typeface="Comic Sans MS" pitchFamily="-106" charset="0"/>
              </a:rPr>
              <a:t>input</a:t>
            </a:r>
          </a:p>
        </p:txBody>
      </p:sp>
      <p:sp>
        <p:nvSpPr>
          <p:cNvPr id="99374" name="Line 47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3798888" y="1598613"/>
            <a:ext cx="990600" cy="0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9375" name="Rectangle 48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257800" y="1279525"/>
            <a:ext cx="725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1E16E4"/>
                </a:solidFill>
                <a:latin typeface="Comic Sans MS" pitchFamily="-106" charset="0"/>
              </a:rPr>
              <a:t>output</a:t>
            </a:r>
          </a:p>
        </p:txBody>
      </p:sp>
      <p:sp>
        <p:nvSpPr>
          <p:cNvPr id="99376" name="Line 49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5048250" y="1598613"/>
            <a:ext cx="1174750" cy="0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9377" name="Rectangle 50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816725" y="1646238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1E16E4"/>
                </a:solidFill>
                <a:latin typeface="Comic Sans MS" pitchFamily="-106" charset="0"/>
              </a:rPr>
              <a:t>input</a:t>
            </a:r>
          </a:p>
        </p:txBody>
      </p:sp>
      <p:sp>
        <p:nvSpPr>
          <p:cNvPr id="99378" name="Line 51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6938963" y="1965325"/>
            <a:ext cx="350837" cy="0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9379" name="Rectangle 52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626350" y="1646238"/>
            <a:ext cx="725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1E16E4"/>
                </a:solidFill>
                <a:latin typeface="Comic Sans MS" pitchFamily="-106" charset="0"/>
              </a:rPr>
              <a:t>output</a:t>
            </a:r>
          </a:p>
        </p:txBody>
      </p:sp>
      <p:sp>
        <p:nvSpPr>
          <p:cNvPr id="99380" name="Line 5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7496175" y="1965325"/>
            <a:ext cx="1047750" cy="0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99381" name="Group 111"/>
          <p:cNvGrpSpPr>
            <a:grpSpLocks/>
          </p:cNvGrpSpPr>
          <p:nvPr/>
        </p:nvGrpSpPr>
        <p:grpSpPr bwMode="auto">
          <a:xfrm>
            <a:off x="7796213" y="3846513"/>
            <a:ext cx="533400" cy="2166937"/>
            <a:chOff x="4733" y="2418"/>
            <a:chExt cx="336" cy="1365"/>
          </a:xfrm>
        </p:grpSpPr>
        <p:sp>
          <p:nvSpPr>
            <p:cNvPr id="99411" name="AutoShape 54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 rot="10800000">
              <a:off x="4733" y="2809"/>
              <a:ext cx="336" cy="480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412" name="Oval 55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 rot="5400000">
              <a:off x="4857" y="3303"/>
              <a:ext cx="89" cy="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413" name="Line 56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4896" y="2418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9414" name="Line 57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4902" y="3399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99382" name="Text Box 58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639050" y="366395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x</a:t>
            </a:r>
          </a:p>
        </p:txBody>
      </p:sp>
      <p:sp>
        <p:nvSpPr>
          <p:cNvPr id="99383" name="Text Box 59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959725" y="570071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x</a:t>
            </a:r>
          </a:p>
        </p:txBody>
      </p:sp>
      <p:sp>
        <p:nvSpPr>
          <p:cNvPr id="99384" name="Line 60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8118475" y="5832475"/>
            <a:ext cx="2238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9385" name="Text Box 61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7713663" y="6180138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1E16E4"/>
                </a:solidFill>
                <a:latin typeface="Comic Sans MS" pitchFamily="-106" charset="0"/>
              </a:rPr>
              <a:t>"not x"</a:t>
            </a:r>
          </a:p>
        </p:txBody>
      </p:sp>
      <p:sp>
        <p:nvSpPr>
          <p:cNvPr id="99386" name="Text Box 74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738313" y="3792538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x</a:t>
            </a:r>
          </a:p>
        </p:txBody>
      </p:sp>
      <p:sp>
        <p:nvSpPr>
          <p:cNvPr id="99387" name="Text Box 75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394325" y="6154738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1E16E4"/>
                </a:solidFill>
                <a:latin typeface="Comic Sans MS" pitchFamily="-106" charset="0"/>
              </a:rPr>
              <a:t>"x or y"</a:t>
            </a:r>
          </a:p>
        </p:txBody>
      </p:sp>
      <p:sp>
        <p:nvSpPr>
          <p:cNvPr id="99388" name="Line 77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511175" y="3924300"/>
            <a:ext cx="0" cy="2209800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9389" name="Text Box 79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968875" y="385921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x</a:t>
            </a:r>
          </a:p>
        </p:txBody>
      </p:sp>
      <p:sp>
        <p:nvSpPr>
          <p:cNvPr id="99390" name="Text Box 81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5529263" y="386080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y</a:t>
            </a:r>
          </a:p>
        </p:txBody>
      </p:sp>
      <p:grpSp>
        <p:nvGrpSpPr>
          <p:cNvPr id="99391" name="Group 110"/>
          <p:cNvGrpSpPr>
            <a:grpSpLocks/>
          </p:cNvGrpSpPr>
          <p:nvPr/>
        </p:nvGrpSpPr>
        <p:grpSpPr bwMode="auto">
          <a:xfrm>
            <a:off x="5235575" y="4041775"/>
            <a:ext cx="627063" cy="1916113"/>
            <a:chOff x="2876" y="2481"/>
            <a:chExt cx="395" cy="1207"/>
          </a:xfrm>
        </p:grpSpPr>
        <p:grpSp>
          <p:nvGrpSpPr>
            <p:cNvPr id="99401" name="Group 62"/>
            <p:cNvGrpSpPr>
              <a:grpSpLocks/>
            </p:cNvGrpSpPr>
            <p:nvPr>
              <p:custDataLst>
                <p:tags r:id="rId66"/>
              </p:custDataLst>
            </p:nvPr>
          </p:nvGrpSpPr>
          <p:grpSpPr bwMode="auto">
            <a:xfrm rot="5400000">
              <a:off x="2815" y="2856"/>
              <a:ext cx="517" cy="395"/>
              <a:chOff x="4734" y="3053"/>
              <a:chExt cx="656" cy="491"/>
            </a:xfrm>
          </p:grpSpPr>
          <p:grpSp>
            <p:nvGrpSpPr>
              <p:cNvPr id="99405" name="Group 63"/>
              <p:cNvGrpSpPr>
                <a:grpSpLocks/>
              </p:cNvGrpSpPr>
              <p:nvPr/>
            </p:nvGrpSpPr>
            <p:grpSpPr bwMode="auto">
              <a:xfrm>
                <a:off x="4734" y="3053"/>
                <a:ext cx="648" cy="254"/>
                <a:chOff x="4734" y="3053"/>
                <a:chExt cx="648" cy="254"/>
              </a:xfrm>
            </p:grpSpPr>
            <p:sp>
              <p:nvSpPr>
                <p:cNvPr id="99409" name="Freeform 64"/>
                <p:cNvSpPr>
                  <a:spLocks/>
                </p:cNvSpPr>
                <p:nvPr>
                  <p:custDataLst>
                    <p:tags r:id="rId72"/>
                  </p:custDataLst>
                </p:nvPr>
              </p:nvSpPr>
              <p:spPr bwMode="auto">
                <a:xfrm>
                  <a:off x="4734" y="3053"/>
                  <a:ext cx="648" cy="254"/>
                </a:xfrm>
                <a:custGeom>
                  <a:avLst/>
                  <a:gdLst>
                    <a:gd name="T0" fmla="*/ 0 w 806"/>
                    <a:gd name="T1" fmla="*/ 0 h 254"/>
                    <a:gd name="T2" fmla="*/ 23 w 806"/>
                    <a:gd name="T3" fmla="*/ 30 h 254"/>
                    <a:gd name="T4" fmla="*/ 25 w 806"/>
                    <a:gd name="T5" fmla="*/ 47 h 254"/>
                    <a:gd name="T6" fmla="*/ 27 w 806"/>
                    <a:gd name="T7" fmla="*/ 65 h 254"/>
                    <a:gd name="T8" fmla="*/ 30 w 806"/>
                    <a:gd name="T9" fmla="*/ 94 h 254"/>
                    <a:gd name="T10" fmla="*/ 31 w 806"/>
                    <a:gd name="T11" fmla="*/ 112 h 254"/>
                    <a:gd name="T12" fmla="*/ 32 w 806"/>
                    <a:gd name="T13" fmla="*/ 124 h 254"/>
                    <a:gd name="T14" fmla="*/ 33 w 806"/>
                    <a:gd name="T15" fmla="*/ 159 h 254"/>
                    <a:gd name="T16" fmla="*/ 35 w 806"/>
                    <a:gd name="T17" fmla="*/ 188 h 254"/>
                    <a:gd name="T18" fmla="*/ 38 w 806"/>
                    <a:gd name="T19" fmla="*/ 235 h 254"/>
                    <a:gd name="T20" fmla="*/ 38 w 806"/>
                    <a:gd name="T21" fmla="*/ 253 h 25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06"/>
                    <a:gd name="T34" fmla="*/ 0 h 254"/>
                    <a:gd name="T35" fmla="*/ 806 w 806"/>
                    <a:gd name="T36" fmla="*/ 254 h 25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06" h="254">
                      <a:moveTo>
                        <a:pt x="0" y="0"/>
                      </a:moveTo>
                      <a:cubicBezTo>
                        <a:pt x="165" y="3"/>
                        <a:pt x="315" y="11"/>
                        <a:pt x="477" y="30"/>
                      </a:cubicBezTo>
                      <a:cubicBezTo>
                        <a:pt x="528" y="44"/>
                        <a:pt x="460" y="23"/>
                        <a:pt x="512" y="47"/>
                      </a:cubicBezTo>
                      <a:cubicBezTo>
                        <a:pt x="552" y="65"/>
                        <a:pt x="536" y="53"/>
                        <a:pt x="571" y="65"/>
                      </a:cubicBezTo>
                      <a:cubicBezTo>
                        <a:pt x="594" y="72"/>
                        <a:pt x="612" y="86"/>
                        <a:pt x="636" y="94"/>
                      </a:cubicBezTo>
                      <a:cubicBezTo>
                        <a:pt x="643" y="100"/>
                        <a:pt x="650" y="106"/>
                        <a:pt x="659" y="112"/>
                      </a:cubicBezTo>
                      <a:cubicBezTo>
                        <a:pt x="666" y="116"/>
                        <a:pt x="675" y="118"/>
                        <a:pt x="683" y="124"/>
                      </a:cubicBezTo>
                      <a:cubicBezTo>
                        <a:pt x="714" y="146"/>
                        <a:pt x="687" y="134"/>
                        <a:pt x="712" y="159"/>
                      </a:cubicBezTo>
                      <a:cubicBezTo>
                        <a:pt x="720" y="167"/>
                        <a:pt x="741" y="180"/>
                        <a:pt x="753" y="188"/>
                      </a:cubicBezTo>
                      <a:cubicBezTo>
                        <a:pt x="761" y="212"/>
                        <a:pt x="773" y="221"/>
                        <a:pt x="795" y="235"/>
                      </a:cubicBezTo>
                      <a:cubicBezTo>
                        <a:pt x="800" y="254"/>
                        <a:pt x="793" y="253"/>
                        <a:pt x="806" y="253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410" name="Freeform 65"/>
                <p:cNvSpPr>
                  <a:spLocks/>
                </p:cNvSpPr>
                <p:nvPr>
                  <p:custDataLst>
                    <p:tags r:id="rId73"/>
                  </p:custDataLst>
                </p:nvPr>
              </p:nvSpPr>
              <p:spPr bwMode="auto">
                <a:xfrm>
                  <a:off x="4741" y="3059"/>
                  <a:ext cx="129" cy="241"/>
                </a:xfrm>
                <a:custGeom>
                  <a:avLst/>
                  <a:gdLst>
                    <a:gd name="T0" fmla="*/ 0 w 129"/>
                    <a:gd name="T1" fmla="*/ 0 h 241"/>
                    <a:gd name="T2" fmla="*/ 41 w 129"/>
                    <a:gd name="T3" fmla="*/ 35 h 241"/>
                    <a:gd name="T4" fmla="*/ 106 w 129"/>
                    <a:gd name="T5" fmla="*/ 171 h 241"/>
                    <a:gd name="T6" fmla="*/ 123 w 129"/>
                    <a:gd name="T7" fmla="*/ 218 h 241"/>
                    <a:gd name="T8" fmla="*/ 129 w 129"/>
                    <a:gd name="T9" fmla="*/ 241 h 2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241"/>
                    <a:gd name="T17" fmla="*/ 129 w 129"/>
                    <a:gd name="T18" fmla="*/ 241 h 2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241">
                      <a:moveTo>
                        <a:pt x="0" y="0"/>
                      </a:moveTo>
                      <a:cubicBezTo>
                        <a:pt x="24" y="8"/>
                        <a:pt x="18" y="20"/>
                        <a:pt x="41" y="35"/>
                      </a:cubicBezTo>
                      <a:cubicBezTo>
                        <a:pt x="57" y="83"/>
                        <a:pt x="87" y="123"/>
                        <a:pt x="106" y="171"/>
                      </a:cubicBezTo>
                      <a:cubicBezTo>
                        <a:pt x="111" y="186"/>
                        <a:pt x="117" y="202"/>
                        <a:pt x="123" y="218"/>
                      </a:cubicBezTo>
                      <a:cubicBezTo>
                        <a:pt x="125" y="225"/>
                        <a:pt x="129" y="241"/>
                        <a:pt x="129" y="241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9406" name="Group 66"/>
              <p:cNvGrpSpPr>
                <a:grpSpLocks/>
              </p:cNvGrpSpPr>
              <p:nvPr/>
            </p:nvGrpSpPr>
            <p:grpSpPr bwMode="auto">
              <a:xfrm flipV="1">
                <a:off x="4742" y="3290"/>
                <a:ext cx="648" cy="254"/>
                <a:chOff x="4734" y="3053"/>
                <a:chExt cx="648" cy="254"/>
              </a:xfrm>
            </p:grpSpPr>
            <p:sp>
              <p:nvSpPr>
                <p:cNvPr id="99407" name="Freeform 67"/>
                <p:cNvSpPr>
                  <a:spLocks/>
                </p:cNvSpPr>
                <p:nvPr>
                  <p:custDataLst>
                    <p:tags r:id="rId70"/>
                  </p:custDataLst>
                </p:nvPr>
              </p:nvSpPr>
              <p:spPr bwMode="auto">
                <a:xfrm>
                  <a:off x="4734" y="3053"/>
                  <a:ext cx="648" cy="254"/>
                </a:xfrm>
                <a:custGeom>
                  <a:avLst/>
                  <a:gdLst>
                    <a:gd name="T0" fmla="*/ 0 w 806"/>
                    <a:gd name="T1" fmla="*/ 0 h 254"/>
                    <a:gd name="T2" fmla="*/ 23 w 806"/>
                    <a:gd name="T3" fmla="*/ 30 h 254"/>
                    <a:gd name="T4" fmla="*/ 25 w 806"/>
                    <a:gd name="T5" fmla="*/ 47 h 254"/>
                    <a:gd name="T6" fmla="*/ 27 w 806"/>
                    <a:gd name="T7" fmla="*/ 65 h 254"/>
                    <a:gd name="T8" fmla="*/ 30 w 806"/>
                    <a:gd name="T9" fmla="*/ 94 h 254"/>
                    <a:gd name="T10" fmla="*/ 31 w 806"/>
                    <a:gd name="T11" fmla="*/ 112 h 254"/>
                    <a:gd name="T12" fmla="*/ 32 w 806"/>
                    <a:gd name="T13" fmla="*/ 124 h 254"/>
                    <a:gd name="T14" fmla="*/ 33 w 806"/>
                    <a:gd name="T15" fmla="*/ 159 h 254"/>
                    <a:gd name="T16" fmla="*/ 35 w 806"/>
                    <a:gd name="T17" fmla="*/ 188 h 254"/>
                    <a:gd name="T18" fmla="*/ 38 w 806"/>
                    <a:gd name="T19" fmla="*/ 235 h 254"/>
                    <a:gd name="T20" fmla="*/ 38 w 806"/>
                    <a:gd name="T21" fmla="*/ 253 h 25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06"/>
                    <a:gd name="T34" fmla="*/ 0 h 254"/>
                    <a:gd name="T35" fmla="*/ 806 w 806"/>
                    <a:gd name="T36" fmla="*/ 254 h 25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06" h="254">
                      <a:moveTo>
                        <a:pt x="0" y="0"/>
                      </a:moveTo>
                      <a:cubicBezTo>
                        <a:pt x="165" y="3"/>
                        <a:pt x="315" y="11"/>
                        <a:pt x="477" y="30"/>
                      </a:cubicBezTo>
                      <a:cubicBezTo>
                        <a:pt x="528" y="44"/>
                        <a:pt x="460" y="23"/>
                        <a:pt x="512" y="47"/>
                      </a:cubicBezTo>
                      <a:cubicBezTo>
                        <a:pt x="552" y="65"/>
                        <a:pt x="536" y="53"/>
                        <a:pt x="571" y="65"/>
                      </a:cubicBezTo>
                      <a:cubicBezTo>
                        <a:pt x="594" y="72"/>
                        <a:pt x="612" y="86"/>
                        <a:pt x="636" y="94"/>
                      </a:cubicBezTo>
                      <a:cubicBezTo>
                        <a:pt x="643" y="100"/>
                        <a:pt x="650" y="106"/>
                        <a:pt x="659" y="112"/>
                      </a:cubicBezTo>
                      <a:cubicBezTo>
                        <a:pt x="666" y="116"/>
                        <a:pt x="675" y="118"/>
                        <a:pt x="683" y="124"/>
                      </a:cubicBezTo>
                      <a:cubicBezTo>
                        <a:pt x="714" y="146"/>
                        <a:pt x="687" y="134"/>
                        <a:pt x="712" y="159"/>
                      </a:cubicBezTo>
                      <a:cubicBezTo>
                        <a:pt x="720" y="167"/>
                        <a:pt x="741" y="180"/>
                        <a:pt x="753" y="188"/>
                      </a:cubicBezTo>
                      <a:cubicBezTo>
                        <a:pt x="761" y="212"/>
                        <a:pt x="773" y="221"/>
                        <a:pt x="795" y="235"/>
                      </a:cubicBezTo>
                      <a:cubicBezTo>
                        <a:pt x="800" y="254"/>
                        <a:pt x="793" y="253"/>
                        <a:pt x="806" y="253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408" name="Freeform 68"/>
                <p:cNvSpPr>
                  <a:spLocks/>
                </p:cNvSpPr>
                <p:nvPr>
                  <p:custDataLst>
                    <p:tags r:id="rId71"/>
                  </p:custDataLst>
                </p:nvPr>
              </p:nvSpPr>
              <p:spPr bwMode="auto">
                <a:xfrm>
                  <a:off x="4741" y="3059"/>
                  <a:ext cx="129" cy="241"/>
                </a:xfrm>
                <a:custGeom>
                  <a:avLst/>
                  <a:gdLst>
                    <a:gd name="T0" fmla="*/ 0 w 129"/>
                    <a:gd name="T1" fmla="*/ 0 h 241"/>
                    <a:gd name="T2" fmla="*/ 41 w 129"/>
                    <a:gd name="T3" fmla="*/ 35 h 241"/>
                    <a:gd name="T4" fmla="*/ 106 w 129"/>
                    <a:gd name="T5" fmla="*/ 171 h 241"/>
                    <a:gd name="T6" fmla="*/ 123 w 129"/>
                    <a:gd name="T7" fmla="*/ 218 h 241"/>
                    <a:gd name="T8" fmla="*/ 129 w 129"/>
                    <a:gd name="T9" fmla="*/ 241 h 2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241"/>
                    <a:gd name="T17" fmla="*/ 129 w 129"/>
                    <a:gd name="T18" fmla="*/ 241 h 2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241">
                      <a:moveTo>
                        <a:pt x="0" y="0"/>
                      </a:moveTo>
                      <a:cubicBezTo>
                        <a:pt x="24" y="8"/>
                        <a:pt x="18" y="20"/>
                        <a:pt x="41" y="35"/>
                      </a:cubicBezTo>
                      <a:cubicBezTo>
                        <a:pt x="57" y="83"/>
                        <a:pt x="87" y="123"/>
                        <a:pt x="106" y="171"/>
                      </a:cubicBezTo>
                      <a:cubicBezTo>
                        <a:pt x="111" y="186"/>
                        <a:pt x="117" y="202"/>
                        <a:pt x="123" y="218"/>
                      </a:cubicBezTo>
                      <a:cubicBezTo>
                        <a:pt x="125" y="225"/>
                        <a:pt x="129" y="241"/>
                        <a:pt x="129" y="241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9402" name="Line 78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2970" y="2481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9403" name="Line 80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3152" y="2482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9404" name="Line 82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3071" y="3304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99392" name="Text Box 83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5367338" y="5668963"/>
            <a:ext cx="1189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x</a:t>
            </a:r>
            <a:r>
              <a:rPr lang="en-US" b="1">
                <a:latin typeface="Times New Roman" pitchFamily="-106" charset="0"/>
              </a:rPr>
              <a:t> + </a:t>
            </a:r>
            <a:r>
              <a:rPr lang="en-US" b="1">
                <a:latin typeface="Courier New" pitchFamily="-106" charset="0"/>
              </a:rPr>
              <a:t>y</a:t>
            </a:r>
          </a:p>
        </p:txBody>
      </p:sp>
      <p:sp>
        <p:nvSpPr>
          <p:cNvPr id="99393" name="Text Box 85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2276475" y="378936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y</a:t>
            </a:r>
          </a:p>
        </p:txBody>
      </p:sp>
      <p:sp>
        <p:nvSpPr>
          <p:cNvPr id="99394" name="Text Box 87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1946275" y="5740400"/>
            <a:ext cx="1189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xy</a:t>
            </a:r>
          </a:p>
        </p:txBody>
      </p:sp>
      <p:sp>
        <p:nvSpPr>
          <p:cNvPr id="99395" name="Text Box 88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1998663" y="6218238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1E16E4"/>
                </a:solidFill>
                <a:latin typeface="Comic Sans MS" pitchFamily="-106" charset="0"/>
              </a:rPr>
              <a:t>"x and y"</a:t>
            </a:r>
          </a:p>
        </p:txBody>
      </p:sp>
      <p:sp>
        <p:nvSpPr>
          <p:cNvPr id="99396" name="Rectangle 91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168275" y="6145213"/>
            <a:ext cx="725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1E16E4"/>
                </a:solidFill>
                <a:latin typeface="Comic Sans MS" pitchFamily="-106" charset="0"/>
              </a:rPr>
              <a:t>output</a:t>
            </a:r>
          </a:p>
        </p:txBody>
      </p:sp>
      <p:sp>
        <p:nvSpPr>
          <p:cNvPr id="99397" name="Rectangle 92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20663" y="3606800"/>
            <a:ext cx="598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1E16E4"/>
                </a:solidFill>
                <a:latin typeface="Comic Sans MS" pitchFamily="-106" charset="0"/>
              </a:rPr>
              <a:t>input</a:t>
            </a:r>
          </a:p>
        </p:txBody>
      </p:sp>
      <p:sp>
        <p:nvSpPr>
          <p:cNvPr id="99398" name="Rectangle 112"/>
          <p:cNvSpPr>
            <a:spLocks noChangeArrowheads="1"/>
          </p:cNvSpPr>
          <p:nvPr/>
        </p:nvSpPr>
        <p:spPr bwMode="auto">
          <a:xfrm>
            <a:off x="2568575" y="478313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60CE3"/>
                </a:solidFill>
                <a:latin typeface="Courier New" pitchFamily="-106" charset="0"/>
              </a:rPr>
              <a:t>AND</a:t>
            </a:r>
          </a:p>
        </p:txBody>
      </p:sp>
      <p:sp>
        <p:nvSpPr>
          <p:cNvPr id="99399" name="Rectangle 113"/>
          <p:cNvSpPr>
            <a:spLocks noChangeArrowheads="1"/>
          </p:cNvSpPr>
          <p:nvPr/>
        </p:nvSpPr>
        <p:spPr bwMode="auto">
          <a:xfrm>
            <a:off x="5859463" y="4767263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60CE3"/>
                </a:solidFill>
                <a:latin typeface="Courier New" pitchFamily="-106" charset="0"/>
              </a:rPr>
              <a:t>OR</a:t>
            </a:r>
          </a:p>
        </p:txBody>
      </p:sp>
      <p:sp>
        <p:nvSpPr>
          <p:cNvPr id="99400" name="Rectangle 114"/>
          <p:cNvSpPr>
            <a:spLocks noChangeArrowheads="1"/>
          </p:cNvSpPr>
          <p:nvPr/>
        </p:nvSpPr>
        <p:spPr bwMode="auto">
          <a:xfrm>
            <a:off x="8305800" y="4481513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60CE3"/>
                </a:solidFill>
                <a:latin typeface="Courier New" pitchFamily="-106" charset="0"/>
              </a:rPr>
              <a:t>NOT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39" descr="Picture 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1250950"/>
            <a:ext cx="182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4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9" t="40482" r="28780" b="7143"/>
          <a:stretch>
            <a:fillRect/>
          </a:stretch>
        </p:blipFill>
        <p:spPr bwMode="auto">
          <a:xfrm>
            <a:off x="5105400" y="3576638"/>
            <a:ext cx="3429000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35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3863" y="914400"/>
            <a:ext cx="8166100" cy="180975"/>
            <a:chOff x="295" y="1311"/>
            <a:chExt cx="5177" cy="114"/>
          </a:xfrm>
        </p:grpSpPr>
        <p:sp>
          <p:nvSpPr>
            <p:cNvPr id="100382" name="Rectangle 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83" name="Rectangle 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35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i="1">
                <a:latin typeface="Times New Roman" pitchFamily="-106" charset="0"/>
              </a:rPr>
              <a:t>Universal set</a:t>
            </a:r>
            <a:endParaRPr lang="en-US" sz="4000">
              <a:latin typeface="Times New Roman" pitchFamily="-106" charset="0"/>
            </a:endParaRPr>
          </a:p>
        </p:txBody>
      </p:sp>
      <p:sp>
        <p:nvSpPr>
          <p:cNvPr id="100358" name="Rectangle 4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05738" y="1219200"/>
            <a:ext cx="725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1E16E4"/>
                </a:solidFill>
                <a:latin typeface="Comic Sans MS" pitchFamily="-106" charset="0"/>
              </a:rPr>
              <a:t>output</a:t>
            </a:r>
          </a:p>
        </p:txBody>
      </p:sp>
      <p:sp>
        <p:nvSpPr>
          <p:cNvPr id="100359" name="Rectangle 4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57800" y="1265238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1E16E4"/>
                </a:solidFill>
                <a:latin typeface="Comic Sans MS" pitchFamily="-106" charset="0"/>
              </a:rPr>
              <a:t>input</a:t>
            </a:r>
          </a:p>
        </p:txBody>
      </p:sp>
      <p:sp>
        <p:nvSpPr>
          <p:cNvPr id="100360" name="Text Box 4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1371600"/>
            <a:ext cx="3959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/>
              <a:t>Any</a:t>
            </a:r>
            <a:r>
              <a:rPr lang="en-US" b="1"/>
              <a:t> </a:t>
            </a:r>
            <a:r>
              <a:rPr lang="en-US"/>
              <a:t>function of bits can be built from these three gates: </a:t>
            </a:r>
            <a:endParaRPr lang="en-US" b="1"/>
          </a:p>
        </p:txBody>
      </p:sp>
      <p:sp>
        <p:nvSpPr>
          <p:cNvPr id="100361" name="Text Box 6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29400" y="36576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067B0E"/>
                </a:solidFill>
                <a:latin typeface="Comic Sans MS" pitchFamily="-106" charset="0"/>
              </a:rPr>
              <a:t>“Hex NOT gate"</a:t>
            </a:r>
          </a:p>
        </p:txBody>
      </p:sp>
      <p:grpSp>
        <p:nvGrpSpPr>
          <p:cNvPr id="100362" name="Group 73"/>
          <p:cNvGrpSpPr>
            <a:grpSpLocks/>
          </p:cNvGrpSpPr>
          <p:nvPr/>
        </p:nvGrpSpPr>
        <p:grpSpPr bwMode="auto">
          <a:xfrm rot="-5400000">
            <a:off x="6632575" y="1454150"/>
            <a:ext cx="512763" cy="1871663"/>
            <a:chOff x="2876" y="2481"/>
            <a:chExt cx="395" cy="1207"/>
          </a:xfrm>
        </p:grpSpPr>
        <p:grpSp>
          <p:nvGrpSpPr>
            <p:cNvPr id="100372" name="Group 74"/>
            <p:cNvGrpSpPr>
              <a:grpSpLocks/>
            </p:cNvGrpSpPr>
            <p:nvPr>
              <p:custDataLst>
                <p:tags r:id="rId11"/>
              </p:custDataLst>
            </p:nvPr>
          </p:nvGrpSpPr>
          <p:grpSpPr bwMode="auto">
            <a:xfrm rot="5400000">
              <a:off x="2815" y="2856"/>
              <a:ext cx="517" cy="395"/>
              <a:chOff x="4734" y="3053"/>
              <a:chExt cx="656" cy="491"/>
            </a:xfrm>
          </p:grpSpPr>
          <p:grpSp>
            <p:nvGrpSpPr>
              <p:cNvPr id="100376" name="Group 75"/>
              <p:cNvGrpSpPr>
                <a:grpSpLocks/>
              </p:cNvGrpSpPr>
              <p:nvPr/>
            </p:nvGrpSpPr>
            <p:grpSpPr bwMode="auto">
              <a:xfrm>
                <a:off x="4734" y="3053"/>
                <a:ext cx="648" cy="254"/>
                <a:chOff x="4734" y="3053"/>
                <a:chExt cx="648" cy="254"/>
              </a:xfrm>
            </p:grpSpPr>
            <p:sp>
              <p:nvSpPr>
                <p:cNvPr id="100380" name="Freeform 76"/>
                <p:cNvSpPr>
                  <a:spLocks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4734" y="3053"/>
                  <a:ext cx="648" cy="254"/>
                </a:xfrm>
                <a:custGeom>
                  <a:avLst/>
                  <a:gdLst>
                    <a:gd name="T0" fmla="*/ 0 w 806"/>
                    <a:gd name="T1" fmla="*/ 0 h 254"/>
                    <a:gd name="T2" fmla="*/ 23 w 806"/>
                    <a:gd name="T3" fmla="*/ 30 h 254"/>
                    <a:gd name="T4" fmla="*/ 25 w 806"/>
                    <a:gd name="T5" fmla="*/ 47 h 254"/>
                    <a:gd name="T6" fmla="*/ 27 w 806"/>
                    <a:gd name="T7" fmla="*/ 65 h 254"/>
                    <a:gd name="T8" fmla="*/ 30 w 806"/>
                    <a:gd name="T9" fmla="*/ 94 h 254"/>
                    <a:gd name="T10" fmla="*/ 31 w 806"/>
                    <a:gd name="T11" fmla="*/ 112 h 254"/>
                    <a:gd name="T12" fmla="*/ 32 w 806"/>
                    <a:gd name="T13" fmla="*/ 124 h 254"/>
                    <a:gd name="T14" fmla="*/ 33 w 806"/>
                    <a:gd name="T15" fmla="*/ 159 h 254"/>
                    <a:gd name="T16" fmla="*/ 35 w 806"/>
                    <a:gd name="T17" fmla="*/ 188 h 254"/>
                    <a:gd name="T18" fmla="*/ 38 w 806"/>
                    <a:gd name="T19" fmla="*/ 235 h 254"/>
                    <a:gd name="T20" fmla="*/ 38 w 806"/>
                    <a:gd name="T21" fmla="*/ 253 h 25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06"/>
                    <a:gd name="T34" fmla="*/ 0 h 254"/>
                    <a:gd name="T35" fmla="*/ 806 w 806"/>
                    <a:gd name="T36" fmla="*/ 254 h 25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06" h="254">
                      <a:moveTo>
                        <a:pt x="0" y="0"/>
                      </a:moveTo>
                      <a:cubicBezTo>
                        <a:pt x="165" y="3"/>
                        <a:pt x="315" y="11"/>
                        <a:pt x="477" y="30"/>
                      </a:cubicBezTo>
                      <a:cubicBezTo>
                        <a:pt x="528" y="44"/>
                        <a:pt x="460" y="23"/>
                        <a:pt x="512" y="47"/>
                      </a:cubicBezTo>
                      <a:cubicBezTo>
                        <a:pt x="552" y="65"/>
                        <a:pt x="536" y="53"/>
                        <a:pt x="571" y="65"/>
                      </a:cubicBezTo>
                      <a:cubicBezTo>
                        <a:pt x="594" y="72"/>
                        <a:pt x="612" y="86"/>
                        <a:pt x="636" y="94"/>
                      </a:cubicBezTo>
                      <a:cubicBezTo>
                        <a:pt x="643" y="100"/>
                        <a:pt x="650" y="106"/>
                        <a:pt x="659" y="112"/>
                      </a:cubicBezTo>
                      <a:cubicBezTo>
                        <a:pt x="666" y="116"/>
                        <a:pt x="675" y="118"/>
                        <a:pt x="683" y="124"/>
                      </a:cubicBezTo>
                      <a:cubicBezTo>
                        <a:pt x="714" y="146"/>
                        <a:pt x="687" y="134"/>
                        <a:pt x="712" y="159"/>
                      </a:cubicBezTo>
                      <a:cubicBezTo>
                        <a:pt x="720" y="167"/>
                        <a:pt x="741" y="180"/>
                        <a:pt x="753" y="188"/>
                      </a:cubicBezTo>
                      <a:cubicBezTo>
                        <a:pt x="761" y="212"/>
                        <a:pt x="773" y="221"/>
                        <a:pt x="795" y="235"/>
                      </a:cubicBezTo>
                      <a:cubicBezTo>
                        <a:pt x="800" y="254"/>
                        <a:pt x="793" y="253"/>
                        <a:pt x="806" y="253"/>
                      </a:cubicBezTo>
                    </a:path>
                  </a:pathLst>
                </a:custGeom>
                <a:noFill/>
                <a:ln w="19050">
                  <a:solidFill>
                    <a:srgbClr val="1380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381" name="Freeform 77"/>
                <p:cNvSpPr>
                  <a:spLocks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4741" y="3059"/>
                  <a:ext cx="129" cy="241"/>
                </a:xfrm>
                <a:custGeom>
                  <a:avLst/>
                  <a:gdLst>
                    <a:gd name="T0" fmla="*/ 0 w 129"/>
                    <a:gd name="T1" fmla="*/ 0 h 241"/>
                    <a:gd name="T2" fmla="*/ 41 w 129"/>
                    <a:gd name="T3" fmla="*/ 35 h 241"/>
                    <a:gd name="T4" fmla="*/ 106 w 129"/>
                    <a:gd name="T5" fmla="*/ 171 h 241"/>
                    <a:gd name="T6" fmla="*/ 123 w 129"/>
                    <a:gd name="T7" fmla="*/ 218 h 241"/>
                    <a:gd name="T8" fmla="*/ 129 w 129"/>
                    <a:gd name="T9" fmla="*/ 241 h 2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241"/>
                    <a:gd name="T17" fmla="*/ 129 w 129"/>
                    <a:gd name="T18" fmla="*/ 241 h 2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241">
                      <a:moveTo>
                        <a:pt x="0" y="0"/>
                      </a:moveTo>
                      <a:cubicBezTo>
                        <a:pt x="24" y="8"/>
                        <a:pt x="18" y="20"/>
                        <a:pt x="41" y="35"/>
                      </a:cubicBezTo>
                      <a:cubicBezTo>
                        <a:pt x="57" y="83"/>
                        <a:pt x="87" y="123"/>
                        <a:pt x="106" y="171"/>
                      </a:cubicBezTo>
                      <a:cubicBezTo>
                        <a:pt x="111" y="186"/>
                        <a:pt x="117" y="202"/>
                        <a:pt x="123" y="218"/>
                      </a:cubicBezTo>
                      <a:cubicBezTo>
                        <a:pt x="125" y="225"/>
                        <a:pt x="129" y="241"/>
                        <a:pt x="129" y="241"/>
                      </a:cubicBezTo>
                    </a:path>
                  </a:pathLst>
                </a:custGeom>
                <a:noFill/>
                <a:ln w="19050">
                  <a:solidFill>
                    <a:srgbClr val="1380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0377" name="Group 78"/>
              <p:cNvGrpSpPr>
                <a:grpSpLocks/>
              </p:cNvGrpSpPr>
              <p:nvPr/>
            </p:nvGrpSpPr>
            <p:grpSpPr bwMode="auto">
              <a:xfrm flipV="1">
                <a:off x="4742" y="3290"/>
                <a:ext cx="648" cy="254"/>
                <a:chOff x="4734" y="3053"/>
                <a:chExt cx="648" cy="254"/>
              </a:xfrm>
            </p:grpSpPr>
            <p:sp>
              <p:nvSpPr>
                <p:cNvPr id="100378" name="Freeform 79"/>
                <p:cNvSpPr>
                  <a:spLocks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4734" y="3053"/>
                  <a:ext cx="648" cy="254"/>
                </a:xfrm>
                <a:custGeom>
                  <a:avLst/>
                  <a:gdLst>
                    <a:gd name="T0" fmla="*/ 0 w 806"/>
                    <a:gd name="T1" fmla="*/ 0 h 254"/>
                    <a:gd name="T2" fmla="*/ 23 w 806"/>
                    <a:gd name="T3" fmla="*/ 30 h 254"/>
                    <a:gd name="T4" fmla="*/ 25 w 806"/>
                    <a:gd name="T5" fmla="*/ 47 h 254"/>
                    <a:gd name="T6" fmla="*/ 27 w 806"/>
                    <a:gd name="T7" fmla="*/ 65 h 254"/>
                    <a:gd name="T8" fmla="*/ 30 w 806"/>
                    <a:gd name="T9" fmla="*/ 94 h 254"/>
                    <a:gd name="T10" fmla="*/ 31 w 806"/>
                    <a:gd name="T11" fmla="*/ 112 h 254"/>
                    <a:gd name="T12" fmla="*/ 32 w 806"/>
                    <a:gd name="T13" fmla="*/ 124 h 254"/>
                    <a:gd name="T14" fmla="*/ 33 w 806"/>
                    <a:gd name="T15" fmla="*/ 159 h 254"/>
                    <a:gd name="T16" fmla="*/ 35 w 806"/>
                    <a:gd name="T17" fmla="*/ 188 h 254"/>
                    <a:gd name="T18" fmla="*/ 38 w 806"/>
                    <a:gd name="T19" fmla="*/ 235 h 254"/>
                    <a:gd name="T20" fmla="*/ 38 w 806"/>
                    <a:gd name="T21" fmla="*/ 253 h 25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06"/>
                    <a:gd name="T34" fmla="*/ 0 h 254"/>
                    <a:gd name="T35" fmla="*/ 806 w 806"/>
                    <a:gd name="T36" fmla="*/ 254 h 25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06" h="254">
                      <a:moveTo>
                        <a:pt x="0" y="0"/>
                      </a:moveTo>
                      <a:cubicBezTo>
                        <a:pt x="165" y="3"/>
                        <a:pt x="315" y="11"/>
                        <a:pt x="477" y="30"/>
                      </a:cubicBezTo>
                      <a:cubicBezTo>
                        <a:pt x="528" y="44"/>
                        <a:pt x="460" y="23"/>
                        <a:pt x="512" y="47"/>
                      </a:cubicBezTo>
                      <a:cubicBezTo>
                        <a:pt x="552" y="65"/>
                        <a:pt x="536" y="53"/>
                        <a:pt x="571" y="65"/>
                      </a:cubicBezTo>
                      <a:cubicBezTo>
                        <a:pt x="594" y="72"/>
                        <a:pt x="612" y="86"/>
                        <a:pt x="636" y="94"/>
                      </a:cubicBezTo>
                      <a:cubicBezTo>
                        <a:pt x="643" y="100"/>
                        <a:pt x="650" y="106"/>
                        <a:pt x="659" y="112"/>
                      </a:cubicBezTo>
                      <a:cubicBezTo>
                        <a:pt x="666" y="116"/>
                        <a:pt x="675" y="118"/>
                        <a:pt x="683" y="124"/>
                      </a:cubicBezTo>
                      <a:cubicBezTo>
                        <a:pt x="714" y="146"/>
                        <a:pt x="687" y="134"/>
                        <a:pt x="712" y="159"/>
                      </a:cubicBezTo>
                      <a:cubicBezTo>
                        <a:pt x="720" y="167"/>
                        <a:pt x="741" y="180"/>
                        <a:pt x="753" y="188"/>
                      </a:cubicBezTo>
                      <a:cubicBezTo>
                        <a:pt x="761" y="212"/>
                        <a:pt x="773" y="221"/>
                        <a:pt x="795" y="235"/>
                      </a:cubicBezTo>
                      <a:cubicBezTo>
                        <a:pt x="800" y="254"/>
                        <a:pt x="793" y="253"/>
                        <a:pt x="806" y="253"/>
                      </a:cubicBezTo>
                    </a:path>
                  </a:pathLst>
                </a:custGeom>
                <a:noFill/>
                <a:ln w="19050">
                  <a:solidFill>
                    <a:srgbClr val="1380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379" name="Freeform 80"/>
                <p:cNvSpPr>
                  <a:spLocks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4741" y="3059"/>
                  <a:ext cx="129" cy="241"/>
                </a:xfrm>
                <a:custGeom>
                  <a:avLst/>
                  <a:gdLst>
                    <a:gd name="T0" fmla="*/ 0 w 129"/>
                    <a:gd name="T1" fmla="*/ 0 h 241"/>
                    <a:gd name="T2" fmla="*/ 41 w 129"/>
                    <a:gd name="T3" fmla="*/ 35 h 241"/>
                    <a:gd name="T4" fmla="*/ 106 w 129"/>
                    <a:gd name="T5" fmla="*/ 171 h 241"/>
                    <a:gd name="T6" fmla="*/ 123 w 129"/>
                    <a:gd name="T7" fmla="*/ 218 h 241"/>
                    <a:gd name="T8" fmla="*/ 129 w 129"/>
                    <a:gd name="T9" fmla="*/ 241 h 2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241"/>
                    <a:gd name="T17" fmla="*/ 129 w 129"/>
                    <a:gd name="T18" fmla="*/ 241 h 2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241">
                      <a:moveTo>
                        <a:pt x="0" y="0"/>
                      </a:moveTo>
                      <a:cubicBezTo>
                        <a:pt x="24" y="8"/>
                        <a:pt x="18" y="20"/>
                        <a:pt x="41" y="35"/>
                      </a:cubicBezTo>
                      <a:cubicBezTo>
                        <a:pt x="57" y="83"/>
                        <a:pt x="87" y="123"/>
                        <a:pt x="106" y="171"/>
                      </a:cubicBezTo>
                      <a:cubicBezTo>
                        <a:pt x="111" y="186"/>
                        <a:pt x="117" y="202"/>
                        <a:pt x="123" y="218"/>
                      </a:cubicBezTo>
                      <a:cubicBezTo>
                        <a:pt x="125" y="225"/>
                        <a:pt x="129" y="241"/>
                        <a:pt x="129" y="241"/>
                      </a:cubicBezTo>
                    </a:path>
                  </a:pathLst>
                </a:custGeom>
                <a:noFill/>
                <a:ln w="19050">
                  <a:solidFill>
                    <a:srgbClr val="1380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0373" name="Line 81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2970" y="2481"/>
              <a:ext cx="0" cy="384"/>
            </a:xfrm>
            <a:prstGeom prst="line">
              <a:avLst/>
            </a:prstGeom>
            <a:noFill/>
            <a:ln w="19050">
              <a:solidFill>
                <a:srgbClr val="1380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0374" name="Line 82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3152" y="2482"/>
              <a:ext cx="0" cy="384"/>
            </a:xfrm>
            <a:prstGeom prst="line">
              <a:avLst/>
            </a:prstGeom>
            <a:noFill/>
            <a:ln w="19050">
              <a:solidFill>
                <a:srgbClr val="1380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0375" name="Line 83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3071" y="3304"/>
              <a:ext cx="0" cy="384"/>
            </a:xfrm>
            <a:prstGeom prst="line">
              <a:avLst/>
            </a:prstGeom>
            <a:noFill/>
            <a:ln w="19050">
              <a:solidFill>
                <a:srgbClr val="1380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0363" name="Group 84"/>
          <p:cNvGrpSpPr>
            <a:grpSpLocks/>
          </p:cNvGrpSpPr>
          <p:nvPr/>
        </p:nvGrpSpPr>
        <p:grpSpPr bwMode="auto">
          <a:xfrm rot="-5400000">
            <a:off x="6681787" y="2082801"/>
            <a:ext cx="454025" cy="2114550"/>
            <a:chOff x="4733" y="2418"/>
            <a:chExt cx="336" cy="1365"/>
          </a:xfrm>
        </p:grpSpPr>
        <p:sp>
          <p:nvSpPr>
            <p:cNvPr id="100368" name="AutoShape 8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10800000">
              <a:off x="4733" y="2809"/>
              <a:ext cx="336" cy="480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13801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9" name="Oval 8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5400000">
              <a:off x="4857" y="3303"/>
              <a:ext cx="89" cy="88"/>
            </a:xfrm>
            <a:prstGeom prst="ellipse">
              <a:avLst/>
            </a:prstGeom>
            <a:noFill/>
            <a:ln w="19050">
              <a:solidFill>
                <a:srgbClr val="1380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70" name="Line 87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896" y="2418"/>
              <a:ext cx="0" cy="384"/>
            </a:xfrm>
            <a:prstGeom prst="line">
              <a:avLst/>
            </a:prstGeom>
            <a:noFill/>
            <a:ln w="19050">
              <a:solidFill>
                <a:srgbClr val="1380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0371" name="Line 88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902" y="3399"/>
              <a:ext cx="0" cy="384"/>
            </a:xfrm>
            <a:prstGeom prst="line">
              <a:avLst/>
            </a:prstGeom>
            <a:noFill/>
            <a:ln w="19050">
              <a:solidFill>
                <a:srgbClr val="1380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0364" name="Rectangle 89"/>
          <p:cNvSpPr>
            <a:spLocks noChangeArrowheads="1"/>
          </p:cNvSpPr>
          <p:nvPr/>
        </p:nvSpPr>
        <p:spPr bwMode="auto">
          <a:xfrm>
            <a:off x="6489700" y="13938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60CE3"/>
                </a:solidFill>
                <a:latin typeface="Courier New" pitchFamily="-106" charset="0"/>
              </a:rPr>
              <a:t>AND</a:t>
            </a:r>
          </a:p>
        </p:txBody>
      </p:sp>
      <p:sp>
        <p:nvSpPr>
          <p:cNvPr id="100365" name="Rectangle 90"/>
          <p:cNvSpPr>
            <a:spLocks noChangeArrowheads="1"/>
          </p:cNvSpPr>
          <p:nvPr/>
        </p:nvSpPr>
        <p:spPr bwMode="auto">
          <a:xfrm>
            <a:off x="6562725" y="2166938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60CE3"/>
                </a:solidFill>
                <a:latin typeface="Courier New" pitchFamily="-106" charset="0"/>
              </a:rPr>
              <a:t>OR</a:t>
            </a:r>
          </a:p>
        </p:txBody>
      </p:sp>
      <p:sp>
        <p:nvSpPr>
          <p:cNvPr id="100366" name="Rectangle 91"/>
          <p:cNvSpPr>
            <a:spLocks noChangeArrowheads="1"/>
          </p:cNvSpPr>
          <p:nvPr/>
        </p:nvSpPr>
        <p:spPr bwMode="auto">
          <a:xfrm>
            <a:off x="6402388" y="2960688"/>
            <a:ext cx="595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160CE3"/>
                </a:solidFill>
                <a:latin typeface="Courier New" pitchFamily="-106" charset="0"/>
              </a:rPr>
              <a:t>NOT</a:t>
            </a:r>
            <a:endParaRPr lang="en-US" b="1">
              <a:solidFill>
                <a:srgbClr val="160CE3"/>
              </a:solidFill>
              <a:latin typeface="Courier New" pitchFamily="-106" charset="0"/>
            </a:endParaRPr>
          </a:p>
        </p:txBody>
      </p:sp>
      <p:pic>
        <p:nvPicPr>
          <p:cNvPr id="100367" name="Picture 4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4" t="32417" r="23611" b="6029"/>
          <a:stretch>
            <a:fillRect/>
          </a:stretch>
        </p:blipFill>
        <p:spPr bwMode="auto">
          <a:xfrm>
            <a:off x="76200" y="2362200"/>
            <a:ext cx="4713288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3863" y="1271588"/>
            <a:ext cx="8086725" cy="176212"/>
            <a:chOff x="295" y="1311"/>
            <a:chExt cx="5177" cy="114"/>
          </a:xfrm>
        </p:grpSpPr>
        <p:sp>
          <p:nvSpPr>
            <p:cNvPr id="101406" name="Rectangle 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7" name="Rectangle 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37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2663" y="449263"/>
            <a:ext cx="72453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>
                <a:latin typeface="Times New Roman" pitchFamily="-106" charset="0"/>
              </a:rPr>
              <a:t>Minterm Expansion</a:t>
            </a:r>
          </a:p>
        </p:txBody>
      </p:sp>
      <p:sp>
        <p:nvSpPr>
          <p:cNvPr id="101380" name="Text Box 10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51250" y="1981200"/>
            <a:ext cx="5014913" cy="2679700"/>
          </a:xfrm>
          <a:prstGeom prst="rect">
            <a:avLst/>
          </a:prstGeom>
          <a:solidFill>
            <a:schemeClr val="bg1"/>
          </a:solidFill>
          <a:ln w="28575">
            <a:solidFill>
              <a:srgbClr val="067B0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solidFill>
                  <a:srgbClr val="067B0E"/>
                </a:solidFill>
                <a:latin typeface="Georgia" pitchFamily="-106" charset="0"/>
              </a:rPr>
              <a:t>… is a proof that AND, OR, and NOT suffice to construct any function!</a:t>
            </a:r>
          </a:p>
        </p:txBody>
      </p:sp>
      <p:sp>
        <p:nvSpPr>
          <p:cNvPr id="101381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225" y="269716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x</a:t>
            </a:r>
          </a:p>
        </p:txBody>
      </p:sp>
      <p:sp>
        <p:nvSpPr>
          <p:cNvPr id="101382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27100" y="269716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y</a:t>
            </a:r>
          </a:p>
        </p:txBody>
      </p:sp>
      <p:sp>
        <p:nvSpPr>
          <p:cNvPr id="101383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1638" y="315436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1384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25513" y="3154363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1385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4813" y="346710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1386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28688" y="3467100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1387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1638" y="3792538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1388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25513" y="3792538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1389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4813" y="4105275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1390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28688" y="4105275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1391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24013" y="2722563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latin typeface="Courier New" pitchFamily="-106" charset="0"/>
              </a:rPr>
              <a:t>XOR</a:t>
            </a:r>
            <a:r>
              <a:rPr lang="en-US" b="1">
                <a:latin typeface="Courier New" pitchFamily="-106" charset="0"/>
              </a:rPr>
              <a:t>(x,y)</a:t>
            </a:r>
          </a:p>
        </p:txBody>
      </p:sp>
      <p:sp>
        <p:nvSpPr>
          <p:cNvPr id="101392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109788" y="3154363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1393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12963" y="3467100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1394" name="Text Box 1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09788" y="3792538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1395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12963" y="4105275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1396" name="Rectangle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52463" y="2419350"/>
            <a:ext cx="598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1E16E4"/>
                </a:solidFill>
                <a:latin typeface="Comic Sans MS" pitchFamily="-106" charset="0"/>
              </a:rPr>
              <a:t>input</a:t>
            </a:r>
          </a:p>
        </p:txBody>
      </p:sp>
      <p:sp>
        <p:nvSpPr>
          <p:cNvPr id="101397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1013" y="2776538"/>
            <a:ext cx="990600" cy="0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1398" name="Rectangle 2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065338" y="2419350"/>
            <a:ext cx="725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1E16E4"/>
                </a:solidFill>
                <a:latin typeface="Comic Sans MS" pitchFamily="-106" charset="0"/>
              </a:rPr>
              <a:t>output</a:t>
            </a:r>
          </a:p>
        </p:txBody>
      </p:sp>
      <p:sp>
        <p:nvSpPr>
          <p:cNvPr id="101399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809750" y="2776538"/>
            <a:ext cx="1309688" cy="0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1400" name="Rectangle 123"/>
          <p:cNvSpPr>
            <a:spLocks noChangeArrowheads="1"/>
          </p:cNvSpPr>
          <p:nvPr/>
        </p:nvSpPr>
        <p:spPr bwMode="auto">
          <a:xfrm>
            <a:off x="481013" y="3527425"/>
            <a:ext cx="2058987" cy="311150"/>
          </a:xfrm>
          <a:prstGeom prst="rect">
            <a:avLst/>
          </a:prstGeom>
          <a:noFill/>
          <a:ln w="19050">
            <a:solidFill>
              <a:srgbClr val="A008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1401" name="Rectangle 124"/>
          <p:cNvSpPr>
            <a:spLocks noChangeArrowheads="1"/>
          </p:cNvSpPr>
          <p:nvPr/>
        </p:nvSpPr>
        <p:spPr bwMode="auto">
          <a:xfrm>
            <a:off x="481013" y="3862388"/>
            <a:ext cx="2058987" cy="280987"/>
          </a:xfrm>
          <a:prstGeom prst="rect">
            <a:avLst/>
          </a:prstGeom>
          <a:noFill/>
          <a:ln w="19050">
            <a:solidFill>
              <a:srgbClr val="0E0C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1402" name="Rectangle 125"/>
          <p:cNvSpPr>
            <a:spLocks noChangeArrowheads="1"/>
          </p:cNvSpPr>
          <p:nvPr/>
        </p:nvSpPr>
        <p:spPr bwMode="auto">
          <a:xfrm>
            <a:off x="885825" y="1828800"/>
            <a:ext cx="1490663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-106" charset="0"/>
              </a:rPr>
              <a:t>Truth Table</a:t>
            </a:r>
          </a:p>
        </p:txBody>
      </p:sp>
      <p:sp>
        <p:nvSpPr>
          <p:cNvPr id="101403" name="Rectangle 126"/>
          <p:cNvSpPr>
            <a:spLocks noChangeArrowheads="1"/>
          </p:cNvSpPr>
          <p:nvPr/>
        </p:nvSpPr>
        <p:spPr bwMode="auto">
          <a:xfrm>
            <a:off x="1204913" y="5745163"/>
            <a:ext cx="6870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Comic Sans MS" pitchFamily="-106" charset="0"/>
              </a:rPr>
              <a:t>Build circuits of NOTs and AND that </a:t>
            </a:r>
            <a:r>
              <a:rPr lang="en-US" sz="1800" b="1" i="1">
                <a:latin typeface="Comic Sans MS" pitchFamily="-106" charset="0"/>
              </a:rPr>
              <a:t>computes each "1" row</a:t>
            </a:r>
            <a:r>
              <a:rPr lang="en-US" sz="1800">
                <a:latin typeface="Comic Sans MS" pitchFamily="-106" charset="0"/>
              </a:rPr>
              <a:t>. </a:t>
            </a:r>
          </a:p>
        </p:txBody>
      </p:sp>
      <p:sp>
        <p:nvSpPr>
          <p:cNvPr id="101404" name="Rectangle 127"/>
          <p:cNvSpPr>
            <a:spLocks noChangeArrowheads="1"/>
          </p:cNvSpPr>
          <p:nvPr/>
        </p:nvSpPr>
        <p:spPr bwMode="auto">
          <a:xfrm>
            <a:off x="1204913" y="6140450"/>
            <a:ext cx="21955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Comic Sans MS" pitchFamily="-106" charset="0"/>
              </a:rPr>
              <a:t>OR them together.</a:t>
            </a:r>
          </a:p>
        </p:txBody>
      </p:sp>
      <p:sp>
        <p:nvSpPr>
          <p:cNvPr id="101405" name="Rectangle 128"/>
          <p:cNvSpPr>
            <a:spLocks noChangeArrowheads="1"/>
          </p:cNvSpPr>
          <p:nvPr/>
        </p:nvSpPr>
        <p:spPr bwMode="auto">
          <a:xfrm>
            <a:off x="731838" y="5267325"/>
            <a:ext cx="1017587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-106" charset="0"/>
              </a:rPr>
              <a:t>Process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4363" y="1346200"/>
            <a:ext cx="329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-106" charset="0"/>
              </a:rPr>
              <a:t>Specify the </a:t>
            </a:r>
            <a:r>
              <a:rPr lang="en-US" sz="1800">
                <a:solidFill>
                  <a:srgbClr val="1E16E4"/>
                </a:solidFill>
                <a:latin typeface="Comic Sans MS" pitchFamily="-106" charset="0"/>
              </a:rPr>
              <a:t>Truth Table</a:t>
            </a:r>
            <a:r>
              <a:rPr lang="en-US" sz="1800">
                <a:latin typeface="Comic Sans MS" pitchFamily="-106" charset="0"/>
              </a:rPr>
              <a:t> defining the function</a:t>
            </a:r>
          </a:p>
        </p:txBody>
      </p:sp>
      <p:grpSp>
        <p:nvGrpSpPr>
          <p:cNvPr id="102403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23863" y="914400"/>
            <a:ext cx="8086725" cy="176213"/>
            <a:chOff x="295" y="1311"/>
            <a:chExt cx="5177" cy="114"/>
          </a:xfrm>
        </p:grpSpPr>
        <p:sp>
          <p:nvSpPr>
            <p:cNvPr id="102445" name="Rectangle 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46" name="Rectangle 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04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82663" y="92075"/>
            <a:ext cx="72453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>
                <a:latin typeface="Times New Roman" pitchFamily="-106" charset="0"/>
              </a:rPr>
              <a:t>Minterm Expansion</a:t>
            </a:r>
          </a:p>
        </p:txBody>
      </p:sp>
      <p:sp>
        <p:nvSpPr>
          <p:cNvPr id="102405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1188" y="241141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x</a:t>
            </a:r>
          </a:p>
        </p:txBody>
      </p:sp>
      <p:sp>
        <p:nvSpPr>
          <p:cNvPr id="102406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35063" y="2411413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y</a:t>
            </a:r>
          </a:p>
        </p:txBody>
      </p:sp>
      <p:sp>
        <p:nvSpPr>
          <p:cNvPr id="102407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286861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2408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33475" y="286861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2409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2775" y="318135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2410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36650" y="318135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2411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0" y="3506788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2412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33475" y="350678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2413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12775" y="3819525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2414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36650" y="381952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2415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831975" y="2436813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latin typeface="Courier New" pitchFamily="-106" charset="0"/>
              </a:rPr>
              <a:t>XOR</a:t>
            </a:r>
            <a:r>
              <a:rPr lang="en-US" b="1">
                <a:latin typeface="Courier New" pitchFamily="-106" charset="0"/>
              </a:rPr>
              <a:t>(x,y)</a:t>
            </a:r>
          </a:p>
        </p:txBody>
      </p:sp>
      <p:sp>
        <p:nvSpPr>
          <p:cNvPr id="102416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17750" y="286861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2417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320925" y="318135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2418" name="Text Box 1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17750" y="350678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2419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20925" y="381952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2420" name="Rectangle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60425" y="2133600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1E16E4"/>
                </a:solidFill>
                <a:latin typeface="Comic Sans MS" pitchFamily="-106" charset="0"/>
              </a:rPr>
              <a:t>input</a:t>
            </a:r>
          </a:p>
        </p:txBody>
      </p:sp>
      <p:sp>
        <p:nvSpPr>
          <p:cNvPr id="102421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88975" y="2490788"/>
            <a:ext cx="990600" cy="0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22" name="Rectangle 2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273300" y="2133600"/>
            <a:ext cx="725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1E16E4"/>
                </a:solidFill>
                <a:latin typeface="Comic Sans MS" pitchFamily="-106" charset="0"/>
              </a:rPr>
              <a:t>output</a:t>
            </a:r>
          </a:p>
        </p:txBody>
      </p:sp>
      <p:sp>
        <p:nvSpPr>
          <p:cNvPr id="102423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017713" y="2490788"/>
            <a:ext cx="1309687" cy="0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424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84750" y="1219200"/>
            <a:ext cx="3986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-106" charset="0"/>
              </a:rPr>
              <a:t>Build separate circuits for each </a:t>
            </a:r>
            <a:r>
              <a:rPr lang="en-US" sz="1800">
                <a:solidFill>
                  <a:srgbClr val="EB102C"/>
                </a:solidFill>
                <a:latin typeface="Comic Sans MS" pitchFamily="-106" charset="0"/>
              </a:rPr>
              <a:t>output-1</a:t>
            </a:r>
            <a:r>
              <a:rPr lang="en-US" sz="1800">
                <a:latin typeface="Comic Sans MS" pitchFamily="-106" charset="0"/>
              </a:rPr>
              <a:t> row using ANDs and NOTs</a:t>
            </a:r>
            <a:endParaRPr lang="en-US">
              <a:latin typeface="Comic Sans MS" pitchFamily="-106" charset="0"/>
            </a:endParaRPr>
          </a:p>
        </p:txBody>
      </p:sp>
      <p:sp>
        <p:nvSpPr>
          <p:cNvPr id="102425" name="Oval 2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19600" y="1338263"/>
            <a:ext cx="538163" cy="62865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omic Sans MS" pitchFamily="-106" charset="0"/>
              </a:rPr>
              <a:t>2</a:t>
            </a:r>
          </a:p>
        </p:txBody>
      </p:sp>
      <p:sp>
        <p:nvSpPr>
          <p:cNvPr id="102426" name="Oval 3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55588" y="1333500"/>
            <a:ext cx="536575" cy="62865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omic Sans MS" pitchFamily="-106" charset="0"/>
              </a:rPr>
              <a:t>1</a:t>
            </a:r>
          </a:p>
        </p:txBody>
      </p:sp>
      <p:sp>
        <p:nvSpPr>
          <p:cNvPr id="102427" name="Rectangle 32"/>
          <p:cNvSpPr>
            <a:spLocks noChangeArrowheads="1"/>
          </p:cNvSpPr>
          <p:nvPr/>
        </p:nvSpPr>
        <p:spPr bwMode="auto">
          <a:xfrm>
            <a:off x="5624513" y="1808163"/>
            <a:ext cx="2655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-106" charset="0"/>
              </a:rPr>
              <a:t>Combine them with OR.</a:t>
            </a:r>
            <a:endParaRPr lang="en-US" sz="1800"/>
          </a:p>
        </p:txBody>
      </p:sp>
      <p:grpSp>
        <p:nvGrpSpPr>
          <p:cNvPr id="102428" name="Group 41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 rot="-5400000">
            <a:off x="4184650" y="4760913"/>
            <a:ext cx="620713" cy="896937"/>
            <a:chOff x="672" y="2544"/>
            <a:chExt cx="336" cy="399"/>
          </a:xfrm>
        </p:grpSpPr>
        <p:sp>
          <p:nvSpPr>
            <p:cNvPr id="102442" name="Freeform 42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672" y="2544"/>
              <a:ext cx="336" cy="288"/>
            </a:xfrm>
            <a:custGeom>
              <a:avLst/>
              <a:gdLst>
                <a:gd name="T0" fmla="*/ 0 w 336"/>
                <a:gd name="T1" fmla="*/ 288 h 288"/>
                <a:gd name="T2" fmla="*/ 0 w 336"/>
                <a:gd name="T3" fmla="*/ 0 h 288"/>
                <a:gd name="T4" fmla="*/ 336 w 336"/>
                <a:gd name="T5" fmla="*/ 0 h 288"/>
                <a:gd name="T6" fmla="*/ 336 w 336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288"/>
                <a:gd name="T14" fmla="*/ 336 w 336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288">
                  <a:moveTo>
                    <a:pt x="0" y="288"/>
                  </a:moveTo>
                  <a:lnTo>
                    <a:pt x="0" y="0"/>
                  </a:lnTo>
                  <a:lnTo>
                    <a:pt x="336" y="0"/>
                  </a:lnTo>
                  <a:lnTo>
                    <a:pt x="336" y="288"/>
                  </a:lnTo>
                </a:path>
              </a:pathLst>
            </a:custGeom>
            <a:noFill/>
            <a:ln w="38100">
              <a:solidFill>
                <a:srgbClr val="A008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2443" name="Arc 43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 flipH="1" flipV="1">
              <a:off x="675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A008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2444" name="Arc 44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836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A008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2429" name="Line 4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rot="-5400000">
            <a:off x="3729038" y="5021263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30" name="Line 46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rot="-5400000">
            <a:off x="3634582" y="4853781"/>
            <a:ext cx="0" cy="427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431" name="Line 47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rot="-5400000">
            <a:off x="5253038" y="49149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32" name="Text Box 66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143000" y="47244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input x</a:t>
            </a:r>
          </a:p>
        </p:txBody>
      </p:sp>
      <p:sp>
        <p:nvSpPr>
          <p:cNvPr id="102433" name="Text Box 67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143000" y="528955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input y</a:t>
            </a:r>
          </a:p>
        </p:txBody>
      </p:sp>
      <p:sp>
        <p:nvSpPr>
          <p:cNvPr id="102434" name="Text Box 8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014788" y="5040313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A008E3"/>
                </a:solidFill>
                <a:latin typeface="Arial" charset="0"/>
              </a:rPr>
              <a:t>AND</a:t>
            </a:r>
          </a:p>
        </p:txBody>
      </p:sp>
      <p:sp>
        <p:nvSpPr>
          <p:cNvPr id="102435" name="Line 9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236663" y="5064125"/>
            <a:ext cx="21859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436" name="Line 9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1246188" y="5329238"/>
            <a:ext cx="2209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37" name="Oval 86"/>
          <p:cNvSpPr>
            <a:spLocks noChangeArrowheads="1"/>
          </p:cNvSpPr>
          <p:nvPr/>
        </p:nvSpPr>
        <p:spPr bwMode="auto">
          <a:xfrm>
            <a:off x="3865563" y="4987925"/>
            <a:ext cx="152400" cy="152400"/>
          </a:xfrm>
          <a:prstGeom prst="ellipse">
            <a:avLst/>
          </a:prstGeom>
          <a:noFill/>
          <a:ln w="19050">
            <a:solidFill>
              <a:srgbClr val="A008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38" name="Rectangle 90"/>
          <p:cNvSpPr>
            <a:spLocks noChangeArrowheads="1"/>
          </p:cNvSpPr>
          <p:nvPr/>
        </p:nvSpPr>
        <p:spPr bwMode="auto">
          <a:xfrm>
            <a:off x="688975" y="3241675"/>
            <a:ext cx="2058988" cy="311150"/>
          </a:xfrm>
          <a:prstGeom prst="rect">
            <a:avLst/>
          </a:prstGeom>
          <a:noFill/>
          <a:ln w="19050">
            <a:solidFill>
              <a:srgbClr val="A008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439" name="AutoShape 96"/>
          <p:cNvSpPr>
            <a:spLocks noChangeArrowheads="1"/>
          </p:cNvSpPr>
          <p:nvPr/>
        </p:nvSpPr>
        <p:spPr bwMode="auto">
          <a:xfrm rot="-5400000" flipH="1" flipV="1">
            <a:off x="3250407" y="3894931"/>
            <a:ext cx="554038" cy="6381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noFill/>
          <a:ln w="19050">
            <a:solidFill>
              <a:srgbClr val="EB102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440" name="Rectangle 98"/>
          <p:cNvSpPr>
            <a:spLocks noChangeArrowheads="1"/>
          </p:cNvSpPr>
          <p:nvPr/>
        </p:nvSpPr>
        <p:spPr bwMode="auto">
          <a:xfrm>
            <a:off x="7054850" y="4794250"/>
            <a:ext cx="9445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7B0E"/>
                </a:solidFill>
                <a:latin typeface="Comic Sans MS" pitchFamily="-106" charset="0"/>
              </a:rPr>
              <a:t>KEY</a:t>
            </a:r>
          </a:p>
        </p:txBody>
      </p:sp>
      <p:sp>
        <p:nvSpPr>
          <p:cNvPr id="102441" name="Rectangle 99"/>
          <p:cNvSpPr>
            <a:spLocks noChangeArrowheads="1"/>
          </p:cNvSpPr>
          <p:nvPr/>
        </p:nvSpPr>
        <p:spPr bwMode="auto">
          <a:xfrm>
            <a:off x="6213475" y="5399088"/>
            <a:ext cx="2532063" cy="9350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rgbClr val="A008E3"/>
                </a:solidFill>
                <a:latin typeface="Comic Sans MS" pitchFamily="-106" charset="0"/>
              </a:rPr>
              <a:t>This circuit</a:t>
            </a:r>
            <a:r>
              <a:rPr lang="en-US" sz="1800">
                <a:solidFill>
                  <a:srgbClr val="067B0E"/>
                </a:solidFill>
                <a:latin typeface="Comic Sans MS" pitchFamily="-106" charset="0"/>
              </a:rPr>
              <a:t> always outputs 0 - </a:t>
            </a:r>
            <a:r>
              <a:rPr lang="en-US" sz="1800" b="1" i="1">
                <a:solidFill>
                  <a:srgbClr val="067B0E"/>
                </a:solidFill>
                <a:latin typeface="Comic Sans MS" pitchFamily="-106" charset="0"/>
              </a:rPr>
              <a:t>except </a:t>
            </a:r>
            <a:r>
              <a:rPr lang="en-US" sz="1800">
                <a:solidFill>
                  <a:srgbClr val="067B0E"/>
                </a:solidFill>
                <a:latin typeface="Comic Sans MS" pitchFamily="-106" charset="0"/>
              </a:rPr>
              <a:t> for the </a:t>
            </a:r>
            <a:r>
              <a:rPr lang="en-US" sz="1800">
                <a:solidFill>
                  <a:srgbClr val="A008E3"/>
                </a:solidFill>
                <a:latin typeface="Comic Sans MS" pitchFamily="-106" charset="0"/>
              </a:rPr>
              <a:t>second</a:t>
            </a:r>
            <a:r>
              <a:rPr lang="en-US" sz="1800">
                <a:solidFill>
                  <a:srgbClr val="067B0E"/>
                </a:solidFill>
                <a:latin typeface="Comic Sans MS" pitchFamily="-106" charset="0"/>
              </a:rPr>
              <a:t> row!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4363" y="1346200"/>
            <a:ext cx="329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-106" charset="0"/>
              </a:rPr>
              <a:t>Specify the </a:t>
            </a:r>
            <a:r>
              <a:rPr lang="en-US" sz="1800">
                <a:solidFill>
                  <a:srgbClr val="1E16E4"/>
                </a:solidFill>
                <a:latin typeface="Comic Sans MS" pitchFamily="-106" charset="0"/>
              </a:rPr>
              <a:t>Truth Table</a:t>
            </a:r>
            <a:r>
              <a:rPr lang="en-US" sz="1800">
                <a:latin typeface="Comic Sans MS" pitchFamily="-106" charset="0"/>
              </a:rPr>
              <a:t> defining the function</a:t>
            </a:r>
          </a:p>
        </p:txBody>
      </p:sp>
      <p:grpSp>
        <p:nvGrpSpPr>
          <p:cNvPr id="103427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23863" y="914400"/>
            <a:ext cx="8086725" cy="176213"/>
            <a:chOff x="295" y="1311"/>
            <a:chExt cx="5177" cy="114"/>
          </a:xfrm>
        </p:grpSpPr>
        <p:sp>
          <p:nvSpPr>
            <p:cNvPr id="103500" name="Rectangle 3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01" name="Rectangle 4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428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82663" y="92075"/>
            <a:ext cx="72453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>
                <a:latin typeface="Times New Roman" pitchFamily="-106" charset="0"/>
              </a:rPr>
              <a:t>Minterm Expansion</a:t>
            </a:r>
          </a:p>
        </p:txBody>
      </p:sp>
      <p:sp>
        <p:nvSpPr>
          <p:cNvPr id="103429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1188" y="241141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x</a:t>
            </a:r>
          </a:p>
        </p:txBody>
      </p:sp>
      <p:sp>
        <p:nvSpPr>
          <p:cNvPr id="103430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35063" y="2411413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y</a:t>
            </a:r>
          </a:p>
        </p:txBody>
      </p:sp>
      <p:sp>
        <p:nvSpPr>
          <p:cNvPr id="103431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286861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3432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33475" y="286861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3433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2775" y="318135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3434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36650" y="318135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3435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0" y="3506788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3436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33475" y="350678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3437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12775" y="3819525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3438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36650" y="381952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3439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831975" y="2436813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latin typeface="Courier New" pitchFamily="-106" charset="0"/>
              </a:rPr>
              <a:t>XOR</a:t>
            </a:r>
            <a:r>
              <a:rPr lang="en-US" b="1">
                <a:latin typeface="Courier New" pitchFamily="-106" charset="0"/>
              </a:rPr>
              <a:t>(x,y)</a:t>
            </a:r>
          </a:p>
        </p:txBody>
      </p:sp>
      <p:sp>
        <p:nvSpPr>
          <p:cNvPr id="103440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17750" y="286861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3441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320925" y="318135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3442" name="Text Box 1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17750" y="350678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3443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20925" y="381952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3444" name="Rectangle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60425" y="2133600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1E16E4"/>
                </a:solidFill>
                <a:latin typeface="Comic Sans MS" pitchFamily="-106" charset="0"/>
              </a:rPr>
              <a:t>input</a:t>
            </a:r>
          </a:p>
        </p:txBody>
      </p:sp>
      <p:sp>
        <p:nvSpPr>
          <p:cNvPr id="103445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88975" y="2490788"/>
            <a:ext cx="990600" cy="0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46" name="Rectangle 2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273300" y="2133600"/>
            <a:ext cx="725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1E16E4"/>
                </a:solidFill>
                <a:latin typeface="Comic Sans MS" pitchFamily="-106" charset="0"/>
              </a:rPr>
              <a:t>output</a:t>
            </a:r>
          </a:p>
        </p:txBody>
      </p:sp>
      <p:sp>
        <p:nvSpPr>
          <p:cNvPr id="103447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017713" y="2490788"/>
            <a:ext cx="1309687" cy="0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448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84750" y="1219200"/>
            <a:ext cx="3986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-106" charset="0"/>
              </a:rPr>
              <a:t>Build separate circuits for each </a:t>
            </a:r>
            <a:r>
              <a:rPr lang="en-US" sz="1800">
                <a:solidFill>
                  <a:srgbClr val="EB102C"/>
                </a:solidFill>
                <a:latin typeface="Comic Sans MS" pitchFamily="-106" charset="0"/>
              </a:rPr>
              <a:t>output-1</a:t>
            </a:r>
            <a:r>
              <a:rPr lang="en-US" sz="1800">
                <a:latin typeface="Comic Sans MS" pitchFamily="-106" charset="0"/>
              </a:rPr>
              <a:t> row using ANDs and NOTs</a:t>
            </a:r>
            <a:endParaRPr lang="en-US">
              <a:latin typeface="Comic Sans MS" pitchFamily="-106" charset="0"/>
            </a:endParaRPr>
          </a:p>
        </p:txBody>
      </p:sp>
      <p:sp>
        <p:nvSpPr>
          <p:cNvPr id="103449" name="Oval 2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19600" y="1338263"/>
            <a:ext cx="538163" cy="62865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omic Sans MS" pitchFamily="-106" charset="0"/>
              </a:rPr>
              <a:t>2</a:t>
            </a:r>
          </a:p>
        </p:txBody>
      </p:sp>
      <p:sp>
        <p:nvSpPr>
          <p:cNvPr id="103450" name="Oval 3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55588" y="1333500"/>
            <a:ext cx="536575" cy="62865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omic Sans MS" pitchFamily="-106" charset="0"/>
              </a:rPr>
              <a:t>1</a:t>
            </a:r>
          </a:p>
        </p:txBody>
      </p:sp>
      <p:sp>
        <p:nvSpPr>
          <p:cNvPr id="103451" name="Rectangle 32"/>
          <p:cNvSpPr>
            <a:spLocks noChangeArrowheads="1"/>
          </p:cNvSpPr>
          <p:nvPr/>
        </p:nvSpPr>
        <p:spPr bwMode="auto">
          <a:xfrm>
            <a:off x="5624513" y="1808163"/>
            <a:ext cx="2655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-106" charset="0"/>
              </a:rPr>
              <a:t>Combine them with OR.</a:t>
            </a:r>
            <a:endParaRPr lang="en-US" sz="1800"/>
          </a:p>
        </p:txBody>
      </p:sp>
      <p:grpSp>
        <p:nvGrpSpPr>
          <p:cNvPr id="103452" name="Group 41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 rot="-5400000">
            <a:off x="4184650" y="4760913"/>
            <a:ext cx="620713" cy="896937"/>
            <a:chOff x="672" y="2544"/>
            <a:chExt cx="336" cy="399"/>
          </a:xfrm>
        </p:grpSpPr>
        <p:sp>
          <p:nvSpPr>
            <p:cNvPr id="103497" name="Freeform 42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672" y="2544"/>
              <a:ext cx="336" cy="288"/>
            </a:xfrm>
            <a:custGeom>
              <a:avLst/>
              <a:gdLst>
                <a:gd name="T0" fmla="*/ 0 w 336"/>
                <a:gd name="T1" fmla="*/ 288 h 288"/>
                <a:gd name="T2" fmla="*/ 0 w 336"/>
                <a:gd name="T3" fmla="*/ 0 h 288"/>
                <a:gd name="T4" fmla="*/ 336 w 336"/>
                <a:gd name="T5" fmla="*/ 0 h 288"/>
                <a:gd name="T6" fmla="*/ 336 w 336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288"/>
                <a:gd name="T14" fmla="*/ 336 w 336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288">
                  <a:moveTo>
                    <a:pt x="0" y="288"/>
                  </a:moveTo>
                  <a:lnTo>
                    <a:pt x="0" y="0"/>
                  </a:lnTo>
                  <a:lnTo>
                    <a:pt x="336" y="0"/>
                  </a:lnTo>
                  <a:lnTo>
                    <a:pt x="336" y="288"/>
                  </a:lnTo>
                </a:path>
              </a:pathLst>
            </a:custGeom>
            <a:noFill/>
            <a:ln w="38100">
              <a:solidFill>
                <a:srgbClr val="A008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3498" name="Arc 43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 flipH="1" flipV="1">
              <a:off x="675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A008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3499" name="Arc 44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 flipV="1">
              <a:off x="836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A008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3453" name="Line 4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rot="-5400000">
            <a:off x="3729038" y="5021263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54" name="Line 46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rot="-5400000">
            <a:off x="3634582" y="4853781"/>
            <a:ext cx="0" cy="427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455" name="Line 47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rot="-5400000">
            <a:off x="5253038" y="49149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03456" name="Group 59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 rot="-5400000">
            <a:off x="4184651" y="5664200"/>
            <a:ext cx="620712" cy="896937"/>
            <a:chOff x="672" y="2544"/>
            <a:chExt cx="336" cy="399"/>
          </a:xfrm>
        </p:grpSpPr>
        <p:sp>
          <p:nvSpPr>
            <p:cNvPr id="103494" name="Freeform 60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672" y="2544"/>
              <a:ext cx="336" cy="288"/>
            </a:xfrm>
            <a:custGeom>
              <a:avLst/>
              <a:gdLst>
                <a:gd name="T0" fmla="*/ 0 w 336"/>
                <a:gd name="T1" fmla="*/ 288 h 288"/>
                <a:gd name="T2" fmla="*/ 0 w 336"/>
                <a:gd name="T3" fmla="*/ 0 h 288"/>
                <a:gd name="T4" fmla="*/ 336 w 336"/>
                <a:gd name="T5" fmla="*/ 0 h 288"/>
                <a:gd name="T6" fmla="*/ 336 w 336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288"/>
                <a:gd name="T14" fmla="*/ 336 w 336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288">
                  <a:moveTo>
                    <a:pt x="0" y="288"/>
                  </a:moveTo>
                  <a:lnTo>
                    <a:pt x="0" y="0"/>
                  </a:lnTo>
                  <a:lnTo>
                    <a:pt x="336" y="0"/>
                  </a:lnTo>
                  <a:lnTo>
                    <a:pt x="336" y="288"/>
                  </a:lnTo>
                </a:path>
              </a:pathLst>
            </a:custGeom>
            <a:noFill/>
            <a:ln w="38100">
              <a:solidFill>
                <a:srgbClr val="160C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3495" name="Arc 61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 flipH="1" flipV="1">
              <a:off x="675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160C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3496" name="Arc 62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 flipV="1">
              <a:off x="836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160C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3457" name="Line 6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rot="-5400000">
            <a:off x="3725863" y="565785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58" name="Line 64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rot="-5400000">
            <a:off x="5253038" y="5818188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59" name="Text Box 6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143000" y="47244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input x</a:t>
            </a:r>
          </a:p>
        </p:txBody>
      </p:sp>
      <p:sp>
        <p:nvSpPr>
          <p:cNvPr id="103460" name="Text Box 6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143000" y="528955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input y</a:t>
            </a:r>
          </a:p>
        </p:txBody>
      </p:sp>
      <p:sp>
        <p:nvSpPr>
          <p:cNvPr id="103461" name="Line 6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rot="-5400000">
            <a:off x="3648075" y="6010275"/>
            <a:ext cx="0" cy="450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462" name="Text Box 8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014788" y="5040313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A008E3"/>
                </a:solidFill>
                <a:latin typeface="Arial" charset="0"/>
              </a:rPr>
              <a:t>AND</a:t>
            </a:r>
          </a:p>
        </p:txBody>
      </p:sp>
      <p:sp>
        <p:nvSpPr>
          <p:cNvPr id="103463" name="Line 90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1236663" y="5064125"/>
            <a:ext cx="21859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464" name="Line 9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1246188" y="5329238"/>
            <a:ext cx="2209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65" name="Line 92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2936875" y="5322888"/>
            <a:ext cx="0" cy="909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66" name="Line 9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2928938" y="6232525"/>
            <a:ext cx="5349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67" name="Line 9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2641600" y="5059363"/>
            <a:ext cx="0" cy="909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68" name="Line 9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2643188" y="5969000"/>
            <a:ext cx="831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469" name="Text Box 98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029075" y="59436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160CE3"/>
                </a:solidFill>
                <a:latin typeface="Arial" charset="0"/>
              </a:rPr>
              <a:t>AND</a:t>
            </a:r>
          </a:p>
        </p:txBody>
      </p:sp>
      <p:sp>
        <p:nvSpPr>
          <p:cNvPr id="103470" name="Text Box 7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981200" y="6532563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sz="900">
                <a:solidFill>
                  <a:srgbClr val="009900"/>
                </a:solidFill>
                <a:latin typeface="Comic Sans MS" pitchFamily="-106" charset="0"/>
              </a:rPr>
              <a:t>These are not bubbles, they’re NOT bubbles</a:t>
            </a:r>
          </a:p>
        </p:txBody>
      </p:sp>
      <p:grpSp>
        <p:nvGrpSpPr>
          <p:cNvPr id="103471" name="Group 72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1795463" y="6318250"/>
            <a:ext cx="333375" cy="417513"/>
            <a:chOff x="2928" y="1051"/>
            <a:chExt cx="840" cy="957"/>
          </a:xfrm>
        </p:grpSpPr>
        <p:sp>
          <p:nvSpPr>
            <p:cNvPr id="103481" name="Freeform 73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82" name="Oval 74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83" name="Oval 75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84" name="Oval 7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85" name="Oval 7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86" name="Oval 78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87" name="Oval 79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88" name="Oval 80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89" name="AutoShape 8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3490" name="Freeform 82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91" name="Freeform 83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92" name="Freeform 84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93" name="Freeform 85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472" name="Oval 84"/>
          <p:cNvSpPr>
            <a:spLocks noChangeArrowheads="1"/>
          </p:cNvSpPr>
          <p:nvPr/>
        </p:nvSpPr>
        <p:spPr bwMode="auto">
          <a:xfrm>
            <a:off x="3865563" y="4987925"/>
            <a:ext cx="152400" cy="152400"/>
          </a:xfrm>
          <a:prstGeom prst="ellipse">
            <a:avLst/>
          </a:prstGeom>
          <a:noFill/>
          <a:ln w="19050">
            <a:solidFill>
              <a:srgbClr val="A008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73" name="Oval 85"/>
          <p:cNvSpPr>
            <a:spLocks noChangeArrowheads="1"/>
          </p:cNvSpPr>
          <p:nvPr/>
        </p:nvSpPr>
        <p:spPr bwMode="auto">
          <a:xfrm>
            <a:off x="3878263" y="6170613"/>
            <a:ext cx="152400" cy="152400"/>
          </a:xfrm>
          <a:prstGeom prst="ellipse">
            <a:avLst/>
          </a:prstGeom>
          <a:noFill/>
          <a:ln w="19050">
            <a:solidFill>
              <a:srgbClr val="0E0C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74" name="Oval 86"/>
          <p:cNvSpPr>
            <a:spLocks noChangeArrowheads="1"/>
          </p:cNvSpPr>
          <p:nvPr/>
        </p:nvSpPr>
        <p:spPr bwMode="auto">
          <a:xfrm>
            <a:off x="2601913" y="5024438"/>
            <a:ext cx="80962" cy="809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475" name="Oval 87"/>
          <p:cNvSpPr>
            <a:spLocks noChangeArrowheads="1"/>
          </p:cNvSpPr>
          <p:nvPr/>
        </p:nvSpPr>
        <p:spPr bwMode="auto">
          <a:xfrm>
            <a:off x="2890838" y="5287963"/>
            <a:ext cx="80962" cy="809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476" name="Rectangle 88"/>
          <p:cNvSpPr>
            <a:spLocks noChangeArrowheads="1"/>
          </p:cNvSpPr>
          <p:nvPr/>
        </p:nvSpPr>
        <p:spPr bwMode="auto">
          <a:xfrm>
            <a:off x="688975" y="3241675"/>
            <a:ext cx="2058988" cy="311150"/>
          </a:xfrm>
          <a:prstGeom prst="rect">
            <a:avLst/>
          </a:prstGeom>
          <a:noFill/>
          <a:ln w="19050">
            <a:solidFill>
              <a:srgbClr val="A008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477" name="Rectangle 89"/>
          <p:cNvSpPr>
            <a:spLocks noChangeArrowheads="1"/>
          </p:cNvSpPr>
          <p:nvPr/>
        </p:nvSpPr>
        <p:spPr bwMode="auto">
          <a:xfrm>
            <a:off x="688975" y="3576638"/>
            <a:ext cx="2058988" cy="280987"/>
          </a:xfrm>
          <a:prstGeom prst="rect">
            <a:avLst/>
          </a:prstGeom>
          <a:noFill/>
          <a:ln w="19050">
            <a:solidFill>
              <a:srgbClr val="0E0C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478" name="AutoShape 90"/>
          <p:cNvSpPr>
            <a:spLocks noChangeArrowheads="1"/>
          </p:cNvSpPr>
          <p:nvPr/>
        </p:nvSpPr>
        <p:spPr bwMode="auto">
          <a:xfrm rot="-5400000" flipH="1" flipV="1">
            <a:off x="3250407" y="3894931"/>
            <a:ext cx="554038" cy="6381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noFill/>
          <a:ln w="19050">
            <a:solidFill>
              <a:srgbClr val="EB102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479" name="Rectangle 91"/>
          <p:cNvSpPr>
            <a:spLocks noChangeArrowheads="1"/>
          </p:cNvSpPr>
          <p:nvPr/>
        </p:nvSpPr>
        <p:spPr bwMode="auto">
          <a:xfrm>
            <a:off x="7210425" y="5103813"/>
            <a:ext cx="9445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7B0E"/>
                </a:solidFill>
                <a:latin typeface="Comic Sans MS" pitchFamily="-106" charset="0"/>
              </a:rPr>
              <a:t>KEY</a:t>
            </a:r>
          </a:p>
        </p:txBody>
      </p:sp>
      <p:sp>
        <p:nvSpPr>
          <p:cNvPr id="103480" name="Rectangle 92"/>
          <p:cNvSpPr>
            <a:spLocks noChangeArrowheads="1"/>
          </p:cNvSpPr>
          <p:nvPr/>
        </p:nvSpPr>
        <p:spPr bwMode="auto">
          <a:xfrm>
            <a:off x="6369050" y="5708650"/>
            <a:ext cx="2532063" cy="9350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rgbClr val="0E0CFB"/>
                </a:solidFill>
                <a:latin typeface="Comic Sans MS" pitchFamily="-106" charset="0"/>
              </a:rPr>
              <a:t>This circuit</a:t>
            </a:r>
            <a:r>
              <a:rPr lang="en-US" sz="1800">
                <a:solidFill>
                  <a:srgbClr val="067B0E"/>
                </a:solidFill>
                <a:latin typeface="Comic Sans MS" pitchFamily="-106" charset="0"/>
              </a:rPr>
              <a:t> always outputs 0 - </a:t>
            </a:r>
            <a:r>
              <a:rPr lang="en-US" sz="1800" b="1" i="1">
                <a:solidFill>
                  <a:srgbClr val="067B0E"/>
                </a:solidFill>
                <a:latin typeface="Comic Sans MS" pitchFamily="-106" charset="0"/>
              </a:rPr>
              <a:t>except </a:t>
            </a:r>
            <a:r>
              <a:rPr lang="en-US" sz="1800">
                <a:solidFill>
                  <a:srgbClr val="067B0E"/>
                </a:solidFill>
                <a:latin typeface="Comic Sans MS" pitchFamily="-106" charset="0"/>
              </a:rPr>
              <a:t> for the </a:t>
            </a:r>
            <a:r>
              <a:rPr lang="en-US" sz="1800">
                <a:solidFill>
                  <a:srgbClr val="0E0CFB"/>
                </a:solidFill>
                <a:latin typeface="Comic Sans MS" pitchFamily="-106" charset="0"/>
              </a:rPr>
              <a:t>third</a:t>
            </a:r>
            <a:r>
              <a:rPr lang="en-US" sz="1800">
                <a:solidFill>
                  <a:srgbClr val="067B0E"/>
                </a:solidFill>
                <a:latin typeface="Comic Sans MS" pitchFamily="-106" charset="0"/>
              </a:rPr>
              <a:t> row!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4363" y="1346200"/>
            <a:ext cx="329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-106" charset="0"/>
              </a:rPr>
              <a:t>Specify the </a:t>
            </a:r>
            <a:r>
              <a:rPr lang="en-US" sz="1800">
                <a:solidFill>
                  <a:srgbClr val="1E16E4"/>
                </a:solidFill>
                <a:latin typeface="Comic Sans MS" pitchFamily="-106" charset="0"/>
              </a:rPr>
              <a:t>Truth Table</a:t>
            </a:r>
            <a:r>
              <a:rPr lang="en-US" sz="1800">
                <a:latin typeface="Comic Sans MS" pitchFamily="-106" charset="0"/>
              </a:rPr>
              <a:t> defining the function</a:t>
            </a:r>
          </a:p>
        </p:txBody>
      </p:sp>
      <p:grpSp>
        <p:nvGrpSpPr>
          <p:cNvPr id="104451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23863" y="914400"/>
            <a:ext cx="8086725" cy="176213"/>
            <a:chOff x="295" y="1311"/>
            <a:chExt cx="5177" cy="114"/>
          </a:xfrm>
        </p:grpSpPr>
        <p:sp>
          <p:nvSpPr>
            <p:cNvPr id="104537" name="Rectangle 3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38" name="Rectangle 4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452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82663" y="92075"/>
            <a:ext cx="72453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>
                <a:latin typeface="Times New Roman" pitchFamily="-106" charset="0"/>
              </a:rPr>
              <a:t>Minterm Expansion</a:t>
            </a:r>
          </a:p>
        </p:txBody>
      </p:sp>
      <p:sp>
        <p:nvSpPr>
          <p:cNvPr id="104453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1188" y="241141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x</a:t>
            </a:r>
          </a:p>
        </p:txBody>
      </p:sp>
      <p:sp>
        <p:nvSpPr>
          <p:cNvPr id="10445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35063" y="2411413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y</a:t>
            </a:r>
          </a:p>
        </p:txBody>
      </p:sp>
      <p:sp>
        <p:nvSpPr>
          <p:cNvPr id="104455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286861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4456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33475" y="286861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4457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2775" y="318135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4458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36650" y="318135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4459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0" y="3506788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4460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33475" y="350678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4461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12775" y="3819525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4462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36650" y="381952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4463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831975" y="2436813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latin typeface="Courier New" pitchFamily="-106" charset="0"/>
              </a:rPr>
              <a:t>XOR</a:t>
            </a:r>
            <a:r>
              <a:rPr lang="en-US" b="1">
                <a:latin typeface="Courier New" pitchFamily="-106" charset="0"/>
              </a:rPr>
              <a:t>(x,y)</a:t>
            </a:r>
          </a:p>
        </p:txBody>
      </p:sp>
      <p:sp>
        <p:nvSpPr>
          <p:cNvPr id="104464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17750" y="286861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4465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320925" y="318135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4466" name="Text Box 1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17750" y="350678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4467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20925" y="381952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4468" name="Rectangle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60425" y="2133600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1E16E4"/>
                </a:solidFill>
                <a:latin typeface="Comic Sans MS" pitchFamily="-106" charset="0"/>
              </a:rPr>
              <a:t>input</a:t>
            </a:r>
          </a:p>
        </p:txBody>
      </p:sp>
      <p:sp>
        <p:nvSpPr>
          <p:cNvPr id="104469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88975" y="2490788"/>
            <a:ext cx="990600" cy="0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70" name="Rectangle 2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273300" y="2133600"/>
            <a:ext cx="725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1E16E4"/>
                </a:solidFill>
                <a:latin typeface="Comic Sans MS" pitchFamily="-106" charset="0"/>
              </a:rPr>
              <a:t>output</a:t>
            </a:r>
          </a:p>
        </p:txBody>
      </p:sp>
      <p:sp>
        <p:nvSpPr>
          <p:cNvPr id="104471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017713" y="2490788"/>
            <a:ext cx="1309687" cy="0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4472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84750" y="1219200"/>
            <a:ext cx="3986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-106" charset="0"/>
              </a:rPr>
              <a:t>Build separate circuits for each </a:t>
            </a:r>
            <a:r>
              <a:rPr lang="en-US" sz="1800">
                <a:solidFill>
                  <a:srgbClr val="EB102C"/>
                </a:solidFill>
                <a:latin typeface="Comic Sans MS" pitchFamily="-106" charset="0"/>
              </a:rPr>
              <a:t>output-1</a:t>
            </a:r>
            <a:r>
              <a:rPr lang="en-US" sz="1800">
                <a:latin typeface="Comic Sans MS" pitchFamily="-106" charset="0"/>
              </a:rPr>
              <a:t> row using ANDs and NOTs</a:t>
            </a:r>
            <a:endParaRPr lang="en-US">
              <a:latin typeface="Comic Sans MS" pitchFamily="-106" charset="0"/>
            </a:endParaRPr>
          </a:p>
        </p:txBody>
      </p:sp>
      <p:sp>
        <p:nvSpPr>
          <p:cNvPr id="104473" name="Oval 2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19600" y="1338263"/>
            <a:ext cx="538163" cy="62865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omic Sans MS" pitchFamily="-106" charset="0"/>
              </a:rPr>
              <a:t>2</a:t>
            </a:r>
          </a:p>
        </p:txBody>
      </p:sp>
      <p:sp>
        <p:nvSpPr>
          <p:cNvPr id="104474" name="Oval 3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55588" y="1333500"/>
            <a:ext cx="536575" cy="62865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omic Sans MS" pitchFamily="-106" charset="0"/>
              </a:rPr>
              <a:t>1</a:t>
            </a:r>
          </a:p>
        </p:txBody>
      </p:sp>
      <p:sp>
        <p:nvSpPr>
          <p:cNvPr id="104475" name="Rectangle 32"/>
          <p:cNvSpPr>
            <a:spLocks noChangeArrowheads="1"/>
          </p:cNvSpPr>
          <p:nvPr/>
        </p:nvSpPr>
        <p:spPr bwMode="auto">
          <a:xfrm>
            <a:off x="5624513" y="1808163"/>
            <a:ext cx="2655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-106" charset="0"/>
              </a:rPr>
              <a:t>Combine them with OR.</a:t>
            </a:r>
            <a:endParaRPr lang="en-US" sz="1800"/>
          </a:p>
        </p:txBody>
      </p:sp>
      <p:grpSp>
        <p:nvGrpSpPr>
          <p:cNvPr id="104476" name="Group 41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 rot="-5400000">
            <a:off x="4184650" y="4760913"/>
            <a:ext cx="620713" cy="896937"/>
            <a:chOff x="672" y="2544"/>
            <a:chExt cx="336" cy="399"/>
          </a:xfrm>
        </p:grpSpPr>
        <p:sp>
          <p:nvSpPr>
            <p:cNvPr id="104534" name="Freeform 42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672" y="2544"/>
              <a:ext cx="336" cy="288"/>
            </a:xfrm>
            <a:custGeom>
              <a:avLst/>
              <a:gdLst>
                <a:gd name="T0" fmla="*/ 0 w 336"/>
                <a:gd name="T1" fmla="*/ 288 h 288"/>
                <a:gd name="T2" fmla="*/ 0 w 336"/>
                <a:gd name="T3" fmla="*/ 0 h 288"/>
                <a:gd name="T4" fmla="*/ 336 w 336"/>
                <a:gd name="T5" fmla="*/ 0 h 288"/>
                <a:gd name="T6" fmla="*/ 336 w 336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288"/>
                <a:gd name="T14" fmla="*/ 336 w 336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288">
                  <a:moveTo>
                    <a:pt x="0" y="288"/>
                  </a:moveTo>
                  <a:lnTo>
                    <a:pt x="0" y="0"/>
                  </a:lnTo>
                  <a:lnTo>
                    <a:pt x="336" y="0"/>
                  </a:lnTo>
                  <a:lnTo>
                    <a:pt x="336" y="288"/>
                  </a:lnTo>
                </a:path>
              </a:pathLst>
            </a:custGeom>
            <a:noFill/>
            <a:ln w="38100">
              <a:solidFill>
                <a:srgbClr val="A008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4535" name="Arc 43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 flipH="1" flipV="1">
              <a:off x="675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A008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4536" name="Arc 44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 flipV="1">
              <a:off x="836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A008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4477" name="Line 4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rot="-5400000">
            <a:off x="3729038" y="5021263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78" name="Line 46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rot="-5400000">
            <a:off x="3634582" y="4853781"/>
            <a:ext cx="0" cy="427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4479" name="Line 47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rot="-5400000">
            <a:off x="5253038" y="49149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04480" name="Group 48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5937250" y="5357813"/>
            <a:ext cx="2136775" cy="627062"/>
            <a:chOff x="3407" y="2584"/>
            <a:chExt cx="1346" cy="395"/>
          </a:xfrm>
        </p:grpSpPr>
        <p:sp>
          <p:nvSpPr>
            <p:cNvPr id="104524" name="Line 49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 rot="-5400000">
              <a:off x="3636" y="2631"/>
              <a:ext cx="0" cy="4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4525" name="Line 50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 rot="-5400000">
              <a:off x="3632" y="2465"/>
              <a:ext cx="0" cy="4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4526" name="Line 51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rot="-5400000">
              <a:off x="4561" y="2594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04527" name="Group 52"/>
            <p:cNvGrpSpPr>
              <a:grpSpLocks/>
            </p:cNvGrpSpPr>
            <p:nvPr>
              <p:custDataLst>
                <p:tags r:id="rId70"/>
              </p:custDataLst>
            </p:nvPr>
          </p:nvGrpSpPr>
          <p:grpSpPr bwMode="auto">
            <a:xfrm>
              <a:off x="3771" y="2578"/>
              <a:ext cx="597" cy="394"/>
              <a:chOff x="4734" y="3053"/>
              <a:chExt cx="656" cy="491"/>
            </a:xfrm>
          </p:grpSpPr>
          <p:grpSp>
            <p:nvGrpSpPr>
              <p:cNvPr id="104528" name="Group 53"/>
              <p:cNvGrpSpPr>
                <a:grpSpLocks/>
              </p:cNvGrpSpPr>
              <p:nvPr/>
            </p:nvGrpSpPr>
            <p:grpSpPr bwMode="auto">
              <a:xfrm>
                <a:off x="4734" y="3053"/>
                <a:ext cx="648" cy="254"/>
                <a:chOff x="4734" y="3053"/>
                <a:chExt cx="648" cy="254"/>
              </a:xfrm>
            </p:grpSpPr>
            <p:sp>
              <p:nvSpPr>
                <p:cNvPr id="104532" name="Freeform 54"/>
                <p:cNvSpPr>
                  <a:spLocks/>
                </p:cNvSpPr>
                <p:nvPr>
                  <p:custDataLst>
                    <p:tags r:id="rId73"/>
                  </p:custDataLst>
                </p:nvPr>
              </p:nvSpPr>
              <p:spPr bwMode="auto">
                <a:xfrm>
                  <a:off x="4734" y="3053"/>
                  <a:ext cx="648" cy="254"/>
                </a:xfrm>
                <a:custGeom>
                  <a:avLst/>
                  <a:gdLst>
                    <a:gd name="T0" fmla="*/ 0 w 806"/>
                    <a:gd name="T1" fmla="*/ 0 h 254"/>
                    <a:gd name="T2" fmla="*/ 35 w 806"/>
                    <a:gd name="T3" fmla="*/ 30 h 254"/>
                    <a:gd name="T4" fmla="*/ 38 w 806"/>
                    <a:gd name="T5" fmla="*/ 47 h 254"/>
                    <a:gd name="T6" fmla="*/ 41 w 806"/>
                    <a:gd name="T7" fmla="*/ 65 h 254"/>
                    <a:gd name="T8" fmla="*/ 46 w 806"/>
                    <a:gd name="T9" fmla="*/ 94 h 254"/>
                    <a:gd name="T10" fmla="*/ 47 w 806"/>
                    <a:gd name="T11" fmla="*/ 112 h 254"/>
                    <a:gd name="T12" fmla="*/ 50 w 806"/>
                    <a:gd name="T13" fmla="*/ 124 h 254"/>
                    <a:gd name="T14" fmla="*/ 51 w 806"/>
                    <a:gd name="T15" fmla="*/ 159 h 254"/>
                    <a:gd name="T16" fmla="*/ 55 w 806"/>
                    <a:gd name="T17" fmla="*/ 188 h 254"/>
                    <a:gd name="T18" fmla="*/ 58 w 806"/>
                    <a:gd name="T19" fmla="*/ 235 h 254"/>
                    <a:gd name="T20" fmla="*/ 59 w 806"/>
                    <a:gd name="T21" fmla="*/ 253 h 25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06"/>
                    <a:gd name="T34" fmla="*/ 0 h 254"/>
                    <a:gd name="T35" fmla="*/ 806 w 806"/>
                    <a:gd name="T36" fmla="*/ 254 h 25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06" h="254">
                      <a:moveTo>
                        <a:pt x="0" y="0"/>
                      </a:moveTo>
                      <a:cubicBezTo>
                        <a:pt x="165" y="3"/>
                        <a:pt x="315" y="11"/>
                        <a:pt x="477" y="30"/>
                      </a:cubicBezTo>
                      <a:cubicBezTo>
                        <a:pt x="528" y="44"/>
                        <a:pt x="460" y="23"/>
                        <a:pt x="512" y="47"/>
                      </a:cubicBezTo>
                      <a:cubicBezTo>
                        <a:pt x="552" y="65"/>
                        <a:pt x="536" y="53"/>
                        <a:pt x="571" y="65"/>
                      </a:cubicBezTo>
                      <a:cubicBezTo>
                        <a:pt x="594" y="72"/>
                        <a:pt x="612" y="86"/>
                        <a:pt x="636" y="94"/>
                      </a:cubicBezTo>
                      <a:cubicBezTo>
                        <a:pt x="643" y="100"/>
                        <a:pt x="650" y="106"/>
                        <a:pt x="659" y="112"/>
                      </a:cubicBezTo>
                      <a:cubicBezTo>
                        <a:pt x="666" y="116"/>
                        <a:pt x="675" y="118"/>
                        <a:pt x="683" y="124"/>
                      </a:cubicBezTo>
                      <a:cubicBezTo>
                        <a:pt x="714" y="146"/>
                        <a:pt x="687" y="134"/>
                        <a:pt x="712" y="159"/>
                      </a:cubicBezTo>
                      <a:cubicBezTo>
                        <a:pt x="720" y="167"/>
                        <a:pt x="741" y="180"/>
                        <a:pt x="753" y="188"/>
                      </a:cubicBezTo>
                      <a:cubicBezTo>
                        <a:pt x="761" y="212"/>
                        <a:pt x="773" y="221"/>
                        <a:pt x="795" y="235"/>
                      </a:cubicBezTo>
                      <a:cubicBezTo>
                        <a:pt x="800" y="254"/>
                        <a:pt x="793" y="253"/>
                        <a:pt x="806" y="253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33" name="Freeform 55"/>
                <p:cNvSpPr>
                  <a:spLocks/>
                </p:cNvSpPr>
                <p:nvPr>
                  <p:custDataLst>
                    <p:tags r:id="rId74"/>
                  </p:custDataLst>
                </p:nvPr>
              </p:nvSpPr>
              <p:spPr bwMode="auto">
                <a:xfrm>
                  <a:off x="4741" y="3059"/>
                  <a:ext cx="129" cy="241"/>
                </a:xfrm>
                <a:custGeom>
                  <a:avLst/>
                  <a:gdLst>
                    <a:gd name="T0" fmla="*/ 0 w 129"/>
                    <a:gd name="T1" fmla="*/ 0 h 241"/>
                    <a:gd name="T2" fmla="*/ 41 w 129"/>
                    <a:gd name="T3" fmla="*/ 35 h 241"/>
                    <a:gd name="T4" fmla="*/ 106 w 129"/>
                    <a:gd name="T5" fmla="*/ 171 h 241"/>
                    <a:gd name="T6" fmla="*/ 123 w 129"/>
                    <a:gd name="T7" fmla="*/ 218 h 241"/>
                    <a:gd name="T8" fmla="*/ 129 w 129"/>
                    <a:gd name="T9" fmla="*/ 241 h 2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241"/>
                    <a:gd name="T17" fmla="*/ 129 w 129"/>
                    <a:gd name="T18" fmla="*/ 241 h 2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241">
                      <a:moveTo>
                        <a:pt x="0" y="0"/>
                      </a:moveTo>
                      <a:cubicBezTo>
                        <a:pt x="24" y="8"/>
                        <a:pt x="18" y="20"/>
                        <a:pt x="41" y="35"/>
                      </a:cubicBezTo>
                      <a:cubicBezTo>
                        <a:pt x="57" y="83"/>
                        <a:pt x="87" y="123"/>
                        <a:pt x="106" y="171"/>
                      </a:cubicBezTo>
                      <a:cubicBezTo>
                        <a:pt x="111" y="186"/>
                        <a:pt x="117" y="202"/>
                        <a:pt x="123" y="218"/>
                      </a:cubicBezTo>
                      <a:cubicBezTo>
                        <a:pt x="125" y="225"/>
                        <a:pt x="129" y="241"/>
                        <a:pt x="129" y="241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529" name="Group 56"/>
              <p:cNvGrpSpPr>
                <a:grpSpLocks/>
              </p:cNvGrpSpPr>
              <p:nvPr/>
            </p:nvGrpSpPr>
            <p:grpSpPr bwMode="auto">
              <a:xfrm flipV="1">
                <a:off x="4742" y="3290"/>
                <a:ext cx="648" cy="254"/>
                <a:chOff x="4734" y="3053"/>
                <a:chExt cx="648" cy="254"/>
              </a:xfrm>
            </p:grpSpPr>
            <p:sp>
              <p:nvSpPr>
                <p:cNvPr id="104530" name="Freeform 57"/>
                <p:cNvSpPr>
                  <a:spLocks/>
                </p:cNvSpPr>
                <p:nvPr>
                  <p:custDataLst>
                    <p:tags r:id="rId71"/>
                  </p:custDataLst>
                </p:nvPr>
              </p:nvSpPr>
              <p:spPr bwMode="auto">
                <a:xfrm>
                  <a:off x="4734" y="3053"/>
                  <a:ext cx="648" cy="254"/>
                </a:xfrm>
                <a:custGeom>
                  <a:avLst/>
                  <a:gdLst>
                    <a:gd name="T0" fmla="*/ 0 w 806"/>
                    <a:gd name="T1" fmla="*/ 0 h 254"/>
                    <a:gd name="T2" fmla="*/ 35 w 806"/>
                    <a:gd name="T3" fmla="*/ 30 h 254"/>
                    <a:gd name="T4" fmla="*/ 38 w 806"/>
                    <a:gd name="T5" fmla="*/ 47 h 254"/>
                    <a:gd name="T6" fmla="*/ 41 w 806"/>
                    <a:gd name="T7" fmla="*/ 65 h 254"/>
                    <a:gd name="T8" fmla="*/ 46 w 806"/>
                    <a:gd name="T9" fmla="*/ 94 h 254"/>
                    <a:gd name="T10" fmla="*/ 47 w 806"/>
                    <a:gd name="T11" fmla="*/ 112 h 254"/>
                    <a:gd name="T12" fmla="*/ 50 w 806"/>
                    <a:gd name="T13" fmla="*/ 124 h 254"/>
                    <a:gd name="T14" fmla="*/ 51 w 806"/>
                    <a:gd name="T15" fmla="*/ 159 h 254"/>
                    <a:gd name="T16" fmla="*/ 55 w 806"/>
                    <a:gd name="T17" fmla="*/ 188 h 254"/>
                    <a:gd name="T18" fmla="*/ 58 w 806"/>
                    <a:gd name="T19" fmla="*/ 235 h 254"/>
                    <a:gd name="T20" fmla="*/ 59 w 806"/>
                    <a:gd name="T21" fmla="*/ 253 h 25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06"/>
                    <a:gd name="T34" fmla="*/ 0 h 254"/>
                    <a:gd name="T35" fmla="*/ 806 w 806"/>
                    <a:gd name="T36" fmla="*/ 254 h 25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06" h="254">
                      <a:moveTo>
                        <a:pt x="0" y="0"/>
                      </a:moveTo>
                      <a:cubicBezTo>
                        <a:pt x="165" y="3"/>
                        <a:pt x="315" y="11"/>
                        <a:pt x="477" y="30"/>
                      </a:cubicBezTo>
                      <a:cubicBezTo>
                        <a:pt x="528" y="44"/>
                        <a:pt x="460" y="23"/>
                        <a:pt x="512" y="47"/>
                      </a:cubicBezTo>
                      <a:cubicBezTo>
                        <a:pt x="552" y="65"/>
                        <a:pt x="536" y="53"/>
                        <a:pt x="571" y="65"/>
                      </a:cubicBezTo>
                      <a:cubicBezTo>
                        <a:pt x="594" y="72"/>
                        <a:pt x="612" y="86"/>
                        <a:pt x="636" y="94"/>
                      </a:cubicBezTo>
                      <a:cubicBezTo>
                        <a:pt x="643" y="100"/>
                        <a:pt x="650" y="106"/>
                        <a:pt x="659" y="112"/>
                      </a:cubicBezTo>
                      <a:cubicBezTo>
                        <a:pt x="666" y="116"/>
                        <a:pt x="675" y="118"/>
                        <a:pt x="683" y="124"/>
                      </a:cubicBezTo>
                      <a:cubicBezTo>
                        <a:pt x="714" y="146"/>
                        <a:pt x="687" y="134"/>
                        <a:pt x="712" y="159"/>
                      </a:cubicBezTo>
                      <a:cubicBezTo>
                        <a:pt x="720" y="167"/>
                        <a:pt x="741" y="180"/>
                        <a:pt x="753" y="188"/>
                      </a:cubicBezTo>
                      <a:cubicBezTo>
                        <a:pt x="761" y="212"/>
                        <a:pt x="773" y="221"/>
                        <a:pt x="795" y="235"/>
                      </a:cubicBezTo>
                      <a:cubicBezTo>
                        <a:pt x="800" y="254"/>
                        <a:pt x="793" y="253"/>
                        <a:pt x="806" y="253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31" name="Freeform 58"/>
                <p:cNvSpPr>
                  <a:spLocks/>
                </p:cNvSpPr>
                <p:nvPr>
                  <p:custDataLst>
                    <p:tags r:id="rId72"/>
                  </p:custDataLst>
                </p:nvPr>
              </p:nvSpPr>
              <p:spPr bwMode="auto">
                <a:xfrm>
                  <a:off x="4741" y="3059"/>
                  <a:ext cx="129" cy="241"/>
                </a:xfrm>
                <a:custGeom>
                  <a:avLst/>
                  <a:gdLst>
                    <a:gd name="T0" fmla="*/ 0 w 129"/>
                    <a:gd name="T1" fmla="*/ 0 h 241"/>
                    <a:gd name="T2" fmla="*/ 41 w 129"/>
                    <a:gd name="T3" fmla="*/ 35 h 241"/>
                    <a:gd name="T4" fmla="*/ 106 w 129"/>
                    <a:gd name="T5" fmla="*/ 171 h 241"/>
                    <a:gd name="T6" fmla="*/ 123 w 129"/>
                    <a:gd name="T7" fmla="*/ 218 h 241"/>
                    <a:gd name="T8" fmla="*/ 129 w 129"/>
                    <a:gd name="T9" fmla="*/ 241 h 2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241"/>
                    <a:gd name="T17" fmla="*/ 129 w 129"/>
                    <a:gd name="T18" fmla="*/ 241 h 2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241">
                      <a:moveTo>
                        <a:pt x="0" y="0"/>
                      </a:moveTo>
                      <a:cubicBezTo>
                        <a:pt x="24" y="8"/>
                        <a:pt x="18" y="20"/>
                        <a:pt x="41" y="35"/>
                      </a:cubicBezTo>
                      <a:cubicBezTo>
                        <a:pt x="57" y="83"/>
                        <a:pt x="87" y="123"/>
                        <a:pt x="106" y="171"/>
                      </a:cubicBezTo>
                      <a:cubicBezTo>
                        <a:pt x="111" y="186"/>
                        <a:pt x="117" y="202"/>
                        <a:pt x="123" y="218"/>
                      </a:cubicBezTo>
                      <a:cubicBezTo>
                        <a:pt x="125" y="225"/>
                        <a:pt x="129" y="241"/>
                        <a:pt x="129" y="241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4481" name="Group 59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 rot="-5400000">
            <a:off x="4184651" y="5664200"/>
            <a:ext cx="620712" cy="896937"/>
            <a:chOff x="672" y="2544"/>
            <a:chExt cx="336" cy="399"/>
          </a:xfrm>
        </p:grpSpPr>
        <p:sp>
          <p:nvSpPr>
            <p:cNvPr id="104521" name="Freeform 60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672" y="2544"/>
              <a:ext cx="336" cy="288"/>
            </a:xfrm>
            <a:custGeom>
              <a:avLst/>
              <a:gdLst>
                <a:gd name="T0" fmla="*/ 0 w 336"/>
                <a:gd name="T1" fmla="*/ 288 h 288"/>
                <a:gd name="T2" fmla="*/ 0 w 336"/>
                <a:gd name="T3" fmla="*/ 0 h 288"/>
                <a:gd name="T4" fmla="*/ 336 w 336"/>
                <a:gd name="T5" fmla="*/ 0 h 288"/>
                <a:gd name="T6" fmla="*/ 336 w 336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288"/>
                <a:gd name="T14" fmla="*/ 336 w 336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288">
                  <a:moveTo>
                    <a:pt x="0" y="288"/>
                  </a:moveTo>
                  <a:lnTo>
                    <a:pt x="0" y="0"/>
                  </a:lnTo>
                  <a:lnTo>
                    <a:pt x="336" y="0"/>
                  </a:lnTo>
                  <a:lnTo>
                    <a:pt x="336" y="288"/>
                  </a:lnTo>
                </a:path>
              </a:pathLst>
            </a:custGeom>
            <a:noFill/>
            <a:ln w="38100">
              <a:solidFill>
                <a:srgbClr val="160C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4522" name="Arc 61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 flipH="1" flipV="1">
              <a:off x="675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160C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4523" name="Arc 62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 flipV="1">
              <a:off x="836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160C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4482" name="Line 6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rot="-5400000">
            <a:off x="3725863" y="565785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83" name="Line 6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rot="-5400000">
            <a:off x="5253038" y="5818188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84" name="Text Box 6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696200" y="53340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output</a:t>
            </a:r>
          </a:p>
        </p:txBody>
      </p:sp>
      <p:sp>
        <p:nvSpPr>
          <p:cNvPr id="104485" name="Text Box 6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143000" y="47244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input x</a:t>
            </a:r>
          </a:p>
        </p:txBody>
      </p:sp>
      <p:sp>
        <p:nvSpPr>
          <p:cNvPr id="104486" name="Text Box 6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143000" y="528955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input y</a:t>
            </a:r>
          </a:p>
        </p:txBody>
      </p:sp>
      <p:sp>
        <p:nvSpPr>
          <p:cNvPr id="104487" name="Line 6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rot="-5400000">
            <a:off x="3648075" y="6010275"/>
            <a:ext cx="0" cy="450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4488" name="Line 87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5548313" y="5784850"/>
            <a:ext cx="400050" cy="32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89" name="Line 8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5548313" y="5218113"/>
            <a:ext cx="382587" cy="303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90" name="Text Box 8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014788" y="5040313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A008E3"/>
                </a:solidFill>
                <a:latin typeface="Arial" charset="0"/>
              </a:rPr>
              <a:t>AND</a:t>
            </a:r>
          </a:p>
        </p:txBody>
      </p:sp>
      <p:sp>
        <p:nvSpPr>
          <p:cNvPr id="104491" name="Line 90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1236663" y="5064125"/>
            <a:ext cx="21859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4492" name="Line 91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1246188" y="5329238"/>
            <a:ext cx="2209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93" name="Line 92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2936875" y="5322888"/>
            <a:ext cx="0" cy="909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94" name="Line 9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928938" y="6232525"/>
            <a:ext cx="5349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95" name="Line 94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2641600" y="5059363"/>
            <a:ext cx="0" cy="909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96" name="Line 9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2643188" y="5969000"/>
            <a:ext cx="831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4497" name="Text Box 98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029075" y="59436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160CE3"/>
                </a:solidFill>
                <a:latin typeface="Arial" charset="0"/>
              </a:rPr>
              <a:t>AND</a:t>
            </a:r>
          </a:p>
        </p:txBody>
      </p:sp>
      <p:sp>
        <p:nvSpPr>
          <p:cNvPr id="104498" name="Text Box 99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561138" y="5483225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OR</a:t>
            </a:r>
          </a:p>
        </p:txBody>
      </p:sp>
      <p:sp>
        <p:nvSpPr>
          <p:cNvPr id="104499" name="Text Box 71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981200" y="6532563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sz="900">
                <a:solidFill>
                  <a:srgbClr val="009900"/>
                </a:solidFill>
                <a:latin typeface="Comic Sans MS" pitchFamily="-106" charset="0"/>
              </a:rPr>
              <a:t>These are not bubbles, they’re NOT bubbles</a:t>
            </a:r>
          </a:p>
        </p:txBody>
      </p:sp>
      <p:grpSp>
        <p:nvGrpSpPr>
          <p:cNvPr id="104500" name="Group 72"/>
          <p:cNvGrpSpPr>
            <a:grpSpLocks/>
          </p:cNvGrpSpPr>
          <p:nvPr>
            <p:custDataLst>
              <p:tags r:id="rId50"/>
            </p:custDataLst>
          </p:nvPr>
        </p:nvGrpSpPr>
        <p:grpSpPr bwMode="auto">
          <a:xfrm>
            <a:off x="1795463" y="6318250"/>
            <a:ext cx="333375" cy="417513"/>
            <a:chOff x="2928" y="1051"/>
            <a:chExt cx="840" cy="957"/>
          </a:xfrm>
        </p:grpSpPr>
        <p:sp>
          <p:nvSpPr>
            <p:cNvPr id="104508" name="Freeform 73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09" name="Oval 74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10" name="Oval 7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11" name="Oval 7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12" name="Oval 7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13" name="Oval 78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14" name="Oval 79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15" name="Oval 80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16" name="AutoShape 81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4517" name="Freeform 82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8" name="Freeform 83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9" name="Freeform 84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0" name="Freeform 85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501" name="Oval 84"/>
          <p:cNvSpPr>
            <a:spLocks noChangeArrowheads="1"/>
          </p:cNvSpPr>
          <p:nvPr/>
        </p:nvSpPr>
        <p:spPr bwMode="auto">
          <a:xfrm>
            <a:off x="3865563" y="4987925"/>
            <a:ext cx="152400" cy="152400"/>
          </a:xfrm>
          <a:prstGeom prst="ellipse">
            <a:avLst/>
          </a:prstGeom>
          <a:noFill/>
          <a:ln w="19050">
            <a:solidFill>
              <a:srgbClr val="A008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502" name="Oval 85"/>
          <p:cNvSpPr>
            <a:spLocks noChangeArrowheads="1"/>
          </p:cNvSpPr>
          <p:nvPr/>
        </p:nvSpPr>
        <p:spPr bwMode="auto">
          <a:xfrm>
            <a:off x="3878263" y="6170613"/>
            <a:ext cx="152400" cy="152400"/>
          </a:xfrm>
          <a:prstGeom prst="ellipse">
            <a:avLst/>
          </a:prstGeom>
          <a:noFill/>
          <a:ln w="19050">
            <a:solidFill>
              <a:srgbClr val="0E0C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503" name="Oval 86"/>
          <p:cNvSpPr>
            <a:spLocks noChangeArrowheads="1"/>
          </p:cNvSpPr>
          <p:nvPr/>
        </p:nvSpPr>
        <p:spPr bwMode="auto">
          <a:xfrm>
            <a:off x="2601913" y="5024438"/>
            <a:ext cx="80962" cy="809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4504" name="Oval 87"/>
          <p:cNvSpPr>
            <a:spLocks noChangeArrowheads="1"/>
          </p:cNvSpPr>
          <p:nvPr/>
        </p:nvSpPr>
        <p:spPr bwMode="auto">
          <a:xfrm>
            <a:off x="2890838" y="5287963"/>
            <a:ext cx="80962" cy="809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4505" name="Rectangle 88"/>
          <p:cNvSpPr>
            <a:spLocks noChangeArrowheads="1"/>
          </p:cNvSpPr>
          <p:nvPr/>
        </p:nvSpPr>
        <p:spPr bwMode="auto">
          <a:xfrm>
            <a:off x="688975" y="3241675"/>
            <a:ext cx="2058988" cy="311150"/>
          </a:xfrm>
          <a:prstGeom prst="rect">
            <a:avLst/>
          </a:prstGeom>
          <a:noFill/>
          <a:ln w="19050">
            <a:solidFill>
              <a:srgbClr val="A008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4506" name="Rectangle 89"/>
          <p:cNvSpPr>
            <a:spLocks noChangeArrowheads="1"/>
          </p:cNvSpPr>
          <p:nvPr/>
        </p:nvSpPr>
        <p:spPr bwMode="auto">
          <a:xfrm>
            <a:off x="688975" y="3576638"/>
            <a:ext cx="2058988" cy="280987"/>
          </a:xfrm>
          <a:prstGeom prst="rect">
            <a:avLst/>
          </a:prstGeom>
          <a:noFill/>
          <a:ln w="19050">
            <a:solidFill>
              <a:srgbClr val="0E0C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4507" name="AutoShape 90"/>
          <p:cNvSpPr>
            <a:spLocks noChangeArrowheads="1"/>
          </p:cNvSpPr>
          <p:nvPr/>
        </p:nvSpPr>
        <p:spPr bwMode="auto">
          <a:xfrm rot="-5400000" flipH="1" flipV="1">
            <a:off x="3250407" y="3894931"/>
            <a:ext cx="554038" cy="6381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noFill/>
          <a:ln w="19050">
            <a:solidFill>
              <a:srgbClr val="EB102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4363" y="1346200"/>
            <a:ext cx="329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-106" charset="0"/>
              </a:rPr>
              <a:t>Specify the </a:t>
            </a:r>
            <a:r>
              <a:rPr lang="en-US" sz="1800">
                <a:solidFill>
                  <a:srgbClr val="1E16E4"/>
                </a:solidFill>
                <a:latin typeface="Comic Sans MS" pitchFamily="-106" charset="0"/>
              </a:rPr>
              <a:t>Truth Table</a:t>
            </a:r>
            <a:r>
              <a:rPr lang="en-US" sz="1800">
                <a:latin typeface="Comic Sans MS" pitchFamily="-106" charset="0"/>
              </a:rPr>
              <a:t> defining the function</a:t>
            </a:r>
          </a:p>
        </p:txBody>
      </p:sp>
      <p:grpSp>
        <p:nvGrpSpPr>
          <p:cNvPr id="105475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23863" y="914400"/>
            <a:ext cx="8086725" cy="176213"/>
            <a:chOff x="295" y="1311"/>
            <a:chExt cx="5177" cy="114"/>
          </a:xfrm>
        </p:grpSpPr>
        <p:sp>
          <p:nvSpPr>
            <p:cNvPr id="105567" name="Rectangle 3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68" name="Rectangle 4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476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82663" y="92075"/>
            <a:ext cx="72453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>
                <a:latin typeface="Times New Roman" pitchFamily="-106" charset="0"/>
              </a:rPr>
              <a:t>Minterm Expansion</a:t>
            </a:r>
          </a:p>
        </p:txBody>
      </p:sp>
      <p:sp>
        <p:nvSpPr>
          <p:cNvPr id="105477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1188" y="241141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x</a:t>
            </a:r>
          </a:p>
        </p:txBody>
      </p:sp>
      <p:sp>
        <p:nvSpPr>
          <p:cNvPr id="105478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35063" y="2411413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y</a:t>
            </a:r>
          </a:p>
        </p:txBody>
      </p:sp>
      <p:sp>
        <p:nvSpPr>
          <p:cNvPr id="105479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286861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5480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33475" y="286861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5481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2775" y="318135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5482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36650" y="318135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5483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0" y="3506788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5484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33475" y="350678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5485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12775" y="3819525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5486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36650" y="381952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5487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831975" y="2436813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latin typeface="Courier New" pitchFamily="-106" charset="0"/>
              </a:rPr>
              <a:t>XOR</a:t>
            </a:r>
            <a:r>
              <a:rPr lang="en-US" b="1">
                <a:latin typeface="Courier New" pitchFamily="-106" charset="0"/>
              </a:rPr>
              <a:t>(x,y)</a:t>
            </a:r>
          </a:p>
        </p:txBody>
      </p:sp>
      <p:sp>
        <p:nvSpPr>
          <p:cNvPr id="105488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17750" y="286861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5489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320925" y="318135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5490" name="Text Box 1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17750" y="350678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5491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20925" y="381952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5492" name="Rectangle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60425" y="2133600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1E16E4"/>
                </a:solidFill>
                <a:latin typeface="Comic Sans MS" pitchFamily="-106" charset="0"/>
              </a:rPr>
              <a:t>input</a:t>
            </a:r>
          </a:p>
        </p:txBody>
      </p:sp>
      <p:sp>
        <p:nvSpPr>
          <p:cNvPr id="105493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88975" y="2490788"/>
            <a:ext cx="990600" cy="0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5494" name="Rectangle 2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273300" y="2133600"/>
            <a:ext cx="725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1E16E4"/>
                </a:solidFill>
                <a:latin typeface="Comic Sans MS" pitchFamily="-106" charset="0"/>
              </a:rPr>
              <a:t>output</a:t>
            </a:r>
          </a:p>
        </p:txBody>
      </p:sp>
      <p:sp>
        <p:nvSpPr>
          <p:cNvPr id="105495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017713" y="2490788"/>
            <a:ext cx="1309687" cy="0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5496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84750" y="1219200"/>
            <a:ext cx="3986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-106" charset="0"/>
              </a:rPr>
              <a:t>Build separate circuits for each </a:t>
            </a:r>
            <a:r>
              <a:rPr lang="en-US" sz="1800">
                <a:solidFill>
                  <a:srgbClr val="EB102C"/>
                </a:solidFill>
                <a:latin typeface="Comic Sans MS" pitchFamily="-106" charset="0"/>
              </a:rPr>
              <a:t>output-1</a:t>
            </a:r>
            <a:r>
              <a:rPr lang="en-US" sz="1800">
                <a:latin typeface="Comic Sans MS" pitchFamily="-106" charset="0"/>
              </a:rPr>
              <a:t> row using ANDs and NOTs</a:t>
            </a:r>
            <a:endParaRPr lang="en-US">
              <a:latin typeface="Comic Sans MS" pitchFamily="-106" charset="0"/>
            </a:endParaRPr>
          </a:p>
        </p:txBody>
      </p:sp>
      <p:sp>
        <p:nvSpPr>
          <p:cNvPr id="105497" name="Oval 2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19600" y="1338263"/>
            <a:ext cx="538163" cy="62865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omic Sans MS" pitchFamily="-106" charset="0"/>
              </a:rPr>
              <a:t>2</a:t>
            </a:r>
          </a:p>
        </p:txBody>
      </p:sp>
      <p:sp>
        <p:nvSpPr>
          <p:cNvPr id="105498" name="Oval 3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55588" y="1333500"/>
            <a:ext cx="536575" cy="62865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omic Sans MS" pitchFamily="-106" charset="0"/>
              </a:rPr>
              <a:t>1</a:t>
            </a:r>
          </a:p>
        </p:txBody>
      </p:sp>
      <p:sp>
        <p:nvSpPr>
          <p:cNvPr id="105499" name="Rectangle 32"/>
          <p:cNvSpPr>
            <a:spLocks noChangeArrowheads="1"/>
          </p:cNvSpPr>
          <p:nvPr/>
        </p:nvSpPr>
        <p:spPr bwMode="auto">
          <a:xfrm>
            <a:off x="5624513" y="1808163"/>
            <a:ext cx="2655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-106" charset="0"/>
              </a:rPr>
              <a:t>Combine them with OR.</a:t>
            </a:r>
            <a:endParaRPr lang="en-US" sz="1800"/>
          </a:p>
        </p:txBody>
      </p:sp>
      <p:grpSp>
        <p:nvGrpSpPr>
          <p:cNvPr id="105500" name="Group 41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 rot="-5400000">
            <a:off x="4184650" y="4760913"/>
            <a:ext cx="620713" cy="896937"/>
            <a:chOff x="672" y="2544"/>
            <a:chExt cx="336" cy="399"/>
          </a:xfrm>
        </p:grpSpPr>
        <p:sp>
          <p:nvSpPr>
            <p:cNvPr id="105564" name="Freeform 42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672" y="2544"/>
              <a:ext cx="336" cy="288"/>
            </a:xfrm>
            <a:custGeom>
              <a:avLst/>
              <a:gdLst>
                <a:gd name="T0" fmla="*/ 0 w 336"/>
                <a:gd name="T1" fmla="*/ 288 h 288"/>
                <a:gd name="T2" fmla="*/ 0 w 336"/>
                <a:gd name="T3" fmla="*/ 0 h 288"/>
                <a:gd name="T4" fmla="*/ 336 w 336"/>
                <a:gd name="T5" fmla="*/ 0 h 288"/>
                <a:gd name="T6" fmla="*/ 336 w 336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288"/>
                <a:gd name="T14" fmla="*/ 336 w 336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288">
                  <a:moveTo>
                    <a:pt x="0" y="288"/>
                  </a:moveTo>
                  <a:lnTo>
                    <a:pt x="0" y="0"/>
                  </a:lnTo>
                  <a:lnTo>
                    <a:pt x="336" y="0"/>
                  </a:lnTo>
                  <a:lnTo>
                    <a:pt x="336" y="288"/>
                  </a:lnTo>
                </a:path>
              </a:pathLst>
            </a:custGeom>
            <a:noFill/>
            <a:ln w="38100">
              <a:solidFill>
                <a:srgbClr val="A008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5565" name="Arc 43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 flipH="1" flipV="1">
              <a:off x="675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A008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5566" name="Arc 44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 flipV="1">
              <a:off x="836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A008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5501" name="Line 4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rot="-5400000">
            <a:off x="3729038" y="5021263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5502" name="Line 46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rot="-5400000">
            <a:off x="3634582" y="4853781"/>
            <a:ext cx="0" cy="427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5503" name="Line 47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rot="-5400000">
            <a:off x="5253038" y="49149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05504" name="Group 48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5937250" y="5357813"/>
            <a:ext cx="2136775" cy="627062"/>
            <a:chOff x="3407" y="2584"/>
            <a:chExt cx="1346" cy="395"/>
          </a:xfrm>
        </p:grpSpPr>
        <p:sp>
          <p:nvSpPr>
            <p:cNvPr id="105554" name="Line 49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rot="-5400000">
              <a:off x="3636" y="2631"/>
              <a:ext cx="0" cy="4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5555" name="Line 50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 rot="-5400000">
              <a:off x="3632" y="2465"/>
              <a:ext cx="0" cy="4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5556" name="Line 51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 rot="-5400000">
              <a:off x="4561" y="2594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05557" name="Group 52"/>
            <p:cNvGrpSpPr>
              <a:grpSpLocks/>
            </p:cNvGrpSpPr>
            <p:nvPr>
              <p:custDataLst>
                <p:tags r:id="rId72"/>
              </p:custDataLst>
            </p:nvPr>
          </p:nvGrpSpPr>
          <p:grpSpPr bwMode="auto">
            <a:xfrm>
              <a:off x="3771" y="2578"/>
              <a:ext cx="597" cy="394"/>
              <a:chOff x="4734" y="3053"/>
              <a:chExt cx="656" cy="491"/>
            </a:xfrm>
          </p:grpSpPr>
          <p:grpSp>
            <p:nvGrpSpPr>
              <p:cNvPr id="105558" name="Group 53"/>
              <p:cNvGrpSpPr>
                <a:grpSpLocks/>
              </p:cNvGrpSpPr>
              <p:nvPr/>
            </p:nvGrpSpPr>
            <p:grpSpPr bwMode="auto">
              <a:xfrm>
                <a:off x="4734" y="3053"/>
                <a:ext cx="648" cy="254"/>
                <a:chOff x="4734" y="3053"/>
                <a:chExt cx="648" cy="254"/>
              </a:xfrm>
            </p:grpSpPr>
            <p:sp>
              <p:nvSpPr>
                <p:cNvPr id="105562" name="Freeform 54"/>
                <p:cNvSpPr>
                  <a:spLocks/>
                </p:cNvSpPr>
                <p:nvPr>
                  <p:custDataLst>
                    <p:tags r:id="rId75"/>
                  </p:custDataLst>
                </p:nvPr>
              </p:nvSpPr>
              <p:spPr bwMode="auto">
                <a:xfrm>
                  <a:off x="4734" y="3053"/>
                  <a:ext cx="648" cy="254"/>
                </a:xfrm>
                <a:custGeom>
                  <a:avLst/>
                  <a:gdLst>
                    <a:gd name="T0" fmla="*/ 0 w 806"/>
                    <a:gd name="T1" fmla="*/ 0 h 254"/>
                    <a:gd name="T2" fmla="*/ 35 w 806"/>
                    <a:gd name="T3" fmla="*/ 30 h 254"/>
                    <a:gd name="T4" fmla="*/ 38 w 806"/>
                    <a:gd name="T5" fmla="*/ 47 h 254"/>
                    <a:gd name="T6" fmla="*/ 41 w 806"/>
                    <a:gd name="T7" fmla="*/ 65 h 254"/>
                    <a:gd name="T8" fmla="*/ 46 w 806"/>
                    <a:gd name="T9" fmla="*/ 94 h 254"/>
                    <a:gd name="T10" fmla="*/ 47 w 806"/>
                    <a:gd name="T11" fmla="*/ 112 h 254"/>
                    <a:gd name="T12" fmla="*/ 50 w 806"/>
                    <a:gd name="T13" fmla="*/ 124 h 254"/>
                    <a:gd name="T14" fmla="*/ 51 w 806"/>
                    <a:gd name="T15" fmla="*/ 159 h 254"/>
                    <a:gd name="T16" fmla="*/ 55 w 806"/>
                    <a:gd name="T17" fmla="*/ 188 h 254"/>
                    <a:gd name="T18" fmla="*/ 58 w 806"/>
                    <a:gd name="T19" fmla="*/ 235 h 254"/>
                    <a:gd name="T20" fmla="*/ 59 w 806"/>
                    <a:gd name="T21" fmla="*/ 253 h 25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06"/>
                    <a:gd name="T34" fmla="*/ 0 h 254"/>
                    <a:gd name="T35" fmla="*/ 806 w 806"/>
                    <a:gd name="T36" fmla="*/ 254 h 25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06" h="254">
                      <a:moveTo>
                        <a:pt x="0" y="0"/>
                      </a:moveTo>
                      <a:cubicBezTo>
                        <a:pt x="165" y="3"/>
                        <a:pt x="315" y="11"/>
                        <a:pt x="477" y="30"/>
                      </a:cubicBezTo>
                      <a:cubicBezTo>
                        <a:pt x="528" y="44"/>
                        <a:pt x="460" y="23"/>
                        <a:pt x="512" y="47"/>
                      </a:cubicBezTo>
                      <a:cubicBezTo>
                        <a:pt x="552" y="65"/>
                        <a:pt x="536" y="53"/>
                        <a:pt x="571" y="65"/>
                      </a:cubicBezTo>
                      <a:cubicBezTo>
                        <a:pt x="594" y="72"/>
                        <a:pt x="612" y="86"/>
                        <a:pt x="636" y="94"/>
                      </a:cubicBezTo>
                      <a:cubicBezTo>
                        <a:pt x="643" y="100"/>
                        <a:pt x="650" y="106"/>
                        <a:pt x="659" y="112"/>
                      </a:cubicBezTo>
                      <a:cubicBezTo>
                        <a:pt x="666" y="116"/>
                        <a:pt x="675" y="118"/>
                        <a:pt x="683" y="124"/>
                      </a:cubicBezTo>
                      <a:cubicBezTo>
                        <a:pt x="714" y="146"/>
                        <a:pt x="687" y="134"/>
                        <a:pt x="712" y="159"/>
                      </a:cubicBezTo>
                      <a:cubicBezTo>
                        <a:pt x="720" y="167"/>
                        <a:pt x="741" y="180"/>
                        <a:pt x="753" y="188"/>
                      </a:cubicBezTo>
                      <a:cubicBezTo>
                        <a:pt x="761" y="212"/>
                        <a:pt x="773" y="221"/>
                        <a:pt x="795" y="235"/>
                      </a:cubicBezTo>
                      <a:cubicBezTo>
                        <a:pt x="800" y="254"/>
                        <a:pt x="793" y="253"/>
                        <a:pt x="806" y="253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63" name="Freeform 55"/>
                <p:cNvSpPr>
                  <a:spLocks/>
                </p:cNvSpPr>
                <p:nvPr>
                  <p:custDataLst>
                    <p:tags r:id="rId76"/>
                  </p:custDataLst>
                </p:nvPr>
              </p:nvSpPr>
              <p:spPr bwMode="auto">
                <a:xfrm>
                  <a:off x="4741" y="3059"/>
                  <a:ext cx="129" cy="241"/>
                </a:xfrm>
                <a:custGeom>
                  <a:avLst/>
                  <a:gdLst>
                    <a:gd name="T0" fmla="*/ 0 w 129"/>
                    <a:gd name="T1" fmla="*/ 0 h 241"/>
                    <a:gd name="T2" fmla="*/ 41 w 129"/>
                    <a:gd name="T3" fmla="*/ 35 h 241"/>
                    <a:gd name="T4" fmla="*/ 106 w 129"/>
                    <a:gd name="T5" fmla="*/ 171 h 241"/>
                    <a:gd name="T6" fmla="*/ 123 w 129"/>
                    <a:gd name="T7" fmla="*/ 218 h 241"/>
                    <a:gd name="T8" fmla="*/ 129 w 129"/>
                    <a:gd name="T9" fmla="*/ 241 h 2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241"/>
                    <a:gd name="T17" fmla="*/ 129 w 129"/>
                    <a:gd name="T18" fmla="*/ 241 h 2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241">
                      <a:moveTo>
                        <a:pt x="0" y="0"/>
                      </a:moveTo>
                      <a:cubicBezTo>
                        <a:pt x="24" y="8"/>
                        <a:pt x="18" y="20"/>
                        <a:pt x="41" y="35"/>
                      </a:cubicBezTo>
                      <a:cubicBezTo>
                        <a:pt x="57" y="83"/>
                        <a:pt x="87" y="123"/>
                        <a:pt x="106" y="171"/>
                      </a:cubicBezTo>
                      <a:cubicBezTo>
                        <a:pt x="111" y="186"/>
                        <a:pt x="117" y="202"/>
                        <a:pt x="123" y="218"/>
                      </a:cubicBezTo>
                      <a:cubicBezTo>
                        <a:pt x="125" y="225"/>
                        <a:pt x="129" y="241"/>
                        <a:pt x="129" y="241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5559" name="Group 56"/>
              <p:cNvGrpSpPr>
                <a:grpSpLocks/>
              </p:cNvGrpSpPr>
              <p:nvPr/>
            </p:nvGrpSpPr>
            <p:grpSpPr bwMode="auto">
              <a:xfrm flipV="1">
                <a:off x="4742" y="3290"/>
                <a:ext cx="648" cy="254"/>
                <a:chOff x="4734" y="3053"/>
                <a:chExt cx="648" cy="254"/>
              </a:xfrm>
            </p:grpSpPr>
            <p:sp>
              <p:nvSpPr>
                <p:cNvPr id="105560" name="Freeform 57"/>
                <p:cNvSpPr>
                  <a:spLocks/>
                </p:cNvSpPr>
                <p:nvPr>
                  <p:custDataLst>
                    <p:tags r:id="rId73"/>
                  </p:custDataLst>
                </p:nvPr>
              </p:nvSpPr>
              <p:spPr bwMode="auto">
                <a:xfrm>
                  <a:off x="4734" y="3053"/>
                  <a:ext cx="648" cy="254"/>
                </a:xfrm>
                <a:custGeom>
                  <a:avLst/>
                  <a:gdLst>
                    <a:gd name="T0" fmla="*/ 0 w 806"/>
                    <a:gd name="T1" fmla="*/ 0 h 254"/>
                    <a:gd name="T2" fmla="*/ 35 w 806"/>
                    <a:gd name="T3" fmla="*/ 30 h 254"/>
                    <a:gd name="T4" fmla="*/ 38 w 806"/>
                    <a:gd name="T5" fmla="*/ 47 h 254"/>
                    <a:gd name="T6" fmla="*/ 41 w 806"/>
                    <a:gd name="T7" fmla="*/ 65 h 254"/>
                    <a:gd name="T8" fmla="*/ 46 w 806"/>
                    <a:gd name="T9" fmla="*/ 94 h 254"/>
                    <a:gd name="T10" fmla="*/ 47 w 806"/>
                    <a:gd name="T11" fmla="*/ 112 h 254"/>
                    <a:gd name="T12" fmla="*/ 50 w 806"/>
                    <a:gd name="T13" fmla="*/ 124 h 254"/>
                    <a:gd name="T14" fmla="*/ 51 w 806"/>
                    <a:gd name="T15" fmla="*/ 159 h 254"/>
                    <a:gd name="T16" fmla="*/ 55 w 806"/>
                    <a:gd name="T17" fmla="*/ 188 h 254"/>
                    <a:gd name="T18" fmla="*/ 58 w 806"/>
                    <a:gd name="T19" fmla="*/ 235 h 254"/>
                    <a:gd name="T20" fmla="*/ 59 w 806"/>
                    <a:gd name="T21" fmla="*/ 253 h 25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06"/>
                    <a:gd name="T34" fmla="*/ 0 h 254"/>
                    <a:gd name="T35" fmla="*/ 806 w 806"/>
                    <a:gd name="T36" fmla="*/ 254 h 25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06" h="254">
                      <a:moveTo>
                        <a:pt x="0" y="0"/>
                      </a:moveTo>
                      <a:cubicBezTo>
                        <a:pt x="165" y="3"/>
                        <a:pt x="315" y="11"/>
                        <a:pt x="477" y="30"/>
                      </a:cubicBezTo>
                      <a:cubicBezTo>
                        <a:pt x="528" y="44"/>
                        <a:pt x="460" y="23"/>
                        <a:pt x="512" y="47"/>
                      </a:cubicBezTo>
                      <a:cubicBezTo>
                        <a:pt x="552" y="65"/>
                        <a:pt x="536" y="53"/>
                        <a:pt x="571" y="65"/>
                      </a:cubicBezTo>
                      <a:cubicBezTo>
                        <a:pt x="594" y="72"/>
                        <a:pt x="612" y="86"/>
                        <a:pt x="636" y="94"/>
                      </a:cubicBezTo>
                      <a:cubicBezTo>
                        <a:pt x="643" y="100"/>
                        <a:pt x="650" y="106"/>
                        <a:pt x="659" y="112"/>
                      </a:cubicBezTo>
                      <a:cubicBezTo>
                        <a:pt x="666" y="116"/>
                        <a:pt x="675" y="118"/>
                        <a:pt x="683" y="124"/>
                      </a:cubicBezTo>
                      <a:cubicBezTo>
                        <a:pt x="714" y="146"/>
                        <a:pt x="687" y="134"/>
                        <a:pt x="712" y="159"/>
                      </a:cubicBezTo>
                      <a:cubicBezTo>
                        <a:pt x="720" y="167"/>
                        <a:pt x="741" y="180"/>
                        <a:pt x="753" y="188"/>
                      </a:cubicBezTo>
                      <a:cubicBezTo>
                        <a:pt x="761" y="212"/>
                        <a:pt x="773" y="221"/>
                        <a:pt x="795" y="235"/>
                      </a:cubicBezTo>
                      <a:cubicBezTo>
                        <a:pt x="800" y="254"/>
                        <a:pt x="793" y="253"/>
                        <a:pt x="806" y="253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61" name="Freeform 58"/>
                <p:cNvSpPr>
                  <a:spLocks/>
                </p:cNvSpPr>
                <p:nvPr>
                  <p:custDataLst>
                    <p:tags r:id="rId74"/>
                  </p:custDataLst>
                </p:nvPr>
              </p:nvSpPr>
              <p:spPr bwMode="auto">
                <a:xfrm>
                  <a:off x="4741" y="3059"/>
                  <a:ext cx="129" cy="241"/>
                </a:xfrm>
                <a:custGeom>
                  <a:avLst/>
                  <a:gdLst>
                    <a:gd name="T0" fmla="*/ 0 w 129"/>
                    <a:gd name="T1" fmla="*/ 0 h 241"/>
                    <a:gd name="T2" fmla="*/ 41 w 129"/>
                    <a:gd name="T3" fmla="*/ 35 h 241"/>
                    <a:gd name="T4" fmla="*/ 106 w 129"/>
                    <a:gd name="T5" fmla="*/ 171 h 241"/>
                    <a:gd name="T6" fmla="*/ 123 w 129"/>
                    <a:gd name="T7" fmla="*/ 218 h 241"/>
                    <a:gd name="T8" fmla="*/ 129 w 129"/>
                    <a:gd name="T9" fmla="*/ 241 h 2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241"/>
                    <a:gd name="T17" fmla="*/ 129 w 129"/>
                    <a:gd name="T18" fmla="*/ 241 h 2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241">
                      <a:moveTo>
                        <a:pt x="0" y="0"/>
                      </a:moveTo>
                      <a:cubicBezTo>
                        <a:pt x="24" y="8"/>
                        <a:pt x="18" y="20"/>
                        <a:pt x="41" y="35"/>
                      </a:cubicBezTo>
                      <a:cubicBezTo>
                        <a:pt x="57" y="83"/>
                        <a:pt x="87" y="123"/>
                        <a:pt x="106" y="171"/>
                      </a:cubicBezTo>
                      <a:cubicBezTo>
                        <a:pt x="111" y="186"/>
                        <a:pt x="117" y="202"/>
                        <a:pt x="123" y="218"/>
                      </a:cubicBezTo>
                      <a:cubicBezTo>
                        <a:pt x="125" y="225"/>
                        <a:pt x="129" y="241"/>
                        <a:pt x="129" y="241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5505" name="Group 59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 rot="-5400000">
            <a:off x="4184651" y="5664200"/>
            <a:ext cx="620712" cy="896937"/>
            <a:chOff x="672" y="2544"/>
            <a:chExt cx="336" cy="399"/>
          </a:xfrm>
        </p:grpSpPr>
        <p:sp>
          <p:nvSpPr>
            <p:cNvPr id="105551" name="Freeform 60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672" y="2544"/>
              <a:ext cx="336" cy="288"/>
            </a:xfrm>
            <a:custGeom>
              <a:avLst/>
              <a:gdLst>
                <a:gd name="T0" fmla="*/ 0 w 336"/>
                <a:gd name="T1" fmla="*/ 288 h 288"/>
                <a:gd name="T2" fmla="*/ 0 w 336"/>
                <a:gd name="T3" fmla="*/ 0 h 288"/>
                <a:gd name="T4" fmla="*/ 336 w 336"/>
                <a:gd name="T5" fmla="*/ 0 h 288"/>
                <a:gd name="T6" fmla="*/ 336 w 336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288"/>
                <a:gd name="T14" fmla="*/ 336 w 336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288">
                  <a:moveTo>
                    <a:pt x="0" y="288"/>
                  </a:moveTo>
                  <a:lnTo>
                    <a:pt x="0" y="0"/>
                  </a:lnTo>
                  <a:lnTo>
                    <a:pt x="336" y="0"/>
                  </a:lnTo>
                  <a:lnTo>
                    <a:pt x="336" y="288"/>
                  </a:lnTo>
                </a:path>
              </a:pathLst>
            </a:custGeom>
            <a:noFill/>
            <a:ln w="38100">
              <a:solidFill>
                <a:srgbClr val="160C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5552" name="Arc 61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 flipH="1" flipV="1">
              <a:off x="675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160C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5553" name="Arc 62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836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160C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5506" name="Line 6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rot="-5400000">
            <a:off x="3725863" y="565785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5507" name="Line 6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rot="-5400000">
            <a:off x="5253038" y="5818188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5508" name="Text Box 6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696200" y="53340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output</a:t>
            </a:r>
          </a:p>
        </p:txBody>
      </p:sp>
      <p:sp>
        <p:nvSpPr>
          <p:cNvPr id="105509" name="Text Box 6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143000" y="47244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input x</a:t>
            </a:r>
          </a:p>
        </p:txBody>
      </p:sp>
      <p:sp>
        <p:nvSpPr>
          <p:cNvPr id="105510" name="Text Box 6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143000" y="528955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input y</a:t>
            </a:r>
          </a:p>
        </p:txBody>
      </p:sp>
      <p:sp>
        <p:nvSpPr>
          <p:cNvPr id="105511" name="Line 6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rot="-5400000">
            <a:off x="3648075" y="6010275"/>
            <a:ext cx="0" cy="450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5512" name="Line 87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5548313" y="5784850"/>
            <a:ext cx="400050" cy="32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5513" name="Line 8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5548313" y="5218113"/>
            <a:ext cx="382587" cy="303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5514" name="Text Box 8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014788" y="5040313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A008E3"/>
                </a:solidFill>
                <a:latin typeface="Arial" charset="0"/>
              </a:rPr>
              <a:t>AND</a:t>
            </a:r>
          </a:p>
        </p:txBody>
      </p:sp>
      <p:sp>
        <p:nvSpPr>
          <p:cNvPr id="105515" name="Line 90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1236663" y="5064125"/>
            <a:ext cx="21859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5516" name="Line 91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1246188" y="5329238"/>
            <a:ext cx="2209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5517" name="Line 92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2936875" y="5322888"/>
            <a:ext cx="0" cy="909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5518" name="Line 9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928938" y="6232525"/>
            <a:ext cx="5349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5519" name="Line 94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2641600" y="5059363"/>
            <a:ext cx="0" cy="909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5520" name="Line 9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2643188" y="5969000"/>
            <a:ext cx="831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5521" name="Text Box 98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029075" y="59436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160CE3"/>
                </a:solidFill>
                <a:latin typeface="Arial" charset="0"/>
              </a:rPr>
              <a:t>AND</a:t>
            </a:r>
          </a:p>
        </p:txBody>
      </p:sp>
      <p:sp>
        <p:nvSpPr>
          <p:cNvPr id="105522" name="Text Box 99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561138" y="5483225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OR</a:t>
            </a:r>
          </a:p>
        </p:txBody>
      </p:sp>
      <p:sp>
        <p:nvSpPr>
          <p:cNvPr id="105523" name="Text Box 71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977188" y="2660650"/>
            <a:ext cx="7286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900">
                <a:solidFill>
                  <a:srgbClr val="009900"/>
                </a:solidFill>
                <a:latin typeface="Comic Sans MS" pitchFamily="-106" charset="0"/>
              </a:rPr>
              <a:t>Or you can start here…</a:t>
            </a:r>
          </a:p>
        </p:txBody>
      </p:sp>
      <p:grpSp>
        <p:nvGrpSpPr>
          <p:cNvPr id="105524" name="Group 72"/>
          <p:cNvGrpSpPr>
            <a:grpSpLocks/>
          </p:cNvGrpSpPr>
          <p:nvPr>
            <p:custDataLst>
              <p:tags r:id="rId50"/>
            </p:custDataLst>
          </p:nvPr>
        </p:nvGrpSpPr>
        <p:grpSpPr bwMode="auto">
          <a:xfrm>
            <a:off x="8636000" y="2790825"/>
            <a:ext cx="333375" cy="417513"/>
            <a:chOff x="2928" y="1051"/>
            <a:chExt cx="840" cy="957"/>
          </a:xfrm>
        </p:grpSpPr>
        <p:sp>
          <p:nvSpPr>
            <p:cNvPr id="105538" name="Freeform 73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39" name="Oval 74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40" name="Oval 75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41" name="Oval 76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42" name="Oval 77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43" name="Oval 78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44" name="Oval 79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45" name="Oval 80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46" name="AutoShape 81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5547" name="Freeform 82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8" name="Freeform 83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9" name="Freeform 84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0" name="Freeform 85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25" name="Oval 86"/>
          <p:cNvSpPr>
            <a:spLocks noChangeArrowheads="1"/>
          </p:cNvSpPr>
          <p:nvPr/>
        </p:nvSpPr>
        <p:spPr bwMode="auto">
          <a:xfrm>
            <a:off x="3865563" y="4987925"/>
            <a:ext cx="152400" cy="152400"/>
          </a:xfrm>
          <a:prstGeom prst="ellipse">
            <a:avLst/>
          </a:prstGeom>
          <a:noFill/>
          <a:ln w="19050">
            <a:solidFill>
              <a:srgbClr val="A008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5526" name="Oval 87"/>
          <p:cNvSpPr>
            <a:spLocks noChangeArrowheads="1"/>
          </p:cNvSpPr>
          <p:nvPr/>
        </p:nvSpPr>
        <p:spPr bwMode="auto">
          <a:xfrm>
            <a:off x="3878263" y="6170613"/>
            <a:ext cx="152400" cy="152400"/>
          </a:xfrm>
          <a:prstGeom prst="ellipse">
            <a:avLst/>
          </a:prstGeom>
          <a:noFill/>
          <a:ln w="19050">
            <a:solidFill>
              <a:srgbClr val="0E0C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5527" name="Oval 88"/>
          <p:cNvSpPr>
            <a:spLocks noChangeArrowheads="1"/>
          </p:cNvSpPr>
          <p:nvPr/>
        </p:nvSpPr>
        <p:spPr bwMode="auto">
          <a:xfrm>
            <a:off x="2601913" y="5024438"/>
            <a:ext cx="80962" cy="809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5528" name="Oval 89"/>
          <p:cNvSpPr>
            <a:spLocks noChangeArrowheads="1"/>
          </p:cNvSpPr>
          <p:nvPr/>
        </p:nvSpPr>
        <p:spPr bwMode="auto">
          <a:xfrm>
            <a:off x="2890838" y="5287963"/>
            <a:ext cx="80962" cy="809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5529" name="Rectangle 90"/>
          <p:cNvSpPr>
            <a:spLocks noChangeArrowheads="1"/>
          </p:cNvSpPr>
          <p:nvPr/>
        </p:nvSpPr>
        <p:spPr bwMode="auto">
          <a:xfrm>
            <a:off x="688975" y="3241675"/>
            <a:ext cx="2058988" cy="311150"/>
          </a:xfrm>
          <a:prstGeom prst="rect">
            <a:avLst/>
          </a:prstGeom>
          <a:noFill/>
          <a:ln w="19050">
            <a:solidFill>
              <a:srgbClr val="A008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5530" name="Rectangle 91"/>
          <p:cNvSpPr>
            <a:spLocks noChangeArrowheads="1"/>
          </p:cNvSpPr>
          <p:nvPr/>
        </p:nvSpPr>
        <p:spPr bwMode="auto">
          <a:xfrm>
            <a:off x="688975" y="3576638"/>
            <a:ext cx="2058988" cy="280987"/>
          </a:xfrm>
          <a:prstGeom prst="rect">
            <a:avLst/>
          </a:prstGeom>
          <a:noFill/>
          <a:ln w="19050">
            <a:solidFill>
              <a:srgbClr val="0E0C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5531" name="AutoShape 92"/>
          <p:cNvSpPr>
            <a:spLocks noChangeArrowheads="1"/>
          </p:cNvSpPr>
          <p:nvPr/>
        </p:nvSpPr>
        <p:spPr bwMode="auto">
          <a:xfrm rot="-5400000" flipH="1" flipV="1">
            <a:off x="3250407" y="3894931"/>
            <a:ext cx="554038" cy="6381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noFill/>
          <a:ln w="19050">
            <a:solidFill>
              <a:srgbClr val="EB102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5532" name="AutoShape 93"/>
          <p:cNvSpPr>
            <a:spLocks noChangeArrowheads="1"/>
          </p:cNvSpPr>
          <p:nvPr/>
        </p:nvSpPr>
        <p:spPr bwMode="auto">
          <a:xfrm rot="2662030" flipH="1">
            <a:off x="8382000" y="4419600"/>
            <a:ext cx="554038" cy="5730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noFill/>
          <a:ln w="19050">
            <a:solidFill>
              <a:srgbClr val="EB102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5533" name="Oval 136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8453438" y="3465513"/>
            <a:ext cx="541337" cy="62865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omic Sans MS" pitchFamily="-106" charset="0"/>
              </a:rPr>
              <a:t>3</a:t>
            </a:r>
          </a:p>
        </p:txBody>
      </p:sp>
      <p:sp>
        <p:nvSpPr>
          <p:cNvPr id="105534" name="Rectangle 33"/>
          <p:cNvSpPr>
            <a:spLocks noChangeArrowheads="1"/>
          </p:cNvSpPr>
          <p:nvPr/>
        </p:nvSpPr>
        <p:spPr bwMode="auto">
          <a:xfrm>
            <a:off x="6265863" y="3303588"/>
            <a:ext cx="1633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-106" charset="0"/>
              </a:rPr>
              <a:t>"the formula"</a:t>
            </a:r>
            <a:endParaRPr lang="en-US" sz="1800"/>
          </a:p>
        </p:txBody>
      </p:sp>
      <p:sp>
        <p:nvSpPr>
          <p:cNvPr id="105535" name="Text Box 7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334000" y="3575050"/>
            <a:ext cx="3505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>
                <a:latin typeface="Courier New" pitchFamily="-106" charset="0"/>
              </a:rPr>
              <a:t>xy + xy</a:t>
            </a:r>
          </a:p>
        </p:txBody>
      </p:sp>
      <p:cxnSp>
        <p:nvCxnSpPr>
          <p:cNvPr id="105536" name="Straight Connector 103"/>
          <p:cNvCxnSpPr>
            <a:cxnSpLocks noChangeShapeType="1"/>
          </p:cNvCxnSpPr>
          <p:nvPr/>
        </p:nvCxnSpPr>
        <p:spPr bwMode="auto">
          <a:xfrm>
            <a:off x="5969000" y="380365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37" name="Straight Connector 104"/>
          <p:cNvCxnSpPr>
            <a:cxnSpLocks noChangeShapeType="1"/>
          </p:cNvCxnSpPr>
          <p:nvPr/>
        </p:nvCxnSpPr>
        <p:spPr bwMode="auto">
          <a:xfrm>
            <a:off x="7899400" y="380365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4363" y="1346200"/>
            <a:ext cx="329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-106" charset="0"/>
              </a:rPr>
              <a:t>Specify the </a:t>
            </a:r>
            <a:r>
              <a:rPr lang="en-US" sz="1800">
                <a:solidFill>
                  <a:srgbClr val="1E16E4"/>
                </a:solidFill>
                <a:latin typeface="Comic Sans MS" pitchFamily="-106" charset="0"/>
              </a:rPr>
              <a:t>Truth Table</a:t>
            </a:r>
            <a:r>
              <a:rPr lang="en-US" sz="1800">
                <a:latin typeface="Comic Sans MS" pitchFamily="-106" charset="0"/>
              </a:rPr>
              <a:t> defining the function</a:t>
            </a:r>
          </a:p>
        </p:txBody>
      </p:sp>
      <p:grpSp>
        <p:nvGrpSpPr>
          <p:cNvPr id="106499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23863" y="914400"/>
            <a:ext cx="8086725" cy="176213"/>
            <a:chOff x="295" y="1311"/>
            <a:chExt cx="5177" cy="114"/>
          </a:xfrm>
        </p:grpSpPr>
        <p:sp>
          <p:nvSpPr>
            <p:cNvPr id="106572" name="Rectangle 3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73" name="Rectangle 4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500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82663" y="92075"/>
            <a:ext cx="72453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Times New Roman" pitchFamily="-106" charset="0"/>
              </a:rPr>
              <a:t>"Rails"</a:t>
            </a:r>
          </a:p>
        </p:txBody>
      </p:sp>
      <p:sp>
        <p:nvSpPr>
          <p:cNvPr id="106501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1188" y="241141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x</a:t>
            </a:r>
          </a:p>
        </p:txBody>
      </p:sp>
      <p:sp>
        <p:nvSpPr>
          <p:cNvPr id="106502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35063" y="2411413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y</a:t>
            </a:r>
          </a:p>
        </p:txBody>
      </p:sp>
      <p:sp>
        <p:nvSpPr>
          <p:cNvPr id="106503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286861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6504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33475" y="286861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6505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2775" y="318135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6506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36650" y="318135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6507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0" y="3506788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6508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33475" y="350678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6509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12775" y="3819525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6510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36650" y="381952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6511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831975" y="2436813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  <a:latin typeface="Courier New" pitchFamily="-106" charset="0"/>
              </a:rPr>
              <a:t>XOR</a:t>
            </a:r>
            <a:r>
              <a:rPr lang="en-US" b="1">
                <a:latin typeface="Courier New" pitchFamily="-106" charset="0"/>
              </a:rPr>
              <a:t>(x,y)</a:t>
            </a:r>
          </a:p>
        </p:txBody>
      </p:sp>
      <p:sp>
        <p:nvSpPr>
          <p:cNvPr id="106512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17750" y="286861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6513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320925" y="318135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6514" name="Text Box 1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17750" y="350678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6515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20925" y="381952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6516" name="Rectangle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60425" y="2133600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1E16E4"/>
                </a:solidFill>
                <a:latin typeface="Comic Sans MS" pitchFamily="-106" charset="0"/>
              </a:rPr>
              <a:t>input</a:t>
            </a:r>
          </a:p>
        </p:txBody>
      </p:sp>
      <p:sp>
        <p:nvSpPr>
          <p:cNvPr id="106517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88975" y="2490788"/>
            <a:ext cx="990600" cy="0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518" name="Rectangle 2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273300" y="2133600"/>
            <a:ext cx="725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1E16E4"/>
                </a:solidFill>
                <a:latin typeface="Comic Sans MS" pitchFamily="-106" charset="0"/>
              </a:rPr>
              <a:t>output</a:t>
            </a:r>
          </a:p>
        </p:txBody>
      </p:sp>
      <p:sp>
        <p:nvSpPr>
          <p:cNvPr id="106519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017713" y="2490788"/>
            <a:ext cx="1309687" cy="0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6520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84750" y="1219200"/>
            <a:ext cx="3986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-106" charset="0"/>
              </a:rPr>
              <a:t>Build separate circuits for each </a:t>
            </a:r>
            <a:r>
              <a:rPr lang="en-US" sz="1800">
                <a:solidFill>
                  <a:srgbClr val="EB102C"/>
                </a:solidFill>
                <a:latin typeface="Comic Sans MS" pitchFamily="-106" charset="0"/>
              </a:rPr>
              <a:t>output-1</a:t>
            </a:r>
            <a:r>
              <a:rPr lang="en-US" sz="1800">
                <a:latin typeface="Comic Sans MS" pitchFamily="-106" charset="0"/>
              </a:rPr>
              <a:t> row using ANDs and NOTs</a:t>
            </a:r>
            <a:endParaRPr lang="en-US">
              <a:latin typeface="Comic Sans MS" pitchFamily="-106" charset="0"/>
            </a:endParaRPr>
          </a:p>
        </p:txBody>
      </p:sp>
      <p:sp>
        <p:nvSpPr>
          <p:cNvPr id="106521" name="Oval 2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19600" y="1338263"/>
            <a:ext cx="538163" cy="62865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omic Sans MS" pitchFamily="-106" charset="0"/>
              </a:rPr>
              <a:t>2</a:t>
            </a:r>
          </a:p>
        </p:txBody>
      </p:sp>
      <p:sp>
        <p:nvSpPr>
          <p:cNvPr id="106522" name="Oval 3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55588" y="1333500"/>
            <a:ext cx="536575" cy="62865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omic Sans MS" pitchFamily="-106" charset="0"/>
              </a:rPr>
              <a:t>1</a:t>
            </a:r>
          </a:p>
        </p:txBody>
      </p:sp>
      <p:sp>
        <p:nvSpPr>
          <p:cNvPr id="106523" name="Rectangle 32"/>
          <p:cNvSpPr>
            <a:spLocks noChangeArrowheads="1"/>
          </p:cNvSpPr>
          <p:nvPr/>
        </p:nvSpPr>
        <p:spPr bwMode="auto">
          <a:xfrm>
            <a:off x="5624513" y="1808163"/>
            <a:ext cx="2655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-106" charset="0"/>
              </a:rPr>
              <a:t>Combine them with OR.</a:t>
            </a:r>
            <a:endParaRPr lang="en-US" sz="1800"/>
          </a:p>
        </p:txBody>
      </p:sp>
      <p:grpSp>
        <p:nvGrpSpPr>
          <p:cNvPr id="106524" name="Group 41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 rot="-5400000">
            <a:off x="6438900" y="3167063"/>
            <a:ext cx="620713" cy="896937"/>
            <a:chOff x="672" y="2544"/>
            <a:chExt cx="336" cy="399"/>
          </a:xfrm>
        </p:grpSpPr>
        <p:sp>
          <p:nvSpPr>
            <p:cNvPr id="106569" name="Freeform 42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672" y="2544"/>
              <a:ext cx="336" cy="288"/>
            </a:xfrm>
            <a:custGeom>
              <a:avLst/>
              <a:gdLst>
                <a:gd name="T0" fmla="*/ 0 w 336"/>
                <a:gd name="T1" fmla="*/ 288 h 288"/>
                <a:gd name="T2" fmla="*/ 0 w 336"/>
                <a:gd name="T3" fmla="*/ 0 h 288"/>
                <a:gd name="T4" fmla="*/ 336 w 336"/>
                <a:gd name="T5" fmla="*/ 0 h 288"/>
                <a:gd name="T6" fmla="*/ 336 w 336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288"/>
                <a:gd name="T14" fmla="*/ 336 w 336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288">
                  <a:moveTo>
                    <a:pt x="0" y="288"/>
                  </a:moveTo>
                  <a:lnTo>
                    <a:pt x="0" y="0"/>
                  </a:lnTo>
                  <a:lnTo>
                    <a:pt x="336" y="0"/>
                  </a:lnTo>
                  <a:lnTo>
                    <a:pt x="336" y="288"/>
                  </a:lnTo>
                </a:path>
              </a:pathLst>
            </a:custGeom>
            <a:noFill/>
            <a:ln w="38100">
              <a:solidFill>
                <a:srgbClr val="A008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6570" name="Arc 43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 flipH="1" flipV="1">
              <a:off x="675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A008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6571" name="Arc 44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 flipV="1">
              <a:off x="836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A008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6525" name="Group 59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 rot="-5400000">
            <a:off x="6438901" y="4070350"/>
            <a:ext cx="620712" cy="896937"/>
            <a:chOff x="672" y="2544"/>
            <a:chExt cx="336" cy="399"/>
          </a:xfrm>
        </p:grpSpPr>
        <p:sp>
          <p:nvSpPr>
            <p:cNvPr id="106566" name="Freeform 60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672" y="2544"/>
              <a:ext cx="336" cy="288"/>
            </a:xfrm>
            <a:custGeom>
              <a:avLst/>
              <a:gdLst>
                <a:gd name="T0" fmla="*/ 0 w 336"/>
                <a:gd name="T1" fmla="*/ 288 h 288"/>
                <a:gd name="T2" fmla="*/ 0 w 336"/>
                <a:gd name="T3" fmla="*/ 0 h 288"/>
                <a:gd name="T4" fmla="*/ 336 w 336"/>
                <a:gd name="T5" fmla="*/ 0 h 288"/>
                <a:gd name="T6" fmla="*/ 336 w 336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288"/>
                <a:gd name="T14" fmla="*/ 336 w 336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288">
                  <a:moveTo>
                    <a:pt x="0" y="288"/>
                  </a:moveTo>
                  <a:lnTo>
                    <a:pt x="0" y="0"/>
                  </a:lnTo>
                  <a:lnTo>
                    <a:pt x="336" y="0"/>
                  </a:lnTo>
                  <a:lnTo>
                    <a:pt x="336" y="288"/>
                  </a:lnTo>
                </a:path>
              </a:pathLst>
            </a:custGeom>
            <a:noFill/>
            <a:ln w="38100">
              <a:solidFill>
                <a:srgbClr val="160C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6567" name="Arc 61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 flipH="1" flipV="1">
              <a:off x="675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160C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6568" name="Arc 62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 flipV="1">
              <a:off x="836" y="2825"/>
              <a:ext cx="17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160C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6526" name="Text Box 8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269038" y="3446463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A008E3"/>
                </a:solidFill>
                <a:latin typeface="Arial" charset="0"/>
              </a:rPr>
              <a:t>AND</a:t>
            </a:r>
          </a:p>
        </p:txBody>
      </p:sp>
      <p:sp>
        <p:nvSpPr>
          <p:cNvPr id="106527" name="Text Box 9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283325" y="434975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160CE3"/>
                </a:solidFill>
                <a:latin typeface="Arial" charset="0"/>
              </a:rPr>
              <a:t>AND</a:t>
            </a:r>
          </a:p>
        </p:txBody>
      </p:sp>
      <p:sp>
        <p:nvSpPr>
          <p:cNvPr id="106528" name="Text Box 9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847013" y="388143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OR</a:t>
            </a:r>
          </a:p>
        </p:txBody>
      </p:sp>
      <p:sp>
        <p:nvSpPr>
          <p:cNvPr id="106529" name="Rectangle 88"/>
          <p:cNvSpPr>
            <a:spLocks noChangeArrowheads="1"/>
          </p:cNvSpPr>
          <p:nvPr/>
        </p:nvSpPr>
        <p:spPr bwMode="auto">
          <a:xfrm>
            <a:off x="688975" y="3241675"/>
            <a:ext cx="2058988" cy="311150"/>
          </a:xfrm>
          <a:prstGeom prst="rect">
            <a:avLst/>
          </a:prstGeom>
          <a:noFill/>
          <a:ln w="19050">
            <a:solidFill>
              <a:srgbClr val="A008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6530" name="Rectangle 89"/>
          <p:cNvSpPr>
            <a:spLocks noChangeArrowheads="1"/>
          </p:cNvSpPr>
          <p:nvPr/>
        </p:nvSpPr>
        <p:spPr bwMode="auto">
          <a:xfrm>
            <a:off x="688975" y="3576638"/>
            <a:ext cx="2058988" cy="280987"/>
          </a:xfrm>
          <a:prstGeom prst="rect">
            <a:avLst/>
          </a:prstGeom>
          <a:noFill/>
          <a:ln w="19050">
            <a:solidFill>
              <a:srgbClr val="0E0C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6531" name="AutoShape 90"/>
          <p:cNvSpPr>
            <a:spLocks noChangeArrowheads="1"/>
          </p:cNvSpPr>
          <p:nvPr/>
        </p:nvSpPr>
        <p:spPr bwMode="auto">
          <a:xfrm rot="-5400000" flipH="1" flipV="1">
            <a:off x="3250407" y="3894931"/>
            <a:ext cx="554038" cy="6381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noFill/>
          <a:ln w="19050">
            <a:solidFill>
              <a:srgbClr val="EB102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6532" name="Line 97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230688" y="2590800"/>
            <a:ext cx="0" cy="1981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533" name="Line 98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627563" y="2971800"/>
            <a:ext cx="0" cy="1981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534" name="Line 9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137150" y="2590800"/>
            <a:ext cx="0" cy="1981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535" name="Line 100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594350" y="3048000"/>
            <a:ext cx="0" cy="1981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536" name="Text Box 10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2286000"/>
            <a:ext cx="542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Courier New" pitchFamily="-106" charset="0"/>
              </a:rPr>
              <a:t>x</a:t>
            </a:r>
          </a:p>
        </p:txBody>
      </p:sp>
      <p:sp>
        <p:nvSpPr>
          <p:cNvPr id="106537" name="Text Box 102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359275" y="2724150"/>
            <a:ext cx="542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Courier New" pitchFamily="-106" charset="0"/>
              </a:rPr>
              <a:t>x</a:t>
            </a:r>
          </a:p>
        </p:txBody>
      </p:sp>
      <p:sp>
        <p:nvSpPr>
          <p:cNvPr id="106538" name="Text Box 103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867275" y="2286000"/>
            <a:ext cx="542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Courier New" pitchFamily="-106" charset="0"/>
              </a:rPr>
              <a:t>y</a:t>
            </a:r>
          </a:p>
        </p:txBody>
      </p:sp>
      <p:sp>
        <p:nvSpPr>
          <p:cNvPr id="106539" name="Line 104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4575175" y="2811463"/>
            <a:ext cx="117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6540" name="Line 10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5537200" y="2843213"/>
            <a:ext cx="117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6541" name="Text Box 106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324475" y="2751138"/>
            <a:ext cx="542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Courier New" pitchFamily="-106" charset="0"/>
              </a:rPr>
              <a:t>y</a:t>
            </a:r>
          </a:p>
        </p:txBody>
      </p:sp>
      <p:sp>
        <p:nvSpPr>
          <p:cNvPr id="106542" name="Freeform 107"/>
          <p:cNvSpPr>
            <a:spLocks/>
          </p:cNvSpPr>
          <p:nvPr/>
        </p:nvSpPr>
        <p:spPr bwMode="auto">
          <a:xfrm>
            <a:off x="7242175" y="3625850"/>
            <a:ext cx="639763" cy="357188"/>
          </a:xfrm>
          <a:custGeom>
            <a:avLst/>
            <a:gdLst>
              <a:gd name="T0" fmla="*/ 0 w 403"/>
              <a:gd name="T1" fmla="*/ 0 h 225"/>
              <a:gd name="T2" fmla="*/ 2147483647 w 403"/>
              <a:gd name="T3" fmla="*/ 2147483647 h 225"/>
              <a:gd name="T4" fmla="*/ 2147483647 w 403"/>
              <a:gd name="T5" fmla="*/ 2147483647 h 225"/>
              <a:gd name="T6" fmla="*/ 2147483647 w 403"/>
              <a:gd name="T7" fmla="*/ 2147483647 h 225"/>
              <a:gd name="T8" fmla="*/ 2147483647 w 403"/>
              <a:gd name="T9" fmla="*/ 2147483647 h 225"/>
              <a:gd name="T10" fmla="*/ 2147483647 w 403"/>
              <a:gd name="T11" fmla="*/ 2147483647 h 225"/>
              <a:gd name="T12" fmla="*/ 2147483647 w 403"/>
              <a:gd name="T13" fmla="*/ 2147483647 h 225"/>
              <a:gd name="T14" fmla="*/ 2147483647 w 403"/>
              <a:gd name="T15" fmla="*/ 2147483647 h 2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03"/>
              <a:gd name="T25" fmla="*/ 0 h 225"/>
              <a:gd name="T26" fmla="*/ 403 w 403"/>
              <a:gd name="T27" fmla="*/ 225 h 2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03" h="225">
                <a:moveTo>
                  <a:pt x="0" y="0"/>
                </a:moveTo>
                <a:cubicBezTo>
                  <a:pt x="45" y="1"/>
                  <a:pt x="90" y="1"/>
                  <a:pt x="136" y="4"/>
                </a:cubicBezTo>
                <a:cubicBezTo>
                  <a:pt x="161" y="5"/>
                  <a:pt x="209" y="24"/>
                  <a:pt x="209" y="24"/>
                </a:cubicBezTo>
                <a:cubicBezTo>
                  <a:pt x="224" y="34"/>
                  <a:pt x="241" y="38"/>
                  <a:pt x="257" y="48"/>
                </a:cubicBezTo>
                <a:cubicBezTo>
                  <a:pt x="267" y="53"/>
                  <a:pt x="286" y="68"/>
                  <a:pt x="286" y="68"/>
                </a:cubicBezTo>
                <a:cubicBezTo>
                  <a:pt x="292" y="85"/>
                  <a:pt x="305" y="95"/>
                  <a:pt x="316" y="111"/>
                </a:cubicBezTo>
                <a:cubicBezTo>
                  <a:pt x="317" y="125"/>
                  <a:pt x="323" y="193"/>
                  <a:pt x="335" y="208"/>
                </a:cubicBezTo>
                <a:cubicBezTo>
                  <a:pt x="349" y="225"/>
                  <a:pt x="403" y="223"/>
                  <a:pt x="403" y="223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543" name="Freeform 108"/>
          <p:cNvSpPr>
            <a:spLocks/>
          </p:cNvSpPr>
          <p:nvPr/>
        </p:nvSpPr>
        <p:spPr bwMode="auto">
          <a:xfrm flipV="1">
            <a:off x="7227888" y="4173538"/>
            <a:ext cx="639762" cy="357187"/>
          </a:xfrm>
          <a:custGeom>
            <a:avLst/>
            <a:gdLst>
              <a:gd name="T0" fmla="*/ 0 w 403"/>
              <a:gd name="T1" fmla="*/ 0 h 225"/>
              <a:gd name="T2" fmla="*/ 2147483647 w 403"/>
              <a:gd name="T3" fmla="*/ 2147483647 h 225"/>
              <a:gd name="T4" fmla="*/ 2147483647 w 403"/>
              <a:gd name="T5" fmla="*/ 2147483647 h 225"/>
              <a:gd name="T6" fmla="*/ 2147483647 w 403"/>
              <a:gd name="T7" fmla="*/ 2147483647 h 225"/>
              <a:gd name="T8" fmla="*/ 2147483647 w 403"/>
              <a:gd name="T9" fmla="*/ 2147483647 h 225"/>
              <a:gd name="T10" fmla="*/ 2147483647 w 403"/>
              <a:gd name="T11" fmla="*/ 2147483647 h 225"/>
              <a:gd name="T12" fmla="*/ 2147483647 w 403"/>
              <a:gd name="T13" fmla="*/ 2147483647 h 225"/>
              <a:gd name="T14" fmla="*/ 2147483647 w 403"/>
              <a:gd name="T15" fmla="*/ 2147483647 h 2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03"/>
              <a:gd name="T25" fmla="*/ 0 h 225"/>
              <a:gd name="T26" fmla="*/ 403 w 403"/>
              <a:gd name="T27" fmla="*/ 225 h 2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03" h="225">
                <a:moveTo>
                  <a:pt x="0" y="0"/>
                </a:moveTo>
                <a:cubicBezTo>
                  <a:pt x="45" y="1"/>
                  <a:pt x="90" y="1"/>
                  <a:pt x="136" y="4"/>
                </a:cubicBezTo>
                <a:cubicBezTo>
                  <a:pt x="161" y="5"/>
                  <a:pt x="209" y="24"/>
                  <a:pt x="209" y="24"/>
                </a:cubicBezTo>
                <a:cubicBezTo>
                  <a:pt x="224" y="34"/>
                  <a:pt x="241" y="38"/>
                  <a:pt x="257" y="48"/>
                </a:cubicBezTo>
                <a:cubicBezTo>
                  <a:pt x="267" y="53"/>
                  <a:pt x="286" y="68"/>
                  <a:pt x="286" y="68"/>
                </a:cubicBezTo>
                <a:cubicBezTo>
                  <a:pt x="292" y="85"/>
                  <a:pt x="305" y="95"/>
                  <a:pt x="316" y="111"/>
                </a:cubicBezTo>
                <a:cubicBezTo>
                  <a:pt x="317" y="125"/>
                  <a:pt x="323" y="193"/>
                  <a:pt x="335" y="208"/>
                </a:cubicBezTo>
                <a:cubicBezTo>
                  <a:pt x="349" y="225"/>
                  <a:pt x="403" y="223"/>
                  <a:pt x="403" y="223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544" name="Line 5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rot="-5400000">
            <a:off x="8845550" y="3919538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06545" name="Group 52"/>
          <p:cNvGrpSpPr>
            <a:grpSpLocks/>
          </p:cNvGrpSpPr>
          <p:nvPr>
            <p:custDataLst>
              <p:tags r:id="rId42"/>
            </p:custDataLst>
          </p:nvPr>
        </p:nvGrpSpPr>
        <p:grpSpPr bwMode="auto">
          <a:xfrm>
            <a:off x="7781925" y="3748088"/>
            <a:ext cx="947738" cy="625475"/>
            <a:chOff x="4734" y="3053"/>
            <a:chExt cx="656" cy="491"/>
          </a:xfrm>
        </p:grpSpPr>
        <p:grpSp>
          <p:nvGrpSpPr>
            <p:cNvPr id="106560" name="Group 53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106564" name="Freeform 54"/>
              <p:cNvSpPr>
                <a:spLocks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35 w 806"/>
                  <a:gd name="T3" fmla="*/ 30 h 254"/>
                  <a:gd name="T4" fmla="*/ 38 w 806"/>
                  <a:gd name="T5" fmla="*/ 47 h 254"/>
                  <a:gd name="T6" fmla="*/ 41 w 806"/>
                  <a:gd name="T7" fmla="*/ 65 h 254"/>
                  <a:gd name="T8" fmla="*/ 46 w 806"/>
                  <a:gd name="T9" fmla="*/ 94 h 254"/>
                  <a:gd name="T10" fmla="*/ 47 w 806"/>
                  <a:gd name="T11" fmla="*/ 112 h 254"/>
                  <a:gd name="T12" fmla="*/ 50 w 806"/>
                  <a:gd name="T13" fmla="*/ 124 h 254"/>
                  <a:gd name="T14" fmla="*/ 51 w 806"/>
                  <a:gd name="T15" fmla="*/ 159 h 254"/>
                  <a:gd name="T16" fmla="*/ 55 w 806"/>
                  <a:gd name="T17" fmla="*/ 188 h 254"/>
                  <a:gd name="T18" fmla="*/ 58 w 806"/>
                  <a:gd name="T19" fmla="*/ 235 h 254"/>
                  <a:gd name="T20" fmla="*/ 59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65" name="Freeform 55"/>
              <p:cNvSpPr>
                <a:spLocks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561" name="Group 56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106562" name="Freeform 57"/>
              <p:cNvSpPr>
                <a:spLocks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35 w 806"/>
                  <a:gd name="T3" fmla="*/ 30 h 254"/>
                  <a:gd name="T4" fmla="*/ 38 w 806"/>
                  <a:gd name="T5" fmla="*/ 47 h 254"/>
                  <a:gd name="T6" fmla="*/ 41 w 806"/>
                  <a:gd name="T7" fmla="*/ 65 h 254"/>
                  <a:gd name="T8" fmla="*/ 46 w 806"/>
                  <a:gd name="T9" fmla="*/ 94 h 254"/>
                  <a:gd name="T10" fmla="*/ 47 w 806"/>
                  <a:gd name="T11" fmla="*/ 112 h 254"/>
                  <a:gd name="T12" fmla="*/ 50 w 806"/>
                  <a:gd name="T13" fmla="*/ 124 h 254"/>
                  <a:gd name="T14" fmla="*/ 51 w 806"/>
                  <a:gd name="T15" fmla="*/ 159 h 254"/>
                  <a:gd name="T16" fmla="*/ 55 w 806"/>
                  <a:gd name="T17" fmla="*/ 188 h 254"/>
                  <a:gd name="T18" fmla="*/ 58 w 806"/>
                  <a:gd name="T19" fmla="*/ 235 h 254"/>
                  <a:gd name="T20" fmla="*/ 59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63" name="Freeform 58"/>
              <p:cNvSpPr>
                <a:spLocks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6546" name="Line 120"/>
          <p:cNvSpPr>
            <a:spLocks noChangeShapeType="1"/>
          </p:cNvSpPr>
          <p:nvPr/>
        </p:nvSpPr>
        <p:spPr bwMode="auto">
          <a:xfrm flipV="1">
            <a:off x="2832100" y="4718050"/>
            <a:ext cx="1277938" cy="1077913"/>
          </a:xfrm>
          <a:prstGeom prst="line">
            <a:avLst/>
          </a:prstGeom>
          <a:noFill/>
          <a:ln w="19050">
            <a:solidFill>
              <a:srgbClr val="067B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547" name="Rectangle 121"/>
          <p:cNvSpPr>
            <a:spLocks noChangeArrowheads="1"/>
          </p:cNvSpPr>
          <p:nvPr/>
        </p:nvSpPr>
        <p:spPr bwMode="auto">
          <a:xfrm>
            <a:off x="587375" y="5813425"/>
            <a:ext cx="2527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rgbClr val="067B0E"/>
                </a:solidFill>
                <a:latin typeface="Comic Sans MS" pitchFamily="-106" charset="0"/>
              </a:rPr>
              <a:t>This wire ("rail") carries </a:t>
            </a:r>
            <a:r>
              <a:rPr lang="en-US" b="1">
                <a:solidFill>
                  <a:srgbClr val="067B0E"/>
                </a:solidFill>
                <a:latin typeface="Courier New" pitchFamily="-106" charset="0"/>
              </a:rPr>
              <a:t>x</a:t>
            </a:r>
            <a:r>
              <a:rPr lang="en-US" sz="1800">
                <a:solidFill>
                  <a:srgbClr val="067B0E"/>
                </a:solidFill>
                <a:latin typeface="Comic Sans MS" pitchFamily="-106" charset="0"/>
              </a:rPr>
              <a:t>'s value.</a:t>
            </a:r>
          </a:p>
        </p:txBody>
      </p:sp>
      <p:grpSp>
        <p:nvGrpSpPr>
          <p:cNvPr id="106548" name="Group 122"/>
          <p:cNvGrpSpPr>
            <a:grpSpLocks/>
          </p:cNvGrpSpPr>
          <p:nvPr/>
        </p:nvGrpSpPr>
        <p:grpSpPr bwMode="auto">
          <a:xfrm rot="-5400000">
            <a:off x="4362450" y="3011488"/>
            <a:ext cx="130175" cy="381000"/>
            <a:chOff x="5022" y="2162"/>
            <a:chExt cx="336" cy="1235"/>
          </a:xfrm>
        </p:grpSpPr>
        <p:sp>
          <p:nvSpPr>
            <p:cNvPr id="106556" name="AutoShape 12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rot="10800000">
              <a:off x="5022" y="2553"/>
              <a:ext cx="336" cy="480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57" name="Oval 12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rot="5400000">
              <a:off x="5146" y="3047"/>
              <a:ext cx="89" cy="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58" name="Line 125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5185" y="2162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6559" name="Line 126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5191" y="3143"/>
              <a:ext cx="0" cy="2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6549" name="Group 132"/>
          <p:cNvGrpSpPr>
            <a:grpSpLocks/>
          </p:cNvGrpSpPr>
          <p:nvPr/>
        </p:nvGrpSpPr>
        <p:grpSpPr bwMode="auto">
          <a:xfrm rot="-5400000">
            <a:off x="5288757" y="2975768"/>
            <a:ext cx="146050" cy="449263"/>
            <a:chOff x="5022" y="2162"/>
            <a:chExt cx="336" cy="1235"/>
          </a:xfrm>
        </p:grpSpPr>
        <p:sp>
          <p:nvSpPr>
            <p:cNvPr id="106552" name="AutoShape 133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 rot="10800000">
              <a:off x="5022" y="2553"/>
              <a:ext cx="336" cy="480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53" name="Oval 13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 rot="5400000">
              <a:off x="5146" y="3047"/>
              <a:ext cx="89" cy="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54" name="Line 135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5185" y="2162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6555" name="Line 136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5191" y="3143"/>
              <a:ext cx="0" cy="2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6550" name="Rectangle 137"/>
          <p:cNvSpPr>
            <a:spLocks noChangeArrowheads="1"/>
          </p:cNvSpPr>
          <p:nvPr/>
        </p:nvSpPr>
        <p:spPr bwMode="auto">
          <a:xfrm>
            <a:off x="4841875" y="5965825"/>
            <a:ext cx="2527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rgbClr val="067B0E"/>
                </a:solidFill>
                <a:latin typeface="Comic Sans MS" pitchFamily="-106" charset="0"/>
              </a:rPr>
              <a:t>This wire ("rail") carries </a:t>
            </a:r>
            <a:r>
              <a:rPr lang="en-US" b="1">
                <a:solidFill>
                  <a:srgbClr val="067B0E"/>
                </a:solidFill>
                <a:latin typeface="Courier New" pitchFamily="-106" charset="0"/>
              </a:rPr>
              <a:t>y</a:t>
            </a:r>
            <a:r>
              <a:rPr lang="en-US" sz="1800">
                <a:solidFill>
                  <a:srgbClr val="067B0E"/>
                </a:solidFill>
                <a:latin typeface="Comic Sans MS" pitchFamily="-106" charset="0"/>
              </a:rPr>
              <a:t>'s value.</a:t>
            </a:r>
          </a:p>
        </p:txBody>
      </p:sp>
      <p:sp>
        <p:nvSpPr>
          <p:cNvPr id="106551" name="Line 138"/>
          <p:cNvSpPr>
            <a:spLocks noChangeShapeType="1"/>
          </p:cNvSpPr>
          <p:nvPr/>
        </p:nvSpPr>
        <p:spPr bwMode="auto">
          <a:xfrm flipH="1" flipV="1">
            <a:off x="5108575" y="4670425"/>
            <a:ext cx="268288" cy="1285875"/>
          </a:xfrm>
          <a:prstGeom prst="line">
            <a:avLst/>
          </a:prstGeom>
          <a:noFill/>
          <a:ln w="19050">
            <a:solidFill>
              <a:srgbClr val="067B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 bwMode="auto">
          <a:xfrm>
            <a:off x="5029198" y="1322460"/>
            <a:ext cx="2249905" cy="409075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9" name="Rounded Rectangle 68"/>
          <p:cNvSpPr/>
          <p:nvPr/>
        </p:nvSpPr>
        <p:spPr bwMode="auto">
          <a:xfrm>
            <a:off x="1873835" y="1322460"/>
            <a:ext cx="2249905" cy="409075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015708" y="2701925"/>
            <a:ext cx="4373062" cy="3714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2017296" y="3113088"/>
            <a:ext cx="4373062" cy="3714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5" name="Rounded Rectangle 64"/>
          <p:cNvSpPr/>
          <p:nvPr/>
        </p:nvSpPr>
        <p:spPr bwMode="auto">
          <a:xfrm>
            <a:off x="2017296" y="3972719"/>
            <a:ext cx="4373062" cy="3714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6" name="Rounded Rectangle 65"/>
          <p:cNvSpPr/>
          <p:nvPr/>
        </p:nvSpPr>
        <p:spPr bwMode="auto">
          <a:xfrm>
            <a:off x="2017296" y="5203031"/>
            <a:ext cx="4373062" cy="3714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979612" y="1805133"/>
            <a:ext cx="457200" cy="4064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2767264" y="1805133"/>
            <a:ext cx="457200" cy="4064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3545304" y="1805133"/>
            <a:ext cx="457200" cy="4064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5029199" y="1803796"/>
            <a:ext cx="2249905" cy="409075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4404" y="135467"/>
            <a:ext cx="723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i="1" dirty="0" smtClean="0">
                <a:solidFill>
                  <a:srgbClr val="000000"/>
                </a:solidFill>
                <a:latin typeface="Cambria" pitchFamily="18" charset="0"/>
              </a:rPr>
              <a:t>Part 1:  </a:t>
            </a:r>
            <a:r>
              <a:rPr lang="en-US" sz="3600" dirty="0" smtClean="0">
                <a:solidFill>
                  <a:srgbClr val="000000"/>
                </a:solidFill>
                <a:latin typeface="Cambria" pitchFamily="18" charset="0"/>
              </a:rPr>
              <a:t>Represent your </a:t>
            </a:r>
            <a:r>
              <a:rPr lang="en-US" sz="3600" dirty="0" err="1" smtClean="0">
                <a:solidFill>
                  <a:srgbClr val="000000"/>
                </a:solidFill>
                <a:latin typeface="Cambria" pitchFamily="18" charset="0"/>
              </a:rPr>
              <a:t>f'n</a:t>
            </a:r>
            <a:r>
              <a:rPr lang="en-US" sz="3600" dirty="0" smtClean="0">
                <a:solidFill>
                  <a:srgbClr val="000000"/>
                </a:solidFill>
                <a:latin typeface="Cambria" pitchFamily="18" charset="0"/>
              </a:rPr>
              <a:t> as </a:t>
            </a:r>
            <a:r>
              <a:rPr lang="en-US" sz="3600" b="1" i="1" dirty="0" smtClean="0">
                <a:solidFill>
                  <a:srgbClr val="000000"/>
                </a:solidFill>
                <a:latin typeface="Cambria" pitchFamily="18" charset="0"/>
              </a:rPr>
              <a:t>bits</a:t>
            </a:r>
            <a:r>
              <a:rPr lang="en-US" sz="3600" dirty="0" smtClean="0">
                <a:solidFill>
                  <a:srgbClr val="000000"/>
                </a:solidFill>
                <a:latin typeface="Cambria" pitchFamily="18" charset="0"/>
              </a:rPr>
              <a:t>…</a:t>
            </a:r>
            <a:endParaRPr lang="en-US" sz="36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7652" name="Text Box 1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6800" y="6167735"/>
            <a:ext cx="67056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  <a:buFont typeface="Times" pitchFamily="-106" charset="0"/>
              <a:buNone/>
            </a:pPr>
            <a:r>
              <a:rPr lang="en-US" dirty="0">
                <a:latin typeface="Cambria" pitchFamily="18" charset="0"/>
              </a:rPr>
              <a:t> Truth table </a:t>
            </a:r>
            <a:r>
              <a:rPr lang="en-US" dirty="0" smtClean="0">
                <a:latin typeface="Cambria" pitchFamily="18" charset="0"/>
              </a:rPr>
              <a:t>for the </a:t>
            </a:r>
            <a:r>
              <a:rPr lang="en-US" b="1" dirty="0" smtClean="0">
                <a:solidFill>
                  <a:srgbClr val="0E0CFB"/>
                </a:solidFill>
                <a:latin typeface="Cambria" pitchFamily="18" charset="0"/>
              </a:rPr>
              <a:t>"odd-parity"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function</a:t>
            </a:r>
          </a:p>
        </p:txBody>
      </p:sp>
      <p:sp>
        <p:nvSpPr>
          <p:cNvPr id="27653" name="Text Box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30388" y="1777501"/>
            <a:ext cx="758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x</a:t>
            </a:r>
          </a:p>
        </p:txBody>
      </p:sp>
      <p:sp>
        <p:nvSpPr>
          <p:cNvPr id="27654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00325" y="1777501"/>
            <a:ext cx="800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y</a:t>
            </a:r>
          </a:p>
        </p:txBody>
      </p:sp>
      <p:sp>
        <p:nvSpPr>
          <p:cNvPr id="27655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28800" y="2188369"/>
            <a:ext cx="7588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56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8738" y="2188369"/>
            <a:ext cx="80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57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31975" y="2597944"/>
            <a:ext cx="7588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58" name="Text Box 1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01913" y="2597944"/>
            <a:ext cx="80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59" name="Text Box 1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28800" y="3009106"/>
            <a:ext cx="758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60" name="Text Box 2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98738" y="3009106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61" name="Text Box 2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831975" y="3418681"/>
            <a:ext cx="758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62" name="Text Box 2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01913" y="3418681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63" name="Text Box 2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932944" y="1777501"/>
            <a:ext cx="251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latin typeface="Calibri" pitchFamily="34" charset="0"/>
              </a:rPr>
              <a:t>circuit output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7664" name="Text Box 2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08663" y="2188368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65" name="Text Box 2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08663" y="2597943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66" name="Text Box 2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08663" y="3009107"/>
            <a:ext cx="80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67" name="Text Box 2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08663" y="3418682"/>
            <a:ext cx="80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68" name="Rectangle 2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705089" y="1316037"/>
            <a:ext cx="46198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 smtClean="0">
                <a:latin typeface="Cambria" pitchFamily="18" charset="0"/>
              </a:rPr>
              <a:t>IN</a:t>
            </a:r>
            <a:endParaRPr lang="en-US" sz="2100" b="1" dirty="0">
              <a:latin typeface="Cambria" pitchFamily="18" charset="0"/>
            </a:endParaRPr>
          </a:p>
        </p:txBody>
      </p:sp>
      <p:sp>
        <p:nvSpPr>
          <p:cNvPr id="27670" name="Rectangle 3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846267" y="1316037"/>
            <a:ext cx="72648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 smtClean="0">
                <a:latin typeface="Cambria" pitchFamily="18" charset="0"/>
              </a:rPr>
              <a:t>OUT</a:t>
            </a:r>
            <a:endParaRPr lang="en-US" sz="2100" b="1" dirty="0">
              <a:latin typeface="Cambria" pitchFamily="18" charset="0"/>
            </a:endParaRPr>
          </a:p>
        </p:txBody>
      </p:sp>
      <p:sp>
        <p:nvSpPr>
          <p:cNvPr id="27672" name="Text Box 1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397250" y="1777501"/>
            <a:ext cx="800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z</a:t>
            </a:r>
          </a:p>
        </p:txBody>
      </p:sp>
      <p:sp>
        <p:nvSpPr>
          <p:cNvPr id="27673" name="Text Box 1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395663" y="2188369"/>
            <a:ext cx="80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74" name="Text Box 1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398838" y="2597944"/>
            <a:ext cx="80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75" name="Text Box 2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395663" y="3009106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76" name="Text Box 2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398838" y="3418681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77" name="Text Box 1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28800" y="3868738"/>
            <a:ext cx="7588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78" name="Text Box 1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598738" y="3868738"/>
            <a:ext cx="80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79" name="Text Box 1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831975" y="4278313"/>
            <a:ext cx="7588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80" name="Text Box 1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601913" y="4278313"/>
            <a:ext cx="80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81" name="Text Box 1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828800" y="4689474"/>
            <a:ext cx="758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82" name="Text Box 2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598738" y="4689474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83" name="Text Box 2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831975" y="5099049"/>
            <a:ext cx="758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84" name="Text Box 22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601913" y="5099049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85" name="Text Box 1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395663" y="3868738"/>
            <a:ext cx="80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86" name="Text Box 18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398838" y="4278313"/>
            <a:ext cx="80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87" name="Text Box 2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395663" y="4689474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88" name="Text Box 22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398838" y="5099049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89" name="Text Box 24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819775" y="3868738"/>
            <a:ext cx="80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sp>
        <p:nvSpPr>
          <p:cNvPr id="27690" name="Text Box 25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19775" y="4278313"/>
            <a:ext cx="80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91" name="Text Box 26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819775" y="4689474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0</a:t>
            </a:r>
          </a:p>
        </p:txBody>
      </p:sp>
      <p:sp>
        <p:nvSpPr>
          <p:cNvPr id="27692" name="Text Box 27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819775" y="5099049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</p:txBody>
      </p:sp>
      <p:grpSp>
        <p:nvGrpSpPr>
          <p:cNvPr id="27693" name="Group 34"/>
          <p:cNvGrpSpPr>
            <a:grpSpLocks/>
          </p:cNvGrpSpPr>
          <p:nvPr>
            <p:custDataLst>
              <p:tags r:id="rId41"/>
            </p:custDataLst>
          </p:nvPr>
        </p:nvGrpSpPr>
        <p:grpSpPr bwMode="auto">
          <a:xfrm>
            <a:off x="8671197" y="6307589"/>
            <a:ext cx="368300" cy="488950"/>
            <a:chOff x="2928" y="1051"/>
            <a:chExt cx="840" cy="957"/>
          </a:xfrm>
        </p:grpSpPr>
        <p:sp>
          <p:nvSpPr>
            <p:cNvPr id="27695" name="Freeform 35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6" name="Oval 36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97" name="Oval 37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98" name="Oval 3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99" name="Oval 3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00" name="Oval 40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01" name="Oval 41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02" name="Oval 42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03" name="AutoShape 43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04" name="Freeform 44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Freeform 45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Freeform 46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Freeform 47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94" name="Text Box 48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789341" y="6096000"/>
            <a:ext cx="11382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67B0E"/>
                </a:solidFill>
                <a:latin typeface="Cambria" pitchFamily="18" charset="0"/>
              </a:rPr>
              <a:t>This </a:t>
            </a:r>
            <a:r>
              <a:rPr lang="en-US" sz="1000" b="1" i="1" dirty="0" smtClean="0">
                <a:solidFill>
                  <a:srgbClr val="067B0E"/>
                </a:solidFill>
                <a:latin typeface="Cambria" pitchFamily="18" charset="0"/>
              </a:rPr>
              <a:t>is</a:t>
            </a:r>
            <a:r>
              <a:rPr lang="en-US" sz="1000" dirty="0" smtClean="0">
                <a:solidFill>
                  <a:srgbClr val="067B0E"/>
                </a:solidFill>
                <a:latin typeface="Cambria" pitchFamily="18" charset="0"/>
              </a:rPr>
              <a:t> odd, but it's also </a:t>
            </a:r>
            <a:r>
              <a:rPr lang="en-US" sz="1000" dirty="0" err="1" smtClean="0">
                <a:solidFill>
                  <a:srgbClr val="067B0E"/>
                </a:solidFill>
                <a:latin typeface="Cambria" pitchFamily="18" charset="0"/>
              </a:rPr>
              <a:t>f'n</a:t>
            </a:r>
            <a:r>
              <a:rPr lang="en-US" sz="1000" dirty="0" smtClean="0">
                <a:solidFill>
                  <a:srgbClr val="067B0E"/>
                </a:solidFill>
                <a:latin typeface="Cambria" pitchFamily="18" charset="0"/>
              </a:rPr>
              <a:t>!</a:t>
            </a:r>
            <a:endParaRPr lang="en-US" sz="1000" dirty="0">
              <a:solidFill>
                <a:srgbClr val="067B0E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1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15000" y="311150"/>
            <a:ext cx="3186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1E16E4"/>
                </a:solidFill>
                <a:latin typeface="Comic Sans MS" pitchFamily="-106" charset="0"/>
              </a:rPr>
              <a:t>The </a:t>
            </a:r>
            <a:r>
              <a:rPr lang="en-US" sz="1400">
                <a:solidFill>
                  <a:srgbClr val="067B0E"/>
                </a:solidFill>
                <a:latin typeface="Comic Sans MS" pitchFamily="-106" charset="0"/>
              </a:rPr>
              <a:t>XOR</a:t>
            </a:r>
            <a:r>
              <a:rPr lang="en-US" sz="1400">
                <a:solidFill>
                  <a:srgbClr val="1E16E4"/>
                </a:solidFill>
                <a:latin typeface="Comic Sans MS" pitchFamily="-106" charset="0"/>
              </a:rPr>
              <a:t> circuit in Logisim</a:t>
            </a:r>
          </a:p>
        </p:txBody>
      </p:sp>
      <p:sp>
        <p:nvSpPr>
          <p:cNvPr id="10752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3200" y="149225"/>
            <a:ext cx="53895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The </a:t>
            </a:r>
            <a:r>
              <a:rPr lang="en-US" sz="3200" b="1" i="1"/>
              <a:t>Logisim</a:t>
            </a:r>
            <a:r>
              <a:rPr lang="en-US" sz="3200"/>
              <a:t> circuit simulator</a:t>
            </a:r>
          </a:p>
        </p:txBody>
      </p:sp>
      <p:pic>
        <p:nvPicPr>
          <p:cNvPr id="107524" name="Picture 6" descr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8538"/>
            <a:ext cx="6796088" cy="5065712"/>
          </a:xfrm>
          <a:prstGeom prst="rect">
            <a:avLst/>
          </a:prstGeom>
          <a:noFill/>
          <a:ln w="9525">
            <a:solidFill>
              <a:srgbClr val="067B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7525" name="Group 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586788" y="6305550"/>
            <a:ext cx="349250" cy="457200"/>
            <a:chOff x="2928" y="1051"/>
            <a:chExt cx="840" cy="957"/>
          </a:xfrm>
        </p:grpSpPr>
        <p:sp>
          <p:nvSpPr>
            <p:cNvPr id="107530" name="Freeform 8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1" name="Oval 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2" name="Oval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3" name="Oval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4" name="Oval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5" name="Oval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6" name="Oval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7" name="Oval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8" name="AutoShape 1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9" name="Freeform 17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0" name="Freeform 18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1" name="Freeform 19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2" name="Freeform 20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26" name="Text Box 2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81750" y="6261100"/>
            <a:ext cx="2203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-106" charset="0"/>
              </a:rPr>
              <a:t>It's no coincidence that the "high-power" lines are lime green!</a:t>
            </a:r>
          </a:p>
        </p:txBody>
      </p:sp>
      <p:sp>
        <p:nvSpPr>
          <p:cNvPr id="107527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6324600"/>
            <a:ext cx="4179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http://ozark.hendrix.edu/~burch/logisim/</a:t>
            </a:r>
          </a:p>
        </p:txBody>
      </p:sp>
      <p:sp>
        <p:nvSpPr>
          <p:cNvPr id="107528" name="Text Box 22"/>
          <p:cNvSpPr txBox="1">
            <a:spLocks noChangeArrowheads="1"/>
          </p:cNvSpPr>
          <p:nvPr/>
        </p:nvSpPr>
        <p:spPr bwMode="auto">
          <a:xfrm>
            <a:off x="3927475" y="5176838"/>
            <a:ext cx="3543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0602E0"/>
                </a:solidFill>
              </a:rPr>
              <a:t>Rails for circuit cleanliness!</a:t>
            </a:r>
          </a:p>
        </p:txBody>
      </p:sp>
      <p:sp>
        <p:nvSpPr>
          <p:cNvPr id="107529" name="AutoShape 24"/>
          <p:cNvSpPr>
            <a:spLocks/>
          </p:cNvSpPr>
          <p:nvPr/>
        </p:nvSpPr>
        <p:spPr bwMode="auto">
          <a:xfrm rot="-5400000">
            <a:off x="4113213" y="4383088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19050">
            <a:solidFill>
              <a:srgbClr val="0602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4363" y="1030288"/>
            <a:ext cx="329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-106" charset="0"/>
              </a:rPr>
              <a:t>Specify the </a:t>
            </a:r>
            <a:r>
              <a:rPr lang="en-US" sz="1800">
                <a:solidFill>
                  <a:srgbClr val="1E16E4"/>
                </a:solidFill>
                <a:latin typeface="Comic Sans MS" pitchFamily="-106" charset="0"/>
              </a:rPr>
              <a:t>Truth Table</a:t>
            </a:r>
            <a:r>
              <a:rPr lang="en-US" sz="1800">
                <a:latin typeface="Comic Sans MS" pitchFamily="-106" charset="0"/>
              </a:rPr>
              <a:t> defining the function</a:t>
            </a:r>
          </a:p>
        </p:txBody>
      </p:sp>
      <p:sp>
        <p:nvSpPr>
          <p:cNvPr id="108547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1188" y="209550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x</a:t>
            </a:r>
          </a:p>
        </p:txBody>
      </p:sp>
      <p:sp>
        <p:nvSpPr>
          <p:cNvPr id="108548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35063" y="2095500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y</a:t>
            </a:r>
          </a:p>
        </p:txBody>
      </p:sp>
      <p:sp>
        <p:nvSpPr>
          <p:cNvPr id="108549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255270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8550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33475" y="255270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8551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2775" y="2865438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8552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36650" y="286543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8553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9600" y="3190875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8554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2775" y="350361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8555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36650" y="350361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8556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831975" y="21209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E0CFB"/>
                </a:solidFill>
                <a:latin typeface="Courier New" pitchFamily="-106" charset="0"/>
              </a:rPr>
              <a:t>&lt;=</a:t>
            </a:r>
            <a:r>
              <a:rPr lang="en-US" b="1">
                <a:latin typeface="Courier New" pitchFamily="-106" charset="0"/>
              </a:rPr>
              <a:t>(x,y)</a:t>
            </a:r>
          </a:p>
        </p:txBody>
      </p:sp>
      <p:sp>
        <p:nvSpPr>
          <p:cNvPr id="108557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17750" y="255270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8558" name="Text Box 1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320925" y="286543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  <p:sp>
        <p:nvSpPr>
          <p:cNvPr id="108559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17750" y="319087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8560" name="Text Box 2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20925" y="350361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1</a:t>
            </a:r>
          </a:p>
        </p:txBody>
      </p:sp>
      <p:sp>
        <p:nvSpPr>
          <p:cNvPr id="108561" name="Rectangle 2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60425" y="1817688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1E16E4"/>
                </a:solidFill>
                <a:latin typeface="Comic Sans MS" pitchFamily="-106" charset="0"/>
              </a:rPr>
              <a:t>input</a:t>
            </a:r>
          </a:p>
        </p:txBody>
      </p:sp>
      <p:sp>
        <p:nvSpPr>
          <p:cNvPr id="108562" name="Line 2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88975" y="2174875"/>
            <a:ext cx="990600" cy="0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63" name="Rectangle 2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273300" y="1817688"/>
            <a:ext cx="725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1E16E4"/>
                </a:solidFill>
                <a:latin typeface="Comic Sans MS" pitchFamily="-106" charset="0"/>
              </a:rPr>
              <a:t>output</a:t>
            </a:r>
          </a:p>
        </p:txBody>
      </p:sp>
      <p:sp>
        <p:nvSpPr>
          <p:cNvPr id="108564" name="Line 2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017713" y="2174875"/>
            <a:ext cx="1309687" cy="0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8565" name="Text Box 2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984750" y="1203325"/>
            <a:ext cx="3986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-106" charset="0"/>
              </a:rPr>
              <a:t>Build separate circuits for each </a:t>
            </a:r>
            <a:r>
              <a:rPr lang="en-US" sz="1800">
                <a:solidFill>
                  <a:srgbClr val="EB102C"/>
                </a:solidFill>
                <a:latin typeface="Comic Sans MS" pitchFamily="-106" charset="0"/>
              </a:rPr>
              <a:t>output-1</a:t>
            </a:r>
            <a:r>
              <a:rPr lang="en-US" sz="1800">
                <a:latin typeface="Comic Sans MS" pitchFamily="-106" charset="0"/>
              </a:rPr>
              <a:t> row using ANDs and NOTs</a:t>
            </a:r>
            <a:endParaRPr lang="en-US">
              <a:latin typeface="Comic Sans MS" pitchFamily="-106" charset="0"/>
            </a:endParaRPr>
          </a:p>
        </p:txBody>
      </p:sp>
      <p:sp>
        <p:nvSpPr>
          <p:cNvPr id="108566" name="Oval 2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59275" y="1330325"/>
            <a:ext cx="538163" cy="62865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omic Sans MS" pitchFamily="-106" charset="0"/>
              </a:rPr>
              <a:t>2</a:t>
            </a:r>
          </a:p>
        </p:txBody>
      </p:sp>
      <p:sp>
        <p:nvSpPr>
          <p:cNvPr id="108567" name="Oval 3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55588" y="1017588"/>
            <a:ext cx="536575" cy="62865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omic Sans MS" pitchFamily="-106" charset="0"/>
              </a:rPr>
              <a:t>1</a:t>
            </a:r>
          </a:p>
        </p:txBody>
      </p:sp>
      <p:sp>
        <p:nvSpPr>
          <p:cNvPr id="108568" name="Rectangle 32"/>
          <p:cNvSpPr>
            <a:spLocks noChangeArrowheads="1"/>
          </p:cNvSpPr>
          <p:nvPr/>
        </p:nvSpPr>
        <p:spPr bwMode="auto">
          <a:xfrm>
            <a:off x="5624513" y="1792288"/>
            <a:ext cx="2655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-106" charset="0"/>
              </a:rPr>
              <a:t>Combine them with OR.</a:t>
            </a:r>
            <a:endParaRPr lang="en-US" sz="1800"/>
          </a:p>
        </p:txBody>
      </p:sp>
      <p:sp>
        <p:nvSpPr>
          <p:cNvPr id="108569" name="Text Box 7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231188" y="2144713"/>
            <a:ext cx="7270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sz="900">
                <a:solidFill>
                  <a:srgbClr val="009900"/>
                </a:solidFill>
                <a:latin typeface="Comic Sans MS" pitchFamily="-106" charset="0"/>
              </a:rPr>
              <a:t>How many ANDs will there be?</a:t>
            </a:r>
          </a:p>
        </p:txBody>
      </p:sp>
      <p:grpSp>
        <p:nvGrpSpPr>
          <p:cNvPr id="108570" name="Group 72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8637588" y="2630488"/>
            <a:ext cx="333375" cy="417512"/>
            <a:chOff x="2928" y="1051"/>
            <a:chExt cx="840" cy="957"/>
          </a:xfrm>
        </p:grpSpPr>
        <p:sp>
          <p:nvSpPr>
            <p:cNvPr id="108596" name="Freeform 73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97" name="Oval 7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98" name="Oval 7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99" name="Oval 7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0" name="Oval 7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1" name="Oval 7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2" name="Oval 7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3" name="Oval 80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4" name="AutoShape 8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8605" name="Freeform 82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06" name="Freeform 83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07" name="Freeform 84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08" name="Freeform 85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71" name="Rectangle 42"/>
          <p:cNvSpPr>
            <a:spLocks noChangeArrowheads="1"/>
          </p:cNvSpPr>
          <p:nvPr/>
        </p:nvSpPr>
        <p:spPr bwMode="auto">
          <a:xfrm>
            <a:off x="692150" y="4038600"/>
            <a:ext cx="2155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1E16E4"/>
                </a:solidFill>
                <a:latin typeface="Comic Sans MS" pitchFamily="-106" charset="0"/>
              </a:rPr>
              <a:t>The "less than or equal to" function…</a:t>
            </a:r>
          </a:p>
        </p:txBody>
      </p:sp>
      <p:sp>
        <p:nvSpPr>
          <p:cNvPr id="108572" name="Oval 13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062288" y="182563"/>
            <a:ext cx="527050" cy="62865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omic Sans MS" pitchFamily="-106" charset="0"/>
              </a:rPr>
              <a:t>3</a:t>
            </a:r>
          </a:p>
        </p:txBody>
      </p:sp>
      <p:sp>
        <p:nvSpPr>
          <p:cNvPr id="108573" name="Rectangle 33"/>
          <p:cNvSpPr>
            <a:spLocks noChangeArrowheads="1"/>
          </p:cNvSpPr>
          <p:nvPr/>
        </p:nvSpPr>
        <p:spPr bwMode="auto">
          <a:xfrm>
            <a:off x="3478213" y="184150"/>
            <a:ext cx="168116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latin typeface="Comic Sans MS" pitchFamily="-106" charset="0"/>
              </a:rPr>
              <a:t>What is the "formula" for this boolean function?</a:t>
            </a:r>
            <a:endParaRPr lang="en-US" sz="1200"/>
          </a:p>
        </p:txBody>
      </p:sp>
      <p:sp>
        <p:nvSpPr>
          <p:cNvPr id="108574" name="Rectangle 63"/>
          <p:cNvSpPr>
            <a:spLocks noChangeArrowheads="1"/>
          </p:cNvSpPr>
          <p:nvPr/>
        </p:nvSpPr>
        <p:spPr bwMode="auto">
          <a:xfrm>
            <a:off x="3124200" y="6248400"/>
            <a:ext cx="15176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solidFill>
                  <a:srgbClr val="1E16E4"/>
                </a:solidFill>
                <a:latin typeface="Comic Sans MS" pitchFamily="-106" charset="0"/>
              </a:rPr>
              <a:t>Use these "rails" to help draw your circuit</a:t>
            </a:r>
          </a:p>
        </p:txBody>
      </p:sp>
      <p:sp>
        <p:nvSpPr>
          <p:cNvPr id="108575" name="Line 6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230688" y="2743200"/>
            <a:ext cx="0" cy="3352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8576" name="Line 6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627563" y="3124200"/>
            <a:ext cx="0" cy="3352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8577" name="Line 66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137150" y="2743200"/>
            <a:ext cx="0" cy="3352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8578" name="Line 67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594350" y="3200400"/>
            <a:ext cx="0" cy="3206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8579" name="Text Box 6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962400" y="2438400"/>
            <a:ext cx="542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Courier New" pitchFamily="-106" charset="0"/>
              </a:rPr>
              <a:t>x</a:t>
            </a:r>
          </a:p>
        </p:txBody>
      </p:sp>
      <p:sp>
        <p:nvSpPr>
          <p:cNvPr id="108580" name="Text Box 6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359275" y="2844800"/>
            <a:ext cx="542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Courier New" pitchFamily="-106" charset="0"/>
              </a:rPr>
              <a:t>x</a:t>
            </a:r>
          </a:p>
        </p:txBody>
      </p:sp>
      <p:sp>
        <p:nvSpPr>
          <p:cNvPr id="108581" name="Text Box 70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867275" y="2438400"/>
            <a:ext cx="542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Courier New" pitchFamily="-106" charset="0"/>
              </a:rPr>
              <a:t>y</a:t>
            </a:r>
          </a:p>
        </p:txBody>
      </p:sp>
      <p:sp>
        <p:nvSpPr>
          <p:cNvPr id="108582" name="Line 7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575175" y="2963863"/>
            <a:ext cx="117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8583" name="Line 72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537200" y="2995613"/>
            <a:ext cx="117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8584" name="Text Box 7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324475" y="2871788"/>
            <a:ext cx="542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Courier New" pitchFamily="-106" charset="0"/>
              </a:rPr>
              <a:t>y</a:t>
            </a:r>
          </a:p>
        </p:txBody>
      </p:sp>
      <p:grpSp>
        <p:nvGrpSpPr>
          <p:cNvPr id="108585" name="Group 74"/>
          <p:cNvGrpSpPr>
            <a:grpSpLocks/>
          </p:cNvGrpSpPr>
          <p:nvPr/>
        </p:nvGrpSpPr>
        <p:grpSpPr bwMode="auto">
          <a:xfrm rot="-5400000">
            <a:off x="4362450" y="3163888"/>
            <a:ext cx="130175" cy="381000"/>
            <a:chOff x="5022" y="2162"/>
            <a:chExt cx="336" cy="1235"/>
          </a:xfrm>
        </p:grpSpPr>
        <p:sp>
          <p:nvSpPr>
            <p:cNvPr id="108592" name="AutoShape 7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 rot="10800000">
              <a:off x="5022" y="2553"/>
              <a:ext cx="336" cy="480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93" name="Oval 76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rot="5400000">
              <a:off x="5146" y="3047"/>
              <a:ext cx="89" cy="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94" name="Line 77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185" y="2162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8595" name="Line 78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5191" y="3143"/>
              <a:ext cx="0" cy="2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8586" name="Group 79"/>
          <p:cNvGrpSpPr>
            <a:grpSpLocks/>
          </p:cNvGrpSpPr>
          <p:nvPr/>
        </p:nvGrpSpPr>
        <p:grpSpPr bwMode="auto">
          <a:xfrm rot="-5400000">
            <a:off x="5288757" y="3128168"/>
            <a:ext cx="146050" cy="449263"/>
            <a:chOff x="5022" y="2162"/>
            <a:chExt cx="336" cy="1235"/>
          </a:xfrm>
        </p:grpSpPr>
        <p:sp>
          <p:nvSpPr>
            <p:cNvPr id="108588" name="AutoShape 80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 rot="10800000">
              <a:off x="5022" y="2553"/>
              <a:ext cx="336" cy="480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89" name="Oval 8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 rot="5400000">
              <a:off x="5146" y="3047"/>
              <a:ext cx="89" cy="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90" name="Line 82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5185" y="2162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8591" name="Line 83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5191" y="3143"/>
              <a:ext cx="0" cy="2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8587" name="Text Box 1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135063" y="3192463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6" charset="0"/>
              </a:rPr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Group 5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456488" y="360363"/>
            <a:ext cx="381000" cy="447675"/>
            <a:chOff x="2928" y="1051"/>
            <a:chExt cx="840" cy="957"/>
          </a:xfrm>
        </p:grpSpPr>
        <p:sp>
          <p:nvSpPr>
            <p:cNvPr id="109577" name="Freeform 53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8" name="Oval 5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9" name="Oval 5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0" name="Oval 5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1" name="Oval 5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2" name="Oval 5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3" name="Oval 5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4" name="Oval 6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5" name="AutoShape 6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6" name="Freeform 62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87" name="Freeform 63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88" name="Freeform 64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89" name="Freeform 65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571" name="Text Box 67"/>
          <p:cNvSpPr txBox="1">
            <a:spLocks noChangeArrowheads="1"/>
          </p:cNvSpPr>
          <p:nvPr/>
        </p:nvSpPr>
        <p:spPr bwMode="auto">
          <a:xfrm>
            <a:off x="7467600" y="117475"/>
            <a:ext cx="1509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-106" charset="0"/>
              </a:rPr>
              <a:t>I'm chomping at </a:t>
            </a:r>
            <a:r>
              <a:rPr lang="en-US" sz="1000" b="1" i="1">
                <a:solidFill>
                  <a:srgbClr val="067B0E"/>
                </a:solidFill>
                <a:latin typeface="Comic Sans MS" pitchFamily="-106" charset="0"/>
              </a:rPr>
              <a:t>the bit</a:t>
            </a:r>
            <a:r>
              <a:rPr lang="en-US" sz="1000">
                <a:solidFill>
                  <a:srgbClr val="067B0E"/>
                </a:solidFill>
                <a:latin typeface="Comic Sans MS" pitchFamily="-106" charset="0"/>
              </a:rPr>
              <a:t>  to find out…</a:t>
            </a:r>
          </a:p>
        </p:txBody>
      </p:sp>
      <p:sp>
        <p:nvSpPr>
          <p:cNvPr id="109572" name="Oval 13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4625" y="631825"/>
            <a:ext cx="527050" cy="62865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omic Sans MS" pitchFamily="-106" charset="0"/>
              </a:rPr>
              <a:t>4</a:t>
            </a:r>
          </a:p>
        </p:txBody>
      </p:sp>
      <p:sp>
        <p:nvSpPr>
          <p:cNvPr id="109573" name="Text Box 1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1988" y="446088"/>
            <a:ext cx="389890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Comic Sans MS" pitchFamily="-106" charset="0"/>
              </a:rPr>
              <a:t>Minterm expansion proves that you need only </a:t>
            </a:r>
            <a:r>
              <a:rPr lang="en-US" sz="1400">
                <a:solidFill>
                  <a:srgbClr val="067B0E"/>
                </a:solidFill>
                <a:latin typeface="Comic Sans MS" pitchFamily="-106" charset="0"/>
              </a:rPr>
              <a:t>AND</a:t>
            </a:r>
            <a:r>
              <a:rPr lang="en-US" sz="1400">
                <a:latin typeface="Comic Sans MS" pitchFamily="-106" charset="0"/>
              </a:rPr>
              <a:t>, </a:t>
            </a:r>
            <a:r>
              <a:rPr lang="en-US" sz="1400">
                <a:solidFill>
                  <a:srgbClr val="067B0E"/>
                </a:solidFill>
                <a:latin typeface="Comic Sans MS" pitchFamily="-106" charset="0"/>
              </a:rPr>
              <a:t>OR</a:t>
            </a:r>
            <a:r>
              <a:rPr lang="en-US" sz="1400">
                <a:latin typeface="Comic Sans MS" pitchFamily="-106" charset="0"/>
              </a:rPr>
              <a:t>, and </a:t>
            </a:r>
            <a:r>
              <a:rPr lang="en-US" sz="1400">
                <a:solidFill>
                  <a:srgbClr val="067B0E"/>
                </a:solidFill>
                <a:latin typeface="Comic Sans MS" pitchFamily="-106" charset="0"/>
              </a:rPr>
              <a:t>NOT</a:t>
            </a:r>
            <a:r>
              <a:rPr lang="en-US" sz="1400">
                <a:latin typeface="Comic Sans MS" pitchFamily="-106" charset="0"/>
              </a:rPr>
              <a:t> gates in order to construct </a:t>
            </a:r>
            <a:r>
              <a:rPr lang="en-US" sz="1400" u="sng">
                <a:latin typeface="Comic Sans MS" pitchFamily="-106" charset="0"/>
              </a:rPr>
              <a:t>any</a:t>
            </a:r>
            <a:r>
              <a:rPr lang="en-US" sz="1400">
                <a:latin typeface="Comic Sans MS" pitchFamily="-106" charset="0"/>
              </a:rPr>
              <a:t> boolean function.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mic Sans MS" pitchFamily="-106" charset="0"/>
              </a:rPr>
              <a:t>Can we do without  some  of the 3? Which?</a:t>
            </a:r>
          </a:p>
        </p:txBody>
      </p:sp>
      <p:sp>
        <p:nvSpPr>
          <p:cNvPr id="109574" name="Rectangle 1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62200" y="1238250"/>
            <a:ext cx="515938" cy="233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9575" name="Oval 13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53000" y="895350"/>
            <a:ext cx="527050" cy="62865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omic Sans MS" pitchFamily="-106" charset="0"/>
              </a:rPr>
              <a:t>5</a:t>
            </a:r>
          </a:p>
        </p:txBody>
      </p:sp>
      <p:sp>
        <p:nvSpPr>
          <p:cNvPr id="109576" name="Rectangle 115"/>
          <p:cNvSpPr>
            <a:spLocks noChangeArrowheads="1"/>
          </p:cNvSpPr>
          <p:nvPr/>
        </p:nvSpPr>
        <p:spPr bwMode="auto">
          <a:xfrm>
            <a:off x="5487988" y="906463"/>
            <a:ext cx="31781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Comic Sans MS" pitchFamily="-106" charset="0"/>
              </a:rPr>
              <a:t>How could we create functions with two bits, or N bits, of output?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23925"/>
            <a:ext cx="7696200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152400"/>
            <a:ext cx="6096000" cy="738188"/>
          </a:xfrm>
          <a:prstGeom prst="rect">
            <a:avLst/>
          </a:prstGeom>
          <a:solidFill>
            <a:srgbClr val="FE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>
                <a:latin typeface="Times New Roman" pitchFamily="-106" charset="0"/>
              </a:rPr>
              <a:t>or maybe not so safe…</a:t>
            </a:r>
          </a:p>
        </p:txBody>
      </p:sp>
    </p:spTree>
    <p:extLst>
      <p:ext uri="{BB962C8B-B14F-4D97-AF65-F5344CB8AC3E}">
        <p14:creationId xmlns:p14="http://schemas.microsoft.com/office/powerpoint/2010/main" val="158425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12486</TotalTime>
  <Words>5409</Words>
  <Application>Microsoft Macintosh PowerPoint</Application>
  <PresentationFormat>On-screen Show (4:3)</PresentationFormat>
  <Paragraphs>1906</Paragraphs>
  <Slides>93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93</vt:i4>
      </vt:variant>
    </vt:vector>
  </HeadingPairs>
  <TitlesOfParts>
    <vt:vector size="98" baseType="lpstr">
      <vt:lpstr>Blank Presentation</vt:lpstr>
      <vt:lpstr>2_Blank Presentation</vt:lpstr>
      <vt:lpstr>1_Blank Presentation</vt:lpstr>
      <vt:lpstr>3_Blank Presentation</vt:lpstr>
      <vt:lpstr>4_Blank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hw5pr2:  A 4-bit multiplier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Zachary Dodds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dodds</dc:creator>
  <cp:lastModifiedBy>Zach Dodds</cp:lastModifiedBy>
  <cp:revision>492</cp:revision>
  <cp:lastPrinted>2010-10-05T13:49:57Z</cp:lastPrinted>
  <dcterms:created xsi:type="dcterms:W3CDTF">2010-10-05T15:56:21Z</dcterms:created>
  <dcterms:modified xsi:type="dcterms:W3CDTF">2013-10-08T06:30:48Z</dcterms:modified>
</cp:coreProperties>
</file>