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xml" ContentType="application/vnd.openxmlformats-officedocument.presentationml.notesSlide+xml"/>
  <Override PartName="/ppt/tags/tag21.xml" ContentType="application/vnd.openxmlformats-officedocument.presentationml.tags+xml"/>
  <Override PartName="/ppt/notesSlides/notesSlide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3.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notesSlides/notesSlide4.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notesSlides/notesSlide5.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6.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7.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notesSlides/notesSlide8.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9.xml" ContentType="application/vnd.openxmlformats-officedocument.presentationml.notesSlide+xml"/>
  <Override PartName="/ppt/tags/tag230.xml" ContentType="application/vnd.openxmlformats-officedocument.presentationml.tags+xml"/>
  <Override PartName="/ppt/tags/tag231.xml" ContentType="application/vnd.openxmlformats-officedocument.presentationml.tags+xml"/>
  <Override PartName="/ppt/notesSlides/notesSlide10.xml" ContentType="application/vnd.openxmlformats-officedocument.presentationml.notesSlide+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notesSlides/notesSlide11.xml" ContentType="application/vnd.openxmlformats-officedocument.presentationml.notesSlide+xml"/>
  <Override PartName="/ppt/tags/tag270.xml" ContentType="application/vnd.openxmlformats-officedocument.presentationml.tags+xml"/>
  <Override PartName="/ppt/tags/tag271.xml" ContentType="application/vnd.openxmlformats-officedocument.presentationml.tags+xml"/>
  <Override PartName="/ppt/notesSlides/notesSlide12.xml" ContentType="application/vnd.openxmlformats-officedocument.presentationml.notesSlid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notesSlides/notesSlide13.xml" ContentType="application/vnd.openxmlformats-officedocument.presentationml.notesSlide+xml"/>
  <Override PartName="/ppt/tags/tag296.xml" ContentType="application/vnd.openxmlformats-officedocument.presentationml.tags+xml"/>
  <Override PartName="/ppt/tags/tag297.xml" ContentType="application/vnd.openxmlformats-officedocument.presentationml.tags+xml"/>
  <Override PartName="/ppt/notesSlides/notesSlide14.xml" ContentType="application/vnd.openxmlformats-officedocument.presentationml.notesSlid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notesSlides/notesSlide15.xml" ContentType="application/vnd.openxmlformats-officedocument.presentationml.notesSlide+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notesSlides/notesSlide16.xml" ContentType="application/vnd.openxmlformats-officedocument.presentationml.notesSlide+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notesSlides/notesSlide17.xml" ContentType="application/vnd.openxmlformats-officedocument.presentationml.notesSlide+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notesSlides/notesSlide18.xml" ContentType="application/vnd.openxmlformats-officedocument.presentationml.notesSlide+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notesSlides/notesSlide19.xml" ContentType="application/vnd.openxmlformats-officedocument.presentationml.notesSlide+xml"/>
  <Override PartName="/ppt/tags/tag446.xml" ContentType="application/vnd.openxmlformats-officedocument.presentationml.tags+xml"/>
  <Override PartName="/ppt/tags/tag447.xml" ContentType="application/vnd.openxmlformats-officedocument.presentationml.tags+xml"/>
  <Override PartName="/ppt/notesSlides/notesSlide20.xml" ContentType="application/vnd.openxmlformats-officedocument.presentationml.notesSlide+xml"/>
  <Override PartName="/ppt/tags/tag448.xml" ContentType="application/vnd.openxmlformats-officedocument.presentationml.tags+xml"/>
  <Override PartName="/ppt/notesSlides/notesSlide21.xml" ContentType="application/vnd.openxmlformats-officedocument.presentationml.notesSlide+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notesSlides/notesSlide22.xml" ContentType="application/vnd.openxmlformats-officedocument.presentationml.notesSlide+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notesSlides/notesSlide23.xml" ContentType="application/vnd.openxmlformats-officedocument.presentationml.notesSlide+xml"/>
  <Override PartName="/ppt/tags/tag525.xml" ContentType="application/vnd.openxmlformats-officedocument.presentationml.tags+xml"/>
  <Override PartName="/ppt/tags/tag526.xml" ContentType="application/vnd.openxmlformats-officedocument.presentationml.tags+xml"/>
  <Override PartName="/ppt/notesSlides/notesSlide24.xml" ContentType="application/vnd.openxmlformats-officedocument.presentationml.notesSlide+xml"/>
  <Override PartName="/ppt/ink/ink1.xml" ContentType="application/inkml+xml"/>
  <Override PartName="/ppt/tags/tag527.xml" ContentType="application/vnd.openxmlformats-officedocument.presentationml.tags+xml"/>
  <Override PartName="/ppt/notesSlides/notesSlide25.xml" ContentType="application/vnd.openxmlformats-officedocument.presentationml.notesSlide+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notesSlides/notesSlide26.xml" ContentType="application/vnd.openxmlformats-officedocument.presentationml.notesSlide+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notesSlides/notesSlide27.xml" ContentType="application/vnd.openxmlformats-officedocument.presentationml.notesSlide+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notesSlides/notesSlide28.xml" ContentType="application/vnd.openxmlformats-officedocument.presentationml.notesSlide+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notesSlides/notesSlide29.xml" ContentType="application/vnd.openxmlformats-officedocument.presentationml.notesSlide+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notesSlides/notesSlide30.xml" ContentType="application/vnd.openxmlformats-officedocument.presentationml.notesSlide+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notesSlides/notesSlide31.xml" ContentType="application/vnd.openxmlformats-officedocument.presentationml.notesSlide+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notesSlides/notesSlide32.xml" ContentType="application/vnd.openxmlformats-officedocument.presentationml.notesSlide+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notesSlides/notesSlide33.xml" ContentType="application/vnd.openxmlformats-officedocument.presentationml.notesSlide+xml"/>
  <Override PartName="/ppt/tags/tag879.xml" ContentType="application/vnd.openxmlformats-officedocument.presentationml.tags+xml"/>
  <Override PartName="/ppt/tags/tag880.xml" ContentType="application/vnd.openxmlformats-officedocument.presentationml.tags+xml"/>
  <Override PartName="/ppt/notesSlides/notesSlide34.xml" ContentType="application/vnd.openxmlformats-officedocument.presentationml.notesSlide+xml"/>
  <Override PartName="/ppt/tags/tag881.xml" ContentType="application/vnd.openxmlformats-officedocument.presentationml.tags+xml"/>
  <Override PartName="/ppt/tags/tag882.xml" ContentType="application/vnd.openxmlformats-officedocument.presentationml.tags+xml"/>
  <Override PartName="/ppt/notesSlides/notesSlide35.xml" ContentType="application/vnd.openxmlformats-officedocument.presentationml.notesSlide+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notesSlides/notesSlide36.xml" ContentType="application/vnd.openxmlformats-officedocument.presentationml.notesSlide+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notesSlides/notesSlide37.xml" ContentType="application/vnd.openxmlformats-officedocument.presentationml.notesSlide+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ink/ink2.xml" ContentType="application/inkml+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ink/ink3.xml" ContentType="application/inkml+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ink/ink4.xml" ContentType="application/inkml+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ink/ink5.xml" ContentType="application/inkml+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notesSlides/notesSlide40.xml" ContentType="application/vnd.openxmlformats-officedocument.presentationml.notesSlide+xml"/>
  <Override PartName="/ppt/ink/ink6.xml" ContentType="application/inkml+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notesSlides/notesSlide41.xml" ContentType="application/vnd.openxmlformats-officedocument.presentationml.notesSlide+xml"/>
  <Override PartName="/ppt/ink/ink7.xml" ContentType="application/inkml+xml"/>
  <Override PartName="/ppt/tags/tag1230.xml" ContentType="application/vnd.openxmlformats-officedocument.presentationml.tags+xml"/>
  <Override PartName="/ppt/ink/ink8.xml" ContentType="application/inkml+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notesSlides/notesSlide42.xml" ContentType="application/vnd.openxmlformats-officedocument.presentationml.notesSlide+xml"/>
  <Override PartName="/ppt/ink/ink9.xml" ContentType="application/inkml+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ink/ink10.xml" ContentType="application/inkml+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notesSlides/notesSlide43.xml" ContentType="application/vnd.openxmlformats-officedocument.presentationml.notesSlide+xml"/>
  <Override PartName="/ppt/ink/ink11.xml" ContentType="application/inkml+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notesSlides/notesSlide44.xml" ContentType="application/vnd.openxmlformats-officedocument.presentationml.notesSlide+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notesSlides/notesSlide45.xml" ContentType="application/vnd.openxmlformats-officedocument.presentationml.notesSlide+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ink/ink12.xml" ContentType="application/inkml+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ink/ink13.xml" ContentType="application/inkml+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notesSlides/notesSlide46.xml" ContentType="application/vnd.openxmlformats-officedocument.presentationml.notesSlide+xml"/>
  <Override PartName="/ppt/ink/ink14.xml" ContentType="application/inkml+xml"/>
  <Override PartName="/ppt/ink/ink15.xml" ContentType="application/inkml+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notesSlides/notesSlide47.xml" ContentType="application/vnd.openxmlformats-officedocument.presentationml.notesSlide+xml"/>
  <Override PartName="/ppt/ink/ink16.xml" ContentType="application/inkml+xml"/>
  <Override PartName="/ppt/ink/ink17.xml" ContentType="application/inkml+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tags/tag1694.xml" ContentType="application/vnd.openxmlformats-officedocument.presentationml.tags+xml"/>
  <Override PartName="/ppt/tags/tag1695.xml" ContentType="application/vnd.openxmlformats-officedocument.presentationml.tags+xml"/>
  <Override PartName="/ppt/tags/tag1696.xml" ContentType="application/vnd.openxmlformats-officedocument.presentationml.tags+xml"/>
  <Override PartName="/ppt/tags/tag1697.xml" ContentType="application/vnd.openxmlformats-officedocument.presentationml.tags+xml"/>
  <Override PartName="/ppt/tags/tag1698.xml" ContentType="application/vnd.openxmlformats-officedocument.presentationml.tags+xml"/>
  <Override PartName="/ppt/tags/tag1699.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notesSlides/notesSlide48.xml" ContentType="application/vnd.openxmlformats-officedocument.presentationml.notesSlide+xml"/>
  <Override PartName="/ppt/ink/ink18.xml" ContentType="application/inkml+xml"/>
  <Override PartName="/ppt/ink/ink19.xml" ContentType="application/inkml+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tags/tag1710.xml" ContentType="application/vnd.openxmlformats-officedocument.presentationml.tags+xml"/>
  <Override PartName="/ppt/tags/tag1711.xml" ContentType="application/vnd.openxmlformats-officedocument.presentationml.tags+xml"/>
  <Override PartName="/ppt/tags/tag1712.xml" ContentType="application/vnd.openxmlformats-officedocument.presentationml.tags+xml"/>
  <Override PartName="/ppt/tags/tag1713.xml" ContentType="application/vnd.openxmlformats-officedocument.presentationml.tags+xml"/>
  <Override PartName="/ppt/tags/tag1714.xml" ContentType="application/vnd.openxmlformats-officedocument.presentationml.tags+xml"/>
  <Override PartName="/ppt/tags/tag1715.xml" ContentType="application/vnd.openxmlformats-officedocument.presentationml.tags+xml"/>
  <Override PartName="/ppt/tags/tag1716.xml" ContentType="application/vnd.openxmlformats-officedocument.presentationml.tags+xml"/>
  <Override PartName="/ppt/tags/tag1717.xml" ContentType="application/vnd.openxmlformats-officedocument.presentationml.tags+xml"/>
  <Override PartName="/ppt/tags/tag1718.xml" ContentType="application/vnd.openxmlformats-officedocument.presentationml.tags+xml"/>
  <Override PartName="/ppt/tags/tag1719.xml" ContentType="application/vnd.openxmlformats-officedocument.presentationml.tags+xml"/>
  <Override PartName="/ppt/tags/tag1720.xml" ContentType="application/vnd.openxmlformats-officedocument.presentationml.tags+xml"/>
  <Override PartName="/ppt/tags/tag1721.xml" ContentType="application/vnd.openxmlformats-officedocument.presentationml.tags+xml"/>
  <Override PartName="/ppt/tags/tag1722.xml" ContentType="application/vnd.openxmlformats-officedocument.presentationml.tags+xml"/>
  <Override PartName="/ppt/tags/tag1723.xml" ContentType="application/vnd.openxmlformats-officedocument.presentationml.tags+xml"/>
  <Override PartName="/ppt/tags/tag1724.xml" ContentType="application/vnd.openxmlformats-officedocument.presentationml.tags+xml"/>
  <Override PartName="/ppt/tags/tag1725.xml" ContentType="application/vnd.openxmlformats-officedocument.presentationml.tags+xml"/>
  <Override PartName="/ppt/tags/tag1726.xml" ContentType="application/vnd.openxmlformats-officedocument.presentationml.tags+xml"/>
  <Override PartName="/ppt/tags/tag1727.xml" ContentType="application/vnd.openxmlformats-officedocument.presentationml.tags+xml"/>
  <Override PartName="/ppt/tags/tag1728.xml" ContentType="application/vnd.openxmlformats-officedocument.presentationml.tags+xml"/>
  <Override PartName="/ppt/tags/tag1729.xml" ContentType="application/vnd.openxmlformats-officedocument.presentationml.tags+xml"/>
  <Override PartName="/ppt/tags/tag1730.xml" ContentType="application/vnd.openxmlformats-officedocument.presentationml.tags+xml"/>
  <Override PartName="/ppt/tags/tag1731.xml" ContentType="application/vnd.openxmlformats-officedocument.presentationml.tags+xml"/>
  <Override PartName="/ppt/tags/tag1732.xml" ContentType="application/vnd.openxmlformats-officedocument.presentationml.tags+xml"/>
  <Override PartName="/ppt/tags/tag1733.xml" ContentType="application/vnd.openxmlformats-officedocument.presentationml.tags+xml"/>
  <Override PartName="/ppt/tags/tag1734.xml" ContentType="application/vnd.openxmlformats-officedocument.presentationml.tags+xml"/>
  <Override PartName="/ppt/tags/tag1735.xml" ContentType="application/vnd.openxmlformats-officedocument.presentationml.tags+xml"/>
  <Override PartName="/ppt/tags/tag1736.xml" ContentType="application/vnd.openxmlformats-officedocument.presentationml.tags+xml"/>
  <Override PartName="/ppt/tags/tag1737.xml" ContentType="application/vnd.openxmlformats-officedocument.presentationml.tags+xml"/>
  <Override PartName="/ppt/tags/tag1738.xml" ContentType="application/vnd.openxmlformats-officedocument.presentationml.tags+xml"/>
  <Override PartName="/ppt/tags/tag1739.xml" ContentType="application/vnd.openxmlformats-officedocument.presentationml.tags+xml"/>
  <Override PartName="/ppt/tags/tag1740.xml" ContentType="application/vnd.openxmlformats-officedocument.presentationml.tags+xml"/>
  <Override PartName="/ppt/tags/tag1741.xml" ContentType="application/vnd.openxmlformats-officedocument.presentationml.tags+xml"/>
  <Override PartName="/ppt/tags/tag1742.xml" ContentType="application/vnd.openxmlformats-officedocument.presentationml.tags+xml"/>
  <Override PartName="/ppt/tags/tag1743.xml" ContentType="application/vnd.openxmlformats-officedocument.presentationml.tags+xml"/>
  <Override PartName="/ppt/tags/tag1744.xml" ContentType="application/vnd.openxmlformats-officedocument.presentationml.tags+xml"/>
  <Override PartName="/ppt/tags/tag1745.xml" ContentType="application/vnd.openxmlformats-officedocument.presentationml.tags+xml"/>
  <Override PartName="/ppt/tags/tag1746.xml" ContentType="application/vnd.openxmlformats-officedocument.presentationml.tags+xml"/>
  <Override PartName="/ppt/tags/tag1747.xml" ContentType="application/vnd.openxmlformats-officedocument.presentationml.tags+xml"/>
  <Override PartName="/ppt/tags/tag1748.xml" ContentType="application/vnd.openxmlformats-officedocument.presentationml.tags+xml"/>
  <Override PartName="/ppt/tags/tag1749.xml" ContentType="application/vnd.openxmlformats-officedocument.presentationml.tags+xml"/>
  <Override PartName="/ppt/tags/tag1750.xml" ContentType="application/vnd.openxmlformats-officedocument.presentationml.tags+xml"/>
  <Override PartName="/ppt/tags/tag1751.xml" ContentType="application/vnd.openxmlformats-officedocument.presentationml.tags+xml"/>
  <Override PartName="/ppt/tags/tag1752.xml" ContentType="application/vnd.openxmlformats-officedocument.presentationml.tags+xml"/>
  <Override PartName="/ppt/tags/tag1753.xml" ContentType="application/vnd.openxmlformats-officedocument.presentationml.tags+xml"/>
  <Override PartName="/ppt/tags/tag1754.xml" ContentType="application/vnd.openxmlformats-officedocument.presentationml.tags+xml"/>
  <Override PartName="/ppt/tags/tag1755.xml" ContentType="application/vnd.openxmlformats-officedocument.presentationml.tags+xml"/>
  <Override PartName="/ppt/tags/tag1756.xml" ContentType="application/vnd.openxmlformats-officedocument.presentationml.tags+xml"/>
  <Override PartName="/ppt/tags/tag1757.xml" ContentType="application/vnd.openxmlformats-officedocument.presentationml.tags+xml"/>
  <Override PartName="/ppt/tags/tag1758.xml" ContentType="application/vnd.openxmlformats-officedocument.presentationml.tags+xml"/>
  <Override PartName="/ppt/tags/tag1759.xml" ContentType="application/vnd.openxmlformats-officedocument.presentationml.tags+xml"/>
  <Override PartName="/ppt/tags/tag1760.xml" ContentType="application/vnd.openxmlformats-officedocument.presentationml.tags+xml"/>
  <Override PartName="/ppt/tags/tag1761.xml" ContentType="application/vnd.openxmlformats-officedocument.presentationml.tags+xml"/>
  <Override PartName="/ppt/tags/tag1762.xml" ContentType="application/vnd.openxmlformats-officedocument.presentationml.tags+xml"/>
  <Override PartName="/ppt/tags/tag1763.xml" ContentType="application/vnd.openxmlformats-officedocument.presentationml.tags+xml"/>
  <Override PartName="/ppt/tags/tag1764.xml" ContentType="application/vnd.openxmlformats-officedocument.presentationml.tags+xml"/>
  <Override PartName="/ppt/tags/tag1765.xml" ContentType="application/vnd.openxmlformats-officedocument.presentationml.tags+xml"/>
  <Override PartName="/ppt/tags/tag1766.xml" ContentType="application/vnd.openxmlformats-officedocument.presentationml.tags+xml"/>
  <Override PartName="/ppt/tags/tag1767.xml" ContentType="application/vnd.openxmlformats-officedocument.presentationml.tags+xml"/>
  <Override PartName="/ppt/tags/tag1768.xml" ContentType="application/vnd.openxmlformats-officedocument.presentationml.tags+xml"/>
  <Override PartName="/ppt/tags/tag1769.xml" ContentType="application/vnd.openxmlformats-officedocument.presentationml.tags+xml"/>
  <Override PartName="/ppt/notesSlides/notesSlide49.xml" ContentType="application/vnd.openxmlformats-officedocument.presentationml.notesSlide+xml"/>
  <Override PartName="/ppt/ink/ink20.xml" ContentType="application/inkml+xml"/>
  <Override PartName="/ppt/ink/ink21.xml" ContentType="application/inkml+xml"/>
  <Override PartName="/ppt/tags/tag1770.xml" ContentType="application/vnd.openxmlformats-officedocument.presentationml.tags+xml"/>
  <Override PartName="/ppt/tags/tag1771.xml" ContentType="application/vnd.openxmlformats-officedocument.presentationml.tags+xml"/>
  <Override PartName="/ppt/tags/tag1772.xml" ContentType="application/vnd.openxmlformats-officedocument.presentationml.tags+xml"/>
  <Override PartName="/ppt/tags/tag1773.xml" ContentType="application/vnd.openxmlformats-officedocument.presentationml.tags+xml"/>
  <Override PartName="/ppt/tags/tag1774.xml" ContentType="application/vnd.openxmlformats-officedocument.presentationml.tags+xml"/>
  <Override PartName="/ppt/tags/tag1775.xml" ContentType="application/vnd.openxmlformats-officedocument.presentationml.tags+xml"/>
  <Override PartName="/ppt/tags/tag1776.xml" ContentType="application/vnd.openxmlformats-officedocument.presentationml.tags+xml"/>
  <Override PartName="/ppt/tags/tag1777.xml" ContentType="application/vnd.openxmlformats-officedocument.presentationml.tags+xml"/>
  <Override PartName="/ppt/tags/tag1778.xml" ContentType="application/vnd.openxmlformats-officedocument.presentationml.tags+xml"/>
  <Override PartName="/ppt/tags/tag1779.xml" ContentType="application/vnd.openxmlformats-officedocument.presentationml.tags+xml"/>
  <Override PartName="/ppt/tags/tag1780.xml" ContentType="application/vnd.openxmlformats-officedocument.presentationml.tags+xml"/>
  <Override PartName="/ppt/tags/tag1781.xml" ContentType="application/vnd.openxmlformats-officedocument.presentationml.tags+xml"/>
  <Override PartName="/ppt/tags/tag1782.xml" ContentType="application/vnd.openxmlformats-officedocument.presentationml.tags+xml"/>
  <Override PartName="/ppt/tags/tag1783.xml" ContentType="application/vnd.openxmlformats-officedocument.presentationml.tags+xml"/>
  <Override PartName="/ppt/tags/tag1784.xml" ContentType="application/vnd.openxmlformats-officedocument.presentationml.tags+xml"/>
  <Override PartName="/ppt/tags/tag1785.xml" ContentType="application/vnd.openxmlformats-officedocument.presentationml.tags+xml"/>
  <Override PartName="/ppt/tags/tag1786.xml" ContentType="application/vnd.openxmlformats-officedocument.presentationml.tags+xml"/>
  <Override PartName="/ppt/tags/tag1787.xml" ContentType="application/vnd.openxmlformats-officedocument.presentationml.tags+xml"/>
  <Override PartName="/ppt/tags/tag1788.xml" ContentType="application/vnd.openxmlformats-officedocument.presentationml.tags+xml"/>
  <Override PartName="/ppt/tags/tag1789.xml" ContentType="application/vnd.openxmlformats-officedocument.presentationml.tags+xml"/>
  <Override PartName="/ppt/tags/tag1790.xml" ContentType="application/vnd.openxmlformats-officedocument.presentationml.tags+xml"/>
  <Override PartName="/ppt/notesSlides/notesSlide50.xml" ContentType="application/vnd.openxmlformats-officedocument.presentationml.notesSlide+xml"/>
  <Override PartName="/ppt/ink/ink22.xml" ContentType="application/inkml+xml"/>
  <Override PartName="/ppt/tags/tag1791.xml" ContentType="application/vnd.openxmlformats-officedocument.presentationml.tags+xml"/>
  <Override PartName="/ppt/tags/tag1792.xml" ContentType="application/vnd.openxmlformats-officedocument.presentationml.tags+xml"/>
  <Override PartName="/ppt/tags/tag1793.xml" ContentType="application/vnd.openxmlformats-officedocument.presentationml.tags+xml"/>
  <Override PartName="/ppt/tags/tag1794.xml" ContentType="application/vnd.openxmlformats-officedocument.presentationml.tags+xml"/>
  <Override PartName="/ppt/tags/tag1795.xml" ContentType="application/vnd.openxmlformats-officedocument.presentationml.tags+xml"/>
  <Override PartName="/ppt/tags/tag1796.xml" ContentType="application/vnd.openxmlformats-officedocument.presentationml.tags+xml"/>
  <Override PartName="/ppt/tags/tag1797.xml" ContentType="application/vnd.openxmlformats-officedocument.presentationml.tags+xml"/>
  <Override PartName="/ppt/tags/tag1798.xml" ContentType="application/vnd.openxmlformats-officedocument.presentationml.tags+xml"/>
  <Override PartName="/ppt/tags/tag1799.xml" ContentType="application/vnd.openxmlformats-officedocument.presentationml.tags+xml"/>
  <Override PartName="/ppt/tags/tag1800.xml" ContentType="application/vnd.openxmlformats-officedocument.presentationml.tags+xml"/>
  <Override PartName="/ppt/tags/tag1801.xml" ContentType="application/vnd.openxmlformats-officedocument.presentationml.tags+xml"/>
  <Override PartName="/ppt/tags/tag1802.xml" ContentType="application/vnd.openxmlformats-officedocument.presentationml.tags+xml"/>
  <Override PartName="/ppt/tags/tag1803.xml" ContentType="application/vnd.openxmlformats-officedocument.presentationml.tags+xml"/>
  <Override PartName="/ppt/tags/tag1804.xml" ContentType="application/vnd.openxmlformats-officedocument.presentationml.tags+xml"/>
  <Override PartName="/ppt/tags/tag1805.xml" ContentType="application/vnd.openxmlformats-officedocument.presentationml.tags+xml"/>
  <Override PartName="/ppt/tags/tag1806.xml" ContentType="application/vnd.openxmlformats-officedocument.presentationml.tags+xml"/>
  <Override PartName="/ppt/tags/tag1807.xml" ContentType="application/vnd.openxmlformats-officedocument.presentationml.tags+xml"/>
  <Override PartName="/ppt/tags/tag1808.xml" ContentType="application/vnd.openxmlformats-officedocument.presentationml.tags+xml"/>
  <Override PartName="/ppt/tags/tag1809.xml" ContentType="application/vnd.openxmlformats-officedocument.presentationml.tags+xml"/>
  <Override PartName="/ppt/tags/tag1810.xml" ContentType="application/vnd.openxmlformats-officedocument.presentationml.tags+xml"/>
  <Override PartName="/ppt/tags/tag1811.xml" ContentType="application/vnd.openxmlformats-officedocument.presentationml.tags+xml"/>
  <Override PartName="/ppt/notesSlides/notesSlide51.xml" ContentType="application/vnd.openxmlformats-officedocument.presentationml.notesSlide+xml"/>
  <Override PartName="/ppt/ink/ink23.xml" ContentType="application/inkml+xml"/>
  <Override PartName="/ppt/tags/tag1812.xml" ContentType="application/vnd.openxmlformats-officedocument.presentationml.tags+xml"/>
  <Override PartName="/ppt/notesSlides/notesSlide52.xml" ContentType="application/vnd.openxmlformats-officedocument.presentationml.notesSlide+xml"/>
  <Override PartName="/ppt/tags/tag1813.xml" ContentType="application/vnd.openxmlformats-officedocument.presentationml.tags+xml"/>
  <Override PartName="/ppt/tags/tag1814.xml" ContentType="application/vnd.openxmlformats-officedocument.presentationml.tags+xml"/>
  <Override PartName="/ppt/tags/tag1815.xml" ContentType="application/vnd.openxmlformats-officedocument.presentationml.tags+xml"/>
  <Override PartName="/ppt/tags/tag1816.xml" ContentType="application/vnd.openxmlformats-officedocument.presentationml.tags+xml"/>
  <Override PartName="/ppt/tags/tag1817.xml" ContentType="application/vnd.openxmlformats-officedocument.presentationml.tags+xml"/>
  <Override PartName="/ppt/tags/tag1818.xml" ContentType="application/vnd.openxmlformats-officedocument.presentationml.tags+xml"/>
  <Override PartName="/ppt/tags/tag1819.xml" ContentType="application/vnd.openxmlformats-officedocument.presentationml.tags+xml"/>
  <Override PartName="/ppt/tags/tag1820.xml" ContentType="application/vnd.openxmlformats-officedocument.presentationml.tags+xml"/>
  <Override PartName="/ppt/tags/tag1821.xml" ContentType="application/vnd.openxmlformats-officedocument.presentationml.tags+xml"/>
  <Override PartName="/ppt/tags/tag1822.xml" ContentType="application/vnd.openxmlformats-officedocument.presentationml.tags+xml"/>
  <Override PartName="/ppt/tags/tag1823.xml" ContentType="application/vnd.openxmlformats-officedocument.presentationml.tags+xml"/>
  <Override PartName="/ppt/tags/tag1824.xml" ContentType="application/vnd.openxmlformats-officedocument.presentationml.tags+xml"/>
  <Override PartName="/ppt/tags/tag1825.xml" ContentType="application/vnd.openxmlformats-officedocument.presentationml.tags+xml"/>
  <Override PartName="/ppt/tags/tag1826.xml" ContentType="application/vnd.openxmlformats-officedocument.presentationml.tags+xml"/>
  <Override PartName="/ppt/tags/tag1827.xml" ContentType="application/vnd.openxmlformats-officedocument.presentationml.tags+xml"/>
  <Override PartName="/ppt/tags/tag1828.xml" ContentType="application/vnd.openxmlformats-officedocument.presentationml.tags+xml"/>
  <Override PartName="/ppt/tags/tag1829.xml" ContentType="application/vnd.openxmlformats-officedocument.presentationml.tags+xml"/>
  <Override PartName="/ppt/tags/tag1830.xml" ContentType="application/vnd.openxmlformats-officedocument.presentationml.tags+xml"/>
  <Override PartName="/ppt/tags/tag1831.xml" ContentType="application/vnd.openxmlformats-officedocument.presentationml.tags+xml"/>
  <Override PartName="/ppt/tags/tag1832.xml" ContentType="application/vnd.openxmlformats-officedocument.presentationml.tags+xml"/>
  <Override PartName="/ppt/tags/tag1833.xml" ContentType="application/vnd.openxmlformats-officedocument.presentationml.tags+xml"/>
  <Override PartName="/ppt/tags/tag1834.xml" ContentType="application/vnd.openxmlformats-officedocument.presentationml.tags+xml"/>
  <Override PartName="/ppt/tags/tag1835.xml" ContentType="application/vnd.openxmlformats-officedocument.presentationml.tags+xml"/>
  <Override PartName="/ppt/tags/tag1836.xml" ContentType="application/vnd.openxmlformats-officedocument.presentationml.tags+xml"/>
  <Override PartName="/ppt/tags/tag1837.xml" ContentType="application/vnd.openxmlformats-officedocument.presentationml.tags+xml"/>
  <Override PartName="/ppt/tags/tag1838.xml" ContentType="application/vnd.openxmlformats-officedocument.presentationml.tags+xml"/>
  <Override PartName="/ppt/tags/tag1839.xml" ContentType="application/vnd.openxmlformats-officedocument.presentationml.tags+xml"/>
  <Override PartName="/ppt/tags/tag1840.xml" ContentType="application/vnd.openxmlformats-officedocument.presentationml.tags+xml"/>
  <Override PartName="/ppt/tags/tag1841.xml" ContentType="application/vnd.openxmlformats-officedocument.presentationml.tags+xml"/>
  <Override PartName="/ppt/tags/tag1842.xml" ContentType="application/vnd.openxmlformats-officedocument.presentationml.tags+xml"/>
  <Override PartName="/ppt/tags/tag1843.xml" ContentType="application/vnd.openxmlformats-officedocument.presentationml.tags+xml"/>
  <Override PartName="/ppt/tags/tag1844.xml" ContentType="application/vnd.openxmlformats-officedocument.presentationml.tags+xml"/>
  <Override PartName="/ppt/tags/tag1845.xml" ContentType="application/vnd.openxmlformats-officedocument.presentationml.tags+xml"/>
  <Override PartName="/ppt/tags/tag1846.xml" ContentType="application/vnd.openxmlformats-officedocument.presentationml.tags+xml"/>
  <Override PartName="/ppt/tags/tag1847.xml" ContentType="application/vnd.openxmlformats-officedocument.presentationml.tags+xml"/>
  <Override PartName="/ppt/tags/tag1848.xml" ContentType="application/vnd.openxmlformats-officedocument.presentationml.tags+xml"/>
  <Override PartName="/ppt/tags/tag1849.xml" ContentType="application/vnd.openxmlformats-officedocument.presentationml.tags+xml"/>
  <Override PartName="/ppt/tags/tag1850.xml" ContentType="application/vnd.openxmlformats-officedocument.presentationml.tags+xml"/>
  <Override PartName="/ppt/tags/tag1851.xml" ContentType="application/vnd.openxmlformats-officedocument.presentationml.tags+xml"/>
  <Override PartName="/ppt/tags/tag1852.xml" ContentType="application/vnd.openxmlformats-officedocument.presentationml.tags+xml"/>
  <Override PartName="/ppt/tags/tag1853.xml" ContentType="application/vnd.openxmlformats-officedocument.presentationml.tags+xml"/>
  <Override PartName="/ppt/tags/tag1854.xml" ContentType="application/vnd.openxmlformats-officedocument.presentationml.tags+xml"/>
  <Override PartName="/ppt/tags/tag1855.xml" ContentType="application/vnd.openxmlformats-officedocument.presentationml.tags+xml"/>
  <Override PartName="/ppt/tags/tag1856.xml" ContentType="application/vnd.openxmlformats-officedocument.presentationml.tags+xml"/>
  <Override PartName="/ppt/tags/tag1857.xml" ContentType="application/vnd.openxmlformats-officedocument.presentationml.tags+xml"/>
  <Override PartName="/ppt/tags/tag1858.xml" ContentType="application/vnd.openxmlformats-officedocument.presentationml.tags+xml"/>
  <Override PartName="/ppt/tags/tag1859.xml" ContentType="application/vnd.openxmlformats-officedocument.presentationml.tags+xml"/>
  <Override PartName="/ppt/tags/tag1860.xml" ContentType="application/vnd.openxmlformats-officedocument.presentationml.tags+xml"/>
  <Override PartName="/ppt/tags/tag1861.xml" ContentType="application/vnd.openxmlformats-officedocument.presentationml.tags+xml"/>
  <Override PartName="/ppt/tags/tag1862.xml" ContentType="application/vnd.openxmlformats-officedocument.presentationml.tags+xml"/>
  <Override PartName="/ppt/tags/tag1863.xml" ContentType="application/vnd.openxmlformats-officedocument.presentationml.tags+xml"/>
  <Override PartName="/ppt/tags/tag1864.xml" ContentType="application/vnd.openxmlformats-officedocument.presentationml.tags+xml"/>
  <Override PartName="/ppt/tags/tag1865.xml" ContentType="application/vnd.openxmlformats-officedocument.presentationml.tags+xml"/>
  <Override PartName="/ppt/tags/tag1866.xml" ContentType="application/vnd.openxmlformats-officedocument.presentationml.tags+xml"/>
  <Override PartName="/ppt/tags/tag1867.xml" ContentType="application/vnd.openxmlformats-officedocument.presentationml.tags+xml"/>
  <Override PartName="/ppt/tags/tag1868.xml" ContentType="application/vnd.openxmlformats-officedocument.presentationml.tags+xml"/>
  <Override PartName="/ppt/tags/tag1869.xml" ContentType="application/vnd.openxmlformats-officedocument.presentationml.tags+xml"/>
  <Override PartName="/ppt/tags/tag1870.xml" ContentType="application/vnd.openxmlformats-officedocument.presentationml.tags+xml"/>
  <Override PartName="/ppt/tags/tag1871.xml" ContentType="application/vnd.openxmlformats-officedocument.presentationml.tags+xml"/>
  <Override PartName="/ppt/notesSlides/notesSlide53.xml" ContentType="application/vnd.openxmlformats-officedocument.presentationml.notesSlide+xml"/>
  <Override PartName="/ppt/tags/tag1872.xml" ContentType="application/vnd.openxmlformats-officedocument.presentationml.tags+xml"/>
  <Override PartName="/ppt/tags/tag1873.xml" ContentType="application/vnd.openxmlformats-officedocument.presentationml.tags+xml"/>
  <Override PartName="/ppt/tags/tag1874.xml" ContentType="application/vnd.openxmlformats-officedocument.presentationml.tags+xml"/>
  <Override PartName="/ppt/tags/tag1875.xml" ContentType="application/vnd.openxmlformats-officedocument.presentationml.tags+xml"/>
  <Override PartName="/ppt/tags/tag1876.xml" ContentType="application/vnd.openxmlformats-officedocument.presentationml.tags+xml"/>
  <Override PartName="/ppt/tags/tag1877.xml" ContentType="application/vnd.openxmlformats-officedocument.presentationml.tags+xml"/>
  <Override PartName="/ppt/tags/tag1878.xml" ContentType="application/vnd.openxmlformats-officedocument.presentationml.tags+xml"/>
  <Override PartName="/ppt/tags/tag1879.xml" ContentType="application/vnd.openxmlformats-officedocument.presentationml.tags+xml"/>
  <Override PartName="/ppt/tags/tag1880.xml" ContentType="application/vnd.openxmlformats-officedocument.presentationml.tags+xml"/>
  <Override PartName="/ppt/tags/tag1881.xml" ContentType="application/vnd.openxmlformats-officedocument.presentationml.tags+xml"/>
  <Override PartName="/ppt/tags/tag1882.xml" ContentType="application/vnd.openxmlformats-officedocument.presentationml.tags+xml"/>
  <Override PartName="/ppt/tags/tag1883.xml" ContentType="application/vnd.openxmlformats-officedocument.presentationml.tags+xml"/>
  <Override PartName="/ppt/tags/tag1884.xml" ContentType="application/vnd.openxmlformats-officedocument.presentationml.tags+xml"/>
  <Override PartName="/ppt/tags/tag1885.xml" ContentType="application/vnd.openxmlformats-officedocument.presentationml.tags+xml"/>
  <Override PartName="/ppt/tags/tag1886.xml" ContentType="application/vnd.openxmlformats-officedocument.presentationml.tags+xml"/>
  <Override PartName="/ppt/tags/tag1887.xml" ContentType="application/vnd.openxmlformats-officedocument.presentationml.tags+xml"/>
  <Override PartName="/ppt/tags/tag1888.xml" ContentType="application/vnd.openxmlformats-officedocument.presentationml.tags+xml"/>
  <Override PartName="/ppt/tags/tag1889.xml" ContentType="application/vnd.openxmlformats-officedocument.presentationml.tags+xml"/>
  <Override PartName="/ppt/tags/tag1890.xml" ContentType="application/vnd.openxmlformats-officedocument.presentationml.tags+xml"/>
  <Override PartName="/ppt/tags/tag1891.xml" ContentType="application/vnd.openxmlformats-officedocument.presentationml.tags+xml"/>
  <Override PartName="/ppt/tags/tag1892.xml" ContentType="application/vnd.openxmlformats-officedocument.presentationml.tags+xml"/>
  <Override PartName="/ppt/tags/tag1893.xml" ContentType="application/vnd.openxmlformats-officedocument.presentationml.tags+xml"/>
  <Override PartName="/ppt/tags/tag1894.xml" ContentType="application/vnd.openxmlformats-officedocument.presentationml.tags+xml"/>
  <Override PartName="/ppt/tags/tag1895.xml" ContentType="application/vnd.openxmlformats-officedocument.presentationml.tags+xml"/>
  <Override PartName="/ppt/tags/tag1896.xml" ContentType="application/vnd.openxmlformats-officedocument.presentationml.tags+xml"/>
  <Override PartName="/ppt/tags/tag1897.xml" ContentType="application/vnd.openxmlformats-officedocument.presentationml.tags+xml"/>
  <Override PartName="/ppt/tags/tag1898.xml" ContentType="application/vnd.openxmlformats-officedocument.presentationml.tags+xml"/>
  <Override PartName="/ppt/tags/tag1899.xml" ContentType="application/vnd.openxmlformats-officedocument.presentationml.tags+xml"/>
  <Override PartName="/ppt/tags/tag1900.xml" ContentType="application/vnd.openxmlformats-officedocument.presentationml.tags+xml"/>
  <Override PartName="/ppt/tags/tag1901.xml" ContentType="application/vnd.openxmlformats-officedocument.presentationml.tags+xml"/>
  <Override PartName="/ppt/tags/tag1902.xml" ContentType="application/vnd.openxmlformats-officedocument.presentationml.tags+xml"/>
  <Override PartName="/ppt/tags/tag1903.xml" ContentType="application/vnd.openxmlformats-officedocument.presentationml.tags+xml"/>
  <Override PartName="/ppt/tags/tag1904.xml" ContentType="application/vnd.openxmlformats-officedocument.presentationml.tags+xml"/>
  <Override PartName="/ppt/tags/tag1905.xml" ContentType="application/vnd.openxmlformats-officedocument.presentationml.tags+xml"/>
  <Override PartName="/ppt/tags/tag1906.xml" ContentType="application/vnd.openxmlformats-officedocument.presentationml.tags+xml"/>
  <Override PartName="/ppt/tags/tag1907.xml" ContentType="application/vnd.openxmlformats-officedocument.presentationml.tags+xml"/>
  <Override PartName="/ppt/tags/tag1908.xml" ContentType="application/vnd.openxmlformats-officedocument.presentationml.tags+xml"/>
  <Override PartName="/ppt/tags/tag1909.xml" ContentType="application/vnd.openxmlformats-officedocument.presentationml.tags+xml"/>
  <Override PartName="/ppt/tags/tag1910.xml" ContentType="application/vnd.openxmlformats-officedocument.presentationml.tags+xml"/>
  <Override PartName="/ppt/tags/tag1911.xml" ContentType="application/vnd.openxmlformats-officedocument.presentationml.tags+xml"/>
  <Override PartName="/ppt/tags/tag1912.xml" ContentType="application/vnd.openxmlformats-officedocument.presentationml.tags+xml"/>
  <Override PartName="/ppt/tags/tag1913.xml" ContentType="application/vnd.openxmlformats-officedocument.presentationml.tags+xml"/>
  <Override PartName="/ppt/tags/tag1914.xml" ContentType="application/vnd.openxmlformats-officedocument.presentationml.tags+xml"/>
  <Override PartName="/ppt/tags/tag1915.xml" ContentType="application/vnd.openxmlformats-officedocument.presentationml.tags+xml"/>
  <Override PartName="/ppt/tags/tag1916.xml" ContentType="application/vnd.openxmlformats-officedocument.presentationml.tags+xml"/>
  <Override PartName="/ppt/tags/tag1917.xml" ContentType="application/vnd.openxmlformats-officedocument.presentationml.tags+xml"/>
  <Override PartName="/ppt/tags/tag1918.xml" ContentType="application/vnd.openxmlformats-officedocument.presentationml.tags+xml"/>
  <Override PartName="/ppt/tags/tag1919.xml" ContentType="application/vnd.openxmlformats-officedocument.presentationml.tags+xml"/>
  <Override PartName="/ppt/tags/tag1920.xml" ContentType="application/vnd.openxmlformats-officedocument.presentationml.tags+xml"/>
  <Override PartName="/ppt/tags/tag1921.xml" ContentType="application/vnd.openxmlformats-officedocument.presentationml.tags+xml"/>
  <Override PartName="/ppt/tags/tag1922.xml" ContentType="application/vnd.openxmlformats-officedocument.presentationml.tags+xml"/>
  <Override PartName="/ppt/tags/tag1923.xml" ContentType="application/vnd.openxmlformats-officedocument.presentationml.tags+xml"/>
  <Override PartName="/ppt/tags/tag1924.xml" ContentType="application/vnd.openxmlformats-officedocument.presentationml.tags+xml"/>
  <Override PartName="/ppt/tags/tag1925.xml" ContentType="application/vnd.openxmlformats-officedocument.presentationml.tags+xml"/>
  <Override PartName="/ppt/tags/tag1926.xml" ContentType="application/vnd.openxmlformats-officedocument.presentationml.tags+xml"/>
  <Override PartName="/ppt/tags/tag1927.xml" ContentType="application/vnd.openxmlformats-officedocument.presentationml.tags+xml"/>
  <Override PartName="/ppt/tags/tag1928.xml" ContentType="application/vnd.openxmlformats-officedocument.presentationml.tags+xml"/>
  <Override PartName="/ppt/tags/tag1929.xml" ContentType="application/vnd.openxmlformats-officedocument.presentationml.tags+xml"/>
  <Override PartName="/ppt/tags/tag1930.xml" ContentType="application/vnd.openxmlformats-officedocument.presentationml.tags+xml"/>
  <Override PartName="/ppt/notesSlides/notesSlide54.xml" ContentType="application/vnd.openxmlformats-officedocument.presentationml.notesSlide+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tags/tag1931.xml" ContentType="application/vnd.openxmlformats-officedocument.presentationml.tags+xml"/>
  <Override PartName="/ppt/tags/tag1932.xml" ContentType="application/vnd.openxmlformats-officedocument.presentationml.tags+xml"/>
  <Override PartName="/ppt/tags/tag1933.xml" ContentType="application/vnd.openxmlformats-officedocument.presentationml.tags+xml"/>
  <Override PartName="/ppt/tags/tag1934.xml" ContentType="application/vnd.openxmlformats-officedocument.presentationml.tags+xml"/>
  <Override PartName="/ppt/tags/tag1935.xml" ContentType="application/vnd.openxmlformats-officedocument.presentationml.tags+xml"/>
  <Override PartName="/ppt/tags/tag1936.xml" ContentType="application/vnd.openxmlformats-officedocument.presentationml.tags+xml"/>
  <Override PartName="/ppt/tags/tag1937.xml" ContentType="application/vnd.openxmlformats-officedocument.presentationml.tags+xml"/>
  <Override PartName="/ppt/tags/tag1938.xml" ContentType="application/vnd.openxmlformats-officedocument.presentationml.tags+xml"/>
  <Override PartName="/ppt/tags/tag1939.xml" ContentType="application/vnd.openxmlformats-officedocument.presentationml.tags+xml"/>
  <Override PartName="/ppt/tags/tag1940.xml" ContentType="application/vnd.openxmlformats-officedocument.presentationml.tags+xml"/>
  <Override PartName="/ppt/tags/tag1941.xml" ContentType="application/vnd.openxmlformats-officedocument.presentationml.tags+xml"/>
  <Override PartName="/ppt/tags/tag1942.xml" ContentType="application/vnd.openxmlformats-officedocument.presentationml.tags+xml"/>
  <Override PartName="/ppt/tags/tag1943.xml" ContentType="application/vnd.openxmlformats-officedocument.presentationml.tags+xml"/>
  <Override PartName="/ppt/tags/tag1944.xml" ContentType="application/vnd.openxmlformats-officedocument.presentationml.tags+xml"/>
  <Override PartName="/ppt/tags/tag1945.xml" ContentType="application/vnd.openxmlformats-officedocument.presentationml.tags+xml"/>
  <Override PartName="/ppt/tags/tag1946.xml" ContentType="application/vnd.openxmlformats-officedocument.presentationml.tags+xml"/>
  <Override PartName="/ppt/tags/tag1947.xml" ContentType="application/vnd.openxmlformats-officedocument.presentationml.tags+xml"/>
  <Override PartName="/ppt/tags/tag1948.xml" ContentType="application/vnd.openxmlformats-officedocument.presentationml.tags+xml"/>
  <Override PartName="/ppt/tags/tag1949.xml" ContentType="application/vnd.openxmlformats-officedocument.presentationml.tags+xml"/>
  <Override PartName="/ppt/tags/tag1950.xml" ContentType="application/vnd.openxmlformats-officedocument.presentationml.tags+xml"/>
  <Override PartName="/ppt/tags/tag1951.xml" ContentType="application/vnd.openxmlformats-officedocument.presentationml.tags+xml"/>
  <Override PartName="/ppt/tags/tag1952.xml" ContentType="application/vnd.openxmlformats-officedocument.presentationml.tags+xml"/>
  <Override PartName="/ppt/tags/tag1953.xml" ContentType="application/vnd.openxmlformats-officedocument.presentationml.tags+xml"/>
  <Override PartName="/ppt/notesSlides/notesSlide55.xml" ContentType="application/vnd.openxmlformats-officedocument.presentationml.notesSlide+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tags/tag1954.xml" ContentType="application/vnd.openxmlformats-officedocument.presentationml.tags+xml"/>
  <Override PartName="/ppt/tags/tag1955.xml" ContentType="application/vnd.openxmlformats-officedocument.presentationml.tags+xml"/>
  <Override PartName="/ppt/tags/tag1956.xml" ContentType="application/vnd.openxmlformats-officedocument.presentationml.tags+xml"/>
  <Override PartName="/ppt/tags/tag1957.xml" ContentType="application/vnd.openxmlformats-officedocument.presentationml.tags+xml"/>
  <Override PartName="/ppt/tags/tag1958.xml" ContentType="application/vnd.openxmlformats-officedocument.presentationml.tags+xml"/>
  <Override PartName="/ppt/tags/tag1959.xml" ContentType="application/vnd.openxmlformats-officedocument.presentationml.tags+xml"/>
  <Override PartName="/ppt/tags/tag1960.xml" ContentType="application/vnd.openxmlformats-officedocument.presentationml.tags+xml"/>
  <Override PartName="/ppt/tags/tag1961.xml" ContentType="application/vnd.openxmlformats-officedocument.presentationml.tags+xml"/>
  <Override PartName="/ppt/tags/tag1962.xml" ContentType="application/vnd.openxmlformats-officedocument.presentationml.tags+xml"/>
  <Override PartName="/ppt/tags/tag1963.xml" ContentType="application/vnd.openxmlformats-officedocument.presentationml.tags+xml"/>
  <Override PartName="/ppt/tags/tag1964.xml" ContentType="application/vnd.openxmlformats-officedocument.presentationml.tags+xml"/>
  <Override PartName="/ppt/tags/tag1965.xml" ContentType="application/vnd.openxmlformats-officedocument.presentationml.tags+xml"/>
  <Override PartName="/ppt/tags/tag1966.xml" ContentType="application/vnd.openxmlformats-officedocument.presentationml.tags+xml"/>
  <Override PartName="/ppt/tags/tag1967.xml" ContentType="application/vnd.openxmlformats-officedocument.presentationml.tags+xml"/>
  <Override PartName="/ppt/tags/tag1968.xml" ContentType="application/vnd.openxmlformats-officedocument.presentationml.tags+xml"/>
  <Override PartName="/ppt/tags/tag1969.xml" ContentType="application/vnd.openxmlformats-officedocument.presentationml.tags+xml"/>
  <Override PartName="/ppt/tags/tag1970.xml" ContentType="application/vnd.openxmlformats-officedocument.presentationml.tags+xml"/>
  <Override PartName="/ppt/tags/tag1971.xml" ContentType="application/vnd.openxmlformats-officedocument.presentationml.tags+xml"/>
  <Override PartName="/ppt/tags/tag1972.xml" ContentType="application/vnd.openxmlformats-officedocument.presentationml.tags+xml"/>
  <Override PartName="/ppt/notesSlides/notesSlide56.xml" ContentType="application/vnd.openxmlformats-officedocument.presentationml.notesSlide+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tags/tag1973.xml" ContentType="application/vnd.openxmlformats-officedocument.presentationml.tags+xml"/>
  <Override PartName="/ppt/tags/tag1974.xml" ContentType="application/vnd.openxmlformats-officedocument.presentationml.tags+xml"/>
  <Override PartName="/ppt/notesSlides/notesSlide57.xml" ContentType="application/vnd.openxmlformats-officedocument.presentationml.notesSlide+xml"/>
  <Override PartName="/ppt/tags/tag1975.xml" ContentType="application/vnd.openxmlformats-officedocument.presentationml.tags+xml"/>
  <Override PartName="/ppt/tags/tag1976.xml" ContentType="application/vnd.openxmlformats-officedocument.presentationml.tags+xml"/>
  <Override PartName="/ppt/tags/tag1977.xml" ContentType="application/vnd.openxmlformats-officedocument.presentationml.tags+xml"/>
  <Override PartName="/ppt/tags/tag1978.xml" ContentType="application/vnd.openxmlformats-officedocument.presentationml.tags+xml"/>
  <Override PartName="/ppt/tags/tag1979.xml" ContentType="application/vnd.openxmlformats-officedocument.presentationml.tags+xml"/>
  <Override PartName="/ppt/tags/tag1980.xml" ContentType="application/vnd.openxmlformats-officedocument.presentationml.tags+xml"/>
  <Override PartName="/ppt/tags/tag1981.xml" ContentType="application/vnd.openxmlformats-officedocument.presentationml.tags+xml"/>
  <Override PartName="/ppt/tags/tag1982.xml" ContentType="application/vnd.openxmlformats-officedocument.presentationml.tags+xml"/>
  <Override PartName="/ppt/tags/tag1983.xml" ContentType="application/vnd.openxmlformats-officedocument.presentationml.tags+xml"/>
  <Override PartName="/ppt/tags/tag1984.xml" ContentType="application/vnd.openxmlformats-officedocument.presentationml.tags+xml"/>
  <Override PartName="/ppt/tags/tag1985.xml" ContentType="application/vnd.openxmlformats-officedocument.presentationml.tags+xml"/>
  <Override PartName="/ppt/tags/tag1986.xml" ContentType="application/vnd.openxmlformats-officedocument.presentationml.tags+xml"/>
  <Override PartName="/ppt/tags/tag1987.xml" ContentType="application/vnd.openxmlformats-officedocument.presentationml.tags+xml"/>
  <Override PartName="/ppt/tags/tag1988.xml" ContentType="application/vnd.openxmlformats-officedocument.presentationml.tags+xml"/>
  <Override PartName="/ppt/tags/tag1989.xml" ContentType="application/vnd.openxmlformats-officedocument.presentationml.tags+xml"/>
  <Override PartName="/ppt/tags/tag1990.xml" ContentType="application/vnd.openxmlformats-officedocument.presentationml.tags+xml"/>
  <Override PartName="/ppt/tags/tag1991.xml" ContentType="application/vnd.openxmlformats-officedocument.presentationml.tags+xml"/>
  <Override PartName="/ppt/tags/tag1992.xml" ContentType="application/vnd.openxmlformats-officedocument.presentationml.tags+xml"/>
  <Override PartName="/ppt/tags/tag1993.xml" ContentType="application/vnd.openxmlformats-officedocument.presentationml.tags+xml"/>
  <Override PartName="/ppt/tags/tag1994.xml" ContentType="application/vnd.openxmlformats-officedocument.presentationml.tags+xml"/>
  <Override PartName="/ppt/tags/tag1995.xml" ContentType="application/vnd.openxmlformats-officedocument.presentationml.tags+xml"/>
  <Override PartName="/ppt/notesSlides/notesSlide58.xml" ContentType="application/vnd.openxmlformats-officedocument.presentationml.notesSlide+xml"/>
  <Override PartName="/ppt/tags/tag1996.xml" ContentType="application/vnd.openxmlformats-officedocument.presentationml.tags+xml"/>
  <Override PartName="/ppt/tags/tag1997.xml" ContentType="application/vnd.openxmlformats-officedocument.presentationml.tags+xml"/>
  <Override PartName="/ppt/tags/tag1998.xml" ContentType="application/vnd.openxmlformats-officedocument.presentationml.tags+xml"/>
  <Override PartName="/ppt/tags/tag1999.xml" ContentType="application/vnd.openxmlformats-officedocument.presentationml.tags+xml"/>
  <Override PartName="/ppt/tags/tag2000.xml" ContentType="application/vnd.openxmlformats-officedocument.presentationml.tags+xml"/>
  <Override PartName="/ppt/tags/tag2001.xml" ContentType="application/vnd.openxmlformats-officedocument.presentationml.tags+xml"/>
  <Override PartName="/ppt/tags/tag2002.xml" ContentType="application/vnd.openxmlformats-officedocument.presentationml.tags+xml"/>
  <Override PartName="/ppt/tags/tag2003.xml" ContentType="application/vnd.openxmlformats-officedocument.presentationml.tags+xml"/>
  <Override PartName="/ppt/tags/tag2004.xml" ContentType="application/vnd.openxmlformats-officedocument.presentationml.tags+xml"/>
  <Override PartName="/ppt/tags/tag2005.xml" ContentType="application/vnd.openxmlformats-officedocument.presentationml.tags+xml"/>
  <Override PartName="/ppt/tags/tag2006.xml" ContentType="application/vnd.openxmlformats-officedocument.presentationml.tags+xml"/>
  <Override PartName="/ppt/tags/tag2007.xml" ContentType="application/vnd.openxmlformats-officedocument.presentationml.tags+xml"/>
  <Override PartName="/ppt/tags/tag2008.xml" ContentType="application/vnd.openxmlformats-officedocument.presentationml.tags+xml"/>
  <Override PartName="/ppt/tags/tag2009.xml" ContentType="application/vnd.openxmlformats-officedocument.presentationml.tags+xml"/>
  <Override PartName="/ppt/tags/tag2010.xml" ContentType="application/vnd.openxmlformats-officedocument.presentationml.tags+xml"/>
  <Override PartName="/ppt/tags/tag2011.xml" ContentType="application/vnd.openxmlformats-officedocument.presentationml.tags+xml"/>
  <Override PartName="/ppt/tags/tag2012.xml" ContentType="application/vnd.openxmlformats-officedocument.presentationml.tags+xml"/>
  <Override PartName="/ppt/tags/tag2013.xml" ContentType="application/vnd.openxmlformats-officedocument.presentationml.tags+xml"/>
  <Override PartName="/ppt/tags/tag2014.xml" ContentType="application/vnd.openxmlformats-officedocument.presentationml.tags+xml"/>
  <Override PartName="/ppt/tags/tag2015.xml" ContentType="application/vnd.openxmlformats-officedocument.presentationml.tags+xml"/>
  <Override PartName="/ppt/tags/tag2016.xml" ContentType="application/vnd.openxmlformats-officedocument.presentationml.tags+xml"/>
  <Override PartName="/ppt/tags/tag2017.xml" ContentType="application/vnd.openxmlformats-officedocument.presentationml.tags+xml"/>
  <Override PartName="/ppt/tags/tag2018.xml" ContentType="application/vnd.openxmlformats-officedocument.presentationml.tags+xml"/>
  <Override PartName="/ppt/tags/tag2019.xml" ContentType="application/vnd.openxmlformats-officedocument.presentationml.tags+xml"/>
  <Override PartName="/ppt/tags/tag2020.xml" ContentType="application/vnd.openxmlformats-officedocument.presentationml.tags+xml"/>
  <Override PartName="/ppt/tags/tag2021.xml" ContentType="application/vnd.openxmlformats-officedocument.presentationml.tags+xml"/>
  <Override PartName="/ppt/tags/tag2022.xml" ContentType="application/vnd.openxmlformats-officedocument.presentationml.tags+xml"/>
  <Override PartName="/ppt/tags/tag2023.xml" ContentType="application/vnd.openxmlformats-officedocument.presentationml.tags+xml"/>
  <Override PartName="/ppt/tags/tag2024.xml" ContentType="application/vnd.openxmlformats-officedocument.presentationml.tags+xml"/>
  <Override PartName="/ppt/tags/tag2025.xml" ContentType="application/vnd.openxmlformats-officedocument.presentationml.tags+xml"/>
  <Override PartName="/ppt/tags/tag2026.xml" ContentType="application/vnd.openxmlformats-officedocument.presentationml.tags+xml"/>
  <Override PartName="/ppt/tags/tag2027.xml" ContentType="application/vnd.openxmlformats-officedocument.presentationml.tags+xml"/>
  <Override PartName="/ppt/tags/tag2028.xml" ContentType="application/vnd.openxmlformats-officedocument.presentationml.tags+xml"/>
  <Override PartName="/ppt/tags/tag2029.xml" ContentType="application/vnd.openxmlformats-officedocument.presentationml.tags+xml"/>
  <Override PartName="/ppt/tags/tag2030.xml" ContentType="application/vnd.openxmlformats-officedocument.presentationml.tags+xml"/>
  <Override PartName="/ppt/tags/tag2031.xml" ContentType="application/vnd.openxmlformats-officedocument.presentationml.tags+xml"/>
  <Override PartName="/ppt/tags/tag2032.xml" ContentType="application/vnd.openxmlformats-officedocument.presentationml.tags+xml"/>
  <Override PartName="/ppt/tags/tag2033.xml" ContentType="application/vnd.openxmlformats-officedocument.presentationml.tags+xml"/>
  <Override PartName="/ppt/tags/tag2034.xml" ContentType="application/vnd.openxmlformats-officedocument.presentationml.tags+xml"/>
  <Override PartName="/ppt/tags/tag2035.xml" ContentType="application/vnd.openxmlformats-officedocument.presentationml.tags+xml"/>
  <Override PartName="/ppt/tags/tag2036.xml" ContentType="application/vnd.openxmlformats-officedocument.presentationml.tags+xml"/>
  <Override PartName="/ppt/tags/tag2037.xml" ContentType="application/vnd.openxmlformats-officedocument.presentationml.tags+xml"/>
  <Override PartName="/ppt/tags/tag2038.xml" ContentType="application/vnd.openxmlformats-officedocument.presentationml.tags+xml"/>
  <Override PartName="/ppt/tags/tag2039.xml" ContentType="application/vnd.openxmlformats-officedocument.presentationml.tags+xml"/>
  <Override PartName="/ppt/tags/tag2040.xml" ContentType="application/vnd.openxmlformats-officedocument.presentationml.tags+xml"/>
  <Override PartName="/ppt/tags/tag2041.xml" ContentType="application/vnd.openxmlformats-officedocument.presentationml.tags+xml"/>
  <Override PartName="/ppt/tags/tag2042.xml" ContentType="application/vnd.openxmlformats-officedocument.presentationml.tags+xml"/>
  <Override PartName="/ppt/tags/tag2043.xml" ContentType="application/vnd.openxmlformats-officedocument.presentationml.tags+xml"/>
  <Override PartName="/ppt/tags/tag2044.xml" ContentType="application/vnd.openxmlformats-officedocument.presentationml.tags+xml"/>
  <Override PartName="/ppt/tags/tag2045.xml" ContentType="application/vnd.openxmlformats-officedocument.presentationml.tags+xml"/>
  <Override PartName="/ppt/tags/tag2046.xml" ContentType="application/vnd.openxmlformats-officedocument.presentationml.tags+xml"/>
  <Override PartName="/ppt/tags/tag2047.xml" ContentType="application/vnd.openxmlformats-officedocument.presentationml.tags+xml"/>
  <Override PartName="/ppt/tags/tag2048.xml" ContentType="application/vnd.openxmlformats-officedocument.presentationml.tags+xml"/>
  <Override PartName="/ppt/tags/tag2049.xml" ContentType="application/vnd.openxmlformats-officedocument.presentationml.tags+xml"/>
  <Override PartName="/ppt/tags/tag2050.xml" ContentType="application/vnd.openxmlformats-officedocument.presentationml.tags+xml"/>
  <Override PartName="/ppt/tags/tag2051.xml" ContentType="application/vnd.openxmlformats-officedocument.presentationml.tags+xml"/>
  <Override PartName="/ppt/tags/tag2052.xml" ContentType="application/vnd.openxmlformats-officedocument.presentationml.tags+xml"/>
  <Override PartName="/ppt/tags/tag2053.xml" ContentType="application/vnd.openxmlformats-officedocument.presentationml.tags+xml"/>
  <Override PartName="/ppt/tags/tag2054.xml" ContentType="application/vnd.openxmlformats-officedocument.presentationml.tags+xml"/>
  <Override PartName="/ppt/tags/tag2055.xml" ContentType="application/vnd.openxmlformats-officedocument.presentationml.tags+xml"/>
  <Override PartName="/ppt/tags/tag2056.xml" ContentType="application/vnd.openxmlformats-officedocument.presentationml.tags+xml"/>
  <Override PartName="/ppt/tags/tag2057.xml" ContentType="application/vnd.openxmlformats-officedocument.presentationml.tags+xml"/>
  <Override PartName="/ppt/tags/tag2058.xml" ContentType="application/vnd.openxmlformats-officedocument.presentationml.tags+xml"/>
  <Override PartName="/ppt/tags/tag2059.xml" ContentType="application/vnd.openxmlformats-officedocument.presentationml.tags+xml"/>
  <Override PartName="/ppt/tags/tag2060.xml" ContentType="application/vnd.openxmlformats-officedocument.presentationml.tags+xml"/>
  <Override PartName="/ppt/tags/tag2061.xml" ContentType="application/vnd.openxmlformats-officedocument.presentationml.tags+xml"/>
  <Override PartName="/ppt/tags/tag2062.xml" ContentType="application/vnd.openxmlformats-officedocument.presentationml.tags+xml"/>
  <Override PartName="/ppt/tags/tag2063.xml" ContentType="application/vnd.openxmlformats-officedocument.presentationml.tags+xml"/>
  <Override PartName="/ppt/tags/tag2064.xml" ContentType="application/vnd.openxmlformats-officedocument.presentationml.tags+xml"/>
  <Override PartName="/ppt/tags/tag2065.xml" ContentType="application/vnd.openxmlformats-officedocument.presentationml.tags+xml"/>
  <Override PartName="/ppt/tags/tag2066.xml" ContentType="application/vnd.openxmlformats-officedocument.presentationml.tags+xml"/>
  <Override PartName="/ppt/tags/tag2067.xml" ContentType="application/vnd.openxmlformats-officedocument.presentationml.tags+xml"/>
  <Override PartName="/ppt/tags/tag2068.xml" ContentType="application/vnd.openxmlformats-officedocument.presentationml.tags+xml"/>
  <Override PartName="/ppt/tags/tag2069.xml" ContentType="application/vnd.openxmlformats-officedocument.presentationml.tags+xml"/>
  <Override PartName="/ppt/tags/tag2070.xml" ContentType="application/vnd.openxmlformats-officedocument.presentationml.tags+xml"/>
  <Override PartName="/ppt/tags/tag2071.xml" ContentType="application/vnd.openxmlformats-officedocument.presentationml.tags+xml"/>
  <Override PartName="/ppt/tags/tag2072.xml" ContentType="application/vnd.openxmlformats-officedocument.presentationml.tags+xml"/>
  <Override PartName="/ppt/tags/tag2073.xml" ContentType="application/vnd.openxmlformats-officedocument.presentationml.tags+xml"/>
  <Override PartName="/ppt/tags/tag2074.xml" ContentType="application/vnd.openxmlformats-officedocument.presentationml.tags+xml"/>
  <Override PartName="/ppt/tags/tag2075.xml" ContentType="application/vnd.openxmlformats-officedocument.presentationml.tags+xml"/>
  <Override PartName="/ppt/tags/tag2076.xml" ContentType="application/vnd.openxmlformats-officedocument.presentationml.tags+xml"/>
  <Override PartName="/ppt/tags/tag2077.xml" ContentType="application/vnd.openxmlformats-officedocument.presentationml.tags+xml"/>
  <Override PartName="/ppt/tags/tag2078.xml" ContentType="application/vnd.openxmlformats-officedocument.presentationml.tags+xml"/>
  <Override PartName="/ppt/tags/tag2079.xml" ContentType="application/vnd.openxmlformats-officedocument.presentationml.tags+xml"/>
  <Override PartName="/ppt/tags/tag2080.xml" ContentType="application/vnd.openxmlformats-officedocument.presentationml.tags+xml"/>
  <Override PartName="/ppt/tags/tag2081.xml" ContentType="application/vnd.openxmlformats-officedocument.presentationml.tags+xml"/>
  <Override PartName="/ppt/tags/tag2082.xml" ContentType="application/vnd.openxmlformats-officedocument.presentationml.tags+xml"/>
  <Override PartName="/ppt/tags/tag2083.xml" ContentType="application/vnd.openxmlformats-officedocument.presentationml.tags+xml"/>
  <Override PartName="/ppt/tags/tag2084.xml" ContentType="application/vnd.openxmlformats-officedocument.presentationml.tags+xml"/>
  <Override PartName="/ppt/tags/tag2085.xml" ContentType="application/vnd.openxmlformats-officedocument.presentationml.tags+xml"/>
  <Override PartName="/ppt/tags/tag2086.xml" ContentType="application/vnd.openxmlformats-officedocument.presentationml.tags+xml"/>
  <Override PartName="/ppt/tags/tag2087.xml" ContentType="application/vnd.openxmlformats-officedocument.presentationml.tags+xml"/>
  <Override PartName="/ppt/tags/tag2088.xml" ContentType="application/vnd.openxmlformats-officedocument.presentationml.tags+xml"/>
  <Override PartName="/ppt/tags/tag2089.xml" ContentType="application/vnd.openxmlformats-officedocument.presentationml.tags+xml"/>
  <Override PartName="/ppt/tags/tag2090.xml" ContentType="application/vnd.openxmlformats-officedocument.presentationml.tags+xml"/>
  <Override PartName="/ppt/tags/tag2091.xml" ContentType="application/vnd.openxmlformats-officedocument.presentationml.tags+xml"/>
  <Override PartName="/ppt/tags/tag2092.xml" ContentType="application/vnd.openxmlformats-officedocument.presentationml.tags+xml"/>
  <Override PartName="/ppt/tags/tag2093.xml" ContentType="application/vnd.openxmlformats-officedocument.presentationml.tags+xml"/>
  <Override PartName="/ppt/tags/tag2094.xml" ContentType="application/vnd.openxmlformats-officedocument.presentationml.tags+xml"/>
  <Override PartName="/ppt/tags/tag2095.xml" ContentType="application/vnd.openxmlformats-officedocument.presentationml.tags+xml"/>
  <Override PartName="/ppt/tags/tag2096.xml" ContentType="application/vnd.openxmlformats-officedocument.presentationml.tags+xml"/>
  <Override PartName="/ppt/tags/tag2097.xml" ContentType="application/vnd.openxmlformats-officedocument.presentationml.tags+xml"/>
  <Override PartName="/ppt/tags/tag2098.xml" ContentType="application/vnd.openxmlformats-officedocument.presentationml.tags+xml"/>
  <Override PartName="/ppt/tags/tag2099.xml" ContentType="application/vnd.openxmlformats-officedocument.presentationml.tags+xml"/>
  <Override PartName="/ppt/tags/tag2100.xml" ContentType="application/vnd.openxmlformats-officedocument.presentationml.tags+xml"/>
  <Override PartName="/ppt/tags/tag2101.xml" ContentType="application/vnd.openxmlformats-officedocument.presentationml.tags+xml"/>
  <Override PartName="/ppt/tags/tag2102.xml" ContentType="application/vnd.openxmlformats-officedocument.presentationml.tags+xml"/>
  <Override PartName="/ppt/tags/tag2103.xml" ContentType="application/vnd.openxmlformats-officedocument.presentationml.tags+xml"/>
  <Override PartName="/ppt/tags/tag2104.xml" ContentType="application/vnd.openxmlformats-officedocument.presentationml.tags+xml"/>
  <Override PartName="/ppt/tags/tag2105.xml" ContentType="application/vnd.openxmlformats-officedocument.presentationml.tags+xml"/>
  <Override PartName="/ppt/tags/tag2106.xml" ContentType="application/vnd.openxmlformats-officedocument.presentationml.tags+xml"/>
  <Override PartName="/ppt/tags/tag2107.xml" ContentType="application/vnd.openxmlformats-officedocument.presentationml.tags+xml"/>
  <Override PartName="/ppt/tags/tag2108.xml" ContentType="application/vnd.openxmlformats-officedocument.presentationml.tags+xml"/>
  <Override PartName="/ppt/tags/tag2109.xml" ContentType="application/vnd.openxmlformats-officedocument.presentationml.tags+xml"/>
  <Override PartName="/ppt/tags/tag2110.xml" ContentType="application/vnd.openxmlformats-officedocument.presentationml.tags+xml"/>
  <Override PartName="/ppt/tags/tag2111.xml" ContentType="application/vnd.openxmlformats-officedocument.presentationml.tags+xml"/>
  <Override PartName="/ppt/tags/tag2112.xml" ContentType="application/vnd.openxmlformats-officedocument.presentationml.tags+xml"/>
  <Override PartName="/ppt/tags/tag2113.xml" ContentType="application/vnd.openxmlformats-officedocument.presentationml.tags+xml"/>
  <Override PartName="/ppt/tags/tag2114.xml" ContentType="application/vnd.openxmlformats-officedocument.presentationml.tags+xml"/>
  <Override PartName="/ppt/tags/tag2115.xml" ContentType="application/vnd.openxmlformats-officedocument.presentationml.tags+xml"/>
  <Override PartName="/ppt/tags/tag2116.xml" ContentType="application/vnd.openxmlformats-officedocument.presentationml.tags+xml"/>
  <Override PartName="/ppt/tags/tag2117.xml" ContentType="application/vnd.openxmlformats-officedocument.presentationml.tags+xml"/>
  <Override PartName="/ppt/tags/tag2118.xml" ContentType="application/vnd.openxmlformats-officedocument.presentationml.tags+xml"/>
  <Override PartName="/ppt/tags/tag2119.xml" ContentType="application/vnd.openxmlformats-officedocument.presentationml.tags+xml"/>
  <Override PartName="/ppt/tags/tag2120.xml" ContentType="application/vnd.openxmlformats-officedocument.presentationml.tags+xml"/>
  <Override PartName="/ppt/tags/tag2121.xml" ContentType="application/vnd.openxmlformats-officedocument.presentationml.tags+xml"/>
  <Override PartName="/ppt/tags/tag2122.xml" ContentType="application/vnd.openxmlformats-officedocument.presentationml.tags+xml"/>
  <Override PartName="/ppt/tags/tag2123.xml" ContentType="application/vnd.openxmlformats-officedocument.presentationml.tags+xml"/>
  <Override PartName="/ppt/tags/tag2124.xml" ContentType="application/vnd.openxmlformats-officedocument.presentationml.tags+xml"/>
  <Override PartName="/ppt/tags/tag2125.xml" ContentType="application/vnd.openxmlformats-officedocument.presentationml.tags+xml"/>
  <Override PartName="/ppt/tags/tag2126.xml" ContentType="application/vnd.openxmlformats-officedocument.presentationml.tags+xml"/>
  <Override PartName="/ppt/tags/tag2127.xml" ContentType="application/vnd.openxmlformats-officedocument.presentationml.tags+xml"/>
  <Override PartName="/ppt/tags/tag2128.xml" ContentType="application/vnd.openxmlformats-officedocument.presentationml.tags+xml"/>
  <Override PartName="/ppt/tags/tag2129.xml" ContentType="application/vnd.openxmlformats-officedocument.presentationml.tags+xml"/>
  <Override PartName="/ppt/tags/tag2130.xml" ContentType="application/vnd.openxmlformats-officedocument.presentationml.tags+xml"/>
  <Override PartName="/ppt/tags/tag2131.xml" ContentType="application/vnd.openxmlformats-officedocument.presentationml.tags+xml"/>
  <Override PartName="/ppt/tags/tag2132.xml" ContentType="application/vnd.openxmlformats-officedocument.presentationml.tags+xml"/>
  <Override PartName="/ppt/tags/tag2133.xml" ContentType="application/vnd.openxmlformats-officedocument.presentationml.tags+xml"/>
  <Override PartName="/ppt/tags/tag2134.xml" ContentType="application/vnd.openxmlformats-officedocument.presentationml.tags+xml"/>
  <Override PartName="/ppt/tags/tag2135.xml" ContentType="application/vnd.openxmlformats-officedocument.presentationml.tags+xml"/>
  <Override PartName="/ppt/tags/tag2136.xml" ContentType="application/vnd.openxmlformats-officedocument.presentationml.tags+xml"/>
  <Override PartName="/ppt/tags/tag2137.xml" ContentType="application/vnd.openxmlformats-officedocument.presentationml.tags+xml"/>
  <Override PartName="/ppt/tags/tag2138.xml" ContentType="application/vnd.openxmlformats-officedocument.presentationml.tags+xml"/>
  <Override PartName="/ppt/tags/tag2139.xml" ContentType="application/vnd.openxmlformats-officedocument.presentationml.tags+xml"/>
  <Override PartName="/ppt/tags/tag2140.xml" ContentType="application/vnd.openxmlformats-officedocument.presentationml.tags+xml"/>
  <Override PartName="/ppt/tags/tag2141.xml" ContentType="application/vnd.openxmlformats-officedocument.presentationml.tags+xml"/>
  <Override PartName="/ppt/tags/tag2142.xml" ContentType="application/vnd.openxmlformats-officedocument.presentationml.tags+xml"/>
  <Override PartName="/ppt/tags/tag2143.xml" ContentType="application/vnd.openxmlformats-officedocument.presentationml.tags+xml"/>
  <Override PartName="/ppt/tags/tag2144.xml" ContentType="application/vnd.openxmlformats-officedocument.presentationml.tags+xml"/>
  <Override PartName="/ppt/tags/tag2145.xml" ContentType="application/vnd.openxmlformats-officedocument.presentationml.tags+xml"/>
  <Override PartName="/ppt/tags/tag2146.xml" ContentType="application/vnd.openxmlformats-officedocument.presentationml.tags+xml"/>
  <Override PartName="/ppt/tags/tag2147.xml" ContentType="application/vnd.openxmlformats-officedocument.presentationml.tags+xml"/>
  <Override PartName="/ppt/tags/tag2148.xml" ContentType="application/vnd.openxmlformats-officedocument.presentationml.tags+xml"/>
  <Override PartName="/ppt/tags/tag2149.xml" ContentType="application/vnd.openxmlformats-officedocument.presentationml.tags+xml"/>
  <Override PartName="/ppt/tags/tag2150.xml" ContentType="application/vnd.openxmlformats-officedocument.presentationml.tags+xml"/>
  <Override PartName="/ppt/tags/tag2151.xml" ContentType="application/vnd.openxmlformats-officedocument.presentationml.tags+xml"/>
  <Override PartName="/ppt/tags/tag2152.xml" ContentType="application/vnd.openxmlformats-officedocument.presentationml.tags+xml"/>
  <Override PartName="/ppt/tags/tag2153.xml" ContentType="application/vnd.openxmlformats-officedocument.presentationml.tags+xml"/>
  <Override PartName="/ppt/tags/tag2154.xml" ContentType="application/vnd.openxmlformats-officedocument.presentationml.tags+xml"/>
  <Override PartName="/ppt/tags/tag2155.xml" ContentType="application/vnd.openxmlformats-officedocument.presentationml.tags+xml"/>
  <Override PartName="/ppt/tags/tag2156.xml" ContentType="application/vnd.openxmlformats-officedocument.presentationml.tags+xml"/>
  <Override PartName="/ppt/tags/tag2157.xml" ContentType="application/vnd.openxmlformats-officedocument.presentationml.tags+xml"/>
  <Override PartName="/ppt/tags/tag2158.xml" ContentType="application/vnd.openxmlformats-officedocument.presentationml.tags+xml"/>
  <Override PartName="/ppt/tags/tag2159.xml" ContentType="application/vnd.openxmlformats-officedocument.presentationml.tags+xml"/>
  <Override PartName="/ppt/tags/tag2160.xml" ContentType="application/vnd.openxmlformats-officedocument.presentationml.tags+xml"/>
  <Override PartName="/ppt/tags/tag2161.xml" ContentType="application/vnd.openxmlformats-officedocument.presentationml.tags+xml"/>
  <Override PartName="/ppt/tags/tag2162.xml" ContentType="application/vnd.openxmlformats-officedocument.presentationml.tags+xml"/>
  <Override PartName="/ppt/tags/tag2163.xml" ContentType="application/vnd.openxmlformats-officedocument.presentationml.tags+xml"/>
  <Override PartName="/ppt/tags/tag2164.xml" ContentType="application/vnd.openxmlformats-officedocument.presentationml.tags+xml"/>
  <Override PartName="/ppt/tags/tag2165.xml" ContentType="application/vnd.openxmlformats-officedocument.presentationml.tags+xml"/>
  <Override PartName="/ppt/tags/tag2166.xml" ContentType="application/vnd.openxmlformats-officedocument.presentationml.tags+xml"/>
  <Override PartName="/ppt/tags/tag2167.xml" ContentType="application/vnd.openxmlformats-officedocument.presentationml.tags+xml"/>
  <Override PartName="/ppt/tags/tag2168.xml" ContentType="application/vnd.openxmlformats-officedocument.presentationml.tags+xml"/>
  <Override PartName="/ppt/tags/tag2169.xml" ContentType="application/vnd.openxmlformats-officedocument.presentationml.tags+xml"/>
  <Override PartName="/ppt/tags/tag2170.xml" ContentType="application/vnd.openxmlformats-officedocument.presentationml.tags+xml"/>
  <Override PartName="/ppt/tags/tag2171.xml" ContentType="application/vnd.openxmlformats-officedocument.presentationml.tags+xml"/>
  <Override PartName="/ppt/tags/tag2172.xml" ContentType="application/vnd.openxmlformats-officedocument.presentationml.tags+xml"/>
  <Override PartName="/ppt/tags/tag2173.xml" ContentType="application/vnd.openxmlformats-officedocument.presentationml.tags+xml"/>
  <Override PartName="/ppt/tags/tag2174.xml" ContentType="application/vnd.openxmlformats-officedocument.presentationml.tags+xml"/>
  <Override PartName="/ppt/tags/tag2175.xml" ContentType="application/vnd.openxmlformats-officedocument.presentationml.tags+xml"/>
  <Override PartName="/ppt/tags/tag2176.xml" ContentType="application/vnd.openxmlformats-officedocument.presentationml.tags+xml"/>
  <Override PartName="/ppt/tags/tag2177.xml" ContentType="application/vnd.openxmlformats-officedocument.presentationml.tags+xml"/>
  <Override PartName="/ppt/tags/tag2178.xml" ContentType="application/vnd.openxmlformats-officedocument.presentationml.tags+xml"/>
  <Override PartName="/ppt/tags/tag2179.xml" ContentType="application/vnd.openxmlformats-officedocument.presentationml.tags+xml"/>
  <Override PartName="/ppt/tags/tag2180.xml" ContentType="application/vnd.openxmlformats-officedocument.presentationml.tags+xml"/>
  <Override PartName="/ppt/tags/tag2181.xml" ContentType="application/vnd.openxmlformats-officedocument.presentationml.tags+xml"/>
  <Override PartName="/ppt/tags/tag2182.xml" ContentType="application/vnd.openxmlformats-officedocument.presentationml.tags+xml"/>
  <Override PartName="/ppt/tags/tag2183.xml" ContentType="application/vnd.openxmlformats-officedocument.presentationml.tags+xml"/>
  <Override PartName="/ppt/tags/tag2184.xml" ContentType="application/vnd.openxmlformats-officedocument.presentationml.tags+xml"/>
  <Override PartName="/ppt/tags/tag2185.xml" ContentType="application/vnd.openxmlformats-officedocument.presentationml.tags+xml"/>
  <Override PartName="/ppt/tags/tag2186.xml" ContentType="application/vnd.openxmlformats-officedocument.presentationml.tags+xml"/>
  <Override PartName="/ppt/tags/tag2187.xml" ContentType="application/vnd.openxmlformats-officedocument.presentationml.tags+xml"/>
  <Override PartName="/ppt/tags/tag2188.xml" ContentType="application/vnd.openxmlformats-officedocument.presentationml.tags+xml"/>
  <Override PartName="/ppt/tags/tag2189.xml" ContentType="application/vnd.openxmlformats-officedocument.presentationml.tags+xml"/>
  <Override PartName="/ppt/tags/tag2190.xml" ContentType="application/vnd.openxmlformats-officedocument.presentationml.tags+xml"/>
  <Override PartName="/ppt/tags/tag2191.xml" ContentType="application/vnd.openxmlformats-officedocument.presentationml.tags+xml"/>
  <Override PartName="/ppt/tags/tag2192.xml" ContentType="application/vnd.openxmlformats-officedocument.presentationml.tags+xml"/>
  <Override PartName="/ppt/tags/tag2193.xml" ContentType="application/vnd.openxmlformats-officedocument.presentationml.tags+xml"/>
  <Override PartName="/ppt/tags/tag2194.xml" ContentType="application/vnd.openxmlformats-officedocument.presentationml.tags+xml"/>
  <Override PartName="/ppt/tags/tag2195.xml" ContentType="application/vnd.openxmlformats-officedocument.presentationml.tags+xml"/>
  <Override PartName="/ppt/tags/tag2196.xml" ContentType="application/vnd.openxmlformats-officedocument.presentationml.tags+xml"/>
  <Override PartName="/ppt/tags/tag2197.xml" ContentType="application/vnd.openxmlformats-officedocument.presentationml.tags+xml"/>
  <Override PartName="/ppt/tags/tag2198.xml" ContentType="application/vnd.openxmlformats-officedocument.presentationml.tags+xml"/>
  <Override PartName="/ppt/tags/tag2199.xml" ContentType="application/vnd.openxmlformats-officedocument.presentationml.tags+xml"/>
  <Override PartName="/ppt/tags/tag2200.xml" ContentType="application/vnd.openxmlformats-officedocument.presentationml.tags+xml"/>
  <Override PartName="/ppt/tags/tag2201.xml" ContentType="application/vnd.openxmlformats-officedocument.presentationml.tags+xml"/>
  <Override PartName="/ppt/tags/tag2202.xml" ContentType="application/vnd.openxmlformats-officedocument.presentationml.tags+xml"/>
  <Override PartName="/ppt/tags/tag2203.xml" ContentType="application/vnd.openxmlformats-officedocument.presentationml.tags+xml"/>
  <Override PartName="/ppt/tags/tag2204.xml" ContentType="application/vnd.openxmlformats-officedocument.presentationml.tags+xml"/>
  <Override PartName="/ppt/tags/tag2205.xml" ContentType="application/vnd.openxmlformats-officedocument.presentationml.tags+xml"/>
  <Override PartName="/ppt/tags/tag2206.xml" ContentType="application/vnd.openxmlformats-officedocument.presentationml.tags+xml"/>
  <Override PartName="/ppt/tags/tag2207.xml" ContentType="application/vnd.openxmlformats-officedocument.presentationml.tags+xml"/>
  <Override PartName="/ppt/tags/tag2208.xml" ContentType="application/vnd.openxmlformats-officedocument.presentationml.tags+xml"/>
  <Override PartName="/ppt/tags/tag2209.xml" ContentType="application/vnd.openxmlformats-officedocument.presentationml.tags+xml"/>
  <Override PartName="/ppt/tags/tag2210.xml" ContentType="application/vnd.openxmlformats-officedocument.presentationml.tags+xml"/>
  <Override PartName="/ppt/tags/tag2211.xml" ContentType="application/vnd.openxmlformats-officedocument.presentationml.tags+xml"/>
  <Override PartName="/ppt/tags/tag2212.xml" ContentType="application/vnd.openxmlformats-officedocument.presentationml.tags+xml"/>
  <Override PartName="/ppt/tags/tag2213.xml" ContentType="application/vnd.openxmlformats-officedocument.presentationml.tags+xml"/>
  <Override PartName="/ppt/tags/tag2214.xml" ContentType="application/vnd.openxmlformats-officedocument.presentationml.tags+xml"/>
  <Override PartName="/ppt/tags/tag2215.xml" ContentType="application/vnd.openxmlformats-officedocument.presentationml.tags+xml"/>
  <Override PartName="/ppt/tags/tag2216.xml" ContentType="application/vnd.openxmlformats-officedocument.presentationml.tags+xml"/>
  <Override PartName="/ppt/tags/tag2217.xml" ContentType="application/vnd.openxmlformats-officedocument.presentationml.tags+xml"/>
  <Override PartName="/ppt/tags/tag2218.xml" ContentType="application/vnd.openxmlformats-officedocument.presentationml.tags+xml"/>
  <Override PartName="/ppt/tags/tag2219.xml" ContentType="application/vnd.openxmlformats-officedocument.presentationml.tags+xml"/>
  <Override PartName="/ppt/tags/tag2220.xml" ContentType="application/vnd.openxmlformats-officedocument.presentationml.tags+xml"/>
  <Override PartName="/ppt/tags/tag2221.xml" ContentType="application/vnd.openxmlformats-officedocument.presentationml.tags+xml"/>
  <Override PartName="/ppt/tags/tag2222.xml" ContentType="application/vnd.openxmlformats-officedocument.presentationml.tags+xml"/>
  <Override PartName="/ppt/tags/tag2223.xml" ContentType="application/vnd.openxmlformats-officedocument.presentationml.tags+xml"/>
  <Override PartName="/ppt/tags/tag2224.xml" ContentType="application/vnd.openxmlformats-officedocument.presentationml.tags+xml"/>
  <Override PartName="/ppt/tags/tag2225.xml" ContentType="application/vnd.openxmlformats-officedocument.presentationml.tags+xml"/>
  <Override PartName="/ppt/tags/tag2226.xml" ContentType="application/vnd.openxmlformats-officedocument.presentationml.tags+xml"/>
  <Override PartName="/ppt/tags/tag2227.xml" ContentType="application/vnd.openxmlformats-officedocument.presentationml.tags+xml"/>
  <Override PartName="/ppt/tags/tag2228.xml" ContentType="application/vnd.openxmlformats-officedocument.presentationml.tags+xml"/>
  <Override PartName="/ppt/tags/tag2229.xml" ContentType="application/vnd.openxmlformats-officedocument.presentationml.tags+xml"/>
  <Override PartName="/ppt/tags/tag2230.xml" ContentType="application/vnd.openxmlformats-officedocument.presentationml.tags+xml"/>
  <Override PartName="/ppt/tags/tag2231.xml" ContentType="application/vnd.openxmlformats-officedocument.presentationml.tags+xml"/>
  <Override PartName="/ppt/tags/tag2232.xml" ContentType="application/vnd.openxmlformats-officedocument.presentationml.tags+xml"/>
  <Override PartName="/ppt/tags/tag2233.xml" ContentType="application/vnd.openxmlformats-officedocument.presentationml.tags+xml"/>
  <Override PartName="/ppt/tags/tag2234.xml" ContentType="application/vnd.openxmlformats-officedocument.presentationml.tags+xml"/>
  <Override PartName="/ppt/tags/tag2235.xml" ContentType="application/vnd.openxmlformats-officedocument.presentationml.tags+xml"/>
  <Override PartName="/ppt/tags/tag2236.xml" ContentType="application/vnd.openxmlformats-officedocument.presentationml.tags+xml"/>
  <Override PartName="/ppt/tags/tag2237.xml" ContentType="application/vnd.openxmlformats-officedocument.presentationml.tags+xml"/>
  <Override PartName="/ppt/tags/tag2238.xml" ContentType="application/vnd.openxmlformats-officedocument.presentationml.tags+xml"/>
  <Override PartName="/ppt/tags/tag2239.xml" ContentType="application/vnd.openxmlformats-officedocument.presentationml.tags+xml"/>
  <Override PartName="/ppt/tags/tag2240.xml" ContentType="application/vnd.openxmlformats-officedocument.presentationml.tags+xml"/>
  <Override PartName="/ppt/tags/tag2241.xml" ContentType="application/vnd.openxmlformats-officedocument.presentationml.tags+xml"/>
  <Override PartName="/ppt/tags/tag2242.xml" ContentType="application/vnd.openxmlformats-officedocument.presentationml.tags+xml"/>
  <Override PartName="/ppt/tags/tag2243.xml" ContentType="application/vnd.openxmlformats-officedocument.presentationml.tags+xml"/>
  <Override PartName="/ppt/tags/tag2244.xml" ContentType="application/vnd.openxmlformats-officedocument.presentationml.tags+xml"/>
  <Override PartName="/ppt/tags/tag2245.xml" ContentType="application/vnd.openxmlformats-officedocument.presentationml.tags+xml"/>
  <Override PartName="/ppt/tags/tag2246.xml" ContentType="application/vnd.openxmlformats-officedocument.presentationml.tags+xml"/>
  <Override PartName="/ppt/tags/tag2247.xml" ContentType="application/vnd.openxmlformats-officedocument.presentationml.tags+xml"/>
  <Override PartName="/ppt/tags/tag2248.xml" ContentType="application/vnd.openxmlformats-officedocument.presentationml.tags+xml"/>
  <Override PartName="/ppt/tags/tag2249.xml" ContentType="application/vnd.openxmlformats-officedocument.presentationml.tags+xml"/>
  <Override PartName="/ppt/tags/tag2250.xml" ContentType="application/vnd.openxmlformats-officedocument.presentationml.tags+xml"/>
  <Override PartName="/ppt/tags/tag2251.xml" ContentType="application/vnd.openxmlformats-officedocument.presentationml.tags+xml"/>
  <Override PartName="/ppt/tags/tag2252.xml" ContentType="application/vnd.openxmlformats-officedocument.presentationml.tags+xml"/>
  <Override PartName="/ppt/tags/tag2253.xml" ContentType="application/vnd.openxmlformats-officedocument.presentationml.tags+xml"/>
  <Override PartName="/ppt/tags/tag2254.xml" ContentType="application/vnd.openxmlformats-officedocument.presentationml.tags+xml"/>
  <Override PartName="/ppt/tags/tag2255.xml" ContentType="application/vnd.openxmlformats-officedocument.presentationml.tags+xml"/>
  <Override PartName="/ppt/tags/tag2256.xml" ContentType="application/vnd.openxmlformats-officedocument.presentationml.tags+xml"/>
  <Override PartName="/ppt/tags/tag2257.xml" ContentType="application/vnd.openxmlformats-officedocument.presentationml.tags+xml"/>
  <Override PartName="/ppt/tags/tag2258.xml" ContentType="application/vnd.openxmlformats-officedocument.presentationml.tags+xml"/>
  <Override PartName="/ppt/tags/tag2259.xml" ContentType="application/vnd.openxmlformats-officedocument.presentationml.tags+xml"/>
  <Override PartName="/ppt/tags/tag2260.xml" ContentType="application/vnd.openxmlformats-officedocument.presentationml.tags+xml"/>
  <Override PartName="/ppt/tags/tag2261.xml" ContentType="application/vnd.openxmlformats-officedocument.presentationml.tags+xml"/>
  <Override PartName="/ppt/tags/tag2262.xml" ContentType="application/vnd.openxmlformats-officedocument.presentationml.tags+xml"/>
  <Override PartName="/ppt/tags/tag2263.xml" ContentType="application/vnd.openxmlformats-officedocument.presentationml.tags+xml"/>
  <Override PartName="/ppt/tags/tag2264.xml" ContentType="application/vnd.openxmlformats-officedocument.presentationml.tags+xml"/>
  <Override PartName="/ppt/tags/tag2265.xml" ContentType="application/vnd.openxmlformats-officedocument.presentationml.tags+xml"/>
  <Override PartName="/ppt/tags/tag2266.xml" ContentType="application/vnd.openxmlformats-officedocument.presentationml.tags+xml"/>
  <Override PartName="/ppt/tags/tag2267.xml" ContentType="application/vnd.openxmlformats-officedocument.presentationml.tags+xml"/>
  <Override PartName="/ppt/tags/tag2268.xml" ContentType="application/vnd.openxmlformats-officedocument.presentationml.tags+xml"/>
  <Override PartName="/ppt/tags/tag2269.xml" ContentType="application/vnd.openxmlformats-officedocument.presentationml.tags+xml"/>
  <Override PartName="/ppt/tags/tag2270.xml" ContentType="application/vnd.openxmlformats-officedocument.presentationml.tags+xml"/>
  <Override PartName="/ppt/tags/tag2271.xml" ContentType="application/vnd.openxmlformats-officedocument.presentationml.tags+xml"/>
  <Override PartName="/ppt/tags/tag2272.xml" ContentType="application/vnd.openxmlformats-officedocument.presentationml.tags+xml"/>
  <Override PartName="/ppt/tags/tag2273.xml" ContentType="application/vnd.openxmlformats-officedocument.presentationml.tags+xml"/>
  <Override PartName="/ppt/tags/tag2274.xml" ContentType="application/vnd.openxmlformats-officedocument.presentationml.tags+xml"/>
  <Override PartName="/ppt/tags/tag2275.xml" ContentType="application/vnd.openxmlformats-officedocument.presentationml.tags+xml"/>
  <Override PartName="/ppt/tags/tag2276.xml" ContentType="application/vnd.openxmlformats-officedocument.presentationml.tags+xml"/>
  <Override PartName="/ppt/tags/tag2277.xml" ContentType="application/vnd.openxmlformats-officedocument.presentationml.tags+xml"/>
  <Override PartName="/ppt/tags/tag2278.xml" ContentType="application/vnd.openxmlformats-officedocument.presentationml.tags+xml"/>
  <Override PartName="/ppt/tags/tag2279.xml" ContentType="application/vnd.openxmlformats-officedocument.presentationml.tags+xml"/>
  <Override PartName="/ppt/tags/tag2280.xml" ContentType="application/vnd.openxmlformats-officedocument.presentationml.tags+xml"/>
  <Override PartName="/ppt/tags/tag2281.xml" ContentType="application/vnd.openxmlformats-officedocument.presentationml.tags+xml"/>
  <Override PartName="/ppt/tags/tag2282.xml" ContentType="application/vnd.openxmlformats-officedocument.presentationml.tags+xml"/>
  <Override PartName="/ppt/tags/tag2283.xml" ContentType="application/vnd.openxmlformats-officedocument.presentationml.tags+xml"/>
  <Override PartName="/ppt/tags/tag2284.xml" ContentType="application/vnd.openxmlformats-officedocument.presentationml.tags+xml"/>
  <Override PartName="/ppt/tags/tag2285.xml" ContentType="application/vnd.openxmlformats-officedocument.presentationml.tags+xml"/>
  <Override PartName="/ppt/tags/tag2286.xml" ContentType="application/vnd.openxmlformats-officedocument.presentationml.tags+xml"/>
  <Override PartName="/ppt/tags/tag2287.xml" ContentType="application/vnd.openxmlformats-officedocument.presentationml.tags+xml"/>
  <Override PartName="/ppt/tags/tag2288.xml" ContentType="application/vnd.openxmlformats-officedocument.presentationml.tags+xml"/>
  <Override PartName="/ppt/tags/tag2289.xml" ContentType="application/vnd.openxmlformats-officedocument.presentationml.tags+xml"/>
  <Override PartName="/ppt/tags/tag2290.xml" ContentType="application/vnd.openxmlformats-officedocument.presentationml.tags+xml"/>
  <Override PartName="/ppt/tags/tag2291.xml" ContentType="application/vnd.openxmlformats-officedocument.presentationml.tags+xml"/>
  <Override PartName="/ppt/tags/tag2292.xml" ContentType="application/vnd.openxmlformats-officedocument.presentationml.tags+xml"/>
  <Override PartName="/ppt/tags/tag2293.xml" ContentType="application/vnd.openxmlformats-officedocument.presentationml.tags+xml"/>
  <Override PartName="/ppt/tags/tag2294.xml" ContentType="application/vnd.openxmlformats-officedocument.presentationml.tags+xml"/>
  <Override PartName="/ppt/tags/tag2295.xml" ContentType="application/vnd.openxmlformats-officedocument.presentationml.tags+xml"/>
  <Override PartName="/ppt/tags/tag2296.xml" ContentType="application/vnd.openxmlformats-officedocument.presentationml.tags+xml"/>
  <Override PartName="/ppt/tags/tag2297.xml" ContentType="application/vnd.openxmlformats-officedocument.presentationml.tags+xml"/>
  <Override PartName="/ppt/tags/tag2298.xml" ContentType="application/vnd.openxmlformats-officedocument.presentationml.tags+xml"/>
  <Override PartName="/ppt/tags/tag2299.xml" ContentType="application/vnd.openxmlformats-officedocument.presentationml.tags+xml"/>
  <Override PartName="/ppt/tags/tag2300.xml" ContentType="application/vnd.openxmlformats-officedocument.presentationml.tags+xml"/>
  <Override PartName="/ppt/tags/tag2301.xml" ContentType="application/vnd.openxmlformats-officedocument.presentationml.tags+xml"/>
  <Override PartName="/ppt/tags/tag2302.xml" ContentType="application/vnd.openxmlformats-officedocument.presentationml.tags+xml"/>
  <Override PartName="/ppt/tags/tag2303.xml" ContentType="application/vnd.openxmlformats-officedocument.presentationml.tags+xml"/>
  <Override PartName="/ppt/tags/tag2304.xml" ContentType="application/vnd.openxmlformats-officedocument.presentationml.tags+xml"/>
  <Override PartName="/ppt/tags/tag2305.xml" ContentType="application/vnd.openxmlformats-officedocument.presentationml.tags+xml"/>
  <Override PartName="/ppt/tags/tag2306.xml" ContentType="application/vnd.openxmlformats-officedocument.presentationml.tags+xml"/>
  <Override PartName="/ppt/tags/tag2307.xml" ContentType="application/vnd.openxmlformats-officedocument.presentationml.tags+xml"/>
  <Override PartName="/ppt/tags/tag2308.xml" ContentType="application/vnd.openxmlformats-officedocument.presentationml.tags+xml"/>
  <Override PartName="/ppt/tags/tag2309.xml" ContentType="application/vnd.openxmlformats-officedocument.presentationml.tags+xml"/>
  <Override PartName="/ppt/tags/tag2310.xml" ContentType="application/vnd.openxmlformats-officedocument.presentationml.tags+xml"/>
  <Override PartName="/ppt/tags/tag2311.xml" ContentType="application/vnd.openxmlformats-officedocument.presentationml.tags+xml"/>
  <Override PartName="/ppt/tags/tag2312.xml" ContentType="application/vnd.openxmlformats-officedocument.presentationml.tags+xml"/>
  <Override PartName="/ppt/tags/tag2313.xml" ContentType="application/vnd.openxmlformats-officedocument.presentationml.tags+xml"/>
  <Override PartName="/ppt/tags/tag2314.xml" ContentType="application/vnd.openxmlformats-officedocument.presentationml.tags+xml"/>
  <Override PartName="/ppt/tags/tag2315.xml" ContentType="application/vnd.openxmlformats-officedocument.presentationml.tags+xml"/>
  <Override PartName="/ppt/tags/tag2316.xml" ContentType="application/vnd.openxmlformats-officedocument.presentationml.tags+xml"/>
  <Override PartName="/ppt/tags/tag2317.xml" ContentType="application/vnd.openxmlformats-officedocument.presentationml.tags+xml"/>
  <Override PartName="/ppt/tags/tag2318.xml" ContentType="application/vnd.openxmlformats-officedocument.presentationml.tags+xml"/>
  <Override PartName="/ppt/tags/tag2319.xml" ContentType="application/vnd.openxmlformats-officedocument.presentationml.tags+xml"/>
  <Override PartName="/ppt/tags/tag2320.xml" ContentType="application/vnd.openxmlformats-officedocument.presentationml.tags+xml"/>
  <Override PartName="/ppt/tags/tag2321.xml" ContentType="application/vnd.openxmlformats-officedocument.presentationml.tags+xml"/>
  <Override PartName="/ppt/tags/tag2322.xml" ContentType="application/vnd.openxmlformats-officedocument.presentationml.tags+xml"/>
  <Override PartName="/ppt/tags/tag2323.xml" ContentType="application/vnd.openxmlformats-officedocument.presentationml.tags+xml"/>
  <Override PartName="/ppt/tags/tag2324.xml" ContentType="application/vnd.openxmlformats-officedocument.presentationml.tags+xml"/>
  <Override PartName="/ppt/tags/tag2325.xml" ContentType="application/vnd.openxmlformats-officedocument.presentationml.tags+xml"/>
  <Override PartName="/ppt/tags/tag2326.xml" ContentType="application/vnd.openxmlformats-officedocument.presentationml.tags+xml"/>
  <Override PartName="/ppt/tags/tag2327.xml" ContentType="application/vnd.openxmlformats-officedocument.presentationml.tags+xml"/>
  <Override PartName="/ppt/tags/tag2328.xml" ContentType="application/vnd.openxmlformats-officedocument.presentationml.tags+xml"/>
  <Override PartName="/ppt/tags/tag2329.xml" ContentType="application/vnd.openxmlformats-officedocument.presentationml.tags+xml"/>
  <Override PartName="/ppt/tags/tag2330.xml" ContentType="application/vnd.openxmlformats-officedocument.presentationml.tags+xml"/>
  <Override PartName="/ppt/tags/tag2331.xml" ContentType="application/vnd.openxmlformats-officedocument.presentationml.tags+xml"/>
  <Override PartName="/ppt/tags/tag2332.xml" ContentType="application/vnd.openxmlformats-officedocument.presentationml.tags+xml"/>
  <Override PartName="/ppt/tags/tag2333.xml" ContentType="application/vnd.openxmlformats-officedocument.presentationml.tags+xml"/>
  <Override PartName="/ppt/tags/tag2334.xml" ContentType="application/vnd.openxmlformats-officedocument.presentationml.tags+xml"/>
  <Override PartName="/ppt/tags/tag2335.xml" ContentType="application/vnd.openxmlformats-officedocument.presentationml.tags+xml"/>
  <Override PartName="/ppt/tags/tag2336.xml" ContentType="application/vnd.openxmlformats-officedocument.presentationml.tags+xml"/>
  <Override PartName="/ppt/tags/tag2337.xml" ContentType="application/vnd.openxmlformats-officedocument.presentationml.tags+xml"/>
  <Override PartName="/ppt/tags/tag2338.xml" ContentType="application/vnd.openxmlformats-officedocument.presentationml.tags+xml"/>
  <Override PartName="/ppt/tags/tag2339.xml" ContentType="application/vnd.openxmlformats-officedocument.presentationml.tags+xml"/>
  <Override PartName="/ppt/tags/tag2340.xml" ContentType="application/vnd.openxmlformats-officedocument.presentationml.tags+xml"/>
  <Override PartName="/ppt/tags/tag2341.xml" ContentType="application/vnd.openxmlformats-officedocument.presentationml.tags+xml"/>
  <Override PartName="/ppt/tags/tag2342.xml" ContentType="application/vnd.openxmlformats-officedocument.presentationml.tags+xml"/>
  <Override PartName="/ppt/tags/tag2343.xml" ContentType="application/vnd.openxmlformats-officedocument.presentationml.tags+xml"/>
  <Override PartName="/ppt/tags/tag2344.xml" ContentType="application/vnd.openxmlformats-officedocument.presentationml.tags+xml"/>
  <Override PartName="/ppt/tags/tag2345.xml" ContentType="application/vnd.openxmlformats-officedocument.presentationml.tags+xml"/>
  <Override PartName="/ppt/tags/tag2346.xml" ContentType="application/vnd.openxmlformats-officedocument.presentationml.tags+xml"/>
  <Override PartName="/ppt/tags/tag2347.xml" ContentType="application/vnd.openxmlformats-officedocument.presentationml.tags+xml"/>
  <Override PartName="/ppt/tags/tag2348.xml" ContentType="application/vnd.openxmlformats-officedocument.presentationml.tags+xml"/>
  <Override PartName="/ppt/tags/tag2349.xml" ContentType="application/vnd.openxmlformats-officedocument.presentationml.tags+xml"/>
  <Override PartName="/ppt/tags/tag2350.xml" ContentType="application/vnd.openxmlformats-officedocument.presentationml.tags+xml"/>
  <Override PartName="/ppt/tags/tag2351.xml" ContentType="application/vnd.openxmlformats-officedocument.presentationml.tags+xml"/>
  <Override PartName="/ppt/tags/tag2352.xml" ContentType="application/vnd.openxmlformats-officedocument.presentationml.tags+xml"/>
  <Override PartName="/ppt/tags/tag2353.xml" ContentType="application/vnd.openxmlformats-officedocument.presentationml.tags+xml"/>
  <Override PartName="/ppt/tags/tag2354.xml" ContentType="application/vnd.openxmlformats-officedocument.presentationml.tags+xml"/>
  <Override PartName="/ppt/tags/tag2355.xml" ContentType="application/vnd.openxmlformats-officedocument.presentationml.tags+xml"/>
  <Override PartName="/ppt/tags/tag2356.xml" ContentType="application/vnd.openxmlformats-officedocument.presentationml.tags+xml"/>
  <Override PartName="/ppt/tags/tag2357.xml" ContentType="application/vnd.openxmlformats-officedocument.presentationml.tags+xml"/>
  <Override PartName="/ppt/tags/tag2358.xml" ContentType="application/vnd.openxmlformats-officedocument.presentationml.tags+xml"/>
  <Override PartName="/ppt/tags/tag2359.xml" ContentType="application/vnd.openxmlformats-officedocument.presentationml.tags+xml"/>
  <Override PartName="/ppt/tags/tag2360.xml" ContentType="application/vnd.openxmlformats-officedocument.presentationml.tags+xml"/>
  <Override PartName="/ppt/tags/tag2361.xml" ContentType="application/vnd.openxmlformats-officedocument.presentationml.tags+xml"/>
  <Override PartName="/ppt/tags/tag2362.xml" ContentType="application/vnd.openxmlformats-officedocument.presentationml.tags+xml"/>
  <Override PartName="/ppt/tags/tag2363.xml" ContentType="application/vnd.openxmlformats-officedocument.presentationml.tags+xml"/>
  <Override PartName="/ppt/tags/tag2364.xml" ContentType="application/vnd.openxmlformats-officedocument.presentationml.tags+xml"/>
  <Override PartName="/ppt/tags/tag2365.xml" ContentType="application/vnd.openxmlformats-officedocument.presentationml.tags+xml"/>
  <Override PartName="/ppt/tags/tag2366.xml" ContentType="application/vnd.openxmlformats-officedocument.presentationml.tags+xml"/>
  <Override PartName="/ppt/tags/tag2367.xml" ContentType="application/vnd.openxmlformats-officedocument.presentationml.tags+xml"/>
  <Override PartName="/ppt/tags/tag2368.xml" ContentType="application/vnd.openxmlformats-officedocument.presentationml.tags+xml"/>
  <Override PartName="/ppt/tags/tag2369.xml" ContentType="application/vnd.openxmlformats-officedocument.presentationml.tags+xml"/>
  <Override PartName="/ppt/tags/tag2370.xml" ContentType="application/vnd.openxmlformats-officedocument.presentationml.tags+xml"/>
  <Override PartName="/ppt/tags/tag2371.xml" ContentType="application/vnd.openxmlformats-officedocument.presentationml.tags+xml"/>
  <Override PartName="/ppt/tags/tag2372.xml" ContentType="application/vnd.openxmlformats-officedocument.presentationml.tags+xml"/>
  <Override PartName="/ppt/tags/tag2373.xml" ContentType="application/vnd.openxmlformats-officedocument.presentationml.tags+xml"/>
  <Override PartName="/ppt/tags/tag2374.xml" ContentType="application/vnd.openxmlformats-officedocument.presentationml.tags+xml"/>
  <Override PartName="/ppt/tags/tag2375.xml" ContentType="application/vnd.openxmlformats-officedocument.presentationml.tags+xml"/>
  <Override PartName="/ppt/tags/tag2376.xml" ContentType="application/vnd.openxmlformats-officedocument.presentationml.tags+xml"/>
  <Override PartName="/ppt/tags/tag2377.xml" ContentType="application/vnd.openxmlformats-officedocument.presentationml.tags+xml"/>
  <Override PartName="/ppt/tags/tag2378.xml" ContentType="application/vnd.openxmlformats-officedocument.presentationml.tags+xml"/>
  <Override PartName="/ppt/tags/tag2379.xml" ContentType="application/vnd.openxmlformats-officedocument.presentationml.tags+xml"/>
  <Override PartName="/ppt/tags/tag2380.xml" ContentType="application/vnd.openxmlformats-officedocument.presentationml.tags+xml"/>
  <Override PartName="/ppt/tags/tag2381.xml" ContentType="application/vnd.openxmlformats-officedocument.presentationml.tags+xml"/>
  <Override PartName="/ppt/tags/tag2382.xml" ContentType="application/vnd.openxmlformats-officedocument.presentationml.tags+xml"/>
  <Override PartName="/ppt/tags/tag2383.xml" ContentType="application/vnd.openxmlformats-officedocument.presentationml.tags+xml"/>
  <Override PartName="/ppt/tags/tag2384.xml" ContentType="application/vnd.openxmlformats-officedocument.presentationml.tags+xml"/>
  <Override PartName="/ppt/tags/tag2385.xml" ContentType="application/vnd.openxmlformats-officedocument.presentationml.tags+xml"/>
  <Override PartName="/ppt/tags/tag2386.xml" ContentType="application/vnd.openxmlformats-officedocument.presentationml.tags+xml"/>
  <Override PartName="/ppt/tags/tag2387.xml" ContentType="application/vnd.openxmlformats-officedocument.presentationml.tags+xml"/>
  <Override PartName="/ppt/tags/tag2388.xml" ContentType="application/vnd.openxmlformats-officedocument.presentationml.tags+xml"/>
  <Override PartName="/ppt/tags/tag2389.xml" ContentType="application/vnd.openxmlformats-officedocument.presentationml.tags+xml"/>
  <Override PartName="/ppt/tags/tag2390.xml" ContentType="application/vnd.openxmlformats-officedocument.presentationml.tags+xml"/>
  <Override PartName="/ppt/tags/tag2391.xml" ContentType="application/vnd.openxmlformats-officedocument.presentationml.tags+xml"/>
  <Override PartName="/ppt/tags/tag2392.xml" ContentType="application/vnd.openxmlformats-officedocument.presentationml.tags+xml"/>
  <Override PartName="/ppt/tags/tag2393.xml" ContentType="application/vnd.openxmlformats-officedocument.presentationml.tags+xml"/>
  <Override PartName="/ppt/tags/tag2394.xml" ContentType="application/vnd.openxmlformats-officedocument.presentationml.tags+xml"/>
  <Override PartName="/ppt/tags/tag2395.xml" ContentType="application/vnd.openxmlformats-officedocument.presentationml.tags+xml"/>
  <Override PartName="/ppt/tags/tag2396.xml" ContentType="application/vnd.openxmlformats-officedocument.presentationml.tags+xml"/>
  <Override PartName="/ppt/tags/tag2397.xml" ContentType="application/vnd.openxmlformats-officedocument.presentationml.tags+xml"/>
  <Override PartName="/ppt/tags/tag2398.xml" ContentType="application/vnd.openxmlformats-officedocument.presentationml.tags+xml"/>
  <Override PartName="/ppt/tags/tag2399.xml" ContentType="application/vnd.openxmlformats-officedocument.presentationml.tags+xml"/>
  <Override PartName="/ppt/tags/tag2400.xml" ContentType="application/vnd.openxmlformats-officedocument.presentationml.tags+xml"/>
  <Override PartName="/ppt/tags/tag2401.xml" ContentType="application/vnd.openxmlformats-officedocument.presentationml.tags+xml"/>
  <Override PartName="/ppt/tags/tag2402.xml" ContentType="application/vnd.openxmlformats-officedocument.presentationml.tags+xml"/>
  <Override PartName="/ppt/tags/tag2403.xml" ContentType="application/vnd.openxmlformats-officedocument.presentationml.tags+xml"/>
  <Override PartName="/ppt/tags/tag2404.xml" ContentType="application/vnd.openxmlformats-officedocument.presentationml.tags+xml"/>
  <Override PartName="/ppt/tags/tag2405.xml" ContentType="application/vnd.openxmlformats-officedocument.presentationml.tags+xml"/>
  <Override PartName="/ppt/tags/tag2406.xml" ContentType="application/vnd.openxmlformats-officedocument.presentationml.tags+xml"/>
  <Override PartName="/ppt/tags/tag2407.xml" ContentType="application/vnd.openxmlformats-officedocument.presentationml.tags+xml"/>
  <Override PartName="/ppt/tags/tag2408.xml" ContentType="application/vnd.openxmlformats-officedocument.presentationml.tags+xml"/>
  <Override PartName="/ppt/tags/tag2409.xml" ContentType="application/vnd.openxmlformats-officedocument.presentationml.tags+xml"/>
  <Override PartName="/ppt/tags/tag2410.xml" ContentType="application/vnd.openxmlformats-officedocument.presentationml.tags+xml"/>
  <Override PartName="/ppt/tags/tag2411.xml" ContentType="application/vnd.openxmlformats-officedocument.presentationml.tags+xml"/>
  <Override PartName="/ppt/tags/tag2412.xml" ContentType="application/vnd.openxmlformats-officedocument.presentationml.tags+xml"/>
  <Override PartName="/ppt/tags/tag2413.xml" ContentType="application/vnd.openxmlformats-officedocument.presentationml.tags+xml"/>
  <Override PartName="/ppt/tags/tag2414.xml" ContentType="application/vnd.openxmlformats-officedocument.presentationml.tags+xml"/>
  <Override PartName="/ppt/tags/tag2415.xml" ContentType="application/vnd.openxmlformats-officedocument.presentationml.tags+xml"/>
  <Override PartName="/ppt/tags/tag2416.xml" ContentType="application/vnd.openxmlformats-officedocument.presentationml.tags+xml"/>
  <Override PartName="/ppt/tags/tag2417.xml" ContentType="application/vnd.openxmlformats-officedocument.presentationml.tags+xml"/>
  <Override PartName="/ppt/tags/tag2418.xml" ContentType="application/vnd.openxmlformats-officedocument.presentationml.tags+xml"/>
  <Override PartName="/ppt/tags/tag2419.xml" ContentType="application/vnd.openxmlformats-officedocument.presentationml.tags+xml"/>
  <Override PartName="/ppt/tags/tag2420.xml" ContentType="application/vnd.openxmlformats-officedocument.presentationml.tags+xml"/>
  <Override PartName="/ppt/tags/tag2421.xml" ContentType="application/vnd.openxmlformats-officedocument.presentationml.tags+xml"/>
  <Override PartName="/ppt/tags/tag2422.xml" ContentType="application/vnd.openxmlformats-officedocument.presentationml.tags+xml"/>
  <Override PartName="/ppt/tags/tag2423.xml" ContentType="application/vnd.openxmlformats-officedocument.presentationml.tags+xml"/>
  <Override PartName="/ppt/tags/tag2424.xml" ContentType="application/vnd.openxmlformats-officedocument.presentationml.tags+xml"/>
  <Override PartName="/ppt/tags/tag2425.xml" ContentType="application/vnd.openxmlformats-officedocument.presentationml.tags+xml"/>
  <Override PartName="/ppt/tags/tag2426.xml" ContentType="application/vnd.openxmlformats-officedocument.presentationml.tags+xml"/>
  <Override PartName="/ppt/tags/tag2427.xml" ContentType="application/vnd.openxmlformats-officedocument.presentationml.tags+xml"/>
  <Override PartName="/ppt/tags/tag2428.xml" ContentType="application/vnd.openxmlformats-officedocument.presentationml.tags+xml"/>
  <Override PartName="/ppt/tags/tag2429.xml" ContentType="application/vnd.openxmlformats-officedocument.presentationml.tags+xml"/>
  <Override PartName="/ppt/tags/tag2430.xml" ContentType="application/vnd.openxmlformats-officedocument.presentationml.tags+xml"/>
  <Override PartName="/ppt/tags/tag2431.xml" ContentType="application/vnd.openxmlformats-officedocument.presentationml.tags+xml"/>
  <Override PartName="/ppt/tags/tag2432.xml" ContentType="application/vnd.openxmlformats-officedocument.presentationml.tags+xml"/>
  <Override PartName="/ppt/tags/tag2433.xml" ContentType="application/vnd.openxmlformats-officedocument.presentationml.tags+xml"/>
  <Override PartName="/ppt/tags/tag2434.xml" ContentType="application/vnd.openxmlformats-officedocument.presentationml.tags+xml"/>
  <Override PartName="/ppt/tags/tag2435.xml" ContentType="application/vnd.openxmlformats-officedocument.presentationml.tags+xml"/>
  <Override PartName="/ppt/tags/tag2436.xml" ContentType="application/vnd.openxmlformats-officedocument.presentationml.tags+xml"/>
  <Override PartName="/ppt/tags/tag2437.xml" ContentType="application/vnd.openxmlformats-officedocument.presentationml.tags+xml"/>
  <Override PartName="/ppt/tags/tag2438.xml" ContentType="application/vnd.openxmlformats-officedocument.presentationml.tags+xml"/>
  <Override PartName="/ppt/tags/tag2439.xml" ContentType="application/vnd.openxmlformats-officedocument.presentationml.tags+xml"/>
  <Override PartName="/ppt/tags/tag2440.xml" ContentType="application/vnd.openxmlformats-officedocument.presentationml.tags+xml"/>
  <Override PartName="/ppt/tags/tag2441.xml" ContentType="application/vnd.openxmlformats-officedocument.presentationml.tags+xml"/>
  <Override PartName="/ppt/tags/tag2442.xml" ContentType="application/vnd.openxmlformats-officedocument.presentationml.tags+xml"/>
  <Override PartName="/ppt/tags/tag2443.xml" ContentType="application/vnd.openxmlformats-officedocument.presentationml.tags+xml"/>
  <Override PartName="/ppt/tags/tag2444.xml" ContentType="application/vnd.openxmlformats-officedocument.presentationml.tags+xml"/>
  <Override PartName="/ppt/tags/tag2445.xml" ContentType="application/vnd.openxmlformats-officedocument.presentationml.tags+xml"/>
  <Override PartName="/ppt/tags/tag2446.xml" ContentType="application/vnd.openxmlformats-officedocument.presentationml.tags+xml"/>
  <Override PartName="/ppt/tags/tag2447.xml" ContentType="application/vnd.openxmlformats-officedocument.presentationml.tags+xml"/>
  <Override PartName="/ppt/tags/tag2448.xml" ContentType="application/vnd.openxmlformats-officedocument.presentationml.tags+xml"/>
  <Override PartName="/ppt/tags/tag2449.xml" ContentType="application/vnd.openxmlformats-officedocument.presentationml.tags+xml"/>
  <Override PartName="/ppt/tags/tag2450.xml" ContentType="application/vnd.openxmlformats-officedocument.presentationml.tags+xml"/>
  <Override PartName="/ppt/tags/tag2451.xml" ContentType="application/vnd.openxmlformats-officedocument.presentationml.tags+xml"/>
  <Override PartName="/ppt/tags/tag2452.xml" ContentType="application/vnd.openxmlformats-officedocument.presentationml.tags+xml"/>
  <Override PartName="/ppt/tags/tag2453.xml" ContentType="application/vnd.openxmlformats-officedocument.presentationml.tags+xml"/>
  <Override PartName="/ppt/tags/tag2454.xml" ContentType="application/vnd.openxmlformats-officedocument.presentationml.tags+xml"/>
  <Override PartName="/ppt/tags/tag2455.xml" ContentType="application/vnd.openxmlformats-officedocument.presentationml.tags+xml"/>
  <Override PartName="/ppt/tags/tag2456.xml" ContentType="application/vnd.openxmlformats-officedocument.presentationml.tags+xml"/>
  <Override PartName="/ppt/tags/tag2457.xml" ContentType="application/vnd.openxmlformats-officedocument.presentationml.tags+xml"/>
  <Override PartName="/ppt/tags/tag2458.xml" ContentType="application/vnd.openxmlformats-officedocument.presentationml.tags+xml"/>
  <Override PartName="/ppt/tags/tag2459.xml" ContentType="application/vnd.openxmlformats-officedocument.presentationml.tags+xml"/>
  <Override PartName="/ppt/tags/tag2460.xml" ContentType="application/vnd.openxmlformats-officedocument.presentationml.tags+xml"/>
  <Override PartName="/ppt/tags/tag2461.xml" ContentType="application/vnd.openxmlformats-officedocument.presentationml.tags+xml"/>
  <Override PartName="/ppt/tags/tag2462.xml" ContentType="application/vnd.openxmlformats-officedocument.presentationml.tags+xml"/>
  <Override PartName="/ppt/tags/tag2463.xml" ContentType="application/vnd.openxmlformats-officedocument.presentationml.tags+xml"/>
  <Override PartName="/ppt/tags/tag2464.xml" ContentType="application/vnd.openxmlformats-officedocument.presentationml.tags+xml"/>
  <Override PartName="/ppt/tags/tag2465.xml" ContentType="application/vnd.openxmlformats-officedocument.presentationml.tags+xml"/>
  <Override PartName="/ppt/tags/tag2466.xml" ContentType="application/vnd.openxmlformats-officedocument.presentationml.tags+xml"/>
  <Override PartName="/ppt/tags/tag2467.xml" ContentType="application/vnd.openxmlformats-officedocument.presentationml.tags+xml"/>
  <Override PartName="/ppt/tags/tag2468.xml" ContentType="application/vnd.openxmlformats-officedocument.presentationml.tags+xml"/>
  <Override PartName="/ppt/tags/tag2469.xml" ContentType="application/vnd.openxmlformats-officedocument.presentationml.tags+xml"/>
  <Override PartName="/ppt/tags/tag2470.xml" ContentType="application/vnd.openxmlformats-officedocument.presentationml.tags+xml"/>
  <Override PartName="/ppt/tags/tag2471.xml" ContentType="application/vnd.openxmlformats-officedocument.presentationml.tags+xml"/>
  <Override PartName="/ppt/tags/tag2472.xml" ContentType="application/vnd.openxmlformats-officedocument.presentationml.tags+xml"/>
  <Override PartName="/ppt/tags/tag2473.xml" ContentType="application/vnd.openxmlformats-officedocument.presentationml.tags+xml"/>
  <Override PartName="/ppt/tags/tag2474.xml" ContentType="application/vnd.openxmlformats-officedocument.presentationml.tags+xml"/>
  <Override PartName="/ppt/tags/tag2475.xml" ContentType="application/vnd.openxmlformats-officedocument.presentationml.tags+xml"/>
  <Override PartName="/ppt/tags/tag2476.xml" ContentType="application/vnd.openxmlformats-officedocument.presentationml.tags+xml"/>
  <Override PartName="/ppt/tags/tag2477.xml" ContentType="application/vnd.openxmlformats-officedocument.presentationml.tags+xml"/>
  <Override PartName="/ppt/tags/tag2478.xml" ContentType="application/vnd.openxmlformats-officedocument.presentationml.tags+xml"/>
  <Override PartName="/ppt/tags/tag2479.xml" ContentType="application/vnd.openxmlformats-officedocument.presentationml.tags+xml"/>
  <Override PartName="/ppt/tags/tag2480.xml" ContentType="application/vnd.openxmlformats-officedocument.presentationml.tags+xml"/>
  <Override PartName="/ppt/tags/tag2481.xml" ContentType="application/vnd.openxmlformats-officedocument.presentationml.tags+xml"/>
  <Override PartName="/ppt/tags/tag2482.xml" ContentType="application/vnd.openxmlformats-officedocument.presentationml.tags+xml"/>
  <Override PartName="/ppt/tags/tag2483.xml" ContentType="application/vnd.openxmlformats-officedocument.presentationml.tags+xml"/>
  <Override PartName="/ppt/tags/tag2484.xml" ContentType="application/vnd.openxmlformats-officedocument.presentationml.tags+xml"/>
  <Override PartName="/ppt/tags/tag2485.xml" ContentType="application/vnd.openxmlformats-officedocument.presentationml.tags+xml"/>
  <Override PartName="/ppt/tags/tag2486.xml" ContentType="application/vnd.openxmlformats-officedocument.presentationml.tags+xml"/>
  <Override PartName="/ppt/tags/tag2487.xml" ContentType="application/vnd.openxmlformats-officedocument.presentationml.tags+xml"/>
  <Override PartName="/ppt/tags/tag2488.xml" ContentType="application/vnd.openxmlformats-officedocument.presentationml.tags+xml"/>
  <Override PartName="/ppt/tags/tag2489.xml" ContentType="application/vnd.openxmlformats-officedocument.presentationml.tags+xml"/>
  <Override PartName="/ppt/tags/tag2490.xml" ContentType="application/vnd.openxmlformats-officedocument.presentationml.tags+xml"/>
  <Override PartName="/ppt/tags/tag2491.xml" ContentType="application/vnd.openxmlformats-officedocument.presentationml.tags+xml"/>
  <Override PartName="/ppt/tags/tag2492.xml" ContentType="application/vnd.openxmlformats-officedocument.presentationml.tags+xml"/>
  <Override PartName="/ppt/tags/tag2493.xml" ContentType="application/vnd.openxmlformats-officedocument.presentationml.tags+xml"/>
  <Override PartName="/ppt/tags/tag2494.xml" ContentType="application/vnd.openxmlformats-officedocument.presentationml.tags+xml"/>
  <Override PartName="/ppt/tags/tag2495.xml" ContentType="application/vnd.openxmlformats-officedocument.presentationml.tags+xml"/>
  <Override PartName="/ppt/tags/tag2496.xml" ContentType="application/vnd.openxmlformats-officedocument.presentationml.tags+xml"/>
  <Override PartName="/ppt/tags/tag2497.xml" ContentType="application/vnd.openxmlformats-officedocument.presentationml.tags+xml"/>
  <Override PartName="/ppt/tags/tag2498.xml" ContentType="application/vnd.openxmlformats-officedocument.presentationml.tags+xml"/>
  <Override PartName="/ppt/tags/tag2499.xml" ContentType="application/vnd.openxmlformats-officedocument.presentationml.tags+xml"/>
  <Override PartName="/ppt/tags/tag2500.xml" ContentType="application/vnd.openxmlformats-officedocument.presentationml.tags+xml"/>
  <Override PartName="/ppt/tags/tag2501.xml" ContentType="application/vnd.openxmlformats-officedocument.presentationml.tags+xml"/>
  <Override PartName="/ppt/tags/tag2502.xml" ContentType="application/vnd.openxmlformats-officedocument.presentationml.tags+xml"/>
  <Override PartName="/ppt/tags/tag2503.xml" ContentType="application/vnd.openxmlformats-officedocument.presentationml.tags+xml"/>
  <Override PartName="/ppt/tags/tag2504.xml" ContentType="application/vnd.openxmlformats-officedocument.presentationml.tags+xml"/>
  <Override PartName="/ppt/tags/tag2505.xml" ContentType="application/vnd.openxmlformats-officedocument.presentationml.tags+xml"/>
  <Override PartName="/ppt/tags/tag2506.xml" ContentType="application/vnd.openxmlformats-officedocument.presentationml.tags+xml"/>
  <Override PartName="/ppt/tags/tag2507.xml" ContentType="application/vnd.openxmlformats-officedocument.presentationml.tags+xml"/>
  <Override PartName="/ppt/tags/tag2508.xml" ContentType="application/vnd.openxmlformats-officedocument.presentationml.tags+xml"/>
  <Override PartName="/ppt/tags/tag2509.xml" ContentType="application/vnd.openxmlformats-officedocument.presentationml.tags+xml"/>
  <Override PartName="/ppt/tags/tag2510.xml" ContentType="application/vnd.openxmlformats-officedocument.presentationml.tags+xml"/>
  <Override PartName="/ppt/tags/tag2511.xml" ContentType="application/vnd.openxmlformats-officedocument.presentationml.tags+xml"/>
  <Override PartName="/ppt/tags/tag2512.xml" ContentType="application/vnd.openxmlformats-officedocument.presentationml.tags+xml"/>
  <Override PartName="/ppt/tags/tag2513.xml" ContentType="application/vnd.openxmlformats-officedocument.presentationml.tags+xml"/>
  <Override PartName="/ppt/tags/tag2514.xml" ContentType="application/vnd.openxmlformats-officedocument.presentationml.tags+xml"/>
  <Override PartName="/ppt/tags/tag2515.xml" ContentType="application/vnd.openxmlformats-officedocument.presentationml.tags+xml"/>
  <Override PartName="/ppt/tags/tag2516.xml" ContentType="application/vnd.openxmlformats-officedocument.presentationml.tags+xml"/>
  <Override PartName="/ppt/tags/tag2517.xml" ContentType="application/vnd.openxmlformats-officedocument.presentationml.tags+xml"/>
  <Override PartName="/ppt/tags/tag2518.xml" ContentType="application/vnd.openxmlformats-officedocument.presentationml.tags+xml"/>
  <Override PartName="/ppt/tags/tag2519.xml" ContentType="application/vnd.openxmlformats-officedocument.presentationml.tags+xml"/>
  <Override PartName="/ppt/tags/tag2520.xml" ContentType="application/vnd.openxmlformats-officedocument.presentationml.tags+xml"/>
  <Override PartName="/ppt/tags/tag2521.xml" ContentType="application/vnd.openxmlformats-officedocument.presentationml.tags+xml"/>
  <Override PartName="/ppt/tags/tag2522.xml" ContentType="application/vnd.openxmlformats-officedocument.presentationml.tags+xml"/>
  <Override PartName="/ppt/tags/tag2523.xml" ContentType="application/vnd.openxmlformats-officedocument.presentationml.tags+xml"/>
  <Override PartName="/ppt/tags/tag2524.xml" ContentType="application/vnd.openxmlformats-officedocument.presentationml.tags+xml"/>
  <Override PartName="/ppt/tags/tag2525.xml" ContentType="application/vnd.openxmlformats-officedocument.presentationml.tags+xml"/>
  <Override PartName="/ppt/tags/tag2526.xml" ContentType="application/vnd.openxmlformats-officedocument.presentationml.tags+xml"/>
  <Override PartName="/ppt/tags/tag2527.xml" ContentType="application/vnd.openxmlformats-officedocument.presentationml.tags+xml"/>
  <Override PartName="/ppt/tags/tag2528.xml" ContentType="application/vnd.openxmlformats-officedocument.presentationml.tags+xml"/>
  <Override PartName="/ppt/tags/tag2529.xml" ContentType="application/vnd.openxmlformats-officedocument.presentationml.tags+xml"/>
  <Override PartName="/ppt/tags/tag2530.xml" ContentType="application/vnd.openxmlformats-officedocument.presentationml.tags+xml"/>
  <Override PartName="/ppt/tags/tag2531.xml" ContentType="application/vnd.openxmlformats-officedocument.presentationml.tags+xml"/>
  <Override PartName="/ppt/tags/tag2532.xml" ContentType="application/vnd.openxmlformats-officedocument.presentationml.tags+xml"/>
  <Override PartName="/ppt/tags/tag2533.xml" ContentType="application/vnd.openxmlformats-officedocument.presentationml.tags+xml"/>
  <Override PartName="/ppt/tags/tag2534.xml" ContentType="application/vnd.openxmlformats-officedocument.presentationml.tags+xml"/>
  <Override PartName="/ppt/tags/tag2535.xml" ContentType="application/vnd.openxmlformats-officedocument.presentationml.tags+xml"/>
  <Override PartName="/ppt/tags/tag2536.xml" ContentType="application/vnd.openxmlformats-officedocument.presentationml.tags+xml"/>
  <Override PartName="/ppt/tags/tag2537.xml" ContentType="application/vnd.openxmlformats-officedocument.presentationml.tags+xml"/>
  <Override PartName="/ppt/tags/tag2538.xml" ContentType="application/vnd.openxmlformats-officedocument.presentationml.tags+xml"/>
  <Override PartName="/ppt/tags/tag2539.xml" ContentType="application/vnd.openxmlformats-officedocument.presentationml.tags+xml"/>
  <Override PartName="/ppt/tags/tag2540.xml" ContentType="application/vnd.openxmlformats-officedocument.presentationml.tags+xml"/>
  <Override PartName="/ppt/tags/tag2541.xml" ContentType="application/vnd.openxmlformats-officedocument.presentationml.tags+xml"/>
  <Override PartName="/ppt/tags/tag2542.xml" ContentType="application/vnd.openxmlformats-officedocument.presentationml.tags+xml"/>
  <Override PartName="/ppt/tags/tag2543.xml" ContentType="application/vnd.openxmlformats-officedocument.presentationml.tags+xml"/>
  <Override PartName="/ppt/tags/tag2544.xml" ContentType="application/vnd.openxmlformats-officedocument.presentationml.tags+xml"/>
  <Override PartName="/ppt/tags/tag2545.xml" ContentType="application/vnd.openxmlformats-officedocument.presentationml.tags+xml"/>
  <Override PartName="/ppt/tags/tag2546.xml" ContentType="application/vnd.openxmlformats-officedocument.presentationml.tags+xml"/>
  <Override PartName="/ppt/tags/tag2547.xml" ContentType="application/vnd.openxmlformats-officedocument.presentationml.tags+xml"/>
  <Override PartName="/ppt/tags/tag2548.xml" ContentType="application/vnd.openxmlformats-officedocument.presentationml.tags+xml"/>
  <Override PartName="/ppt/tags/tag2549.xml" ContentType="application/vnd.openxmlformats-officedocument.presentationml.tags+xml"/>
  <Override PartName="/ppt/tags/tag2550.xml" ContentType="application/vnd.openxmlformats-officedocument.presentationml.tags+xml"/>
  <Override PartName="/ppt/tags/tag2551.xml" ContentType="application/vnd.openxmlformats-officedocument.presentationml.tags+xml"/>
  <Override PartName="/ppt/tags/tag2552.xml" ContentType="application/vnd.openxmlformats-officedocument.presentationml.tags+xml"/>
  <Override PartName="/ppt/tags/tag2553.xml" ContentType="application/vnd.openxmlformats-officedocument.presentationml.tags+xml"/>
  <Override PartName="/ppt/tags/tag2554.xml" ContentType="application/vnd.openxmlformats-officedocument.presentationml.tags+xml"/>
  <Override PartName="/ppt/tags/tag2555.xml" ContentType="application/vnd.openxmlformats-officedocument.presentationml.tags+xml"/>
  <Override PartName="/ppt/tags/tag2556.xml" ContentType="application/vnd.openxmlformats-officedocument.presentationml.tags+xml"/>
  <Override PartName="/ppt/tags/tag2557.xml" ContentType="application/vnd.openxmlformats-officedocument.presentationml.tags+xml"/>
  <Override PartName="/ppt/tags/tag2558.xml" ContentType="application/vnd.openxmlformats-officedocument.presentationml.tags+xml"/>
  <Override PartName="/ppt/tags/tag2559.xml" ContentType="application/vnd.openxmlformats-officedocument.presentationml.tags+xml"/>
  <Override PartName="/ppt/tags/tag2560.xml" ContentType="application/vnd.openxmlformats-officedocument.presentationml.tags+xml"/>
  <Override PartName="/ppt/tags/tag2561.xml" ContentType="application/vnd.openxmlformats-officedocument.presentationml.tags+xml"/>
  <Override PartName="/ppt/tags/tag2562.xml" ContentType="application/vnd.openxmlformats-officedocument.presentationml.tags+xml"/>
  <Override PartName="/ppt/tags/tag2563.xml" ContentType="application/vnd.openxmlformats-officedocument.presentationml.tags+xml"/>
  <Override PartName="/ppt/tags/tag2564.xml" ContentType="application/vnd.openxmlformats-officedocument.presentationml.tags+xml"/>
  <Override PartName="/ppt/tags/tag2565.xml" ContentType="application/vnd.openxmlformats-officedocument.presentationml.tags+xml"/>
  <Override PartName="/ppt/tags/tag2566.xml" ContentType="application/vnd.openxmlformats-officedocument.presentationml.tags+xml"/>
  <Override PartName="/ppt/tags/tag2567.xml" ContentType="application/vnd.openxmlformats-officedocument.presentationml.tags+xml"/>
  <Override PartName="/ppt/tags/tag2568.xml" ContentType="application/vnd.openxmlformats-officedocument.presentationml.tags+xml"/>
  <Override PartName="/ppt/tags/tag2569.xml" ContentType="application/vnd.openxmlformats-officedocument.presentationml.tags+xml"/>
  <Override PartName="/ppt/tags/tag2570.xml" ContentType="application/vnd.openxmlformats-officedocument.presentationml.tags+xml"/>
  <Override PartName="/ppt/tags/tag2571.xml" ContentType="application/vnd.openxmlformats-officedocument.presentationml.tags+xml"/>
  <Override PartName="/ppt/tags/tag2572.xml" ContentType="application/vnd.openxmlformats-officedocument.presentationml.tags+xml"/>
  <Override PartName="/ppt/tags/tag2573.xml" ContentType="application/vnd.openxmlformats-officedocument.presentationml.tags+xml"/>
  <Override PartName="/ppt/tags/tag2574.xml" ContentType="application/vnd.openxmlformats-officedocument.presentationml.tags+xml"/>
  <Override PartName="/ppt/tags/tag2575.xml" ContentType="application/vnd.openxmlformats-officedocument.presentationml.tags+xml"/>
  <Override PartName="/ppt/tags/tag2576.xml" ContentType="application/vnd.openxmlformats-officedocument.presentationml.tags+xml"/>
  <Override PartName="/ppt/tags/tag2577.xml" ContentType="application/vnd.openxmlformats-officedocument.presentationml.tags+xml"/>
  <Override PartName="/ppt/tags/tag2578.xml" ContentType="application/vnd.openxmlformats-officedocument.presentationml.tags+xml"/>
  <Override PartName="/ppt/tags/tag2579.xml" ContentType="application/vnd.openxmlformats-officedocument.presentationml.tags+xml"/>
  <Override PartName="/ppt/tags/tag2580.xml" ContentType="application/vnd.openxmlformats-officedocument.presentationml.tags+xml"/>
  <Override PartName="/ppt/tags/tag2581.xml" ContentType="application/vnd.openxmlformats-officedocument.presentationml.tags+xml"/>
  <Override PartName="/ppt/tags/tag2582.xml" ContentType="application/vnd.openxmlformats-officedocument.presentationml.tags+xml"/>
  <Override PartName="/ppt/tags/tag2583.xml" ContentType="application/vnd.openxmlformats-officedocument.presentationml.tags+xml"/>
  <Override PartName="/ppt/tags/tag2584.xml" ContentType="application/vnd.openxmlformats-officedocument.presentationml.tags+xml"/>
  <Override PartName="/ppt/tags/tag2585.xml" ContentType="application/vnd.openxmlformats-officedocument.presentationml.tags+xml"/>
  <Override PartName="/ppt/tags/tag2586.xml" ContentType="application/vnd.openxmlformats-officedocument.presentationml.tags+xml"/>
  <Override PartName="/ppt/tags/tag2587.xml" ContentType="application/vnd.openxmlformats-officedocument.presentationml.tags+xml"/>
  <Override PartName="/ppt/tags/tag2588.xml" ContentType="application/vnd.openxmlformats-officedocument.presentationml.tags+xml"/>
  <Override PartName="/ppt/tags/tag2589.xml" ContentType="application/vnd.openxmlformats-officedocument.presentationml.tags+xml"/>
  <Override PartName="/ppt/tags/tag2590.xml" ContentType="application/vnd.openxmlformats-officedocument.presentationml.tags+xml"/>
  <Override PartName="/ppt/tags/tag2591.xml" ContentType="application/vnd.openxmlformats-officedocument.presentationml.tags+xml"/>
  <Override PartName="/ppt/tags/tag2592.xml" ContentType="application/vnd.openxmlformats-officedocument.presentationml.tags+xml"/>
  <Override PartName="/ppt/tags/tag2593.xml" ContentType="application/vnd.openxmlformats-officedocument.presentationml.tags+xml"/>
  <Override PartName="/ppt/tags/tag2594.xml" ContentType="application/vnd.openxmlformats-officedocument.presentationml.tags+xml"/>
  <Override PartName="/ppt/tags/tag2595.xml" ContentType="application/vnd.openxmlformats-officedocument.presentationml.tags+xml"/>
  <Override PartName="/ppt/tags/tag2596.xml" ContentType="application/vnd.openxmlformats-officedocument.presentationml.tags+xml"/>
  <Override PartName="/ppt/tags/tag2597.xml" ContentType="application/vnd.openxmlformats-officedocument.presentationml.tags+xml"/>
  <Override PartName="/ppt/tags/tag2598.xml" ContentType="application/vnd.openxmlformats-officedocument.presentationml.tags+xml"/>
  <Override PartName="/ppt/tags/tag2599.xml" ContentType="application/vnd.openxmlformats-officedocument.presentationml.tags+xml"/>
  <Override PartName="/ppt/tags/tag2600.xml" ContentType="application/vnd.openxmlformats-officedocument.presentationml.tags+xml"/>
  <Override PartName="/ppt/tags/tag2601.xml" ContentType="application/vnd.openxmlformats-officedocument.presentationml.tags+xml"/>
  <Override PartName="/ppt/tags/tag2602.xml" ContentType="application/vnd.openxmlformats-officedocument.presentationml.tags+xml"/>
  <Override PartName="/ppt/tags/tag2603.xml" ContentType="application/vnd.openxmlformats-officedocument.presentationml.tags+xml"/>
  <Override PartName="/ppt/tags/tag2604.xml" ContentType="application/vnd.openxmlformats-officedocument.presentationml.tags+xml"/>
  <Override PartName="/ppt/tags/tag2605.xml" ContentType="application/vnd.openxmlformats-officedocument.presentationml.tags+xml"/>
  <Override PartName="/ppt/tags/tag2606.xml" ContentType="application/vnd.openxmlformats-officedocument.presentationml.tags+xml"/>
  <Override PartName="/ppt/tags/tag2607.xml" ContentType="application/vnd.openxmlformats-officedocument.presentationml.tags+xml"/>
  <Override PartName="/ppt/tags/tag2608.xml" ContentType="application/vnd.openxmlformats-officedocument.presentationml.tags+xml"/>
  <Override PartName="/ppt/tags/tag2609.xml" ContentType="application/vnd.openxmlformats-officedocument.presentationml.tags+xml"/>
  <Override PartName="/ppt/tags/tag2610.xml" ContentType="application/vnd.openxmlformats-officedocument.presentationml.tags+xml"/>
  <Override PartName="/ppt/tags/tag2611.xml" ContentType="application/vnd.openxmlformats-officedocument.presentationml.tags+xml"/>
  <Override PartName="/ppt/tags/tag2612.xml" ContentType="application/vnd.openxmlformats-officedocument.presentationml.tags+xml"/>
  <Override PartName="/ppt/tags/tag2613.xml" ContentType="application/vnd.openxmlformats-officedocument.presentationml.tags+xml"/>
  <Override PartName="/ppt/tags/tag2614.xml" ContentType="application/vnd.openxmlformats-officedocument.presentationml.tags+xml"/>
  <Override PartName="/ppt/tags/tag2615.xml" ContentType="application/vnd.openxmlformats-officedocument.presentationml.tags+xml"/>
  <Override PartName="/ppt/tags/tag2616.xml" ContentType="application/vnd.openxmlformats-officedocument.presentationml.tags+xml"/>
  <Override PartName="/ppt/tags/tag2617.xml" ContentType="application/vnd.openxmlformats-officedocument.presentationml.tags+xml"/>
  <Override PartName="/ppt/tags/tag2618.xml" ContentType="application/vnd.openxmlformats-officedocument.presentationml.tags+xml"/>
  <Override PartName="/ppt/tags/tag2619.xml" ContentType="application/vnd.openxmlformats-officedocument.presentationml.tags+xml"/>
  <Override PartName="/ppt/tags/tag2620.xml" ContentType="application/vnd.openxmlformats-officedocument.presentationml.tags+xml"/>
  <Override PartName="/ppt/tags/tag2621.xml" ContentType="application/vnd.openxmlformats-officedocument.presentationml.tags+xml"/>
  <Override PartName="/ppt/tags/tag2622.xml" ContentType="application/vnd.openxmlformats-officedocument.presentationml.tags+xml"/>
  <Override PartName="/ppt/tags/tag2623.xml" ContentType="application/vnd.openxmlformats-officedocument.presentationml.tags+xml"/>
  <Override PartName="/ppt/tags/tag2624.xml" ContentType="application/vnd.openxmlformats-officedocument.presentationml.tags+xml"/>
  <Override PartName="/ppt/tags/tag2625.xml" ContentType="application/vnd.openxmlformats-officedocument.presentationml.tags+xml"/>
  <Override PartName="/ppt/tags/tag2626.xml" ContentType="application/vnd.openxmlformats-officedocument.presentationml.tags+xml"/>
  <Override PartName="/ppt/tags/tag2627.xml" ContentType="application/vnd.openxmlformats-officedocument.presentationml.tags+xml"/>
  <Override PartName="/ppt/tags/tag2628.xml" ContentType="application/vnd.openxmlformats-officedocument.presentationml.tags+xml"/>
  <Override PartName="/ppt/tags/tag2629.xml" ContentType="application/vnd.openxmlformats-officedocument.presentationml.tags+xml"/>
  <Override PartName="/ppt/tags/tag2630.xml" ContentType="application/vnd.openxmlformats-officedocument.presentationml.tags+xml"/>
  <Override PartName="/ppt/tags/tag2631.xml" ContentType="application/vnd.openxmlformats-officedocument.presentationml.tags+xml"/>
  <Override PartName="/ppt/tags/tag2632.xml" ContentType="application/vnd.openxmlformats-officedocument.presentationml.tags+xml"/>
  <Override PartName="/ppt/tags/tag2633.xml" ContentType="application/vnd.openxmlformats-officedocument.presentationml.tags+xml"/>
  <Override PartName="/ppt/tags/tag2634.xml" ContentType="application/vnd.openxmlformats-officedocument.presentationml.tags+xml"/>
  <Override PartName="/ppt/tags/tag2635.xml" ContentType="application/vnd.openxmlformats-officedocument.presentationml.tags+xml"/>
  <Override PartName="/ppt/tags/tag2636.xml" ContentType="application/vnd.openxmlformats-officedocument.presentationml.tags+xml"/>
  <Override PartName="/ppt/tags/tag2637.xml" ContentType="application/vnd.openxmlformats-officedocument.presentationml.tags+xml"/>
  <Override PartName="/ppt/tags/tag2638.xml" ContentType="application/vnd.openxmlformats-officedocument.presentationml.tags+xml"/>
  <Override PartName="/ppt/tags/tag2639.xml" ContentType="application/vnd.openxmlformats-officedocument.presentationml.tags+xml"/>
  <Override PartName="/ppt/tags/tag2640.xml" ContentType="application/vnd.openxmlformats-officedocument.presentationml.tags+xml"/>
  <Override PartName="/ppt/tags/tag2641.xml" ContentType="application/vnd.openxmlformats-officedocument.presentationml.tags+xml"/>
  <Override PartName="/ppt/tags/tag2642.xml" ContentType="application/vnd.openxmlformats-officedocument.presentationml.tags+xml"/>
  <Override PartName="/ppt/tags/tag2643.xml" ContentType="application/vnd.openxmlformats-officedocument.presentationml.tags+xml"/>
  <Override PartName="/ppt/tags/tag2644.xml" ContentType="application/vnd.openxmlformats-officedocument.presentationml.tags+xml"/>
  <Override PartName="/ppt/tags/tag2645.xml" ContentType="application/vnd.openxmlformats-officedocument.presentationml.tags+xml"/>
  <Override PartName="/ppt/tags/tag2646.xml" ContentType="application/vnd.openxmlformats-officedocument.presentationml.tags+xml"/>
  <Override PartName="/ppt/tags/tag2647.xml" ContentType="application/vnd.openxmlformats-officedocument.presentationml.tags+xml"/>
  <Override PartName="/ppt/tags/tag2648.xml" ContentType="application/vnd.openxmlformats-officedocument.presentationml.tags+xml"/>
  <Override PartName="/ppt/tags/tag2649.xml" ContentType="application/vnd.openxmlformats-officedocument.presentationml.tags+xml"/>
  <Override PartName="/ppt/tags/tag2650.xml" ContentType="application/vnd.openxmlformats-officedocument.presentationml.tags+xml"/>
  <Override PartName="/ppt/tags/tag2651.xml" ContentType="application/vnd.openxmlformats-officedocument.presentationml.tags+xml"/>
  <Override PartName="/ppt/tags/tag2652.xml" ContentType="application/vnd.openxmlformats-officedocument.presentationml.tags+xml"/>
  <Override PartName="/ppt/tags/tag2653.xml" ContentType="application/vnd.openxmlformats-officedocument.presentationml.tags+xml"/>
  <Override PartName="/ppt/tags/tag2654.xml" ContentType="application/vnd.openxmlformats-officedocument.presentationml.tags+xml"/>
  <Override PartName="/ppt/tags/tag2655.xml" ContentType="application/vnd.openxmlformats-officedocument.presentationml.tags+xml"/>
  <Override PartName="/ppt/tags/tag2656.xml" ContentType="application/vnd.openxmlformats-officedocument.presentationml.tags+xml"/>
  <Override PartName="/ppt/tags/tag2657.xml" ContentType="application/vnd.openxmlformats-officedocument.presentationml.tags+xml"/>
  <Override PartName="/ppt/tags/tag2658.xml" ContentType="application/vnd.openxmlformats-officedocument.presentationml.tags+xml"/>
  <Override PartName="/ppt/tags/tag2659.xml" ContentType="application/vnd.openxmlformats-officedocument.presentationml.tags+xml"/>
  <Override PartName="/ppt/tags/tag2660.xml" ContentType="application/vnd.openxmlformats-officedocument.presentationml.tags+xml"/>
  <Override PartName="/ppt/tags/tag2661.xml" ContentType="application/vnd.openxmlformats-officedocument.presentationml.tags+xml"/>
  <Override PartName="/ppt/tags/tag2662.xml" ContentType="application/vnd.openxmlformats-officedocument.presentationml.tags+xml"/>
  <Override PartName="/ppt/tags/tag2663.xml" ContentType="application/vnd.openxmlformats-officedocument.presentationml.tags+xml"/>
  <Override PartName="/ppt/tags/tag2664.xml" ContentType="application/vnd.openxmlformats-officedocument.presentationml.tags+xml"/>
  <Override PartName="/ppt/tags/tag2665.xml" ContentType="application/vnd.openxmlformats-officedocument.presentationml.tags+xml"/>
  <Override PartName="/ppt/tags/tag2666.xml" ContentType="application/vnd.openxmlformats-officedocument.presentationml.tags+xml"/>
  <Override PartName="/ppt/tags/tag2667.xml" ContentType="application/vnd.openxmlformats-officedocument.presentationml.tags+xml"/>
  <Override PartName="/ppt/tags/tag2668.xml" ContentType="application/vnd.openxmlformats-officedocument.presentationml.tags+xml"/>
  <Override PartName="/ppt/tags/tag2669.xml" ContentType="application/vnd.openxmlformats-officedocument.presentationml.tags+xml"/>
  <Override PartName="/ppt/tags/tag2670.xml" ContentType="application/vnd.openxmlformats-officedocument.presentationml.tags+xml"/>
  <Override PartName="/ppt/tags/tag2671.xml" ContentType="application/vnd.openxmlformats-officedocument.presentationml.tags+xml"/>
  <Override PartName="/ppt/tags/tag2672.xml" ContentType="application/vnd.openxmlformats-officedocument.presentationml.tags+xml"/>
  <Override PartName="/ppt/tags/tag2673.xml" ContentType="application/vnd.openxmlformats-officedocument.presentationml.tags+xml"/>
  <Override PartName="/ppt/tags/tag2674.xml" ContentType="application/vnd.openxmlformats-officedocument.presentationml.tags+xml"/>
  <Override PartName="/ppt/tags/tag2675.xml" ContentType="application/vnd.openxmlformats-officedocument.presentationml.tags+xml"/>
  <Override PartName="/ppt/tags/tag2676.xml" ContentType="application/vnd.openxmlformats-officedocument.presentationml.tags+xml"/>
  <Override PartName="/ppt/tags/tag2677.xml" ContentType="application/vnd.openxmlformats-officedocument.presentationml.tags+xml"/>
  <Override PartName="/ppt/tags/tag2678.xml" ContentType="application/vnd.openxmlformats-officedocument.presentationml.tags+xml"/>
  <Override PartName="/ppt/tags/tag2679.xml" ContentType="application/vnd.openxmlformats-officedocument.presentationml.tags+xml"/>
  <Override PartName="/ppt/tags/tag2680.xml" ContentType="application/vnd.openxmlformats-officedocument.presentationml.tags+xml"/>
  <Override PartName="/ppt/tags/tag2681.xml" ContentType="application/vnd.openxmlformats-officedocument.presentationml.tags+xml"/>
  <Override PartName="/ppt/tags/tag2682.xml" ContentType="application/vnd.openxmlformats-officedocument.presentationml.tags+xml"/>
  <Override PartName="/ppt/tags/tag2683.xml" ContentType="application/vnd.openxmlformats-officedocument.presentationml.tags+xml"/>
  <Override PartName="/ppt/tags/tag2684.xml" ContentType="application/vnd.openxmlformats-officedocument.presentationml.tags+xml"/>
  <Override PartName="/ppt/tags/tag2685.xml" ContentType="application/vnd.openxmlformats-officedocument.presentationml.tags+xml"/>
  <Override PartName="/ppt/tags/tag2686.xml" ContentType="application/vnd.openxmlformats-officedocument.presentationml.tags+xml"/>
  <Override PartName="/ppt/tags/tag2687.xml" ContentType="application/vnd.openxmlformats-officedocument.presentationml.tags+xml"/>
  <Override PartName="/ppt/tags/tag2688.xml" ContentType="application/vnd.openxmlformats-officedocument.presentationml.tags+xml"/>
  <Override PartName="/ppt/tags/tag2689.xml" ContentType="application/vnd.openxmlformats-officedocument.presentationml.tags+xml"/>
  <Override PartName="/ppt/tags/tag2690.xml" ContentType="application/vnd.openxmlformats-officedocument.presentationml.tags+xml"/>
  <Override PartName="/ppt/tags/tag2691.xml" ContentType="application/vnd.openxmlformats-officedocument.presentationml.tags+xml"/>
  <Override PartName="/ppt/tags/tag2692.xml" ContentType="application/vnd.openxmlformats-officedocument.presentationml.tags+xml"/>
  <Override PartName="/ppt/tags/tag2693.xml" ContentType="application/vnd.openxmlformats-officedocument.presentationml.tags+xml"/>
  <Override PartName="/ppt/tags/tag2694.xml" ContentType="application/vnd.openxmlformats-officedocument.presentationml.tags+xml"/>
  <Override PartName="/ppt/tags/tag2695.xml" ContentType="application/vnd.openxmlformats-officedocument.presentationml.tags+xml"/>
  <Override PartName="/ppt/tags/tag2696.xml" ContentType="application/vnd.openxmlformats-officedocument.presentationml.tags+xml"/>
  <Override PartName="/ppt/tags/tag2697.xml" ContentType="application/vnd.openxmlformats-officedocument.presentationml.tags+xml"/>
  <Override PartName="/ppt/tags/tag2698.xml" ContentType="application/vnd.openxmlformats-officedocument.presentationml.tags+xml"/>
  <Override PartName="/ppt/tags/tag2699.xml" ContentType="application/vnd.openxmlformats-officedocument.presentationml.tags+xml"/>
  <Override PartName="/ppt/tags/tag2700.xml" ContentType="application/vnd.openxmlformats-officedocument.presentationml.tags+xml"/>
  <Override PartName="/ppt/tags/tag2701.xml" ContentType="application/vnd.openxmlformats-officedocument.presentationml.tags+xml"/>
  <Override PartName="/ppt/tags/tag2702.xml" ContentType="application/vnd.openxmlformats-officedocument.presentationml.tags+xml"/>
  <Override PartName="/ppt/tags/tag2703.xml" ContentType="application/vnd.openxmlformats-officedocument.presentationml.tags+xml"/>
  <Override PartName="/ppt/tags/tag2704.xml" ContentType="application/vnd.openxmlformats-officedocument.presentationml.tags+xml"/>
  <Override PartName="/ppt/tags/tag2705.xml" ContentType="application/vnd.openxmlformats-officedocument.presentationml.tags+xml"/>
  <Override PartName="/ppt/tags/tag2706.xml" ContentType="application/vnd.openxmlformats-officedocument.presentationml.tags+xml"/>
  <Override PartName="/ppt/tags/tag2707.xml" ContentType="application/vnd.openxmlformats-officedocument.presentationml.tags+xml"/>
  <Override PartName="/ppt/tags/tag2708.xml" ContentType="application/vnd.openxmlformats-officedocument.presentationml.tags+xml"/>
  <Override PartName="/ppt/tags/tag2709.xml" ContentType="application/vnd.openxmlformats-officedocument.presentationml.tags+xml"/>
  <Override PartName="/ppt/tags/tag2710.xml" ContentType="application/vnd.openxmlformats-officedocument.presentationml.tags+xml"/>
  <Override PartName="/ppt/tags/tag2711.xml" ContentType="application/vnd.openxmlformats-officedocument.presentationml.tags+xml"/>
  <Override PartName="/ppt/tags/tag2712.xml" ContentType="application/vnd.openxmlformats-officedocument.presentationml.tags+xml"/>
  <Override PartName="/ppt/tags/tag2713.xml" ContentType="application/vnd.openxmlformats-officedocument.presentationml.tags+xml"/>
  <Override PartName="/ppt/tags/tag2714.xml" ContentType="application/vnd.openxmlformats-officedocument.presentationml.tags+xml"/>
  <Override PartName="/ppt/tags/tag2715.xml" ContentType="application/vnd.openxmlformats-officedocument.presentationml.tags+xml"/>
  <Override PartName="/ppt/tags/tag2716.xml" ContentType="application/vnd.openxmlformats-officedocument.presentationml.tags+xml"/>
  <Override PartName="/ppt/tags/tag2717.xml" ContentType="application/vnd.openxmlformats-officedocument.presentationml.tags+xml"/>
  <Override PartName="/ppt/tags/tag2718.xml" ContentType="application/vnd.openxmlformats-officedocument.presentationml.tags+xml"/>
  <Override PartName="/ppt/tags/tag2719.xml" ContentType="application/vnd.openxmlformats-officedocument.presentationml.tags+xml"/>
  <Override PartName="/ppt/tags/tag2720.xml" ContentType="application/vnd.openxmlformats-officedocument.presentationml.tags+xml"/>
  <Override PartName="/ppt/tags/tag2721.xml" ContentType="application/vnd.openxmlformats-officedocument.presentationml.tags+xml"/>
  <Override PartName="/ppt/tags/tag2722.xml" ContentType="application/vnd.openxmlformats-officedocument.presentationml.tags+xml"/>
  <Override PartName="/ppt/tags/tag2723.xml" ContentType="application/vnd.openxmlformats-officedocument.presentationml.tags+xml"/>
  <Override PartName="/ppt/tags/tag2724.xml" ContentType="application/vnd.openxmlformats-officedocument.presentationml.tags+xml"/>
  <Override PartName="/ppt/tags/tag2725.xml" ContentType="application/vnd.openxmlformats-officedocument.presentationml.tags+xml"/>
  <Override PartName="/ppt/tags/tag2726.xml" ContentType="application/vnd.openxmlformats-officedocument.presentationml.tags+xml"/>
  <Override PartName="/ppt/tags/tag2727.xml" ContentType="application/vnd.openxmlformats-officedocument.presentationml.tags+xml"/>
  <Override PartName="/ppt/tags/tag2728.xml" ContentType="application/vnd.openxmlformats-officedocument.presentationml.tags+xml"/>
  <Override PartName="/ppt/tags/tag2729.xml" ContentType="application/vnd.openxmlformats-officedocument.presentationml.tags+xml"/>
  <Override PartName="/ppt/tags/tag2730.xml" ContentType="application/vnd.openxmlformats-officedocument.presentationml.tags+xml"/>
  <Override PartName="/ppt/tags/tag2731.xml" ContentType="application/vnd.openxmlformats-officedocument.presentationml.tags+xml"/>
  <Override PartName="/ppt/tags/tag2732.xml" ContentType="application/vnd.openxmlformats-officedocument.presentationml.tags+xml"/>
  <Override PartName="/ppt/tags/tag2733.xml" ContentType="application/vnd.openxmlformats-officedocument.presentationml.tags+xml"/>
  <Override PartName="/ppt/tags/tag2734.xml" ContentType="application/vnd.openxmlformats-officedocument.presentationml.tags+xml"/>
  <Override PartName="/ppt/tags/tag2735.xml" ContentType="application/vnd.openxmlformats-officedocument.presentationml.tags+xml"/>
  <Override PartName="/ppt/tags/tag2736.xml" ContentType="application/vnd.openxmlformats-officedocument.presentationml.tags+xml"/>
  <Override PartName="/ppt/tags/tag2737.xml" ContentType="application/vnd.openxmlformats-officedocument.presentationml.tags+xml"/>
  <Override PartName="/ppt/tags/tag2738.xml" ContentType="application/vnd.openxmlformats-officedocument.presentationml.tags+xml"/>
  <Override PartName="/ppt/tags/tag2739.xml" ContentType="application/vnd.openxmlformats-officedocument.presentationml.tags+xml"/>
  <Override PartName="/ppt/tags/tag2740.xml" ContentType="application/vnd.openxmlformats-officedocument.presentationml.tags+xml"/>
  <Override PartName="/ppt/tags/tag2741.xml" ContentType="application/vnd.openxmlformats-officedocument.presentationml.tags+xml"/>
  <Override PartName="/ppt/tags/tag2742.xml" ContentType="application/vnd.openxmlformats-officedocument.presentationml.tags+xml"/>
  <Override PartName="/ppt/tags/tag2743.xml" ContentType="application/vnd.openxmlformats-officedocument.presentationml.tags+xml"/>
  <Override PartName="/ppt/tags/tag2744.xml" ContentType="application/vnd.openxmlformats-officedocument.presentationml.tags+xml"/>
  <Override PartName="/ppt/tags/tag2745.xml" ContentType="application/vnd.openxmlformats-officedocument.presentationml.tags+xml"/>
  <Override PartName="/ppt/tags/tag2746.xml" ContentType="application/vnd.openxmlformats-officedocument.presentationml.tags+xml"/>
  <Override PartName="/ppt/tags/tag2747.xml" ContentType="application/vnd.openxmlformats-officedocument.presentationml.tags+xml"/>
  <Override PartName="/ppt/tags/tag2748.xml" ContentType="application/vnd.openxmlformats-officedocument.presentationml.tags+xml"/>
  <Override PartName="/ppt/tags/tag2749.xml" ContentType="application/vnd.openxmlformats-officedocument.presentationml.tags+xml"/>
  <Override PartName="/ppt/tags/tag2750.xml" ContentType="application/vnd.openxmlformats-officedocument.presentationml.tags+xml"/>
  <Override PartName="/ppt/tags/tag2751.xml" ContentType="application/vnd.openxmlformats-officedocument.presentationml.tags+xml"/>
  <Override PartName="/ppt/tags/tag2752.xml" ContentType="application/vnd.openxmlformats-officedocument.presentationml.tags+xml"/>
  <Override PartName="/ppt/tags/tag2753.xml" ContentType="application/vnd.openxmlformats-officedocument.presentationml.tags+xml"/>
  <Override PartName="/ppt/tags/tag2754.xml" ContentType="application/vnd.openxmlformats-officedocument.presentationml.tags+xml"/>
  <Override PartName="/ppt/tags/tag2755.xml" ContentType="application/vnd.openxmlformats-officedocument.presentationml.tags+xml"/>
  <Override PartName="/ppt/tags/tag2756.xml" ContentType="application/vnd.openxmlformats-officedocument.presentationml.tags+xml"/>
  <Override PartName="/ppt/tags/tag2757.xml" ContentType="application/vnd.openxmlformats-officedocument.presentationml.tags+xml"/>
  <Override PartName="/ppt/tags/tag2758.xml" ContentType="application/vnd.openxmlformats-officedocument.presentationml.tags+xml"/>
  <Override PartName="/ppt/tags/tag2759.xml" ContentType="application/vnd.openxmlformats-officedocument.presentationml.tags+xml"/>
  <Override PartName="/ppt/tags/tag2760.xml" ContentType="application/vnd.openxmlformats-officedocument.presentationml.tags+xml"/>
  <Override PartName="/ppt/tags/tag2761.xml" ContentType="application/vnd.openxmlformats-officedocument.presentationml.tags+xml"/>
  <Override PartName="/ppt/tags/tag2762.xml" ContentType="application/vnd.openxmlformats-officedocument.presentationml.tags+xml"/>
  <Override PartName="/ppt/tags/tag2763.xml" ContentType="application/vnd.openxmlformats-officedocument.presentationml.tags+xml"/>
  <Override PartName="/ppt/tags/tag2764.xml" ContentType="application/vnd.openxmlformats-officedocument.presentationml.tags+xml"/>
  <Override PartName="/ppt/tags/tag2765.xml" ContentType="application/vnd.openxmlformats-officedocument.presentationml.tags+xml"/>
  <Override PartName="/ppt/tags/tag2766.xml" ContentType="application/vnd.openxmlformats-officedocument.presentationml.tags+xml"/>
  <Override PartName="/ppt/tags/tag2767.xml" ContentType="application/vnd.openxmlformats-officedocument.presentationml.tags+xml"/>
  <Override PartName="/ppt/tags/tag2768.xml" ContentType="application/vnd.openxmlformats-officedocument.presentationml.tags+xml"/>
  <Override PartName="/ppt/tags/tag2769.xml" ContentType="application/vnd.openxmlformats-officedocument.presentationml.tags+xml"/>
  <Override PartName="/ppt/tags/tag2770.xml" ContentType="application/vnd.openxmlformats-officedocument.presentationml.tags+xml"/>
  <Override PartName="/ppt/tags/tag2771.xml" ContentType="application/vnd.openxmlformats-officedocument.presentationml.tags+xml"/>
  <Override PartName="/ppt/tags/tag2772.xml" ContentType="application/vnd.openxmlformats-officedocument.presentationml.tags+xml"/>
  <Override PartName="/ppt/tags/tag2773.xml" ContentType="application/vnd.openxmlformats-officedocument.presentationml.tags+xml"/>
  <Override PartName="/ppt/tags/tag2774.xml" ContentType="application/vnd.openxmlformats-officedocument.presentationml.tags+xml"/>
  <Override PartName="/ppt/tags/tag2775.xml" ContentType="application/vnd.openxmlformats-officedocument.presentationml.tags+xml"/>
  <Override PartName="/ppt/tags/tag2776.xml" ContentType="application/vnd.openxmlformats-officedocument.presentationml.tags+xml"/>
  <Override PartName="/ppt/tags/tag2777.xml" ContentType="application/vnd.openxmlformats-officedocument.presentationml.tags+xml"/>
  <Override PartName="/ppt/tags/tag2778.xml" ContentType="application/vnd.openxmlformats-officedocument.presentationml.tags+xml"/>
  <Override PartName="/ppt/tags/tag2779.xml" ContentType="application/vnd.openxmlformats-officedocument.presentationml.tags+xml"/>
  <Override PartName="/ppt/tags/tag2780.xml" ContentType="application/vnd.openxmlformats-officedocument.presentationml.tags+xml"/>
  <Override PartName="/ppt/tags/tag2781.xml" ContentType="application/vnd.openxmlformats-officedocument.presentationml.tags+xml"/>
  <Override PartName="/ppt/tags/tag2782.xml" ContentType="application/vnd.openxmlformats-officedocument.presentationml.tags+xml"/>
  <Override PartName="/ppt/tags/tag2783.xml" ContentType="application/vnd.openxmlformats-officedocument.presentationml.tags+xml"/>
  <Override PartName="/ppt/tags/tag2784.xml" ContentType="application/vnd.openxmlformats-officedocument.presentationml.tags+xml"/>
  <Override PartName="/ppt/tags/tag2785.xml" ContentType="application/vnd.openxmlformats-officedocument.presentationml.tags+xml"/>
  <Override PartName="/ppt/tags/tag2786.xml" ContentType="application/vnd.openxmlformats-officedocument.presentationml.tags+xml"/>
  <Override PartName="/ppt/tags/tag2787.xml" ContentType="application/vnd.openxmlformats-officedocument.presentationml.tags+xml"/>
  <Override PartName="/ppt/tags/tag2788.xml" ContentType="application/vnd.openxmlformats-officedocument.presentationml.tags+xml"/>
  <Override PartName="/ppt/tags/tag2789.xml" ContentType="application/vnd.openxmlformats-officedocument.presentationml.tags+xml"/>
  <Override PartName="/ppt/tags/tag2790.xml" ContentType="application/vnd.openxmlformats-officedocument.presentationml.tags+xml"/>
  <Override PartName="/ppt/tags/tag2791.xml" ContentType="application/vnd.openxmlformats-officedocument.presentationml.tags+xml"/>
  <Override PartName="/ppt/tags/tag2792.xml" ContentType="application/vnd.openxmlformats-officedocument.presentationml.tags+xml"/>
  <Override PartName="/ppt/tags/tag2793.xml" ContentType="application/vnd.openxmlformats-officedocument.presentationml.tags+xml"/>
  <Override PartName="/ppt/tags/tag2794.xml" ContentType="application/vnd.openxmlformats-officedocument.presentationml.tags+xml"/>
  <Override PartName="/ppt/tags/tag2795.xml" ContentType="application/vnd.openxmlformats-officedocument.presentationml.tags+xml"/>
  <Override PartName="/ppt/tags/tag2796.xml" ContentType="application/vnd.openxmlformats-officedocument.presentationml.tags+xml"/>
  <Override PartName="/ppt/tags/tag2797.xml" ContentType="application/vnd.openxmlformats-officedocument.presentationml.tags+xml"/>
  <Override PartName="/ppt/tags/tag2798.xml" ContentType="application/vnd.openxmlformats-officedocument.presentationml.tags+xml"/>
  <Override PartName="/ppt/tags/tag2799.xml" ContentType="application/vnd.openxmlformats-officedocument.presentationml.tags+xml"/>
  <Override PartName="/ppt/tags/tag2800.xml" ContentType="application/vnd.openxmlformats-officedocument.presentationml.tags+xml"/>
  <Override PartName="/ppt/tags/tag2801.xml" ContentType="application/vnd.openxmlformats-officedocument.presentationml.tags+xml"/>
  <Override PartName="/ppt/tags/tag2802.xml" ContentType="application/vnd.openxmlformats-officedocument.presentationml.tags+xml"/>
  <Override PartName="/ppt/tags/tag2803.xml" ContentType="application/vnd.openxmlformats-officedocument.presentationml.tags+xml"/>
  <Override PartName="/ppt/tags/tag2804.xml" ContentType="application/vnd.openxmlformats-officedocument.presentationml.tags+xml"/>
  <Override PartName="/ppt/tags/tag2805.xml" ContentType="application/vnd.openxmlformats-officedocument.presentationml.tags+xml"/>
  <Override PartName="/ppt/tags/tag2806.xml" ContentType="application/vnd.openxmlformats-officedocument.presentationml.tags+xml"/>
  <Override PartName="/ppt/tags/tag2807.xml" ContentType="application/vnd.openxmlformats-officedocument.presentationml.tags+xml"/>
  <Override PartName="/ppt/tags/tag2808.xml" ContentType="application/vnd.openxmlformats-officedocument.presentationml.tags+xml"/>
  <Override PartName="/ppt/tags/tag2809.xml" ContentType="application/vnd.openxmlformats-officedocument.presentationml.tags+xml"/>
  <Override PartName="/ppt/tags/tag2810.xml" ContentType="application/vnd.openxmlformats-officedocument.presentationml.tags+xml"/>
  <Override PartName="/ppt/tags/tag2811.xml" ContentType="application/vnd.openxmlformats-officedocument.presentationml.tags+xml"/>
  <Override PartName="/ppt/tags/tag2812.xml" ContentType="application/vnd.openxmlformats-officedocument.presentationml.tags+xml"/>
  <Override PartName="/ppt/tags/tag2813.xml" ContentType="application/vnd.openxmlformats-officedocument.presentationml.tags+xml"/>
  <Override PartName="/ppt/tags/tag2814.xml" ContentType="application/vnd.openxmlformats-officedocument.presentationml.tags+xml"/>
  <Override PartName="/ppt/tags/tag2815.xml" ContentType="application/vnd.openxmlformats-officedocument.presentationml.tags+xml"/>
  <Override PartName="/ppt/tags/tag2816.xml" ContentType="application/vnd.openxmlformats-officedocument.presentationml.tags+xml"/>
  <Override PartName="/ppt/tags/tag2817.xml" ContentType="application/vnd.openxmlformats-officedocument.presentationml.tags+xml"/>
  <Override PartName="/ppt/tags/tag2818.xml" ContentType="application/vnd.openxmlformats-officedocument.presentationml.tags+xml"/>
  <Override PartName="/ppt/tags/tag2819.xml" ContentType="application/vnd.openxmlformats-officedocument.presentationml.tags+xml"/>
  <Override PartName="/ppt/tags/tag2820.xml" ContentType="application/vnd.openxmlformats-officedocument.presentationml.tags+xml"/>
  <Override PartName="/ppt/tags/tag2821.xml" ContentType="application/vnd.openxmlformats-officedocument.presentationml.tags+xml"/>
  <Override PartName="/ppt/tags/tag2822.xml" ContentType="application/vnd.openxmlformats-officedocument.presentationml.tags+xml"/>
  <Override PartName="/ppt/tags/tag2823.xml" ContentType="application/vnd.openxmlformats-officedocument.presentationml.tags+xml"/>
  <Override PartName="/ppt/tags/tag2824.xml" ContentType="application/vnd.openxmlformats-officedocument.presentationml.tags+xml"/>
  <Override PartName="/ppt/tags/tag2825.xml" ContentType="application/vnd.openxmlformats-officedocument.presentationml.tags+xml"/>
  <Override PartName="/ppt/tags/tag2826.xml" ContentType="application/vnd.openxmlformats-officedocument.presentationml.tags+xml"/>
  <Override PartName="/ppt/tags/tag2827.xml" ContentType="application/vnd.openxmlformats-officedocument.presentationml.tags+xml"/>
  <Override PartName="/ppt/tags/tag2828.xml" ContentType="application/vnd.openxmlformats-officedocument.presentationml.tags+xml"/>
  <Override PartName="/ppt/tags/tag2829.xml" ContentType="application/vnd.openxmlformats-officedocument.presentationml.tags+xml"/>
  <Override PartName="/ppt/tags/tag2830.xml" ContentType="application/vnd.openxmlformats-officedocument.presentationml.tags+xml"/>
  <Override PartName="/ppt/tags/tag2831.xml" ContentType="application/vnd.openxmlformats-officedocument.presentationml.tags+xml"/>
  <Override PartName="/ppt/tags/tag2832.xml" ContentType="application/vnd.openxmlformats-officedocument.presentationml.tags+xml"/>
  <Override PartName="/ppt/tags/tag2833.xml" ContentType="application/vnd.openxmlformats-officedocument.presentationml.tags+xml"/>
  <Override PartName="/ppt/tags/tag2834.xml" ContentType="application/vnd.openxmlformats-officedocument.presentationml.tags+xml"/>
  <Override PartName="/ppt/tags/tag2835.xml" ContentType="application/vnd.openxmlformats-officedocument.presentationml.tags+xml"/>
  <Override PartName="/ppt/tags/tag2836.xml" ContentType="application/vnd.openxmlformats-officedocument.presentationml.tags+xml"/>
  <Override PartName="/ppt/tags/tag2837.xml" ContentType="application/vnd.openxmlformats-officedocument.presentationml.tags+xml"/>
  <Override PartName="/ppt/tags/tag2838.xml" ContentType="application/vnd.openxmlformats-officedocument.presentationml.tags+xml"/>
  <Override PartName="/ppt/tags/tag2839.xml" ContentType="application/vnd.openxmlformats-officedocument.presentationml.tags+xml"/>
  <Override PartName="/ppt/tags/tag2840.xml" ContentType="application/vnd.openxmlformats-officedocument.presentationml.tags+xml"/>
  <Override PartName="/ppt/tags/tag2841.xml" ContentType="application/vnd.openxmlformats-officedocument.presentationml.tags+xml"/>
  <Override PartName="/ppt/tags/tag2842.xml" ContentType="application/vnd.openxmlformats-officedocument.presentationml.tags+xml"/>
  <Override PartName="/ppt/tags/tag2843.xml" ContentType="application/vnd.openxmlformats-officedocument.presentationml.tags+xml"/>
  <Override PartName="/ppt/tags/tag2844.xml" ContentType="application/vnd.openxmlformats-officedocument.presentationml.tags+xml"/>
  <Override PartName="/ppt/tags/tag2845.xml" ContentType="application/vnd.openxmlformats-officedocument.presentationml.tags+xml"/>
  <Override PartName="/ppt/tags/tag2846.xml" ContentType="application/vnd.openxmlformats-officedocument.presentationml.tags+xml"/>
  <Override PartName="/ppt/tags/tag2847.xml" ContentType="application/vnd.openxmlformats-officedocument.presentationml.tags+xml"/>
  <Override PartName="/ppt/tags/tag2848.xml" ContentType="application/vnd.openxmlformats-officedocument.presentationml.tags+xml"/>
  <Override PartName="/ppt/tags/tag2849.xml" ContentType="application/vnd.openxmlformats-officedocument.presentationml.tags+xml"/>
  <Override PartName="/ppt/tags/tag2850.xml" ContentType="application/vnd.openxmlformats-officedocument.presentationml.tags+xml"/>
  <Override PartName="/ppt/tags/tag2851.xml" ContentType="application/vnd.openxmlformats-officedocument.presentationml.tags+xml"/>
  <Override PartName="/ppt/tags/tag2852.xml" ContentType="application/vnd.openxmlformats-officedocument.presentationml.tags+xml"/>
  <Override PartName="/ppt/tags/tag2853.xml" ContentType="application/vnd.openxmlformats-officedocument.presentationml.tags+xml"/>
  <Override PartName="/ppt/tags/tag2854.xml" ContentType="application/vnd.openxmlformats-officedocument.presentationml.tags+xml"/>
  <Override PartName="/ppt/tags/tag2855.xml" ContentType="application/vnd.openxmlformats-officedocument.presentationml.tags+xml"/>
  <Override PartName="/ppt/tags/tag2856.xml" ContentType="application/vnd.openxmlformats-officedocument.presentationml.tags+xml"/>
  <Override PartName="/ppt/tags/tag2857.xml" ContentType="application/vnd.openxmlformats-officedocument.presentationml.tags+xml"/>
  <Override PartName="/ppt/tags/tag2858.xml" ContentType="application/vnd.openxmlformats-officedocument.presentationml.tags+xml"/>
  <Override PartName="/ppt/tags/tag2859.xml" ContentType="application/vnd.openxmlformats-officedocument.presentationml.tags+xml"/>
  <Override PartName="/ppt/tags/tag2860.xml" ContentType="application/vnd.openxmlformats-officedocument.presentationml.tags+xml"/>
  <Override PartName="/ppt/tags/tag2861.xml" ContentType="application/vnd.openxmlformats-officedocument.presentationml.tags+xml"/>
  <Override PartName="/ppt/notesSlides/notesSlide59.xml" ContentType="application/vnd.openxmlformats-officedocument.presentationml.notesSlide+xml"/>
  <Override PartName="/ppt/tags/tag2862.xml" ContentType="application/vnd.openxmlformats-officedocument.presentationml.tags+xml"/>
  <Override PartName="/ppt/tags/tag2863.xml" ContentType="application/vnd.openxmlformats-officedocument.presentationml.tags+xml"/>
  <Override PartName="/ppt/tags/tag2864.xml" ContentType="application/vnd.openxmlformats-officedocument.presentationml.tags+xml"/>
  <Override PartName="/ppt/tags/tag2865.xml" ContentType="application/vnd.openxmlformats-officedocument.presentationml.tags+xml"/>
  <Override PartName="/ppt/tags/tag2866.xml" ContentType="application/vnd.openxmlformats-officedocument.presentationml.tags+xml"/>
  <Override PartName="/ppt/tags/tag2867.xml" ContentType="application/vnd.openxmlformats-officedocument.presentationml.tags+xml"/>
  <Override PartName="/ppt/tags/tag2868.xml" ContentType="application/vnd.openxmlformats-officedocument.presentationml.tags+xml"/>
  <Override PartName="/ppt/tags/tag2869.xml" ContentType="application/vnd.openxmlformats-officedocument.presentationml.tags+xml"/>
  <Override PartName="/ppt/tags/tag2870.xml" ContentType="application/vnd.openxmlformats-officedocument.presentationml.tags+xml"/>
  <Override PartName="/ppt/tags/tag2871.xml" ContentType="application/vnd.openxmlformats-officedocument.presentationml.tags+xml"/>
  <Override PartName="/ppt/tags/tag2872.xml" ContentType="application/vnd.openxmlformats-officedocument.presentationml.tags+xml"/>
  <Override PartName="/ppt/tags/tag2873.xml" ContentType="application/vnd.openxmlformats-officedocument.presentationml.tags+xml"/>
  <Override PartName="/ppt/tags/tag2874.xml" ContentType="application/vnd.openxmlformats-officedocument.presentationml.tags+xml"/>
  <Override PartName="/ppt/tags/tag2875.xml" ContentType="application/vnd.openxmlformats-officedocument.presentationml.tags+xml"/>
  <Override PartName="/ppt/tags/tag2876.xml" ContentType="application/vnd.openxmlformats-officedocument.presentationml.tags+xml"/>
  <Override PartName="/ppt/tags/tag2877.xml" ContentType="application/vnd.openxmlformats-officedocument.presentationml.tags+xml"/>
  <Override PartName="/ppt/tags/tag2878.xml" ContentType="application/vnd.openxmlformats-officedocument.presentationml.tags+xml"/>
  <Override PartName="/ppt/tags/tag2879.xml" ContentType="application/vnd.openxmlformats-officedocument.presentationml.tags+xml"/>
  <Override PartName="/ppt/tags/tag2880.xml" ContentType="application/vnd.openxmlformats-officedocument.presentationml.tags+xml"/>
  <Override PartName="/ppt/tags/tag2881.xml" ContentType="application/vnd.openxmlformats-officedocument.presentationml.tags+xml"/>
  <Override PartName="/ppt/tags/tag2882.xml" ContentType="application/vnd.openxmlformats-officedocument.presentationml.tags+xml"/>
  <Override PartName="/ppt/tags/tag2883.xml" ContentType="application/vnd.openxmlformats-officedocument.presentationml.tags+xml"/>
  <Override PartName="/ppt/tags/tag2884.xml" ContentType="application/vnd.openxmlformats-officedocument.presentationml.tags+xml"/>
  <Override PartName="/ppt/tags/tag2885.xml" ContentType="application/vnd.openxmlformats-officedocument.presentationml.tags+xml"/>
  <Override PartName="/ppt/tags/tag2886.xml" ContentType="application/vnd.openxmlformats-officedocument.presentationml.tags+xml"/>
  <Override PartName="/ppt/tags/tag2887.xml" ContentType="application/vnd.openxmlformats-officedocument.presentationml.tags+xml"/>
  <Override PartName="/ppt/tags/tag2888.xml" ContentType="application/vnd.openxmlformats-officedocument.presentationml.tags+xml"/>
  <Override PartName="/ppt/tags/tag2889.xml" ContentType="application/vnd.openxmlformats-officedocument.presentationml.tags+xml"/>
  <Override PartName="/ppt/tags/tag2890.xml" ContentType="application/vnd.openxmlformats-officedocument.presentationml.tags+xml"/>
  <Override PartName="/ppt/tags/tag2891.xml" ContentType="application/vnd.openxmlformats-officedocument.presentationml.tags+xml"/>
  <Override PartName="/ppt/tags/tag2892.xml" ContentType="application/vnd.openxmlformats-officedocument.presentationml.tags+xml"/>
  <Override PartName="/ppt/tags/tag2893.xml" ContentType="application/vnd.openxmlformats-officedocument.presentationml.tags+xml"/>
  <Override PartName="/ppt/tags/tag2894.xml" ContentType="application/vnd.openxmlformats-officedocument.presentationml.tags+xml"/>
  <Override PartName="/ppt/tags/tag2895.xml" ContentType="application/vnd.openxmlformats-officedocument.presentationml.tags+xml"/>
  <Override PartName="/ppt/tags/tag2896.xml" ContentType="application/vnd.openxmlformats-officedocument.presentationml.tags+xml"/>
  <Override PartName="/ppt/tags/tag2897.xml" ContentType="application/vnd.openxmlformats-officedocument.presentationml.tags+xml"/>
  <Override PartName="/ppt/tags/tag2898.xml" ContentType="application/vnd.openxmlformats-officedocument.presentationml.tags+xml"/>
  <Override PartName="/ppt/tags/tag2899.xml" ContentType="application/vnd.openxmlformats-officedocument.presentationml.tags+xml"/>
  <Override PartName="/ppt/tags/tag2900.xml" ContentType="application/vnd.openxmlformats-officedocument.presentationml.tags+xml"/>
  <Override PartName="/ppt/tags/tag2901.xml" ContentType="application/vnd.openxmlformats-officedocument.presentationml.tags+xml"/>
  <Override PartName="/ppt/tags/tag2902.xml" ContentType="application/vnd.openxmlformats-officedocument.presentationml.tags+xml"/>
  <Override PartName="/ppt/tags/tag2903.xml" ContentType="application/vnd.openxmlformats-officedocument.presentationml.tags+xml"/>
  <Override PartName="/ppt/tags/tag2904.xml" ContentType="application/vnd.openxmlformats-officedocument.presentationml.tags+xml"/>
  <Override PartName="/ppt/tags/tag2905.xml" ContentType="application/vnd.openxmlformats-officedocument.presentationml.tags+xml"/>
  <Override PartName="/ppt/tags/tag2906.xml" ContentType="application/vnd.openxmlformats-officedocument.presentationml.tags+xml"/>
  <Override PartName="/ppt/tags/tag2907.xml" ContentType="application/vnd.openxmlformats-officedocument.presentationml.tags+xml"/>
  <Override PartName="/ppt/tags/tag2908.xml" ContentType="application/vnd.openxmlformats-officedocument.presentationml.tags+xml"/>
  <Override PartName="/ppt/tags/tag2909.xml" ContentType="application/vnd.openxmlformats-officedocument.presentationml.tags+xml"/>
  <Override PartName="/ppt/tags/tag2910.xml" ContentType="application/vnd.openxmlformats-officedocument.presentationml.tags+xml"/>
  <Override PartName="/ppt/tags/tag2911.xml" ContentType="application/vnd.openxmlformats-officedocument.presentationml.tags+xml"/>
  <Override PartName="/ppt/tags/tag2912.xml" ContentType="application/vnd.openxmlformats-officedocument.presentationml.tags+xml"/>
  <Override PartName="/ppt/tags/tag2913.xml" ContentType="application/vnd.openxmlformats-officedocument.presentationml.tags+xml"/>
  <Override PartName="/ppt/tags/tag2914.xml" ContentType="application/vnd.openxmlformats-officedocument.presentationml.tags+xml"/>
  <Override PartName="/ppt/tags/tag2915.xml" ContentType="application/vnd.openxmlformats-officedocument.presentationml.tags+xml"/>
  <Override PartName="/ppt/tags/tag2916.xml" ContentType="application/vnd.openxmlformats-officedocument.presentationml.tags+xml"/>
  <Override PartName="/ppt/tags/tag2917.xml" ContentType="application/vnd.openxmlformats-officedocument.presentationml.tags+xml"/>
  <Override PartName="/ppt/tags/tag2918.xml" ContentType="application/vnd.openxmlformats-officedocument.presentationml.tags+xml"/>
  <Override PartName="/ppt/tags/tag2919.xml" ContentType="application/vnd.openxmlformats-officedocument.presentationml.tags+xml"/>
  <Override PartName="/ppt/tags/tag2920.xml" ContentType="application/vnd.openxmlformats-officedocument.presentationml.tags+xml"/>
  <Override PartName="/ppt/tags/tag2921.xml" ContentType="application/vnd.openxmlformats-officedocument.presentationml.tags+xml"/>
  <Override PartName="/ppt/tags/tag2922.xml" ContentType="application/vnd.openxmlformats-officedocument.presentationml.tags+xml"/>
  <Override PartName="/ppt/tags/tag2923.xml" ContentType="application/vnd.openxmlformats-officedocument.presentationml.tags+xml"/>
  <Override PartName="/ppt/tags/tag2924.xml" ContentType="application/vnd.openxmlformats-officedocument.presentationml.tags+xml"/>
  <Override PartName="/ppt/tags/tag2925.xml" ContentType="application/vnd.openxmlformats-officedocument.presentationml.tags+xml"/>
  <Override PartName="/ppt/tags/tag2926.xml" ContentType="application/vnd.openxmlformats-officedocument.presentationml.tags+xml"/>
  <Override PartName="/ppt/tags/tag2927.xml" ContentType="application/vnd.openxmlformats-officedocument.presentationml.tags+xml"/>
  <Override PartName="/ppt/tags/tag2928.xml" ContentType="application/vnd.openxmlformats-officedocument.presentationml.tags+xml"/>
  <Override PartName="/ppt/tags/tag2929.xml" ContentType="application/vnd.openxmlformats-officedocument.presentationml.tags+xml"/>
  <Override PartName="/ppt/tags/tag2930.xml" ContentType="application/vnd.openxmlformats-officedocument.presentationml.tags+xml"/>
  <Override PartName="/ppt/tags/tag2931.xml" ContentType="application/vnd.openxmlformats-officedocument.presentationml.tags+xml"/>
  <Override PartName="/ppt/tags/tag2932.xml" ContentType="application/vnd.openxmlformats-officedocument.presentationml.tags+xml"/>
  <Override PartName="/ppt/tags/tag2933.xml" ContentType="application/vnd.openxmlformats-officedocument.presentationml.tags+xml"/>
  <Override PartName="/ppt/tags/tag2934.xml" ContentType="application/vnd.openxmlformats-officedocument.presentationml.tags+xml"/>
  <Override PartName="/ppt/tags/tag2935.xml" ContentType="application/vnd.openxmlformats-officedocument.presentationml.tags+xml"/>
  <Override PartName="/ppt/tags/tag2936.xml" ContentType="application/vnd.openxmlformats-officedocument.presentationml.tags+xml"/>
  <Override PartName="/ppt/tags/tag2937.xml" ContentType="application/vnd.openxmlformats-officedocument.presentationml.tags+xml"/>
  <Override PartName="/ppt/tags/tag2938.xml" ContentType="application/vnd.openxmlformats-officedocument.presentationml.tags+xml"/>
  <Override PartName="/ppt/tags/tag2939.xml" ContentType="application/vnd.openxmlformats-officedocument.presentationml.tags+xml"/>
  <Override PartName="/ppt/tags/tag2940.xml" ContentType="application/vnd.openxmlformats-officedocument.presentationml.tags+xml"/>
  <Override PartName="/ppt/tags/tag2941.xml" ContentType="application/vnd.openxmlformats-officedocument.presentationml.tags+xml"/>
  <Override PartName="/ppt/tags/tag2942.xml" ContentType="application/vnd.openxmlformats-officedocument.presentationml.tags+xml"/>
  <Override PartName="/ppt/tags/tag2943.xml" ContentType="application/vnd.openxmlformats-officedocument.presentationml.tags+xml"/>
  <Override PartName="/ppt/tags/tag2944.xml" ContentType="application/vnd.openxmlformats-officedocument.presentationml.tags+xml"/>
  <Override PartName="/ppt/tags/tag2945.xml" ContentType="application/vnd.openxmlformats-officedocument.presentationml.tags+xml"/>
  <Override PartName="/ppt/tags/tag2946.xml" ContentType="application/vnd.openxmlformats-officedocument.presentationml.tags+xml"/>
  <Override PartName="/ppt/tags/tag2947.xml" ContentType="application/vnd.openxmlformats-officedocument.presentationml.tags+xml"/>
  <Override PartName="/ppt/tags/tag2948.xml" ContentType="application/vnd.openxmlformats-officedocument.presentationml.tags+xml"/>
  <Override PartName="/ppt/tags/tag2949.xml" ContentType="application/vnd.openxmlformats-officedocument.presentationml.tags+xml"/>
  <Override PartName="/ppt/tags/tag2950.xml" ContentType="application/vnd.openxmlformats-officedocument.presentationml.tags+xml"/>
  <Override PartName="/ppt/tags/tag2951.xml" ContentType="application/vnd.openxmlformats-officedocument.presentationml.tags+xml"/>
  <Override PartName="/ppt/tags/tag2952.xml" ContentType="application/vnd.openxmlformats-officedocument.presentationml.tags+xml"/>
  <Override PartName="/ppt/tags/tag2953.xml" ContentType="application/vnd.openxmlformats-officedocument.presentationml.tags+xml"/>
  <Override PartName="/ppt/tags/tag2954.xml" ContentType="application/vnd.openxmlformats-officedocument.presentationml.tags+xml"/>
  <Override PartName="/ppt/tags/tag2955.xml" ContentType="application/vnd.openxmlformats-officedocument.presentationml.tags+xml"/>
  <Override PartName="/ppt/tags/tag2956.xml" ContentType="application/vnd.openxmlformats-officedocument.presentationml.tags+xml"/>
  <Override PartName="/ppt/tags/tag2957.xml" ContentType="application/vnd.openxmlformats-officedocument.presentationml.tags+xml"/>
  <Override PartName="/ppt/tags/tag2958.xml" ContentType="application/vnd.openxmlformats-officedocument.presentationml.tags+xml"/>
  <Override PartName="/ppt/tags/tag2959.xml" ContentType="application/vnd.openxmlformats-officedocument.presentationml.tags+xml"/>
  <Override PartName="/ppt/tags/tag2960.xml" ContentType="application/vnd.openxmlformats-officedocument.presentationml.tags+xml"/>
  <Override PartName="/ppt/tags/tag2961.xml" ContentType="application/vnd.openxmlformats-officedocument.presentationml.tags+xml"/>
  <Override PartName="/ppt/tags/tag2962.xml" ContentType="application/vnd.openxmlformats-officedocument.presentationml.tags+xml"/>
  <Override PartName="/ppt/tags/tag2963.xml" ContentType="application/vnd.openxmlformats-officedocument.presentationml.tags+xml"/>
  <Override PartName="/ppt/tags/tag2964.xml" ContentType="application/vnd.openxmlformats-officedocument.presentationml.tags+xml"/>
  <Override PartName="/ppt/tags/tag2965.xml" ContentType="application/vnd.openxmlformats-officedocument.presentationml.tags+xml"/>
  <Override PartName="/ppt/tags/tag2966.xml" ContentType="application/vnd.openxmlformats-officedocument.presentationml.tags+xml"/>
  <Override PartName="/ppt/tags/tag2967.xml" ContentType="application/vnd.openxmlformats-officedocument.presentationml.tags+xml"/>
  <Override PartName="/ppt/tags/tag2968.xml" ContentType="application/vnd.openxmlformats-officedocument.presentationml.tags+xml"/>
  <Override PartName="/ppt/tags/tag2969.xml" ContentType="application/vnd.openxmlformats-officedocument.presentationml.tags+xml"/>
  <Override PartName="/ppt/tags/tag2970.xml" ContentType="application/vnd.openxmlformats-officedocument.presentationml.tags+xml"/>
  <Override PartName="/ppt/tags/tag2971.xml" ContentType="application/vnd.openxmlformats-officedocument.presentationml.tags+xml"/>
  <Override PartName="/ppt/tags/tag2972.xml" ContentType="application/vnd.openxmlformats-officedocument.presentationml.tags+xml"/>
  <Override PartName="/ppt/tags/tag2973.xml" ContentType="application/vnd.openxmlformats-officedocument.presentationml.tags+xml"/>
  <Override PartName="/ppt/tags/tag2974.xml" ContentType="application/vnd.openxmlformats-officedocument.presentationml.tags+xml"/>
  <Override PartName="/ppt/tags/tag2975.xml" ContentType="application/vnd.openxmlformats-officedocument.presentationml.tags+xml"/>
  <Override PartName="/ppt/tags/tag2976.xml" ContentType="application/vnd.openxmlformats-officedocument.presentationml.tags+xml"/>
  <Override PartName="/ppt/tags/tag2977.xml" ContentType="application/vnd.openxmlformats-officedocument.presentationml.tags+xml"/>
  <Override PartName="/ppt/tags/tag2978.xml" ContentType="application/vnd.openxmlformats-officedocument.presentationml.tags+xml"/>
  <Override PartName="/ppt/tags/tag2979.xml" ContentType="application/vnd.openxmlformats-officedocument.presentationml.tags+xml"/>
  <Override PartName="/ppt/tags/tag2980.xml" ContentType="application/vnd.openxmlformats-officedocument.presentationml.tags+xml"/>
  <Override PartName="/ppt/tags/tag2981.xml" ContentType="application/vnd.openxmlformats-officedocument.presentationml.tags+xml"/>
  <Override PartName="/ppt/tags/tag2982.xml" ContentType="application/vnd.openxmlformats-officedocument.presentationml.tags+xml"/>
  <Override PartName="/ppt/tags/tag2983.xml" ContentType="application/vnd.openxmlformats-officedocument.presentationml.tags+xml"/>
  <Override PartName="/ppt/tags/tag2984.xml" ContentType="application/vnd.openxmlformats-officedocument.presentationml.tags+xml"/>
  <Override PartName="/ppt/tags/tag2985.xml" ContentType="application/vnd.openxmlformats-officedocument.presentationml.tags+xml"/>
  <Override PartName="/ppt/tags/tag2986.xml" ContentType="application/vnd.openxmlformats-officedocument.presentationml.tags+xml"/>
  <Override PartName="/ppt/tags/tag2987.xml" ContentType="application/vnd.openxmlformats-officedocument.presentationml.tags+xml"/>
  <Override PartName="/ppt/tags/tag2988.xml" ContentType="application/vnd.openxmlformats-officedocument.presentationml.tags+xml"/>
  <Override PartName="/ppt/tags/tag2989.xml" ContentType="application/vnd.openxmlformats-officedocument.presentationml.tags+xml"/>
  <Override PartName="/ppt/tags/tag2990.xml" ContentType="application/vnd.openxmlformats-officedocument.presentationml.tags+xml"/>
  <Override PartName="/ppt/tags/tag2991.xml" ContentType="application/vnd.openxmlformats-officedocument.presentationml.tags+xml"/>
  <Override PartName="/ppt/tags/tag2992.xml" ContentType="application/vnd.openxmlformats-officedocument.presentationml.tags+xml"/>
  <Override PartName="/ppt/tags/tag2993.xml" ContentType="application/vnd.openxmlformats-officedocument.presentationml.tags+xml"/>
  <Override PartName="/ppt/tags/tag2994.xml" ContentType="application/vnd.openxmlformats-officedocument.presentationml.tags+xml"/>
  <Override PartName="/ppt/tags/tag2995.xml" ContentType="application/vnd.openxmlformats-officedocument.presentationml.tags+xml"/>
  <Override PartName="/ppt/tags/tag2996.xml" ContentType="application/vnd.openxmlformats-officedocument.presentationml.tags+xml"/>
  <Override PartName="/ppt/tags/tag2997.xml" ContentType="application/vnd.openxmlformats-officedocument.presentationml.tags+xml"/>
  <Override PartName="/ppt/tags/tag2998.xml" ContentType="application/vnd.openxmlformats-officedocument.presentationml.tags+xml"/>
  <Override PartName="/ppt/tags/tag2999.xml" ContentType="application/vnd.openxmlformats-officedocument.presentationml.tags+xml"/>
  <Override PartName="/ppt/tags/tag3000.xml" ContentType="application/vnd.openxmlformats-officedocument.presentationml.tags+xml"/>
  <Override PartName="/ppt/tags/tag3001.xml" ContentType="application/vnd.openxmlformats-officedocument.presentationml.tags+xml"/>
  <Override PartName="/ppt/tags/tag3002.xml" ContentType="application/vnd.openxmlformats-officedocument.presentationml.tags+xml"/>
  <Override PartName="/ppt/tags/tag3003.xml" ContentType="application/vnd.openxmlformats-officedocument.presentationml.tags+xml"/>
  <Override PartName="/ppt/tags/tag3004.xml" ContentType="application/vnd.openxmlformats-officedocument.presentationml.tags+xml"/>
  <Override PartName="/ppt/tags/tag3005.xml" ContentType="application/vnd.openxmlformats-officedocument.presentationml.tags+xml"/>
  <Override PartName="/ppt/tags/tag3006.xml" ContentType="application/vnd.openxmlformats-officedocument.presentationml.tags+xml"/>
  <Override PartName="/ppt/tags/tag3007.xml" ContentType="application/vnd.openxmlformats-officedocument.presentationml.tags+xml"/>
  <Override PartName="/ppt/tags/tag3008.xml" ContentType="application/vnd.openxmlformats-officedocument.presentationml.tags+xml"/>
  <Override PartName="/ppt/tags/tag3009.xml" ContentType="application/vnd.openxmlformats-officedocument.presentationml.tags+xml"/>
  <Override PartName="/ppt/tags/tag3010.xml" ContentType="application/vnd.openxmlformats-officedocument.presentationml.tags+xml"/>
  <Override PartName="/ppt/tags/tag3011.xml" ContentType="application/vnd.openxmlformats-officedocument.presentationml.tags+xml"/>
  <Override PartName="/ppt/tags/tag3012.xml" ContentType="application/vnd.openxmlformats-officedocument.presentationml.tags+xml"/>
  <Override PartName="/ppt/tags/tag3013.xml" ContentType="application/vnd.openxmlformats-officedocument.presentationml.tags+xml"/>
  <Override PartName="/ppt/tags/tag3014.xml" ContentType="application/vnd.openxmlformats-officedocument.presentationml.tags+xml"/>
  <Override PartName="/ppt/tags/tag3015.xml" ContentType="application/vnd.openxmlformats-officedocument.presentationml.tags+xml"/>
  <Override PartName="/ppt/tags/tag3016.xml" ContentType="application/vnd.openxmlformats-officedocument.presentationml.tags+xml"/>
  <Override PartName="/ppt/tags/tag3017.xml" ContentType="application/vnd.openxmlformats-officedocument.presentationml.tags+xml"/>
  <Override PartName="/ppt/tags/tag3018.xml" ContentType="application/vnd.openxmlformats-officedocument.presentationml.tags+xml"/>
  <Override PartName="/ppt/tags/tag3019.xml" ContentType="application/vnd.openxmlformats-officedocument.presentationml.tags+xml"/>
  <Override PartName="/ppt/tags/tag3020.xml" ContentType="application/vnd.openxmlformats-officedocument.presentationml.tags+xml"/>
  <Override PartName="/ppt/tags/tag3021.xml" ContentType="application/vnd.openxmlformats-officedocument.presentationml.tags+xml"/>
  <Override PartName="/ppt/tags/tag3022.xml" ContentType="application/vnd.openxmlformats-officedocument.presentationml.tags+xml"/>
  <Override PartName="/ppt/tags/tag3023.xml" ContentType="application/vnd.openxmlformats-officedocument.presentationml.tags+xml"/>
  <Override PartName="/ppt/tags/tag3024.xml" ContentType="application/vnd.openxmlformats-officedocument.presentationml.tags+xml"/>
  <Override PartName="/ppt/tags/tag3025.xml" ContentType="application/vnd.openxmlformats-officedocument.presentationml.tags+xml"/>
  <Override PartName="/ppt/tags/tag3026.xml" ContentType="application/vnd.openxmlformats-officedocument.presentationml.tags+xml"/>
  <Override PartName="/ppt/tags/tag3027.xml" ContentType="application/vnd.openxmlformats-officedocument.presentationml.tags+xml"/>
  <Override PartName="/ppt/tags/tag3028.xml" ContentType="application/vnd.openxmlformats-officedocument.presentationml.tags+xml"/>
  <Override PartName="/ppt/tags/tag3029.xml" ContentType="application/vnd.openxmlformats-officedocument.presentationml.tags+xml"/>
  <Override PartName="/ppt/tags/tag3030.xml" ContentType="application/vnd.openxmlformats-officedocument.presentationml.tags+xml"/>
  <Override PartName="/ppt/tags/tag3031.xml" ContentType="application/vnd.openxmlformats-officedocument.presentationml.tags+xml"/>
  <Override PartName="/ppt/tags/tag3032.xml" ContentType="application/vnd.openxmlformats-officedocument.presentationml.tags+xml"/>
  <Override PartName="/ppt/tags/tag3033.xml" ContentType="application/vnd.openxmlformats-officedocument.presentationml.tags+xml"/>
  <Override PartName="/ppt/tags/tag3034.xml" ContentType="application/vnd.openxmlformats-officedocument.presentationml.tags+xml"/>
  <Override PartName="/ppt/tags/tag3035.xml" ContentType="application/vnd.openxmlformats-officedocument.presentationml.tags+xml"/>
  <Override PartName="/ppt/tags/tag3036.xml" ContentType="application/vnd.openxmlformats-officedocument.presentationml.tags+xml"/>
  <Override PartName="/ppt/tags/tag3037.xml" ContentType="application/vnd.openxmlformats-officedocument.presentationml.tags+xml"/>
  <Override PartName="/ppt/tags/tag3038.xml" ContentType="application/vnd.openxmlformats-officedocument.presentationml.tags+xml"/>
  <Override PartName="/ppt/tags/tag3039.xml" ContentType="application/vnd.openxmlformats-officedocument.presentationml.tags+xml"/>
  <Override PartName="/ppt/tags/tag3040.xml" ContentType="application/vnd.openxmlformats-officedocument.presentationml.tags+xml"/>
  <Override PartName="/ppt/tags/tag3041.xml" ContentType="application/vnd.openxmlformats-officedocument.presentationml.tags+xml"/>
  <Override PartName="/ppt/tags/tag3042.xml" ContentType="application/vnd.openxmlformats-officedocument.presentationml.tags+xml"/>
  <Override PartName="/ppt/tags/tag3043.xml" ContentType="application/vnd.openxmlformats-officedocument.presentationml.tags+xml"/>
  <Override PartName="/ppt/tags/tag3044.xml" ContentType="application/vnd.openxmlformats-officedocument.presentationml.tags+xml"/>
  <Override PartName="/ppt/tags/tag3045.xml" ContentType="application/vnd.openxmlformats-officedocument.presentationml.tags+xml"/>
  <Override PartName="/ppt/tags/tag3046.xml" ContentType="application/vnd.openxmlformats-officedocument.presentationml.tags+xml"/>
  <Override PartName="/ppt/tags/tag3047.xml" ContentType="application/vnd.openxmlformats-officedocument.presentationml.tags+xml"/>
  <Override PartName="/ppt/tags/tag3048.xml" ContentType="application/vnd.openxmlformats-officedocument.presentationml.tags+xml"/>
  <Override PartName="/ppt/tags/tag3049.xml" ContentType="application/vnd.openxmlformats-officedocument.presentationml.tags+xml"/>
  <Override PartName="/ppt/tags/tag3050.xml" ContentType="application/vnd.openxmlformats-officedocument.presentationml.tags+xml"/>
  <Override PartName="/ppt/tags/tag3051.xml" ContentType="application/vnd.openxmlformats-officedocument.presentationml.tags+xml"/>
  <Override PartName="/ppt/tags/tag3052.xml" ContentType="application/vnd.openxmlformats-officedocument.presentationml.tags+xml"/>
  <Override PartName="/ppt/tags/tag3053.xml" ContentType="application/vnd.openxmlformats-officedocument.presentationml.tags+xml"/>
  <Override PartName="/ppt/tags/tag3054.xml" ContentType="application/vnd.openxmlformats-officedocument.presentationml.tags+xml"/>
  <Override PartName="/ppt/tags/tag3055.xml" ContentType="application/vnd.openxmlformats-officedocument.presentationml.tags+xml"/>
  <Override PartName="/ppt/tags/tag3056.xml" ContentType="application/vnd.openxmlformats-officedocument.presentationml.tags+xml"/>
  <Override PartName="/ppt/tags/tag3057.xml" ContentType="application/vnd.openxmlformats-officedocument.presentationml.tags+xml"/>
  <Override PartName="/ppt/tags/tag3058.xml" ContentType="application/vnd.openxmlformats-officedocument.presentationml.tags+xml"/>
  <Override PartName="/ppt/tags/tag3059.xml" ContentType="application/vnd.openxmlformats-officedocument.presentationml.tags+xml"/>
  <Override PartName="/ppt/tags/tag3060.xml" ContentType="application/vnd.openxmlformats-officedocument.presentationml.tags+xml"/>
  <Override PartName="/ppt/tags/tag3061.xml" ContentType="application/vnd.openxmlformats-officedocument.presentationml.tags+xml"/>
  <Override PartName="/ppt/tags/tag3062.xml" ContentType="application/vnd.openxmlformats-officedocument.presentationml.tags+xml"/>
  <Override PartName="/ppt/tags/tag3063.xml" ContentType="application/vnd.openxmlformats-officedocument.presentationml.tags+xml"/>
  <Override PartName="/ppt/tags/tag3064.xml" ContentType="application/vnd.openxmlformats-officedocument.presentationml.tags+xml"/>
  <Override PartName="/ppt/tags/tag3065.xml" ContentType="application/vnd.openxmlformats-officedocument.presentationml.tags+xml"/>
  <Override PartName="/ppt/tags/tag3066.xml" ContentType="application/vnd.openxmlformats-officedocument.presentationml.tags+xml"/>
  <Override PartName="/ppt/tags/tag3067.xml" ContentType="application/vnd.openxmlformats-officedocument.presentationml.tags+xml"/>
  <Override PartName="/ppt/tags/tag3068.xml" ContentType="application/vnd.openxmlformats-officedocument.presentationml.tags+xml"/>
  <Override PartName="/ppt/tags/tag3069.xml" ContentType="application/vnd.openxmlformats-officedocument.presentationml.tags+xml"/>
  <Override PartName="/ppt/tags/tag3070.xml" ContentType="application/vnd.openxmlformats-officedocument.presentationml.tags+xml"/>
  <Override PartName="/ppt/tags/tag3071.xml" ContentType="application/vnd.openxmlformats-officedocument.presentationml.tags+xml"/>
  <Override PartName="/ppt/tags/tag3072.xml" ContentType="application/vnd.openxmlformats-officedocument.presentationml.tags+xml"/>
  <Override PartName="/ppt/tags/tag3073.xml" ContentType="application/vnd.openxmlformats-officedocument.presentationml.tags+xml"/>
  <Override PartName="/ppt/tags/tag3074.xml" ContentType="application/vnd.openxmlformats-officedocument.presentationml.tags+xml"/>
  <Override PartName="/ppt/tags/tag3075.xml" ContentType="application/vnd.openxmlformats-officedocument.presentationml.tags+xml"/>
  <Override PartName="/ppt/tags/tag3076.xml" ContentType="application/vnd.openxmlformats-officedocument.presentationml.tags+xml"/>
  <Override PartName="/ppt/tags/tag3077.xml" ContentType="application/vnd.openxmlformats-officedocument.presentationml.tags+xml"/>
  <Override PartName="/ppt/tags/tag3078.xml" ContentType="application/vnd.openxmlformats-officedocument.presentationml.tags+xml"/>
  <Override PartName="/ppt/tags/tag3079.xml" ContentType="application/vnd.openxmlformats-officedocument.presentationml.tags+xml"/>
  <Override PartName="/ppt/tags/tag3080.xml" ContentType="application/vnd.openxmlformats-officedocument.presentationml.tags+xml"/>
  <Override PartName="/ppt/tags/tag3081.xml" ContentType="application/vnd.openxmlformats-officedocument.presentationml.tags+xml"/>
  <Override PartName="/ppt/tags/tag3082.xml" ContentType="application/vnd.openxmlformats-officedocument.presentationml.tags+xml"/>
  <Override PartName="/ppt/tags/tag3083.xml" ContentType="application/vnd.openxmlformats-officedocument.presentationml.tags+xml"/>
  <Override PartName="/ppt/tags/tag3084.xml" ContentType="application/vnd.openxmlformats-officedocument.presentationml.tags+xml"/>
  <Override PartName="/ppt/tags/tag3085.xml" ContentType="application/vnd.openxmlformats-officedocument.presentationml.tags+xml"/>
  <Override PartName="/ppt/tags/tag3086.xml" ContentType="application/vnd.openxmlformats-officedocument.presentationml.tags+xml"/>
  <Override PartName="/ppt/tags/tag3087.xml" ContentType="application/vnd.openxmlformats-officedocument.presentationml.tags+xml"/>
  <Override PartName="/ppt/tags/tag3088.xml" ContentType="application/vnd.openxmlformats-officedocument.presentationml.tags+xml"/>
  <Override PartName="/ppt/tags/tag3089.xml" ContentType="application/vnd.openxmlformats-officedocument.presentationml.tags+xml"/>
  <Override PartName="/ppt/tags/tag3090.xml" ContentType="application/vnd.openxmlformats-officedocument.presentationml.tags+xml"/>
  <Override PartName="/ppt/tags/tag3091.xml" ContentType="application/vnd.openxmlformats-officedocument.presentationml.tags+xml"/>
  <Override PartName="/ppt/tags/tag3092.xml" ContentType="application/vnd.openxmlformats-officedocument.presentationml.tags+xml"/>
  <Override PartName="/ppt/tags/tag3093.xml" ContentType="application/vnd.openxmlformats-officedocument.presentationml.tags+xml"/>
  <Override PartName="/ppt/tags/tag3094.xml" ContentType="application/vnd.openxmlformats-officedocument.presentationml.tags+xml"/>
  <Override PartName="/ppt/tags/tag3095.xml" ContentType="application/vnd.openxmlformats-officedocument.presentationml.tags+xml"/>
  <Override PartName="/ppt/tags/tag3096.xml" ContentType="application/vnd.openxmlformats-officedocument.presentationml.tags+xml"/>
  <Override PartName="/ppt/tags/tag3097.xml" ContentType="application/vnd.openxmlformats-officedocument.presentationml.tags+xml"/>
  <Override PartName="/ppt/tags/tag3098.xml" ContentType="application/vnd.openxmlformats-officedocument.presentationml.tags+xml"/>
  <Override PartName="/ppt/tags/tag3099.xml" ContentType="application/vnd.openxmlformats-officedocument.presentationml.tags+xml"/>
  <Override PartName="/ppt/tags/tag3100.xml" ContentType="application/vnd.openxmlformats-officedocument.presentationml.tags+xml"/>
  <Override PartName="/ppt/tags/tag3101.xml" ContentType="application/vnd.openxmlformats-officedocument.presentationml.tags+xml"/>
  <Override PartName="/ppt/tags/tag3102.xml" ContentType="application/vnd.openxmlformats-officedocument.presentationml.tags+xml"/>
  <Override PartName="/ppt/tags/tag3103.xml" ContentType="application/vnd.openxmlformats-officedocument.presentationml.tags+xml"/>
  <Override PartName="/ppt/tags/tag3104.xml" ContentType="application/vnd.openxmlformats-officedocument.presentationml.tags+xml"/>
  <Override PartName="/ppt/tags/tag3105.xml" ContentType="application/vnd.openxmlformats-officedocument.presentationml.tags+xml"/>
  <Override PartName="/ppt/tags/tag3106.xml" ContentType="application/vnd.openxmlformats-officedocument.presentationml.tags+xml"/>
  <Override PartName="/ppt/tags/tag3107.xml" ContentType="application/vnd.openxmlformats-officedocument.presentationml.tags+xml"/>
  <Override PartName="/ppt/tags/tag3108.xml" ContentType="application/vnd.openxmlformats-officedocument.presentationml.tags+xml"/>
  <Override PartName="/ppt/tags/tag3109.xml" ContentType="application/vnd.openxmlformats-officedocument.presentationml.tags+xml"/>
  <Override PartName="/ppt/tags/tag3110.xml" ContentType="application/vnd.openxmlformats-officedocument.presentationml.tags+xml"/>
  <Override PartName="/ppt/tags/tag3111.xml" ContentType="application/vnd.openxmlformats-officedocument.presentationml.tags+xml"/>
  <Override PartName="/ppt/tags/tag3112.xml" ContentType="application/vnd.openxmlformats-officedocument.presentationml.tags+xml"/>
  <Override PartName="/ppt/tags/tag3113.xml" ContentType="application/vnd.openxmlformats-officedocument.presentationml.tags+xml"/>
  <Override PartName="/ppt/tags/tag3114.xml" ContentType="application/vnd.openxmlformats-officedocument.presentationml.tags+xml"/>
  <Override PartName="/ppt/tags/tag3115.xml" ContentType="application/vnd.openxmlformats-officedocument.presentationml.tags+xml"/>
  <Override PartName="/ppt/tags/tag3116.xml" ContentType="application/vnd.openxmlformats-officedocument.presentationml.tags+xml"/>
  <Override PartName="/ppt/tags/tag3117.xml" ContentType="application/vnd.openxmlformats-officedocument.presentationml.tags+xml"/>
  <Override PartName="/ppt/tags/tag3118.xml" ContentType="application/vnd.openxmlformats-officedocument.presentationml.tags+xml"/>
  <Override PartName="/ppt/tags/tag3119.xml" ContentType="application/vnd.openxmlformats-officedocument.presentationml.tags+xml"/>
  <Override PartName="/ppt/tags/tag3120.xml" ContentType="application/vnd.openxmlformats-officedocument.presentationml.tags+xml"/>
  <Override PartName="/ppt/tags/tag3121.xml" ContentType="application/vnd.openxmlformats-officedocument.presentationml.tags+xml"/>
  <Override PartName="/ppt/tags/tag3122.xml" ContentType="application/vnd.openxmlformats-officedocument.presentationml.tags+xml"/>
  <Override PartName="/ppt/tags/tag3123.xml" ContentType="application/vnd.openxmlformats-officedocument.presentationml.tags+xml"/>
  <Override PartName="/ppt/tags/tag3124.xml" ContentType="application/vnd.openxmlformats-officedocument.presentationml.tags+xml"/>
  <Override PartName="/ppt/tags/tag3125.xml" ContentType="application/vnd.openxmlformats-officedocument.presentationml.tags+xml"/>
  <Override PartName="/ppt/tags/tag3126.xml" ContentType="application/vnd.openxmlformats-officedocument.presentationml.tags+xml"/>
  <Override PartName="/ppt/tags/tag3127.xml" ContentType="application/vnd.openxmlformats-officedocument.presentationml.tags+xml"/>
  <Override PartName="/ppt/tags/tag3128.xml" ContentType="application/vnd.openxmlformats-officedocument.presentationml.tags+xml"/>
  <Override PartName="/ppt/tags/tag3129.xml" ContentType="application/vnd.openxmlformats-officedocument.presentationml.tags+xml"/>
  <Override PartName="/ppt/tags/tag3130.xml" ContentType="application/vnd.openxmlformats-officedocument.presentationml.tags+xml"/>
  <Override PartName="/ppt/tags/tag3131.xml" ContentType="application/vnd.openxmlformats-officedocument.presentationml.tags+xml"/>
  <Override PartName="/ppt/tags/tag3132.xml" ContentType="application/vnd.openxmlformats-officedocument.presentationml.tags+xml"/>
  <Override PartName="/ppt/tags/tag3133.xml" ContentType="application/vnd.openxmlformats-officedocument.presentationml.tags+xml"/>
  <Override PartName="/ppt/tags/tag3134.xml" ContentType="application/vnd.openxmlformats-officedocument.presentationml.tags+xml"/>
  <Override PartName="/ppt/tags/tag3135.xml" ContentType="application/vnd.openxmlformats-officedocument.presentationml.tags+xml"/>
  <Override PartName="/ppt/tags/tag3136.xml" ContentType="application/vnd.openxmlformats-officedocument.presentationml.tags+xml"/>
  <Override PartName="/ppt/tags/tag3137.xml" ContentType="application/vnd.openxmlformats-officedocument.presentationml.tags+xml"/>
  <Override PartName="/ppt/tags/tag3138.xml" ContentType="application/vnd.openxmlformats-officedocument.presentationml.tags+xml"/>
  <Override PartName="/ppt/tags/tag3139.xml" ContentType="application/vnd.openxmlformats-officedocument.presentationml.tags+xml"/>
  <Override PartName="/ppt/tags/tag3140.xml" ContentType="application/vnd.openxmlformats-officedocument.presentationml.tags+xml"/>
  <Override PartName="/ppt/tags/tag3141.xml" ContentType="application/vnd.openxmlformats-officedocument.presentationml.tags+xml"/>
  <Override PartName="/ppt/tags/tag3142.xml" ContentType="application/vnd.openxmlformats-officedocument.presentationml.tags+xml"/>
  <Override PartName="/ppt/tags/tag3143.xml" ContentType="application/vnd.openxmlformats-officedocument.presentationml.tags+xml"/>
  <Override PartName="/ppt/tags/tag3144.xml" ContentType="application/vnd.openxmlformats-officedocument.presentationml.tags+xml"/>
  <Override PartName="/ppt/tags/tag3145.xml" ContentType="application/vnd.openxmlformats-officedocument.presentationml.tags+xml"/>
  <Override PartName="/ppt/tags/tag3146.xml" ContentType="application/vnd.openxmlformats-officedocument.presentationml.tags+xml"/>
  <Override PartName="/ppt/tags/tag3147.xml" ContentType="application/vnd.openxmlformats-officedocument.presentationml.tags+xml"/>
  <Override PartName="/ppt/tags/tag3148.xml" ContentType="application/vnd.openxmlformats-officedocument.presentationml.tags+xml"/>
  <Override PartName="/ppt/tags/tag3149.xml" ContentType="application/vnd.openxmlformats-officedocument.presentationml.tags+xml"/>
  <Override PartName="/ppt/tags/tag3150.xml" ContentType="application/vnd.openxmlformats-officedocument.presentationml.tags+xml"/>
  <Override PartName="/ppt/tags/tag3151.xml" ContentType="application/vnd.openxmlformats-officedocument.presentationml.tags+xml"/>
  <Override PartName="/ppt/tags/tag3152.xml" ContentType="application/vnd.openxmlformats-officedocument.presentationml.tags+xml"/>
  <Override PartName="/ppt/tags/tag3153.xml" ContentType="application/vnd.openxmlformats-officedocument.presentationml.tags+xml"/>
  <Override PartName="/ppt/tags/tag3154.xml" ContentType="application/vnd.openxmlformats-officedocument.presentationml.tags+xml"/>
  <Override PartName="/ppt/tags/tag3155.xml" ContentType="application/vnd.openxmlformats-officedocument.presentationml.tags+xml"/>
  <Override PartName="/ppt/tags/tag3156.xml" ContentType="application/vnd.openxmlformats-officedocument.presentationml.tags+xml"/>
  <Override PartName="/ppt/tags/tag3157.xml" ContentType="application/vnd.openxmlformats-officedocument.presentationml.tags+xml"/>
  <Override PartName="/ppt/tags/tag3158.xml" ContentType="application/vnd.openxmlformats-officedocument.presentationml.tags+xml"/>
  <Override PartName="/ppt/tags/tag3159.xml" ContentType="application/vnd.openxmlformats-officedocument.presentationml.tags+xml"/>
  <Override PartName="/ppt/tags/tag3160.xml" ContentType="application/vnd.openxmlformats-officedocument.presentationml.tags+xml"/>
  <Override PartName="/ppt/tags/tag3161.xml" ContentType="application/vnd.openxmlformats-officedocument.presentationml.tags+xml"/>
  <Override PartName="/ppt/tags/tag3162.xml" ContentType="application/vnd.openxmlformats-officedocument.presentationml.tags+xml"/>
  <Override PartName="/ppt/tags/tag3163.xml" ContentType="application/vnd.openxmlformats-officedocument.presentationml.tags+xml"/>
  <Override PartName="/ppt/tags/tag3164.xml" ContentType="application/vnd.openxmlformats-officedocument.presentationml.tags+xml"/>
  <Override PartName="/ppt/tags/tag3165.xml" ContentType="application/vnd.openxmlformats-officedocument.presentationml.tags+xml"/>
  <Override PartName="/ppt/tags/tag3166.xml" ContentType="application/vnd.openxmlformats-officedocument.presentationml.tags+xml"/>
  <Override PartName="/ppt/tags/tag3167.xml" ContentType="application/vnd.openxmlformats-officedocument.presentationml.tags+xml"/>
  <Override PartName="/ppt/tags/tag3168.xml" ContentType="application/vnd.openxmlformats-officedocument.presentationml.tags+xml"/>
  <Override PartName="/ppt/tags/tag3169.xml" ContentType="application/vnd.openxmlformats-officedocument.presentationml.tags+xml"/>
  <Override PartName="/ppt/tags/tag3170.xml" ContentType="application/vnd.openxmlformats-officedocument.presentationml.tags+xml"/>
  <Override PartName="/ppt/tags/tag3171.xml" ContentType="application/vnd.openxmlformats-officedocument.presentationml.tags+xml"/>
  <Override PartName="/ppt/tags/tag3172.xml" ContentType="application/vnd.openxmlformats-officedocument.presentationml.tags+xml"/>
  <Override PartName="/ppt/tags/tag3173.xml" ContentType="application/vnd.openxmlformats-officedocument.presentationml.tags+xml"/>
  <Override PartName="/ppt/tags/tag3174.xml" ContentType="application/vnd.openxmlformats-officedocument.presentationml.tags+xml"/>
  <Override PartName="/ppt/tags/tag3175.xml" ContentType="application/vnd.openxmlformats-officedocument.presentationml.tags+xml"/>
  <Override PartName="/ppt/tags/tag3176.xml" ContentType="application/vnd.openxmlformats-officedocument.presentationml.tags+xml"/>
  <Override PartName="/ppt/tags/tag3177.xml" ContentType="application/vnd.openxmlformats-officedocument.presentationml.tags+xml"/>
  <Override PartName="/ppt/tags/tag3178.xml" ContentType="application/vnd.openxmlformats-officedocument.presentationml.tags+xml"/>
  <Override PartName="/ppt/tags/tag3179.xml" ContentType="application/vnd.openxmlformats-officedocument.presentationml.tags+xml"/>
  <Override PartName="/ppt/tags/tag3180.xml" ContentType="application/vnd.openxmlformats-officedocument.presentationml.tags+xml"/>
  <Override PartName="/ppt/tags/tag3181.xml" ContentType="application/vnd.openxmlformats-officedocument.presentationml.tags+xml"/>
  <Override PartName="/ppt/tags/tag3182.xml" ContentType="application/vnd.openxmlformats-officedocument.presentationml.tags+xml"/>
  <Override PartName="/ppt/tags/tag3183.xml" ContentType="application/vnd.openxmlformats-officedocument.presentationml.tags+xml"/>
  <Override PartName="/ppt/tags/tag3184.xml" ContentType="application/vnd.openxmlformats-officedocument.presentationml.tags+xml"/>
  <Override PartName="/ppt/tags/tag3185.xml" ContentType="application/vnd.openxmlformats-officedocument.presentationml.tags+xml"/>
  <Override PartName="/ppt/tags/tag3186.xml" ContentType="application/vnd.openxmlformats-officedocument.presentationml.tags+xml"/>
  <Override PartName="/ppt/tags/tag3187.xml" ContentType="application/vnd.openxmlformats-officedocument.presentationml.tags+xml"/>
  <Override PartName="/ppt/tags/tag3188.xml" ContentType="application/vnd.openxmlformats-officedocument.presentationml.tags+xml"/>
  <Override PartName="/ppt/tags/tag3189.xml" ContentType="application/vnd.openxmlformats-officedocument.presentationml.tags+xml"/>
  <Override PartName="/ppt/tags/tag3190.xml" ContentType="application/vnd.openxmlformats-officedocument.presentationml.tags+xml"/>
  <Override PartName="/ppt/tags/tag3191.xml" ContentType="application/vnd.openxmlformats-officedocument.presentationml.tags+xml"/>
  <Override PartName="/ppt/tags/tag3192.xml" ContentType="application/vnd.openxmlformats-officedocument.presentationml.tags+xml"/>
  <Override PartName="/ppt/tags/tag3193.xml" ContentType="application/vnd.openxmlformats-officedocument.presentationml.tags+xml"/>
  <Override PartName="/ppt/tags/tag3194.xml" ContentType="application/vnd.openxmlformats-officedocument.presentationml.tags+xml"/>
  <Override PartName="/ppt/tags/tag3195.xml" ContentType="application/vnd.openxmlformats-officedocument.presentationml.tags+xml"/>
  <Override PartName="/ppt/tags/tag3196.xml" ContentType="application/vnd.openxmlformats-officedocument.presentationml.tags+xml"/>
  <Override PartName="/ppt/tags/tag3197.xml" ContentType="application/vnd.openxmlformats-officedocument.presentationml.tags+xml"/>
  <Override PartName="/ppt/tags/tag3198.xml" ContentType="application/vnd.openxmlformats-officedocument.presentationml.tags+xml"/>
  <Override PartName="/ppt/tags/tag3199.xml" ContentType="application/vnd.openxmlformats-officedocument.presentationml.tags+xml"/>
  <Override PartName="/ppt/tags/tag3200.xml" ContentType="application/vnd.openxmlformats-officedocument.presentationml.tags+xml"/>
  <Override PartName="/ppt/tags/tag3201.xml" ContentType="application/vnd.openxmlformats-officedocument.presentationml.tags+xml"/>
  <Override PartName="/ppt/tags/tag3202.xml" ContentType="application/vnd.openxmlformats-officedocument.presentationml.tags+xml"/>
  <Override PartName="/ppt/tags/tag3203.xml" ContentType="application/vnd.openxmlformats-officedocument.presentationml.tags+xml"/>
  <Override PartName="/ppt/tags/tag3204.xml" ContentType="application/vnd.openxmlformats-officedocument.presentationml.tags+xml"/>
  <Override PartName="/ppt/tags/tag3205.xml" ContentType="application/vnd.openxmlformats-officedocument.presentationml.tags+xml"/>
  <Override PartName="/ppt/tags/tag3206.xml" ContentType="application/vnd.openxmlformats-officedocument.presentationml.tags+xml"/>
  <Override PartName="/ppt/tags/tag3207.xml" ContentType="application/vnd.openxmlformats-officedocument.presentationml.tags+xml"/>
  <Override PartName="/ppt/tags/tag3208.xml" ContentType="application/vnd.openxmlformats-officedocument.presentationml.tags+xml"/>
  <Override PartName="/ppt/tags/tag3209.xml" ContentType="application/vnd.openxmlformats-officedocument.presentationml.tags+xml"/>
  <Override PartName="/ppt/tags/tag3210.xml" ContentType="application/vnd.openxmlformats-officedocument.presentationml.tags+xml"/>
  <Override PartName="/ppt/tags/tag3211.xml" ContentType="application/vnd.openxmlformats-officedocument.presentationml.tags+xml"/>
  <Override PartName="/ppt/tags/tag3212.xml" ContentType="application/vnd.openxmlformats-officedocument.presentationml.tags+xml"/>
  <Override PartName="/ppt/tags/tag3213.xml" ContentType="application/vnd.openxmlformats-officedocument.presentationml.tags+xml"/>
  <Override PartName="/ppt/tags/tag3214.xml" ContentType="application/vnd.openxmlformats-officedocument.presentationml.tags+xml"/>
  <Override PartName="/ppt/tags/tag3215.xml" ContentType="application/vnd.openxmlformats-officedocument.presentationml.tags+xml"/>
  <Override PartName="/ppt/tags/tag3216.xml" ContentType="application/vnd.openxmlformats-officedocument.presentationml.tags+xml"/>
  <Override PartName="/ppt/tags/tag3217.xml" ContentType="application/vnd.openxmlformats-officedocument.presentationml.tags+xml"/>
  <Override PartName="/ppt/tags/tag3218.xml" ContentType="application/vnd.openxmlformats-officedocument.presentationml.tags+xml"/>
  <Override PartName="/ppt/tags/tag3219.xml" ContentType="application/vnd.openxmlformats-officedocument.presentationml.tags+xml"/>
  <Override PartName="/ppt/tags/tag3220.xml" ContentType="application/vnd.openxmlformats-officedocument.presentationml.tags+xml"/>
  <Override PartName="/ppt/tags/tag3221.xml" ContentType="application/vnd.openxmlformats-officedocument.presentationml.tags+xml"/>
  <Override PartName="/ppt/tags/tag3222.xml" ContentType="application/vnd.openxmlformats-officedocument.presentationml.tags+xml"/>
  <Override PartName="/ppt/tags/tag3223.xml" ContentType="application/vnd.openxmlformats-officedocument.presentationml.tags+xml"/>
  <Override PartName="/ppt/tags/tag3224.xml" ContentType="application/vnd.openxmlformats-officedocument.presentationml.tags+xml"/>
  <Override PartName="/ppt/tags/tag3225.xml" ContentType="application/vnd.openxmlformats-officedocument.presentationml.tags+xml"/>
  <Override PartName="/ppt/tags/tag3226.xml" ContentType="application/vnd.openxmlformats-officedocument.presentationml.tags+xml"/>
  <Override PartName="/ppt/tags/tag3227.xml" ContentType="application/vnd.openxmlformats-officedocument.presentationml.tags+xml"/>
  <Override PartName="/ppt/tags/tag3228.xml" ContentType="application/vnd.openxmlformats-officedocument.presentationml.tags+xml"/>
  <Override PartName="/ppt/tags/tag3229.xml" ContentType="application/vnd.openxmlformats-officedocument.presentationml.tags+xml"/>
  <Override PartName="/ppt/tags/tag3230.xml" ContentType="application/vnd.openxmlformats-officedocument.presentationml.tags+xml"/>
  <Override PartName="/ppt/tags/tag3231.xml" ContentType="application/vnd.openxmlformats-officedocument.presentationml.tags+xml"/>
  <Override PartName="/ppt/tags/tag3232.xml" ContentType="application/vnd.openxmlformats-officedocument.presentationml.tags+xml"/>
  <Override PartName="/ppt/tags/tag3233.xml" ContentType="application/vnd.openxmlformats-officedocument.presentationml.tags+xml"/>
  <Override PartName="/ppt/tags/tag3234.xml" ContentType="application/vnd.openxmlformats-officedocument.presentationml.tags+xml"/>
  <Override PartName="/ppt/tags/tag3235.xml" ContentType="application/vnd.openxmlformats-officedocument.presentationml.tags+xml"/>
  <Override PartName="/ppt/tags/tag3236.xml" ContentType="application/vnd.openxmlformats-officedocument.presentationml.tags+xml"/>
  <Override PartName="/ppt/tags/tag3237.xml" ContentType="application/vnd.openxmlformats-officedocument.presentationml.tags+xml"/>
  <Override PartName="/ppt/tags/tag3238.xml" ContentType="application/vnd.openxmlformats-officedocument.presentationml.tags+xml"/>
  <Override PartName="/ppt/tags/tag3239.xml" ContentType="application/vnd.openxmlformats-officedocument.presentationml.tags+xml"/>
  <Override PartName="/ppt/tags/tag3240.xml" ContentType="application/vnd.openxmlformats-officedocument.presentationml.tags+xml"/>
  <Override PartName="/ppt/tags/tag3241.xml" ContentType="application/vnd.openxmlformats-officedocument.presentationml.tags+xml"/>
  <Override PartName="/ppt/tags/tag3242.xml" ContentType="application/vnd.openxmlformats-officedocument.presentationml.tags+xml"/>
  <Override PartName="/ppt/tags/tag3243.xml" ContentType="application/vnd.openxmlformats-officedocument.presentationml.tags+xml"/>
  <Override PartName="/ppt/tags/tag3244.xml" ContentType="application/vnd.openxmlformats-officedocument.presentationml.tags+xml"/>
  <Override PartName="/ppt/tags/tag3245.xml" ContentType="application/vnd.openxmlformats-officedocument.presentationml.tags+xml"/>
  <Override PartName="/ppt/tags/tag3246.xml" ContentType="application/vnd.openxmlformats-officedocument.presentationml.tags+xml"/>
  <Override PartName="/ppt/tags/tag3247.xml" ContentType="application/vnd.openxmlformats-officedocument.presentationml.tags+xml"/>
  <Override PartName="/ppt/tags/tag3248.xml" ContentType="application/vnd.openxmlformats-officedocument.presentationml.tags+xml"/>
  <Override PartName="/ppt/tags/tag3249.xml" ContentType="application/vnd.openxmlformats-officedocument.presentationml.tags+xml"/>
  <Override PartName="/ppt/tags/tag3250.xml" ContentType="application/vnd.openxmlformats-officedocument.presentationml.tags+xml"/>
  <Override PartName="/ppt/tags/tag3251.xml" ContentType="application/vnd.openxmlformats-officedocument.presentationml.tags+xml"/>
  <Override PartName="/ppt/tags/tag3252.xml" ContentType="application/vnd.openxmlformats-officedocument.presentationml.tags+xml"/>
  <Override PartName="/ppt/tags/tag3253.xml" ContentType="application/vnd.openxmlformats-officedocument.presentationml.tags+xml"/>
  <Override PartName="/ppt/tags/tag3254.xml" ContentType="application/vnd.openxmlformats-officedocument.presentationml.tags+xml"/>
  <Override PartName="/ppt/tags/tag3255.xml" ContentType="application/vnd.openxmlformats-officedocument.presentationml.tags+xml"/>
  <Override PartName="/ppt/tags/tag3256.xml" ContentType="application/vnd.openxmlformats-officedocument.presentationml.tags+xml"/>
  <Override PartName="/ppt/tags/tag3257.xml" ContentType="application/vnd.openxmlformats-officedocument.presentationml.tags+xml"/>
  <Override PartName="/ppt/tags/tag3258.xml" ContentType="application/vnd.openxmlformats-officedocument.presentationml.tags+xml"/>
  <Override PartName="/ppt/tags/tag3259.xml" ContentType="application/vnd.openxmlformats-officedocument.presentationml.tags+xml"/>
  <Override PartName="/ppt/tags/tag3260.xml" ContentType="application/vnd.openxmlformats-officedocument.presentationml.tags+xml"/>
  <Override PartName="/ppt/tags/tag3261.xml" ContentType="application/vnd.openxmlformats-officedocument.presentationml.tags+xml"/>
  <Override PartName="/ppt/tags/tag3262.xml" ContentType="application/vnd.openxmlformats-officedocument.presentationml.tags+xml"/>
  <Override PartName="/ppt/tags/tag3263.xml" ContentType="application/vnd.openxmlformats-officedocument.presentationml.tags+xml"/>
  <Override PartName="/ppt/tags/tag3264.xml" ContentType="application/vnd.openxmlformats-officedocument.presentationml.tags+xml"/>
  <Override PartName="/ppt/tags/tag3265.xml" ContentType="application/vnd.openxmlformats-officedocument.presentationml.tags+xml"/>
  <Override PartName="/ppt/tags/tag3266.xml" ContentType="application/vnd.openxmlformats-officedocument.presentationml.tags+xml"/>
  <Override PartName="/ppt/tags/tag3267.xml" ContentType="application/vnd.openxmlformats-officedocument.presentationml.tags+xml"/>
  <Override PartName="/ppt/tags/tag3268.xml" ContentType="application/vnd.openxmlformats-officedocument.presentationml.tags+xml"/>
  <Override PartName="/ppt/tags/tag3269.xml" ContentType="application/vnd.openxmlformats-officedocument.presentationml.tags+xml"/>
  <Override PartName="/ppt/tags/tag3270.xml" ContentType="application/vnd.openxmlformats-officedocument.presentationml.tags+xml"/>
  <Override PartName="/ppt/tags/tag3271.xml" ContentType="application/vnd.openxmlformats-officedocument.presentationml.tags+xml"/>
  <Override PartName="/ppt/tags/tag3272.xml" ContentType="application/vnd.openxmlformats-officedocument.presentationml.tags+xml"/>
  <Override PartName="/ppt/tags/tag3273.xml" ContentType="application/vnd.openxmlformats-officedocument.presentationml.tags+xml"/>
  <Override PartName="/ppt/tags/tag3274.xml" ContentType="application/vnd.openxmlformats-officedocument.presentationml.tags+xml"/>
  <Override PartName="/ppt/tags/tag3275.xml" ContentType="application/vnd.openxmlformats-officedocument.presentationml.tags+xml"/>
  <Override PartName="/ppt/tags/tag3276.xml" ContentType="application/vnd.openxmlformats-officedocument.presentationml.tags+xml"/>
  <Override PartName="/ppt/tags/tag3277.xml" ContentType="application/vnd.openxmlformats-officedocument.presentationml.tags+xml"/>
  <Override PartName="/ppt/tags/tag3278.xml" ContentType="application/vnd.openxmlformats-officedocument.presentationml.tags+xml"/>
  <Override PartName="/ppt/tags/tag3279.xml" ContentType="application/vnd.openxmlformats-officedocument.presentationml.tags+xml"/>
  <Override PartName="/ppt/tags/tag3280.xml" ContentType="application/vnd.openxmlformats-officedocument.presentationml.tags+xml"/>
  <Override PartName="/ppt/tags/tag3281.xml" ContentType="application/vnd.openxmlformats-officedocument.presentationml.tags+xml"/>
  <Override PartName="/ppt/tags/tag3282.xml" ContentType="application/vnd.openxmlformats-officedocument.presentationml.tags+xml"/>
  <Override PartName="/ppt/tags/tag3283.xml" ContentType="application/vnd.openxmlformats-officedocument.presentationml.tags+xml"/>
  <Override PartName="/ppt/tags/tag3284.xml" ContentType="application/vnd.openxmlformats-officedocument.presentationml.tags+xml"/>
  <Override PartName="/ppt/tags/tag3285.xml" ContentType="application/vnd.openxmlformats-officedocument.presentationml.tags+xml"/>
  <Override PartName="/ppt/tags/tag3286.xml" ContentType="application/vnd.openxmlformats-officedocument.presentationml.tags+xml"/>
  <Override PartName="/ppt/tags/tag3287.xml" ContentType="application/vnd.openxmlformats-officedocument.presentationml.tags+xml"/>
  <Override PartName="/ppt/tags/tag3288.xml" ContentType="application/vnd.openxmlformats-officedocument.presentationml.tags+xml"/>
  <Override PartName="/ppt/tags/tag3289.xml" ContentType="application/vnd.openxmlformats-officedocument.presentationml.tags+xml"/>
  <Override PartName="/ppt/tags/tag3290.xml" ContentType="application/vnd.openxmlformats-officedocument.presentationml.tags+xml"/>
  <Override PartName="/ppt/tags/tag3291.xml" ContentType="application/vnd.openxmlformats-officedocument.presentationml.tags+xml"/>
  <Override PartName="/ppt/tags/tag3292.xml" ContentType="application/vnd.openxmlformats-officedocument.presentationml.tags+xml"/>
  <Override PartName="/ppt/tags/tag3293.xml" ContentType="application/vnd.openxmlformats-officedocument.presentationml.tags+xml"/>
  <Override PartName="/ppt/tags/tag3294.xml" ContentType="application/vnd.openxmlformats-officedocument.presentationml.tags+xml"/>
  <Override PartName="/ppt/tags/tag3295.xml" ContentType="application/vnd.openxmlformats-officedocument.presentationml.tags+xml"/>
  <Override PartName="/ppt/tags/tag3296.xml" ContentType="application/vnd.openxmlformats-officedocument.presentationml.tags+xml"/>
  <Override PartName="/ppt/tags/tag3297.xml" ContentType="application/vnd.openxmlformats-officedocument.presentationml.tags+xml"/>
  <Override PartName="/ppt/tags/tag3298.xml" ContentType="application/vnd.openxmlformats-officedocument.presentationml.tags+xml"/>
  <Override PartName="/ppt/tags/tag3299.xml" ContentType="application/vnd.openxmlformats-officedocument.presentationml.tags+xml"/>
  <Override PartName="/ppt/tags/tag3300.xml" ContentType="application/vnd.openxmlformats-officedocument.presentationml.tags+xml"/>
  <Override PartName="/ppt/tags/tag3301.xml" ContentType="application/vnd.openxmlformats-officedocument.presentationml.tags+xml"/>
  <Override PartName="/ppt/tags/tag3302.xml" ContentType="application/vnd.openxmlformats-officedocument.presentationml.tags+xml"/>
  <Override PartName="/ppt/tags/tag3303.xml" ContentType="application/vnd.openxmlformats-officedocument.presentationml.tags+xml"/>
  <Override PartName="/ppt/tags/tag3304.xml" ContentType="application/vnd.openxmlformats-officedocument.presentationml.tags+xml"/>
  <Override PartName="/ppt/tags/tag3305.xml" ContentType="application/vnd.openxmlformats-officedocument.presentationml.tags+xml"/>
  <Override PartName="/ppt/tags/tag3306.xml" ContentType="application/vnd.openxmlformats-officedocument.presentationml.tags+xml"/>
  <Override PartName="/ppt/tags/tag3307.xml" ContentType="application/vnd.openxmlformats-officedocument.presentationml.tags+xml"/>
  <Override PartName="/ppt/tags/tag3308.xml" ContentType="application/vnd.openxmlformats-officedocument.presentationml.tags+xml"/>
  <Override PartName="/ppt/tags/tag3309.xml" ContentType="application/vnd.openxmlformats-officedocument.presentationml.tags+xml"/>
  <Override PartName="/ppt/tags/tag3310.xml" ContentType="application/vnd.openxmlformats-officedocument.presentationml.tags+xml"/>
  <Override PartName="/ppt/tags/tag3311.xml" ContentType="application/vnd.openxmlformats-officedocument.presentationml.tags+xml"/>
  <Override PartName="/ppt/tags/tag3312.xml" ContentType="application/vnd.openxmlformats-officedocument.presentationml.tags+xml"/>
  <Override PartName="/ppt/tags/tag3313.xml" ContentType="application/vnd.openxmlformats-officedocument.presentationml.tags+xml"/>
  <Override PartName="/ppt/tags/tag3314.xml" ContentType="application/vnd.openxmlformats-officedocument.presentationml.tags+xml"/>
  <Override PartName="/ppt/tags/tag3315.xml" ContentType="application/vnd.openxmlformats-officedocument.presentationml.tags+xml"/>
  <Override PartName="/ppt/tags/tag3316.xml" ContentType="application/vnd.openxmlformats-officedocument.presentationml.tags+xml"/>
  <Override PartName="/ppt/tags/tag3317.xml" ContentType="application/vnd.openxmlformats-officedocument.presentationml.tags+xml"/>
  <Override PartName="/ppt/tags/tag3318.xml" ContentType="application/vnd.openxmlformats-officedocument.presentationml.tags+xml"/>
  <Override PartName="/ppt/tags/tag3319.xml" ContentType="application/vnd.openxmlformats-officedocument.presentationml.tags+xml"/>
  <Override PartName="/ppt/tags/tag3320.xml" ContentType="application/vnd.openxmlformats-officedocument.presentationml.tags+xml"/>
  <Override PartName="/ppt/tags/tag3321.xml" ContentType="application/vnd.openxmlformats-officedocument.presentationml.tags+xml"/>
  <Override PartName="/ppt/tags/tag3322.xml" ContentType="application/vnd.openxmlformats-officedocument.presentationml.tags+xml"/>
  <Override PartName="/ppt/tags/tag3323.xml" ContentType="application/vnd.openxmlformats-officedocument.presentationml.tags+xml"/>
  <Override PartName="/ppt/tags/tag3324.xml" ContentType="application/vnd.openxmlformats-officedocument.presentationml.tags+xml"/>
  <Override PartName="/ppt/tags/tag3325.xml" ContentType="application/vnd.openxmlformats-officedocument.presentationml.tags+xml"/>
  <Override PartName="/ppt/tags/tag3326.xml" ContentType="application/vnd.openxmlformats-officedocument.presentationml.tags+xml"/>
  <Override PartName="/ppt/tags/tag3327.xml" ContentType="application/vnd.openxmlformats-officedocument.presentationml.tags+xml"/>
  <Override PartName="/ppt/tags/tag3328.xml" ContentType="application/vnd.openxmlformats-officedocument.presentationml.tags+xml"/>
  <Override PartName="/ppt/tags/tag3329.xml" ContentType="application/vnd.openxmlformats-officedocument.presentationml.tags+xml"/>
  <Override PartName="/ppt/tags/tag3330.xml" ContentType="application/vnd.openxmlformats-officedocument.presentationml.tags+xml"/>
  <Override PartName="/ppt/tags/tag3331.xml" ContentType="application/vnd.openxmlformats-officedocument.presentationml.tags+xml"/>
  <Override PartName="/ppt/tags/tag3332.xml" ContentType="application/vnd.openxmlformats-officedocument.presentationml.tags+xml"/>
  <Override PartName="/ppt/tags/tag3333.xml" ContentType="application/vnd.openxmlformats-officedocument.presentationml.tags+xml"/>
  <Override PartName="/ppt/tags/tag3334.xml" ContentType="application/vnd.openxmlformats-officedocument.presentationml.tags+xml"/>
  <Override PartName="/ppt/tags/tag3335.xml" ContentType="application/vnd.openxmlformats-officedocument.presentationml.tags+xml"/>
  <Override PartName="/ppt/tags/tag3336.xml" ContentType="application/vnd.openxmlformats-officedocument.presentationml.tags+xml"/>
  <Override PartName="/ppt/tags/tag3337.xml" ContentType="application/vnd.openxmlformats-officedocument.presentationml.tags+xml"/>
  <Override PartName="/ppt/tags/tag3338.xml" ContentType="application/vnd.openxmlformats-officedocument.presentationml.tags+xml"/>
  <Override PartName="/ppt/tags/tag3339.xml" ContentType="application/vnd.openxmlformats-officedocument.presentationml.tags+xml"/>
  <Override PartName="/ppt/tags/tag3340.xml" ContentType="application/vnd.openxmlformats-officedocument.presentationml.tags+xml"/>
  <Override PartName="/ppt/tags/tag3341.xml" ContentType="application/vnd.openxmlformats-officedocument.presentationml.tags+xml"/>
  <Override PartName="/ppt/tags/tag3342.xml" ContentType="application/vnd.openxmlformats-officedocument.presentationml.tags+xml"/>
  <Override PartName="/ppt/tags/tag3343.xml" ContentType="application/vnd.openxmlformats-officedocument.presentationml.tags+xml"/>
  <Override PartName="/ppt/tags/tag3344.xml" ContentType="application/vnd.openxmlformats-officedocument.presentationml.tags+xml"/>
  <Override PartName="/ppt/tags/tag3345.xml" ContentType="application/vnd.openxmlformats-officedocument.presentationml.tags+xml"/>
  <Override PartName="/ppt/tags/tag3346.xml" ContentType="application/vnd.openxmlformats-officedocument.presentationml.tags+xml"/>
  <Override PartName="/ppt/tags/tag3347.xml" ContentType="application/vnd.openxmlformats-officedocument.presentationml.tags+xml"/>
  <Override PartName="/ppt/tags/tag3348.xml" ContentType="application/vnd.openxmlformats-officedocument.presentationml.tags+xml"/>
  <Override PartName="/ppt/tags/tag3349.xml" ContentType="application/vnd.openxmlformats-officedocument.presentationml.tags+xml"/>
  <Override PartName="/ppt/tags/tag3350.xml" ContentType="application/vnd.openxmlformats-officedocument.presentationml.tags+xml"/>
  <Override PartName="/ppt/tags/tag3351.xml" ContentType="application/vnd.openxmlformats-officedocument.presentationml.tags+xml"/>
  <Override PartName="/ppt/tags/tag3352.xml" ContentType="application/vnd.openxmlformats-officedocument.presentationml.tags+xml"/>
  <Override PartName="/ppt/tags/tag3353.xml" ContentType="application/vnd.openxmlformats-officedocument.presentationml.tags+xml"/>
  <Override PartName="/ppt/tags/tag3354.xml" ContentType="application/vnd.openxmlformats-officedocument.presentationml.tags+xml"/>
  <Override PartName="/ppt/tags/tag3355.xml" ContentType="application/vnd.openxmlformats-officedocument.presentationml.tags+xml"/>
  <Override PartName="/ppt/tags/tag3356.xml" ContentType="application/vnd.openxmlformats-officedocument.presentationml.tags+xml"/>
  <Override PartName="/ppt/tags/tag3357.xml" ContentType="application/vnd.openxmlformats-officedocument.presentationml.tags+xml"/>
  <Override PartName="/ppt/tags/tag3358.xml" ContentType="application/vnd.openxmlformats-officedocument.presentationml.tags+xml"/>
  <Override PartName="/ppt/tags/tag3359.xml" ContentType="application/vnd.openxmlformats-officedocument.presentationml.tags+xml"/>
  <Override PartName="/ppt/tags/tag3360.xml" ContentType="application/vnd.openxmlformats-officedocument.presentationml.tags+xml"/>
  <Override PartName="/ppt/tags/tag3361.xml" ContentType="application/vnd.openxmlformats-officedocument.presentationml.tags+xml"/>
  <Override PartName="/ppt/tags/tag3362.xml" ContentType="application/vnd.openxmlformats-officedocument.presentationml.tags+xml"/>
  <Override PartName="/ppt/tags/tag3363.xml" ContentType="application/vnd.openxmlformats-officedocument.presentationml.tags+xml"/>
  <Override PartName="/ppt/tags/tag3364.xml" ContentType="application/vnd.openxmlformats-officedocument.presentationml.tags+xml"/>
  <Override PartName="/ppt/tags/tag3365.xml" ContentType="application/vnd.openxmlformats-officedocument.presentationml.tags+xml"/>
  <Override PartName="/ppt/tags/tag3366.xml" ContentType="application/vnd.openxmlformats-officedocument.presentationml.tags+xml"/>
  <Override PartName="/ppt/tags/tag3367.xml" ContentType="application/vnd.openxmlformats-officedocument.presentationml.tags+xml"/>
  <Override PartName="/ppt/tags/tag3368.xml" ContentType="application/vnd.openxmlformats-officedocument.presentationml.tags+xml"/>
  <Override PartName="/ppt/tags/tag3369.xml" ContentType="application/vnd.openxmlformats-officedocument.presentationml.tags+xml"/>
  <Override PartName="/ppt/tags/tag3370.xml" ContentType="application/vnd.openxmlformats-officedocument.presentationml.tags+xml"/>
  <Override PartName="/ppt/tags/tag3371.xml" ContentType="application/vnd.openxmlformats-officedocument.presentationml.tags+xml"/>
  <Override PartName="/ppt/tags/tag3372.xml" ContentType="application/vnd.openxmlformats-officedocument.presentationml.tags+xml"/>
  <Override PartName="/ppt/tags/tag3373.xml" ContentType="application/vnd.openxmlformats-officedocument.presentationml.tags+xml"/>
  <Override PartName="/ppt/tags/tag3374.xml" ContentType="application/vnd.openxmlformats-officedocument.presentationml.tags+xml"/>
  <Override PartName="/ppt/tags/tag3375.xml" ContentType="application/vnd.openxmlformats-officedocument.presentationml.tags+xml"/>
  <Override PartName="/ppt/tags/tag3376.xml" ContentType="application/vnd.openxmlformats-officedocument.presentationml.tags+xml"/>
  <Override PartName="/ppt/tags/tag3377.xml" ContentType="application/vnd.openxmlformats-officedocument.presentationml.tags+xml"/>
  <Override PartName="/ppt/tags/tag3378.xml" ContentType="application/vnd.openxmlformats-officedocument.presentationml.tags+xml"/>
  <Override PartName="/ppt/tags/tag3379.xml" ContentType="application/vnd.openxmlformats-officedocument.presentationml.tags+xml"/>
  <Override PartName="/ppt/tags/tag3380.xml" ContentType="application/vnd.openxmlformats-officedocument.presentationml.tags+xml"/>
  <Override PartName="/ppt/tags/tag3381.xml" ContentType="application/vnd.openxmlformats-officedocument.presentationml.tags+xml"/>
  <Override PartName="/ppt/tags/tag3382.xml" ContentType="application/vnd.openxmlformats-officedocument.presentationml.tags+xml"/>
  <Override PartName="/ppt/tags/tag3383.xml" ContentType="application/vnd.openxmlformats-officedocument.presentationml.tags+xml"/>
  <Override PartName="/ppt/tags/tag3384.xml" ContentType="application/vnd.openxmlformats-officedocument.presentationml.tags+xml"/>
  <Override PartName="/ppt/tags/tag3385.xml" ContentType="application/vnd.openxmlformats-officedocument.presentationml.tags+xml"/>
  <Override PartName="/ppt/tags/tag3386.xml" ContentType="application/vnd.openxmlformats-officedocument.presentationml.tags+xml"/>
  <Override PartName="/ppt/tags/tag3387.xml" ContentType="application/vnd.openxmlformats-officedocument.presentationml.tags+xml"/>
  <Override PartName="/ppt/tags/tag3388.xml" ContentType="application/vnd.openxmlformats-officedocument.presentationml.tags+xml"/>
  <Override PartName="/ppt/tags/tag3389.xml" ContentType="application/vnd.openxmlformats-officedocument.presentationml.tags+xml"/>
  <Override PartName="/ppt/tags/tag3390.xml" ContentType="application/vnd.openxmlformats-officedocument.presentationml.tags+xml"/>
  <Override PartName="/ppt/tags/tag3391.xml" ContentType="application/vnd.openxmlformats-officedocument.presentationml.tags+xml"/>
  <Override PartName="/ppt/tags/tag3392.xml" ContentType="application/vnd.openxmlformats-officedocument.presentationml.tags+xml"/>
  <Override PartName="/ppt/tags/tag3393.xml" ContentType="application/vnd.openxmlformats-officedocument.presentationml.tags+xml"/>
  <Override PartName="/ppt/tags/tag3394.xml" ContentType="application/vnd.openxmlformats-officedocument.presentationml.tags+xml"/>
  <Override PartName="/ppt/tags/tag3395.xml" ContentType="application/vnd.openxmlformats-officedocument.presentationml.tags+xml"/>
  <Override PartName="/ppt/tags/tag3396.xml" ContentType="application/vnd.openxmlformats-officedocument.presentationml.tags+xml"/>
  <Override PartName="/ppt/tags/tag3397.xml" ContentType="application/vnd.openxmlformats-officedocument.presentationml.tags+xml"/>
  <Override PartName="/ppt/tags/tag3398.xml" ContentType="application/vnd.openxmlformats-officedocument.presentationml.tags+xml"/>
  <Override PartName="/ppt/tags/tag3399.xml" ContentType="application/vnd.openxmlformats-officedocument.presentationml.tags+xml"/>
  <Override PartName="/ppt/tags/tag3400.xml" ContentType="application/vnd.openxmlformats-officedocument.presentationml.tags+xml"/>
  <Override PartName="/ppt/tags/tag3401.xml" ContentType="application/vnd.openxmlformats-officedocument.presentationml.tags+xml"/>
  <Override PartName="/ppt/tags/tag3402.xml" ContentType="application/vnd.openxmlformats-officedocument.presentationml.tags+xml"/>
  <Override PartName="/ppt/tags/tag3403.xml" ContentType="application/vnd.openxmlformats-officedocument.presentationml.tags+xml"/>
  <Override PartName="/ppt/tags/tag3404.xml" ContentType="application/vnd.openxmlformats-officedocument.presentationml.tags+xml"/>
  <Override PartName="/ppt/tags/tag3405.xml" ContentType="application/vnd.openxmlformats-officedocument.presentationml.tags+xml"/>
  <Override PartName="/ppt/tags/tag3406.xml" ContentType="application/vnd.openxmlformats-officedocument.presentationml.tags+xml"/>
  <Override PartName="/ppt/tags/tag3407.xml" ContentType="application/vnd.openxmlformats-officedocument.presentationml.tags+xml"/>
  <Override PartName="/ppt/tags/tag3408.xml" ContentType="application/vnd.openxmlformats-officedocument.presentationml.tags+xml"/>
  <Override PartName="/ppt/tags/tag3409.xml" ContentType="application/vnd.openxmlformats-officedocument.presentationml.tags+xml"/>
  <Override PartName="/ppt/tags/tag3410.xml" ContentType="application/vnd.openxmlformats-officedocument.presentationml.tags+xml"/>
  <Override PartName="/ppt/tags/tag3411.xml" ContentType="application/vnd.openxmlformats-officedocument.presentationml.tags+xml"/>
  <Override PartName="/ppt/tags/tag3412.xml" ContentType="application/vnd.openxmlformats-officedocument.presentationml.tags+xml"/>
  <Override PartName="/ppt/tags/tag3413.xml" ContentType="application/vnd.openxmlformats-officedocument.presentationml.tags+xml"/>
  <Override PartName="/ppt/tags/tag3414.xml" ContentType="application/vnd.openxmlformats-officedocument.presentationml.tags+xml"/>
  <Override PartName="/ppt/tags/tag3415.xml" ContentType="application/vnd.openxmlformats-officedocument.presentationml.tags+xml"/>
  <Override PartName="/ppt/tags/tag3416.xml" ContentType="application/vnd.openxmlformats-officedocument.presentationml.tags+xml"/>
  <Override PartName="/ppt/tags/tag3417.xml" ContentType="application/vnd.openxmlformats-officedocument.presentationml.tags+xml"/>
  <Override PartName="/ppt/tags/tag3418.xml" ContentType="application/vnd.openxmlformats-officedocument.presentationml.tags+xml"/>
  <Override PartName="/ppt/tags/tag3419.xml" ContentType="application/vnd.openxmlformats-officedocument.presentationml.tags+xml"/>
  <Override PartName="/ppt/tags/tag3420.xml" ContentType="application/vnd.openxmlformats-officedocument.presentationml.tags+xml"/>
  <Override PartName="/ppt/tags/tag3421.xml" ContentType="application/vnd.openxmlformats-officedocument.presentationml.tags+xml"/>
  <Override PartName="/ppt/tags/tag3422.xml" ContentType="application/vnd.openxmlformats-officedocument.presentationml.tags+xml"/>
  <Override PartName="/ppt/tags/tag3423.xml" ContentType="application/vnd.openxmlformats-officedocument.presentationml.tags+xml"/>
  <Override PartName="/ppt/tags/tag3424.xml" ContentType="application/vnd.openxmlformats-officedocument.presentationml.tags+xml"/>
  <Override PartName="/ppt/tags/tag3425.xml" ContentType="application/vnd.openxmlformats-officedocument.presentationml.tags+xml"/>
  <Override PartName="/ppt/tags/tag3426.xml" ContentType="application/vnd.openxmlformats-officedocument.presentationml.tags+xml"/>
  <Override PartName="/ppt/tags/tag3427.xml" ContentType="application/vnd.openxmlformats-officedocument.presentationml.tags+xml"/>
  <Override PartName="/ppt/tags/tag3428.xml" ContentType="application/vnd.openxmlformats-officedocument.presentationml.tags+xml"/>
  <Override PartName="/ppt/tags/tag3429.xml" ContentType="application/vnd.openxmlformats-officedocument.presentationml.tags+xml"/>
  <Override PartName="/ppt/tags/tag3430.xml" ContentType="application/vnd.openxmlformats-officedocument.presentationml.tags+xml"/>
  <Override PartName="/ppt/tags/tag3431.xml" ContentType="application/vnd.openxmlformats-officedocument.presentationml.tags+xml"/>
  <Override PartName="/ppt/tags/tag3432.xml" ContentType="application/vnd.openxmlformats-officedocument.presentationml.tags+xml"/>
  <Override PartName="/ppt/tags/tag3433.xml" ContentType="application/vnd.openxmlformats-officedocument.presentationml.tags+xml"/>
  <Override PartName="/ppt/tags/tag3434.xml" ContentType="application/vnd.openxmlformats-officedocument.presentationml.tags+xml"/>
  <Override PartName="/ppt/tags/tag3435.xml" ContentType="application/vnd.openxmlformats-officedocument.presentationml.tags+xml"/>
  <Override PartName="/ppt/tags/tag3436.xml" ContentType="application/vnd.openxmlformats-officedocument.presentationml.tags+xml"/>
  <Override PartName="/ppt/tags/tag3437.xml" ContentType="application/vnd.openxmlformats-officedocument.presentationml.tags+xml"/>
  <Override PartName="/ppt/tags/tag3438.xml" ContentType="application/vnd.openxmlformats-officedocument.presentationml.tags+xml"/>
  <Override PartName="/ppt/tags/tag3439.xml" ContentType="application/vnd.openxmlformats-officedocument.presentationml.tags+xml"/>
  <Override PartName="/ppt/notesSlides/notesSlide60.xml" ContentType="application/vnd.openxmlformats-officedocument.presentationml.notesSlide+xml"/>
  <Override PartName="/ppt/tags/tag3440.xml" ContentType="application/vnd.openxmlformats-officedocument.presentationml.tags+xml"/>
  <Override PartName="/ppt/tags/tag3441.xml" ContentType="application/vnd.openxmlformats-officedocument.presentationml.tags+xml"/>
  <Override PartName="/ppt/tags/tag3442.xml" ContentType="application/vnd.openxmlformats-officedocument.presentationml.tags+xml"/>
  <Override PartName="/ppt/tags/tag3443.xml" ContentType="application/vnd.openxmlformats-officedocument.presentationml.tags+xml"/>
  <Override PartName="/ppt/tags/tag3444.xml" ContentType="application/vnd.openxmlformats-officedocument.presentationml.tags+xml"/>
  <Override PartName="/ppt/tags/tag3445.xml" ContentType="application/vnd.openxmlformats-officedocument.presentationml.tags+xml"/>
  <Override PartName="/ppt/tags/tag3446.xml" ContentType="application/vnd.openxmlformats-officedocument.presentationml.tags+xml"/>
  <Override PartName="/ppt/tags/tag3447.xml" ContentType="application/vnd.openxmlformats-officedocument.presentationml.tags+xml"/>
  <Override PartName="/ppt/tags/tag3448.xml" ContentType="application/vnd.openxmlformats-officedocument.presentationml.tags+xml"/>
  <Override PartName="/ppt/tags/tag3449.xml" ContentType="application/vnd.openxmlformats-officedocument.presentationml.tags+xml"/>
  <Override PartName="/ppt/tags/tag3450.xml" ContentType="application/vnd.openxmlformats-officedocument.presentationml.tags+xml"/>
  <Override PartName="/ppt/tags/tag3451.xml" ContentType="application/vnd.openxmlformats-officedocument.presentationml.tags+xml"/>
  <Override PartName="/ppt/tags/tag3452.xml" ContentType="application/vnd.openxmlformats-officedocument.presentationml.tags+xml"/>
  <Override PartName="/ppt/tags/tag3453.xml" ContentType="application/vnd.openxmlformats-officedocument.presentationml.tags+xml"/>
  <Override PartName="/ppt/tags/tag3454.xml" ContentType="application/vnd.openxmlformats-officedocument.presentationml.tags+xml"/>
  <Override PartName="/ppt/notesSlides/notesSlide61.xml" ContentType="application/vnd.openxmlformats-officedocument.presentationml.notesSlide+xml"/>
  <Override PartName="/ppt/tags/tag3455.xml" ContentType="application/vnd.openxmlformats-officedocument.presentationml.tags+xml"/>
  <Override PartName="/ppt/tags/tag3456.xml" ContentType="application/vnd.openxmlformats-officedocument.presentationml.tags+xml"/>
  <Override PartName="/ppt/tags/tag3457.xml" ContentType="application/vnd.openxmlformats-officedocument.presentationml.tags+xml"/>
  <Override PartName="/ppt/tags/tag3458.xml" ContentType="application/vnd.openxmlformats-officedocument.presentationml.tags+xml"/>
  <Override PartName="/ppt/tags/tag3459.xml" ContentType="application/vnd.openxmlformats-officedocument.presentationml.tags+xml"/>
  <Override PartName="/ppt/tags/tag3460.xml" ContentType="application/vnd.openxmlformats-officedocument.presentationml.tags+xml"/>
  <Override PartName="/ppt/tags/tag3461.xml" ContentType="application/vnd.openxmlformats-officedocument.presentationml.tags+xml"/>
  <Override PartName="/ppt/tags/tag3462.xml" ContentType="application/vnd.openxmlformats-officedocument.presentationml.tags+xml"/>
  <Override PartName="/ppt/tags/tag3463.xml" ContentType="application/vnd.openxmlformats-officedocument.presentationml.tags+xml"/>
  <Override PartName="/ppt/tags/tag3464.xml" ContentType="application/vnd.openxmlformats-officedocument.presentationml.tags+xml"/>
  <Override PartName="/ppt/tags/tag3465.xml" ContentType="application/vnd.openxmlformats-officedocument.presentationml.tags+xml"/>
  <Override PartName="/ppt/tags/tag3466.xml" ContentType="application/vnd.openxmlformats-officedocument.presentationml.tags+xml"/>
  <Override PartName="/ppt/tags/tag3467.xml" ContentType="application/vnd.openxmlformats-officedocument.presentationml.tags+xml"/>
  <Override PartName="/ppt/tags/tag3468.xml" ContentType="application/vnd.openxmlformats-officedocument.presentationml.tags+xml"/>
  <Override PartName="/ppt/tags/tag3469.xml" ContentType="application/vnd.openxmlformats-officedocument.presentationml.tags+xml"/>
  <Override PartName="/ppt/tags/tag3470.xml" ContentType="application/vnd.openxmlformats-officedocument.presentationml.tags+xml"/>
  <Override PartName="/ppt/tags/tag3471.xml" ContentType="application/vnd.openxmlformats-officedocument.presentationml.tags+xml"/>
  <Override PartName="/ppt/tags/tag3472.xml" ContentType="application/vnd.openxmlformats-officedocument.presentationml.tags+xml"/>
  <Override PartName="/ppt/tags/tag3473.xml" ContentType="application/vnd.openxmlformats-officedocument.presentationml.tags+xml"/>
  <Override PartName="/ppt/tags/tag3474.xml" ContentType="application/vnd.openxmlformats-officedocument.presentationml.tags+xml"/>
  <Override PartName="/ppt/tags/tag3475.xml" ContentType="application/vnd.openxmlformats-officedocument.presentationml.tags+xml"/>
  <Override PartName="/ppt/tags/tag3476.xml" ContentType="application/vnd.openxmlformats-officedocument.presentationml.tags+xml"/>
  <Override PartName="/ppt/tags/tag3477.xml" ContentType="application/vnd.openxmlformats-officedocument.presentationml.tags+xml"/>
  <Override PartName="/ppt/tags/tag3478.xml" ContentType="application/vnd.openxmlformats-officedocument.presentationml.tags+xml"/>
  <Override PartName="/ppt/tags/tag3479.xml" ContentType="application/vnd.openxmlformats-officedocument.presentationml.tags+xml"/>
  <Override PartName="/ppt/tags/tag3480.xml" ContentType="application/vnd.openxmlformats-officedocument.presentationml.tags+xml"/>
  <Override PartName="/ppt/tags/tag3481.xml" ContentType="application/vnd.openxmlformats-officedocument.presentationml.tags+xml"/>
  <Override PartName="/ppt/tags/tag3482.xml" ContentType="application/vnd.openxmlformats-officedocument.presentationml.tags+xml"/>
  <Override PartName="/ppt/tags/tag3483.xml" ContentType="application/vnd.openxmlformats-officedocument.presentationml.tags+xml"/>
  <Override PartName="/ppt/tags/tag3484.xml" ContentType="application/vnd.openxmlformats-officedocument.presentationml.tags+xml"/>
  <Override PartName="/ppt/tags/tag3485.xml" ContentType="application/vnd.openxmlformats-officedocument.presentationml.tags+xml"/>
  <Override PartName="/ppt/tags/tag3486.xml" ContentType="application/vnd.openxmlformats-officedocument.presentationml.tags+xml"/>
  <Override PartName="/ppt/tags/tag3487.xml" ContentType="application/vnd.openxmlformats-officedocument.presentationml.tags+xml"/>
  <Override PartName="/ppt/tags/tag3488.xml" ContentType="application/vnd.openxmlformats-officedocument.presentationml.tags+xml"/>
  <Override PartName="/ppt/tags/tag3489.xml" ContentType="application/vnd.openxmlformats-officedocument.presentationml.tags+xml"/>
  <Override PartName="/ppt/tags/tag3490.xml" ContentType="application/vnd.openxmlformats-officedocument.presentationml.tags+xml"/>
  <Override PartName="/ppt/tags/tag3491.xml" ContentType="application/vnd.openxmlformats-officedocument.presentationml.tags+xml"/>
  <Override PartName="/ppt/tags/tag3492.xml" ContentType="application/vnd.openxmlformats-officedocument.presentationml.tags+xml"/>
  <Override PartName="/ppt/tags/tag3493.xml" ContentType="application/vnd.openxmlformats-officedocument.presentationml.tags+xml"/>
  <Override PartName="/ppt/tags/tag3494.xml" ContentType="application/vnd.openxmlformats-officedocument.presentationml.tags+xml"/>
  <Override PartName="/ppt/tags/tag3495.xml" ContentType="application/vnd.openxmlformats-officedocument.presentationml.tags+xml"/>
  <Override PartName="/ppt/tags/tag3496.xml" ContentType="application/vnd.openxmlformats-officedocument.presentationml.tags+xml"/>
  <Override PartName="/ppt/tags/tag3497.xml" ContentType="application/vnd.openxmlformats-officedocument.presentationml.tags+xml"/>
  <Override PartName="/ppt/tags/tag3498.xml" ContentType="application/vnd.openxmlformats-officedocument.presentationml.tags+xml"/>
  <Override PartName="/ppt/tags/tag3499.xml" ContentType="application/vnd.openxmlformats-officedocument.presentationml.tags+xml"/>
  <Override PartName="/ppt/tags/tag3500.xml" ContentType="application/vnd.openxmlformats-officedocument.presentationml.tags+xml"/>
  <Override PartName="/ppt/tags/tag3501.xml" ContentType="application/vnd.openxmlformats-officedocument.presentationml.tags+xml"/>
  <Override PartName="/ppt/tags/tag3502.xml" ContentType="application/vnd.openxmlformats-officedocument.presentationml.tags+xml"/>
  <Override PartName="/ppt/tags/tag3503.xml" ContentType="application/vnd.openxmlformats-officedocument.presentationml.tags+xml"/>
  <Override PartName="/ppt/tags/tag3504.xml" ContentType="application/vnd.openxmlformats-officedocument.presentationml.tags+xml"/>
  <Override PartName="/ppt/tags/tag3505.xml" ContentType="application/vnd.openxmlformats-officedocument.presentationml.tags+xml"/>
  <Override PartName="/ppt/tags/tag3506.xml" ContentType="application/vnd.openxmlformats-officedocument.presentationml.tags+xml"/>
  <Override PartName="/ppt/tags/tag3507.xml" ContentType="application/vnd.openxmlformats-officedocument.presentationml.tags+xml"/>
  <Override PartName="/ppt/tags/tag3508.xml" ContentType="application/vnd.openxmlformats-officedocument.presentationml.tags+xml"/>
  <Override PartName="/ppt/tags/tag3509.xml" ContentType="application/vnd.openxmlformats-officedocument.presentationml.tags+xml"/>
  <Override PartName="/ppt/tags/tag3510.xml" ContentType="application/vnd.openxmlformats-officedocument.presentationml.tags+xml"/>
  <Override PartName="/ppt/tags/tag3511.xml" ContentType="application/vnd.openxmlformats-officedocument.presentationml.tags+xml"/>
  <Override PartName="/ppt/tags/tag3512.xml" ContentType="application/vnd.openxmlformats-officedocument.presentationml.tags+xml"/>
  <Override PartName="/ppt/tags/tag3513.xml" ContentType="application/vnd.openxmlformats-officedocument.presentationml.tags+xml"/>
  <Override PartName="/ppt/tags/tag3514.xml" ContentType="application/vnd.openxmlformats-officedocument.presentationml.tags+xml"/>
  <Override PartName="/ppt/tags/tag3515.xml" ContentType="application/vnd.openxmlformats-officedocument.presentationml.tags+xml"/>
  <Override PartName="/ppt/tags/tag3516.xml" ContentType="application/vnd.openxmlformats-officedocument.presentationml.tags+xml"/>
  <Override PartName="/ppt/tags/tag3517.xml" ContentType="application/vnd.openxmlformats-officedocument.presentationml.tags+xml"/>
  <Override PartName="/ppt/tags/tag3518.xml" ContentType="application/vnd.openxmlformats-officedocument.presentationml.tags+xml"/>
  <Override PartName="/ppt/tags/tag3519.xml" ContentType="application/vnd.openxmlformats-officedocument.presentationml.tags+xml"/>
  <Override PartName="/ppt/tags/tag3520.xml" ContentType="application/vnd.openxmlformats-officedocument.presentationml.tags+xml"/>
  <Override PartName="/ppt/tags/tag3521.xml" ContentType="application/vnd.openxmlformats-officedocument.presentationml.tags+xml"/>
  <Override PartName="/ppt/tags/tag3522.xml" ContentType="application/vnd.openxmlformats-officedocument.presentationml.tags+xml"/>
  <Override PartName="/ppt/tags/tag3523.xml" ContentType="application/vnd.openxmlformats-officedocument.presentationml.tags+xml"/>
  <Override PartName="/ppt/tags/tag3524.xml" ContentType="application/vnd.openxmlformats-officedocument.presentationml.tags+xml"/>
  <Override PartName="/ppt/tags/tag3525.xml" ContentType="application/vnd.openxmlformats-officedocument.presentationml.tags+xml"/>
  <Override PartName="/ppt/tags/tag3526.xml" ContentType="application/vnd.openxmlformats-officedocument.presentationml.tags+xml"/>
  <Override PartName="/ppt/tags/tag3527.xml" ContentType="application/vnd.openxmlformats-officedocument.presentationml.tags+xml"/>
  <Override PartName="/ppt/tags/tag3528.xml" ContentType="application/vnd.openxmlformats-officedocument.presentationml.tags+xml"/>
  <Override PartName="/ppt/tags/tag3529.xml" ContentType="application/vnd.openxmlformats-officedocument.presentationml.tags+xml"/>
  <Override PartName="/ppt/tags/tag3530.xml" ContentType="application/vnd.openxmlformats-officedocument.presentationml.tags+xml"/>
  <Override PartName="/ppt/tags/tag3531.xml" ContentType="application/vnd.openxmlformats-officedocument.presentationml.tags+xml"/>
  <Override PartName="/ppt/tags/tag3532.xml" ContentType="application/vnd.openxmlformats-officedocument.presentationml.tags+xml"/>
  <Override PartName="/ppt/tags/tag3533.xml" ContentType="application/vnd.openxmlformats-officedocument.presentationml.tags+xml"/>
  <Override PartName="/ppt/tags/tag3534.xml" ContentType="application/vnd.openxmlformats-officedocument.presentationml.tags+xml"/>
  <Override PartName="/ppt/tags/tag3535.xml" ContentType="application/vnd.openxmlformats-officedocument.presentationml.tags+xml"/>
  <Override PartName="/ppt/tags/tag3536.xml" ContentType="application/vnd.openxmlformats-officedocument.presentationml.tags+xml"/>
  <Override PartName="/ppt/tags/tag3537.xml" ContentType="application/vnd.openxmlformats-officedocument.presentationml.tags+xml"/>
  <Override PartName="/ppt/tags/tag3538.xml" ContentType="application/vnd.openxmlformats-officedocument.presentationml.tags+xml"/>
  <Override PartName="/ppt/tags/tag3539.xml" ContentType="application/vnd.openxmlformats-officedocument.presentationml.tags+xml"/>
  <Override PartName="/ppt/tags/tag3540.xml" ContentType="application/vnd.openxmlformats-officedocument.presentationml.tags+xml"/>
  <Override PartName="/ppt/tags/tag3541.xml" ContentType="application/vnd.openxmlformats-officedocument.presentationml.tags+xml"/>
  <Override PartName="/ppt/tags/tag3542.xml" ContentType="application/vnd.openxmlformats-officedocument.presentationml.tags+xml"/>
  <Override PartName="/ppt/tags/tag3543.xml" ContentType="application/vnd.openxmlformats-officedocument.presentationml.tags+xml"/>
  <Override PartName="/ppt/tags/tag3544.xml" ContentType="application/vnd.openxmlformats-officedocument.presentationml.tags+xml"/>
  <Override PartName="/ppt/tags/tag3545.xml" ContentType="application/vnd.openxmlformats-officedocument.presentationml.tags+xml"/>
  <Override PartName="/ppt/tags/tag3546.xml" ContentType="application/vnd.openxmlformats-officedocument.presentationml.tags+xml"/>
  <Override PartName="/ppt/tags/tag3547.xml" ContentType="application/vnd.openxmlformats-officedocument.presentationml.tags+xml"/>
  <Override PartName="/ppt/tags/tag3548.xml" ContentType="application/vnd.openxmlformats-officedocument.presentationml.tags+xml"/>
  <Override PartName="/ppt/tags/tag3549.xml" ContentType="application/vnd.openxmlformats-officedocument.presentationml.tags+xml"/>
  <Override PartName="/ppt/tags/tag3550.xml" ContentType="application/vnd.openxmlformats-officedocument.presentationml.tags+xml"/>
  <Override PartName="/ppt/tags/tag3551.xml" ContentType="application/vnd.openxmlformats-officedocument.presentationml.tags+xml"/>
  <Override PartName="/ppt/tags/tag3552.xml" ContentType="application/vnd.openxmlformats-officedocument.presentationml.tags+xml"/>
  <Override PartName="/ppt/tags/tag3553.xml" ContentType="application/vnd.openxmlformats-officedocument.presentationml.tags+xml"/>
  <Override PartName="/ppt/tags/tag3554.xml" ContentType="application/vnd.openxmlformats-officedocument.presentationml.tags+xml"/>
  <Override PartName="/ppt/tags/tag3555.xml" ContentType="application/vnd.openxmlformats-officedocument.presentationml.tags+xml"/>
  <Override PartName="/ppt/tags/tag3556.xml" ContentType="application/vnd.openxmlformats-officedocument.presentationml.tags+xml"/>
  <Override PartName="/ppt/tags/tag3557.xml" ContentType="application/vnd.openxmlformats-officedocument.presentationml.tags+xml"/>
  <Override PartName="/ppt/tags/tag3558.xml" ContentType="application/vnd.openxmlformats-officedocument.presentationml.tags+xml"/>
  <Override PartName="/ppt/tags/tag3559.xml" ContentType="application/vnd.openxmlformats-officedocument.presentationml.tags+xml"/>
  <Override PartName="/ppt/notesSlides/notesSlide62.xml" ContentType="application/vnd.openxmlformats-officedocument.presentationml.notesSlide+xml"/>
  <Override PartName="/ppt/tags/tag3560.xml" ContentType="application/vnd.openxmlformats-officedocument.presentationml.tags+xml"/>
  <Override PartName="/ppt/tags/tag3561.xml" ContentType="application/vnd.openxmlformats-officedocument.presentationml.tags+xml"/>
  <Override PartName="/ppt/tags/tag3562.xml" ContentType="application/vnd.openxmlformats-officedocument.presentationml.tags+xml"/>
  <Override PartName="/ppt/tags/tag3563.xml" ContentType="application/vnd.openxmlformats-officedocument.presentationml.tags+xml"/>
  <Override PartName="/ppt/tags/tag3564.xml" ContentType="application/vnd.openxmlformats-officedocument.presentationml.tags+xml"/>
  <Override PartName="/ppt/tags/tag3565.xml" ContentType="application/vnd.openxmlformats-officedocument.presentationml.tags+xml"/>
  <Override PartName="/ppt/tags/tag3566.xml" ContentType="application/vnd.openxmlformats-officedocument.presentationml.tags+xml"/>
  <Override PartName="/ppt/tags/tag3567.xml" ContentType="application/vnd.openxmlformats-officedocument.presentationml.tags+xml"/>
  <Override PartName="/ppt/tags/tag3568.xml" ContentType="application/vnd.openxmlformats-officedocument.presentationml.tags+xml"/>
  <Override PartName="/ppt/tags/tag3569.xml" ContentType="application/vnd.openxmlformats-officedocument.presentationml.tags+xml"/>
  <Override PartName="/ppt/tags/tag3570.xml" ContentType="application/vnd.openxmlformats-officedocument.presentationml.tags+xml"/>
  <Override PartName="/ppt/tags/tag3571.xml" ContentType="application/vnd.openxmlformats-officedocument.presentationml.tags+xml"/>
  <Override PartName="/ppt/tags/tag3572.xml" ContentType="application/vnd.openxmlformats-officedocument.presentationml.tags+xml"/>
  <Override PartName="/ppt/tags/tag3573.xml" ContentType="application/vnd.openxmlformats-officedocument.presentationml.tags+xml"/>
  <Override PartName="/ppt/tags/tag3574.xml" ContentType="application/vnd.openxmlformats-officedocument.presentationml.tags+xml"/>
  <Override PartName="/ppt/tags/tag3575.xml" ContentType="application/vnd.openxmlformats-officedocument.presentationml.tags+xml"/>
  <Override PartName="/ppt/tags/tag3576.xml" ContentType="application/vnd.openxmlformats-officedocument.presentationml.tags+xml"/>
  <Override PartName="/ppt/tags/tag3577.xml" ContentType="application/vnd.openxmlformats-officedocument.presentationml.tags+xml"/>
  <Override PartName="/ppt/tags/tag3578.xml" ContentType="application/vnd.openxmlformats-officedocument.presentationml.tags+xml"/>
  <Override PartName="/ppt/tags/tag3579.xml" ContentType="application/vnd.openxmlformats-officedocument.presentationml.tags+xml"/>
  <Override PartName="/ppt/tags/tag3580.xml" ContentType="application/vnd.openxmlformats-officedocument.presentationml.tags+xml"/>
  <Override PartName="/ppt/tags/tag3581.xml" ContentType="application/vnd.openxmlformats-officedocument.presentationml.tags+xml"/>
  <Override PartName="/ppt/tags/tag3582.xml" ContentType="application/vnd.openxmlformats-officedocument.presentationml.tags+xml"/>
  <Override PartName="/ppt/tags/tag3583.xml" ContentType="application/vnd.openxmlformats-officedocument.presentationml.tags+xml"/>
  <Override PartName="/ppt/tags/tag3584.xml" ContentType="application/vnd.openxmlformats-officedocument.presentationml.tags+xml"/>
  <Override PartName="/ppt/tags/tag3585.xml" ContentType="application/vnd.openxmlformats-officedocument.presentationml.tags+xml"/>
  <Override PartName="/ppt/tags/tag3586.xml" ContentType="application/vnd.openxmlformats-officedocument.presentationml.tags+xml"/>
  <Override PartName="/ppt/tags/tag3587.xml" ContentType="application/vnd.openxmlformats-officedocument.presentationml.tags+xml"/>
  <Override PartName="/ppt/tags/tag3588.xml" ContentType="application/vnd.openxmlformats-officedocument.presentationml.tags+xml"/>
  <Override PartName="/ppt/tags/tag3589.xml" ContentType="application/vnd.openxmlformats-officedocument.presentationml.tags+xml"/>
  <Override PartName="/ppt/tags/tag3590.xml" ContentType="application/vnd.openxmlformats-officedocument.presentationml.tags+xml"/>
  <Override PartName="/ppt/tags/tag3591.xml" ContentType="application/vnd.openxmlformats-officedocument.presentationml.tags+xml"/>
  <Override PartName="/ppt/tags/tag3592.xml" ContentType="application/vnd.openxmlformats-officedocument.presentationml.tags+xml"/>
  <Override PartName="/ppt/tags/tag3593.xml" ContentType="application/vnd.openxmlformats-officedocument.presentationml.tags+xml"/>
  <Override PartName="/ppt/tags/tag3594.xml" ContentType="application/vnd.openxmlformats-officedocument.presentationml.tags+xml"/>
  <Override PartName="/ppt/tags/tag3595.xml" ContentType="application/vnd.openxmlformats-officedocument.presentationml.tags+xml"/>
  <Override PartName="/ppt/tags/tag3596.xml" ContentType="application/vnd.openxmlformats-officedocument.presentationml.tags+xml"/>
  <Override PartName="/ppt/tags/tag3597.xml" ContentType="application/vnd.openxmlformats-officedocument.presentationml.tags+xml"/>
  <Override PartName="/ppt/tags/tag3598.xml" ContentType="application/vnd.openxmlformats-officedocument.presentationml.tags+xml"/>
  <Override PartName="/ppt/tags/tag3599.xml" ContentType="application/vnd.openxmlformats-officedocument.presentationml.tags+xml"/>
  <Override PartName="/ppt/tags/tag3600.xml" ContentType="application/vnd.openxmlformats-officedocument.presentationml.tags+xml"/>
  <Override PartName="/ppt/tags/tag3601.xml" ContentType="application/vnd.openxmlformats-officedocument.presentationml.tags+xml"/>
  <Override PartName="/ppt/tags/tag3602.xml" ContentType="application/vnd.openxmlformats-officedocument.presentationml.tags+xml"/>
  <Override PartName="/ppt/tags/tag3603.xml" ContentType="application/vnd.openxmlformats-officedocument.presentationml.tags+xml"/>
  <Override PartName="/ppt/tags/tag3604.xml" ContentType="application/vnd.openxmlformats-officedocument.presentationml.tags+xml"/>
  <Override PartName="/ppt/tags/tag3605.xml" ContentType="application/vnd.openxmlformats-officedocument.presentationml.tags+xml"/>
  <Override PartName="/ppt/tags/tag3606.xml" ContentType="application/vnd.openxmlformats-officedocument.presentationml.tags+xml"/>
  <Override PartName="/ppt/tags/tag3607.xml" ContentType="application/vnd.openxmlformats-officedocument.presentationml.tags+xml"/>
  <Override PartName="/ppt/tags/tag3608.xml" ContentType="application/vnd.openxmlformats-officedocument.presentationml.tags+xml"/>
  <Override PartName="/ppt/tags/tag3609.xml" ContentType="application/vnd.openxmlformats-officedocument.presentationml.tags+xml"/>
  <Override PartName="/ppt/tags/tag3610.xml" ContentType="application/vnd.openxmlformats-officedocument.presentationml.tags+xml"/>
  <Override PartName="/ppt/tags/tag3611.xml" ContentType="application/vnd.openxmlformats-officedocument.presentationml.tags+xml"/>
  <Override PartName="/ppt/tags/tag3612.xml" ContentType="application/vnd.openxmlformats-officedocument.presentationml.tags+xml"/>
  <Override PartName="/ppt/tags/tag3613.xml" ContentType="application/vnd.openxmlformats-officedocument.presentationml.tags+xml"/>
  <Override PartName="/ppt/tags/tag3614.xml" ContentType="application/vnd.openxmlformats-officedocument.presentationml.tags+xml"/>
  <Override PartName="/ppt/tags/tag3615.xml" ContentType="application/vnd.openxmlformats-officedocument.presentationml.tags+xml"/>
  <Override PartName="/ppt/tags/tag3616.xml" ContentType="application/vnd.openxmlformats-officedocument.presentationml.tags+xml"/>
  <Override PartName="/ppt/tags/tag3617.xml" ContentType="application/vnd.openxmlformats-officedocument.presentationml.tags+xml"/>
  <Override PartName="/ppt/tags/tag3618.xml" ContentType="application/vnd.openxmlformats-officedocument.presentationml.tags+xml"/>
  <Override PartName="/ppt/tags/tag3619.xml" ContentType="application/vnd.openxmlformats-officedocument.presentationml.tags+xml"/>
  <Override PartName="/ppt/tags/tag3620.xml" ContentType="application/vnd.openxmlformats-officedocument.presentationml.tags+xml"/>
  <Override PartName="/ppt/tags/tag3621.xml" ContentType="application/vnd.openxmlformats-officedocument.presentationml.tags+xml"/>
  <Override PartName="/ppt/tags/tag3622.xml" ContentType="application/vnd.openxmlformats-officedocument.presentationml.tags+xml"/>
  <Override PartName="/ppt/tags/tag3623.xml" ContentType="application/vnd.openxmlformats-officedocument.presentationml.tags+xml"/>
  <Override PartName="/ppt/tags/tag3624.xml" ContentType="application/vnd.openxmlformats-officedocument.presentationml.tags+xml"/>
  <Override PartName="/ppt/tags/tag3625.xml" ContentType="application/vnd.openxmlformats-officedocument.presentationml.tags+xml"/>
  <Override PartName="/ppt/tags/tag3626.xml" ContentType="application/vnd.openxmlformats-officedocument.presentationml.tags+xml"/>
  <Override PartName="/ppt/tags/tag3627.xml" ContentType="application/vnd.openxmlformats-officedocument.presentationml.tags+xml"/>
  <Override PartName="/ppt/tags/tag3628.xml" ContentType="application/vnd.openxmlformats-officedocument.presentationml.tags+xml"/>
  <Override PartName="/ppt/tags/tag3629.xml" ContentType="application/vnd.openxmlformats-officedocument.presentationml.tags+xml"/>
  <Override PartName="/ppt/tags/tag3630.xml" ContentType="application/vnd.openxmlformats-officedocument.presentationml.tags+xml"/>
  <Override PartName="/ppt/tags/tag3631.xml" ContentType="application/vnd.openxmlformats-officedocument.presentationml.tags+xml"/>
  <Override PartName="/ppt/tags/tag3632.xml" ContentType="application/vnd.openxmlformats-officedocument.presentationml.tags+xml"/>
  <Override PartName="/ppt/tags/tag3633.xml" ContentType="application/vnd.openxmlformats-officedocument.presentationml.tags+xml"/>
  <Override PartName="/ppt/tags/tag3634.xml" ContentType="application/vnd.openxmlformats-officedocument.presentationml.tags+xml"/>
  <Override PartName="/ppt/tags/tag3635.xml" ContentType="application/vnd.openxmlformats-officedocument.presentationml.tags+xml"/>
  <Override PartName="/ppt/tags/tag3636.xml" ContentType="application/vnd.openxmlformats-officedocument.presentationml.tags+xml"/>
  <Override PartName="/ppt/tags/tag3637.xml" ContentType="application/vnd.openxmlformats-officedocument.presentationml.tags+xml"/>
  <Override PartName="/ppt/tags/tag3638.xml" ContentType="application/vnd.openxmlformats-officedocument.presentationml.tags+xml"/>
  <Override PartName="/ppt/notesSlides/notesSlide63.xml" ContentType="application/vnd.openxmlformats-officedocument.presentationml.notesSlide+xml"/>
  <Override PartName="/ppt/tags/tag3639.xml" ContentType="application/vnd.openxmlformats-officedocument.presentationml.tags+xml"/>
  <Override PartName="/ppt/tags/tag3640.xml" ContentType="application/vnd.openxmlformats-officedocument.presentationml.tags+xml"/>
  <Override PartName="/ppt/tags/tag3641.xml" ContentType="application/vnd.openxmlformats-officedocument.presentationml.tags+xml"/>
  <Override PartName="/ppt/tags/tag3642.xml" ContentType="application/vnd.openxmlformats-officedocument.presentationml.tags+xml"/>
  <Override PartName="/ppt/tags/tag3643.xml" ContentType="application/vnd.openxmlformats-officedocument.presentationml.tags+xml"/>
  <Override PartName="/ppt/tags/tag3644.xml" ContentType="application/vnd.openxmlformats-officedocument.presentationml.tags+xml"/>
  <Override PartName="/ppt/tags/tag3645.xml" ContentType="application/vnd.openxmlformats-officedocument.presentationml.tags+xml"/>
  <Override PartName="/ppt/tags/tag3646.xml" ContentType="application/vnd.openxmlformats-officedocument.presentationml.tags+xml"/>
  <Override PartName="/ppt/tags/tag3647.xml" ContentType="application/vnd.openxmlformats-officedocument.presentationml.tags+xml"/>
  <Override PartName="/ppt/tags/tag3648.xml" ContentType="application/vnd.openxmlformats-officedocument.presentationml.tags+xml"/>
  <Override PartName="/ppt/tags/tag3649.xml" ContentType="application/vnd.openxmlformats-officedocument.presentationml.tags+xml"/>
  <Override PartName="/ppt/tags/tag3650.xml" ContentType="application/vnd.openxmlformats-officedocument.presentationml.tags+xml"/>
  <Override PartName="/ppt/tags/tag3651.xml" ContentType="application/vnd.openxmlformats-officedocument.presentationml.tags+xml"/>
  <Override PartName="/ppt/tags/tag3652.xml" ContentType="application/vnd.openxmlformats-officedocument.presentationml.tags+xml"/>
  <Override PartName="/ppt/tags/tag3653.xml" ContentType="application/vnd.openxmlformats-officedocument.presentationml.tags+xml"/>
  <Override PartName="/ppt/tags/tag3654.xml" ContentType="application/vnd.openxmlformats-officedocument.presentationml.tags+xml"/>
  <Override PartName="/ppt/tags/tag3655.xml" ContentType="application/vnd.openxmlformats-officedocument.presentationml.tags+xml"/>
  <Override PartName="/ppt/tags/tag3656.xml" ContentType="application/vnd.openxmlformats-officedocument.presentationml.tags+xml"/>
  <Override PartName="/ppt/tags/tag3657.xml" ContentType="application/vnd.openxmlformats-officedocument.presentationml.tags+xml"/>
  <Override PartName="/ppt/tags/tag3658.xml" ContentType="application/vnd.openxmlformats-officedocument.presentationml.tags+xml"/>
  <Override PartName="/ppt/notesSlides/notesSlide64.xml" ContentType="application/vnd.openxmlformats-officedocument.presentationml.notesSlide+xml"/>
  <Override PartName="/ppt/tags/tag3659.xml" ContentType="application/vnd.openxmlformats-officedocument.presentationml.tags+xml"/>
  <Override PartName="/ppt/tags/tag3660.xml" ContentType="application/vnd.openxmlformats-officedocument.presentationml.tags+xml"/>
  <Override PartName="/ppt/tags/tag3661.xml" ContentType="application/vnd.openxmlformats-officedocument.presentationml.tags+xml"/>
  <Override PartName="/ppt/tags/tag3662.xml" ContentType="application/vnd.openxmlformats-officedocument.presentationml.tags+xml"/>
  <Override PartName="/ppt/tags/tag3663.xml" ContentType="application/vnd.openxmlformats-officedocument.presentationml.tags+xml"/>
  <Override PartName="/ppt/tags/tag3664.xml" ContentType="application/vnd.openxmlformats-officedocument.presentationml.tags+xml"/>
  <Override PartName="/ppt/tags/tag3665.xml" ContentType="application/vnd.openxmlformats-officedocument.presentationml.tags+xml"/>
  <Override PartName="/ppt/tags/tag3666.xml" ContentType="application/vnd.openxmlformats-officedocument.presentationml.tags+xml"/>
  <Override PartName="/ppt/tags/tag3667.xml" ContentType="application/vnd.openxmlformats-officedocument.presentationml.tags+xml"/>
  <Override PartName="/ppt/tags/tag3668.xml" ContentType="application/vnd.openxmlformats-officedocument.presentationml.tags+xml"/>
  <Override PartName="/ppt/tags/tag3669.xml" ContentType="application/vnd.openxmlformats-officedocument.presentationml.tags+xml"/>
  <Override PartName="/ppt/tags/tag3670.xml" ContentType="application/vnd.openxmlformats-officedocument.presentationml.tags+xml"/>
  <Override PartName="/ppt/tags/tag3671.xml" ContentType="application/vnd.openxmlformats-officedocument.presentationml.tags+xml"/>
  <Override PartName="/ppt/tags/tag3672.xml" ContentType="application/vnd.openxmlformats-officedocument.presentationml.tags+xml"/>
  <Override PartName="/ppt/tags/tag3673.xml" ContentType="application/vnd.openxmlformats-officedocument.presentationml.tags+xml"/>
  <Override PartName="/ppt/tags/tag3674.xml" ContentType="application/vnd.openxmlformats-officedocument.presentationml.tags+xml"/>
  <Override PartName="/ppt/tags/tag3675.xml" ContentType="application/vnd.openxmlformats-officedocument.presentationml.tags+xml"/>
  <Override PartName="/ppt/tags/tag3676.xml" ContentType="application/vnd.openxmlformats-officedocument.presentationml.tags+xml"/>
  <Override PartName="/ppt/tags/tag3677.xml" ContentType="application/vnd.openxmlformats-officedocument.presentationml.tags+xml"/>
  <Override PartName="/ppt/tags/tag3678.xml" ContentType="application/vnd.openxmlformats-officedocument.presentationml.tags+xml"/>
  <Override PartName="/ppt/tags/tag3679.xml" ContentType="application/vnd.openxmlformats-officedocument.presentationml.tags+xml"/>
  <Override PartName="/ppt/tags/tag3680.xml" ContentType="application/vnd.openxmlformats-officedocument.presentationml.tags+xml"/>
  <Override PartName="/ppt/tags/tag3681.xml" ContentType="application/vnd.openxmlformats-officedocument.presentationml.tags+xml"/>
  <Override PartName="/ppt/tags/tag3682.xml" ContentType="application/vnd.openxmlformats-officedocument.presentationml.tags+xml"/>
  <Override PartName="/ppt/notesSlides/notesSlide65.xml" ContentType="application/vnd.openxmlformats-officedocument.presentationml.notesSlide+xml"/>
  <Override PartName="/ppt/tags/tag3683.xml" ContentType="application/vnd.openxmlformats-officedocument.presentationml.tags+xml"/>
  <Override PartName="/ppt/tags/tag3684.xml" ContentType="application/vnd.openxmlformats-officedocument.presentationml.tags+xml"/>
  <Override PartName="/ppt/tags/tag3685.xml" ContentType="application/vnd.openxmlformats-officedocument.presentationml.tags+xml"/>
  <Override PartName="/ppt/tags/tag3686.xml" ContentType="application/vnd.openxmlformats-officedocument.presentationml.tags+xml"/>
  <Override PartName="/ppt/tags/tag3687.xml" ContentType="application/vnd.openxmlformats-officedocument.presentationml.tags+xml"/>
  <Override PartName="/ppt/tags/tag3688.xml" ContentType="application/vnd.openxmlformats-officedocument.presentationml.tags+xml"/>
  <Override PartName="/ppt/tags/tag3689.xml" ContentType="application/vnd.openxmlformats-officedocument.presentationml.tags+xml"/>
  <Override PartName="/ppt/tags/tag3690.xml" ContentType="application/vnd.openxmlformats-officedocument.presentationml.tags+xml"/>
  <Override PartName="/ppt/tags/tag3691.xml" ContentType="application/vnd.openxmlformats-officedocument.presentationml.tags+xml"/>
  <Override PartName="/ppt/tags/tag3692.xml" ContentType="application/vnd.openxmlformats-officedocument.presentationml.tags+xml"/>
  <Override PartName="/ppt/tags/tag3693.xml" ContentType="application/vnd.openxmlformats-officedocument.presentationml.tags+xml"/>
  <Override PartName="/ppt/tags/tag3694.xml" ContentType="application/vnd.openxmlformats-officedocument.presentationml.tags+xml"/>
  <Override PartName="/ppt/tags/tag3695.xml" ContentType="application/vnd.openxmlformats-officedocument.presentationml.tags+xml"/>
  <Override PartName="/ppt/tags/tag3696.xml" ContentType="application/vnd.openxmlformats-officedocument.presentationml.tags+xml"/>
  <Override PartName="/ppt/tags/tag3697.xml" ContentType="application/vnd.openxmlformats-officedocument.presentationml.tags+xml"/>
  <Override PartName="/ppt/tags/tag3698.xml" ContentType="application/vnd.openxmlformats-officedocument.presentationml.tags+xml"/>
  <Override PartName="/ppt/tags/tag3699.xml" ContentType="application/vnd.openxmlformats-officedocument.presentationml.tags+xml"/>
  <Override PartName="/ppt/tags/tag3700.xml" ContentType="application/vnd.openxmlformats-officedocument.presentationml.tags+xml"/>
  <Override PartName="/ppt/tags/tag3701.xml" ContentType="application/vnd.openxmlformats-officedocument.presentationml.tags+xml"/>
  <Override PartName="/ppt/tags/tag3702.xml" ContentType="application/vnd.openxmlformats-officedocument.presentationml.tags+xml"/>
  <Override PartName="/ppt/tags/tag3703.xml" ContentType="application/vnd.openxmlformats-officedocument.presentationml.tags+xml"/>
  <Override PartName="/ppt/tags/tag3704.xml" ContentType="application/vnd.openxmlformats-officedocument.presentationml.tags+xml"/>
  <Override PartName="/ppt/tags/tag3705.xml" ContentType="application/vnd.openxmlformats-officedocument.presentationml.tags+xml"/>
  <Override PartName="/ppt/tags/tag3706.xml" ContentType="application/vnd.openxmlformats-officedocument.presentationml.tags+xml"/>
  <Override PartName="/ppt/tags/tag3707.xml" ContentType="application/vnd.openxmlformats-officedocument.presentationml.tags+xml"/>
  <Override PartName="/ppt/tags/tag3708.xml" ContentType="application/vnd.openxmlformats-officedocument.presentationml.tags+xml"/>
  <Override PartName="/ppt/tags/tag3709.xml" ContentType="application/vnd.openxmlformats-officedocument.presentationml.tags+xml"/>
  <Override PartName="/ppt/tags/tag3710.xml" ContentType="application/vnd.openxmlformats-officedocument.presentationml.tags+xml"/>
  <Override PartName="/ppt/tags/tag3711.xml" ContentType="application/vnd.openxmlformats-officedocument.presentationml.tags+xml"/>
  <Override PartName="/ppt/tags/tag3712.xml" ContentType="application/vnd.openxmlformats-officedocument.presentationml.tags+xml"/>
  <Override PartName="/ppt/tags/tag3713.xml" ContentType="application/vnd.openxmlformats-officedocument.presentationml.tags+xml"/>
  <Override PartName="/ppt/tags/tag3714.xml" ContentType="application/vnd.openxmlformats-officedocument.presentationml.tags+xml"/>
  <Override PartName="/ppt/tags/tag3715.xml" ContentType="application/vnd.openxmlformats-officedocument.presentationml.tags+xml"/>
  <Override PartName="/ppt/tags/tag3716.xml" ContentType="application/vnd.openxmlformats-officedocument.presentationml.tags+xml"/>
  <Override PartName="/ppt/tags/tag3717.xml" ContentType="application/vnd.openxmlformats-officedocument.presentationml.tags+xml"/>
  <Override PartName="/ppt/tags/tag3718.xml" ContentType="application/vnd.openxmlformats-officedocument.presentationml.tags+xml"/>
  <Override PartName="/ppt/tags/tag3719.xml" ContentType="application/vnd.openxmlformats-officedocument.presentationml.tags+xml"/>
  <Override PartName="/ppt/tags/tag3720.xml" ContentType="application/vnd.openxmlformats-officedocument.presentationml.tags+xml"/>
  <Override PartName="/ppt/tags/tag3721.xml" ContentType="application/vnd.openxmlformats-officedocument.presentationml.tags+xml"/>
  <Override PartName="/ppt/notesSlides/notesSlide66.xml" ContentType="application/vnd.openxmlformats-officedocument.presentationml.notesSlide+xml"/>
  <Override PartName="/ppt/tags/tag3722.xml" ContentType="application/vnd.openxmlformats-officedocument.presentationml.tags+xml"/>
  <Override PartName="/ppt/tags/tag3723.xml" ContentType="application/vnd.openxmlformats-officedocument.presentationml.tags+xml"/>
  <Override PartName="/ppt/tags/tag3724.xml" ContentType="application/vnd.openxmlformats-officedocument.presentationml.tags+xml"/>
  <Override PartName="/ppt/tags/tag3725.xml" ContentType="application/vnd.openxmlformats-officedocument.presentationml.tags+xml"/>
  <Override PartName="/ppt/tags/tag3726.xml" ContentType="application/vnd.openxmlformats-officedocument.presentationml.tags+xml"/>
  <Override PartName="/ppt/tags/tag3727.xml" ContentType="application/vnd.openxmlformats-officedocument.presentationml.tags+xml"/>
  <Override PartName="/ppt/tags/tag3728.xml" ContentType="application/vnd.openxmlformats-officedocument.presentationml.tags+xml"/>
  <Override PartName="/ppt/tags/tag3729.xml" ContentType="application/vnd.openxmlformats-officedocument.presentationml.tags+xml"/>
  <Override PartName="/ppt/tags/tag3730.xml" ContentType="application/vnd.openxmlformats-officedocument.presentationml.tags+xml"/>
  <Override PartName="/ppt/tags/tag3731.xml" ContentType="application/vnd.openxmlformats-officedocument.presentationml.tags+xml"/>
  <Override PartName="/ppt/tags/tag3732.xml" ContentType="application/vnd.openxmlformats-officedocument.presentationml.tags+xml"/>
  <Override PartName="/ppt/tags/tag3733.xml" ContentType="application/vnd.openxmlformats-officedocument.presentationml.tags+xml"/>
  <Override PartName="/ppt/tags/tag3734.xml" ContentType="application/vnd.openxmlformats-officedocument.presentationml.tags+xml"/>
  <Override PartName="/ppt/tags/tag3735.xml" ContentType="application/vnd.openxmlformats-officedocument.presentationml.tags+xml"/>
  <Override PartName="/ppt/tags/tag3736.xml" ContentType="application/vnd.openxmlformats-officedocument.presentationml.tags+xml"/>
  <Override PartName="/ppt/tags/tag3737.xml" ContentType="application/vnd.openxmlformats-officedocument.presentationml.tags+xml"/>
  <Override PartName="/ppt/tags/tag3738.xml" ContentType="application/vnd.openxmlformats-officedocument.presentationml.tags+xml"/>
  <Override PartName="/ppt/tags/tag3739.xml" ContentType="application/vnd.openxmlformats-officedocument.presentationml.tags+xml"/>
  <Override PartName="/ppt/tags/tag3740.xml" ContentType="application/vnd.openxmlformats-officedocument.presentationml.tags+xml"/>
  <Override PartName="/ppt/tags/tag3741.xml" ContentType="application/vnd.openxmlformats-officedocument.presentationml.tags+xml"/>
  <Override PartName="/ppt/tags/tag3742.xml" ContentType="application/vnd.openxmlformats-officedocument.presentationml.tags+xml"/>
  <Override PartName="/ppt/tags/tag3743.xml" ContentType="application/vnd.openxmlformats-officedocument.presentationml.tags+xml"/>
  <Override PartName="/ppt/tags/tag3744.xml" ContentType="application/vnd.openxmlformats-officedocument.presentationml.tags+xml"/>
  <Override PartName="/ppt/tags/tag3745.xml" ContentType="application/vnd.openxmlformats-officedocument.presentationml.tags+xml"/>
  <Override PartName="/ppt/tags/tag3746.xml" ContentType="application/vnd.openxmlformats-officedocument.presentationml.tags+xml"/>
  <Override PartName="/ppt/tags/tag3747.xml" ContentType="application/vnd.openxmlformats-officedocument.presentationml.tags+xml"/>
  <Override PartName="/ppt/tags/tag3748.xml" ContentType="application/vnd.openxmlformats-officedocument.presentationml.tags+xml"/>
  <Override PartName="/ppt/tags/tag3749.xml" ContentType="application/vnd.openxmlformats-officedocument.presentationml.tags+xml"/>
  <Override PartName="/ppt/tags/tag3750.xml" ContentType="application/vnd.openxmlformats-officedocument.presentationml.tags+xml"/>
  <Override PartName="/ppt/tags/tag3751.xml" ContentType="application/vnd.openxmlformats-officedocument.presentationml.tags+xml"/>
  <Override PartName="/ppt/tags/tag3752.xml" ContentType="application/vnd.openxmlformats-officedocument.presentationml.tags+xml"/>
  <Override PartName="/ppt/tags/tag3753.xml" ContentType="application/vnd.openxmlformats-officedocument.presentationml.tags+xml"/>
  <Override PartName="/ppt/tags/tag3754.xml" ContentType="application/vnd.openxmlformats-officedocument.presentationml.tags+xml"/>
  <Override PartName="/ppt/tags/tag3755.xml" ContentType="application/vnd.openxmlformats-officedocument.presentationml.tags+xml"/>
  <Override PartName="/ppt/tags/tag3756.xml" ContentType="application/vnd.openxmlformats-officedocument.presentationml.tags+xml"/>
  <Override PartName="/ppt/tags/tag3757.xml" ContentType="application/vnd.openxmlformats-officedocument.presentationml.tags+xml"/>
  <Override PartName="/ppt/tags/tag3758.xml" ContentType="application/vnd.openxmlformats-officedocument.presentationml.tags+xml"/>
  <Override PartName="/ppt/tags/tag3759.xml" ContentType="application/vnd.openxmlformats-officedocument.presentationml.tags+xml"/>
  <Override PartName="/ppt/tags/tag3760.xml" ContentType="application/vnd.openxmlformats-officedocument.presentationml.tags+xml"/>
  <Override PartName="/ppt/tags/tag3761.xml" ContentType="application/vnd.openxmlformats-officedocument.presentationml.tags+xml"/>
  <Override PartName="/ppt/tags/tag3762.xml" ContentType="application/vnd.openxmlformats-officedocument.presentationml.tags+xml"/>
  <Override PartName="/ppt/tags/tag3763.xml" ContentType="application/vnd.openxmlformats-officedocument.presentationml.tags+xml"/>
  <Override PartName="/ppt/tags/tag3764.xml" ContentType="application/vnd.openxmlformats-officedocument.presentationml.tags+xml"/>
  <Override PartName="/ppt/tags/tag3765.xml" ContentType="application/vnd.openxmlformats-officedocument.presentationml.tags+xml"/>
  <Override PartName="/ppt/tags/tag3766.xml" ContentType="application/vnd.openxmlformats-officedocument.presentationml.tags+xml"/>
  <Override PartName="/ppt/tags/tag3767.xml" ContentType="application/vnd.openxmlformats-officedocument.presentationml.tags+xml"/>
  <Override PartName="/ppt/tags/tag3768.xml" ContentType="application/vnd.openxmlformats-officedocument.presentationml.tags+xml"/>
  <Override PartName="/ppt/tags/tag3769.xml" ContentType="application/vnd.openxmlformats-officedocument.presentationml.tags+xml"/>
  <Override PartName="/ppt/tags/tag3770.xml" ContentType="application/vnd.openxmlformats-officedocument.presentationml.tags+xml"/>
  <Override PartName="/ppt/tags/tag3771.xml" ContentType="application/vnd.openxmlformats-officedocument.presentationml.tags+xml"/>
  <Override PartName="/ppt/tags/tag3772.xml" ContentType="application/vnd.openxmlformats-officedocument.presentationml.tags+xml"/>
  <Override PartName="/ppt/tags/tag3773.xml" ContentType="application/vnd.openxmlformats-officedocument.presentationml.tags+xml"/>
  <Override PartName="/ppt/tags/tag3774.xml" ContentType="application/vnd.openxmlformats-officedocument.presentationml.tags+xml"/>
  <Override PartName="/ppt/tags/tag3775.xml" ContentType="application/vnd.openxmlformats-officedocument.presentationml.tags+xml"/>
  <Override PartName="/ppt/tags/tag3776.xml" ContentType="application/vnd.openxmlformats-officedocument.presentationml.tags+xml"/>
  <Override PartName="/ppt/tags/tag3777.xml" ContentType="application/vnd.openxmlformats-officedocument.presentationml.tags+xml"/>
  <Override PartName="/ppt/tags/tag3778.xml" ContentType="application/vnd.openxmlformats-officedocument.presentationml.tags+xml"/>
  <Override PartName="/ppt/tags/tag3779.xml" ContentType="application/vnd.openxmlformats-officedocument.presentationml.tags+xml"/>
  <Override PartName="/ppt/tags/tag3780.xml" ContentType="application/vnd.openxmlformats-officedocument.presentationml.tags+xml"/>
  <Override PartName="/ppt/tags/tag3781.xml" ContentType="application/vnd.openxmlformats-officedocument.presentationml.tags+xml"/>
  <Override PartName="/ppt/tags/tag3782.xml" ContentType="application/vnd.openxmlformats-officedocument.presentationml.tags+xml"/>
  <Override PartName="/ppt/tags/tag3783.xml" ContentType="application/vnd.openxmlformats-officedocument.presentationml.tags+xml"/>
  <Override PartName="/ppt/tags/tag3784.xml" ContentType="application/vnd.openxmlformats-officedocument.presentationml.tags+xml"/>
  <Override PartName="/ppt/tags/tag3785.xml" ContentType="application/vnd.openxmlformats-officedocument.presentationml.tags+xml"/>
  <Override PartName="/ppt/tags/tag3786.xml" ContentType="application/vnd.openxmlformats-officedocument.presentationml.tags+xml"/>
  <Override PartName="/ppt/tags/tag3787.xml" ContentType="application/vnd.openxmlformats-officedocument.presentationml.tags+xml"/>
  <Override PartName="/ppt/notesSlides/notesSlide67.xml" ContentType="application/vnd.openxmlformats-officedocument.presentationml.notesSlide+xml"/>
  <Override PartName="/ppt/tags/tag3788.xml" ContentType="application/vnd.openxmlformats-officedocument.presentationml.tags+xml"/>
  <Override PartName="/ppt/tags/tag3789.xml" ContentType="application/vnd.openxmlformats-officedocument.presentationml.tags+xml"/>
  <Override PartName="/ppt/tags/tag3790.xml" ContentType="application/vnd.openxmlformats-officedocument.presentationml.tags+xml"/>
  <Override PartName="/ppt/tags/tag3791.xml" ContentType="application/vnd.openxmlformats-officedocument.presentationml.tags+xml"/>
  <Override PartName="/ppt/tags/tag3792.xml" ContentType="application/vnd.openxmlformats-officedocument.presentationml.tags+xml"/>
  <Override PartName="/ppt/tags/tag3793.xml" ContentType="application/vnd.openxmlformats-officedocument.presentationml.tags+xml"/>
  <Override PartName="/ppt/tags/tag3794.xml" ContentType="application/vnd.openxmlformats-officedocument.presentationml.tags+xml"/>
  <Override PartName="/ppt/tags/tag3795.xml" ContentType="application/vnd.openxmlformats-officedocument.presentationml.tags+xml"/>
  <Override PartName="/ppt/tags/tag3796.xml" ContentType="application/vnd.openxmlformats-officedocument.presentationml.tags+xml"/>
  <Override PartName="/ppt/tags/tag3797.xml" ContentType="application/vnd.openxmlformats-officedocument.presentationml.tags+xml"/>
  <Override PartName="/ppt/tags/tag3798.xml" ContentType="application/vnd.openxmlformats-officedocument.presentationml.tags+xml"/>
  <Override PartName="/ppt/tags/tag3799.xml" ContentType="application/vnd.openxmlformats-officedocument.presentationml.tags+xml"/>
  <Override PartName="/ppt/tags/tag3800.xml" ContentType="application/vnd.openxmlformats-officedocument.presentationml.tags+xml"/>
  <Override PartName="/ppt/tags/tag3801.xml" ContentType="application/vnd.openxmlformats-officedocument.presentationml.tags+xml"/>
  <Override PartName="/ppt/tags/tag3802.xml" ContentType="application/vnd.openxmlformats-officedocument.presentationml.tags+xml"/>
  <Override PartName="/ppt/tags/tag3803.xml" ContentType="application/vnd.openxmlformats-officedocument.presentationml.tags+xml"/>
  <Override PartName="/ppt/tags/tag3804.xml" ContentType="application/vnd.openxmlformats-officedocument.presentationml.tags+xml"/>
  <Override PartName="/ppt/tags/tag3805.xml" ContentType="application/vnd.openxmlformats-officedocument.presentationml.tags+xml"/>
  <Override PartName="/ppt/tags/tag3806.xml" ContentType="application/vnd.openxmlformats-officedocument.presentationml.tags+xml"/>
  <Override PartName="/ppt/tags/tag3807.xml" ContentType="application/vnd.openxmlformats-officedocument.presentationml.tags+xml"/>
  <Override PartName="/ppt/tags/tag3808.xml" ContentType="application/vnd.openxmlformats-officedocument.presentationml.tags+xml"/>
  <Override PartName="/ppt/tags/tag3809.xml" ContentType="application/vnd.openxmlformats-officedocument.presentationml.tags+xml"/>
  <Override PartName="/ppt/tags/tag3810.xml" ContentType="application/vnd.openxmlformats-officedocument.presentationml.tags+xml"/>
  <Override PartName="/ppt/tags/tag3811.xml" ContentType="application/vnd.openxmlformats-officedocument.presentationml.tags+xml"/>
  <Override PartName="/ppt/tags/tag3812.xml" ContentType="application/vnd.openxmlformats-officedocument.presentationml.tags+xml"/>
  <Override PartName="/ppt/tags/tag3813.xml" ContentType="application/vnd.openxmlformats-officedocument.presentationml.tags+xml"/>
  <Override PartName="/ppt/tags/tag3814.xml" ContentType="application/vnd.openxmlformats-officedocument.presentationml.tags+xml"/>
  <Override PartName="/ppt/tags/tag3815.xml" ContentType="application/vnd.openxmlformats-officedocument.presentationml.tags+xml"/>
  <Override PartName="/ppt/tags/tag3816.xml" ContentType="application/vnd.openxmlformats-officedocument.presentationml.tags+xml"/>
  <Override PartName="/ppt/tags/tag3817.xml" ContentType="application/vnd.openxmlformats-officedocument.presentationml.tags+xml"/>
  <Override PartName="/ppt/tags/tag3818.xml" ContentType="application/vnd.openxmlformats-officedocument.presentationml.tags+xml"/>
  <Override PartName="/ppt/tags/tag3819.xml" ContentType="application/vnd.openxmlformats-officedocument.presentationml.tags+xml"/>
  <Override PartName="/ppt/tags/tag3820.xml" ContentType="application/vnd.openxmlformats-officedocument.presentationml.tags+xml"/>
  <Override PartName="/ppt/tags/tag3821.xml" ContentType="application/vnd.openxmlformats-officedocument.presentationml.tags+xml"/>
  <Override PartName="/ppt/tags/tag3822.xml" ContentType="application/vnd.openxmlformats-officedocument.presentationml.tags+xml"/>
  <Override PartName="/ppt/tags/tag3823.xml" ContentType="application/vnd.openxmlformats-officedocument.presentationml.tags+xml"/>
  <Override PartName="/ppt/tags/tag3824.xml" ContentType="application/vnd.openxmlformats-officedocument.presentationml.tags+xml"/>
  <Override PartName="/ppt/tags/tag3825.xml" ContentType="application/vnd.openxmlformats-officedocument.presentationml.tags+xml"/>
  <Override PartName="/ppt/tags/tag3826.xml" ContentType="application/vnd.openxmlformats-officedocument.presentationml.tags+xml"/>
  <Override PartName="/ppt/tags/tag3827.xml" ContentType="application/vnd.openxmlformats-officedocument.presentationml.tags+xml"/>
  <Override PartName="/ppt/tags/tag3828.xml" ContentType="application/vnd.openxmlformats-officedocument.presentationml.tags+xml"/>
  <Override PartName="/ppt/tags/tag3829.xml" ContentType="application/vnd.openxmlformats-officedocument.presentationml.tags+xml"/>
  <Override PartName="/ppt/tags/tag3830.xml" ContentType="application/vnd.openxmlformats-officedocument.presentationml.tags+xml"/>
  <Override PartName="/ppt/tags/tag3831.xml" ContentType="application/vnd.openxmlformats-officedocument.presentationml.tags+xml"/>
  <Override PartName="/ppt/tags/tag3832.xml" ContentType="application/vnd.openxmlformats-officedocument.presentationml.tags+xml"/>
  <Override PartName="/ppt/tags/tag3833.xml" ContentType="application/vnd.openxmlformats-officedocument.presentationml.tags+xml"/>
  <Override PartName="/ppt/tags/tag3834.xml" ContentType="application/vnd.openxmlformats-officedocument.presentationml.tags+xml"/>
  <Override PartName="/ppt/tags/tag3835.xml" ContentType="application/vnd.openxmlformats-officedocument.presentationml.tags+xml"/>
  <Override PartName="/ppt/tags/tag3836.xml" ContentType="application/vnd.openxmlformats-officedocument.presentationml.tags+xml"/>
  <Override PartName="/ppt/tags/tag3837.xml" ContentType="application/vnd.openxmlformats-officedocument.presentationml.tags+xml"/>
  <Override PartName="/ppt/tags/tag3838.xml" ContentType="application/vnd.openxmlformats-officedocument.presentationml.tags+xml"/>
  <Override PartName="/ppt/tags/tag3839.xml" ContentType="application/vnd.openxmlformats-officedocument.presentationml.tags+xml"/>
  <Override PartName="/ppt/tags/tag3840.xml" ContentType="application/vnd.openxmlformats-officedocument.presentationml.tags+xml"/>
  <Override PartName="/ppt/tags/tag3841.xml" ContentType="application/vnd.openxmlformats-officedocument.presentationml.tags+xml"/>
  <Override PartName="/ppt/tags/tag3842.xml" ContentType="application/vnd.openxmlformats-officedocument.presentationml.tags+xml"/>
  <Override PartName="/ppt/tags/tag3843.xml" ContentType="application/vnd.openxmlformats-officedocument.presentationml.tags+xml"/>
  <Override PartName="/ppt/tags/tag3844.xml" ContentType="application/vnd.openxmlformats-officedocument.presentationml.tags+xml"/>
  <Override PartName="/ppt/tags/tag3845.xml" ContentType="application/vnd.openxmlformats-officedocument.presentationml.tags+xml"/>
  <Override PartName="/ppt/tags/tag3846.xml" ContentType="application/vnd.openxmlformats-officedocument.presentationml.tags+xml"/>
  <Override PartName="/ppt/tags/tag3847.xml" ContentType="application/vnd.openxmlformats-officedocument.presentationml.tags+xml"/>
  <Override PartName="/ppt/tags/tag3848.xml" ContentType="application/vnd.openxmlformats-officedocument.presentationml.tags+xml"/>
  <Override PartName="/ppt/tags/tag3849.xml" ContentType="application/vnd.openxmlformats-officedocument.presentationml.tags+xml"/>
  <Override PartName="/ppt/tags/tag3850.xml" ContentType="application/vnd.openxmlformats-officedocument.presentationml.tags+xml"/>
  <Override PartName="/ppt/tags/tag3851.xml" ContentType="application/vnd.openxmlformats-officedocument.presentationml.tags+xml"/>
  <Override PartName="/ppt/tags/tag3852.xml" ContentType="application/vnd.openxmlformats-officedocument.presentationml.tags+xml"/>
  <Override PartName="/ppt/tags/tag3853.xml" ContentType="application/vnd.openxmlformats-officedocument.presentationml.tags+xml"/>
  <Override PartName="/ppt/tags/tag3854.xml" ContentType="application/vnd.openxmlformats-officedocument.presentationml.tags+xml"/>
  <Override PartName="/ppt/tags/tag3855.xml" ContentType="application/vnd.openxmlformats-officedocument.presentationml.tags+xml"/>
  <Override PartName="/ppt/tags/tag3856.xml" ContentType="application/vnd.openxmlformats-officedocument.presentationml.tags+xml"/>
  <Override PartName="/ppt/tags/tag3857.xml" ContentType="application/vnd.openxmlformats-officedocument.presentationml.tags+xml"/>
  <Override PartName="/ppt/tags/tag3858.xml" ContentType="application/vnd.openxmlformats-officedocument.presentationml.tags+xml"/>
  <Override PartName="/ppt/tags/tag3859.xml" ContentType="application/vnd.openxmlformats-officedocument.presentationml.tags+xml"/>
  <Override PartName="/ppt/tags/tag3860.xml" ContentType="application/vnd.openxmlformats-officedocument.presentationml.tags+xml"/>
  <Override PartName="/ppt/tags/tag3861.xml" ContentType="application/vnd.openxmlformats-officedocument.presentationml.tags+xml"/>
  <Override PartName="/ppt/tags/tag3862.xml" ContentType="application/vnd.openxmlformats-officedocument.presentationml.tags+xml"/>
  <Override PartName="/ppt/tags/tag3863.xml" ContentType="application/vnd.openxmlformats-officedocument.presentationml.tags+xml"/>
  <Override PartName="/ppt/tags/tag3864.xml" ContentType="application/vnd.openxmlformats-officedocument.presentationml.tags+xml"/>
  <Override PartName="/ppt/tags/tag3865.xml" ContentType="application/vnd.openxmlformats-officedocument.presentationml.tags+xml"/>
  <Override PartName="/ppt/tags/tag3866.xml" ContentType="application/vnd.openxmlformats-officedocument.presentationml.tags+xml"/>
  <Override PartName="/ppt/notesSlides/notesSlide68.xml" ContentType="application/vnd.openxmlformats-officedocument.presentationml.notesSlide+xml"/>
  <Override PartName="/ppt/tags/tag3867.xml" ContentType="application/vnd.openxmlformats-officedocument.presentationml.tags+xml"/>
  <Override PartName="/ppt/tags/tag3868.xml" ContentType="application/vnd.openxmlformats-officedocument.presentationml.tags+xml"/>
  <Override PartName="/ppt/tags/tag3869.xml" ContentType="application/vnd.openxmlformats-officedocument.presentationml.tags+xml"/>
  <Override PartName="/ppt/tags/tag3870.xml" ContentType="application/vnd.openxmlformats-officedocument.presentationml.tags+xml"/>
  <Override PartName="/ppt/tags/tag3871.xml" ContentType="application/vnd.openxmlformats-officedocument.presentationml.tags+xml"/>
  <Override PartName="/ppt/tags/tag3872.xml" ContentType="application/vnd.openxmlformats-officedocument.presentationml.tags+xml"/>
  <Override PartName="/ppt/tags/tag3873.xml" ContentType="application/vnd.openxmlformats-officedocument.presentationml.tags+xml"/>
  <Override PartName="/ppt/tags/tag3874.xml" ContentType="application/vnd.openxmlformats-officedocument.presentationml.tags+xml"/>
  <Override PartName="/ppt/tags/tag3875.xml" ContentType="application/vnd.openxmlformats-officedocument.presentationml.tags+xml"/>
  <Override PartName="/ppt/tags/tag3876.xml" ContentType="application/vnd.openxmlformats-officedocument.presentationml.tags+xml"/>
  <Override PartName="/ppt/tags/tag3877.xml" ContentType="application/vnd.openxmlformats-officedocument.presentationml.tags+xml"/>
  <Override PartName="/ppt/tags/tag3878.xml" ContentType="application/vnd.openxmlformats-officedocument.presentationml.tags+xml"/>
  <Override PartName="/ppt/tags/tag3879.xml" ContentType="application/vnd.openxmlformats-officedocument.presentationml.tags+xml"/>
  <Override PartName="/ppt/tags/tag3880.xml" ContentType="application/vnd.openxmlformats-officedocument.presentationml.tags+xml"/>
  <Override PartName="/ppt/tags/tag3881.xml" ContentType="application/vnd.openxmlformats-officedocument.presentationml.tags+xml"/>
  <Override PartName="/ppt/tags/tag3882.xml" ContentType="application/vnd.openxmlformats-officedocument.presentationml.tags+xml"/>
  <Override PartName="/ppt/tags/tag3883.xml" ContentType="application/vnd.openxmlformats-officedocument.presentationml.tags+xml"/>
  <Override PartName="/ppt/tags/tag3884.xml" ContentType="application/vnd.openxmlformats-officedocument.presentationml.tags+xml"/>
  <Override PartName="/ppt/tags/tag3885.xml" ContentType="application/vnd.openxmlformats-officedocument.presentationml.tags+xml"/>
  <Override PartName="/ppt/tags/tag3886.xml" ContentType="application/vnd.openxmlformats-officedocument.presentationml.tags+xml"/>
  <Override PartName="/ppt/tags/tag3887.xml" ContentType="application/vnd.openxmlformats-officedocument.presentationml.tags+xml"/>
  <Override PartName="/ppt/tags/tag3888.xml" ContentType="application/vnd.openxmlformats-officedocument.presentationml.tags+xml"/>
  <Override PartName="/ppt/tags/tag3889.xml" ContentType="application/vnd.openxmlformats-officedocument.presentationml.tags+xml"/>
  <Override PartName="/ppt/tags/tag3890.xml" ContentType="application/vnd.openxmlformats-officedocument.presentationml.tags+xml"/>
  <Override PartName="/ppt/tags/tag3891.xml" ContentType="application/vnd.openxmlformats-officedocument.presentationml.tags+xml"/>
  <Override PartName="/ppt/tags/tag3892.xml" ContentType="application/vnd.openxmlformats-officedocument.presentationml.tags+xml"/>
  <Override PartName="/ppt/tags/tag3893.xml" ContentType="application/vnd.openxmlformats-officedocument.presentationml.tags+xml"/>
  <Override PartName="/ppt/tags/tag3894.xml" ContentType="application/vnd.openxmlformats-officedocument.presentationml.tags+xml"/>
  <Override PartName="/ppt/tags/tag3895.xml" ContentType="application/vnd.openxmlformats-officedocument.presentationml.tags+xml"/>
  <Override PartName="/ppt/tags/tag3896.xml" ContentType="application/vnd.openxmlformats-officedocument.presentationml.tags+xml"/>
  <Override PartName="/ppt/tags/tag3897.xml" ContentType="application/vnd.openxmlformats-officedocument.presentationml.tags+xml"/>
  <Override PartName="/ppt/tags/tag3898.xml" ContentType="application/vnd.openxmlformats-officedocument.presentationml.tags+xml"/>
  <Override PartName="/ppt/tags/tag3899.xml" ContentType="application/vnd.openxmlformats-officedocument.presentationml.tags+xml"/>
  <Override PartName="/ppt/tags/tag3900.xml" ContentType="application/vnd.openxmlformats-officedocument.presentationml.tags+xml"/>
  <Override PartName="/ppt/tags/tag3901.xml" ContentType="application/vnd.openxmlformats-officedocument.presentationml.tags+xml"/>
  <Override PartName="/ppt/tags/tag3902.xml" ContentType="application/vnd.openxmlformats-officedocument.presentationml.tags+xml"/>
  <Override PartName="/ppt/tags/tag3903.xml" ContentType="application/vnd.openxmlformats-officedocument.presentationml.tags+xml"/>
  <Override PartName="/ppt/tags/tag3904.xml" ContentType="application/vnd.openxmlformats-officedocument.presentationml.tags+xml"/>
  <Override PartName="/ppt/tags/tag3905.xml" ContentType="application/vnd.openxmlformats-officedocument.presentationml.tags+xml"/>
  <Override PartName="/ppt/tags/tag3906.xml" ContentType="application/vnd.openxmlformats-officedocument.presentationml.tags+xml"/>
  <Override PartName="/ppt/tags/tag3907.xml" ContentType="application/vnd.openxmlformats-officedocument.presentationml.tags+xml"/>
  <Override PartName="/ppt/tags/tag3908.xml" ContentType="application/vnd.openxmlformats-officedocument.presentationml.tags+xml"/>
  <Override PartName="/ppt/tags/tag3909.xml" ContentType="application/vnd.openxmlformats-officedocument.presentationml.tags+xml"/>
  <Override PartName="/ppt/tags/tag3910.xml" ContentType="application/vnd.openxmlformats-officedocument.presentationml.tags+xml"/>
  <Override PartName="/ppt/tags/tag3911.xml" ContentType="application/vnd.openxmlformats-officedocument.presentationml.tags+xml"/>
  <Override PartName="/ppt/tags/tag3912.xml" ContentType="application/vnd.openxmlformats-officedocument.presentationml.tags+xml"/>
  <Override PartName="/ppt/tags/tag3913.xml" ContentType="application/vnd.openxmlformats-officedocument.presentationml.tags+xml"/>
  <Override PartName="/ppt/tags/tag3914.xml" ContentType="application/vnd.openxmlformats-officedocument.presentationml.tags+xml"/>
  <Override PartName="/ppt/tags/tag3915.xml" ContentType="application/vnd.openxmlformats-officedocument.presentationml.tags+xml"/>
  <Override PartName="/ppt/tags/tag3916.xml" ContentType="application/vnd.openxmlformats-officedocument.presentationml.tags+xml"/>
  <Override PartName="/ppt/tags/tag3917.xml" ContentType="application/vnd.openxmlformats-officedocument.presentationml.tags+xml"/>
  <Override PartName="/ppt/tags/tag3918.xml" ContentType="application/vnd.openxmlformats-officedocument.presentationml.tags+xml"/>
  <Override PartName="/ppt/tags/tag3919.xml" ContentType="application/vnd.openxmlformats-officedocument.presentationml.tags+xml"/>
  <Override PartName="/ppt/tags/tag3920.xml" ContentType="application/vnd.openxmlformats-officedocument.presentationml.tags+xml"/>
  <Override PartName="/ppt/tags/tag3921.xml" ContentType="application/vnd.openxmlformats-officedocument.presentationml.tags+xml"/>
  <Override PartName="/ppt/tags/tag3922.xml" ContentType="application/vnd.openxmlformats-officedocument.presentationml.tags+xml"/>
  <Override PartName="/ppt/tags/tag3923.xml" ContentType="application/vnd.openxmlformats-officedocument.presentationml.tags+xml"/>
  <Override PartName="/ppt/tags/tag3924.xml" ContentType="application/vnd.openxmlformats-officedocument.presentationml.tags+xml"/>
  <Override PartName="/ppt/tags/tag3925.xml" ContentType="application/vnd.openxmlformats-officedocument.presentationml.tags+xml"/>
  <Override PartName="/ppt/tags/tag3926.xml" ContentType="application/vnd.openxmlformats-officedocument.presentationml.tags+xml"/>
  <Override PartName="/ppt/tags/tag3927.xml" ContentType="application/vnd.openxmlformats-officedocument.presentationml.tags+xml"/>
  <Override PartName="/ppt/tags/tag3928.xml" ContentType="application/vnd.openxmlformats-officedocument.presentationml.tags+xml"/>
  <Override PartName="/ppt/tags/tag3929.xml" ContentType="application/vnd.openxmlformats-officedocument.presentationml.tags+xml"/>
  <Override PartName="/ppt/tags/tag3930.xml" ContentType="application/vnd.openxmlformats-officedocument.presentationml.tags+xml"/>
  <Override PartName="/ppt/tags/tag3931.xml" ContentType="application/vnd.openxmlformats-officedocument.presentationml.tags+xml"/>
  <Override PartName="/ppt/tags/tag3932.xml" ContentType="application/vnd.openxmlformats-officedocument.presentationml.tags+xml"/>
  <Override PartName="/ppt/tags/tag3933.xml" ContentType="application/vnd.openxmlformats-officedocument.presentationml.tags+xml"/>
  <Override PartName="/ppt/tags/tag3934.xml" ContentType="application/vnd.openxmlformats-officedocument.presentationml.tags+xml"/>
  <Override PartName="/ppt/tags/tag3935.xml" ContentType="application/vnd.openxmlformats-officedocument.presentationml.tags+xml"/>
  <Override PartName="/ppt/tags/tag3936.xml" ContentType="application/vnd.openxmlformats-officedocument.presentationml.tags+xml"/>
  <Override PartName="/ppt/tags/tag3937.xml" ContentType="application/vnd.openxmlformats-officedocument.presentationml.tags+xml"/>
  <Override PartName="/ppt/tags/tag3938.xml" ContentType="application/vnd.openxmlformats-officedocument.presentationml.tags+xml"/>
  <Override PartName="/ppt/tags/tag3939.xml" ContentType="application/vnd.openxmlformats-officedocument.presentationml.tags+xml"/>
  <Override PartName="/ppt/tags/tag3940.xml" ContentType="application/vnd.openxmlformats-officedocument.presentationml.tags+xml"/>
  <Override PartName="/ppt/tags/tag3941.xml" ContentType="application/vnd.openxmlformats-officedocument.presentationml.tags+xml"/>
  <Override PartName="/ppt/tags/tag3942.xml" ContentType="application/vnd.openxmlformats-officedocument.presentationml.tags+xml"/>
  <Override PartName="/ppt/tags/tag3943.xml" ContentType="application/vnd.openxmlformats-officedocument.presentationml.tags+xml"/>
  <Override PartName="/ppt/tags/tag3944.xml" ContentType="application/vnd.openxmlformats-officedocument.presentationml.tags+xml"/>
  <Override PartName="/ppt/tags/tag3945.xml" ContentType="application/vnd.openxmlformats-officedocument.presentationml.tags+xml"/>
  <Override PartName="/ppt/tags/tag3946.xml" ContentType="application/vnd.openxmlformats-officedocument.presentationml.tags+xml"/>
  <Override PartName="/ppt/tags/tag3947.xml" ContentType="application/vnd.openxmlformats-officedocument.presentationml.tags+xml"/>
  <Override PartName="/ppt/notesSlides/notesSlide69.xml" ContentType="application/vnd.openxmlformats-officedocument.presentationml.notesSlide+xml"/>
  <Override PartName="/ppt/tags/tag3948.xml" ContentType="application/vnd.openxmlformats-officedocument.presentationml.tags+xml"/>
  <Override PartName="/ppt/tags/tag3949.xml" ContentType="application/vnd.openxmlformats-officedocument.presentationml.tags+xml"/>
  <Override PartName="/ppt/tags/tag3950.xml" ContentType="application/vnd.openxmlformats-officedocument.presentationml.tags+xml"/>
  <Override PartName="/ppt/tags/tag3951.xml" ContentType="application/vnd.openxmlformats-officedocument.presentationml.tags+xml"/>
  <Override PartName="/ppt/tags/tag3952.xml" ContentType="application/vnd.openxmlformats-officedocument.presentationml.tags+xml"/>
  <Override PartName="/ppt/tags/tag3953.xml" ContentType="application/vnd.openxmlformats-officedocument.presentationml.tags+xml"/>
  <Override PartName="/ppt/tags/tag3954.xml" ContentType="application/vnd.openxmlformats-officedocument.presentationml.tags+xml"/>
  <Override PartName="/ppt/tags/tag3955.xml" ContentType="application/vnd.openxmlformats-officedocument.presentationml.tags+xml"/>
  <Override PartName="/ppt/tags/tag3956.xml" ContentType="application/vnd.openxmlformats-officedocument.presentationml.tags+xml"/>
  <Override PartName="/ppt/tags/tag3957.xml" ContentType="application/vnd.openxmlformats-officedocument.presentationml.tags+xml"/>
  <Override PartName="/ppt/tags/tag3958.xml" ContentType="application/vnd.openxmlformats-officedocument.presentationml.tags+xml"/>
  <Override PartName="/ppt/tags/tag3959.xml" ContentType="application/vnd.openxmlformats-officedocument.presentationml.tags+xml"/>
  <Override PartName="/ppt/tags/tag3960.xml" ContentType="application/vnd.openxmlformats-officedocument.presentationml.tags+xml"/>
  <Override PartName="/ppt/tags/tag3961.xml" ContentType="application/vnd.openxmlformats-officedocument.presentationml.tags+xml"/>
  <Override PartName="/ppt/tags/tag3962.xml" ContentType="application/vnd.openxmlformats-officedocument.presentationml.tags+xml"/>
  <Override PartName="/ppt/tags/tag3963.xml" ContentType="application/vnd.openxmlformats-officedocument.presentationml.tags+xml"/>
  <Override PartName="/ppt/tags/tag3964.xml" ContentType="application/vnd.openxmlformats-officedocument.presentationml.tags+xml"/>
  <Override PartName="/ppt/tags/tag3965.xml" ContentType="application/vnd.openxmlformats-officedocument.presentationml.tags+xml"/>
  <Override PartName="/ppt/tags/tag3966.xml" ContentType="application/vnd.openxmlformats-officedocument.presentationml.tags+xml"/>
  <Override PartName="/ppt/tags/tag3967.xml" ContentType="application/vnd.openxmlformats-officedocument.presentationml.tags+xml"/>
  <Override PartName="/ppt/tags/tag3968.xml" ContentType="application/vnd.openxmlformats-officedocument.presentationml.tags+xml"/>
  <Override PartName="/ppt/tags/tag3969.xml" ContentType="application/vnd.openxmlformats-officedocument.presentationml.tags+xml"/>
  <Override PartName="/ppt/tags/tag3970.xml" ContentType="application/vnd.openxmlformats-officedocument.presentationml.tags+xml"/>
  <Override PartName="/ppt/tags/tag3971.xml" ContentType="application/vnd.openxmlformats-officedocument.presentationml.tags+xml"/>
  <Override PartName="/ppt/tags/tag3972.xml" ContentType="application/vnd.openxmlformats-officedocument.presentationml.tags+xml"/>
  <Override PartName="/ppt/tags/tag3973.xml" ContentType="application/vnd.openxmlformats-officedocument.presentationml.tags+xml"/>
  <Override PartName="/ppt/tags/tag3974.xml" ContentType="application/vnd.openxmlformats-officedocument.presentationml.tags+xml"/>
  <Override PartName="/ppt/tags/tag3975.xml" ContentType="application/vnd.openxmlformats-officedocument.presentationml.tags+xml"/>
  <Override PartName="/ppt/tags/tag3976.xml" ContentType="application/vnd.openxmlformats-officedocument.presentationml.tags+xml"/>
  <Override PartName="/ppt/tags/tag3977.xml" ContentType="application/vnd.openxmlformats-officedocument.presentationml.tags+xml"/>
  <Override PartName="/ppt/tags/tag3978.xml" ContentType="application/vnd.openxmlformats-officedocument.presentationml.tags+xml"/>
  <Override PartName="/ppt/tags/tag3979.xml" ContentType="application/vnd.openxmlformats-officedocument.presentationml.tags+xml"/>
  <Override PartName="/ppt/tags/tag3980.xml" ContentType="application/vnd.openxmlformats-officedocument.presentationml.tags+xml"/>
  <Override PartName="/ppt/tags/tag3981.xml" ContentType="application/vnd.openxmlformats-officedocument.presentationml.tags+xml"/>
  <Override PartName="/ppt/tags/tag3982.xml" ContentType="application/vnd.openxmlformats-officedocument.presentationml.tags+xml"/>
  <Override PartName="/ppt/tags/tag3983.xml" ContentType="application/vnd.openxmlformats-officedocument.presentationml.tags+xml"/>
  <Override PartName="/ppt/tags/tag3984.xml" ContentType="application/vnd.openxmlformats-officedocument.presentationml.tags+xml"/>
  <Override PartName="/ppt/tags/tag3985.xml" ContentType="application/vnd.openxmlformats-officedocument.presentationml.tags+xml"/>
  <Override PartName="/ppt/tags/tag3986.xml" ContentType="application/vnd.openxmlformats-officedocument.presentationml.tags+xml"/>
  <Override PartName="/ppt/tags/tag3987.xml" ContentType="application/vnd.openxmlformats-officedocument.presentationml.tags+xml"/>
  <Override PartName="/ppt/tags/tag3988.xml" ContentType="application/vnd.openxmlformats-officedocument.presentationml.tags+xml"/>
  <Override PartName="/ppt/tags/tag3989.xml" ContentType="application/vnd.openxmlformats-officedocument.presentationml.tags+xml"/>
  <Override PartName="/ppt/tags/tag3990.xml" ContentType="application/vnd.openxmlformats-officedocument.presentationml.tags+xml"/>
  <Override PartName="/ppt/tags/tag3991.xml" ContentType="application/vnd.openxmlformats-officedocument.presentationml.tags+xml"/>
  <Override PartName="/ppt/tags/tag3992.xml" ContentType="application/vnd.openxmlformats-officedocument.presentationml.tags+xml"/>
  <Override PartName="/ppt/tags/tag3993.xml" ContentType="application/vnd.openxmlformats-officedocument.presentationml.tags+xml"/>
  <Override PartName="/ppt/tags/tag3994.xml" ContentType="application/vnd.openxmlformats-officedocument.presentationml.tags+xml"/>
  <Override PartName="/ppt/tags/tag3995.xml" ContentType="application/vnd.openxmlformats-officedocument.presentationml.tags+xml"/>
  <Override PartName="/ppt/tags/tag3996.xml" ContentType="application/vnd.openxmlformats-officedocument.presentationml.tags+xml"/>
  <Override PartName="/ppt/tags/tag3997.xml" ContentType="application/vnd.openxmlformats-officedocument.presentationml.tags+xml"/>
  <Override PartName="/ppt/tags/tag3998.xml" ContentType="application/vnd.openxmlformats-officedocument.presentationml.tags+xml"/>
  <Override PartName="/ppt/tags/tag3999.xml" ContentType="application/vnd.openxmlformats-officedocument.presentationml.tags+xml"/>
  <Override PartName="/ppt/tags/tag4000.xml" ContentType="application/vnd.openxmlformats-officedocument.presentationml.tags+xml"/>
  <Override PartName="/ppt/tags/tag4001.xml" ContentType="application/vnd.openxmlformats-officedocument.presentationml.tags+xml"/>
  <Override PartName="/ppt/tags/tag4002.xml" ContentType="application/vnd.openxmlformats-officedocument.presentationml.tags+xml"/>
  <Override PartName="/ppt/tags/tag4003.xml" ContentType="application/vnd.openxmlformats-officedocument.presentationml.tags+xml"/>
  <Override PartName="/ppt/tags/tag4004.xml" ContentType="application/vnd.openxmlformats-officedocument.presentationml.tags+xml"/>
  <Override PartName="/ppt/tags/tag4005.xml" ContentType="application/vnd.openxmlformats-officedocument.presentationml.tags+xml"/>
  <Override PartName="/ppt/tags/tag4006.xml" ContentType="application/vnd.openxmlformats-officedocument.presentationml.tags+xml"/>
  <Override PartName="/ppt/tags/tag4007.xml" ContentType="application/vnd.openxmlformats-officedocument.presentationml.tags+xml"/>
  <Override PartName="/ppt/tags/tag4008.xml" ContentType="application/vnd.openxmlformats-officedocument.presentationml.tags+xml"/>
  <Override PartName="/ppt/tags/tag4009.xml" ContentType="application/vnd.openxmlformats-officedocument.presentationml.tags+xml"/>
  <Override PartName="/ppt/notesSlides/notesSlide70.xml" ContentType="application/vnd.openxmlformats-officedocument.presentationml.notesSlide+xml"/>
  <Override PartName="/ppt/tags/tag4010.xml" ContentType="application/vnd.openxmlformats-officedocument.presentationml.tags+xml"/>
  <Override PartName="/ppt/tags/tag4011.xml" ContentType="application/vnd.openxmlformats-officedocument.presentationml.tags+xml"/>
  <Override PartName="/ppt/tags/tag4012.xml" ContentType="application/vnd.openxmlformats-officedocument.presentationml.tags+xml"/>
  <Override PartName="/ppt/tags/tag4013.xml" ContentType="application/vnd.openxmlformats-officedocument.presentationml.tags+xml"/>
  <Override PartName="/ppt/tags/tag4014.xml" ContentType="application/vnd.openxmlformats-officedocument.presentationml.tags+xml"/>
  <Override PartName="/ppt/tags/tag4015.xml" ContentType="application/vnd.openxmlformats-officedocument.presentationml.tags+xml"/>
  <Override PartName="/ppt/tags/tag4016.xml" ContentType="application/vnd.openxmlformats-officedocument.presentationml.tags+xml"/>
  <Override PartName="/ppt/tags/tag4017.xml" ContentType="application/vnd.openxmlformats-officedocument.presentationml.tags+xml"/>
  <Override PartName="/ppt/tags/tag4018.xml" ContentType="application/vnd.openxmlformats-officedocument.presentationml.tags+xml"/>
  <Override PartName="/ppt/tags/tag4019.xml" ContentType="application/vnd.openxmlformats-officedocument.presentationml.tags+xml"/>
  <Override PartName="/ppt/tags/tag4020.xml" ContentType="application/vnd.openxmlformats-officedocument.presentationml.tags+xml"/>
  <Override PartName="/ppt/tags/tag4021.xml" ContentType="application/vnd.openxmlformats-officedocument.presentationml.tags+xml"/>
  <Override PartName="/ppt/tags/tag4022.xml" ContentType="application/vnd.openxmlformats-officedocument.presentationml.tags+xml"/>
  <Override PartName="/ppt/tags/tag4023.xml" ContentType="application/vnd.openxmlformats-officedocument.presentationml.tags+xml"/>
  <Override PartName="/ppt/tags/tag4024.xml" ContentType="application/vnd.openxmlformats-officedocument.presentationml.tags+xml"/>
  <Override PartName="/ppt/tags/tag4025.xml" ContentType="application/vnd.openxmlformats-officedocument.presentationml.tags+xml"/>
  <Override PartName="/ppt/tags/tag4026.xml" ContentType="application/vnd.openxmlformats-officedocument.presentationml.tags+xml"/>
  <Override PartName="/ppt/tags/tag4027.xml" ContentType="application/vnd.openxmlformats-officedocument.presentationml.tags+xml"/>
  <Override PartName="/ppt/notesSlides/notesSlide71.xml" ContentType="application/vnd.openxmlformats-officedocument.presentationml.notesSlide+xml"/>
  <Override PartName="/ppt/tags/tag4028.xml" ContentType="application/vnd.openxmlformats-officedocument.presentationml.tags+xml"/>
  <Override PartName="/ppt/tags/tag4029.xml" ContentType="application/vnd.openxmlformats-officedocument.presentationml.tags+xml"/>
  <Override PartName="/ppt/tags/tag4030.xml" ContentType="application/vnd.openxmlformats-officedocument.presentationml.tags+xml"/>
  <Override PartName="/ppt/tags/tag4031.xml" ContentType="application/vnd.openxmlformats-officedocument.presentationml.tags+xml"/>
  <Override PartName="/ppt/tags/tag4032.xml" ContentType="application/vnd.openxmlformats-officedocument.presentationml.tags+xml"/>
  <Override PartName="/ppt/tags/tag4033.xml" ContentType="application/vnd.openxmlformats-officedocument.presentationml.tags+xml"/>
  <Override PartName="/ppt/tags/tag4034.xml" ContentType="application/vnd.openxmlformats-officedocument.presentationml.tags+xml"/>
  <Override PartName="/ppt/tags/tag4035.xml" ContentType="application/vnd.openxmlformats-officedocument.presentationml.tags+xml"/>
  <Override PartName="/ppt/tags/tag4036.xml" ContentType="application/vnd.openxmlformats-officedocument.presentationml.tags+xml"/>
  <Override PartName="/ppt/tags/tag4037.xml" ContentType="application/vnd.openxmlformats-officedocument.presentationml.tags+xml"/>
  <Override PartName="/ppt/tags/tag4038.xml" ContentType="application/vnd.openxmlformats-officedocument.presentationml.tags+xml"/>
  <Override PartName="/ppt/tags/tag4039.xml" ContentType="application/vnd.openxmlformats-officedocument.presentationml.tags+xml"/>
  <Override PartName="/ppt/tags/tag4040.xml" ContentType="application/vnd.openxmlformats-officedocument.presentationml.tags+xml"/>
  <Override PartName="/ppt/tags/tag4041.xml" ContentType="application/vnd.openxmlformats-officedocument.presentationml.tags+xml"/>
  <Override PartName="/ppt/tags/tag4042.xml" ContentType="application/vnd.openxmlformats-officedocument.presentationml.tags+xml"/>
  <Override PartName="/ppt/tags/tag4043.xml" ContentType="application/vnd.openxmlformats-officedocument.presentationml.tags+xml"/>
  <Override PartName="/ppt/tags/tag4044.xml" ContentType="application/vnd.openxmlformats-officedocument.presentationml.tags+xml"/>
  <Override PartName="/ppt/tags/tag4045.xml" ContentType="application/vnd.openxmlformats-officedocument.presentationml.tags+xml"/>
  <Override PartName="/ppt/tags/tag4046.xml" ContentType="application/vnd.openxmlformats-officedocument.presentationml.tags+xml"/>
  <Override PartName="/ppt/tags/tag4047.xml" ContentType="application/vnd.openxmlformats-officedocument.presentationml.tags+xml"/>
  <Override PartName="/ppt/tags/tag4048.xml" ContentType="application/vnd.openxmlformats-officedocument.presentationml.tags+xml"/>
  <Override PartName="/ppt/tags/tag4049.xml" ContentType="application/vnd.openxmlformats-officedocument.presentationml.tags+xml"/>
  <Override PartName="/ppt/tags/tag4050.xml" ContentType="application/vnd.openxmlformats-officedocument.presentationml.tags+xml"/>
  <Override PartName="/ppt/tags/tag4051.xml" ContentType="application/vnd.openxmlformats-officedocument.presentationml.tags+xml"/>
  <Override PartName="/ppt/tags/tag4052.xml" ContentType="application/vnd.openxmlformats-officedocument.presentationml.tags+xml"/>
  <Override PartName="/ppt/tags/tag4053.xml" ContentType="application/vnd.openxmlformats-officedocument.presentationml.tags+xml"/>
  <Override PartName="/ppt/tags/tag4054.xml" ContentType="application/vnd.openxmlformats-officedocument.presentationml.tags+xml"/>
  <Override PartName="/ppt/tags/tag4055.xml" ContentType="application/vnd.openxmlformats-officedocument.presentationml.tags+xml"/>
  <Override PartName="/ppt/tags/tag4056.xml" ContentType="application/vnd.openxmlformats-officedocument.presentationml.tags+xml"/>
  <Override PartName="/ppt/tags/tag4057.xml" ContentType="application/vnd.openxmlformats-officedocument.presentationml.tags+xml"/>
  <Override PartName="/ppt/tags/tag4058.xml" ContentType="application/vnd.openxmlformats-officedocument.presentationml.tags+xml"/>
  <Override PartName="/ppt/tags/tag4059.xml" ContentType="application/vnd.openxmlformats-officedocument.presentationml.tags+xml"/>
  <Override PartName="/ppt/tags/tag4060.xml" ContentType="application/vnd.openxmlformats-officedocument.presentationml.tags+xml"/>
  <Override PartName="/ppt/tags/tag4061.xml" ContentType="application/vnd.openxmlformats-officedocument.presentationml.tags+xml"/>
  <Override PartName="/ppt/tags/tag4062.xml" ContentType="application/vnd.openxmlformats-officedocument.presentationml.tags+xml"/>
  <Override PartName="/ppt/tags/tag4063.xml" ContentType="application/vnd.openxmlformats-officedocument.presentationml.tags+xml"/>
  <Override PartName="/ppt/tags/tag4064.xml" ContentType="application/vnd.openxmlformats-officedocument.presentationml.tags+xml"/>
  <Override PartName="/ppt/tags/tag4065.xml" ContentType="application/vnd.openxmlformats-officedocument.presentationml.tags+xml"/>
  <Override PartName="/ppt/tags/tag4066.xml" ContentType="application/vnd.openxmlformats-officedocument.presentationml.tags+xml"/>
  <Override PartName="/ppt/tags/tag4067.xml" ContentType="application/vnd.openxmlformats-officedocument.presentationml.tags+xml"/>
  <Override PartName="/ppt/tags/tag4068.xml" ContentType="application/vnd.openxmlformats-officedocument.presentationml.tags+xml"/>
  <Override PartName="/ppt/tags/tag4069.xml" ContentType="application/vnd.openxmlformats-officedocument.presentationml.tags+xml"/>
  <Override PartName="/ppt/tags/tag4070.xml" ContentType="application/vnd.openxmlformats-officedocument.presentationml.tags+xml"/>
  <Override PartName="/ppt/tags/tag4071.xml" ContentType="application/vnd.openxmlformats-officedocument.presentationml.tags+xml"/>
  <Override PartName="/ppt/tags/tag4072.xml" ContentType="application/vnd.openxmlformats-officedocument.presentationml.tags+xml"/>
  <Override PartName="/ppt/tags/tag4073.xml" ContentType="application/vnd.openxmlformats-officedocument.presentationml.tags+xml"/>
  <Override PartName="/ppt/tags/tag4074.xml" ContentType="application/vnd.openxmlformats-officedocument.presentationml.tags+xml"/>
  <Override PartName="/ppt/tags/tag4075.xml" ContentType="application/vnd.openxmlformats-officedocument.presentationml.tags+xml"/>
  <Override PartName="/ppt/tags/tag4076.xml" ContentType="application/vnd.openxmlformats-officedocument.presentationml.tags+xml"/>
  <Override PartName="/ppt/tags/tag4077.xml" ContentType="application/vnd.openxmlformats-officedocument.presentationml.tags+xml"/>
  <Override PartName="/ppt/tags/tag4078.xml" ContentType="application/vnd.openxmlformats-officedocument.presentationml.tags+xml"/>
  <Override PartName="/ppt/tags/tag4079.xml" ContentType="application/vnd.openxmlformats-officedocument.presentationml.tags+xml"/>
  <Override PartName="/ppt/tags/tag4080.xml" ContentType="application/vnd.openxmlformats-officedocument.presentationml.tags+xml"/>
  <Override PartName="/ppt/tags/tag4081.xml" ContentType="application/vnd.openxmlformats-officedocument.presentationml.tags+xml"/>
  <Override PartName="/ppt/tags/tag4082.xml" ContentType="application/vnd.openxmlformats-officedocument.presentationml.tags+xml"/>
  <Override PartName="/ppt/tags/tag4083.xml" ContentType="application/vnd.openxmlformats-officedocument.presentationml.tags+xml"/>
  <Override PartName="/ppt/tags/tag4084.xml" ContentType="application/vnd.openxmlformats-officedocument.presentationml.tags+xml"/>
  <Override PartName="/ppt/notesSlides/notesSlide72.xml" ContentType="application/vnd.openxmlformats-officedocument.presentationml.notesSlide+xml"/>
  <Override PartName="/ppt/tags/tag4085.xml" ContentType="application/vnd.openxmlformats-officedocument.presentationml.tags+xml"/>
  <Override PartName="/ppt/tags/tag4086.xml" ContentType="application/vnd.openxmlformats-officedocument.presentationml.tags+xml"/>
  <Override PartName="/ppt/tags/tag4087.xml" ContentType="application/vnd.openxmlformats-officedocument.presentationml.tags+xml"/>
  <Override PartName="/ppt/tags/tag4088.xml" ContentType="application/vnd.openxmlformats-officedocument.presentationml.tags+xml"/>
  <Override PartName="/ppt/tags/tag4089.xml" ContentType="application/vnd.openxmlformats-officedocument.presentationml.tags+xml"/>
  <Override PartName="/ppt/tags/tag4090.xml" ContentType="application/vnd.openxmlformats-officedocument.presentationml.tags+xml"/>
  <Override PartName="/ppt/tags/tag4091.xml" ContentType="application/vnd.openxmlformats-officedocument.presentationml.tags+xml"/>
  <Override PartName="/ppt/tags/tag4092.xml" ContentType="application/vnd.openxmlformats-officedocument.presentationml.tags+xml"/>
  <Override PartName="/ppt/tags/tag4093.xml" ContentType="application/vnd.openxmlformats-officedocument.presentationml.tags+xml"/>
  <Override PartName="/ppt/tags/tag4094.xml" ContentType="application/vnd.openxmlformats-officedocument.presentationml.tags+xml"/>
  <Override PartName="/ppt/tags/tag4095.xml" ContentType="application/vnd.openxmlformats-officedocument.presentationml.tags+xml"/>
  <Override PartName="/ppt/tags/tag4096.xml" ContentType="application/vnd.openxmlformats-officedocument.presentationml.tags+xml"/>
  <Override PartName="/ppt/tags/tag4097.xml" ContentType="application/vnd.openxmlformats-officedocument.presentationml.tags+xml"/>
  <Override PartName="/ppt/tags/tag4098.xml" ContentType="application/vnd.openxmlformats-officedocument.presentationml.tags+xml"/>
  <Override PartName="/ppt/tags/tag4099.xml" ContentType="application/vnd.openxmlformats-officedocument.presentationml.tags+xml"/>
  <Override PartName="/ppt/tags/tag4100.xml" ContentType="application/vnd.openxmlformats-officedocument.presentationml.tags+xml"/>
  <Override PartName="/ppt/tags/tag4101.xml" ContentType="application/vnd.openxmlformats-officedocument.presentationml.tags+xml"/>
  <Override PartName="/ppt/tags/tag4102.xml" ContentType="application/vnd.openxmlformats-officedocument.presentationml.tags+xml"/>
  <Override PartName="/ppt/notesSlides/notesSlide73.xml" ContentType="application/vnd.openxmlformats-officedocument.presentationml.notesSlide+xml"/>
  <Override PartName="/ppt/tags/tag4103.xml" ContentType="application/vnd.openxmlformats-officedocument.presentationml.tags+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3" r:id="rId2"/>
    <p:sldMasterId id="2147483729" r:id="rId3"/>
    <p:sldMasterId id="2147484126" r:id="rId4"/>
    <p:sldMasterId id="2147484138" r:id="rId5"/>
    <p:sldMasterId id="2147484150" r:id="rId6"/>
  </p:sldMasterIdLst>
  <p:notesMasterIdLst>
    <p:notesMasterId r:id="rId140"/>
  </p:notesMasterIdLst>
  <p:handoutMasterIdLst>
    <p:handoutMasterId r:id="rId141"/>
  </p:handoutMasterIdLst>
  <p:sldIdLst>
    <p:sldId id="744" r:id="rId7"/>
    <p:sldId id="1033" r:id="rId8"/>
    <p:sldId id="973" r:id="rId9"/>
    <p:sldId id="937" r:id="rId10"/>
    <p:sldId id="1031" r:id="rId11"/>
    <p:sldId id="939" r:id="rId12"/>
    <p:sldId id="942" r:id="rId13"/>
    <p:sldId id="917" r:id="rId14"/>
    <p:sldId id="903" r:id="rId15"/>
    <p:sldId id="943" r:id="rId16"/>
    <p:sldId id="914" r:id="rId17"/>
    <p:sldId id="984" r:id="rId18"/>
    <p:sldId id="985" r:id="rId19"/>
    <p:sldId id="986" r:id="rId20"/>
    <p:sldId id="987" r:id="rId21"/>
    <p:sldId id="988" r:id="rId22"/>
    <p:sldId id="989" r:id="rId23"/>
    <p:sldId id="990" r:id="rId24"/>
    <p:sldId id="991" r:id="rId25"/>
    <p:sldId id="992" r:id="rId26"/>
    <p:sldId id="993" r:id="rId27"/>
    <p:sldId id="994" r:id="rId28"/>
    <p:sldId id="995" r:id="rId29"/>
    <p:sldId id="958" r:id="rId30"/>
    <p:sldId id="1007" r:id="rId31"/>
    <p:sldId id="1006" r:id="rId32"/>
    <p:sldId id="997" r:id="rId33"/>
    <p:sldId id="1009" r:id="rId34"/>
    <p:sldId id="1004" r:id="rId35"/>
    <p:sldId id="1005" r:id="rId36"/>
    <p:sldId id="944" r:id="rId37"/>
    <p:sldId id="1016" r:id="rId38"/>
    <p:sldId id="1010" r:id="rId39"/>
    <p:sldId id="1011" r:id="rId40"/>
    <p:sldId id="1012" r:id="rId41"/>
    <p:sldId id="1013" r:id="rId42"/>
    <p:sldId id="1014" r:id="rId43"/>
    <p:sldId id="1015" r:id="rId44"/>
    <p:sldId id="959" r:id="rId45"/>
    <p:sldId id="968" r:id="rId46"/>
    <p:sldId id="970" r:id="rId47"/>
    <p:sldId id="1027" r:id="rId48"/>
    <p:sldId id="1017" r:id="rId49"/>
    <p:sldId id="1028" r:id="rId50"/>
    <p:sldId id="950" r:id="rId51"/>
    <p:sldId id="951" r:id="rId52"/>
    <p:sldId id="869" r:id="rId53"/>
    <p:sldId id="895" r:id="rId54"/>
    <p:sldId id="717" r:id="rId55"/>
    <p:sldId id="900" r:id="rId56"/>
    <p:sldId id="794" r:id="rId57"/>
    <p:sldId id="897" r:id="rId58"/>
    <p:sldId id="896" r:id="rId59"/>
    <p:sldId id="841" r:id="rId60"/>
    <p:sldId id="795" r:id="rId61"/>
    <p:sldId id="882" r:id="rId62"/>
    <p:sldId id="923" r:id="rId63"/>
    <p:sldId id="905" r:id="rId64"/>
    <p:sldId id="766" r:id="rId65"/>
    <p:sldId id="1041" r:id="rId66"/>
    <p:sldId id="1038" r:id="rId67"/>
    <p:sldId id="864" r:id="rId68"/>
    <p:sldId id="1039" r:id="rId69"/>
    <p:sldId id="1040" r:id="rId70"/>
    <p:sldId id="1035" r:id="rId71"/>
    <p:sldId id="1036" r:id="rId72"/>
    <p:sldId id="1032" r:id="rId73"/>
    <p:sldId id="1023" r:id="rId74"/>
    <p:sldId id="1024" r:id="rId75"/>
    <p:sldId id="1025" r:id="rId76"/>
    <p:sldId id="1026" r:id="rId77"/>
    <p:sldId id="983" r:id="rId78"/>
    <p:sldId id="1021" r:id="rId79"/>
    <p:sldId id="1022" r:id="rId80"/>
    <p:sldId id="999" r:id="rId81"/>
    <p:sldId id="904" r:id="rId82"/>
    <p:sldId id="978" r:id="rId83"/>
    <p:sldId id="928" r:id="rId84"/>
    <p:sldId id="929" r:id="rId85"/>
    <p:sldId id="976" r:id="rId86"/>
    <p:sldId id="977" r:id="rId87"/>
    <p:sldId id="930" r:id="rId88"/>
    <p:sldId id="981" r:id="rId89"/>
    <p:sldId id="974" r:id="rId90"/>
    <p:sldId id="798" r:id="rId91"/>
    <p:sldId id="799" r:id="rId92"/>
    <p:sldId id="982" r:id="rId93"/>
    <p:sldId id="800" r:id="rId94"/>
    <p:sldId id="883" r:id="rId95"/>
    <p:sldId id="884" r:id="rId96"/>
    <p:sldId id="873" r:id="rId97"/>
    <p:sldId id="881" r:id="rId98"/>
    <p:sldId id="971" r:id="rId99"/>
    <p:sldId id="972" r:id="rId100"/>
    <p:sldId id="940" r:id="rId101"/>
    <p:sldId id="769" r:id="rId102"/>
    <p:sldId id="770" r:id="rId103"/>
    <p:sldId id="771" r:id="rId104"/>
    <p:sldId id="772" r:id="rId105"/>
    <p:sldId id="773" r:id="rId106"/>
    <p:sldId id="774" r:id="rId107"/>
    <p:sldId id="775" r:id="rId108"/>
    <p:sldId id="776" r:id="rId109"/>
    <p:sldId id="777" r:id="rId110"/>
    <p:sldId id="778" r:id="rId111"/>
    <p:sldId id="779" r:id="rId112"/>
    <p:sldId id="780" r:id="rId113"/>
    <p:sldId id="787" r:id="rId114"/>
    <p:sldId id="863" r:id="rId115"/>
    <p:sldId id="781" r:id="rId116"/>
    <p:sldId id="782" r:id="rId117"/>
    <p:sldId id="783" r:id="rId118"/>
    <p:sldId id="784" r:id="rId119"/>
    <p:sldId id="785" r:id="rId120"/>
    <p:sldId id="786" r:id="rId121"/>
    <p:sldId id="702" r:id="rId122"/>
    <p:sldId id="691" r:id="rId123"/>
    <p:sldId id="740" r:id="rId124"/>
    <p:sldId id="742" r:id="rId125"/>
    <p:sldId id="793" r:id="rId126"/>
    <p:sldId id="801" r:id="rId127"/>
    <p:sldId id="802" r:id="rId128"/>
    <p:sldId id="803" r:id="rId129"/>
    <p:sldId id="804" r:id="rId130"/>
    <p:sldId id="805" r:id="rId131"/>
    <p:sldId id="806" r:id="rId132"/>
    <p:sldId id="807" r:id="rId133"/>
    <p:sldId id="808" r:id="rId134"/>
    <p:sldId id="809" r:id="rId135"/>
    <p:sldId id="810" r:id="rId136"/>
    <p:sldId id="812" r:id="rId137"/>
    <p:sldId id="813" r:id="rId138"/>
    <p:sldId id="901" r:id="rId139"/>
  </p:sldIdLst>
  <p:sldSz cx="9144000" cy="6858000" type="screen4x3"/>
  <p:notesSz cx="6858000" cy="9144000"/>
  <p:custDataLst>
    <p:tags r:id="rId142"/>
  </p:custDataLst>
  <p:defaultTextStyle>
    <a:defPPr>
      <a:defRPr lang="en-US"/>
    </a:defPPr>
    <a:lvl1pPr algn="ctr" rtl="0" eaLnBrk="0" fontAlgn="base" hangingPunct="0">
      <a:spcBef>
        <a:spcPct val="0"/>
      </a:spcBef>
      <a:spcAft>
        <a:spcPct val="0"/>
      </a:spcAft>
      <a:defRPr sz="2400" kern="1200">
        <a:solidFill>
          <a:schemeClr val="tx1"/>
        </a:solidFill>
        <a:latin typeface="Times" pitchFamily="-106" charset="0"/>
        <a:ea typeface="ＭＳ Ｐゴシック" pitchFamily="-106" charset="-128"/>
        <a:cs typeface="+mn-cs"/>
      </a:defRPr>
    </a:lvl1pPr>
    <a:lvl2pPr marL="457200" algn="ctr" rtl="0" eaLnBrk="0" fontAlgn="base" hangingPunct="0">
      <a:spcBef>
        <a:spcPct val="0"/>
      </a:spcBef>
      <a:spcAft>
        <a:spcPct val="0"/>
      </a:spcAft>
      <a:defRPr sz="2400" kern="1200">
        <a:solidFill>
          <a:schemeClr val="tx1"/>
        </a:solidFill>
        <a:latin typeface="Times" pitchFamily="-106" charset="0"/>
        <a:ea typeface="ＭＳ Ｐゴシック" pitchFamily="-106" charset="-128"/>
        <a:cs typeface="+mn-cs"/>
      </a:defRPr>
    </a:lvl2pPr>
    <a:lvl3pPr marL="914400" algn="ctr" rtl="0" eaLnBrk="0" fontAlgn="base" hangingPunct="0">
      <a:spcBef>
        <a:spcPct val="0"/>
      </a:spcBef>
      <a:spcAft>
        <a:spcPct val="0"/>
      </a:spcAft>
      <a:defRPr sz="2400" kern="1200">
        <a:solidFill>
          <a:schemeClr val="tx1"/>
        </a:solidFill>
        <a:latin typeface="Times" pitchFamily="-106" charset="0"/>
        <a:ea typeface="ＭＳ Ｐゴシック" pitchFamily="-106" charset="-128"/>
        <a:cs typeface="+mn-cs"/>
      </a:defRPr>
    </a:lvl3pPr>
    <a:lvl4pPr marL="1371600" algn="ctr" rtl="0" eaLnBrk="0" fontAlgn="base" hangingPunct="0">
      <a:spcBef>
        <a:spcPct val="0"/>
      </a:spcBef>
      <a:spcAft>
        <a:spcPct val="0"/>
      </a:spcAft>
      <a:defRPr sz="2400" kern="1200">
        <a:solidFill>
          <a:schemeClr val="tx1"/>
        </a:solidFill>
        <a:latin typeface="Times" pitchFamily="-106" charset="0"/>
        <a:ea typeface="ＭＳ Ｐゴシック" pitchFamily="-106" charset="-128"/>
        <a:cs typeface="+mn-cs"/>
      </a:defRPr>
    </a:lvl4pPr>
    <a:lvl5pPr marL="1828800" algn="ctr" rtl="0" eaLnBrk="0" fontAlgn="base" hangingPunct="0">
      <a:spcBef>
        <a:spcPct val="0"/>
      </a:spcBef>
      <a:spcAft>
        <a:spcPct val="0"/>
      </a:spcAft>
      <a:defRPr sz="2400" kern="1200">
        <a:solidFill>
          <a:schemeClr val="tx1"/>
        </a:solidFill>
        <a:latin typeface="Times" pitchFamily="-106" charset="0"/>
        <a:ea typeface="ＭＳ Ｐゴシック" pitchFamily="-106" charset="-128"/>
        <a:cs typeface="+mn-cs"/>
      </a:defRPr>
    </a:lvl5pPr>
    <a:lvl6pPr marL="2286000" algn="l" defTabSz="914400" rtl="0" eaLnBrk="1" latinLnBrk="0" hangingPunct="1">
      <a:defRPr sz="2400" kern="1200">
        <a:solidFill>
          <a:schemeClr val="tx1"/>
        </a:solidFill>
        <a:latin typeface="Times" pitchFamily="-106" charset="0"/>
        <a:ea typeface="ＭＳ Ｐゴシック" pitchFamily="-106" charset="-128"/>
        <a:cs typeface="+mn-cs"/>
      </a:defRPr>
    </a:lvl6pPr>
    <a:lvl7pPr marL="2743200" algn="l" defTabSz="914400" rtl="0" eaLnBrk="1" latinLnBrk="0" hangingPunct="1">
      <a:defRPr sz="2400" kern="1200">
        <a:solidFill>
          <a:schemeClr val="tx1"/>
        </a:solidFill>
        <a:latin typeface="Times" pitchFamily="-106" charset="0"/>
        <a:ea typeface="ＭＳ Ｐゴシック" pitchFamily="-106" charset="-128"/>
        <a:cs typeface="+mn-cs"/>
      </a:defRPr>
    </a:lvl7pPr>
    <a:lvl8pPr marL="3200400" algn="l" defTabSz="914400" rtl="0" eaLnBrk="1" latinLnBrk="0" hangingPunct="1">
      <a:defRPr sz="2400" kern="1200">
        <a:solidFill>
          <a:schemeClr val="tx1"/>
        </a:solidFill>
        <a:latin typeface="Times" pitchFamily="-106" charset="0"/>
        <a:ea typeface="ＭＳ Ｐゴシック" pitchFamily="-106" charset="-128"/>
        <a:cs typeface="+mn-cs"/>
      </a:defRPr>
    </a:lvl8pPr>
    <a:lvl9pPr marL="3657600" algn="l" defTabSz="914400" rtl="0" eaLnBrk="1" latinLnBrk="0" hangingPunct="1">
      <a:defRPr sz="2400" kern="1200">
        <a:solidFill>
          <a:schemeClr val="tx1"/>
        </a:solidFill>
        <a:latin typeface="Times" pitchFamily="-106" charset="0"/>
        <a:ea typeface="ＭＳ Ｐゴシック" pitchFamily="-106"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CCECFF"/>
    <a:srgbClr val="0E0CFB"/>
    <a:srgbClr val="CCFFCC"/>
    <a:srgbClr val="D8F0DE"/>
    <a:srgbClr val="009900"/>
    <a:srgbClr val="FFCC99"/>
    <a:srgbClr val="F3E2FA"/>
    <a:srgbClr val="CC3300"/>
    <a:srgbClr val="FECACA"/>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53" autoAdjust="0"/>
    <p:restoredTop sz="82808" autoAdjust="0"/>
  </p:normalViewPr>
  <p:slideViewPr>
    <p:cSldViewPr>
      <p:cViewPr varScale="1">
        <p:scale>
          <a:sx n="84" d="100"/>
          <a:sy n="84" d="100"/>
        </p:scale>
        <p:origin x="-85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20" d="100"/>
          <a:sy n="120" d="100"/>
        </p:scale>
        <p:origin x="-263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slide" Target="slides/slide132.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slide" Target="slides/slide110.xml"/><Relationship Id="rId124" Type="http://schemas.openxmlformats.org/officeDocument/2006/relationships/slide" Target="slides/slide118.xml"/><Relationship Id="rId129" Type="http://schemas.openxmlformats.org/officeDocument/2006/relationships/slide" Target="slides/slide123.xml"/><Relationship Id="rId137" Type="http://schemas.openxmlformats.org/officeDocument/2006/relationships/slide" Target="slides/slide13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32" Type="http://schemas.openxmlformats.org/officeDocument/2006/relationships/slide" Target="slides/slide126.xml"/><Relationship Id="rId140" Type="http://schemas.openxmlformats.org/officeDocument/2006/relationships/notesMaster" Target="notesMasters/notesMaster1.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135" Type="http://schemas.openxmlformats.org/officeDocument/2006/relationships/slide" Target="slides/slide129.xml"/><Relationship Id="rId14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handoutMaster" Target="handoutMasters/handoutMaster1.xml"/><Relationship Id="rId14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45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a:defRPr sz="1200">
                <a:latin typeface="Times" pitchFamily="1" charset="0"/>
                <a:ea typeface="ＭＳ Ｐゴシック" pitchFamily="1" charset="-128"/>
                <a:cs typeface="+mn-cs"/>
              </a:defRPr>
            </a:lvl1pPr>
          </a:lstStyle>
          <a:p>
            <a:pPr>
              <a:defRPr/>
            </a:pPr>
            <a:endParaRPr lang="en-US"/>
          </a:p>
        </p:txBody>
      </p:sp>
      <p:sp>
        <p:nvSpPr>
          <p:cNvPr id="36454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r">
              <a:defRPr sz="1200">
                <a:latin typeface="Times" pitchFamily="1" charset="0"/>
                <a:ea typeface="ＭＳ Ｐゴシック" pitchFamily="1" charset="-128"/>
                <a:cs typeface="+mn-cs"/>
              </a:defRPr>
            </a:lvl1pPr>
          </a:lstStyle>
          <a:p>
            <a:pPr>
              <a:defRPr/>
            </a:pPr>
            <a:endParaRPr lang="en-US"/>
          </a:p>
        </p:txBody>
      </p:sp>
      <p:sp>
        <p:nvSpPr>
          <p:cNvPr id="36454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lvl1pPr algn="l">
              <a:defRPr sz="1200">
                <a:latin typeface="Times" pitchFamily="1" charset="0"/>
                <a:ea typeface="ＭＳ Ｐゴシック" pitchFamily="1" charset="-128"/>
                <a:cs typeface="+mn-cs"/>
              </a:defRPr>
            </a:lvl1pPr>
          </a:lstStyle>
          <a:p>
            <a:pPr>
              <a:defRPr/>
            </a:pPr>
            <a:endParaRPr lang="en-US"/>
          </a:p>
        </p:txBody>
      </p:sp>
      <p:sp>
        <p:nvSpPr>
          <p:cNvPr id="364549" name="Rectangle 5"/>
          <p:cNvSpPr>
            <a:spLocks noGrp="1" noChangeArrowheads="1"/>
          </p:cNvSpPr>
          <p:nvPr>
            <p:ph type="sldNum" sz="quarter" idx="3"/>
          </p:nvPr>
        </p:nvSpPr>
        <p:spPr bwMode="auto">
          <a:xfrm>
            <a:off x="3886200" y="8869363"/>
            <a:ext cx="2971800" cy="274637"/>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lvl1pPr algn="r">
              <a:defRPr sz="1200">
                <a:latin typeface="Times" pitchFamily="-106" charset="0"/>
                <a:ea typeface="ＭＳ Ｐゴシック" pitchFamily="34" charset="-128"/>
              </a:defRPr>
            </a:lvl1pPr>
          </a:lstStyle>
          <a:p>
            <a:pPr>
              <a:defRPr/>
            </a:pPr>
            <a:fld id="{B73D3F79-21F6-4D22-A775-72AC30F744DE}" type="slidenum">
              <a:rPr lang="en-US"/>
              <a:pPr>
                <a:defRPr/>
              </a:pPr>
              <a:t>‹#›</a:t>
            </a:fld>
            <a:endParaRPr lang="en-US"/>
          </a:p>
        </p:txBody>
      </p:sp>
    </p:spTree>
    <p:extLst>
      <p:ext uri="{BB962C8B-B14F-4D97-AF65-F5344CB8AC3E}">
        <p14:creationId xmlns:p14="http://schemas.microsoft.com/office/powerpoint/2010/main" val="44901853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1-10-04T16:51:12.29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1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07T17:47:15.018"/>
    </inkml:context>
    <inkml:brush xml:id="br0">
      <inkml:brushProperty name="width" value="0.05292" units="cm"/>
      <inkml:brushProperty name="height" value="0.05292" units="cm"/>
      <inkml:brushProperty name="color" value="#FF0000"/>
    </inkml:brush>
  </inkml:definitions>
  <inkml:trace contextRef="#ctx0" brushRef="#br0">15081 1910,'25'-25,"-25"25,0 0,0 0,0 25,0 0,0 24,0 1,0 0,0 24,25 0,-25 1,0 24,25-25,-1 1,-24-26,0 1,25 0,-25-25,25-1,-25-24,0-24,0-1,0-25,0-24</inkml:trace>
  <inkml:trace contextRef="#ctx0" brushRef="#br0" timeOffset="457.026">15379 1860,'25'0,"-25"-24,25 24,-1 0,1-25,0 25,25 0,-1 0,1 0,-1 0,1 0,0 25,-26-1,1 26,0 0,-25-1,0 1,-25-1,25 1,-25 0,50-1,-25-24,25 0,25 0,-1-1,1 1,-1 0,1 0,-25 0,0-1,-25 1,-25 25,0-25,0 24,-49 1,24-25,1 24,-26-49,26 25,24 0,0-25,-25 0,50 0,0 0,25 0,0-25,-25 25</inkml:trace>
  <inkml:trace contextRef="#ctx0" brushRef="#br0" timeOffset="1333.0762">15677 4093,'0'0,"0"0,0 0,0 25,0-25,-25 24,25 1,-25 25,25-1,0 1,-25 24,25-24,0 49,0-49,25 24,0-24,0-1,24 1,1-25,-1 0,1-25,0 0,-26-25,26 0,-25-25,0 1,-1 24,1-25,-25-24,0 49,0-24,-25-1,25 0,-24 50,-1 0,0 0,0 0,0 25,1 0,24 25,-25-1,0 1,25-1,0 1,-25-25,25 0,0-1,25 1,-25-25,0 0,0-25,25 1</inkml:trace>
  <inkml:trace contextRef="#ctx0" brushRef="#br0" timeOffset="4506.2576">15180 12750,'-49'-25,"24"25,0 0,0 25,1-1,24-24,0 0,24 0,-24 0,50-24,-25 24,24-25,-24 25,25 0,-25 25,-1-1,1 26,0 24,-25 1,0 24,0 0,0 1,0 24,0-50,0 25,0-49,0 24,0-49,0 0,0-25,0-25</inkml:trace>
  <inkml:trace contextRef="#ctx0" brushRef="#br0" timeOffset="4646.2657">15255 13370,'-25'-25,"25"0,0 25,25 0,0 0,-25-25,24 25,26-24,-25-1,0 25,24-25</inkml:trace>
  <inkml:trace contextRef="#ctx0" brushRef="#br0" timeOffset="5041.2882">15776 12973,'25'-25,"-25"25,0-25,0 25,-50 0,0 25,26-25,-51 50,26-26,-1 51,25-26,25 51,0-26,0 25,50-24,-1 24,1-49,-25 24,24-24,-49-1,25-24,-25 0,-25-25,1 0,-26-25,25-25,0 26,1-26,-1 0,25-24,25 24,-1 1,1-26,25 26,-25-26,24 26,-24-1,25 0,-26 1,-24-1,25 25,-25 1,-25-1,1 25,24 0</inkml:trace>
  <inkml:trace contextRef="#ctx0" brushRef="#br0" timeOffset="22019.2594">16321 15925,'0'0,"0"0,0 0,0 0,0 0,0 24,-24 1,24 0,-25 25,25-26,-25 26,0 0,25-1,0-24,0 25,0-26,25 1,0-25,0 25,-1-25,26 0,0 0,-25-25,24 25,-24-25,0 25,0-24,-25-1,24-25</inkml:trace>
  <inkml:trace contextRef="#ctx0" brushRef="#br0" timeOffset="22287.2747">16793 15677,'0'0,"0"24,0 26,-25-25,25 49,-25-24,25 49,0 0,0 25,-25-25,25 1,0-1,0 0,0-24,0-1,0 0,0-49,0 0,0-25,0 0,0 0,0-25,0-24</inkml:trace>
  <inkml:trace contextRef="#ctx0" brushRef="#br0" timeOffset="23069.319">17140 15825,'0'-24,"0"-26,0 25,-25-24,0-1,1 0,-26 1,0 24,26-25,-51 26,1-1,-1-25,-24 25,25 0,-50 1,0-1,0 0,0 0,-25 0,0 1,-25-1,1 0,-1 25,0-25,-24 25,0 0,-1 0,1 25,24 0,-24 24,-1 1,26 24,-1 1,25 24,25 0,0 1,25-1,0 25,24 25,50-25,1 0,24-25,24 25,26-25,24 0,26 1,24-26,24 0,1 1,25-26,24 1,26 0,-1-1,25-24,0 0,25 0,-25-25,25 0,24 0,-24-25,0 0,0-25,-25 26,25-26,-50 0,0 1,-24-26,-26 1,-24 0,-50-1,1 1,-76-25,-24-1,-24 1,-51-25,-24 25,-25 0,-25-1,0 1,-24 25,-26-1,26 1,-51 24,1 26,0-1,-25 50,0-1,-50 1</inkml:trace>
  <inkml:trace contextRef="#ctx0" brushRef="#br0" timeOffset="94397.3992">14734 4167,'-25'-25,"0"1,1-1,-26 0,25 25,-24 0,-1 0,0-25,26 50,-1-25,0 0,0 0,0 25,0 24,1 1,24 0,-25-1,0 26,25-1,-25 25,25-24,-25 24,1-25,24 1,0-1,0 1,0-26,0 1,0-1,24 1,-24-25,25 0,-25-1,25 1,0 0,0 0,-1-25,1 0,25 0,-25 0,24 0,1-25,0 25,-1-25,-24 25,25-25,-1 25,-24 0,0 0,-25-24,25 24,-1 0,-24-25,25 25,-25-25,25-25,0 1,-25-26,25 1,-25-25,0-1,0 1,0 0,-25 25,25-26,-25 51,0-1,0 1,25 49,-24-25,-1 25,25-25,-25 50,0-25,25 0,0 0,0 0,0 25,0-25,0 24,0-24,0 0,0-24,25 24,-25 0</inkml:trace>
  <inkml:trace contextRef="#ctx0" brushRef="#br0" timeOffset="96187.5016">9699 3845,'0'0,"24"-25,-24 25,0-25,25 25,-25-25,0 25,25-24,-25 24,25 0,0 0,-25-25,24 25,1 0,25-25,-25 25,-1 0,1 0,25 0,0 0,-26 0,26 0,-25 0,24 25,1-25,0 0,-1 0,1 0,-25 0,24 25,1-25,-1 0,1 0,24 0,-24 0,0 0,-1 0,1 0,24 0,-24 0,-1 0,1 0,0 0,-1 0,1 0,0-25,24 25,-24 0,-1 0,1-25,-1 25,1 0,24 0,-49 25,50-25,-26 0,1 0,24 0,-24 0,24 25,-24-50,24 25,-24 0,24 0,1 0,-26 0,26 0,-1 0,1 0,-26 0,26 0,-1 0,0 0,1 0,-1 0,-24 0,24 0,1 0,-1 0,1 0,-26 0,26 0,-26 0,1 0,24 25,1-25,-51 0,51 0,-26 0,1 0,0 0,-26 0,26 0,-25 0,0 0,-1 0,1 0,0 0,-25 0,25 0,-25 0,0 0,0 0,0 0,0 0,0 0,0 0,0 0,0 0,0 0,0 0,0 0,0 0,0 0,0 0,0 0,0 0,0 0,0 0,0 0,0 0,0 0,-25 0</inkml:trace>
  <inkml:trace contextRef="#ctx0" brushRef="#br0" timeOffset="97299.5652">15429 6102,'0'0,"0"0,0 0,0 0,0 0,0 0,-25 0,25 25,0-25,-25 25,0-1,0 1,0-25,1 25,24 0,-25 0,0 24,25-24,0-25,0 25,0 0,25-1,-25 1,25 0,-1 0,-24 0,25-25,-25 0,0 0,25 24,-25-24,0 0,0-24,0 24,0-25</inkml:trace>
  <inkml:trace contextRef="#ctx0" brushRef="#br0" timeOffset="97578.5812">15354 6350,'0'0,"0"0,0 0,25 25,0-25,0 0,-1 0,26 25,-25-25,24 0,1 0,-25 0,0 0,-1 24,1-24,0 0,-25 0,25 25,-25-25,25 0,-25 0,0 25,0-25,0 0,0 25,0 0,-25-25</inkml:trace>
  <inkml:trace contextRef="#ctx0" brushRef="#br0" timeOffset="130165.445">14957 4415,'0'0,"25"0,-25 0,0-25,0 1,0-26,0 0,0 1,0-26,0 1,0 24,0-24,0 24,0 1,-25 24,25 0,0 25,0 0,25 0,-25 25,25 0,0 24,-1-24,1 0,0 25,0-1,0-24,-25 0,24 0,-48-25,24 24,-25-24,0-24,0 24,0 0,1-25,-1 0,25 25,-25 0,25 0,0 0,25 0,-25 25,25-25,-1 25,1-1,0-24,0 25,-25-25,25-25,-25 1,24-1,-24 0,0-25,0 1,25-1,-25 1,0 24,0 0,25 0,-25 25,0 25,25-25,0 25,-25 24,24-24,1-25,-25 25,25 0,-25-25,0-25,0 25,0-25,-25 0,25-24,-25-1,25 25,-24 1,24-1,0 0,0 25</inkml:trace>
  <inkml:trace contextRef="#ctx0" brushRef="#br0" timeOffset="130501.4641">15354 3795,'0'25,"25"0,-25 0,25-1,-25-24,0 0,0 0,0-24,0-26,0 25,-25-24,25-1,0 0,-25 25,25-24,0 24,25 0,-25 25,25 0,0 0,-1 25,1 25,25-26,-25 26,-1 0,-24-25,25 24,-50 1,25-1,0-24,-24 25,-1-25,0-1,0-24,25 25,0-25,0 0,-25 0,25 0,0 25</inkml:trace>
  <inkml:trace contextRef="#ctx0" brushRef="#br0" timeOffset="132696.5893">14263 3795,'0'0,"0"0,-25 0,25 0,-25 0,25 0,0 0,0 25,0-25,25 25,0-25,-25 25,24-25,1 24,0 1,0-25,25 0,-26 25,26-25,0 0,-1-25,-24 25,25 0,-26 0,1 0,0-25,0 25,0 0,-25 0,24 0,-24-24,25 24,-25 0,25-25,-25 0,25 0,0-24,-1 24,-24-25,0 0,25 26,-25-51,0 26,0-1,-25-24,25-1,0 26,0-26,-24 26,24 24,0-25,0 1,0 24,-25-25,25 50,0-49,-25 24,0 0,0 25,25-25,-49 0,24 25,0-24,0 24,1-25,-26 25,25-25,-24 25,-1 0,0-25,1 25,-26 0,1 0,-1 0,1 0,-25 25,0-25,-1 0,1 25,0-25,0 0,-25 0,25 25,-26-25,26 0,-25-25,0 25,25 0,-25 0,0 0,0 0,0 0,0 0,0 0,-25 0,0 0,25 0,-25 0,1 0,-1 25,25-25,-25 0,25 0,0 24,0-24,0 0,0 0,25 0,-1 0,1 0,25 0,-1 0,-24 0,49 0,-24 0,24 0,26 25,-26 0,25 0,0 0,25 24,0-24,0 49,0-24,0 24,0 1,0-1,0 1,0-1,0 0,0 1,0-26,0 26,0-25,0-1,0-24,0 25,0-26,25 1,0 0,0-25,0 25,-1-25,26 0,24 0,-24-25,24 0,-24 25,49-25,-24 25</inkml:trace>
  <inkml:trace contextRef="#ctx0" brushRef="#br0" timeOffset="134439.6893">15354 4589,'0'-25,"0"25,0 0,0-25,0 25,0 0,0 0,0 0,0 25,0 0,25 0,-25-1,25 26,0 0,-1 24,26 1,-25-1,24 0,-24 1,0 49,0-50,0 25,-1 1,-24-26,0 0,0 1,0-1,0-24,-24-25,24 24,0-24,0-25,0 0,0 0,0-25,0 1,-25-1,25 25,0-25</inkml:trace>
  <inkml:trace contextRef="#ctx0" brushRef="#br0" timeOffset="134761.7079">15503 5730,'0'0,"0"25,0-25,0 24,25 1,-25 0,25 0,-25 0,24 0,1-1,-25 1,25 0,0-25,-25 25,25-25,-1-25,-24 0,25 0,0 1,0-1,0 0,-25-25,24 25,1 25,-25 0,0 0,0 0,25 25,-25-25,0 25,0 0,0 0</inkml:trace>
  <inkml:trace contextRef="#ctx0" brushRef="#br0" timeOffset="139454.9763">12998 4341,'-25'0,"25"-25,0 0,-25-24,0 49,25-25,-25 0,1-25,24 26,0-1,-25 0,25 25,-25-25,0 25,25 0,-25-25,25 25,-24 25,24-25,-25 25,0 0,0 0,25 24,-25 1,1-1,-1 1,0 0,25-1,-25 26,0-26,25 26,0-1,0-24,0 24,0-24,0 24,25-24,0-1,-25 1,25 0,0-1,24 1,-24-25,0-1,24 1,1 0,0-25,-26 0,26 0,0 0,-1-25,-24 0,25-24,-26 24,26-49,-25 24,25-24,-26-1,1-24,-25 24,25-24,-25 25,0-1,-25 1,25 24,-25 1,1-1,-1 25,0 1,-25-1,25 25,-24 0,-1 0,25 0,1 0,-26 0,25 0,25 0,-25 0,25 0,-24 0,24 0,0 0,49 0,-49-25,25 25</inkml:trace>
  <inkml:trace contextRef="#ctx0" brushRef="#br0" timeOffset="140810.0539">13295 5184,'-24'0,"24"0,0 0,0 0,0 25,0-25,0 25,0-25,24 25,1-1,-25 26,25-25,0 24,0-24,24 50,-24-26,25 1,-26 24,26 1,-25 24,24-25,1 1,-25 24,24-25,1 26,0-26,-26 0,26 26,-25-26,0 0,24 1,-49-1,25-24,-25 24,0 1,0-26,0 1,-25 24,0-24,1 0,-26-1,25-24,0 25,-24-26,24 1,0 0,0 0,25-25,-24 0,24 0,-25 0,25 0,0 0,-25 0,25 0,0 25,0-25,0 0,0 0,-25 24,25-24,0 0,0 0,0 0,0-24,0-1</inkml:trace>
  <inkml:trace contextRef="#ctx0" brushRef="#br0" timeOffset="141109.071">13717 7367,'0'-25,"0"25,0 0,0 25,0-25,0 25,-25 24,0-24,1 25,-1-25,0 24,0 1,0-25,25-1,-24 1,24 0,24-25,1 25,0-25,0 25,24-25,-24 0,25 24,-25-24,-1 0,-24 0,25 25,-25-25,25 0,-25 0,0-25</inkml:trace>
  <inkml:trace contextRef="#ctx0" brushRef="#br0" timeOffset="165566.4698">13742 5779,'0'0,"0"0,-25 0,25 0,0 0,0 0,0 0,-25 0,25 0,-25 0,25 0,0 0,0 0,-24 0,24 0,-25 0,25 0,-25 0,0 0,25 0,-25 25,1-25,24 0,-25 0,25 0,-25 0,25 25,-25-25,25 0,0 0,0 0,0 0,-25 0,1 0,24 0,0 0,-25 0,0 0,25 0,-25-25,25 25,0 0,-25 0,25 0,-24-25,24 25,0 0,0 0,-25 0,25 0,-25 0,25-24,-25 24,0 0,25 0,-25 0,25 0,-24 0,-1 0,25 0,-25-25,0 25,25 0,0 0,-25 0,25 0,-24 0,24 0,-25-25,25 25,-25 0,0 0,25 0,-25 0,1 0,24 0,-25 0,25 0,-25 0,25 0,-25 0,25 0,-25 0,1 0,24 0,-25 0,0 0,0 0,0 0,1 0,-1 0,0 0,-25 0,50-25,-49 25,49 0,-25 0,-25 0,50 0,-49 0,24 0,0 0,0 0,1 0,-1-25,0 25,0 0,0 0,0 0,1 0,-1 0,0 0,0 0,0 0,1-24,-1 24,0 0,0 0,0 0,1-25,-1 25,-25 0,25 0,1-25,-1 25,0 0,0 0,0 0,1 0,-1 0,0 0,0 0,25 0,-25 0,1-25,24 25,-25 0,0 0,25 0,0 25,-25-25,0 0,25 0,-24 0,24 0,-25 0,0-25,0 25,0 0,25 0,-24 0,-1 0,0 25,0-25,0 0,0 0,1 0,-1 25,0-25,0 0,-24 0,49 0,-50 0,50 0,-25 0,0 0,1 0,24 0,-25 0,0 0,25 0,-25 0,25 0,-25 0,25 0,-24 0,-1 0,25 0,-25 0,0 0,0 0,25 25,-49-25,49 0,-50 0,25 0,1 0,-1 0,0 0,0 24,0-24,1 0,-26 0,25 0,25 0,-49 0,49 0,-50 0,50 0,-50 0,50 0,-24 0,-1 0,0 0,0 0,0 0,25 0,-25 0,1 0,-1 0,25 0,-25 0,0 0,25 0,-25 0,1 0,-1 0,25 0,-25 0,0 0,25 0,-25 0,1 0,-1 0,0 0,0 0,25 0,-25 0,1 0,-1 0,0 0,25 0,-25 0,0 0,25 0,-24 0,-1 0,0 25,25-25,-25 0,0 0,1 0,-1 0,25 0,-50 25,50-25,-25 0,1 0,-1 0,0 0,0 0,-24 0,24 25,0-25,0 0,-25 0,26 0,-26 25,25-25,0 0,-24 0,24 0,0 24,0-24,-24 0,24 0,0 0,-24 0,24 0,-25 0,25 25,1-25,-26 0,25 0,-24 0,24 0,0 0,0 0,0 0,1 0,-1 0,0 0,25 0,-25 0,0 0,1 0,-1 0,25 0,-25 0,0 0,25 0,-25 0,25 0,-25 0,25 0,0 25,-24-25,24 0,0 0,0 25,-25-25,25 0,-25 25,25-25,0 0,-25 25,25-25,0 24,-25 1,25-25,0 25,0 0,0-25,0 25,-24-25,24 0,0 24,0-24,0 25,0-25,0 0,0 0,0 0,0 25,0-25,0 0,0 0,0 0,0 0,0 0,0 0,0 0,0 0,0 0,0 0,0 0,0 0,0 0,0 0,0 0,0 0,0 25,0-25,0 0,0 0,0 0,0 0,0 0,0 0,0 0,0 0,0 25,0-25,0 0,0 24,0-24,0 0,0 0,0 0,0 0,0 0,0 0,0 25,0-25,0 0,0 0,0 0,0 0,0 0,0 0,0 0,0 0,0 0,0 25,0 0,0-25,0 25,0-1,0 1,0 0,0-25,0 25,0 0,0-1,0 1,0 0,0 0,0 0,0-25,0 24,0 1,0-25,0 25,0 0,0-25,0 25,0-25,0 0,24 24,-24-24,-24 25,24-25,0 0,0 0,0 0,0 0,0 25,0 0,-25-25,25 25,0-25,-25 24,25-24,0 0,0 0,-25 25,25-25,0 25,-25 0,25-25,0 0,-24 0,24 25,-25-25,25 25,0-25,-25 0,25 24,0-24,-25 0,0 0,25 25,0-25,-24 0,-1 0,25 0,-25 0,0-25,0 25,-24 0,24 0,0 0,-24 0,24 0,-25 0,1 0,-1 0,0 25,26-25,-26 0,0 0,26 0,-26 25,25-25,0 0,-24 25,24-25,0 0,0 25,0-25,1 0,-26 0,25 24,0-24,1 25,-1 0,0-25,-25 25,26 0,-1-1,0 1,-25 25,26-25,-1 24,0-24,0 0,0 24,1-24,-1 0,0 0,25 0,-25 24,25-24,-25 0,25 0,0 24,-24-24,24 0,0 24,0-24,0 0,0 0,0 0,0-1,0 1,24 0,-24 0,0 0,0 0,0-1,25 1,-25 0,0 0,25-25,0 0,-25 25,25-25,-1 24,1-24,0 25,0-25,0 25,-1-25,26 0,-25 0,0 25,24-25,-24 0,25 0,-1 0,-24 0,25-25,-26 25,26 0,-25 0,24 0,-24 0,25 0,0 0,-1 0,1 0,-1 0,1 0,0 0,-1 0,1 0,-25 0,24 0,1 0,-1 0,1 0,0 25,-1-25,1 0,-1-25,26 25,-1 0,1 0,-1-25,1 25,-1-25,0 25,26-24,-26 24,-24 0,24 0,0 0,1 0,-26 0,1 0,24 24,-24-24,0 0,-1 0,1 0,0 0,24 25,-24-25,-1 0,1 0,24 0,1 0,-26 0,26 0,-26 0,26 25,-1-25,25 0,-24 0,24 0,-25 0,26 0,-26 0,25 0,0 0,1 0,-1 0,0 0,-25 0,26 0,-26 0,25 0,-24 0,24 0,-25-25,26 25,-26 0,25 0,0-25,-24 25,24 0,0 0,-24-24,24 24,-25 0,1 0,24 0,-49-25,24 25,0 0,-24 0,0 0,24 0,-24 0,-1 0,1 0,-25 0,24 0,-24 0,0 0,24 0,-49 0,25-25,0 0,0 25,0-49,0 24,24 0,-49-25,25 1,25-1,-26 0,1 1,0-26,0 26,0-26,-1 26,1-26,0 1,0 24,-25-24,25 24,-1-24,-24 0,0 24,0-49,0 49,25-49,-25 24,25-24,-25 25,0-1,0-24,0 25,25-1,-25 1,0 0,-25-1,25 26,0-1,0 0,-25 25,25-24,-25 24,25 25,0 0,0 0,0-25,0 25,0 0,-24 25,24-25,24 0,-24 25,0-25,0 25,0-25,0 0,0 0,0-25,0-25,25 25,0-74,25 50,-1-26,26 26,-75 49</inkml:trace>
  <inkml:trace contextRef="#ctx0" brushRef="#br0" timeOffset="176048.0693">12923 8334,'0'0,"0"-24,0 24,25 0,-25-25,0 25,0 0,0 0,0 0,0-25,0 25,0 0,-25 0,25 0,0 0,0 25,0 0,0-1,25-24,0 25,-25 0,25-25,-1 0,1 0,0 0,0 0,-25-25,0 0,25 1,-25-1,0-25,0 25,-25 1,25-1,0 0,-25 0,0 25,25 0,-49 25,49 0,-25-25,25 49,-25-24,25 25,0-25,0-1,25-24,-25 25,25-25,-1-25,1 25,0-24,0-1,-25-25,0 25,0 1,0 24,-25-25,0 25,0 25,1-1,-1 1,0 0,25 0,0 0,25-1,-25-24,25 0,-25 0,24 0,-24 0,0-24,0 24,-24-25,-1 25,0 0,0-25,0 25,1 0</inkml:trace>
  <inkml:trace contextRef="#ctx0" brushRef="#br0" timeOffset="176939.1203">11311 8186,'0'0,"0"0,-25 0,25 24,-25-24,25 25,-24 0,24 0,0-25,0 25,0-1,24 1,1-25,0 25,25-25,-26-25,1 25,0-25,25 25,-50-24,0-1,0 0,-25 0,0 0,0 25,-24 0,24 25,0 0,-25 25,50-26,-24 26,24-25,0 24,24-24,1 0,0-25,0 0,0-25,-1 0,1 1,0-26,-25 0,0 26,0-26,-25 25,25-24,-25 49,1-25,24 25,0 0,0 0,-25 25,25-25,0 0,0 0,25 0,-25 0,0 0,0 0,0 0,0 24,0-24,0 25,0 0,0-25,0 25,0 0,0-25,24 24,-24-24,0 0,0 0,0 0,0-24,0 24,-24-25,24 25,-50-25,25 0,-24 0</inkml:trace>
  <inkml:trace contextRef="#ctx0" brushRef="#br0" timeOffset="177746.1665">9748 8409,'0'0,"0"0,0-25,-25 0,25 25,-24-25,24 25,0-24,-25 24,0 0,0 0,25 0,0 24,-25 1,25 0,25 0,-25 0,25-1,25-24,-26 0,1 0,0-24,25 24,-26-25,-24 0,25 0,-25 0,0 1,-25-1,1 0,24 0,-50 25,50 0,-25 0,0 25,1 0,-1 24,25-49,0 50,0-25,25 0,-1-25,1 24,0-24,0-24,0 24,-1-25,-24 0,25 0,-25 0,-25 1,25-1,-24-25,24 25,-25 25,0-24,0 24,25 24,0-24,-25 25,25 0,0 0,0 0,0-1,0-24,25 0,-25 0,25 0,-25-24,0-1</inkml:trace>
  <inkml:trace contextRef="#ctx0" brushRef="#br0" timeOffset="178694.2207">8111 8285,'0'-25,"0"25,0-25,0 25,0-25,0 25,-25-24,25 24,0 0,0 0,0 24,0-24,0 25,0 0,0 0,0 0,0-1,25-24,0 0,-25 25,25-25,0-25,-1 25,1-24,0 24,-25-50,0 25,0 0,0 1,0-1,-25 0,0 0,1 25,-1 0,25 25,-25 0,0 0,25 24,-25 1,25-1,0-24,25 0,0 0,0-25,-25 0,49 0,-24-25,0 0,-25 0,25-24,-25 24,0-25,0 26,-25-1,25 25,-25-25,25 50,-25-25,25 0,-24 25,24-1,24-24,-24 25,25-25,0 0,-25 0,0 0,0 0,0 0,0-25,0 25,-50 0,26 0,-1 0,0-24</inkml:trace>
  <inkml:trace contextRef="#ctx0" brushRef="#br0" timeOffset="179807.2843">6648 8210,'-25'25,"25"-25,-25 0,25 0,0 0,-25 25,25 0,0-25,0 25,25-1,0-24,0 0,-1 25,1-25,0-25,0 25,0 0,-1-24,-24-1,0 0,0 0,-24 25,-26-25,25 1,-24-1,24 25,-25 0,1 0,24 25,0-1,-25 1,50 0,0 25,0-26,25-24,0 25,0 0,0-25,24 0,-24 0,25-25,-26 25,1-25,0 1,-25-1,0 0,0-25,-25 26,25-1,-49 25,24-25,0 25,0 0,0 25,1 0,24-1,-25 1,50 25,-25-25,24-25,1 24,0-24,25 0,-26 0,1 0,0-24,-25-1,0 0,0-25,0 26,-25-1,25 0,-25-25,-24 50,24-24,0 48,0-24,1 50,24-25,0 24,0-24,49 25,-24-25,0-1,0-24,24 0,-24 0,25 0,-26-24,-24-1,25 0,-50 0,25 0,-24 1,-26-1,25 25,0 0,1 0,-1 25,0-1,25 1,0 0,0 0,0 24,0-24</inkml:trace>
  <inkml:trace contextRef="#ctx0" brushRef="#br0" timeOffset="180852.3439">12923 8855,'0'0,"0"0,0 25,0-25,0 0,0 50,25-26,-25 1,25 25,-25 0,0 24,25 25,-25 0,0 1,0 24,0-25,24 25,-24 0,0-25,0 25,25-25,-25-24,0 24,0-25,0 1,0-26,0 1,0 0,0-26,-25-24,25 25,-24-50,24 25,-25-24,25-1,0 0</inkml:trace>
  <inkml:trace contextRef="#ctx0" brushRef="#br0" timeOffset="181097.3579">12923 10567,'-25'-25,"25"0,0 25,-24-25,24 25,-25 0,25 25,0 0,0 0,25 24,-25 1,24 24,1-24,0 0,0 24,0-49,-1 0,1-25,0 0,0-25,24-25,-24 1,-25-1,50-24,-50-1,50 26,-50-26,24 1</inkml:trace>
  <inkml:trace contextRef="#ctx0" brushRef="#br0" timeOffset="182073.414">14585 6970,'0'25,"0"-25,0 25,0 0,25-1,-25 51,0-1,0 25,0 1,0 48,0-24,0 50,0 0,-25-1,25 1,0 0,0-1,0 1,-25-25,25 24,-24-24,24 0,0-25,0 0,0 0,0-50,0 26,0-26,0-24,0-1,-25 1,25-25,0-25,0 25,-25-1,25 1,0-25,0 25,0-25,-25 0,25 0,0 0,-25 0,25-25,-24 0,24-24,-25 24,0-49,25 24,-50 0,50 1,-25-1,25 25,-24 0,24 25,0 0,0 50,0 0,24-1,1 1,-25 49,25-24,0-1,0 0,24-24,-49 0,50-26,-50 1,50-25,-50-25,49-24,-24-1,0 1,0-1,24-24,-24 24,0 0,0 26,-1-26,1 50,-25-25,0 25,0 0,25 0,-25 0</inkml:trace>
  <inkml:trace contextRef="#ctx0" brushRef="#br0" timeOffset="191942.9785">11708 7863,'0'0,"0"-25,0 25,0 0,0-25,0 1,0 24,0-25,0 0,-25 25,25 0,0 0,0 0,0 0,25 0,-25 0,25 0,-25 25,24-25,1 25,0-25,0 24,0 1,-1 0,-24 0,25 0,0 24,0-24,-25 25,25-1,-25 26,24-26,-24 26,25-26,0 26,-25 24,0-49,0 49,0-25,0 1,0-26,0 26,0-1,0-24,-25 24,25-24,0-1,-25 1,25 0,-24-26,24 1,-25 25,25-25,-25-1,25-24,-25 25,0-25,25 25,-24-25,-1 0,25 25,-50-25,25 25,-24-25,-1 24,1 1,24-25,-50 25,26 0,-26-25,51 25,-51-1,26 1,-1-25,0 25,1 0,-1-25,0 25,1-25,-1 24,1-24,-1 0,0 25,1-25,24 0,0 0,-24 0,24 0,-25 0,1 0,24 25,-50-25,26 0,-1 0,-24 25,24-25,-24 25,-1-25,26 0,-26 24,1-24,-1 0,1 0,0 0,-26 0,26 25,-25-25,24 0,-24 0,0 0,24 0,-24 0,0 0,25 0,-26 0,26 0,-25 0,24 0,1-25,-25 25,24 0,1 0,-1-24,1-1,0 25,-26-25,26 25,-25 0,24 0,-24-25,25 25,-1 0,-24 0,25 0,-25 0,24 0,1 0,-26 0,26 0,0 25,-1-25,1 0,-1 0,1 0,0 25,-1-25,1 0,-1 0,1 0,24 25,-24-25,24 0,-24 0,24 24,-24-24,24 0,-24 0,24 0,-24 0,24 0,1 0,-1 0,0 0,1-24,-1 24,25 0,1-25,-1 25,-25-25,50 25,-50 0,50-25,-24 25,-1 0,0-25,0 25,0-24,1-1,24 25,-25-50,25 25,-25 1,25-26,0 25,0-24,-25-1,25 0,25 26,-25-26,0 25,0-24,0 24,0 0,0 0,0 0,0 1,0 24,0-25,0 0,0 25,0 0,0-25,0 25,25-25,-25 25,0 0,25-24,-1 24,-24-25,50 25,-25-25,24 25,1-25,0 25,-1 0,-24 0,25 0,-1-25,1 25,0 25,-26-25,26 0,0 0,-1 25,-24 0,25 0,-1-1,-24 1,0 0,24 25,-24-26,0 1,0 25,24-25,-24-25,0 24,0-24,-25 25,25-25,-1 0,-24 0,25 0,-25-25,25 1,0 24,-25-50,25 25,0-49,-1 49,1-25,-25-24,25 24,-25 1,25-26,-25 26,0-1,0-24,0 24,0 0,0 1,0 24,0-25,0 1,-25-1,50 25,-25 1,0-26,0 25,0 0,0-24,0 49,0-25,0 0,0 25,25-25,-25 25,0 0,0-24,0 24,0-25,0 25,24-25,-24 25,25 0,-25-25,0 25,25-25,0 25,0-25,-1 1,-24 24,50-25,-50 0,25 25,0-25,-1 25,26-25,-25 25,0-24,-1 24,26-25,-25 25,0 0,24 0,1 0,-25 0,24 0,26 0,-26 0,1 0,24 0,-24 0,24 0,-24 0,49 0,-49 0,24 25,1-25,-1 0,-24 0,24 0,0 24,-24-24,24 0,1 0,-26 0,26 25,-25-25,24 0,-24 0,-1 0,26 0,-26 0,26 0,-26 0,1 0,24 0,-24 0,-1 0,1 0,-25 25,24-25,1 0,-25 0,24 0,1 0,-25 0,25 0,-1 25,1-25,-25 0,24 0,1 0,-1 0,1 0,24 0,-24 0,0 0,24 0,-24 0,24 0,-24 0,24 0,-24 0,24 0,1 25,-26-25,26 0,-1 0,-24 0,24 0,0 0,-24 0,24 24,-24-24,24 0,-24 0,24 0,-24 0,24 0,-24 0,24 0,-24 0,0-24,-1 24,1 0,0 0,-1 0,-24 0,25 0,-26 0,1 0,0 0,0 0,-25 0,0 0,25 0,-25 0,0 0,0-25,0 25,0 0,24 0,-24 0,0 0,0 25,0-25,25 24,-25-24,0 25,0 0,0 0,0 0,25 0,-50-1,25 1,0 0,-25 0,1-25,24 0</inkml:trace>
  <inkml:trace contextRef="#ctx0" brushRef="#br0" timeOffset="194600.1305">11187 9798,'25'-25,"-50"0,25 25,-25 0,25 0,-25 25,25 0,-25 0,1 24,24 1,0-25,24-1,1-24,0 0,25-24,-25-1,24 0,-24 0,0-24,0 24,-25 25,0 0,0 0,-25 0,0 0,25 0,0 0,0 25,0-25,0 0,25 0,0-25,-25 25,0 0,-25 0,0 25,25-25,-25 0,-24 0,24 0,25 0,-25-25,0 25</inkml:trace>
  <inkml:trace contextRef="#ctx0" brushRef="#br0" timeOffset="195098.1589">10046 9748,'-25'0,"0"0,-24 25,24-25,0 25,0 0,0 24,1 1,24-1,0-24,0 0,24 0,1 0,0-50,0 25,0-25,-1-25,1 26,0-1,-25 0,-25 0,25 0,-25 25,1 0,24 0,-25 25,25-25,0 25,0-25,0 0,0 0,0 0,0 0,-25 25,0-50,0 25,-24-25,-1 0,25 1</inkml:trace>
  <inkml:trace contextRef="#ctx0" brushRef="#br0" timeOffset="195663.1913">8136 9847,'-25'25,"25"0,-25 0,25-25,0 0,0 0,25 0,0-25,-25 25,25-25,-25 25,0-25,0 25,0 0,0 25,0 0,0-25,25 25,-25-25,24 0,1 0,0-25,25 0,-50 0,24 1,1-1,-25 25,-25 0,1 0,-26 0,25 0,-24 25,24-1,-25-24,25 0,1 0,-1-24,-25 24,25-25</inkml:trace>
  <inkml:trace contextRef="#ctx0" brushRef="#br0" timeOffset="196166.2201">6350 9922,'0'25,"0"-25,0 0,0 24,-25-24,25 25,-25 0,25 0,0-25,25 0,0 0,0 0,0-25,-1 25,26-25,-25 0,0 25,-25-24,0 24,0 0,0 0,0 0,0 0,-25 0,25 0,0 0,25 0,-25-25,24 25,-24 0,0-25,0 25,-24 25,-1 0,0-25,-25 24,26-24,-1 0,0 0,0-24,0-1,25-25</inkml:trace>
  <inkml:trace contextRef="#ctx0" brushRef="#br0" timeOffset="196634.2468">5283 9823,'-24'24,"-26"-24,25 0,0 25,1-25,-1 0,25 0,0 0,0 0,0 0,0 25,25-25,-25 25,24-25,-24 0,25 25,0-25,-25 0,0-25,25 25,-25-25,0 25,0-25,-25 25,0 0,0 25,1 0,-26 0,25-1,-24 1,24 0,0 0,25 0,0-25,25 0,-25-25,49 0,1-25</inkml:trace>
  <inkml:trace contextRef="#ctx0" brushRef="#br0" timeOffset="199471.4091">11385 9451,'0'0,"-24"-25,24 25,0 0,-25 0,25 0,0 0,-25-25,25 25,0 0,-25-25,0 25,25 0,-49 0,49 0,-50 0,25 0,-24 0,24 0,-25 0,25-25,-24 25,-1 0,1 0,-1-24,0 24,1 0,-26 0,1 0,24 0,-49-25,25 25,-25 0,-1 0,26 0,-50-25,25 25,-25 0,24 0,-24 0,0 0,0 0,0 0,0 0,0 0,0 0,0 0,0 0,0 0,0-25,0 25,0 0,0 0,25 0,-25 0,0 25,0-25,0 0,0 0,25 0,-25 0,-1 0,26 0,-25 0,25 0,-25 0,25 0,0 0,-25 0,49 0,-24 0,24 0,-24 0,50 0,-26 0,26 0,-26 0,26 0,-1 0,0 0,26 25,-26-25,0 25,26-25,-26 24,25 1,0 0,1 0,-1 0,0-1,0 1,25 25,-25-25,1 24,-1-24,25 25,-25-1,0-24,25 25,0-1,-25 1,25-1,-25 1,25 0,-24-1,24-24,0 25,-25-1,0-24,25 25,0-25,-25 24,25-24,0 25,-25-26,25-24,0 25,-24 0,24 0,-25 0,25-1,-25-24,0 25,0-25,1 25,-1 0,0 0,0-1,0-24,-24 25,24 0,0-25,-24 0,-1 25,0-25,1 0,-1 0,-24 0,-1 0,26 0,-26 0,-24 0,25 25,-1-25,1 24,-1 1,1 0,0 0,24 0,0-1,1 26,-1 0,25-1,-24 1,49 24,-25-24,25 24,0 1,0-1,0 1,25-1,0 0,-1-24,-24 24,25 1,25-1,-50-24,49-1,-24 26,0-25,25-1,-26-24,26 0,0 0,-1-1,1 1,-1 0,26-25,-26 0,26 0,-1 25,1-25,-1 0,1 25,-1-25,0 0,1 0,24 24,0-24,-24 0,24 0,0 0,-25 0,26 0,-26 0,25 25,1-25,-1 0,-25 25,25-25,-24 0,24 25,0-25,0 25,1-25,-1 24,0-24,0 25,1-25,-1 25,0-25,0 25,0 0,1-25,-1 24,0-24,0 0,1 25,-1-25,0 0,25 25,-25-25,0 0,1 25,24-25,-25 0,25 0,0 0,-25 0,25 0,0 0,0 0,0 25,0-25,0 0,0 0,0 0,0 0,0 0,25 24,-25-24,0 0,0 0,0 0,0 0,0 25,-24-25,-1 0,25 0,-25 0,-25-25,26 25,-26-24,1 24,-26-25,26 0,-26 0,-24 0,25 1,-1-26,-24 25,0-24,0-1,-1-24,1-1,0 1,0-25,0 24,-1-24,1 0,0-1,0 1,0-25,-1 25,-24-25,0 25,25-25,-25 0,0-25,25 25,-25-25,-25 25,25 0,-25 0,1 0,-1 25,-25-1,1 26,-26-25,26 24,-26 1,1 24,-1-24,1 24,24 26,-24-1,24 0,1-25,24 50,0-24,0 24,-24 0,49 0</inkml:trace>
  <inkml:trace contextRef="#ctx0" brushRef="#br0" timeOffset="217778.4562">9971 4366,'-24'0,"24"0,0-25,-25 0,25 25,-25 0,0 0,0 0,1 0,-26 25,0 0,26-1,-26 1,0 25,1-25,-1 24,25 26,1-1,-1 0,25 1,-25-1,50 1,0-1,-25-24,49-1,-24 1,25-25,-1-25,1 25,24-25,-49 0,49 0,-24-25,-25 25,24-50,-24 25,25-24,-25-1,-25 25,25-49,-25 24,0 1,0 24,0-25,0 1,0 24</inkml:trace>
  <inkml:trace contextRef="#ctx0" brushRef="#br0" timeOffset="219728.5677">14808 5035,'0'25,"0"-25,0 0,0 25,0-25,25 0,-25 0,0 25,25 0,0 24,-25-24,25 0,-1 24,1 1,0 0,0-26,0 26,-1 0,-24-26,25 1,0 0,-25 0,0-25,0 0,0 25,0-25,0 0,0 0,0 0,0 0,0-25</inkml:trace>
  <inkml:trace contextRef="#ctx0" brushRef="#br0" timeOffset="220328.6021">14858 5259,'-25'24,"25"-24,0 0,0 0,0 25,0-25,0 25,0 25,0-26,0 1,0 0,0 0,0 0,0-1,0 1,0-25,0 0,0-25,0-24,0 24,0-25,0 1,0-1,0 1,-25-1,25 0,0 1,0 24,-24 0,24 25,0 0,0 0,24 0,-24 25,25 0,-25 0,25-1,0 1,0 0,-1 0,-24-25,0 25,0-25,25 0,-25 0,0 0,0 0,0 24,0-24,0 0,0 0,0 0,0 0,0 0,0 0,0 0,0 0,25-24</inkml:trace>
  <inkml:trace contextRef="#ctx0" brushRef="#br0" timeOffset="221537.6712">14883 6846,'0'25,"0"-25,0 0,0 0,0 0,0 0,0 0,0 25,0 0,0 24,25 1,-1-25,-24 24,25 26,0-51,-25 26,25 0,0-1,-25-24,24 0,-24 0,0-25,0 0,0 0,0 0,-24 0,-1-25,25 0</inkml:trace>
  <inkml:trace contextRef="#ctx0" brushRef="#br0" timeOffset="222061.7012">14784 6871,'0'0,"0"0,-25 0,25 0,0 25,0 0,0-1,0 1,0 0,0 0,0 0,25-25,-25 0,0 0,0 0,0 0,0-25,24-25,-24 1,0-1,0 25,0-25,0 26,0-26,25 25,-25 25,0 0,0 0,25 25,0 0,-25 0,25-1,-1 1,-24 0,25 0,-25 0,25 0,-25-25,0 24,0-24,25 0,-25 0,0 0,0 0,0 25,0-25,0 0,0 0,0 0,0 0,0 0,0 0,0 0,0 0,0 0,0 0,0 0,-25 25</inkml:trace>
  <inkml:trace contextRef="#ctx0" brushRef="#br0" timeOffset="236055.5016">14759 7069,'-50'-24,"25"24,1 0,-1 0,0 0,0 0,25 0,-25 0,1 24,24 1,0 0,-25 0,25 0,0 24,-25 26,25-1,0 0,0 26,0 24,0 0,0 24,0 1,0-25,0 25,0 0,0 0,0 0,0-1,0-23,0 23,0 1,0-25,0 25,0 0,-25-50,50 25,-25 0,0-25,0 1,0-1,0-25,0 1,0-1,0 0,0-24,0-25,0 0,0-1,0 1,0-25,0 0,0 0,0 0,-25-25,25 25,0-24,-25-1,1 25,-1-50,0 1,0-1,0 25,-24-49,24 24,0 1,-25-1,26 0,-1 26,0-1,25 0,-25 25,25 0,0 0,0 0,25 25,0 0,0 24,-1 1,1 24,0 1,25-1,-26 25,1-24,0-1,0-24,-25-1,25 1,0-50,-1 0,1-25,0-49,25 24,-26-24,26-1,0-24,-1 25,1-1,-1 1,-24 24,25 1,-25 24,-1 25,-24 0,0 0,25 0,-25 0,25 0,-25 0</inkml:trace>
  <inkml:trace contextRef="#ctx0" brushRef="#br0" timeOffset="319357.2662">16570 15801,'0'24,"-25"1,0 25,0-1,-24 1,-1 0,0-26,25 1,1 0,-1-50,25 0,25-24,-1-1,26-24,0 24,-1-24,1 49,-25 0,0 25,-25 25,0 49,-25 1,-25 24,1 0,-1 0,25-24,0-1,25-49,25-25,25-50,24 1,1-26,24 1,-25 24,25-24,-24 24,-26 26,1 48,-50 51,-25-1,-24 50,-1 25,-24-25,-1 0,26 0,-26-25,50-49,1-25,48-50,1 0,25-24,-1-26,1 1,0 24,-1-24,1 49,-50 0,0 25,-25 25,0 0,0 24,-24-24,-1 25,25-25,25-25,0-25</inkml:trace>
  <inkml:trace contextRef="#ctx0" brushRef="#br0" timeOffset="319842.2939">17487 15602,'25'0,"-25"0,25 0,0 0,24-25,1 25,0 0,24-24,0 24,1 0,-1 24,-24-24,-1 50,-24 24,-50-24,25 24,-49 26,-1-26,1 0,-1 1,0-1,26 1,24-26,0 1,49 0,1-1,-1-24,26 0,-1 0,1-1,-26 1,-24-25,0 25,-25 0,-25 0,-49-1,-1 26,1-25,-25 24,-25-24,49 25,-24-25,25-1,-1-24,1 0,74 0</inkml:trace>
  <inkml:trace contextRef="#ctx0" brushRef="#br0" timeOffset="1.24036E7">17462 11534</inkml:trace>
</inkml:ink>
</file>

<file path=ppt/ink/ink1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07T17:27:33.282"/>
    </inkml:context>
    <inkml:brush xml:id="br0">
      <inkml:brushProperty name="width" value="0.05292" units="cm"/>
      <inkml:brushProperty name="height" value="0.05292" units="cm"/>
      <inkml:brushProperty name="color" value="#FF0000"/>
    </inkml:brush>
  </inkml:definitions>
  <inkml:trace contextRef="#ctx0" brushRef="#br0">19248 3944,'0'0,"0"0,0 0,0 25,0-25,0 49,-24-24,-1 25,0 24,0-24,0 24,1 1,-1-26,0 1,0-1,25-24,-25 0,25-25,0 0,0-25,25-24,0-26,0 1,24-25,-24-1,25 1,-1-25,-24 50,25-25,-50 24,25 25,-1 26,-24-1,25 25,-25 25,25-1,-25 26,0 25,25 24,-25-25,25 25,-1 1,1-1,0-25,0 1,0-26,0 1,-25-1,24-24,-24-25,0 0,0 0,0 0,0-25,0 1,0-1,-24 0,24 0</inkml:trace>
  <inkml:trace contextRef="#ctx0" brushRef="#br0" timeOffset="280.0159">19124 4167,'25'-25,"0"1,0-1,0 25,-1 0,1 0,0 0,0 25,0-25,-1 24,1-24,0-24,0 24,0 0,-1-25,-24 0,25 0</inkml:trace>
  <inkml:trace contextRef="#ctx0" brushRef="#br0" timeOffset="944.054">19248 4911,'-24'0,"24"0,0 0,0 0,0 0,0 0,0 0,0 25,0 0,24 0,-24 24,0-24,0 25,0-1,25 26,-25-26,0 1,0 0,0-26,25 1,-25 0,0 0,0-25,0 0,0-25,-25 25,25-50,0 26</inkml:trace>
  <inkml:trace contextRef="#ctx0" brushRef="#br0" timeOffset="1492.0853">19075 5011,'25'-25,"-1"0,1 0,0-24,0 24,24 0,-24 0,0 0,25 0,-26 25,26-24,-50 24,25 24,0 1,-1 0,-24 0,0 25,0-26,-24 1,24 25,-25-1,25-24,-25 0,25 0,0-25,0 25,0-1,0 1,25-25,-25 25,25 0,24-25,-24 25,0-1,25 1,-26 0,1 0,0 0,0-1,-25 1,0 0,0 0,0 0,-25 24,0-49,-24 25,-1 0,25 0,-25-25,1 0,-1 24,25-24,-24 0,24 0,0 0,25 0,0-24,0 24,25 0</inkml:trace>
  <inkml:trace contextRef="#ctx0" brushRef="#br0" timeOffset="2481.1419">19248 6400,'0'0,"0"0,0-25,0 25,0 0,0 0,0-25,0 25,0 0,0 0,0-25,0 25,0-25,0 25,0-24,0 24,-24 0,-1-25,25 25,-25 0,0 0,0 25,-24-1,24 1,0 0,0 49,1-24,-1 0,25 24,0-24,0-1,25 1,24-25,-24 24,25-49,-1 25,1-25,24-25,-24 25,-1 0,-24-25,25 25,-50 0,25 0,-1 0,-24-24,0 24,0 0,0 0,0 0</inkml:trace>
  <inkml:trace contextRef="#ctx0" brushRef="#br0" timeOffset="3163.1809">19248 8607,'0'-25,"0"25,0 0,0 0,0 0,25 0,-25 25,0 0,0 0,0 24,0-24,0 50,0-26,0 1,-25-1,25 1,0-25,0 25,0-26,0-24,0 0,0 0,0 0,-24-24</inkml:trace>
  <inkml:trace contextRef="#ctx0" brushRef="#br0" timeOffset="3626.2074">19000 8632,'25'-25,"0"0,0 1,24-1,1 0,0 0,-1 0,26 25,-26-24,26 48,-26 1,1 0,0 25,-1 24,1-24,-25 49,-1-25,-24 1,0-1,0 1,-24-1,-26-24,25 24,-49-24,24-26,-24 26,-1-25,1-25,-1 25,26-25,-26 0,26 0,24-25,0 25,0 0,1 0,24 0,0 0,0 0,0 0,24 25,-24-1,25-24,-25 25,0-25,0 0</inkml:trace>
</inkml:ink>
</file>

<file path=ppt/ink/ink1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9T21:03:22.727"/>
    </inkml:context>
    <inkml:brush xml:id="br0">
      <inkml:brushProperty name="width" value="0.05292" units="cm"/>
      <inkml:brushProperty name="height" value="0.05292" units="cm"/>
      <inkml:brushProperty name="color" value="#789440"/>
    </inkml:brush>
    <inkml:brush xml:id="br1">
      <inkml:brushProperty name="width" value="0.05292" units="cm"/>
      <inkml:brushProperty name="height" value="0.05292" units="cm"/>
      <inkml:brushProperty name="color" value="#40618B"/>
    </inkml:brush>
  </inkml:definitions>
  <inkml:trace contextRef="#ctx0" brushRef="#br0">12874 7367,'0'0,"0"0,-25 0,25 0,0 0,0 0,0 0,25 0,-25 0,24 0,1 0,0-25,0 25,0-25,24 25,-49-24,25 24,0-25,-25 25,0 0,25 0,-25 0,0 25,0-25,0 24,0 1,0 0,0 0,0 24,0 1,24-25,-24 24,0 1,0 0,0-1,0 1,0-1,0-24,0 25,0-25,0-1,0 1,0 0,0-25,0 0,0 0,0 0,0 0,0-25,0 25,0-25</inkml:trace>
  <inkml:trace contextRef="#ctx0" brushRef="#br0" timeOffset="246.0141">12923 7665,'0'0,"25"0,0 0,0 0,-1 0,26-25,-25 25,24 0,-24 0,25 0,-25 0,0-25,-1 25,1-25,0 0,0 1</inkml:trace>
  <inkml:trace contextRef="#ctx0" brushRef="#br0" timeOffset="2461.1407">13072 8806,'0'0,"0"0,0 0,0 0,0 0,0 0,0 24,0-24,0 25,0-25,0 25,0 0,0 24,0-24,0 25,0-25,25 24,-25 1,0-25,0 0,0-1,0 1,0-25,0 25,0-25,0 0,0-25</inkml:trace>
  <inkml:trace contextRef="#ctx0" brushRef="#br0" timeOffset="3115.1782">13221 8781,'25'0,"-25"-25,25 25,-25-25,24 0,1 1,0 24,0 0,0 0,-1 0,1 0,-25 0,0 0,0 24,0 1,-25 0,1 0,24 0,-25-1,0 1,25-25,0 25,25 0,-25 0,25-25,-1 24,26-24,-25 25,0 0,-1-25,1 0,0 0,-25 25,0 0,0-25,-25 25,25-25,-49 24,24 1,0-25,0 25,0-25,1 25,-1-25,0 0,0 25,25-25,-25 24,25-24,0 0,0 0,0 0,0 0,0 0</inkml:trace>
  <inkml:trace contextRef="#ctx0" brushRef="#br0" timeOffset="11065.6329">967 14015,'0'0,"0"0,0 0,25-50,-25 50,25-50,-25 50,0 0,50-24,-50 24,0 0,49 49,-49 1,25 49,-50 0,25 0,0 26,-25 23,1-24,-1 0,25-24,-25-26,25 0,25-24,-25-50,25 25,24-25,1 0,-25-25,24 0,1 0,-25 1,-1-1,1-25,-25 25,25-24,0 24,-25-25,0 1</inkml:trace>
  <inkml:trace contextRef="#ctx0" brushRef="#br0" timeOffset="11404.6523">1538 14089,'-25'-50,"25"1,0 24,-25 25,0 25,25 24,-24 26,-1 24,25 0,0 1,0 24,25-25,24 0,-24-49,25-1,-1 1,1-50,0-25,-1-25,1-24,-25 0,-1-26,-24 1,0 0,0 0,-24-1,-1 26,-25 0,1 49,24 0,-25 50,25-25,0 25,1-1,24 1</inkml:trace>
  <inkml:trace contextRef="#ctx0" brushRef="#br0" timeOffset="21764.2449">11609 8210,'-25'50,"25"-25,0 24,-25-24,25 0,0 25,-25-26,25 26,0-25,0 0,0 24,0-24,0 0,0 0,25 24,-25-24,25 0,-25 24,25-24,-1-25,1 25,0 0,0-25,24 25,-24-25,0 0,0 0,24 0,-24 0,0 0,0 0,24 0,-24 0,0-25,0 25,24-25,-24 25,0-25,0 25,0-25,0 1,-1-1,1 0,0-25,0 26,0-51,-1 26,-24-1,50 0,-50-24,25 24,-25 1,0-26,0 26,0-26,0 1,-25 24,0 1,0-1,1 0,-1 1,-25 24,1-25,-1 26,0 24,1 0,-1 0,-24 0,24 24,0 1,-24 25,24-1,1 1,-1 0,1 24,24-24,0-1,0 26</inkml:trace>
  <inkml:trace contextRef="#ctx0" brushRef="#br0" timeOffset="22894.3091">12055 8954,'-25'-24,"0"24,25 0,-24 0,-1 0,0 0,0 0,0 0,1 24,-1 1,-25-25,25 25,1 0,-1 0,0 0,0 24,-24-24,49 0,-25 24,0 1,0 0,0-26,25 26,-24-25,24 24,-25-24,25 25,-25-1,25 1,0-25,25 24,-25 1,25 0,-25-1,24 1,1-1,0-24,25 25,-26-25,1 24,25-24,-1 0,-24 0,25 0,-1-25,1 24,0-24,-1 0,1-24,-1 24,1-25,-25 0,25 0,-1 0,-24-49,25 24,-26 1,1-26,0 1,0-1,-25 1,0 0,0-26,0 51,0-26,-25 26,0-26,-24 26,24 24,-25 0,1 0,-1 1,-25 24,26-25,24 25,-25 0,26 0,-1 0,0 25,25-25,0 24,0-24,0 25,0-25,0 0</inkml:trace>
  <inkml:trace contextRef="#ctx0" brushRef="#br0" timeOffset="29410.6822">12154 13444,'0'-25,"0"25,-25-24,25-1,0 0,0 0,-24 0,24 25,-25-24,25 24,-25-25,25 25,0 0,-25 0,0 0,25 0,-24 25,-1-25,25 24,-25 1,0 0,0 0,25 0,-24 24,-1 1,0-1,25 1,-25-25,25 24,0 1,0 0,0-26,0 26,0-25,0 24,0-24,25 0,-25 25,25-26,-25 1,25 0,-1-25,-24 25,25 0,0-25,0 24,0-24,-1 0,26 25,-25-25,0 0,-1 0,26 0,-25-25,0 25,0-24,-1 24,1-25,25 0,-50 0,49 0,-49 1,25-1,0-25,-25 25,0 1,0-26,0 25,0-24,0 24,0 0,-25-25,25 26,-25-26,25 50,-24-50,24 26,-25-1,0 25,0-25,25 0,-25 0,1 25,24-24,-25 24,25-25,-25 25,0-25,25 25,-25-25,0 25,25 0,-24-25,24 25,-25 0,25-24,-25 48,25-24,0 0,-25 0</inkml:trace>
  <inkml:trace contextRef="#ctx0" brushRef="#br0" timeOffset="30892.767">9401 7342,'0'0,"0"0,0 0,0 0,0 0,0 0,0 0,0 0,0 0,0 0,0 0,0 0,0 0,0 0,25 0,0-25,-25 1,24 24,1-25,0 0,-25 0,25 25,0-25,-25 25,0 0,0 0,0 0,0 0,0 0,0 0,0 0,0 0,0 0,0 0,0 0,0 0,0 0,24 0,-24 25,0-25,0 25,0 0,0 0,0-1,0 1,0 0,0 25,0-26,0 26,0-25,0 0,-24-1,24 26,0-25,0 0,0-25,0 24,0-24,0 0,0 0,0 0,0 0,0 0,0-24,0 24,0-25,0 0,0 0</inkml:trace>
  <inkml:trace contextRef="#ctx0" brushRef="#br0" timeOffset="31362.7939">9351 7739,'0'0,"0"0,0 0,0 0,0 0,0 0,25 0,-25 0,25 25,0-25,0 0,-1 0,1 0,0 0,25 0,-26 0,26 0,-25 0,0 0,-25 0,24 0,1 0,-25 0,0 0,25-25,-25 25,0 0,0 0,0 0,0 0,0 0,0 0,0-25,0 25,0 25,0-25,0 25,0-25</inkml:trace>
  <inkml:trace contextRef="#ctx0" brushRef="#br0" timeOffset="34695.9845">10046 6995,'0'-25,"0"0,0 1,0-1,0 0,0 25,0-25,-25 0,25 0,-25 1,25 24,-25-25,25 0,-24 25,-1 0,25-25,-25 25,0 0,0 0,1 0,24 0,-50 0,50 0,-25 0,0 0,1 0,-26 0,25 0,25 25,-49 0,24-25,0 25,0-1,0 1,25 0,-24 0,-1 0,0 0,25-1,-25 1,0 0,25 25,-24-26,-1 1,25 0,-25 25,0-26,25 1,-25 0,25 25,0-26,-24 1,24 0,0 25,-25-26,25 26,0-25,0 0,-25 24,25 1,0-25,0 24,-25 1,25-25,0 24,0 1,0-1,0 1,0-25,25 25,-25 24,0-49,0 49,0-24,0-1,0 1,0 24,0-24,0 0,0-1,0 26,0-51,0 51,0-26,0 1,-25 0,25-1,0 1,0 0,0-1,0-24,0 25,0-1,0 1,0-25,-25 24,25 1,0-1,0-24,0 25,0-25,0 24,0-24,0 0,0 24,25-24,-25 25,0-50,0 49,0-24,25 0,-25 0,25 0,-25-1,0 1,25 0,-1 0,-24 0,25-25,-25 25,25-1,0 1,-25-25,25 25,-1-25,-24 25,25 0,0-25,0 24,0-24,-1 25,-24-25,50 0,-25 0,0 0,-1 0,1 0,0 0,25 0,-26-25,1 25,0 0,-25-24,25-1,0 25,-1-25,1 0,0 0,0-24,0 24,-1-25,1 25,0-24,0-1,0 1,0-1,-1 0,-24-24,25 24,-25-24,25 24,-25-24,25 0,0 24,-25-24,0-1,24 1,-24 24,0-24,0-1,25 1,-25-25,-25 24,25 1,0-25,0-1,-24 26,24-25,0 24,0 1,0-1,0-24,0 50,0-26,-25 1,25 24,0-24,0 24,-25-24,25 24,0 1,0 24,0-25,0 25,0 25,0-24,0 24,-25-25,25 25,0-25,0 25,-25-25,25 25,0 0,0 0,0 0,0 0,0 0,0 0,0 0,0 0,0 0,0 0</inkml:trace>
  <inkml:trace contextRef="#ctx0" brushRef="#br0" timeOffset="35952.0564">10145 13469,'-25'0,"25"0,0-25,0 25,-24 0,-1 0,25 0,-25 0,0 0,0 0,0 0,1 25,-1-25,0 25,0 0,0-1,-24 1,24 0,0 0,0 24,1-24,-1 25,0-1,25 1,-25 0,25-1,0-24,0 25,25-1,-25 1,25-1,0-24,-1 25,1-25,0-1,25 1,-1 0,-24 0,25-25,-1 0,1 0,0-25,-26 25,26-25,0 0,-26 1,1-26,0 25,0-24,0-1,-1 25,1-24,-25-1,0 0,0 1,0-1,0 1,0 24,0-25,-25 1,1-1,24 50,-50-50,50 50,-25-24,-24-1,49 25,-50 0,50 0,-25 0,0 25,1-25,24 0,0 0,-25 0,25-50,0 0</inkml:trace>
  <inkml:trace contextRef="#ctx0" brushRef="#br0" timeOffset="36884.1095">7094 7268,'0'0,"0"0,0 0,0 0,0 0,0 0,25 0,-25-25,25 25,0-25,-25 0,24 25,1-24,0-1,0 25,-25-25,25 0,-25 25,0-25,0 25,24 0,-24 0,0 0,0 25,-24 0,24 0,0 0,0-1,-25 26,25-25,0 24,-25 1,25-25,-25 0,25-1,0 1,0-25,0 25,0-25,0 0,0 0,0 0</inkml:trace>
  <inkml:trace contextRef="#ctx0" brushRef="#br0" timeOffset="37171.1251">7144 7466,'0'0,"-25"0,25 0,0 0,0 0,0 0,25 0,0 0,-25 0,24 0,1 0,25 0,-25 25,-1-25,1 0,-25 0,25 0,0 0,-25 0,0 25,0-25,0 0,25 0,-25 0,0-25,24 0,-24 0</inkml:trace>
  <inkml:trace contextRef="#ctx0" brushRef="#br0" timeOffset="38891.2235">7789 6896,'0'-25,"0"25,0 0,-25-25,25 0,-25 0,25 1,-25-1,0 0,25 0,-49 25,49-25,-25 1,-25 24,1-25,24 25,-25-25,26 25,-26 0,0 0,26 0,-26 25,0-25,26 25,-26-1,0 1,26 0,-26 25,25-26,0 26,1 0,-1-1,25 26,-25-50,25 49,-25 0,0-24,25 0,-25 24,1-24,24 24,0-24,-25 24,25 0,-25-24,25 24,0 1,0-1,0-24,0 24,-25 1,25-26,0 26,0-26,0 26,0-1,0-24,0 24,0 1,0-26,0 1,0 24,0-24,0 24,0-24,0 0,0-1,25 1,-25 24,0-24,0-25,0 24,25 1,-25-25,0-1,25 26,-25-25,0 24,0-24,24 0,-24 0,25 0,-25 24,0-24,0 0,25 0,-25-1,25 26,-25-25,0 0,0-1,0 1,25 0,-25 0,0-25,25 25,-25 0,24-25,-24 24,0 1,25-25,-25 0,25 25,-25 0,25 0,0-25,-25 24,24-24,1 25,0-25,-25 25,25-25,0 0,-1 0,1 0,0 0,0 0,0 0,-1 0,1 0,0 0,0-25,0 25,-1-25,26 25,-50-24,25-1,0 25,-1-50,1 50,0-25,0-24,24-1,-24 0,0 26,0-51,0 26,-1-1,1-24,0 24,-25-24,25-1,0 1,-1-25,-24 24,25-24,-25-25,25 0,-25 25,0-25,25-25,-25 50,0-25,0 0,0 24,0 1,-25-25,25 25,-25 0,0-1,1 1,-1 25,0-1,0 1,0 24,1 1,-1-1,0 25,25 1,0 24,-25-25,25 25,0 0,-25-25,25 25,0 0,0 0,0 0,0 25,25-25,0 0,0-25,0 25</inkml:trace>
  <inkml:trace contextRef="#ctx0" brushRef="#br0" timeOffset="41042.3475">7293 13717,'0'0,"0"0,0 0,0-25,0 25,0-25,24 1,-24-1,25 0,0 0,0 0,-25 1,49-1,-49 0,25 0,0 0,-25 25,25-24,-25 24,0 0,0-25,0 25,0 0,0 0,25 25,-25-1,0 1,0 0,0 49,0-24,0 0,0 49,0-50,-25 51,25-51,0 50,0-49,0 24,0 1,-25-26,25 1,0 0,0-1,0-24,-25 0,25 0,0-25,0 0,0 0,0 25,0-25,0-25,0 0,0 25,0-25</inkml:trace>
  <inkml:trace contextRef="#ctx0" brushRef="#br0" timeOffset="41485.3728">7169 14560,'0'0,"0"25,0-25,0 0,0 0,24 0,1 0,0 0,0 0,24 0,1 0,0 0,24 0,-24 0,-1 0,1-25,-1 25,1 0,-25 0,0-24,-1 24,1 0,0 0,-25 0,0 0,0 0,25 24,-25-24,0 0,0 0,0 0,0 0,0 0,0 0,0 0,0-24,0-1,0-50,0-24,0-50</inkml:trace>
  <inkml:trace contextRef="#ctx0" brushRef="#br0" timeOffset="42637.4387">4688 7144,'0'0,"0"0,25 0,-25 0,25 0,-1-25,-24 25,50-25,-25 0,0 1,0 24,-1-25,-24 0,25 25,-25-25,0 25,0 0,25-25,-25 25,0 0,0 25,0 0,-25 0,25 0,0-1,0 51,-25-26,25-24,0 50,0-26,0-24,0 0,-24 0,48 24,-24-49,0 25,0-25,0 0,0 0,-24 0</inkml:trace>
  <inkml:trace contextRef="#ctx0" brushRef="#br0" timeOffset="42881.4527">4762 7590,'-24'25,"24"-25,0 0,24 25,-24-25,50 0,-25 0,0 0,24 0,-24 0,25 0,-25 0,-1 0,26 0,-25 0,0 0,-25 0,24 0,1 0,0 0,-25 0,25 0,0-25</inkml:trace>
  <inkml:trace contextRef="#ctx0" brushRef="#br0" timeOffset="44405.5398">5457 6970,'0'-25,"0"-24,-25 24,25-25,-25 1,1 24,24-25,-25 25,0-24,0 24,-24-25,24 50,0-24,-25 24,26-25,-26 25,0 0,1 0,-1 0,1 0,24 25,-25-25,0 24,1 1,-1 0,25 25,-24-1,24-24,0 25,0-1,1 1,-1 24,0 1,0-26,25 26,-25-1,25 1,-24-1,-1 0,25 1,-25-1,25 1,-25 24,25-25,0 1,0-1,-25 1,25 24,0-25,0 1,0-1,0 0,0 1,0 24,0-49,0 49,0-25,0 1,0-1,0 1,0-1,0-24,0 24,0 0,0 1,25-26,-25 26,0-26,0 1,25 0,-25 24,0-49,25 24,-25 1,0 0,25-26,-25 26,24 0,-24-25,0 24,0-24,25 25,-25-26,25 1,-25 0,25 0,0 0,-1-1,1-24,0 25,0-25,24 0,-24 25,25-50,-25 25,-1 0,26-25,0 1,-1-1,-24 25,25-50,-1 25,-24 1,25-26,-1 25,-24-24,25-1,-1 0,1 1,0-1,-26-24,26 24,-25 0,0-24,24 0,-24-1,0 1,-25-25,25 24,-1-24,-24 0,0-1,0 1,0-25,0 25,0-25,0 0,0 25,0-25,-24 25,24-26,0 26,-25 0,25 0,0-25,-25 25,25 24,-25-24,25 25,0-26,0 26,-25 0,25 24,-24 0,24 1,0-1,0 25,-25 25,25 0,0 0,0 0,0 0,0 25</inkml:trace>
  <inkml:trace contextRef="#ctx0" brushRef="#br0" timeOffset="46293.6478">5308 13618,'-25'-25,"25"25,-24-25,-1 0,0 1,25 24,-50-25,26 25,24 0,-50 0,25 0,0 0,1 25,-1-1,0 1,0 0,0 25,1-26,-1 51,25-26,-25 1,0 24,25 1,0-1,0 1,0-1,0-24,25 24,0 1,0-26,24 26,-24-26,25-24,-1 0,1 0,-1-1,1-24,0-24,24-1,-24 0,-1 0,1-24,-25-26,24 26,-24-26,0 1,0-1,-25 1,0-1,-25-24,0 50,0-26,0 26,1-1,-26 0,25 26,-24-1,-1 25,25 0,0 0,1 0,-1 25,0-25,25 24,0-24,-25 25,25-25,0 0</inkml:trace>
  <inkml:trace contextRef="#ctx0" brushRef="#br0" timeOffset="47405.7115">3200 13692,'-25'-25,"25"25,0 0,-25-24,0 24,25 0,0 0,-24 0,-1 0,25 0,0 0,0 0,0 0,0 0,0 0,0 0,0 0,0 0,0 0,25-25,-1 25,1 0,25-25,-25 25,24 0,-24-25,25 0,-26 25,26-24,-25-1,0 25,-1-25,-24 25,25 0,-25 0,0 0,0 0,-25 25,25-25,0 25,0-1,-24 26,24-25,0 49,-25-24,0-1,25 26,0-1,-25 1,0-1,25 0,0 1,-24-1,24-24,0 0,0-1,0 1,0-25,0-1,0-24,0 0,24-24,-24-1,0 0,25 0,-25-24,25 24,-25 0</inkml:trace>
  <inkml:trace contextRef="#ctx0" brushRef="#br0" timeOffset="47821.7348">3001 14635,'0'0,"0"0,0 0,0 0,25 0,-25 0,50 0,-25 0,24-25,1 25,24 0,-24 0,24-25,1 25,-26 0,26 0,-26 0,-24 0,25 0,-25-25,-1 25,1 0,-25 0,0 0,0 0,25 25,-25-25,0 0,0 0,0 0,0 0,0 0,0 0,-25 0,25 0,0 0</inkml:trace>
  <inkml:trace contextRef="#ctx0" brushRef="#br0" timeOffset="165754.4803">23763 10269,'0'0,"0"0,0 0,25-25,-25-24,0 24,24-25,-24 1,25-1,0-24,-25-1,0 1,0-1,0 1,0 0,-25-26,0 26,-24 0,-1-26,1 26,-26-25,26 24,-26 1,-24-1,25 1,-26 0,-24-1,25 1,-25-1,0 26,0-26,0 26,-25-26,25 26,-49-1,24 1,-25-1,25 25,-24 0,-1 0,0 1,1-1,-1 25,-24 0,24 0,-24 0,-1 25,1-1,24 1,-49 0,49 0,-24 25,-1-1,1 1,-1-1,26 26,-26-26,26 51,-1-26,0 25,1 0,24 25,-25-24,50 24,-24 0,24 0,24 25,-24-25,50 0,-1 0,-24 24,50 1,-26-25,26 25,-1-25,25 25,-24 0,24 0,0-1,0 26,25-25,-25 25,25-1,0 1,0 24,0 1,0-26,0 26,0-1,0 1,25-26,-25 26,25-26,0 1,0 0,24-1,1 1,-25 0,49-26,-24 26,24 0,0-26,1 1,-1 25,26-25,-1 0,-25-25,50 24,-25-24,1 0,24-24,0 24,0-50,0 25,25-24,-1-1,1 1,25-1,-25-24,24 24,1-24,0-26,-1 26,1-25,24 0,-24-1,24 1,1-25,-26 25,26-50,-1 25,-24 0,24-25,-24 1,0-1,24 0,-24 0,-1 0,1 25,-25-49,24 24,-24 0,0-24,0-1,0 0,0 1,-25-1,0 1,0-26,0 1,-25-1,0-24,0 0,0 24,1-49,-26 25,1-25,-1 0,0 0,-24-25,0 25,-1-25,-24 25,25-24,-26-1,-24-25,25 25,0-24,-25 24,0-25,0 1,0-26,0 26,0-26,0 1,0-1,0 26,0-26,0 1,0-1,0 1,0-1,0 1,0 0,0-1,-25 1,25 24,-25 0,1 1,-26 24,0 0,1 0,-1 25,-24 25,-1 0,26 0,-50 24,24 1,1 24,-1 1,26 24,-26-25,26 25,-1 1,0-26</inkml:trace>
  <inkml:trace contextRef="#ctx0" brushRef="#br0" timeOffset="171757.8239">17611 8830,'0'0,"0"0,0 0,0-24,25 24,-25-25,25 0,-25 0,25 0,0 1,-1 24,1-25,-25 0,25 0,-25 0,0 25,25 0,-25 0,0 25,0 0,-25 0,25 0,0-1,0 26,-25 0,25-1,0 1,0-1,0 1,-25-25,25 0,0 0,0-1,0-24,0 0,0 25,0-25,0 25,0-25,0 0,0-25,0 25,-24 0</inkml:trace>
  <inkml:trace contextRef="#ctx0" brushRef="#br0" timeOffset="172053.8409">17512 9227,'0'0,"0"0,0 0,0 0,25 0,-25 0,25 0,0 0,-1 0,1 0,0 0,25 25,-26-25,1 25,0-25,0 25,0-25,-1 0,1 0,-25-25,25 0,0 0</inkml:trace>
  <inkml:trace contextRef="#ctx0" brushRef="#br0" timeOffset="172824.884">19100 8731,'0'0,"0"-25,24 25,-24-24,25 24,0 0,0-25,24 0,-49 0,25 0,0 1,0 24,-25-25,25 25,-25 0,0 0,0 0,0 25,0-25,0 24,-25 1,25 25,0-25,0-1,-25 26,25 0,0-1,-25-24,25 25,0-26,0 1,0 0,0 0,0-25,0 25,0-25,0 25,0-25,0 0,0 0,0 0,0 0</inkml:trace>
  <inkml:trace contextRef="#ctx0" brushRef="#br0" timeOffset="173237.9087">19124 9103,'-24'0,"24"0,0 0,24 25,-24-25,0 0,25 0,0 0,0 0,0 0,-1 25,1-25,0 0,0 0,0 0,-1 25,-24-25,25 0,-25 0,0 0,25 0,-25 0,0 0,0 0,0 0,0 0,0 0,0 0,0 0,0 0,0 0,0 0,0 0,0-25,0 25,25-50,0 26</inkml:trace>
  <inkml:trace contextRef="#ctx0" brushRef="#br0" timeOffset="175091.0147">20836 8533,'0'0,"0"-25,-25 25,25 0,0 0,0 0,-25 0,1 0,24 0,0 0,-25 0,0 25,25-25,-25 0,0 0,25 0,-25 25,1-25,-1 24,25-24,-25 25,0 0,25 0,-25 0,1-1,24 26,0-25,-25 24,25-24,0 0,0 25,0-26,25 26,-25-50,24 50,-24-25,25-1,0 1,0 0,24-25,-24 25,0-25,0 0,25 0,-26 0,26-25,-25 25,0-25,-1 0,1 1,0-26,0 25,-25 0,25 0,-25-24,0-1,0 25,-25-24,25 24,-25-25,0 26,25-1,-25 0,1 0,-1 0,0 1,25-1,-25 25,0-25,1 25,-1 0,0 0,-25 0,50 0,-25 25,1-25,-1 0,25 25,0-25,-25 0,25 0,0 0,0 0</inkml:trace>
  <inkml:trace contextRef="#ctx0" brushRef="#br0" timeOffset="184714.5651">22895 15081,'0'25,"0"-25,0 25,0-25,25 0,-25 0,24 0,-24 0,0 0,25-25,-25 25,25-25,-25 0,25 25,-25-24,25-1,-1 25,-24-25,0 25,0 0,0 0,0-25,0 25,0 25,0 0,0 0,0-1,0-24,0 50,0 0,0-26,0 26,0-25,0 24,0-24,0 0,-24 0,24 0,24-25,-24 0,0 0,0 0,0 25,0-25,0 0,0 0,0 0,-24 0,24 0</inkml:trace>
  <inkml:trace contextRef="#ctx0" brushRef="#br0" timeOffset="185070.5853">22920 15528,'-25'25,"25"-25,0 0,0 0,0 0,0 0,0 0,0 0,25-25,-25 25,24 0,-24 0,25 0,0-25,0 25,24 0,-24 0,0 0,25 0,-26 0,-24 0,25 0,0 0,-25 0,0 25,0-25,0 0,0 0,0 0,0-25,0 0,0 0,0 1,25-26,-25 0</inkml:trace>
  <inkml:trace contextRef="#ctx0" brushRef="#br0" timeOffset="185905.6332">23267 12774,'-25'0,"25"25,-25-25,0 25,25-25,-24 25,-1 24,25-24,-25 0,25 25,-25-1,50 1,-25-25,25-1,0 26,-1-25,1-25,0 25,0-50,0 25,24-25,-24 0,0-24,0 24,-25 0,24-25,-24 1,0-1,0 1,0-1,-24 25,-1 0,0 1,0-1,0 25,1 0,-1 0,0 25,0-1,0 1,1 25,24-25,-25 24,25-49</inkml:trace>
  <inkml:trace contextRef="#ctx0" brushRef="#br0" timeOffset="205779.77">16594 11385,'25'-24,"-50"24,25-25,0 0,0 25,-24-25,24 25,-25-25,25 25,-25-24,25-1,-25 25,0-25,1 25,-1-25,0 25,-25-25,25 25,-24 0,-1-25,1 25,-26 0,26-24,-26 24,26 0,-26 0,1 0,-25 0,24 0,1 0,-25 0,24 24,-24-24,0 25,-1-25,26 25,-25 0,0 0,24 0,-24-1,25 1,-26 0,26 0,24 0,1-1,-1 1,25 0,-24-25,49 25,-25-25,25 0,-25 25,25-25,0 0,25 0,-25 0,0 24,0-24,25 0,-25 0,0 0,0 0,0 0,0 0,0 0,0-24,0-1,24 0,-24 0,0 0,25-24,-25 24,0 0,0 0,25 1,-25-1,0 0,0 25,0 0,-25 0,0 0,1 25,-1 0,0-1,0 1,-24 0,-1 25,25-1,0-24,1 0,-1 0,0-1,25-24,0 25,0-25,25 0,0 0,24 0,-24 0,25 0,-1 0,-24 0,25 0,-26 0,1 0,0 0,-25 25,25-25,-25 0,0 0,25 25,-25-25,0 0,0 0,0 0,0 0,0 0,0 0,0 0,0 0,0 25,0-25,0 0,0 0,0-25,0 25</inkml:trace>
  <inkml:trace contextRef="#ctx0" brushRef="#br1" timeOffset="211241.0823">11311 11336,'0'0,"25"-25,-50 25,25 0,0-25,0 25,0 0,0 0,0 0,0 0,0-25,0 25,0 25,0-25,0 25,0 0,0 0,0 24,0 1,0 24,25-24,-25 24,0 25,0-24,0 24,-25-25,25 26,0-26,0 25,0-24,0-1,-25-24,25 24,0-24,-25 24,25-24,0-1,0-24,0 0,0 0,0 0,0-25,0 0,0 24,0-24,0 0,0 0,0 0,0 0,0 0,0 0,0 0,0 0,25 0,0 0,0-24,0 24,-1 0,26 0,-25 0,24-25,1 25,0 0,-1 0,1 0,-1 0,26 0,-26 25,26-25,-26 24,26 1,-26-25,26 0,-25 25,24 0,0-25,-24 25,24-1,-24-24,0 25,-1-25,26 25,-26-25,1 25,-25-25,24 0,-24 25,0-25,0 0,-1 24,1-24,-25 0,0 0,25 0,-25 0,0-24,0-1,0 25,25-50,-25 1,0-1,0 0,0-24,25-25,-25 0,0-1,24-24,-24 0,0 0,0 0,0 0,0 25,0 0,0 0,0 49,0-24,0 24,-24 0,24 26,-25-26,25 25,0 0,0 1,-25-1,25 0,-25 25,25-25,-25 25,1-25,-1 25,0 0,-25 0,1 0,-1 0,-24 25,-1-25,1 0,-25 0,-25 25,25-25,-1 0,1 0,0 25,24-25,-24 0,25 0,24 0,25 0,1 0,-1 0,0 0,25 0,0 0,0-25,0 25,0 0,25 0,-25 0,0 25,0-25</inkml:trace>
  <inkml:trace contextRef="#ctx0" brushRef="#br1" timeOffset="211798.1142">11658 11757,'0'0,"0"25,0 0,0 0,0 24,0 1,0 0,-25 24,25 0,0 26,0-26,0-24,0 24,0-49,0 25,25-26,-25-24,0 0,0-24,0-1,-25 0,25-49,0-1,-24 26,24-26,-25 1,25-1,0 26,0-1,0 25,0-24,25 24,-1 0,1 25,25-25,-1 0,1 25,0-24,-1-1,1-25,-1 25,1 1,-25-1,0 0,-1 25,-24-25,25 0</inkml:trace>
  <inkml:trace contextRef="#ctx0" brushRef="#br1" timeOffset="212054.1288">11708 12030,'0'25,"0"-25,25 25,-1-50,1 25,0 0,0-25,24 0,-24 25,0-24,25-1,-26 25,1 0,0-25,0 25,0 0,-1-25</inkml:trace>
  <inkml:trace contextRef="#ctx0" brushRef="#br1" timeOffset="212632.1619">12452 11584,'0'0,"0"0,0 25,0-1,-25 1,25 50,-25-26,1 26,-1-1,25 0,-25 26,0-26,0 25,25-24,-24-26,24 1,0 0,-25-26,25-24,0 0,0 0,0-24,25-26,-25 0,0-24,24 0,1-26,-25 1,25 0,0 0,-25 24,25 26,-25-1,0 0,24 50,-24 0,0 0,0 25,25 25,0-1,-25 1,25 24,24 1,-24-26,0 51,0-51,24 26,-24-26,0 1,-25 0,25-26,0 26,-25-50,0 0,0 0,0 0,0 0,0-25,-25 0,0-24</inkml:trace>
  <inkml:trace contextRef="#ctx0" brushRef="#br1" timeOffset="212888.1765">12378 12154,'0'0,"0"25,0-25,0 0,0 0,0 0,24 25,1-25,-25 0,25 0,0-25,-25 25,25 0,-1 0,-24-25,25 25,-25 0,25 25,-25-25,0 0,0 0,25 25</inkml:trace>
  <inkml:trace contextRef="#ctx0" brushRef="#br1" timeOffset="216700.3943">1240 8136,'-25'-25,"25"25,0 0,25 25,-25-25,0 25,25 0,0-1,24 26,-24 24,25-24,-1 0,1 24,0-24,-1 24,1-24,0-26,-26 26,1-25,0 0,0-1,-25-24,0 0,25-24,-25-1,-25 0,25 0,0-24</inkml:trace>
  <inkml:trace contextRef="#ctx0" brushRef="#br1" timeOffset="217005.412">1885 7987,'0'0,"-25"0,25 0,-24 25,-1 25,0-26,-25 51,26-26,-26 51,-25-51,26 50,24-24,-49 24,24-49,0 24,26 0,-26-49,50-25,-50 75,50-75,0 0,-24 24,24-24,24-24,1-1,0-25,25 25,-26-24</inkml:trace>
  <inkml:trace contextRef="#ctx0" brushRef="#br1" timeOffset="217924.4646">2009 8582,'-25'25,"25"-25,0 25,0-25,0 25,0-25,50 0,-25 0,0 0,24 0,26-25,-1 25,0 0,1-25,24 25,-25 0,26-25,-1 25,-25 0,1 0,-1-24,1 24,-1 0,-24 0,-1 0,1-25,-25 25,-1 0,26 0,-25 0,0 0,-25 0,24 0,-24 0,25 0,-25 0,0 0,25 0,-25 0,0 0,0 0,0 0,0 0,0 0,0 0,0-25,0 25,0 0,0-25,-25 0,0 1,1-1,-26 0,25 0,-24 25,-1-25,0 25,1-24,24 24,25 0,0 0,0 0,25 24,24-24,1 0,24 25,1 0,-1-25,1 25,24-25,-25 25,-24-25,0 24,-26-24,1 0,-25 0,-25 25,1-25,-1 25,-50-25,26 25,-26 0,1 24,-1-24,1 0,0 0,-1 24,1-24,49 0,-25 0,26-1,-1-24,25 25,0-25,0 0,0 0,0 0,0-25,0 25,25-24,-25 24,24 0,-24 0,0 0</inkml:trace>
  <inkml:trace contextRef="#ctx0" brushRef="#br1" timeOffset="218449.4946">1315 9227,'-25'0,"25"25,0-25,0 25,0 0,0 0,25-25,-1 24,1 26,-25-25,50 24,-50-24,25 0,-1 0,-24 0,25-25,-25 24,0-24,25-24,-25-1,0 0,25-25,-25 26</inkml:trace>
  <inkml:trace contextRef="#ctx0" brushRef="#br1" timeOffset="218704.5092">1637 9103,'0'-24,"0"24,0 0,0 24,0 26,0-25,-25 49,0 1,25-1,-49 0,49 26,-25-26,0 25,0 0,1-24,-1-1,0 1,25-1,-25-24,25-25,0-1,0-24,0-24,25-26,25 0,-1 1,1-51</inkml:trace>
  <inkml:trace contextRef="#ctx0" brushRef="#br1" timeOffset="219567.5586">2332 9525,'0'25,"0"-25,0 0,0 0,24 0,-24 0,25 0,25 0,-25 0,24-25,26 25,-1 0,25 0,-24 0,24 0,0 0,0 0,-24 0,24 0,-49 0,24-25,-24 25,-26 0,1 0,0 0,-25 0,0 0,0 0,0 0,0 0,-25-25,25 25,-25 0,25-24,-24 24,24-25,-25 0,0 0,25 0,-50 1,26-1,-1-25,0 25,0 25,-24-24,24-1,0 25,25 0,0 0,0 25,0-1,25 1,24 0,1 0,0 0,-1-25,1 24,-1 1,1 0,-25-25,0 25,-1 0,1-25,-25 24,-25 1,25 0,-24 0,-1 0,0 24,-25-24,26 0,-26 24,0-24,1 25,24-50,-25 25,26-1,-1 1,25-25,0 0,-25 25,25-25,0 0,0 0,0 0,25-25,-25 25,0-25,0 1</inkml:trace>
  <inkml:trace contextRef="#ctx0" brushRef="#br1" timeOffset="223943.8089">12477 8731,'0'0,"0"0,0 0,0 0,0 25,0-25,0 50,0-50,0 24,25-24,-25 25,0-25,24 25,-24 0,0-25,25 25,-25-1,25 26,-25-50,25 50,0-25,-25-1,24 26,1-25,-25 24,25-24,-25 25,0-25,25 24,-25-24,25 25,-25-26,0 1,0 0,0 25,0-26,0 1,0 0,0 0,0 0,0-1,0 26,0-25,0 0,-25-1,0 26,25-25,-25 24,0-24,1 0,-1 25,0-1,0-24,0 25,1-1,-26 1,25-25,0 24,-24 1,24 0,-25-26,1 26,24 0,-25-1,1 1,24-1,-25 1,1-25,24 24,-25-24,25 25,1-25,-1-1,0 26,0-25,0 0,25-1,-24-24,-1 25,25-25,0 0,0 25,0-25,0 0,0 0,0 0,0 0,-25-25,25 25,0 0,0-25,0 1,0-1,0 0</inkml:trace>
  <inkml:trace contextRef="#ctx0" brushRef="#br1" timeOffset="224628.8481">11559 10964,'0'24,"0"-24,0 0,0 0,0 0,0 0,0 0,0 0,0 0,0 0,0 0,0 25,0-25,-25 25,25 0,0-25,0 25,0-1,0-24,0 25,0-25,0 25,0-25,0 0,0 0,0 25,0-25,0 0,0 0,0 0,0 0,0 0,0 0,0 0,0 0,0 0,0 0,0 0,0 0,0 0,0 0,0 0,0 0,0 0,0 0,0 0,0 0,0 0,0 0,0 0,0 0,0 0,0 0,0 0,0 0,0 0,0 0,0 0,0 0,0 0,0 0,0 0,0 0,0 0,0 0,0 0,0 0,0-25,0 25,0 0,0 0,0-25,0 25,0-25,25 25,-25-24,0 24</inkml:trace>
  <inkml:trace contextRef="#ctx0" brushRef="#br1" timeOffset="224929.8653">11584 10988,'0'0,"0"0,0 0,0 0,0 0,0 0,0 0,0 0,0 0,0 0,0 0,0 0,0 0,0 0,0 25,0-25,-25 25,25-25,0 25,0 0,-25-25,25 24,0 1,0-25,0 0,0 0,0 0,0 0,0 0</inkml:trace>
  <inkml:trace contextRef="#ctx0" brushRef="#br1" timeOffset="225653.9067">12675 8954,'0'-24,"0"24,0 0,-25 0,25 0,0 0,0 0,0 0,0 0,25 0,-25 0,0 24,25-24,0 25,0-25,-25 25,24-25,1 0,-25 0,25 25,-25-25,0 0,25 0,-25 0,0-25,0 25,0-25,0 0,0 1,0-1,0-25</inkml:trace>
  <inkml:trace contextRef="#ctx0" brushRef="#br1" timeOffset="225928.9224">12849 8756,'0'0,"0"0,0 0,0 0,0 0,-25 25,25-25,0 0,0 25,0-1,0 1,-25-25,25 0,0 25,0 0,-25 24,1-24,24 0,0 25,-25-25,0-1,25 26,0-50,0 25,-25-25,25 0,0 0,0 0,0 0</inkml:trace>
  <inkml:trace contextRef="#ctx0" brushRef="#br1" timeOffset="226889.9774">12427 9922,'0'0,"0"0,0 0,0 0,25 25,-25-25,25 24,0-24,-1 0,1 0,0 25,0 0,0-25,24 25,-24 0,0 0,0-1,-1 1,1 0,0 0,-25 0,25 24,-25-24,0 0,0 24,0 1,0-25,0 24,0-24,0 25,0-1,-25-24,25 25,-25-1,25-24,0 25,0-25,-25 24,25-24,-24 0,24 0,0-1,-25 1,25 0,0-25,0 25,0 0,0-25,0 24,0-24,0 0,0 0,0 25,0-25,0 0,0 0,0 0,0-25,0 1,0 24,0-25</inkml:trace>
  <inkml:trace contextRef="#ctx0" brushRef="#br1" timeOffset="227837.0316">12923 10145,'0'0,"0"0,0 0,0 25,0-25,25 25,0-25,-25 25,25-1,-25 1,24 0,1 0,-25-25,25 25,-25-1,25 1,-25-25,0 0,0 0,0 0,25 0,-25-25,0 1,24-1</inkml:trace>
  <inkml:trace contextRef="#ctx0" brushRef="#br1" timeOffset="228159.05">13196 9971,'0'0,"0"0,0 0,0 0,0 25,0 0,0 25,0-1,0 1,0 24,0 1,0-26,0 26,-25-26,25 26,0-1,0-24,-25-1,25 1,0-25,0 24,0-24,0 0,0 0,0 0,0-25,0 0,0 0,0 0,25 24,-25-24,0-24</inkml:trace>
  <inkml:trace contextRef="#ctx0" brushRef="#br1" timeOffset="240854.7761">15081 3200,'25'-50,"-25"1,0 24,0 0,0-25,-25 26,0-1,25 25,-24 0,-1 0,0 25,-25 24,26 1,-1-1,0 26,25-1,-25 1,50-26,-25 1,25-1,0 1,24-25,1-25,-1 0,1-25,24-25,-24 1,0-26,-1 1,-24 0,0-1,-25 1,-25 24,0 1,-24-1,-1 25,0 25,1 0,-26 25,26 0,24 24,0-24,25 0,0 0</inkml:trace>
  <inkml:trace contextRef="#ctx0" brushRef="#br1" timeOffset="241880.8348">15131 3795,'-25'0,"25"25,0-25,0 25,0 0,0-1,0-24,-25 25,25 0,0 25,0-26,0 26,0-25,0 24,25 26,-25-26,0 1,0 24,0-24,0 24,0-24,0 24,0 1,0-26,0 26,0-25,-25-1,0 1,1 24,-1-49,0 49,-25-24,1-25,-1 24,1 1,-1 0,-24-26,24 1,-24 0,-1 0,1 24,-1-24,1-25,-1 25,1 0,0-25,-26 25,26-25,0 24,-1-24,-24 25,25-25,-1 25,1-25,-1 0,1 25,-25 0,24-1,1-24,-1 50,1-25,0 0,-1 0,1-1,-1 26,26 0,-1-26,1 26,-1 0,0-1,26 1,-1-1,0 1,0 0,0-1,0 26,1-51,-1 26,25 0,-25-1,25 1,-25-25,0 24,25-24,0 0,0-25,0 0,0 0,0 0,0 0,0 0</inkml:trace>
  <inkml:trace contextRef="#ctx0" brushRef="#br1" timeOffset="242468.8684">11931 7045,'0'-25,"-25"0,25 25,-25-25,1 25,-1 0,0 0,0 25,0 0,1 0,-1-1,0 1,0 25,25-1,-25 1,50-25,-25 24,25 1,0-25,0 0,-1-1,26-24,0 0,-1 0,1-24,-1-1,1 0,-25 0,24-24,-24-1,0 25,-25-24,0-1,-25 25,0-24,-24 49,24-25,-25 25,1 0,-1 0,1 25,24-25,25 0,0 0</inkml:trace>
  <inkml:trace contextRef="#ctx0" brushRef="#br1" timeOffset="244925.0089">12154 6896,'0'-25,"25"25,-25-25,25 0,0 0,-25 1,25-1,24 0,-24 0,0 25,24-25,1 1,-25-1,24 0,26 25,-26-25,26 0,-1 1,-24 24,24-25,1 25,-1-25,25 25,-24-25,-1 25,1 0,24 0,-25 0,1 0,-1 0,0 0,-24 25,24 0,-24-25,0 25,-1-1,1 1,-25 0,24 0,-24 0,0-1,0 1,-1 0,1 0,-25 0,25 24,0-24,-25 0,25 0,-25 0,0 24,25-24,-1 0,-24 0,25 24,-25-24,25 25,-25-26,25 26,-25-25,25 24,-25-24,0 0,0 25,0-26,0 26,0-25,0 0,0-1,-25 1,25 25,0-25,-25-1,25 26,0 0,0-26,0 26,-25 0,25-1,0-24,-25 25,25-1,0 1,-24-25,24 24,-25 1,25 0,0-26,0 26,0 0,-25-1,25-24,0 25,0-1,0-24,0 25,0-1,0 1,-25-1,25-24,0 25,0-1,-25 1,25 0,0-1,-25 1,25 0,-24-1,24 26,-25-26,0 1,25-1,-25 1,0 24,1-24,24 0,-25-1,0 1,0-1,25 1,-25 0,1-26,-1 26,0 0,0-25,0 24,1-24,-1 0,0 0,25 24,-25-24,0 0,25-25,0 25,0-1,-24 1,24-25,0 25,-25 0,25-25,0 25,-25-1,25 1,-25 0,25 0,-25 0,1-1,-1 1,25 0,-25 25,0-26,0 1,1 0,24 0,-25-25,25 25,-25-1,0 1,25 0,-25 0,25-25,0 25,-24-25,24 0,0 24,0-24,0 0,0 0,0 0,0 25,0-25,-25 0,25 0,0 25,0-25,-25 25,25-25,0 0,0 0,0 25,0-25,0 0,-25 0,25 0,0 0,0 0,0 0,0 0,0 0,0 0,0-25,25 0,-25 0,0 0,0 1,0 24,0-25,25-25,-25 25,0 1,0 24,0-25,0 25,0 0,0 0,0 0,-25 0,25 0,0 0,-25 25,25-1,0 1,-25 0,25 0,-24 0,24-1,0 1,-25-25,25 25,0 0,0-25,0 25,0-25,0 0,25 24,-25-24,24 0,1 0,0 0,0 0,0-24,-1 24,1 0,25 0,-25 0,-1 0,1 24,-25-24,25 0,0 0,-25 0,0 0,0-24,25 24,-25-25,24 0</inkml:trace>
  <inkml:trace contextRef="#ctx0" brushRef="#br1" timeOffset="245470.0401">14362 9674,'0'0,"0"0,0 0,0 0,0-25,0 25,0 0,0 0,-25-25,25 25,-25 0,25-25,-25 25,1 0,-1 0,0 25,25 0,-25 0,25 24,-25 1,1-25,24 24,0 26,24-26,1-24,-25 25,25-25,0 0,0-1,24 1,-24-25,0 0,0 0,0 0,-1 0,1 0,0 0,-25-25,25 25,-25-24</inkml:trace>
  <inkml:trace contextRef="#ctx0" brushRef="#br1" timeOffset="245714.0541">14560 10096,'0'0,"25"0,-25 24,0 1,0-25,0 25,0 0,0 0,0-1,0 1,-25-25,50 25,-25-25,-25 25,25-25,25-25</inkml:trace>
  <inkml:trace contextRef="#ctx0" brushRef="#br1" timeOffset="245877.0634">14635 9723,'-25'0,"25"0,0 0,0 0,0 25,0-25</inkml:trace>
  <inkml:trace contextRef="#ctx0" brushRef="#br1" timeOffset="246348.0903">14709 10344,'25'-25,"-25"25,25-25,-25-25,0 26,0-1,0-25,0 25,0 1,0-26,0 25,0 25,0 0,0 0,25 0,-25 25,24 0,-24 0,25-1,-25 1,50-25,-50 25,25-25,-1 0,1 0,0 0,-25 0,0-25,0 25,0-25,0 1,0-1,0 0,0 0,0 0,0 25,0-25,0 25</inkml:trace>
  <inkml:trace contextRef="#ctx0" brushRef="#br1" timeOffset="249503.2708">13295 12030,'0'0,"0"0,0 0,0 0,0 0,0 0,0 0,0 0,0 0,0 0,0 0,0 0,0 0,0 0,0 0,25 0,-25 0,0 25,0-25,0 0,0 0,0 0,25 0,-25 0,0 0,0 0,0 0,0 0,0 0,0 0,0 0,0 0,0 0,0 0,0 0,25 0,-25 0,0 0,0 0,0 0,0 0,25 0,-25 0,0 0,0 0,24 0,-24 0,25 0,-25 0,0 0,25 0,0 0,-25 0,0 0,25 0,-25 0,0 0,24 0,-24 0,25 0,-25 0,0 0,25 0,0 0,-25 0,25 0,-25 0,24 0,-24 0,0 0,25 0,-25 0,0 0,0 0,25 0,-25 0,0 0,0 0,25 0,-25 0,25 0,-25 0,24 0,-24 0,0 0,25 0,-25 0,25 0,-25-25,0 25,0 0,25 0,-25 0,25 0,-25 0,0 0,24 0,-24 0,0 0,25 0,-25 0,25 0,-25 0,0 0,25-25,-25 25,0 0,25 0,-25 0,0 0,24 0,-24 0,25 0,-25 25,25-25,-25 0,0 0,25 0,-25 0,25 0,-25 0,24 25,1-25,-25 0,25 0,-25 0,25 25,-25-25,25 0,-25 0,24 0,1 25,-25-25,0 0,25 0,-25 24,25-24,-25 0,0 0,0 0,25 25,-25 0,25-25,-25 0,24 25,-24-25,0 25,25-25,-25 25,25-25,-25 24,0-24,25 25,-25-25,25 0,-25 0,0 0,0 0,0 25,0-25,0 0,0 0,0 0,0 0,0 0,0 0,0 0,24 25,-24-25,0 0,0 0,0 0,0 0,0 0,0 0,0 0,0 0,0 0,0 0,0 0,0 0,0 0,0 0,0 0,0 0,0 0,0 0,0 0,0 0,0 0,0 0,0 0,0 0,0 0,0 0,0 0,0 0,0 0,0 0,0 0,0 0,0 0,0 0,0 0,0 0,0 0,0 0,0 0,-24-25,24 0,0 25,0-25,-25 25,25-24,-25-1,25 0,0 25,0-25,-25 25,25 0,0-25,0 25,-25 0,25 0,0 0,0 0,0 0,0 0,0 0,0 0,25 25,-25-25,0 25,25 0,-25 0,0-1,25 1,0-25,-25 25,24 0,-24-25,25 25,-25-1,0-24,25 25,-25-25,0 0,0 0,0 0,0 0,0 25,0-25,0 0,0-25,0 25,-25 0,25 0,-25 0,1-25,-1 25,0 0,25 0,-50 0,50 0,-24 0,-1 0,25 0,-25 0,25 0,0 0,0 0,0 0,0 0,0 0,0 0,0 0,0 0,0 0,-25-24,25 24,0 0,25 0,-25-25,0 25,0-25</inkml:trace>
  <inkml:trace contextRef="#ctx0" brushRef="#br1" timeOffset="249982.2982">14511 11981,'0'0,"0"0,0 0,-25 0,25 0,0 0,0 0,0 24,0 1,0 0,0 0,25 24,-25-24,25 0,-25 25,0-1,24-24,-24 0,25 0,-25 0,0-1,0-24,0 0,0 25,0-25,0 0,0 0,0 0,0-25,0 25,0 0,0 0,0-24,0 24,0 0,0 0,0 0,0 0,0 0</inkml:trace>
  <inkml:trace contextRef="#ctx0" brushRef="#br1" timeOffset="254020.5292">14536 11733,'0'0,"0"0,0-25,0 25,0 0,0 0,0-25,0 25,0 0,0 0,0 0,0 0,0 25,0-25,-25 25,25-1,0 1,0-25,0 25,0 0,25 0,-25-1,0 1,24 0,1 0,-25-25,25 0,-25 0,25 25,0-25,-1-25,-24 25,25 0,-25 0,0-25,25 25,-25-25,25 0,-25 25,0-24,0-1,0 25,0-25,0 0,-25 25,25-25,0 1,-25-1,25 25,0-25,-25 0,25 25,-24 0,24-25,-25 25,25 0,-25 0,0 0,25 0,0 0,-25 25,25-25,0 0,-24 0,24 0,0 0,0 0,0 0</inkml:trace>
  <inkml:trace contextRef="#ctx0" brushRef="#br1" timeOffset="256697.6823">13246 12774,'0'0,"0"0,0 0,0 0,0 0,0 0,0 0,0 0,0 0,0 0,0 0,0 0,0 0,0 0,0 0,0 0,25-24,-25 24,0 0,0 0,0 0,0 0,0 0,0 0,0 0,0 0,0 0,24 0,-24 0,0 24,0-24,25 0,-25 0,25 0,-25 0,25 0,-25 0,25 0,-1 0,1 25,-25-25,25 0,-25 0,25 25,0-25,-25 0,24 25,1-25,-25 25,50-25,-50 0,25 24,-1-24,1 0,-25 25,25-25,0 0,-25 0,25 25,-1-25,-24 25,25-25,0 25,0-25,0 24,-25 1,24-25,1 25,0-25,-25 25,25-25,0 25,-1-1,-24 1,25 0,-25 0,25 0,-25-25,25 25,-25-25,25 24,-25 1,0-25,0 0,0 25,0-25,0 0,0 0,24 25,-24-25,0 25,0-25,0 0,0 0,0 24,0-24,0 0,0 0,0 25,0-25,25 0,-25 0,0 0,0 25,0-25,0 0,0 0,0 0,0 0,0 0,0 0,0 0,-25-25,25 25,-24 0,24-25,-25 25,0 0,25 0,-25-24,0 24,1 0,24 0,-25 0,0 0,25 0,0 0,0 0,0 0,0 0,0 0,0 0,0 0,0 0,0 0,0 0,0 0,0 0,0 0,0 0,0 0,0 0,0 0,0 0,0 0,0 0,25 24,-25-24,25 0,-25 25,24-25,1 25,-25-25,25 25,-25-25,25 25,0-25,-25 0,0 0,0 24,0-24,0 0,0 0,0 0,0 0,0 0,24-24,-24-1,0 0,-24 0,24 0,0 25,0-24,0-26,0 50,0-25,0 0,0 25,0-24,0 24,0-25,0 25,0 0,0 0,24-25,-24 25,0-25,0 25,0 0,0 0,25-25,-25 25,0-25,0 25,0 0,0 0,0 0,0 0,0 0,0 0,0 0,0 0,0 0,0 0,0-24,-25 24,25 0,-24-25,24 25,0 0</inkml:trace>
  <inkml:trace contextRef="#ctx0" brushRef="#br1" timeOffset="257532.7301">13816 12650,'0'25,"0"-25,0 0,0 0,0 0,0 0,0 0,0 0,0 0,25-25,-25 25,25-24,0 24,-25-25,24 25,1 0,0-25,-25 25,25 0,-25-25,0 25,25 0,-25 0,0 0,0 0,0 0,0 0,0 25,0-25,0 25,0-25,0 25,0-1,0 1,0 25,-25-25,25-1,0 1,0 0,0-25,0 25,-25 0,25-25,0 0,0 0,0 0,0 0,0 0,0 0,0 0,25 0,-25-25,0 25</inkml:trace>
  <inkml:trace contextRef="#ctx0" brushRef="#br1" timeOffset="258146.7652">13866 12923,'0'0,"0"0,0 0,0 0,0 0,0 0,0 0,0 0,0 0,0 0,0 0,0 0,0 0,25 0,-25 0,0 0,24 25,-24-25,25 0,0 0,-25 0,25 0,0 0,-25 0,24 0,-24 0,25 0,-25 0,0 0,25 0,-25 0,0 0,0 0,0 0,0 0,0 0,0 0,0 0,0 0,0 0,0 0,0 0,0 0,0 0,0 0,0 0,0-25</inkml:trace>
  <inkml:trace contextRef="#ctx0" brushRef="#br1" timeOffset="263261.0576">14660 12502,'0'-25,"0"25,0 0,0 0,0 0,0 0,0 0,0 0,0 0,0 0,0 0,0 0,0 0,0 0,0 0,0 0,0 0,0 0,0 0,0 0,0 0,0 0,0 0,0 0,0 0,0 0,0 0,0 0,0 0,0 0,0 0,0 0,0 0,0 25,0-25,0 0,0 0,0 0,0 0,0 24,0-24,0 0,0 0,0 25,0 0,0-25,24 25,-24-25,0 0,25 25,-25-1,0-24,0 25,0 0,25 0,-25 0,25-1,-25 1,0 0,0 0,0 0,25-1,-25 1,0 0,0 0,24 0,-24-1,0 1,0 0,0 0,0-25,0 49,0-24,0 0,0 0,0 0,0 0,0-1,-24 26,24-25,0 0,0-1,-25 26,25-25,0 24,0-24,-25 0,25 25,0-26,-25 1,25 25,0-25,0-1,0 26,-25-25,25 0,0 24,-24-24,24 0,0 0,0 24,0-24,0-25,-25 25,25 0,0-1,0 1,-25 0,25 0,0 0,0-25,0 24,0-24,0 25,-25 0,25 0,0-25,0 25,0 0,0-25,-25 24,25-24,-24 25,24 0,0 0,-25-25,0 25,25-1,-25 1,25-25,-25 25,25-25,-24 25,-1 0,25-1,-25-24,25 25,-25-25,25 25,-25-25,25 0,-25 0,25 25,-24-25,24 0,-25 0,0 0,0 0,25 25,-25-25,1 0,-1 0,0 0,0 0,25 24,-25-24,1 0,-1 0,0 0,0 0,0 0,25 0,-24 0,-1 0,0 0,25 0,-25 0,0 0,1 0,-1 0,0 0,-25 0,26 0,-1-24,0 24,0 0,-24-25,24 25,-25-25,25 25,-24 0,-1-25,25 0,-24 25,-1-24,25-1,-24 0,24 0,-25 25,1-25,24 1,0-1,0 0,-24 0,24 25,0-25,0 1,0 24,1-25,24 0,-25 25,0-25,0 25,25-25,0 25,-25 0,25-25,0 25,-24 0,24 0,0-24,0 24,0 0,0 0,0 0,0 0,0 0,-25 0,25 0,0 0,0 0,0 0,0 0,0 0,0 0,0 0,0 0,-25 0,25 0,0 0,0 0,0 0,0 0,0 0,0 0,0 0,0 0,0 0,0 0,0 0,0 0,0 0,0 24,0-24,0 25,0 0,0 0,25 0,-25 0,0 24,0-24,0 0,0 24,25-24,-25 0,0 0,0 0,0-1,0 1,0-25,0 0,24 25,-24-25,0 0,0 0,0 0,0 0,0-25,0 0,-24 1,24-1,0-25,-25 25,25-24,-25-1,25 25,-25 1,25-26,-25 25,25 0,0 0,0 1,0 24,-24-25,24 0,0 25,0-25,0 25,24-25,-24 25,0 0,0 0,0 0,25 25,0-25,-25 0,50 0,-26 0,26 0,-25 0,0 0,24 0,-24 0,0 0,0-25,-25 25,0 0,24 0,-24 0,0 0,0 0,0 0,0 0,0 0,0 0,0 0,-24 0,24 0,0-24,0 24</inkml:trace>
  <inkml:trace contextRef="#ctx0" brushRef="#br1" timeOffset="270829.4906">14213 13643,'0'0,"0"0,0 0,0 0,0 0,0 0,0 0,0 0,0 0,0 0,0 0,0 0,0 0,0 0,0 0,0 0,0 0,0 24,0-24,0 0,0 0,0 0,0 25,25 0,-25-25,0 25,0-25,0 25,0-25,25 24,-25 1,0 0,0-25,0 25,0 0,0-1,0 1,24-25,-24 25,0 25,0-26,25 1,-25 0,0 0,0 24,0 1,0 0,0-26,0 26,0 0,0-25,0 24,0 1,0-1,0 1,0 0,-25-1,25-24,0 25,0-1,0 1,0-25,0 24,-24 1,24-1,0-24,0 25,0-1,0 1,0 0,-25-1,25-24,0 25,0-1,-25 1,25 0,0-26,0 26,0 0,-25-1,25 1,0-1,-25-24,25 25,-24-1,24-24,-25 25,0-1,25-24,-25 25,0-1,1-24,-1 0,0 25,0-1,0-24,1 25,-26-25,25 24,-24 1,24-25,0-1,-25 1,1 0,24 25,-25-50,1 24,24 1,-25 0,1 0,-1 0,1-1,24 1,-25-25,0 0,26 25,-26 0,25-25,-24 25,24-25,-25 24,25-24,-24 25,24-25,0 0,-24 0,-1 0,25 0,-24 0,-1 0,25 0,-24 0,-1 0,25-25,-24 25,24 0,-25 0,1-24,24 24,-25 0,0-25,1 25,-1-25,25 25,-24-25,-1 25,25 0,-24-25,-1 25,25-24,1-1,-1 0,-25 0,25 0,1 1,-1 24,0-25,0 0,0 0,1 0,-1 1,0-1,0 0,0 0,1-24,24 24,-25 0,0 0,0-25,0 26,1-26,-1 25,25-24,-25 24,0-25,0 1,25 24,-25-25,1 1,24-1,-25 0,0-24,25 49,-25-49,25 24,-25-24,25 24,-24-24,24 24,-25-24,25-1,0 26,-25-26,25 1,0-1,0 26,0-50,0 49,0-24,0-1,0 1,0-25,0 49,0-49,0 49,0-49,0 24,0 1,0 0,0-26,0 26,0 0,0-26,0 26,0 0,0-26,0 26,-25-25,25 24,0-24,0 25,0-26,-25 26,25 0,0-26,0 26,0 0,0-26,0 26,0-25,0 24,0-24,0 0,0 24,25-24,-25 0,25 0,-25 0,25 24,0-49,-25 25,24 0,1-1,0-24,-25 25,25-25,0 25,-1 0,1-25,0 25,-25-26,25 26,0 0,-25-25,0 0,25 25,-25-25,24 0,-24 0,0 0,0 0,0 0,0 0,-24 0,24 24,0-24,-25 0,25 25,0-25,0 25,-25-25,25 25,0-1,-25 26,25-25,0 0,-25-1,25 26,0-25,-25 24,25-24,-24 25,24-26,0 26,-25-25,0 24,25-24,0 25,-25-1,25 1,-25 0,25-1,-24 25,24-24,-25 49,0-24,25-1,-25 25,0 0,25 1,-24-1,24 25,-25 0,0 0,25 0,0 25,-25-1,0-24,25 25,-24 0,-1 0,25 0,-25 24,25-24,-25 0,25 0,-25 24,25-24,-24 25,24-25,-25-1,25 26,-25 0,0-26,0 26,25 0,-24-1,-1 1,0-1,0-24,25 25,-25-25,1 24,-1 1,0-25,0 24,0-24,1 25,-1-26,0 26,0-25,0 24,1-24,24 0,-25 0,0 25,25-26,-25 1,0 0,25 0,0 0,-25-25,25 24,-24-24,24 0,0 25,0-25,0 0,0 0,0 0,0-25,0 25,0-24,0 24,0-25,0 0,0-25,0 26,0-26,0 0,0 25,0-24,0-1,24 1,-24 24,0-25,0 1,25 49,-25-25,0 0,0 0,0 25,0-25,0 25,0 0,0 25,0 0,0 0,-25 0,25 24,-24 1,24 24,-25-49,25 49,-25-24,25 0,-25-1,25 1,0-25,0 0,-25-25,25 24,0-24,0 0,0 0,0 0,25 0,-25 0,25 0,0 0,0-24,-1 24,26 0,0 0,-1 0,1 0,0 0,-1 0,1 0,-1 0,-24 0,0 0,0 0,-25 24,0-24,0 0,0 0,0 0,0 0,0 0,0 0,0 0,0 0,0 0,0 0,0 0,0 0,0 0,0 0,25 0,-25-24</inkml:trace>
  <inkml:trace contextRef="#ctx0" brushRef="#br1" timeOffset="277936.8971">8905 11286,'0'0,"0"-25,0 25,0 0,-25-24,25 24,-25 0,25 0,0 24,-25 1,25 0,0 25,0 24,0-24,0 49,-24-25,24 25,0 1,-25-1,25 0,0-25,0 26,0-26,0 1,0-26,0 1,0-1,0 1,0-25,25 24,-25-24,24 0,-24 0,25 0,0-25,0 24,-25-24,25 0,24 0,-24 0,0 0,25 0,-1 25,26-25,-26 25,50-25,-24 25,-1-25,1 25,24-25,0 0,0 0,-24-25,24 25,-25 0,26-25,-26 0,0 25,-24-25,24 25,-49-24,25 24,-25 0,-1-25,-24 25,25 0,-25 0,25 0,-25 0,0 0,0 0,0 0,0-25,0 0,0 0,0 1,0-1,-25-50,25 1,0 24,0-49,-25 25,25-26,0 26,0-25,0 0,0 24,0 1,0-25,0 49,-24-24,24 24,-25 0,25 1,-25 24,0 0,0 25,-24 0,-1-25,1 25,-1 0,-24 25,-26-25,26 0,-25 0,-1 0,1 0,-25 25,25-25,0 0,0 25,24-25,1 0,24 0,1 25,-1-25,25 0,25 0,-25 0,25 0,0 0,0-25,0 25,0 0,25 0,0 0</inkml:trace>
  <inkml:trace contextRef="#ctx0" brushRef="#br1" timeOffset="278271.9163">9153 11708,'25'25,"-50"-25,25 24,0 1,0 25,0-1,-25 26,25-1,0 1,0-1,0 25,0-24,0-1,0-24,0-1,0 1,0-25,25 0,-25-25,0 0,0-25,0 0</inkml:trace>
  <inkml:trace contextRef="#ctx0" brushRef="#br1" timeOffset="278472.9278">9054 11956,'0'-25,"0"25,0 0,25-25,-1 0,26 1,0-1,-26 0,51 0,-26 0,1-24,0 24,-26-25,26 26,-25-1,0 0,-1 0</inkml:trace>
  <inkml:trace contextRef="#ctx0" brushRef="#br1" timeOffset="278707.9412">9203 12129,'0'25,"24"-25,-24 0,25 0,0-25,0 25,0-24,-1-1,1 0,25 0,-25 0,-1 1,26-1,-25 0</inkml:trace>
  <inkml:trace contextRef="#ctx0" brushRef="#br1" timeOffset="278962.9558">9823 11757,'0'25,"0"-25,-25 25,0 25,25-1,-25 1,0-1,1 26,-1-26,0 1,0 25,25-26,-25 1,25-25,0-1,0-24,0 0</inkml:trace>
  <inkml:trace contextRef="#ctx0" brushRef="#br1" timeOffset="279236.9715">9773 11609,'25'0,"-25"24,0 1,0 0,25 25,-25-1,24 1,1-1,-25 26,50-26,-25 26,-1-26,1 1,25 0,-50-25,50 24,-50-49,24 25,-24-25,25 0</inkml:trace>
  <inkml:trace contextRef="#ctx0" brushRef="#br1" timeOffset="279491.986">9773 12129,'0'0,"0"0,0 0,25 0,0-24,-1 24,1 0,25-25,-25 25,-1 0,1-25,25 25,-50 0,25-25,0 50,-25-50,0 25,0-25,0 1</inkml:trace>
  <inkml:trace contextRef="#ctx0" brushRef="#br1" timeOffset="281675.1106">10021 7218,'0'0,"0"0,0 0,0 0,0 0,0 0,0 0,25 0,-25 0,0 0,25 0,0 0,-25 0,24 25,1-25,0 0,0 0,0 0,-1 25,1-25,0 25,25-1,-26-24,1 25,0 0,0 0,0 0,-1-1,1 1,0 25,0-25,0 24,-1-24,-24 25,25-1,-25 1,25-1,-25-24,0 50,25-26,-25-24,0 50,25-26,-25 1,0 24,0-24,0-1,0 26,0-1,0 1,-25-1,25-24,0 49,0-25,0 1,-25-1,25 1,0-1,-25 0,25 26,-25-51,25 50,-24-24,-1-1,0 1,0 24,25-50,-25 51,25-26,-24 1,-1-1,25 0,-25 1,25-26,0 26,-25-26,25 1,0 24,0-49,0 25,0-1,-25 1,25-25,0 0,0-1,-24 1,24 0,0 0,0-25,0 25,0-25,0 0,0 0,-25 0,25-25,0 0,0 0,-25 0,25 1,0-1,-25 0,25 0,0 0,-25 1,1-1,24 25,0-25,0 25,0 0,0 0,0 0,0 25,0 0,0-1,0 1,0 25,0-1,0 1,0 0,0-26,24 26,-24-25,25 0,-25-1,25-24,-25 0,50 0,-26-24,1-1,0 25,0-25,0 0,-1 0,1 25,-25-24,25 24,-25 0,0 0,25-25,-25 0,0-25,0 1</inkml:trace>
  <inkml:trace contextRef="#ctx0" brushRef="#br1" timeOffset="282807.1756">9302 8483,'0'0,"0"0,0 0,-25 25,0-25,25 0,-25 25,25 0,-24-1,-1 26,0 0,0-26,-24 51,24-1,0-24,0 24,-25 1,26 24,-1-25,0 26,0-26,0 0,25 26,-24-1,-1 0,25 0,-25 0,25 1,-25-1,25 0,0 0,0-24,25 24,-25-25,25 1,-25-26,25 26,-1-50,-24 24,25-24,-25 0,0 0,0-25,25 24,-25-24,0 25,0-25,0 0,0 0,-25-25,25 25,-25-24,25 24,-24-25,-1 0,0 0,0 0,0 25,25-24,-24-1,-1 25,25 0,0 0,0-25,0 25,0 0,0 0,0 0,0 25,0 0,0-1,25 1,-1 25,-24-25,25-1,0 26,0-25,0-25,-1 25,1-25,-25 0,50-25,-50 25,25-50,-1 25,1 1,0-26,-25 0,25 1,-25 24,25 0,0-24,-25 24,0-25,24 25,1-24,0-1</inkml:trace>
  <inkml:trace contextRef="#ctx0" brushRef="#br1" timeOffset="283344.2064">9674 9996,'25'0,"-25"0,0 0,0 0,-25 25,25 0,-25 0,25 0,0 24,0 1,-25-1,25 26,0-26,-25 26,25-1,-24 1,24-1,0 0,0 1,-25-26,25 1,0 0,-25-1,25-24,0 25,0-26,0 1,0-25,0-25,0 25,0-24,0-1,0 0,0 0</inkml:trace>
  <inkml:trace contextRef="#ctx0" brushRef="#br1" timeOffset="283719.2278">9451 10964,'0'0,"0"0,0 24,0-24,0 0,0 25,-25 0,25-25,0 25,0 0,0-1,0 1,0-25,25 25,-25 0,0-25,0 0,0 25,0-25,24 0,1 0,0-25,-25 25,50-25,-26 25,1-25,0 25,0 0,0-25,-1 25,1 0,-25 0,0 0,25-24,-25 24,0 0,0-25,0 25</inkml:trace>
  <inkml:trace contextRef="#ctx0" brushRef="#br1" timeOffset="289793.5753">10666 11782,'0'0,"0"0,0 0,0 0,0 0,0 0,0 0,0 0,0 0,0 0,0 0,0 0,0 0,0 0,0 0,0 0,25 0,-25 0,25 0,-25 0,24 0,1 0,0 0,-25 0,50 25,-50-25,24 25,1 0,0-1,0 1,0 0,-25 0,24 0,1-1,0 1,-25 25,0-25,25 24,-25-24,0 25,0-25,0 24,0-24,0 25,0-26,0 26,-25-25,25 0,0 24,-25 1,25-25,-25-1,25 26,-24 0,-1-26,0 1,0 25,0-25,1 24,24-24,-50 0,50 24,-50-24,26 0,-1 0,0 24,0-24,0 0,1 25,-1-50,25 49,-25-24,0 0,25 0,-25-25,25 25,0-1,-24-24,24 25,-25-25,25 25,0-25,0 0,0 0,-25 25,25-25,0 0,0 0,0 0,-25-25,25 0,0 25,0-25,0 1,0-26,0 25,0-24,0 24,0-25,0 25,0 0,0 1,0 24,0 0,0 0,0 0,0 24,-25 1,25 25,0-25,-24 24,24 1,0 0,0-1,0-24,0 25,0-26,0 1,0 0,24-25,1 0,-25 25,25-25,0 0,0 0,24 0,-24-25,0 25,0 0,-1 0,-24 0,25 0,-25 0,25 0,-25 0,0 0,0 0,0-25</inkml:trace>
  <inkml:trace contextRef="#ctx0" brushRef="#br1" timeOffset="291657.6816">10616 12452,'0'0,"0"0,0 0,0 0,25 25,-25 0,25-25,0 24,-25 1,25 25,-1-25,26 24,-25 1,0-1,-1 26,26-1,-25 25,0 1,-25-1,24 25,1-25,-25 50,0-25,-25 25,1 0,-1-1,0 26,-25-25,1 25,-1-26,-24 26,24 0,-24-1,-1-24,-24 25,25-25,-25-1,-1 1,26-25,-25 0,-25 0,24-24,1-26,0 0,0 1,0-50,-1-1,1 1,0-50,24 1,-24-26,25-24,-1-1,1-24,0-50,-1 0,26 0,-1-24,25-26,-24-24,24 0,0-25,25 0,-25 0,25-25,0-25,0 1,-25-1,25-25,0 1,0 0,-24-26,24 1,0 25,0-26,0 1,24 0,-24-1,0-24,25 0,-25 25,25-25,-25 25,0-25,0 24,0 26,0-25,-25 49,25 0,-25 1,25 24,0 0,-24 25,-1 25,0 24,0 1,0 49,-24 25,-1 25,0 24,1 26,-26-1,26 50,-1 25,-24 0,49 24,-49 26,49-1,-25 25,25 1,-24-1,24 25,0 0,0-25,1 25,24 0,0 0,0-25,-25 25,25 0,0-24,0-1,0 25,0-25,0 0,0 1,0-1,0-25,0 25,0-24,0-26,0 26,0-1,0-49,0 25,0-26,-25 1,25 0,0-25,0 0,-25-25,25 0,0 1,-25-26,1 0,-1-24,0 0,-25 24,26 0,-1-24,0 49,0-24,0 24,25 25,0 0,0 0,0 25,0-1,25 1,0 25,0-1,0 26,-1-26,26 1,-50 24,50-49,-50 25,24-25,-24-1,25-24,-25 0,25-24,0-1,0-25,-1 25,1-24,25-26,-1 26,1-1,-25-24,24 24,1 25,-25-24,24 24,-49 0,25 25,0-25,-25 25,0 0,0 0,0 0,0 25,0-25,0 0,-25 50</inkml:trace>
  <inkml:trace contextRef="#ctx0" brushRef="#br1" timeOffset="293983.8149">6672 11509,'0'-24,"0"24,-24 0,24 24,0-24,0 50,0 0,0-1,0 26,0-1,0 25,0 0,0 25,0-24,24-1,-24 25,25-50,-25 1,25-26,25 1,-26 0,26-26,0 1,24-25,1 0,-1 0,25 0,-24 0,49-25,-25 25,0-24,-25 24,26-25,-26 0,-24 0,-1-24,-24 24,25 0,-25-25,-1-24,-24 24,0-24,0 0,0-1,0-24,0 0,0 24,0 1,0-1,-24 1,-1 24,0 1,0 24,-25 0,1 25,-1-25,-24 25,-1 0,1 0,0 0,-1-24,1 24,-25 0,24-25,1 25,-1 0,26 0,-26 0,26 0,-1 25,0-25,26 0,-1 24,0-48,0 24,25-25,0 0</inkml:trace>
  <inkml:trace contextRef="#ctx0" brushRef="#br1" timeOffset="295406.8963">7466 7417,'0'0,"25"0,-25 0,0 0,25 24,-25-24,49 50,-49-25,50 24,-25 1,0 24,24 26,1-26,-25 50,24 0,-24 0,25 0,-1 25,-24 0,25 24,-25-24,-1 25,1 0,0-1,-25 1,25-25,-25 24,0-24,0 25,-25-50,25 25,-25-50,0 25,1-50,-1 1,0-26,25 1,-25-1,25-24,-25 0,25-25,0 0,0 25,0-25,0 0,0 0,0 0,0 0,0 0,0 0,-25-25,25 25,0-25,0-24,0-1</inkml:trace>
  <inkml:trace contextRef="#ctx0" brushRef="#br1" timeOffset="295884.9237">7119 8880,'0'-25,"0"25,0 0,-25-25,0 25,1 0,-1 25,-25 25,25-1,-24 26,24 24,-25 0,25 25,-24 25,24 0,-25 25,26-1,-26 26,0-26,26 1,-26 0,25-50,0 24,1-48,24-1,-25-25,25-24,0 0,0-26,0-24,0 0,25 0,-25-24,0-26,24 25,-24-24,25-1</inkml:trace>
  <inkml:trace contextRef="#ctx0" brushRef="#br1" timeOffset="296238.9439">7243 10220,'25'-25,"0"25,-25-25,0 25,24 50,-24-26,0 26,0 0,0 24,0 0,0 26,0-1,0 0,-24-25,24 26,0-51,24 26,-24-26,0 1,0-25,0 0,0-25,0 0,0 0,25-25,-25 0</inkml:trace>
  <inkml:trace contextRef="#ctx0" brushRef="#br1" timeOffset="298190.0555">8161 12303,'0'0,"0"25,0-25,25 25,-1 0,-24 24,25-24,0 25,0-1,0 1,-25-1,24 1,1 24,0-24,-25 0,25-1,-25 26,0-26,25 1,-25-1,0 1,-25 0,25-1,0 1,0 0,0-26,0 1,-25 25,25-25,0-1,0-24,0 25,0-25,0 25,0-25,0 0,0 0,0 0,0 0,0 0,0 0,0 0,0 0,0 0,0 0,0 0,0 0,0 0,0 0,0 0,0 0,0 0,0 0,0 0,0 0,0 0,0 0,0 0,0 0,0 0,0 0,0 0,0 0,0 0,0 0,0 0,0 0,0 0,0 0,0 0,0 0,0 0,0 0,0 0,0 0,0 0,0 0,0 0,0 0,0 0,0 25,0-25,0 25,0-25,-25 24,25 1,0 0,-25 0,1 0,24-1,-25 1,25 0,-25 0,25-25,0 0,0 25,0-25,0 0,0 0,0 0,0 0,0 0,0 0,0-25,0 25,0-25,0 0,0 0,0 1,0-1,0 0,0-25,0 26,0-26,0 50,0-25,-25 0,25 25,0 0,0 0,-25 0,25 25,0 0,0-25,-24 50,-1-26,25 26,-25-25,25 24,0-24,-25 0,25 0,0 0,0-1,0-24,25 25,-25-25,25 0,24 0,-24 0,25-25,-25 25,24 0,-24-24,25 24,-50 0,24 0,1 0,-25 0,0 0,0-25,0 25,0-25,0 0,-25 0</inkml:trace>
  <inkml:trace contextRef="#ctx0" brushRef="#br1" timeOffset="300242.1726">8037 12750,'0'0,"0"0,0 0,0 0,25 24,-25-24,0 0,0 0,0 0,0 0,0 25,0-25,0 25,0-25,0 25,0-25,-25 25,25-1,0 1,0 0,-25 0,25 0,-25 24,25 1,0-25,0 24,-25 1,25 24,0 1,-25-26,25 51,0-26,0 25,0 0,0 25,-24-24,24 24,0 0,0 0,0 0,-25 25,25-25,-25 24,25 1,-25 0,0 0,1-25,24 0,-50 0,25 0,0-25,-24 0,24-24,-25-1,1-24,24-1,-25 1,1-50,-1 25,1-50,-1 25,0-50,1 1,-1-1,1 1,-1-51,25 26,-24-25,-1 0,25-1,0-24,-24 0,-1 0,25-25,-24 25,-1-24,25-1,-24 25,24-25,-25 0,25 0,1 0,-1-24,0-1,-25 1,50-1,-24-25,-1 26,0-26,25 1,-25-25,0 24,25-24,0-25,-24 0,24 0,0 0,0-50,0 25,0 1,0-26,0 0,-25-24,25 24,0 0,0-24,-25 24,0 1,25-1,-25 0,1 50,-1 0,0 25,0 25,-24-1,24 25,-25 26,0 24,1 24,-1 26,1 24,-26 26,26 24,-26 24,1 26,24 24,-24 1,-1 24,51 25,-26-25,0 25,26-24,-1-1,0-25,25 1,0-26,0-24,0 0,25-25,-25 0,0 0,0-25,25 25,-25-25,0 25,0-25,-25 1,25-1,0 25,-25-25,25 25,-25 0,25 0,-25 0,25 0,-24 0,24 25,-25-25,25 25,0-25,0 0,0 0,0 0,0 0,0-25,0 25,0-25,0 0,25-24,-1-1,-24 25,0-24,25 24,-25 0,0 0,25 0,-25 1,0 24,0-25,0 25,0 0,0 25,0-1,0 1,0 0,0 25,0-26,0 51,0-26,0 1,0 0,0 24,0-49,0 0,0-1,0 1,0-25,25 0,-25 0,0-25,25 1,-1-1,1 0,0 0,0 0,0 1,-1-1,-24 0,25 25,-25 0,0 0,25 0,-25 0,0 0,0-25,0 25</inkml:trace>
  <inkml:trace contextRef="#ctx0" brushRef="#br1" timeOffset="326890.6971">4490 11460,'-25'-25,"25"25,0 0,0 0,-25 0,25 25,0 0,0 49,0-24,0 49,25-25,-25 50,0-25,0 25,0-24,0-1,0 0,-25-24,0-1,25-24,0-1,-25-24,25 0,0-25,0 0,-24-25,48-25,-24 1,0-26</inkml:trace>
  <inkml:trace contextRef="#ctx0" brushRef="#br1" timeOffset="327392.7258">4341 11385,'-25'-24,"50"-26,-25 25,25 25,24 0,1-25,24 25,25 0,1-24,-1 24,0-25,25 25,0 0,0 0,-25 0,1 0,-1 25,-25-1,-24 1,-1 50,1-26,-25 26,-25 24,25 0,-25 0,-25 0,25-24,-25 49,0-50,25 1,-25-1,-24 1,24-26,0-24,0 25,-24-50,-1 24,1-24,-26 0,26 0,-26-24,-24 24,25 0,-1 0,1 0,-1 0,26 0,-1 0,0 24,26-24,-1 0,0-24,25-1,25-25,-25-49</inkml:trace>
  <inkml:trace contextRef="#ctx0" brushRef="#br1" timeOffset="328075.7649">4812 7590,'-25'-49,"0"-1,25 0,-24 1,-26 24,0 25,26 0,-26 25,25 24,-24 26,24-1,-25 50,25 25,1 0,-26 25,25 24,0 0,25 1,-24-1,-1 1,25-26,25 1,-25 0,24-26,1-24,-25 25,25-25,0-24,0-1,-25-25,24 1,-24-26,25-24,-25 25,0-26,25-24,-25 0,0 25,0-25,0 0,0-25,0 1,0-26</inkml:trace>
  <inkml:trace contextRef="#ctx0" brushRef="#br1" timeOffset="329476.8446">5531 7491,'0'-25,"0"25,0 0,0 0,25 50,-25-1,25 26,0-1,-25 50,25 25,-1 25,1 24,0 1,0 49,0-25,-1 25,-24-25,0 25,25-25,-50-24,25 24,-24-49,-1-25,0-1,0-48,0-1,1-50,-1 1,25-50,0 0,-25-25,25 0,25-49,-25 0,0-1</inkml:trace>
  <inkml:trace contextRef="#ctx0" brushRef="#br1" timeOffset="330076.8793">4638 8582,'0'-24,"0"24,0 0,0 0,-24 24,24 1,-25 25,25-1,-25 26,0 24,0 25,1 0,-1 25,0 25,0-1,0 1,25-1,-24 1,24-25,0 0,0 0,24-25,-24-25,0 25,25-50,-25 1,0-26,0 1,25-25,-25 0,0-1,0-24,0 0,0-24,0-1,0-25,0 25,25-49</inkml:trace>
  <inkml:trace contextRef="#ctx0" brushRef="#br1" timeOffset="330525.905">5011 9847,'0'0,"0"0,0 25,0 0,0 25,0 24,0 1,0 24,0 25,0 0,0 0,0-25,0 25,0-25,0-24,24-1,-24-24,0-1,0-24,0 0,0-25,0 0,0-25,0 0</inkml:trace>
  <inkml:trace contextRef="#ctx0" brushRef="#br1" timeOffset="332104.9953">5953 11757,'0'0,"0"0,0 0,0 25,25 0,-25 0,25 0,0 24,-1 1,1 24,-25 25,25-24,0 24,-25 25,25 0,-25 0,0 0,0 25,-25 0,25 0,-50 0,25 24,-24-24,24 0,-25-25,1 25,-1-25,25-25,-24-25,24 26,0-51,0 1,25-25,0-1,-25-24,25 0,0 0,0 0,0 0,0 0,0 0,0 0,0-24,0 24,0 0,0 0,0 0,0 0,0 24,0-24,0 0,0 0,0 0,0 0,0 0,0 0,0 0,0 0,0 0,0 0,0 0,0 0,0-24,0-1,0 25,0-25,0 25,0-25,0 25,0 0,0-25,0 1,0-1,0-25,0 25,0-24,0-1,0 0,0 26,0-26,0 25,0 0,0 1,0 24,0 24,0-24,-24 50,24-25,-25 24,25 1,-25 25,0-26,25 1,-25-1,1-24,24 0,0 0,0-25,0 0,24 0,1 0,0-25,0 25,0 0,24 0,-49 0,50 0,-50 0,49 0,-49 0,25 25,-25-25,25 0,-25 25,0-25,25 24,-25-24,-25 25,25-25,0-25,-25 25</inkml:trace>
  <inkml:trace contextRef="#ctx0" brushRef="#br1" timeOffset="357064.4229">5904 12254,'0'24,"-25"-24,0 0,25 0,0 0,-25 25,25-25,0 0,0 0,-25 0,25 0,0 0,0 25,0-25,0 0,0 0,0 0,0 0,25 0,0 0,-25 0,25 25,0 0,-25-25,24 49,1-24,-25 0,0 24,0 1,0 0,-25-1,1 1,-26-1,0 1,-24 0,-1-1,1-24,-25 0,-25 0,0-1,-25-24,0 0,25-24,-50-26,26 25,-1-49,-25 24,50-24,-49-25,24 24,25-24,0 0,0 0,24-1,-24 26,25-25,0 49,25-24,-26 49,26-25,-1 50,26 0,-1 25,1 0,24 24,0 1,0 0,25 24,0 0,0-24,0 25,0-26,0 26,25-26,-25 1,25-1,-25-24,0 25,0-25,25-1,-25 1,0 0,24 0,1 0,-25-1,25-24,-25 0,25 25,-25 0,0 0,0 0,25-25,-25 24,0 1,0 0,0 0,24-25,-24 25,25-1,-25 1,0 0,25-25,-25 25,25-25,-25 25,25-25,-25 24,25 1,-25-25,0 25,24-25,-24 25,0-25,0 0,0 0,25 25,-25-25,0 0,0 0,0 0,0 0,0 0,0 0,0 0,0 0,0 0,0 0,0-25,0 25,0-25,0 0,0-24,0 24,0-25,0 1,0-26,0 50,0-24,0-1,-25 25,25 1,0-1,0 25,0 0,0 0,0 0,0 0,25 25,-25-1,0 1,0 0,0 25,25-1,-25-24,25 25,-25-1,25 1,-25-25,0 24,24-24,-24 0,0 0,0 0,0-1,0-24,0 0,-24 25,24-25,0 0,-25 0,0-25,0 25,0 0,-24 0,24-24,-25 24,25 0,1 0,-26 0,25 0,25 0,-25 0,1 0,24 0,0 0,0 0,0 0,0 0,0 0,0 0,0 0,0 0,24 0,-24 0,0 0,25-25,-25 25,25-50,-25 25,25-24,0 24,-25-50,24 26,1-1,0 1,0 24,-25 0,0 0,0 0,0 25,0 0,0 25,0-25,-25 50,25-25,-25 24,0-24,1 25,24-1,0-24,-25 0,25-25,0 0,0 0,25 0,-25-25,24 0,1 0,0-24,0 24,-25 0,25 25,-25-25,0 25,25 25,-25-25,-25 25,25 25,-25-1,25 1,0-25,-25-1,25 1,0-25,0 0,25 0,-25-25,25 1,0-1,-1-25,1 1,0 24,-25-25,0 50,25-25,-25 25,-25 25,25-25,0 50,-25-25,25 24,0-24,-25 0,25 0,0-25,0 0,25-25,-25 0,0 0,25 0,-25 1,25-1,-25 25,0 0,0 25,0-1,0 26,-25-25,25 0,0 49,-25-49,25 0,25-25,-25 0,25-25</inkml:trace>
</inkml:ink>
</file>

<file path=ppt/ink/ink1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21:24:59.566"/>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89440"/>
    </inkml:brush>
  </inkml:definitions>
  <inkml:trace contextRef="#ctx0" brushRef="#br0">15214 4683,'0'0,"0"0,0 0,0 0,0 0,0 0,0 0,0 0,0 0,0 0,0 0,0 0,0 0,0 0,0 0,0 0,0 0,0 0,0 0,0-26,0 26,26 0,1-27,-27 1,26-1,1 1,-1-1,1-26,-1 1,1 25,-1-26,-26 0,26-26,1 26,-27 0,0 0,0 0,-27 0,27-26,-26 52,0-25,-1 25,1-26,-1 27,1-1,-1 1,1 26,26-27,0 1,0 26,-27 0,27 0,0 0,0 0,0 0,27 26,-27-26,0 27,26-1,-26 1,27-1,-27 1,0-1,0-26,0 0,0 0,0 0,0 0,0-53,0 27,0-1,0-52,-27 52,27-52,0 53,-26-27,26 26,0 1,0-1,0 27,0 27,0-1,0 1,26-1,-26 1,27-1,-27-26,26 27,1-27,-27 26,26-26,1 0,-27-26</inkml:trace>
  <inkml:trace contextRef="#ctx0" brushRef="#br0" timeOffset="1111.0635">15664 5953,'0'0,"0"-26,0 26,0 0,0 26,-27-26,1 27,-1-27,1 26,-1 1,1-1,-1 0,1 1,0-27,26 26,-27-26,27 0,-26 27,26-27,0 0,0 0,0 0,0 0,0 0,0 0,0 0,0 0,0 0,0 0,0-27,0 27,-27 0,27 0,0-26,0-1,-26 27,26-26,0 26,0-26,0-1,0 27,26-26,-26 26,0 0,0 0,27 0,-27 0,0 0,-27 26,27 1,0-1,-26 0,-1-26,27 27,-26-1,-1 1,27-27,0 0,0 0,0 26,0-26,27 27,-1-27,1 0,-1 0,1 0,-1 0,1 0,-1 0,0-27,1 27,-1 0,-26 0,0 0,0 0,0 0,0 0,0 0</inkml:trace>
  <inkml:trace contextRef="#ctx0" brushRef="#br0" timeOffset="2367.1354">15452 7488,'0'0,"0"0,0 0,0 0,0 0,0 0,0 0,0 0,0 0,0-27,26 27,-26 0,27 0,-1 0,1-26,-1 26,1 0,-1 0,1 0,-1 0,-26 0,27 0,-27 0,0 0,0 0,0 0,0 0,0 0,0 0,0 0,26 0,-26 0,0 0,-26-27,26 27,0-26</inkml:trace>
  <inkml:trace contextRef="#ctx0" brushRef="#br0" timeOffset="2758.1577">15531 7223,'0'0,"0"0,-26 27,26-27,-27 0,27 26,-26 1,0-1,-1 0,1 1,-27 26,26-53,1 53,-1-53,27 26,-26-26,26 0,26 27,1-27,-1 0,1-27,26 27,0 0,-1 0,-25 0,26 0,-27 0,1 0,-1 0,-26 0,27 0,-27 0,0 27,0-27,-27 26,27-26</inkml:trace>
  <inkml:trace contextRef="#ctx0" brushRef="#br0" timeOffset="3659.2093">15399 9049,'0'0,"0"0,0 0,0 0,0 0,0 0,27 0,-27 0,26-27,0 27,1-26,-1 26,27-27,-26 27,26-26,0 26,-27-27,1 1,-1 26,0-26,1 26,-27-27,0 27,0-26</inkml:trace>
  <inkml:trace contextRef="#ctx0" brushRef="#br0" timeOffset="4037.2309">15426 8864,'0'0,"0"0,0 0,-27 26,27 0,-26 1,26-1,-27-26,1 27,-1 26,27-53,-26 26,26 1,-27-1,54-26,-27 0,26 27,1-27,-1 26,1-26,-1 0,1 27,-1-27,0 0,1 26,-1-26,-26 0,0 26,0-26,27 0,-27-26</inkml:trace>
  <inkml:trace contextRef="#ctx0" brushRef="#br0" timeOffset="4637.2652">11351 5239,'0'26,"0"-26,0 0,0 0,0 0,0 0,26 0,-26 0,27 0,-1 0,1-26,-1 26,27-27,0 1</inkml:trace>
  <inkml:trace contextRef="#ctx0" brushRef="#br0" timeOffset="5423.3102">15426 10478,'-27'0,"27"26,-26-26,26 0,0 0,0 0,0 0,0 26,26-26,1-26,-1 26,27 0,0 0,0-26,0-1,0 27,-27-26,27-1,-27 27,1 0,-1 0,-26-26,0 26,0-27,0 27,-26 0</inkml:trace>
  <inkml:trace contextRef="#ctx0" brushRef="#br0" timeOffset="5726.3275">15346 10319,'0'0,"0"26,0-26,0 27,-26-1,26-26,-27 27,27-1,-26 27,-1-27,27 1,0-1,0 1,27-27,-1 26,1 1,-1-27,27 0,-26 0,25 0,-25 0,26-27,-27 1,-26-1</inkml:trace>
  <inkml:trace contextRef="#ctx0" brushRef="#br0" timeOffset="6359.3637">9763 5212,'27'0,"-27"0,26 0,1 0,-27 0,26-26,1 26,-1 0,1 0,-1 0,27 0,-53-27,27 27</inkml:trace>
  <inkml:trace contextRef="#ctx0" brushRef="#br0" timeOffset="6829.3906">12886 5318,'0'0,"26"27,0-27,1 0,26-27,-27 27,27-26</inkml:trace>
  <inkml:trace contextRef="#ctx0" brushRef="#br0" timeOffset="7218.4129">14552 5212,'27'0,"-27"27,26-27,1 26,-1-26,1 0,-1 27,-26-1,27-26,-1 0</inkml:trace>
  <inkml:trace contextRef="#ctx0" brushRef="#br0" timeOffset="55953.2003">14817 4419,'0'0,"0"0,0 26,0-26,0 0,0 0,0 0,0 0,0 0,0 0,0 0,-26 0,26 0,-27 0,1 0,-1 0,27 0,-53 0,0 0,27 0,-27 26,0-26,0 0,0 0,27 0,-1 27,1-27,-1 0,1 0,26 0,0 0,0 0,0 0,0 0,0 0,0 26,0-26,0 27,0-27,26 26,-26 1,0-1,0 1,0 26,-26-27,26 27,0 0,0 0,-27-27,27 27,0-26,0 26,0-27,0-26,0 26,0 1,0-27,27 0,-27 0,26 26,1-26,-1 0,-26 0,27 0,-1 27,27-27,0 0,-26 0,25 0,1 0,0 0,0 0,-26 26,26-26,-1 0,-25 0,-1 0,1 0,-1 0,1 27,-27-27,0 0,26 0,-26 0,0 0,0 0,0 0,0 0,0 0,0-27,0 27,0-26,0 26,0-53,27 26,-27-25,0-1,0-27,0 27,0-26,0 26,0 0,0 0,0 27,0-1,0 1,-27-1,27 27,0 0,-26-26,26 26,-27 0,1 0,26 0,-27 0,1 0,-1 0,1 0,0 0,26 0,-27 0,27 0,0 0,0 0,0 0,0 0,27-27,-27 27,26-26</inkml:trace>
  <inkml:trace contextRef="#ctx0" brushRef="#br0" timeOffset="59944.4286">9816 6535,'0'0,"0"0,0 0,0 0,0 0,0 0,0 0,0 0,0 0,0 0,0 0,27 0,-27 0,26 0,-26 0,27 0,-1 0,1-26,-1 26,1 0,-1 0,1 0,-1-27,0 27,1 0,-1 0,1 0,-1 0,1 27,-1-27,1 0,-1 0,1 0,-1 0,0 0,1 0,-1 0,1 0,-1 0,1 0,26 0,-27 0,1-27,-1 27,1 0,-1 0,0 0,1 0,-1 0,1 0,-1 0,1 0,-1 0,-26 0,27 0,-27 27,26-27,1 0,-1 0,0 0,1 0,-1 0,1 0,-1 0,1 0,-1 0,1 0,-1 0,1-27,-1 27,1 0,-1 0,0 0,1 0,-1 0,1 0,-27 0,26 0,1-26,-1 26,1 0,-1 0,1 0,-1 0,0 0,1 0,-1 0,1 0,-1 0,1 0,-1 0,1 0,-1 0,-26 0,27 0,-1 0,1 0,-27 0,26 0,0 0,1 0,-1 0,-26 0,27 0,-1 0,1 0,-27 0,26 0,1 0,-1 0,1 0,-1 0,-26 0,26 0,1 0,-1 0,1 0,-1 0,1 0,-1 0,1 0,-1 26,27-26,-26 0,25 0,-25 0,26 0,-27 0,27 0,-26 0,26 0,-53 0,52 0,-25 0,-1 0,1 0,-1 0,27 0,-26 0,-1 0,27 0,-26 0,-1 27,27-27,-27 0,1 0,-1 26,27-26,-26 0,26 0,-27 0,0 0,27 0,-26 0,-1 0,1 0,-1 0,27 0,-53 0,27 0,-1 0,1 0,25 0,-25 0,-1 0,1 0,-1 0,1 0,26 0,-27 0,1 27,-1-27,0 0,1 0,-1 0,1 0,-1 0,-26 0,27 0,-1 0,1 0,-1 0,1 0,-1 0,1 0,-1 0,-26 0,26 0,-26 0,27 0,-27 0,26 0,-26 0,0 0,0 0,0 0,0 0,0 0,0 0,0 0,0 0,0 0,0 0,0 0,0 0,0 0,0 0,0 0,0 0,0 26,0-26,0 0,27 0</inkml:trace>
  <inkml:trace contextRef="#ctx0" brushRef="#br0" timeOffset="63810.6498">13018 5424,'0'0,"0"0,0 0,0-26,0 26,-27 0,27 0,0 0,-26 0,-1 26,27-26,-26 0,26 0,0 0,0 0,0 0,0 0,0-26,26 26,1-27,-1 27,27 0,-26-26,26 26,-27-27,27 27,-26 0,-1-26,0 52,1-52,-27 26,0 0,0-27</inkml:trace>
  <inkml:trace contextRef="#ctx0" brushRef="#br0" timeOffset="66048.7778">8202 8096,'0'0,"0"0,0 0,0 0,0 0,0 0,0 0,0 0,0-26,0 26,0 0,27 0,-1 0,-26 0,27 0,-1 0,1 0,-1 0,1 0,26 0,-27 0,0 0,27 0,-26 0,-1 0,1 0,26 0,-27 0,27-27,-26 27,-1 0,0 0,27-26,-26 26,26 0,-27 0,1 0,-1 0,27 0,-27 0,27 0,-26 0,26 26,-27-26,27 0,-26 0,26 0,-1 0,-25 0,26 0,0 0,0 0,-27 0,27 0,0 0,-27 0,27 0,-26 27,26-27,-27-27,27 27,-26 0,-1 0,27 0,0-26,-27 26,27 0,-26-27,26 27,-1 0,-25-26,-1 26,27 0,-26 0,26 0,-27 0,27 0,-26 0,-1 0,27 0,-27 0,27 0,-26 0,26 0,-27 0,1-26,25 26,-25 0,26 0,-27 26,27-26,-26 0,26 0,-27 0,27 0,-27 0,27 0,-26 0,-1 0,27 0,-26 0,26 0,-27 0,0 0,27 0,-26 0,-1 0,27 0,-26 0,-1 0,1 0,26 0,-27 0,0 0,1 0,-1 0,1 0,-1 0,1 0,-1-26,1 26,-1 0,1 0,-1 0,0 0,1 0,-1 0,1 0,26 0,-27 0,1 0,-1 26,1-26,-1 0,1 0,-1 0,-26 0,26 0,1 0,-27 0,26 0,1-26,-27 26,26 0,-26 0,27 0,-27 0,0 0,26 0,-26 0,27 0,-27 0,0 0,0 0,26 0,-26 0,27 26,-27-26,0 0,0 0,0 0,0 0,0 0,0 0,26 0,-26 0,0 0,0 0,0 0,0 0,0 0,0 0,0 0,0 0,-26 0,26 0</inkml:trace>
  <inkml:trace contextRef="#ctx0" brushRef="#br0" timeOffset="85244.8757">14341 6641,'0'0,"0"0,26 27,-26-27,0 0,0 0,0 0,0 0,0 0,0 0,0 0,0 0,0 26,0-26,0 0,0 26,0-26,0 27,0-1,0-26,0 27,0-27,0 0,0 0,27 26,-27-26,26 27,-26-27,27 0,-1 0,1 0,-1 0,0 0,1 0,-1 0,1 0,-1 0,1 0,-1 0,1 0,26 0,-27 0,0 0,1 0,26 0,-27 0,1 0,-1 0,1 0,-1 0,1 0,-1 0,1-27,-27 27,26 0,-26 0,26 0,-26 0,27 0,-27 0,0-26,0 26,0 0,0 0,0-27,0 27,0-26,-27-1,27 1,0 26,-26-26,26 26,0-27,-26 1,26 26,0 0,0 0,0-27,0 27,0 0,-27 0,27 0,0 0,0 0,0 0,0 0,0 27,0-27,0 0,0 0,0 26,0 1,0-27,0 26,0-26,0 26,-26 1,26-27,0 26,0 1,0-27,-27 0,27 26,-26-26,26 27,-27-27,1 26,-1-26,1 0,-1 0,1 0,-1 0,1 0,0 0,-27 0,26 0,1 0,-1-26,1 26,-1 0,1 0,-1 0,1-27,0 27,-1 0,1-26,-1 26,1 0,-1-27,27 27,-26-26,-1 26,27 0,0-27,-26 27,26 0,-27-26,27 26,0 0,0 0,0 0,-26 0,26 0,0 0,0 0,0 0,0 0,0 0,0 0,0 26,0 1,0-1,0 1,0-27,0 26,0 1,26-1,-26-26,27 27,-27-27,26 0,-26 26,53-26,-26 0,-1 0,1 0,26 0,-27 0,27 0,0-26,-27 26,27 0,0 0,-26 0,25 0,1 0,0 0,0 0,0 0,0 0,-26 0,-1 0,0 26,1-26,-27 0,0 0,26 0,-26 0,0 0,0-26,0 26,0 0,0 0,0 0,0 0,27 0,-27 0,0 0,0 0,0 0</inkml:trace>
  <inkml:trace contextRef="#ctx0" brushRef="#br0" timeOffset="97302.5654">14632 7303,'0'0,"0"0,0 0,0 0,0 0,0 0,0 0,0 0,26 0,-26 0,0 26,0-26,0 26,-26 1,26-1,0 1,0 26,0-27,0 27,-27 0,27 0,0 0,0 0,0 0,27 0,-27 26,0-26,0 26,0-26,0 27,0-1,0 0,0-26,0 27,-27-1,27-26,0 26,0-26,0 27,0-1,-26-26,26 26,-27-26,27 27,-26-28,0 1,26 27,-27-27,1 0,26-1,-27 28,27-27,-26 0,26 0,-27 0,27 26,0-26,-26 0,26 0,0 0,-27-1,27 1,0 27,0-27,-26 0,26 0,0-1,-27 1,27 0,0 0,-26-26,26 26,0-1,0-25,-27 26,27-27,0 1,0 26,0-27,27 1,-27-1,0 1,0-27,0 26,0 0,0-26,0 27,0-27,0 26,26-26,-26 0,0 0,0 0,0 27,0-27,0 0,0 0,0 0,0 0,0 0,0 0,0 0,0 0,0 0,0 26,0-26,0 0,0 0,0 0,0 0,0 0,0 0,0 0,0 0,0 0,0 0,0 0,0 0,0 0,0 0,0 0,0-26,0 26,-26 0,26-27,-27 27,27 0,0-26,-26-1,0 1,26 0,-27 26,27-27,-26 1,26 26,-27-27,27 27,0 0,-26-26,26 26,0 0,0 0,0 0,0 0,0 0,0 0,-27 0,54 26,-27-26,0 27,0-27,26 26,-26 1,27-1,-27 0,26 1,1-1,-1 27,0-26,1-1,-1 1,1-1,-1 1,1-27,-1 0,1 26,-27-26,26 0,1 0,-27-26,26 26,-26-27,0-26,27 27,-27-1,0 1,0-1,0-26,-27 27,27 0,0-1,0 1,0-1,27 27,-27-26,0-1,0 27,0-26,0 26,0 0,0 0,0 0,0 0,0 0,0 0,0 0,0 0,0 0,0 0,0 0,0 0,0 0,0 0,0 0,0 0,0 26,0-26,0 27,0-1,0-26,0 27,0-1,0 1,0-1,0 27,0-27,0 1,0-1,0-26,0 27,0-27,0 0,0 0,0 0,-27 26,27-26,-26 0,26-26,-27 26,1 0,-1 0,27-27,-53 27,53-26,-53-1,27 27,-27-26,27-1,-1 1,-26 26,27-26,-1 26,27 0,0 0,-26-27,26 27,0 0,0 0,0 0,0 0,26 0,-26 27,27-27,-1 26,-26 0,27 1,26-1,-27 1,0-1,1 1,-1-1,1 1,-1-1,-26 1,27-27,-1 0,-26 26,0-26,27 0,-27-26,0 26,-27-27,27 1,-26-1,-1 1,27-27,-26 26,-1-26,1 27,-1 0,1-1,0 1,-1-1,27 27,-26-26,-1 26,27 0,-26 0,-1-27,27 27,-26 0,26 0,0 0,0 0,26 0,1 0,-1 27,1-27,-1 0,1 0,-1 0,27 0,-27 0,1 0,-1-27,-26 27,27 0,-27 0,0 0,0 0,0 0,0 27,-27-27,27 0,-26 0,26 26,-27-26,1 0,26 27,0-27,0 0,0 26,0-26,26 0,1 0,-27-26,26 26,-26 0,0 0,0 0,0 0,27 26,-54 1,27-27,0 52,-26-25,-1-1,27 1,0-1,0-26,0 0,27 0,-1-26,1-1,-1 1,1-1,-1-25,1 52,-27-27,0 27,0 0,0 0,-27 27,1-1,-1 27,1-27,-1 1,1-1,-1 1,27-27,0 0,0 0,0-27,0 1,27 26,-27-27,26 1,-26 26,0-27,0 27,27 0,-27 0,0 0,0 27,0-27,0 0,0 0,0 0,0 0,26 0,-26 0,0-27,0 1,0 26,0 0,27-26,-27 26,0 0,0 0,0 0,0 0,0 0,0 0,0 0,0 0,0 0,0 0,0 0,26 0,-26 0,0 0,0 0,0 0,0 0,0 0,0 0,0 0,0 0,0 0,0 0,0 0,0 0,0 0,0 0,0 0,0-27,0 27,0 0</inkml:trace>
  <inkml:trace contextRef="#ctx0" brushRef="#br0" timeOffset="105813.0521">13018 5794,'0'0,"-27"0,27 0,-26 0,26 0,0 0,0 0,-27 0,27 0,-26 0,26 0,-26 0,26 0,0 0,0 0,-27 0,27 0,0 0,0 0,0 0,0-26,27 26,-27 0,26 0,0 0,1 0,26 0,-27 0,27 26,-26-26,26 0,0 0,-27 0,27 27,-27-27,1 26,26-26,-27 27,1-27,26 26,-27-26,0 0,-26 27,27-27,-1 26,1-26,-27 27,26-27,-26 26,27-26,-27 27,0-1,26 0,-26 1,0-1,0 1,0-27,0 53,0-27,27 1,-27-1,0 1,0-1,0 27,26-27,-26 1,0-1,0 27,0-26,0-1,0 1,0 26,0-27,0 0,0 1,0-1,0 1,0-1,0 1,0-1,0 1,0-1,0 1,0-1,0-26,0 26,0 1,0-1,0 1,0-1,-26 1,26-1,0-26,0 27,0 26,0-53,0 26,0 27,-27-53,27 53,0-27,0 1,0-1,0 1,0-1,0 1,0-1,0 1,0-27,0 26,0 0,0 1,0-1,0-26,0 27,0-1,0 1,0-1,0 1,0-1,0-26,0 27,0-27,-26 26,26-26,0 27,0-27,0 0,-27 26,27-26,-26 26,26-26,-27 27,27-27,0 26,-26-26,26 27,-27-27,27 0,-26 0,26 0,0 26,0-26,-26 0,26 0,-27 27,27-27,-26 26,26-26,-27 0,27 0,-26 27,-1-27,27 0,-26 26,26-26,-27 0,27 0,0 0,-26 27,26-27,0 0,0 0,-27 0,27 0,0 0,0 0,-26 0,26 0,0 0,0 0,0 0,-26 0,26 0,0 0,0 0,0 0,0 0,0 0,0 0,0 0,0 0,0 0,0 0,-27 0,27 0,0 0,0 0,0 0,27-27,-27 27</inkml:trace>
  <inkml:trace contextRef="#ctx0" brushRef="#br0" timeOffset="127711.3047">12965 5900,'0'0,"0"0,-27-26,27 26,0 0,0 0,0 0,0 0,0 0,0 0,0 0,0 0,0 0,0-27,0 27,0 0,0 0,0 0,0 0,-26-26,26 26,0 0,0 0,0 0,0 0,0 0,-26 0,26 0,0 0,0 0,0 0,-27 0,27 0,-26 0,-1 0,27 0,-26 0,-1 0,1 0,26 0,-27 0,1 26,-1-26,27 0,-26 0,0 0,26 0,-27 0,1 0,26 0,-27 0,1 0,26 0,-27 0,27 0,-26 0,26 0,-27 0,27 0,-26 0,26 0,-27 0,27 0,-26 0,26 0,-27-26,27 26,-26 0,0 0,26 0,-27 0,27 0,-26 0,26 0,-27 0,27 0,-26 0,26 0,-27 0,27 0,-26 0,26 0,-27 0,27 0,0 0,-26 0,26 0,-27 26,27-26,0 0,0 0,-26 0,26 0,-26 0,26-26,-27 26,27 0,-26 0,-1 0,27 0,-26 0,26 0,-27 0,1 0,-1-27,27 27,-26 0,-1 0,27 0,-26 0,-1 0,1 0,26 0,-26 0,-1 0,27 0,-26 0,-1 0,27 0,-26 0,26 0,-27 0,27 0,-26 0,26 0,-27 0,1 0,26 0,-27 0,1 0,0 0,-27 0,26-26,1 26,-1 0,1 0,-1 0,1 0,-27 0,26 0,1 0,0 0,-1 0,1 0,-1 0,1 0,26 0,-27 0,1 0,-1 0,1-27,-1 27,1 0,0 0,-1 0,1 0,-1 0,1 0,-27 0,26 0,1 0,-1 0,27 0,-53 0,27 0,0 0,-1 0,1 0,-1 0,-26 0,27 0,-1 0,1 0,-1 27,1-27,0 0,-1 0,1 0,-1 0,1 0,-1 0,1 26,-1-26,1 0,-1 0,1 0,-1 0,1 0,0 0,-1 0,27 0,-26 0,-1 0,1 0,-1 0,1 0,-1 0,1 0,26 0,-27 0,-25 0,25 0,1 0,-1 27,1-27,-27 0,26 0,1 0,-1 0,1 26,-27-26,27 0,-1 0,1 0,-1 27,1-27,-1 0,1 0,-1 0,1 0,-1 26,1-26,26 0,-26 0,-1 0,1 0,-27 0,26 0,1 0,-1 0,1 0,-1 0,-26 0,27 0,0 0,-1 0,-26 0,27 0,-1 0,1 0,-1 0,1 0,-1 0,1 0,0 0,-1 0,1 0,-1 0,1 0,-1 0,1 0,26 0,-27 0,1 0,-1 0,1 0,-1 0,1 27,0-27,-1 0,1 0,-1 26,1-26,26 0,-27 27,27-27,-26 0,26 26,0-26,0 27,-27-27,27 26,0-26,0 26,0-26,0 27,0-1,0 1,0-27,0 26,-26 1,26-1,0 1,0-27,0 26,0-26,0 27,0-1,0-26,0 26,26-26,-26 27,0-1,0-26,0 27,0-27,0 26,0 1,0-1,0-26,0 27,0-27,0 26,27 1,-27-27,0 26,0-26,0 27,0-1,0-26,0 0,0 26,0 1,0-27,26 26,-26-26,0 27,0-27,0 26,0-26,0 27,0-27,0 26,0-26,0 0,0 27,0-1,0-26,0 27,0-1,0-26,0 26,0 1,27-27,-27 26,0-26,0 27,0-1,0-26,0 27,0-1,26-26,-26 0,0 27,0-1,0-26,27 27,-27-27,0 26,0 1,26-1,-26-26,0 26,0-26,0 27,0-27,0 0,0 26,0-26,27 27,-27-27,0 0,0 26,0-26,0 27,0-27,0 26,0-26,0 27,0-27,0 26,0 1,0-27,0 26,-27-26,27 26,0-26,0 0,0 27,0-27,0 0,0 0,0 0,-26 26,26-26,0 0,0 0,0 0,0 0,-27 0,27 0,0 0,0 0,-26 0,26 0,-27 0,1 27,26-27,-27 0,1 0,26 0,-27 0,1 0,-27 0,27 0,-1 0,1 0,26 0,-27 0,1 0,-1 0,1 0,-1 0,1 0,-1 0,-25 0,52-27,-27 27,1 0,-1 0,1 0,-1 0,1 0,-1 0,1 0,-1 0,27 0,-26 0,0 0,-1 27,1-27,-1 0,1 0,-1 26,27-26,-26 0,-1 27,1-27,-1 0,27 0,-26 26,26-26,-27 27,27-1,-26-26,26 27,-26-27,26 26,-27 1,27-1,0 0,-26 1,26-1,-27 1,27-27,0 26,0 1,0-27,0 26,0 1,0-1,0 1,27-27,-27 26,0 0,0 1,26-1,-26-26,27 27,-27-27,26 26,0 1,-26-27,27 26,-1-26,1 27,-1-27,1 26,26-26,-27 0,27 0,0 27,-27-27,27 0,0 0,0 0,0-27,-26 27,25 0,1-26,27 26,-27-27,0 27,26-26,-26 26,0 0,26-27,1 27,-28 0,28-26,-27 26,0 0,0 0,0 0,-1 0,1-27,0 27,27 0,-27 0,-1 0,28 0,-27 0,0-26,26 26,-26 0,26 0,1-27,-27 27,26 0,0 0,1-26,26 26,-27 0,-26-26,53 26,-53 0,26 0,0-27,-26 27,0 0,27 0,-54-26,27 26,0 0,0 0,-27 0,27 0,0 0,0 0,-27-27,27 27,0 0,-26 0,26 0,0 0,-27 0,27 0,-27 0,27-26,-26 52,-1-26,1 0,26 0,-53 0,26 0,1 0,-1 0,-26 0,26 0,1 27,-1-27,1 0,-1 0,1 0,-1 0,1 0,26 0,-27 0,1 0,-1 0,0 0,-26 0,27 0,-1 0,1 0,-1 0,1 0,-27 0,26 0,1 0,-1 0,27 0,-27 0,1 0,-1 0,1 0,-1 26,27-26,-26 0,-1 0,1 0,-1 0,27 0,-27 0,1 0,-1 0,1 0,-1 0,1 0,-1 0,27 0,-26 0,-1 0,0 27,1-27,-1 0,1 0,26 0,-27 0,1 0,26 0,-27 0,1 0,25 0,-25 0,-1 0,1 0,26 0,-27 0,1 0,-27 0,26 0,1 0,-1 0,0-27,1 27,-1 0,1 0,-1 0,1 0,-1-26,-26 26,27 0,-1 0,1 0,-27 0,26 0,-26 0,27 0,-27 0,0 0,26 0,0 0,-26 0,0 0,0 0,27 0,-27 0,0 0,0 0,26 0,-26 0,27 0,-27 0,0 0,0 26,0-26,0 0,0 0,26 0,-26 0,0 0,0 0,0 0,0 0,0 0,0 0,0 0,0 0,0 0,0-26,0-1,0 27,0-26,27-1,-27 1,26-1</inkml:trace>
  <inkml:trace contextRef="#ctx0" brushRef="#br0" timeOffset="131143.501">13018 8281,'0'0,"0"-26,0 26,-27-26,27 26,0 0,0 0,-26 0,26 0,0-27,0 27,0 0,-27 0,27 0,0 27,0-27,-26 0,26 26,26 0,-26 1,0-1,27-26,-27 0,26 27,1-27,-1 0,1 0,-27 0,26 0,1-27,-27 27,26-26,-26 26,0-27,0 1,-26 0,26 26,-27-27,27 1,-26 26,-1 0,1-27,-1 54,-26-27,27 0,0 26,26-26,-27 27,27-1,-26 0,26 1,0-1,0 1,0-1,26 1,1-27,-27 0,26 0,0 0,27 0,-26 0,26-27,-27 1,1-1,-1 1,1-1,-27-25,26 52,-26-53,0 26,-26 1,26-1,-27 1,1 26,-1 0,1 0,-1-27,1 54,-1-27,1 0,26 0,-27 26,1 1,26-1,0 1,0-1,0-26,26 27,-26-1,27-26,-1 26,1-26,-1 0,1 0,-1 0,1-26,-1 26,-26-26,27 26,-27-27,0 27,-27-26,27-1,-26 27,-1-26,1 26,-27 0,26 0,1 0,-27 26,27-26,26 27,-27-1,1 1,26-1,0 0,0 1,0-1,26 1,1-1,-27 1,26-27,27 26,-27-26,1 0,-1 0,1 0,-27-26,26 26,-26-27,27 1,-27-1,-27 27,27-26,-26-1,-1 1,1 0,-1 26,27 0,-26 0,-1 0,1 0,26 0,0 0,-26 26,26-26,0 26,0-26,26 0,-26 0,0 0,26 0,-26 0,0-26</inkml:trace>
  <inkml:trace contextRef="#ctx0" brushRef="#br0" timeOffset="136016.7797">11457 8202,'0'-26,"0"26,0 0,0 0,-27 0,27 0,-26 0,26 0,-27 0,1 0,0 0,26 0,-27 0,27 26,-26-26,26 27,0-27,0 26,0-26,0 26,26 1,-26-27,27 0,-1 0,27 0,-27 0,1-27,-1 27,-26-26,27 0,-1 26,-26-27,0 1,0-1,0 27,-26-26,-1-1,27 27,-26 0,-1-26,1 52,-1-26,1 0,0 27,-1-1,1-26,26 27,0-27,0 26,0 1,0-27,26 0,-26 26,27-26,-1 0,0 0,1 0,-1 0,-26 0,27-26,-27 26,0 0,0 0,0-27,-27 27,1-26,-1 26,1-27,26 27,-26 0,-1 0,1 0,26 0,-27 27,27-27,0 26,0 1,0-1,0-26,27 26,-1 1,1-1,-1-26,0 0,1 0,-1 0,1 0,-27 0,0 0,26-26,-26-1,0 27,0-26,-26 0,26-1,-27 1,1-1,26 27,-27 0,1 0,0 0,-1 0,1 0,26 0,-27 27,27-1,0-26,27 27,-27-27,26 26,1-26,-1 0,0 0,1 0,26-26,-53 26,26 0,1-27,-27 1,0 26,0-27,-27 27,27-26,-26 26,-1 0,1 0,-1 0,27 0,-26 26,26-26,0 0,-26 0,26 0,0 27,0-27,0 0,26 0,-26 0,0 0,0 0,0 0,0 0,0 0,0 0</inkml:trace>
  <inkml:trace contextRef="#ctx0" brushRef="#br0" timeOffset="137812.8823">9763 8070,'0'0,"-26"0,0 0,-1 0,1 0,26 0,-27 26,27 1,0-1,27 1,-27-1,26 1,1-1,-1 0,27-26,-27 27,27-27,-26 0,-1 0,1-27,-1 27,1-26,-1 26,-26-26,0-1,0 1,-26 26,-1-27,1 27,-1-26,-26 26,27 0,-27 26,26-26,-25 27,25-1,1 1,26-27,0 26,0 0,0 1,26-1,1-26,-1 0,0 0,1 0,-1 0,1-26,-1-1,-26 27,27-26,-27 0,0-1,-27 1,27-1,-26 27,-1-26,1 26,-27 0,27 0,-1 0,27 26,0 1,-26-27,52 26,-26 1,27-1,-1 0,0-26,1 0,-1 0,1 0,-1 0,1 0,-27-26,26 0,-26 26,0-27,0 1,-26-1,26 1,-27 26,1-27,-1 27,1 0,-1 27,27-27,-26 26,26 1,0-1,0 1,26-27,1 26,-27-26,26 0,-26 0,27 0,-27 0,26-26,-26 26,0 0,0 0,0 0,-26-27,26 27,0 0,-53 0,53 0,0 0,0 0,0-26</inkml:trace>
  <inkml:trace contextRef="#ctx0" brushRef="#br0" timeOffset="142519.1513">8255 6218,'0'0,"-26"0,26 0,-27 0,27 0,0 0,0 0,-26 0,26 0,-26 26,26-26,0 0,-27 27,27-27,0 0,0 26,-26 1,26-27,0 26,0-26,0 0,0 0,0 0,0 26,0-26,0 27,0-27,-27 0,27 0,27 26,-27-26,0 27,0-27,0 0,0 26,0-26,0 27,0-27,0 26,26-26,-26 27,0-27,0 26,27-26,-27 27,0-27,26 0,-26 0,0 0,26 26,-26-26,27 0,-27 0,26 0,-26 27,27-27,-27 0,26 0,1-27,-27 27,26 0,-26 0,27 0,-1 0,-26-26,27 26,-27 0,26 0,0 0,-26-27,27 27,-27 0,26-26,-26 26,27-27,-27 27,26 0,-26 0,0 0,27-26,-27 26,0-27,26 27,-26 0,0-26,0 26,0 0,0 0,0-27,0 1,0 26,-26-27,26 27,-27-26,27 26,0-26,-26 26,26-27,-27 1,27 26,-26-27,26 27,-27-26,27 26,0-27,0 27,-26 0,26 0,-26-26,26 26,-27 0,27 0,-26 0,-1 0,27 0,-26 0,-1 0,1 0,26 0,-27 26,27-26,-26 0</inkml:trace>
  <inkml:trace contextRef="#ctx0" brushRef="#br0" timeOffset="148356.4853">8176 8414,'0'0,"26"-27,1 27,-27 0,0-26,26-1,-26 27,0-26,0-1,0 27,0-26,0 0,-26 26,26-27,0 27,-27 0,1 0,26 0,-26 27,-1-27,27 26,-26 0,26 1,-27-1,27-26,0 27,0-1,0-26,27 27,-1-27,1 0,-1 0,0 0,27-27,-26 27,-1-26,1-1,-27 27,26-26,-26-1,0 1,0 0,-26 26,-1-27,27 27,-53-26,27 26,-1 0,1-27,0 27,-1 27,1-27,-1 0,27 26,-26 1,26-27,0 0,26 26,-26 0,0-26,27 0,-1 27,-26-27,27 0,-1 0,-26 0,0 0,26-27,-26 27,0 0,0-26,0 26,0-26,-26 26,26-27,-26 1,26 26,-27-27,27 27,-26 27,26-27,-27 26,27 1,0-27,0 26,27 27,-27-27,26-26,1 27,-1-27,-26 0,26 0,1 0,-1 0,1 0,-27-27,26 27,-26 0,0-26,0-1,0 1,-26 26,26-26,-27 26,1-27,-1 27,1 0,0 0,-1 0,1 0,-1 27,27-27,0 26,-26 0,52 1,-26-27,0 26,27-26,-1 0,1 0,-1 0,0 0,1 0,-27 0,26 0,-26-26,0-1,0 1,0 26,0-26,-26-1,26 27,-27-26,27-1,-26 27,26 0,0 0,-26 0,26 27,0-1,0-26,0 27,26-1,-26 0,26 1,-26-1,27-26,-27 0,26 27,1-27,-27 0,0 0,0 0,26-27,-26 27,0-26,0 26,0-27,0 1,-26 0,26 26,-27-27,27 27,-26 0,26 0,-27 0,1 0,0 27,26-27,-27 26,27-26,-26 26,26 1,0-1,26-26,-26 0,27 0,-1 27,-26-27,26 0,1 0,-27-27,26 27,-26 0,0 0,27-26,-27 26,0 0,0 0,-27-27,27 27,-26 0,26 0,-27 0,27 0,0 0,-26 0,26 0,0 0,0 0,0 0,-26 0,26 0,0 0,0 0,0 0,0 0</inkml:trace>
  <inkml:trace contextRef="#ctx0" brushRef="#br0" timeOffset="151855.6856">6853 8281,'-26'0,"26"0,0 0,0 0,0 0,0 0,-27 0,27 0,0 27,0-27,-26 0,26 26,0-26,-27 0,27 27,0-1,27-26,-27 27,0-27,26 26,1-26,-27 27,26-27,1 0,-1 0,0 26,1-52,-1 26,1 0,-27 0,26-27,1 27,-27-26,26 26,-26-27,0 1,0-1,0 27,0-26,0-1,-26 1,26 26,-27-26,1 26,-1 0,27 0,-26-27,-1 27,1 0,0 0,26 0,-27 0,27 0,-26 0,26 0,0 0,-27 0,27 0,-26 0,26 0,0 27,-27-27,27 0,0 26,0 0,0-26,27 27,-27-1,0-26,0 0,26 27,-26-27,27 0,-27 26,26-26,1 0,-27 0,26 0,0-26,1 26,-1 0,-26-27,27 27,-1 0,-26-26,0-1,0 27,0-26,0 26,0-26,0 26,-26-27,26 27,-27 0,1-26,26 26,-27 0,1 0,0 0,-1 26,1-26,26 0,-27 27,1-27,-1 0,27 26,-26 0,26-26,0 27,0-1,0-26,0 0,26 27,-26-1,27-26,-27 27,26-27,1 0,-1 0,1 26,-1-26,0 0,1-26,-1 26,1 0,-1 0,-26 0,0 0,27 0,-27 0,-27-27,27 1,0-1,-26 27,26-26,-27 26,1-27,26 27,-27-26,1 26,0 0,26-26,-27 26,1 26,26-26,0 0,-27 26,27-26,0 27,0-1,0-26,0 0,27 27,-27-27,26 26,-26-26,27 0,-1 0,0 0,1 0,-1 0,1-26,-27 26,26 0,-26-27,27 27,-27-26,0 26,0-27,0 1,0 26,0-26,-27 26,27 0,-26-27,26 27,-27 0,27 0,-26 0,-1 27,27-27,-26 26,26-26,-26 26,26 1,0-1,0-26,0 27,0-27,0 0,0 26,0-26,26 0,0 0,-26 0,0 0,0 0,27-26,-27 26,0 0,0-27,0 27,0 0,-27-26,27 26,0 0,-26-27,26 27,-26 0,26 0,0 0,0 0,-27 0,27 0,0 27,0-27,0 26,0-26,27 0,-1 0,-26 0,26 0,1 0,-27 0,26-26,-26 26,0 0,0-27,0 27,0 0,-26-26,-1 26,27 0,-26-26,26 26,0 0,0 0,0 0,26 0</inkml:trace>
  <inkml:trace contextRef="#ctx0" brushRef="#br0" timeOffset="152791.7392">7673 7699,'0'0,"0"0,0 0,0 0,0 0,-26 0,26 0,0-26,0 26,0-27,0 1,0 0,-27 26,27-53,-26 26,26 27,-27-53,1 27,0 26,-1-53,-26 26,27 1,-27 26,0-26,26-1,-26 27,27-26,-27 52,27-26,-27 27,26-1,-26 0,27 1,-1-1,1 1,0 26,26-27,-27 1,27-1,0-26,0 27,0-27,0 0,0 26,0-26,0 0,0 0,0 0,0-26,0 26,0-27,0 1,0-1</inkml:trace>
  <inkml:trace contextRef="#ctx0" brushRef="#br0" timeOffset="153247.7653">6853 7355,'0'0,"-26"0,26 0,0 0,0 0,0 0,0 0,-27 0,27 0,-26 27,26-27,-27 26,27 1,-26-27,26 26,0 1,-27-1,27 1,0-1,0-26,0 27,0-27,0 26,0-26,27 0,-27 0,26 26,-26-26,27 0,-1 0,1 0,-1 0,1-26,-1 26,0 0,27 0,-26 0,-1 0,1 0,-1 0,1-26,-27 26,0 0,0 0,0 0,0 0,0 0,26 26,-26-26</inkml:trace>
  <inkml:trace contextRef="#ctx0" brushRef="#br0" timeOffset="169493.6943">12647 8520,'0'0,"0"0,0 0,0 26,-26 1,52-1,-26 0,0 27,0-26,27 26,-27-27,26 1,1-1,-1 1,1-27,-1 26,27-26,0-26,0 26,26 0,1-27,-1 27,0-26,-26 26,0-27,27 27,-54 0,27 0,-27 0,1 0,-27 0,0-26,0 26,-27-27,27 27,-26-26,0 26,-1 0,1-27,26 27,0 0</inkml:trace>
  <inkml:trace contextRef="#ctx0" brushRef="#br0" timeOffset="172278.8531">13150 9102,'0'26,"0"-26,0 27,0-1,0 27,0 0,0 0,0 0,0 0,0 0,0 26,0 0,0-26,0 27,0-27,0 26,0 0,0-26,0 27,-26-1,26-26,0 26,0-26,0 27,0-28,0 1,-27 0,27 0,0-26,0 26,0-27,0 0,0 1,0-27,0 0,0 0,0 26,0-26,0 0,0 0,0 0,-26 0,26 0,0-26,-27 26,27 0,-26 0,26 0,-27-27,27 1,-26 0,-1-1,27 1,-26-1,26 1,-26-1,26 1,0-1,0 1,-27 26,27-27,0 27,0 0,0 0,0 27,0-1,0-26,27 53,-27-26,0 26,26-27,-26 27,26 0,-26-27,0 27,0-53,27 27,-27-27,26 0,1-27,-1 27,1-53,-1 27,27-1,-26 1,-1 0,27-1,-27 27,1-26,-27-1,26 27,1 0,-27 0,0 0,26 0,-26 0,0 0,0 0,27-26,-27 26,0-27,26 1</inkml:trace>
  <inkml:trace contextRef="#ctx0" brushRef="#br0" timeOffset="183622.5026">11801 7646,'0'0,"0"0,0 27,0-27,0 26,0-26,0 0,0 0,0 0,0 0,0 0,-27 0,27 0,0 0,0 0,0 0,-26 27,26-27,0 0,0 0,-27 0,27 0,0 26,0-26,0 0,0 0,0 0,0 0,0 0,0 0,0 0,0 0,-26 0,26 0,0 0,0 0,0 0,0 0,0 0,0 0,0 0,-27 0,27 0,0 0,0 0,-26 0,26 0,-26 0,26 0,0 0,-27 0,1 0,26 0,-27 0,1-26,-1 26,1 0,-1 0,1 0,-27 0,27 0,-27 0,0 0,26 0,-26 0,0 0,27 0,-27 0,0 26,27-26,-1 0,-26 0,27 0,-27 0,26 27,-25-27,25 0,-26 0,27 0,-1 0,-26 0,27 0,-27 0,26 0,-25 0,-1 0,26 0,-26 0,0 0,0 0,1 0,-1 0,0 0,0 0,-27 0,27 0,1 0,-28 0,27 0,-26 0,26 0,-26 0,26 0,-27 0,27 0,-26 0,26 26,0-26,-26 0,26 0,-26 27,26-27,-27 0,27 0,0 0,-26 0,26 0,0 0,-26 0,26-27,0 27,0 0,0-26,0 26,0 0,0 0,-26 0,26 0,0-27,-26 27,26 0,0 0,-26 0,26 0,0 0,-27 0,27 0,1 0,-1 0,0 0,0 0,0 0,-26 0,26 0,0 27,0-27,0 0,0 0,0 26,0-26,0 0,0 27,0-27,0 26,27-26,-27 27,27-27,-1 0,1 26,-27 1,53-27,-27 26,1-26,26 0,-27 26,27 1,0-1,-26 1,26-1,0 1,0-1,-27 1,27 26,0-27,0 0,0 27,0-26,0 26,0-27,0 27,27-26,-27 26,0-27,0 27,0-27,26 1,-26 26,0-27,0 1,0 26,27-27,-27 0,0 1,26-1,-26 1,0-1,27 1,-27-1,26-26,-26 27,0-1,27-26,-27 27,0-1,0-26,0 27,0-27,0 26,0-26,0 0,0 26,0-26,0 0,0 0,0 0,0 27,0-27,0 0,0 0,0 0,0 0,0 0,0 0,0 0,0 0,0 0,0 0,0 0,-27 0,27 0,0 0,0 0,-26 0,26 0,-27 0,1 0,-1 0,1 0,-1 0,1 0,0 0,-1 0,-26 0,27 0,-1 0,1 0,-27 0,26-27,1 27,-27 0,27 0,-1 0,-26 0,27 0,-1 0,1 0,-1 0,1 27,-1-27,27 0,-26 0,0 26,-1-26,1 0,26 27,-27-27,1 26,-1-26,27 27,-26-27,-1 26,27-26,-26 27,26-27,-27 26,27-26,-26 27,26-27,0 26,-26-26,26 26,0-26,0 27,0-27,0 26,0-26,0 0,0 0,0 27,0-1,26-26,-26 0,26 27,1-27,-1 0,1 0,-1 26,1-26,-1 0,1 0,26 27,-27-27,27 0,-27 26,27-26,-26 0,26 0,-27 27,27-27,-26 0,25 0,1 0,-26 0,-1 0,27 0,0 0,-26 0,25 0,1 0,0 0,-26 0,26 0,0 0,-27 0,27 0,0 0,0 0,-27 26,27-26,0 0,0 27,-27-27,27 0,-26 0,26 0,0 0,0 26,-27-26,27 0,0 0,0 0,-27 0,27 0,0 0,-26 0,25 26,1-26,0 0,27 0,-27 0,0 0,-1 0,1 0,27 0,-1 0,-26-26,26 26,1 0,-1 0,-26-26,26 26,1 0,-1 0,1-27,-1 27,0-26,1 26,-1 0,27-27,-27 27,1-26,-1 26,0 0,-26 0,27-27,-1 27,-26 0,0 0,0 0,26 0,-52 27,26-27,-1 0,1 0,0 0,0 0,-26 0,52 0,-52 0,52 0,-26 0,26 0,-26 0,26 0,1 0,-1-27,1 27,25 0,-25-26,26 26,-27 0,0 0,1-27,26 27,-53-26,26 26,-26 0,-27 0,1 0,-1 0,1-27,-1 27,-26 0,0 27,0-27,0 0,0 0,0 0,0 0,0 0,27-27,-27 27,0 0,26-26,-26 26,0-27,26 1,-26 0,0-1,0-26,0 27,27-54,-27 27,0 1,0-28,0 1,0-1,26-25,-26 25,0 1,27-1,-1 1,-26 0,27-1,-1 1,-26 0,27-1,-27 1,0-1,0 1,0 26,-27-26,27 52,-26-26,-1 0,27 27,-26 0,-1-1,1 27,26-26,-27 26,27 0,0 0,-26-27,26 27,0 0,0 0,0 0,0 0,0 0,0 27,0-27,0 0,0 0,0 0,0 0,0 0,0 0,0 0,0 0,0 0,0 0,0 0,26-27</inkml:trace>
  <inkml:trace contextRef="#ctx0" brushRef="#br1" timeOffset="194781.1408">7991 7726,'0'0,"0"0,0 0,0 0,0 0,0 26,0-26,-27 27,1-27,26 0,-27 26,1 1,26-27,-27 26,1-26,26 27,0-27,-26 0,26 0,0 0,0-27,26 27,-26-26,0-1,26 27,-26-26,0 26,0 0,0 0,-26 0,0 26,-27-26,0 27,0-1,0 1,26-27,-25 26,-1-26,26 0,1 0,26-26,0 26,0-27,0 1,26-1,-26 1,27-1,-27 1,26-1,-26 27,-26 0,-1 0,1 0,-1 27,1-27,-27 26,26-26,1 27,-1-27,27 0,0 0,0-27,0 1,27-1,-27 27,26-26,-26 26,0-27,0 27,-26 0,-1 0,-25 27,25-27,-26 26,0-26,0 27,27-27,-1 0,27 0,0-27,27 27,-1-53,1 27,26 0,-27 26,1-27,-27 27,0 0,-27 27,-26-27,0 52,-26-25,0-1,-1 27,27-26,-26-1,52 1,1-1,0-26,26 0,0 0,0-26,0 26,26-27,-26 27,0-26,0 26,0 0,-26 0,-27 0,0 0,0 26,-27 1,1-27,26 26,0 1,0-27,27 0,-1 26,27-26,0 0,27-26,-1 26,27-27,-26 27,-1 0,-26-26,0 26,0 26,-26-26,-27 27,-27-27,27 53,-26-27,26 0,0 1,27-1,-1-26,27 27,27-27,-1 0,1 0,26 0,-27-27,27 27,-27 0,1 0,-27 0,-27 27,1-27,0 26,-1 27,1-53,26 27,0-1,0 1,53-27,-27 0,27 0,0 0,0 26,-27-26,1 26,-27 1,0-1,0 27,-27-26,1-1,26 1,0-1,0-26,0 27,26-27,-26 0,27 26,-1 1,-26-1,-26-26,26 26,-27 27,1-26,-1-1,1 27,26-53,-27 27,27-1,27-26,-27 0,26 27,-26-27,0 0,27 26,-54-26,27 26,0 1,0-1,-26 1,26-1,0-26,0 0,0 27,26-27,-26 0,0 0,27-27,-1 54,-26-27,0 0,0 26,0 1,0-1,-26 1,26-1,-27 1,27-1,-26 0,26-26,0 0,0 27,0-27,0 0,0-27,0 27,0 0,0-26,0 26,0 0,0 0,-27 0,1 0,26 26,-27 1,1-1,0 1,-27-1,26 1,27-1,-26-26,-1 0,27 0,0 0,0 0,27-26,-27-1,0-26,0 53,26-26,-26-1,0 1,0 26,-26 0,-1 0,1 26,26 27,-53-53,26 53,1-26,0-1,-1-26,1 0,26 0,0 0,26 0,-26-26,0-1,27 1,-27-1,0 27,-27-26,1 26,-1 0,-26 26,27-26,-27 27,0-1,0 1,0-27,27 26,26-26,0 0,0-26,26 26,1-27,-27 27,0 0,0-26,0 26,-53 26,26 1,-26-1,0-26,0 27,27-1,-27 1,53-27,0 0,0 0,27 0,25-27,-25 27,-1-26,1 26,-1 0,-26 0,-26 26,-1 1,-26-1,1 27,-1-27,0 27,0-26,26-1,1 1,52-1,1-26,-1 0,27 0,0-26,-26 26,25 0,1 0,-26 0,-1 0,1 0,-1 0,-26 26,27-26,-1-26,27 26,0-27,0 1,26 26,1-27,-27 1,-1 26,-25 0,-1 0,1 26,-27 1,0-1,0 1,-27-1,27 1,0-27,27 0,-27 0,53 0,-27 0,27-27,-26 27,-1 0,27 0,-53 27,26-27,-26 26,0 1,27-27,-27 26,26 0,1-26,26 0,-27-26,27 26,0-26,0 26,-27 0,1 0,-1 0,-26 0,27 26,-54 0,27-26,0 27,0-27,53 0,-26 0,-1-27,27 27,0-26,-27 26,27-26,-26 26,26 0,-53 0,26 26,-26-26,27 0,-27 26,26-52,1 26,-1 0,27-26,0 26,0-27,0 27,-27 0,1 0,-1 0,0 0,-26 27,0-27,27 0,-27 0,26 26,1-52,-1 26,27 0,27 0,-27 0,26-27,-26 27,26 0,-26 27,0-27,-27 0,1 26,-1-26,-26 26,27-26,-1 0,-26 0,27-26,-1 26,-26 0,27 0,-1-26,-26 52,27-26,-27 0,26 0,-26 0,27 0,-1 0,0 0,1 0,-1-26,27 26,0-27,-26 27,26-26,-27 26,0 0,-26 0,0 0,27 0,-27 0,0 26,0-26,26 0,1 0,-1-26,27 26,-26 0,26 0,0-27,-27 27,0 0,1 0,-1 27,-26-27,0 0,0 26,0 1,0-27,0 0,27 0,-1 0,1-27,-1 1,1 26,26-27,-27 1,0 26,1-27,-1 27,-26 0,0 0,0 0,0 0,0 27,0-27,27 0,-1 0,1-27,-1 27,1 0,-1 0,-26-26,27 26,-27 0,0 26,0-26,26 27,-26-1,0-26,0 27,27-27,-1 0,27 0,-27-27,27 27,0-26,0-1,-26 27,25-26,-25 26,26 0,-53 0,26 26,-26-26,0 27,0-1,27-26,-27 0,0 27,26-54,1 27,-27 0,26 0,1-26,-1 26,1 0,-1 0,-26 0,26 0,-26 0,27 26,-27-26,26 0,-26 0,27 0,26-26,-27-1,27 1,0 26,0-27,0 1,0-1,-27 27,1 0,-1 0,1 27,-27-1,0 1,0-27,26 26,-26 1,0-27,27 26,-27-26,26-26,0 26,1-27,-27 27,26-26,1 26,-27 0,26 0,-26 0,27 0,-27 0,0 0,26 0,-26 26,0-26,27 0,-27 0,26 0,1 0,-1-26,27 26,-27 0,1 0,-1-27,1 54,-1-27,1 0,-1 0,1 26,-27-26,26 27,1-27,-1 0,0 0,1 0,-1 0,-26-27,27 27,-27 0,0 0,0 0,0 0,0 0,0 0,-27 27,27-27,0 0,0 0,0-27,27 27,-1-26,1 26,-1-27,27 1,-26-1,25 1,-52 26,27-27,-27 27,0 0,0-26,0 26,-27 0,27 0,0-26,0 26,0 0,27 0,-27-27,26 27,1-26,-1-1,-26 1,27-1,-27 1,-27-1,27 1,-26-1,26 1,-27 0,1-1,26 1,0 26,0-27,26 27,-26-26,27-1,-27 27,26-26,-26 26,-26-27,26 27,-27-26,27-1,-26 1,26-1,0 1,26 0,-26-27,27 26,-1 1,-26-1,0 1,0-1,-26 1,-1-1,1 1,-27 26,27 0,-27-26,26 26,1-27,26 1,0 26,26-27,1 1,-1-1,27 1,-27-1,1 1,-27 26,0-27,0 27,0 0,-27-26,27 26,-26-27,26 1,0 26,26-26,1-1,-1 1,-26-1,27 1,-1-1,-26 1,-26-1,26 1,-27-1,27 27,-26-26,-1 26,27-26,0 26,0-27,0 27,0-26,0 26,0 0,0 0,0 0,0 0,-26 0,0 26,-1-26,1 27,-1-27,1 26,-1-26,27 0,0-26,0-1,0 27,27-26,-27-1,0 1,0-1,0 27,0-26,-27 26,1 0,26 0,-27 26,-26-26,27 0,26 0,-26 0,26 0,-27-26,27 26,0-27,0 1,0-1,-26 27,26-26,-27-1,-26 27,27 0,-27 0,0 0,0 0,0 27,27-27,-27 0,0 0,26 0,-26 0,27-27,0 27,-27 0,0 0,0-26,0 26,0 26,0-26,-26 27,26-27,0 26,0-26,26 0,1 0,0 0,-1-26,1 26,-1-27,1 27,-27-26,-27 26,27 0,-26 0,0 26,-1-26,27 0,-26 0,26 0,27 0,-27-26,53 26,-27-26,1 26,26 0,-27 26,1-26,-27 26,0 27,27-26,-27-1,0 1,26-1,1 1,-1-1,1-26,26 0,-26 0,26 0,0 0,0 0,-27 0,1 0,-1 27,1-27,-27 0,26 0,1 26,-1-26,27 0,-26 0,-1 0,27-26,-26 26,0 0,-1 0,1 0,-27 0,0 26,0-26,0 27,0-1,0-26,27 26,-1-26,1 0,26 0,0-26,0 26,0 0,0-26,0-1,-27 27,1-26,-1 26,-26 0,27 0,-27 0,0 0,27 0,-1-27,1 27,-1 0,27-26,-26 26,26-27,-27 27,1 0,-27 0,0 0,0 27,0-27,27 26,-27-26,26 0,-25 27,52-27,0 0,0-27,0 27,0 0,0-53,0 53,26-26,0-1</inkml:trace>
  <inkml:trace contextRef="#ctx0" brushRef="#br1" timeOffset="196086.2155">11430 9737,'-26'0,"-1"26,1 1,26-1,-26 27,-1 0,27 0,0 0,0-27,0 1,27-1,-1 1,0-54,1 27,26-26,-53-1,26-26,1 27,-1-27,-26 26,0-25,-26 25,26 1,-27-1,1 27,-1 0,-26 27,27-1,0 1,-1-1,27 27,-26-27,52 1,-26-1,27 1,25-54,-25 27,-1-26,1-1,-1-26,1 27,-27 0,-27-1,1 1,26 26,-53 0,26 0,-25 0,25 26,-26 1,53-1,-26 0,-1-26,27 0,0 27</inkml:trace>
  <inkml:trace contextRef="#ctx0" brushRef="#br1" timeOffset="196805.2566">10002 9578,'0'0,"-27"0,1 26,-1-26,-26 27,27-1,-27 1,26 26,27-27,-26 1,26-27,0 0,26 26,1-26,-1-26,1 26,-1-27,1 27,-27-26,0 26,26 0,-26 0,-26 0,-1 0,27 26,0 1,-26-27,26 0,26 0,-26 0,27 0,-1 0,-26-27,27 1,-27-27,0 53,0-27,-27 27,27-26,-26 26,-1 0,1 26,26-26,-27 27,27-27,0 26,0-26,27 27,-27-27,0 0,0 0,26 26,-26-26,0 0,0 0,0 0,0 0,0 0,0-26,0 26</inkml:trace>
  <inkml:trace contextRef="#ctx0" brushRef="#br1" timeOffset="197439.2929">8282 9684,'0'0,"-27"0,27 0,-26 0,26 26,0 1,0-27,0 53,0-53,26 26,-26-26,27 0,26 0,-27 0,1-26,-1 26,1-53,-27 26,0 1,0 26,-27 0,1-27,-1 54,1-27,-1 26,1 1,-1-1,27 1,0-27,0 26,27 1,26-54,-27 27,27-26,-26 26,-1-27,0 1,-26 26,0-27,-26 1,0 26,-27 0,26 26,-26-26,27 27,-1-1,-26-26,53 27,-26-27,26 0</inkml:trace>
  <inkml:trace contextRef="#ctx0" brushRef="#br1" timeOffset="198063.3283">6774 9737,'-27'0,"27"0,-26 26,-27-26,26 27,1-1,-1 1,27-27,-26 26,26 0,-26 1,52-27,-26 26,26-52,1 26,-1-27,27 1,-26 0,-1-1,1 1,-1-1,-26 27,0-26,-26-1,-1 54,1-27,-1 26,-26 1,27-1,26 1,0-27,-27 26,54 0,-27-26,26 0,1-26,-1 26,-26-26,27 26,-27-27,0 27,-27-26,27 26,-26 0,-1 0,1-27,-1 27,1 0,26-26,-26 26</inkml:trace>
  <inkml:trace contextRef="#ctx0" brushRef="#br1" timeOffset="198883.3755">5398 9499,'-27'0,"1"26,-1-26,1 0,0 26,-27 1,26-27,1 26,26 1,-27-1,1 1,26-1,0 1,26-1,-26 1,27-27,-1 26,1 1,26-27,-27 0,27 0,-27-27,1 27,-1-26,1 26,-1-27,-26 1,0 26,-26-27,-1 27,1 0,-27 0,0 0,0 27,0-1,27 1,-1 26,1-27,26 27,0-27,26 1,1-27,-1 26,1-26,26 0,-1-26,1-1,-26 27,-1-26,1-27,-1 27,-26-1,-26 27,26-26,-27 26,1 0,-1 0,1 0,-1 0,1 26,0-26,26 27,0-27,0 0,0 0,0 0,0 0,26 0,-26 0,0 0,0 0,0 0</inkml:trace>
  <inkml:trace contextRef="#ctx0" brushRef="#br1" timeOffset="202279.5697">9975 9393,'0'-27,"0"27,0 0,0 0,0 0,-26 0,26 0,0 0,0 0,-27 0,27 0,-26 0,-1 0,1 0,-1-26,1 26,-27 0,0 0,0 0,0 0,-26 0,0 0,-1 0,-26 26,27-26,-27 0,27 0,-27 0,0 0,0 0,27 0,-53 0,26 0,0 0,0-26,-26 26,26 0,-26 0,-1 0,28 0,-28 0,1 0,0-27,-1 27,1 0,0 0,26 0,-26-26,-27 26,27 0,26-27,-53 27,27 0,26-26,-26 26,-1 0,27 0,1 0,-1 0,0 26,27 1,-1-1,1-26,26 53,0-26,0 26,27 0,-1-1,1 28,26-27,0 53,0-53,26 26,-26 27,27-27,-27 0,26 1,1-27,-1 26,-26 1,26-28,-26 1,27 0,-27 0,0-26,0-1,0 1,0-1,-27-26,27 26,-26 1,0-27,-27 0,26 0,-26 0,0 26,0-26,1 0,-1 0,-27 0,1-26,-1 26,-25 0,25 0,-26 0,27 0,-27 0,0 0,1 0,25 0,-26 0,1 26,25-26,-26 27,27-1,-27 1,27-1,-1 27,1-26,0 26,26-27,26 53,-26-26,27 0,-1 27,1-28,26 28,0-27,0 26,26 1,-26-28,27 28,-1-1,1-26,-1 53,1-53,-1 26,1 1,26-27,-27 26,27 0,0-26,0 0,0 0,0-27,26 1,0-1,-26 1,53-27,-27 0,27 0,-26 0,52-27,-26 27,26-26,-26-1,26 27,27-26,-27 0,1 26,-1-27,0 27,0 0,1 0,25 0,-25 0,-1-26,0 26,27 0,-27 0,1 0,-1 0,0 0,1 0,-1 0,0 0,0 26,1-26,25 0,-25 0,-1 0,27 0,-27 0,0 0,27 0,-27 27,1-27,-1 26,0 0,-26-26,26 27,-52-1,52 1,-26-1,0-26,-27 27,27-1,-27-26,27 27,-26-27,-1 0,-26 26,26-26,-26 27,0-27,-27 0,27 0,0 0,-26-27,26 27,-27-26,1-1,-1 1,27-1,-27 1,27-27,-26 0,26 0,-27 27,1-27,26 0,-27 0,0-26,-26 26,27 0,-1-27,-26 27,0 0,27-26,-27 0,26-1,-26 27,0-26,0 0,27-1,-27 1,0 0,-27-1,27 1,0-1,0-25,0 25,-26 1,26-27,0 27,0-1,-27 1,27-27,0 27,-26 26,26-27,-27 1,27 26,-26 0,26 0,-26 0,26 27,0-27,-27 27,27-1,0 1,0 26,-26-27,26 27,-27-26,27 26,-26 0,26 0,-27 0,1-27,26 27,-27 0,27-26,-26 26,26 0,-27 0,27-27,-26 27,26-26,-26 26,26-27,-27 27,27 0,0 0,-26-26,26 26,0 0,0 0,0 0,-27-27,27 27,0 0,0 0,0 0,0-26,0 26,0-26,0 26,-26 0,26 0,0 0,0 0,0 0,0 0,0 0,-27 0,27 0,0 0</inkml:trace>
</inkml:ink>
</file>

<file path=ppt/ink/ink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17:16:46.6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10 38,'9'6'6,"-9"-6"-6,17-8 0,-4 0-13</inkml:trace>
</inkml:ink>
</file>

<file path=ppt/ink/ink1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15:48:29.539"/>
    </inkml:context>
    <inkml:brush xml:id="br0">
      <inkml:brushProperty name="width" value="0.05292" units="cm"/>
      <inkml:brushProperty name="height" value="0.05292" units="cm"/>
      <inkml:brushProperty name="color" value="#40618B"/>
    </inkml:brush>
    <inkml:brush xml:id="br1">
      <inkml:brushProperty name="width" value="0.05292" units="cm"/>
      <inkml:brushProperty name="height" value="0.05292" units="cm"/>
      <inkml:brushProperty name="color" value="#C0504D"/>
    </inkml:brush>
  </inkml:definitions>
  <inkml:trace contextRef="#ctx0" brushRef="#br0">22721 6375,'0'0,"0"25,0-25,0 0,0 0,0 0,0 24,0-24,25 0,0 0,0 25,-25-25,49 0,-49 0,50 0,-25 0,-1 25,26-25,0 0,-1 0,-24 0,25 0,-1 0,1 0,-1 0,1 0,0 0,-26 0,26-25,0 25,-26 0,26-25,0 25,-26-24,26-1,-25 0,24 25,-24-25,0 0,0 1,0-1,0 0,-1 0,1 0,-25 25,50-74,-50 74,25-74,-25 74,24-75,-24 75,50-74,-50 74,25-100,0 51,-25 49,24-75,1 26,-25-1,25 1,-25-1,0 0,0 1,-25-1,25 1,-25-1,25 0,-49-24,49 24,-50 1,25-1,1 1,-1-1,-25-25,25 26,1-1,-26 1,25-1,-25 25,1-24,-1-1,25 25,-24 0,-1-24,1 24,-1 0,0 0,1 1,-1-1,1 0,-1 25,-24-25,24 25,0-25,-24 25,24 0,-24 0,24 0,1 0,-26 0,1 0,24 25,-24-25,-1 25,26 0,-26 0,1-25,0 49,-1-24,1 25,-1-26,26 1,-1 25,-24-1,24 1,25 0,-24 24,-1-49,25 49,-24-24,24 0,0 24,0-24,0-1,25 1,-24-1,24 1,-25 0,25-1,0 1,0-1,-25-24,25 25,0-1,0-24,0 25,-25-25,25 24,0-24,-25 0,25 0,0-1,0 1,-24 0,24 0,0-25,0 0,0 25,0-25,0 0,0 0,0 0,0 0,0 0,0 0,0 0,0 0,0 0,-25 0,25 0,0-25,0 25,-25 0,25-25,0 25,0-25,0 0</inkml:trace>
  <inkml:trace contextRef="#ctx0" brushRef="#br0" timeOffset="1986.1136">10418 7441,'0'0,"0"25,0-25,0 0,0 0,0 0,0 0,0 25,0 0,-25-25,25 25,0-1,0 1,0 0,0 0,0 0,0-1,0 1,0-25,0 25,25-25,0 0,24 0,-24 0,25-25,24 0,1 1,-1-26,0 0,1 1,24 24,-25-25,1 1,-1 24,26-25,-51 26,1-1,-1 0,1 0,-25 0,0 25,-25 0,24 0,-24 0,0 0,0 0,0 0,0 0,0 0,0 0,0 0,25-24,-25 24,0 0,0 0,0 0,0 0,0 0,0 0,0 0,0 0,0-25,0 0,0 25,0-25</inkml:trace>
  <inkml:trace contextRef="#ctx0" brushRef="#br0" timeOffset="4420.2528">13221 7937,'0'0,"0"0,0 0,0 0,0 0,-25 0,25 0,-25 0,0-24,25 24,-49 0,24 0,0-25,-24 25,24 0,0 0,0-25,-24 25,49 0,-25 0,25 0,0 0,-25 0,25 0,0 25,0 0,0-1,0 26,0 0,0 24,0 1,0 24,0 0,-25 25,25-25,0 0,-25 1,25-1,-24 0,24 0,-25-24,25-1,-25 1,25-26,0 1,0-1,25-24,0 0,-25 0,49-25,-24 0,0 25,24-25,1 0,0 0,-1-25,26 25,-26 0,1 0,0 0,-1 0,-24 0,-25 0,50 0,-50 0,0 0,0 25</inkml:trace>
  <inkml:trace contextRef="#ctx0" brushRef="#br0" timeOffset="5588.3197">13196 11931,'0'0,"-25"-25,25 25,-25 0,25 0,-24 0,-1 0,-25 0,25 0,-24 0,24 0,-25 0,1 25,-1-25,25 0,-24 0,24 0,0 0,-24 0,49 0,-25 0,25 0,0 0,-25 25,25-25,25 49,-25 1,25 0,-25 24,0 50,0-25,0 25,0 25,-25 0,0 0,25 0,-25 0,0-1,25-24,-24 0,-1-24,25-26,0 25,0-49,25-1,-25 1,24-25,1 0,0-1,0-24,0 25,24-25,1 0,-1 0,1 0,0 0,-1 0,1 0,-25 0,24 0,-24 0,0 0,-25 25,25-25,-25 0,24 25,-24-25,0 25,0-25,0 0,0 0</inkml:trace>
  <inkml:trace contextRef="#ctx0" brushRef="#br0" timeOffset="30496.7443">11286 5755,'0'0,"0"0,0 0,0 0,-25 0,25 0,0 24,0-24,0 25,0 0,0 25,25-25,-25 49,0-24,0 24,0 0,25 1,-25-1,0 1,0-26,0 1,0-25,0 24,0-49,0 0,0 0</inkml:trace>
  <inkml:trace contextRef="#ctx0" brushRef="#br0" timeOffset="30887.7667">11038 5854,'0'-99,"0"49,25-24,0-1,24 1,1 24,0 1,24-1,-24 25,-1 25,1 0,-1 25,-24 0,0 24,0 26,-50-1,25 1,-25-1,-24-24,24 24,0-24,-25 24,26-24,-1-25,25 24,0 1,0-25,25-1,-25 1,49-25,-24 0,25 0,-1 0,-24 0,25 0,-50-25,49 1,-24-1,0 0,-25-25</inkml:trace>
  <inkml:trace contextRef="#ctx0" brushRef="#br0" timeOffset="31565.8055">11658 6052,'-25'50,"1"24,24-24,-25 0,50-1,-25-24,24 25,1-50,0 0,25 0,-26-25,1 0,25 0,-25-24,-1-1,-24 0,0-24,0 0,-24 24,-1 0,25 1,-25-1,0 0,25 26,0-1,-25 0,25 25,0 0,25 25,-25 24,0-24,0 50,25-50,0 49,-25-24,25-1,-25 26,24-51,1 1,0-25,-25 25,25-50,0 25,-1-25,-24-24,25 24,0-25,-25 26,0-1,25 25,-25 0,0 25,25-25,-1 49,-24-24,50 0,-25 0,0-1,24 1,-24-25,0-25,0 25,-25-24,0-1,0-25,-25 1,0-1,-24-24,24 49,-25-50,25 26,0 24,1 0,24 0,0 0,24 1,-24 24</inkml:trace>
  <inkml:trace contextRef="#ctx0" brushRef="#br0" timeOffset="32017.8313">12502 5631,'24'-50,"-24"25,25-24,0-26,-25 26,25-26,0 1,-25 24,0-24,0 24,0 1,24-1,-24 25,0 25,0 0,0 25,0 25,0-1,0 26,0-1,0 25,25 0,-25-24,0 24,25-25,-25 1,0-26,25 1,-25 0,25-25,-25-1,0-24,0 0,0 25,0-25</inkml:trace>
  <inkml:trace contextRef="#ctx0" brushRef="#br0" timeOffset="32229.8435">12551 6102,'0'25,"0"-25,25 25,25-50,-1 25,-24-25,25 25,-1-25,1 0,-25 1,-1 24,1 0,0-25,0 25,0-25,-25 25,24 0</inkml:trace>
  <inkml:trace contextRef="#ctx0" brushRef="#br0" timeOffset="33119.8944">11757 6796,'0'0,"25"0,0 0,25 0,-1-24,1 24,-1-25,26 25,24 0,-24-25,-26 25,26 0,-1-25,-49 25,24 0,1 0,-50 0,25 0,0 0,-25 0,0 0,0 0,0 0,0 0,24 0,1 0,-25 0,0 0,25 0,-25-25,25 25,-25 0,0 0,0 0,25 0,-25 0,-25-24,0 24,0-25,25 25,-49-25,24 25,0-25,0 25,0 0,1 0,24 0,0 0,0 0,24 0,1 0,0 25,25-25,-26 25,26-25,-25 0,0 25,24-25,-49 24,25 1,-25-25,0 25,-25 0,25 0,-49 24,49-24,-50 0,25 25,25-26,-49 1,49 0,-25 0,25-25,0 0,0 25,0-25,0 0</inkml:trace>
  <inkml:trace contextRef="#ctx0" brushRef="#br0" timeOffset="85137.8696">10864 8310,'0'0,"0"-25,0 25,0 0,0 0,-24 25,24-25,0 24,0 1,0 25,-25 24,25-24,-25 49,25-25,0 26,0-26,0 25,0-24,0-1,0-24,0-1,0-24,0 25,0-50,0 0,0 0,0 0,-25-25</inkml:trace>
  <inkml:trace contextRef="#ctx0" brushRef="#br0" timeOffset="85580.895">10592 8533,'0'-75,"-25"1,25 24,25-24,-1 0,26-1,-25 26,24-26,26 25,-26 1,26-1,-1 25,-24 1,-1 24,1 0,0 24,-25 26,-1 0,-24 24,0-24,0 49,-49-25,24 26,-25-26,1 25,-1-24,0 24,1-50,-1 26,25-1,1-24,24-1,24 1,-24-25,50 0,0 24,-1-24,-24-25,25 25,-1-25,-24 25,25-25,-50 25,25-25,-25 0,24 24,-24-24,0 0,0 0</inkml:trace>
  <inkml:trace contextRef="#ctx0" brushRef="#br0" timeOffset="86359.9394">11460 8905,'0'-25,"-25"25,25-25,-25 25,25 0,-25 0,1 0,-1 25,0 25,25-26,-25 26,25 0,0 24,0-24,25-1,-25 1,25-25,0 0,-1-1,26-24,-50 0,50-24,-26 24,1-50,-25 0,25 1,-25-1,25-24,-25 24,-25-24,25 24,0 0,0 26,-25-1,25 25,0 0,0 25,25-1,-25 26,0 0,25 24,-25 1,25-26,-25 1,24-1,1-24,0 0,0-25,0 0,-1-25,1-24,-25 24,0-25,25 1,-25-1,0 25,0-25,0 26,0 24,0 0,25 24,-25 1,25 0,-1 0,1 0,0 0,0-1,0-24,-1 0,1 0,0-24,-25-1,25 0,-25 0,-25-25,0-24,0 24,-24 1,24-26,0 26,0-1,1 1,-1-1,25 25,0-24,0 24</inkml:trace>
  <inkml:trace contextRef="#ctx0" brushRef="#br0" timeOffset="86882.9694">12229 7913,'0'-25,"0"0,0 25,0 0,0-25,0 25,0 0,25-25,-1 25,1-24,25-1,-25 0,24 25,-24-25,25 25,-26 0,26 0,-25 25,0 25,-25-1,0 1,0 24,0 1,0-1,0 25,-25 1,0-1,25 0,0 0,-25 0,0 1,25-26,0 0,0-24,0 0,0-1,0-24,0 0,0 0,0-25,0 25,0-25,0 0,0-50,0 50</inkml:trace>
  <inkml:trace contextRef="#ctx0" brushRef="#br0" timeOffset="87174.9861">12229 8533,'0'0,"25"-25,-1 25,1 0,25 0,-1-25,-24 25,25 0,-25-25,-1 25,26 0,-50 0,25 0,-25 0,0 0,0 0,25 25,-25-25,0 0,0 0,0 25,-25-25</inkml:trace>
  <inkml:trace contextRef="#ctx0" brushRef="#br0" timeOffset="88897.0846">22771 8409,'0'0,"0"0,0-25,0 25,0 0,0 0,0 0,0 0,0 0,0 0,0 0,0 0,0 0,0 0,0 0,0 0,0 0,0 0,0 0,25 0,-25 25,0-25,0 25,0-1,0 1,0 0,0-25,0 25,0 0,0-1,0 1,0 0,0-25,0 25,0-25,0 25,0-25,0 0,0 0,0 0,0 0,0 0,0 0,0 0,0 0,0 0,24 0,-24-25,25 25,-25-25,0 25</inkml:trace>
  <inkml:trace contextRef="#ctx0" brushRef="#br0" timeOffset="89419.1145">22994 8384,'0'-25,"0"25,0 0,0 0,0 0,0 0,0 0,0 0,0 0,0 25,0-25,0 25,0 0,0-1,0 1,0 0,0 25,0-26,0 1,0 25,0-25,0-1,0 1,0 0,0-25,0 25,0-25,0 25,0-25,0 0,0 0,0 0,0 0,0-25,0 25,0-25,0 0,25 0,-25 25,0-24</inkml:trace>
  <inkml:trace contextRef="#ctx0" brushRef="#br0" timeOffset="89861.1398">23267 8384,'0'0,"0"0,0 0,0 0,0 0,0 0,0 0,0 0,-25 25,25 0,0-1,0 26,0-25,0 0,0 24,0-24,0 25,0-26,0 26,0-25,0 0,0-1,25-24,-25 0,0 25,0-25,0 0,0 0,0 0,0 0,0 0,25-25,-25 25,0 0</inkml:trace>
  <inkml:trace contextRef="#ctx0" brushRef="#br1" timeOffset="115028.5793">10517 12799,'0'-25,"-25"25,25 0,-24-24,24 24,0-25,0 25,0 0,0 0,-25 25,25-1,0 1,0 0,0 25,0 24,0 0,0 1,0-1,0 26,0-1,0-25,0 25,0 1,-25-26,25 0,0 1,0-26,-25-24,25 25,0-25,0-1,0-24,-25 0,25-24</inkml:trace>
  <inkml:trace contextRef="#ctx0" brushRef="#br1" timeOffset="116170.6446">10220 12898,'0'-49,"49"-1,-24 1,0-26,24 26,1-1,24 0,-24 26,0-26,-1 50,1-25,-1 50,1-25,-25 25,0 24,-25 1,-25 24,0 1,0-1,-24 25,-1 1,-24-1,24-25,0 26,1-26,-1 0,25-24,25 24,0-24,25-25,0 0,0-1,24-24,26-24,-26-1,26 0,-26 0,26-24,-26 24,1-25,0 25,-26 25,-24 0,0 0,-24 25,-1 25,-25-1,25 1,1 24,-26 1,50-1,-25-24,50-1,-25-24,50 0,-26-25,1 0,25 0,-25-25,24 0,-24 1,0-26,0 0,-25 26,24-26,-24 0,0 1,0-1,0 25,0-24,0-1,0 25,0 1,25-1,-25 0,0 25,0-25,0 25,0 0,0 0,0 0,0 0,0 0,0 25,0 0,25 0,-25-1,0 1,0 25,25-25,-25 24,25-24,-25-25,0 25,25 0,-1-25,-24 0,25 0,0-25,-25 0,25 25,0-25,-25 0,24 1,-24 24,25 0,-25 0,25 0,0 24,0 1,-1 0,1 0,0 0,25-1,-26 1,1-25,25 0,-50-25,49 1,-49-1,25 0,-25-25,0 1,0-1,-25 1,25-1,-24 0,-1 1,-25 24,50 0,-25 0,1 0,24 25,0-24,0 24,0 0</inkml:trace>
  <inkml:trace contextRef="#ctx0" brushRef="#br1" timeOffset="116833.6825">11956 12477,'0'-25,"25"-25,-1 1,-24-1,25 1,0-1,0 0,0 25,-1 1,1-1,0 0,0 25,0 0,0 25,-1 0,1 24,0 26,0-1,-25 25,0 25,0-24,-25 24,0 0,0-25,1 0,-1-25,-25 26,25-51,0 1,1-25,-1 0,0-25,0-25,25 0,-25 0,25-24,0 24,0-25,0 0,0 1,0 24,25 0,0-24,-25 24,25 0,0 25,-1-25,1 25,0 0,0 0,25 25,-26 0,1 24,25-24,-1 25,1-25,-25-1,24 1,-24 0,0 0,25 0,-50-25,24 0,1 0,-25 0,25-25,-25 0,0 0,25-24</inkml:trace>
  <inkml:trace contextRef="#ctx0" brushRef="#br1" timeOffset="117933.7455">23019 12526,'0'-24,"0"-1,0 25,-25 0,25 0,-25-25,25 25,-25 0,25-25,-49 25,49 25,-50-25,50 0,-49 25,24 0,0 24,0 1,0-25,0 49,1 0,24-24,0 24,0-49,24 50,-24-51,50 26,-25-50,0 25,24-25,1-25,0 0,-1 0,-24 1,25-26,-26 0,1 1,0-1,-25 1,0-1,-25 0,0 1,25 24,-49 0,49 0,-25 1,0-1,0 25,25 0,0-25,0 25,-24 25,24-25,0 0,24 0,-24 25</inkml:trace>
  <inkml:trace contextRef="#ctx0" brushRef="#br1" timeOffset="118357.7697">23292 12502,'0'0,"0"0,0 0,0-25,0 25,0 0,0 0,0 0,0 0,0 0,0 25,0-1,0 1,0 0,0 25,0-1,0 1,0-1,0 1,0-25,0 24,24-24,-24 0,0 0,0-25,0 0,0 25,0-25,0-25,25 25,-25-25,0 0,0 0,0 1,0-26,25 25,-25 0</inkml:trace>
  <inkml:trace contextRef="#ctx0" brushRef="#br1" timeOffset="118845.7976">23589 12551,'0'0,"0"0,0 0,0 0,0 0,-25 25,25 0,-24-25,24 25,0 24,0 1,0-1,0-24,24 25,1-25,-25-1,50 1,-25-25,-1 0,1 0,0 0,25-25,-26 1,1-1,0-25,0 25,0-24,-25-1,25 1,-25-1,0 0,0 26,0-26,-25 25,0 0,25 25,-25-24,-25 24,26 0,-1 0,0 24,0-24,0 0,1 25,-1 0,25-25,-25 0,25 25,0-25,0 25,0-25,0 0</inkml:trace>
  <inkml:trace contextRef="#ctx0" brushRef="#br1" timeOffset="122449.0037">9996 9872,'-25'0,"25"0,0 0,0 0,0 0,0 0,0 0,0 0,0 0,0 0,0 0,0 0,0 0,0 0,0 0,-24 0,24 0,0 0,0 0,24 0,-24 0,25 0,0 0,0 0,-25 0,25 0,0 0,-25 0,24 25,-24-25,0 25,0-25,0 25,0-1,0 1,0 0,0 25,25-1,-25-24,0 25,25-1,-25 1,25-25,-25 24,25 1,-25-25,24 0,-24-1,25-24,-25 25,0-25,0 0,0 25,-25-25,25 0,-24 0,-1 0,0 0,0 25,0-25,25 0,-24 0,24 0,0 0,-25 0,25 0,25-25,-25 25,0-25,24 25</inkml:trace>
  <inkml:trace contextRef="#ctx0" brushRef="#br1" timeOffset="123968.0906">10368 10170,'-24'25,"24"-25,0 0,0 0,0 0,0 25,0-25,0 0,0 0,0 0,0 0,24 0,1 0,0 0,0 0,24-25,-24 25,25 0,-1 0,1 0,-25 0,24 25,1-25,0 24,-26 1,26 0,-25 0,0 0,-25 24,24 1,-24-1,-24-24,24 25,0-1,-25 1,0 0,0-1,25 1,-25-25,25 24,0-24,-24 0,48 0,-24-25,25 24,0 1,0-25,24 0,1 0,0 0,-1 0,26 0,-26 0,26 0,-1 0,-24 0,24 0,-24 0,-1 25,1-25,0 0,-1 25,-24-25,0 0,0 0,-1 25,-24-25,0 0,0 0,25 0,-25 0,0 0,0 0,0 0,0 0,0 0,0 0,0 0,0-25,0 25,0 0,0 0,0 0,25-25,-25 25,0-25,0 0,0 25,0-24,-25-1,25 25,0-25,-25 0,25 25,0-25,-24 1,-1 24,25-25,-25 25,0 0,25 0,-25 0,25-25,-24 25,-1 0,25 0,0 0,0 0,0 0,0 0,0 25,25-25,-1 25,1-1,0 1,0-25,24 25,-24 0,0 0,0-25,24 24,-24-24,0 25,-25-25,25 0,-25 25,0-25,0 0,0 0,0 25,-25-25,25 25,-25-1,0-24,1 25,-1-25,0 25,0 0,0 0,1 0,-1-1,0-24,25 25,-25-25,25 25,0-25,-25 0,25 0,0 0,0 25,0-25,0 0,0 0,0 0,0 0,0 0,0 0,0 0,0 0,0 0,0 0,0 0,0-25,25 0,-25 25,0-25,0 1,25-1</inkml:trace>
  <inkml:trace contextRef="#ctx0" brushRef="#br1" timeOffset="124969.1479">11708 10914,'0'0,"-25"0,25 0,0-25,0 25,0 0,0 0,0 0,0 0,0 0,0-25,0 25,0 0,0 0,25 25,-25-25,0 25,0-25,0 25,25 0,-25-1,0 26,0-25,24 0,-24 24,0-49,0 25,0-25,0 25,0-25,0 0,0 0,0 0,0 0,0-25,0 25,0-25,0 0,0 1,0-1,0-25,25 25,-25 1,0-1,0 25,0-25,0 25,25 0,-25 0,25 25,-25 0,0-1,0 1,0 0,0 25,0-26,0 1,0-25,0 0,0 0,0 25,0-25,0 0,0 0,25-25,-25 25,0-25,24 1,-24 24,0-25,0 0,0 0,25 0,-25 25,0 0,0 0,0 25,-25-25,25 25,0 0,0 0,0-1,0-24,0 0,0 25,0-25,0-25,25 25,-25 0,25-24,-25 24,25-25,-25 25,0 0,0-25,0 25,0 0,0 0,0 25,0-25,0 25,0-1,0-24,0 25,0-25,-25 0,25 0,0 0,0 0,0 0,0 0,0 0,25-25</inkml:trace>
  <inkml:trace contextRef="#ctx0" brushRef="#br1" timeOffset="126188.2176">11162 10294,'-25'25,"25"-25,0 0,0 25,0 24,0-24,0 25,0-26,0 26,0 0,0-26,0 1,0 25,0-25,0-1,0-24,0 0</inkml:trace>
  <inkml:trace contextRef="#ctx0" brushRef="#br1" timeOffset="126666.2449">11088 10220,'0'-25,"24"0,-24 0,25 25,0-25,-25 25,25-24,0-1,0 25,-1 0,1-25,0 25,-25 25,25-25,0 25,-25-1,0 1,0-25,0 25,0 0,-25 0,0-1,0 1,0 0,25 0,-24 0,-1-25,25 24,-25 1,25-25,0 25,0 0,25-25,-25 25,25-1,-1-24,-24 0,50 25,-50-25,25 0,0 0,-1 0,-24 0,25 0,0-25,-25 25</inkml:trace>
  <inkml:trace contextRef="#ctx0" brushRef="#br1" timeOffset="127402.287">11509 10368,'0'0,"-24"25,24 0,0 0,0-25,0 25,0-1,0-24,0 0,0 25,24-25,1 0,-25 0,0 0,25-25,0 25,-25 0,0-24,0 24,0-25,0 0,0 0,0 25,0-25,0 1,25-1,-25 25,0-25,0 25,0 0,0 0,0 0,0 0,0 25,0-25,24 25,-24-1,0 1,25 0,-25-25,0 25,0-25,25 25,-25-25,25 0,-25 0,0-25,25 25,-25-25,24 25,-24 0,0-25,0 25,0 0,0 0,0 0,25 25,-25 0,25-25,0 25,0-25,-1 24,-24-24,25 0,0 0,-25 0,0-24,0 24,0-25,0 25,0-25,0 0,-25 0,0 1,25-1,-24 0,24 0,-25 0,50 1,-50 24,50-25,-25 0</inkml:trace>
  <inkml:trace contextRef="#ctx0" brushRef="#br1" timeOffset="127745.3066">12055 10120,'-25'25,"25"-25,0 0,0 0,0 25,-25-25,25 25,0 0,0-1,0-24,0 25,0 0,0 0,0-25,25 25,0-25,-25 0,25 24,0-24,-1 0,-24 0,25 0,0 0,-25 0,25-24,-25 24</inkml:trace>
  <inkml:trace contextRef="#ctx0" brushRef="#br1" timeOffset="128045.3238">12278 10021,'-24'25,"24"0,0 0,0-1,0 1,0 0,0 25,0-26,0 26,24-25,-24 24,25-24,-25 25,0-25,0-1,0-24,0 0,0 25,0-25,0 0,0-25,0 25</inkml:trace>
  <inkml:trace contextRef="#ctx0" brushRef="#br1" timeOffset="128881.3716">12402 9872,'0'0,"0"0,0 0,0 0,0 0,0 0,0 0,0 0,0 0,0 0,0 0,0 0,-24 0,-1 0,25 0,0 0,-25 0,0 0,0-25,1 25,-26 0,25 0,-25 0,1 0,24 0,-25 0,1 0,-1 0,1 0,-1 0,0 0,1 0,-1 0,1 0,-26 25,26-25,-1 25,-24-25,24 0,0 25,1-25,-1 25,25-25,-24 0,24 0,0 24,0-24,25 0,-25 0,25 0,0 0,-24 0,24 0,0 0,0 0,0 0,0 0,0 0,0 0,0 0,0 0,0 0,0 0,0 0,0 0,0 0,0 0,0 0,0 0,0 25,0-25,-25 0,25 25,0-25,-25 25,25-25,0 25,-25-25,25 0,0 25,0-25,0 0,0-25,25 25,-25-25</inkml:trace>
  <inkml:trace contextRef="#ctx0" brushRef="#br1" timeOffset="129835.4261">12278 9947,'25'24,"-25"-24,0 0,25 0,-25 0,25 0,-25 0,0 0,25 0,-25 0,24 0,-24 0,0 0,0 0,0 25,0-25,25 0,-25 0,0 25,25 0,-25-25,0 25,0 24,0-24,0 0,0 25,25-1,-25 1,0-1,0 26,0-26,0 26,0-26,0 1,0 0,0-1,0 1,0-25,0-1,0 1,0 0,0 0,0-25,0 0,0 0,0 0,0 0,0 0,0 0,0 0,0 0,0 0,0 0,0 0,0 0,0 0,0 0,0 0,0 0,0 0,-25 0,25 0,-25 0,0 0,1 25,-1-25,0 0,0 0,0 0,1 0,-1 0,25 0,-25 0,25 0,0 0,-25 24,25-24,0 0,0 0,0 0,0 0,0 0,25 0,-25 0</inkml:trace>
  <inkml:trace contextRef="#ctx0" brushRef="#br1" timeOffset="550385.4802">20910 13940,'0'-25,"25"1,-25 24,0-25,0 25,0-25,0 25,0 0,0 25,0 0,0 24,0 1,0 24,0 1,0 49,-25-25,25 25,0 0,-24 0,24 0,0-25,-25 0,25 1,-25-26,25 0,0-24,-25 0,25-25,0-25,0 0,0 0,0-25,0 0</inkml:trace>
  <inkml:trace contextRef="#ctx0" brushRef="#br1" timeOffset="550954.5128">20960 13667,'0'25,"-25"-25,25 25,-25 0,1 0,24-1,-50 26,25 0,0-1,1-24,-26 25,25-26,0 1,25 0,0-25,0-25,0 0,25 1,0-26,0 0,0 1,-1-1,1 1,0-1,-25 25,25 0,0 1,-25 24,0 24,24 1,1 25,-25-25,25 49,0-24,0-1,-1 26,-24-26,0-24,25 0,-25 0,0-1,0-24,0 0,0 25,0-25,0 0,0 0,0 0,0 0,0 0,0 0,0 0</inkml:trace>
  <inkml:trace contextRef="#ctx0" brushRef="#br1" timeOffset="577479.0299">17959 3175,'0'0,"-25"-25,25 25,0-25,0 25,0 0,0 0,-25 25,0 0,25 0,0 24,-25 1,25 0,0-1,0 1,25-1,-25 1,25 0,0-26,24-24,-24 25,0-25,0 0,0-25,24 25,-24-24,0-26,0 25,-25-24,24-1,-24 0,0 1,-24-1,-1 25,0 1,-25-1,1 25,24 0,-25 0,26 0,-1 25,0-25,0 0,25 0,0 0,25 0</inkml:trace>
  <inkml:trace contextRef="#ctx0" brushRef="#br1" timeOffset="581653.2687">18901 13568,'0'0,"0"0,0 0,0 0,25 25,-25-25,0-25,0 25,0 0,0 0,25-25,-25 25,0 0,0 0,0 0,0 0,0 0,0 0,0 0,0 0,25 0,-25 25,0-25,0 25,0 0,0 0,0-1,0 26,0-25,0 0,-25 24,25-24,0 25,-25-26,25 1,0 0,0-25,0 25,0-25,0 0,0 0,0 0,0 0,0 0,0 0,0 0,0 0,0-25</inkml:trace>
  <inkml:trace contextRef="#ctx0" brushRef="#br1" timeOffset="581911.2834">18827 13965,'0'0,"0"0,0 0,0 0,25 0,-25 0,24 0,1 0,0 0,-25 0,25 0,0 25,-1-25,1 0,-25 0,25-25,0 25,0-25</inkml:trace>
  <inkml:trace contextRef="#ctx0" brushRef="#br1" timeOffset="582756.3318">19769 13370,'0'0,"0"0,0 0,0 0,0 0,0 0,0 0,0 0,25-25,-25 25,0-25,25 25,0 0,-25-25,0 25,25-24,-1 24,-24 0,0-25,25 25,-25 0,0 0,25-25,-25 25,0 0,0 0,0 0,0 0,0 0,0 0,0 25,0-25,0 25,-25-1,25 1,0 0,0 0,0 0,0-1,0 1,0 0,0 0,0-25,0 25,0-25,0 0,0 0,0 0,0 0,0 0,0 0,0 0,0 0,0 0,0 0</inkml:trace>
  <inkml:trace contextRef="#ctx0" brushRef="#br1" timeOffset="583187.3564">19819 13543,'0'0,"0"0,0 0,0 0,-25 25,25-25,0 0,25 0,-25 0,25 0,-25 0,0 0,25 0,-1 0,1 0,0 0,-25 0,25 0,-25 0,25 0,-1 0,-24 0,0 0,25 0,-25 0,0 0,0 0,0 0,0 0,0 0,0 0,0 0,0 0,0 0,0 0,0 0,0 0,0 0,0 0,0 0,0 0,0 0,0-25,0 25,0 0</inkml:trace>
  <inkml:trace contextRef="#ctx0" brushRef="#br1" timeOffset="586492.5455">15106 13146,'0'0,"0"0,0 0,0 0,0 0,0 0,0 0,0-24,25 24,-25 0,25 0,-1-25,1 25,0 0,25-25,-26 0,26 25,-25-25,0 1,0 24,-1-25,1 25,-25 0,0 0,0 0,0 0,0 0,0-25,-25 25,25 0,-24 0,24 0,-25-25,25 25,-25 0,0 0,25 0,0 0,0 0,-25 0,25 0,0 0,25-25,-25 25,25 0,0-24,-25 24,49 0,-49-25,25 25,0 0,-25 0,25 0,-25 0,0 25,0-25,0 24,0-24,0 25,-25 0,0 0,25 0,-25-1,25 1,-24 0,24 0,-25 0,25-1,0 1,0-25,0 25,0-25,0 0,0 0,0 0,0 0,0 0,0 0,0 0</inkml:trace>
  <inkml:trace contextRef="#ctx0" brushRef="#br1" timeOffset="588268.647">15652 3522,'0'-25,"0"1,-25 24,25-25,0 0,0 25,-25 0,25 0,0-25,0 25,0 0,0 0,0 0,25 0,-25 0,25 0,0-25,-1 25,26-24,-25-1,0 0,-1 0,1 0,0 25,-25 0,0 0,25-24,-25 24,-25 24,25 1,-25 0,25 0,0 0,-25 24,25-24,-24 25,24-1,0-24,0 0,-25 0,25-1,0-24,0 25,0-25,25 25,-25-25,0 0,0-25,0 25,0-25,0 25</inkml:trace>
  <inkml:trace contextRef="#ctx0" brushRef="#br1" timeOffset="588694.6714">15627 3721,'0'25,"0"-25,0 0,0 0,0 0,0 0,0 0,25-25,0 25,-25 0,24 0,1-25,25 25,-25 0,-1 0,1 0,0-25,0 25,0 0,-25 0,24 0,-24 0,0 0,0 0,0 0,0 0,0 0,0 0,0 0,0 0,0 0,0 0,0 0,0 0,0 0,0 0,0 0,0 0,0 0,0 0,0-25</inkml:trace>
  <inkml:trace contextRef="#ctx0" brushRef="#br1" timeOffset="591816.85">19794 12774,'0'0,"0"0,0 0,0 0,0 0,-25-24,25 24,0 0,0 0,0 0,25 0,-25 0,0 0,25-25,-25 25,25-25,-25 25,25-25,-1 25,-24 0,0 0,0-25,0 25,0 0,0 0,0 25,0 0,0-25,0 25,0 0,0-1,0 26,0-25,0 0,0 24,0-49,0 25,0 0,0-25,-24 0,24 0,0 0,0 0,0 0,0 0,0 0</inkml:trace>
  <inkml:trace contextRef="#ctx0" brushRef="#br1" timeOffset="592188.8713">19769 12948,'0'0,"0"0,0 0,0 0,0 0,0 0,0 0,25 0,-25 0,0 0,25 0,-25 0,25 0,-25 0,25 0,-1 0,-24 0,25 0,0 0,-25-25,25 25,0 0,-25 0,24 0,-24 0,0 0,0 0,0 0,0 0,0 0,0 0,0 0,0 0,0 0,0 0,0 0,25 0,-25-25</inkml:trace>
  <inkml:trace contextRef="#ctx0" brushRef="#br1" timeOffset="593998.9748">13395 3175,'0'0,"-25"0,25 0,0 0,-25 0,0 25,25-25,-25 0,1 0,24 25,-25-25,0 24,25 1,-25 0,0 25,25-1,0-24,0 25,0-1,0 1,0-25,25 24,0-24,0 0,0 0,24-25,-24 0,25 25,-26-50,1 25,25-25,-25 25,-1-25,1 0,-25-24,25 49,-25-50,25 25,-25-24,-25 24,25-25,-25 25,25 1,-49-1,49 0,-25 0,0 25,0 0,-24 0,49 0,-25 25,0-25,25 0,0 0,0 0</inkml:trace>
  <inkml:trace contextRef="#ctx0" brushRef="#br1" timeOffset="597337.1658">14139 13419,'0'25,"0"-25,0 0,0 0,0 0,0 0,24 0,-24 0,25 0,-25-25,0 25,25-24,-25 24,0 0,0 0,25-25,-25 25,0 25,0-1,0-24,0 25,0 25,25-25,-25 24,0-24,0 25,0-26,0 26,0-50,-25 25</inkml:trace>
  <inkml:trace contextRef="#ctx0" brushRef="#br1" timeOffset="597527.1766">14163 13742,'0'0,"25"0,-25-25,25 25,0 0,0-25,-1 25,1 0,-25-25,25 25,0-24,0 24</inkml:trace>
  <inkml:trace contextRef="#ctx0" brushRef="#br1" timeOffset="598513.233">19720 12254,'0'0,"0"0,0 0,0 0,0 0,0 0,0 0,0 0,0 0,25-25,-25 25,24-25,-24 25,25-25,-25 25,0-25,0 25,25 0,-25 0,0 0,0-25,0 25,0 0,0 0,0 25,0 0,0 0,0-25,0 25,0 24,0-24,0-25,0 50,-25-25,25-25,0 24,0 1,0-25,0 0,0 0</inkml:trace>
  <inkml:trace contextRef="#ctx0" brushRef="#br1" timeOffset="598858.2528">19720 12452,'0'0,"0"0,0 0,0 0,0 0,0 0,0 0,0-25,25 25,-1 0,-24-25,25 25,0 0,0 0,0 0,-1 0,1 0,0 0,-25 0,0 0,0 0,25 0,-25 0,0 0,0 0,0 0,0 0,0 25,0-25,0 0,0-25,0 25</inkml:trace>
  <inkml:trace contextRef="#ctx0" brushRef="#br1" timeOffset="599780.3055">21977 12675,'0'0,"0"0,0 0,0 0,0 0,0 0,25 0,-25 0,25-25,-25 25,0 0,0 0,24-24,-24 24,0 0,0 0,0 0,0 0,0 0,0 0,0 0,0 0,0 0,0 24,0-24,0 25,0 0,0 0,0 0,0-1,0 26,0-25,0 24,-24-24,24 0,0 25,0-26,0 1,0 0,0-25,0 0,0 25,0-25,0-25,0 0,0 25,0-25</inkml:trace>
  <inkml:trace contextRef="#ctx0" brushRef="#br1" timeOffset="600152.3268">21927 13022,'0'0,"0"0,0 0,0 0,0 0,25 25,-25-25,25 0,-25 0,25 0,0 0,-1 0,1 0,-25 25,25-25,0 0,-25 0,0 0,0 0,25 0,-25 0,0 0,0 0,0 0,0 0,0 0,0 0,0 0,0 0,0 0,0 0,0 0,0 0,24 0,-24 0,0-25</inkml:trace>
  <inkml:trace contextRef="#ctx0" brushRef="#br1" timeOffset="617318.3086">8037 9847,'0'0,"25"0,-25 0,0 0,0 0,-25 0,25 0,-25 0,0 0,25-24,-25 24,0 0,1 0,-26-25,25 25,-24 0,-1 0,0-25,1 25,-1 0,1-25,-1 25,-24 0,-1 0,26-25,-26 25,1 0,-1-24,1 24,0 0,24-25,-49 25,24 0,1-25,-1 25,1 0,0-25,-26 25,26 0,0-25,-26 25,26 0,-25 0,24 0,1 0,-25 0,24 0,-24 0,25 0,-26 0,26 0,-25 0,24 25,-24-25,0 0,0 0,24 25,-24-25,0 0,0 25,-1-25,1 25,-25-25,25 24,0-24,-25 0,24 0,1 25,0-25,-25-25,25 25,0 0,-1 0,1 0,0-24,0 24,-25 0,49-25,-24 25,0 0,0 0,24-25,1 25,-1 0,1 0,0 0,24-25,-24 25,49 0,-25 0,0 25,1-25,-1 0,1 25,24-25,-25 25,25-1,1 1,24-25,-50 75,50-75,-50 74,26-24,-1-1,0 1,0 0,25-1,-25 1,1-1,24-49,-25 75,25-75,-25 74,25-74,0 75,0-75,25 49,-25-49,0 50,0-50,0 0,74 49,-49-24,0-25,24 25,-24-25,25 25,-1-25,1 25,24-25,-24 0,24 0,1 24,-25-24,49 0,-25 0,1 0,-1 0,25 25,-24-25,-1 0,25 25,-24-25,24 0,-25 25,26-25,-26 0,25 0,-24 25,-1-25,0 0,1 24,24-24,-49 0,24 0,25 0,-24 0,-1 0,25 0,-24 0,24 0,-25 0,26 0,-1 0,-25 0,25-24,1 24,-26 0,25 0,0 0,-24 0,24 0,0 0,-24 0,-1 0,25 24,-24-24,-1 0,25 0,-24 0,-1 25,25-25,-24 0,24 0,-24 0,-1 25,0-25,1 0,-1 25,1-25,-1 0,0 0,1 0,-1 25,-24-25,24 0,1 0,-1 0,1 0,-26 0,26 0,24 0,-25 0,1 0,-1-25,0 25,26 0,-26-25,25 25,-24 0,-1-25,25 25,-24-25,24 25,0 0,-24-24,-1 24,0 0,26-25,-26 25,25 0,-24-25,-1 25,25 0,-24-25,24 25,-25 0,26-25,-26 25,0 0,1 0,-1 0,1 0,24 0,-50 0,26 0,-1 0,-24 0,0 0,-1 0,-24 0,25 0,-26 0,1 0,-25 0,0 0,25-24,-25 24,0-25,0-25,-25 25,25-24,0-1,0 1,0-1,-25-24,25 49,-24-50,-1 26,0 24,25-25,-25 26,0-1,1 0,-1 0,0 0,0 0,-24 25,24 0,-50 0,26 0,-1 0,-24 0,-1 0,-24 0,0 0,0 0,-1 0,1 0,-25 0,25 0,0-24,-25 24,24 0,-24 0,0-25,25 25,0 0,0 0,-25 0,49 25,1-25,-1 0,1 24,49-24,-24 0,24 25,25-25</inkml:trace>
  <inkml:trace contextRef="#ctx0" brushRef="#br1" timeOffset="623496.662">20092 10542,'0'0,"0"0,0 0,0 0,0 0,0 0,0 0,0 0,0 0,0 0,0 0,0 0,0 0,0 0,0 0,0 0,0 0,0 0,0 0,0 0,0 0,0 0,0 0,0 0,0 0,0 0,0 0,0 0,0 0,0 0,0 0,0 0,0 0,0 0,0 0,0 0,-25 0,25 0,0 0,-25 0,25 0,-25 0,25 25,-24-25,-1 0,25 0,-25 0,25 0,-25 0,0 0,1 0,-1 0,25 0,-25 0,0 0,0 0,1 25,-1-25,25 0,-25 0,0 0,0 0,1 0,-1 0,0 0,25 24,-25-24,0 0,0 0,1 0,-1 0,25 0,-25 0,25 0,-25 0,25 0,-25 0,25 0,-24 0,24 0,-25 0,25 0,0 0,-25 0,0 0,25 0,0 0,-25 0,25 0,0 0,-24 0,24 0,-25 0,25 0,-25 0,0 0,25 0,-25 0,25 0,-24 0,-1 0,0 0,0 0,25 0,-25 0,1 0,24 0,-25 0,0 0,0 0,25 0,-25 0,1 0,-1 0,0 0,25 0,-50 0,26 0,-1 0,0 0,0 0,0 0,1 0,-1 0,-25 0,50 0,-25 0,-24 0,49 0,-25 0,0 0,0 0,0 0,1 0,24 0,-50 0,50 0,-50 0,50 0,-24 0,-1 0,0 0,25 0,-25 0,0 0,25 0,0 0,-24 0,-1 0,25 0,0 0,-25 0,25 0,-25 0,0 0,25 0,0 0,-24-24,-1 24,25 0,-25 0,0 0,25 0,-25 0,1 0,-1 0,25 0,-50 0,50 0,-49 0,24 0,0 0,0 0,0 0,1 0,-26 0,25 0,0 0,0 0,1 0,-1 0,0 0,0 0,-24 0,49 0,-50 0,50 0,-25 0,0 0,1 0,24 0,-25 0,0 0,25 0,0 0,-25 0,25 0,0 0,-25 0,25 0,-24 0,24 0,0 0,-25 0,25 0,-25 0,25 0,0 0,0 0,-25 0,25 0,-25 0,25 0,-24 0,24 0,-25 0,0 0,0 0,0 0,1 0,-1 0,0 0,0 0,25 0,-25 0,1 0,-1 24,25-24,-25 0,25 0,-25 0,25 0,-25 0,1 0,24 0,0 0,-25 0,25 0,-25 0,0-24,25 24,-25 0,25 0,-24 0,24 0,-25 0,0 0,0 0,0 0,25 0,-25 0,1 0,-1 0,0-25,0 25,0 0,1 0,-1 0,-25 0,25 0,1 0,-1 0,0 0,0 0,0 0,1 0,-1 0,0 0,0-25,25 25,-25 0,1 0,24 0,-25 0,0 0,25 0,0 0,-25 0,0 0,25 0,-24 0,24 0,-25 0,25 0,-25 0,0 0,25 0,-25 0,25 0,-24-25,-1 25,25 0,-25 0,0 0,25 0,-25 0,25 0,-24 0,-1 0,25 0,-25 0,0 0,25 0,-25 0,0 0,25 25,-24-25,-1 0,0 0,25 0,-25 0,0 0,1-25,-1 25,0 0,25 0,-50 0,50 25,-24-25,-1 0,0 0,0 0,0 0,25 0,-24 0,-1 0,0 0,0 0,25 0,-25 0,1 0,-1 25,0-25,0 0,-24 0,24 0,0 0,0 0,-24 0,24 25,0-25,-25 0,1 0,24 0,0 0,-25 0,26 0,-26 0,25 0,0 0,1 0,-26 0,25 0,0 0,1 0,-1 0,0 0,0 0,0 0,1 0,24 0,-25 0,0 0,25 0,-25 0,0 0,25 0,-24 0,-1 0,25 0,-25 0,25 24,-25-24,25 0,-25 0,25 0,-24 0,-1 0,25 0,0 0,-25 0,0 0,25 0,0 0,-25 0,25 0,-24 0,24 0,0 0,0 0,-25 0,25 0,0 0,0 0,0 0,0 0,0 0,0 0,0 0,0 0,0 0,0 0,0 0,0 0,0 0,0 0,0 0,0 0,0 0,0 0,0 0,-25 25,25-25,0 0,-25 0,25 0,0 25,0-25,0 0,0 0,0 0,0 25,0-25,0-25,25 0,-25 25,0-25,0 1,0 24,0-25,-25 0,25 25,-25 0,1 0,-1 25,0-25,25 25,-25-1,25 1,0 0,0 0,0 0,0-1,0-24,25 0,-25 0,25 0,-25-24,25-1,-25 0,0 0,24 25,-24-25,0 1,0-1,0 25,0 0,-24 0,24 25,0-1,0 1,0-25,0 25,0 25,0-26,0-24,0 25,24-25,1 0,-25 0,25-25,0 1,-25-1,25 0,-25 0,0 0,0 1,-25-1,25 25,-25-25,0 50,25-25,-25 49,1-24,24 0,-25 0,25 24,0-24,25 0,-25 0,0-25,24 0,-24 0,0 0,25 0,-25 0,0-25,0 25,0-25,0 0,25 1</inkml:trace>
  <inkml:trace contextRef="#ctx0" brushRef="#br1" timeOffset="625958.8028">20092 10864,'0'0,"-25"0,25 0,0 0,0 0,-25 0,25 0,-25 0,25 0,-24 0,24 0,-25 0,0 0,25 0,-25 0,0 25,-24-25,24 0,0 0,0 0,-24 0,-1 0,1 0,-1 0,0 0,1-25,-26 25,26 0,-26-24,1 24,24 0,-24 0,-1 0,1-25,24 25,-24 0,24 0,-24 0,24 0,-24 0,24 0,1 25,-26-25,26 0,-1 0,0 0,1 0,-26 24,51-24,-26 0,0 0,1 0,-1 0,1 0,24 0,-25 0,-24 0,24 0,1 0,-1 0,0 0,-24 0,24 0,-24-24,24 24,1 0,-1 0,-24 0,24 0,0 0,26 0,-26 24,0-24,1 0,24 0,0 0,0 0,-24 0,24 0,0 0,0 0,1 0,24 25,-25-25,25 0,-25 0,0 0,25 0,0 0,0 0,0 0,0 0,-25 25,25-25,0 0,0 0,-24 0,24 0,-25 0,25 0,-25 0,25 0,-25 0,25 0,-25 25,25-25,0 0,-25 0,25 0,0 0,-24 0,24 0,0 0,-25 0,25 0,0 0,25 0,-25 0,24 0,1 0,-25 0,25 0,0 0,-25 0,25-25,0 25,-25 0,0-25,0 25,0-25,-25 25,0-24,25 24,-25 0,0 0,25 0,-25 24,1 1,24-25,-25 25,25 0,0 0,25-25,-1 24,-24-24,25 25,0-25,0 0,-25-25,25 25,0-24,-25 24,24 0,-24-25,0 0,0 0,-24 25,24-25,0 25,-25 0,0 0,25 25,-25-25,0 25,25 0,0 0,0-25,0 0,25 24,-25-24,25 0,-25 0,25 0,-25 0,25-24,-25 24,0-25,0 0,0 25,-25-25,0 0,25 25,-25 0,0 0,25 25,-25 0,25 0,0 0,0-25,0 24,0 1,25-25,-25 25,25-25,0 0,0-25,-25 25,25-25,-25 1,24 24,-24-25,0 25,0-25,-24 25,24 0,-25 0,0 0,25 0,0 0</inkml:trace>
  <inkml:trace contextRef="#ctx0" brushRef="#br1" timeOffset="629872.0266">20216 11286,'0'0,"0"0,0 0,0 0,0 0,0 0,0 0,0 0,0 0,0 0,0 0,0 0,0 0,0 0,0 0,-25 0,25 0,0 0,0 0,0 0,0 0,-25-25,25 25,-25 0,25 0,-24 0,24 0,-25 0,0 0,25 0,-25 0,0 0,1 0,-1 0,25 0,-25 0,0 0,0 25,1-25,-1 0,-25 0,25 0,1 0,-1 0,0 0,0 0,-24 25,24-25,0 0,0 0,-25 0,26 0,-1 0,-25 0,25 0,1 0,-26 0,25 0,0 0,1 25,-1-25,0 0,0 0,0 0,1 0,-1 0,0 0,0 0,0-25,1 25,-1 0,0 0,25 0,-25 0,0 0,1 0,24 0,-25-25,0 25,25 0,-25 0,0 0,25 0,0 0,0 0,-24 0,24 0,0 0,0 0,-25 0,25 0,0 0,0 0,0 0,0 0,0 0,-25 0,25 0,0 0,0 0,0 0,0 0,0 0,0 0,0 0,0 0,0 0,0 0,0 0,0 0,0 0,0 0,0 0,0 0,0 0,0 0,25 0,-25 0,0-25,0 25,0 0,0 0,0 0,-25 0,25 0,0 25,0-25,0 0,-25 25,50-25,-25 25,0-25,0 25,25-25,-25 0,25 0,-1-25,-24 25,25-25,-25 25,0-25,25 25,-25-25,0 1,-25-1,25 25,-25-25,25 25,-24 0,-1 0,25 25,-25-25,0 25,0-1,25 1,0 0,0 0,0 0,0-1,0-24,25 25,0-25,-25 0,25-25,0 25,-1-24,-24-1,25 0,-25 0,25 0,-25 1,0-1,-25 0,25 0,-25 0,1 25,-1 0,25 0,-25 0,0 25,0-25,25 25,0 0,-24 24,24-24,0-25,24 50,-24-25,0-1,25-24,0 25,0-25,-25 0,25 0,-1 0,1 0,0-25,-25 25,25-24,-25-1,25 0,-25 0,0 0,-25 1,25-1,0 0,-25 25,25-25,-25 25,0 0,25 0,0 0,-24 25,24 0,0 0,0-25,0 24,0 1,24-25,-24 0,0 25,25-25,-25 0,0 0,0 0,0 0,0 0,0 0,0 0,0 0,0 0,0 0,0-25,0 25,0 0,0 0,0 0,0 0,0 0,0 0,0 0,0 0,0-25</inkml:trace>
  <inkml:trace contextRef="#ctx0" brushRef="#br1" timeOffset="634970.3183">2208 15255,'0'25,"0"-25,0 0,0 0,0 49,0-49,24 50,1-25,-25 0,25-1,0 26,0-25,24 0,1-25,-1-25,26-25,-1 1,26-26,-26-24,50 0,-25-1,0-24,1 50,-1-25,-25 49,1-24,-26 49,1 0,-25 25,-1 0,1 0,-25 0,0 0,25 0,-25 0,-25 0,25 0</inkml:trace>
  <inkml:trace contextRef="#ctx0" brushRef="#br1" timeOffset="636404.4003">3497 16396,'0'0,"0"0,0 25,0-25,0 25,0-25,0 24,0 1,0 25,0-25,0 24,0 1,0-25,0 24,0 1,0-25,25-1,0 1,0-25,0-25,24 1,26-26,-26 0,26 1,24-26,-25 26,26-26,-26 26,0-1,1 0,-26 1,1 24,-25 25,0-25,-1 25,-24 0,0 0,0 0,0 0,0 0,-49 0</inkml:trace>
  <inkml:trace contextRef="#ctx0" brushRef="#br1" timeOffset="651775.2788">7144 6995,'74'-25,"1"0,-1-24,0 24,26-25,-1 25,-25-24,1 24,-26 0</inkml:trace>
  <inkml:trace contextRef="#ctx0" brushRef="#br1" timeOffset="652497.3207">6995 9451,'0'0,"0"24,0-24,0 25,25 0,0-25,-1 0,1 0,25-25,-1 0,26 1,-26-1,26 0,-26-25,1 26,0 24,-1-25,-24 0,25 25</inkml:trace>
  <inkml:trace contextRef="#ctx0" brushRef="#br1" timeOffset="653188.3603">7045 11385,'0'0,"24"25,1-50,25 25,-25 0,24-24,26-1,-26 0,1 0,24 0,-24 1,-1-1,1 0,0 25,-26-25,1 50</inkml:trace>
  <inkml:trace contextRef="#ctx0" brushRef="#br1" timeOffset="653551.381">6995 12204,'0'0,"0"0,0 0,0 25,0-25,25 25,0-25,-25 24,49-24,-24 0,25-24,24-1,-24 0,-1-25,26 25,-1 1,-49-26,24 25,1 0,-25 1</inkml:trace>
</inkml:ink>
</file>

<file path=ppt/ink/ink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17:16:46.6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11 38,'9'6'6,"-9"-6"-6,17-8 0,-4-1-13</inkml:trace>
</inkml:ink>
</file>

<file path=ppt/ink/ink1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15:59:35.497"/>
    </inkml:context>
    <inkml:brush xml:id="br0">
      <inkml:brushProperty name="width" value="0.05292" units="cm"/>
      <inkml:brushProperty name="height" value="0.05292" units="cm"/>
      <inkml:brushProperty name="color" value="#C0504D"/>
    </inkml:brush>
    <inkml:brush xml:id="br1">
      <inkml:brushProperty name="width" value="0.05292" units="cm"/>
      <inkml:brushProperty name="height" value="0.05292" units="cm"/>
      <inkml:brushProperty name="color" value="#5F4B79"/>
    </inkml:brush>
  </inkml:definitions>
  <inkml:trace contextRef="#ctx0" brushRef="#br0">23168 8235,'0'0,"0"0,0 0,0 0,0 0,0 0,0 25,0-25,24 25,-24 0,25-1,0-24,0 50,0-25,24 49,-24-24,0 24,24 1,1-1,0 0,-1 26,-24-26,25 1,-26-1,-24 0,0 1,0-26,-24 1,-26 24,0-24,1 0,-26 24,1-24,-25-1,24 1,1-1,24 1,1-25,24 0,0-1,0-24,25 0,0-24,25 24,0-25,-25 0,25 0,24-24</inkml:trace>
  <inkml:trace contextRef="#ctx0" brushRef="#br0" timeOffset="1124.0637">23143 8260,'-25'0,"25"0,-25 0,25 0,-25 25,25-25,0 0,25 0,-25 0,25 0,-25 0,50 0,-26 0,1 25,0-25,25 0,-1 0,1 24,-25-24,24 0,1 0,-25 25,24 0,26-25,-26 25,1 0,-1-1,1 1,0 0,-1 0,1 24,0-24,-1 25,26-25,-26 24,1 1,-1-25,26 24,-50 1,24-1,-24 1,25-25,-50 25,0-50,49 74,-49-74,25 99,-25-99,0 75,0-75,-25 99,25-99,-25 49,25-49,-49 100,49-100,-75 74,51-49,-26 24,0-24,-24 25,24-25,-49-1,50 26,-26-25,-24 0,24-1,-24 1,25 25,-1-25,1 0,0-25,-1 24,26-24,-26 0,26 0,24 0,-25-24,25 24,1-25,-1 0,25 0,25-25,-1 50</inkml:trace>
  <inkml:trace contextRef="#ctx0" brushRef="#br0" timeOffset="2102.1203">23688 9376,'0'0,"0"0,-24-25,24 50,-25-25,25 25,-25-25,0 25,25 24,0-49,0 50,0-25,0 24,25-24,0-25,0 25,24-25,-24-25,0 0,24 25,1-49,-50 24,25-25,-25 26,0-1,0-25,-25 25,0 1,0-1,1 0,-1 0,0 0,25 25,0 0,0-24,25 24,-25 0,25 0,-1 0,1 0,0 24,-25 1,25 0,0 0,-25 0,25-1,-25 26,24-25,-24 0,0-1,0 1,0-25,0 0,0 0,0 0,0-25,-24 25,24-49,0-1,0 1,0 24,0-25,0-24,0 49,0-25,0 26,24-1,-24 0,25 25,-25 0,0 25,0 0,25-1,-25 26,0-25,0 0,0 24,0-24,25 0,-25-25,0 49,0-49,0 0,49 50,-49-50,50 25,-50-25,74-25,-74 25,50 0,-50 0,50-25,-50 25,49-49</inkml:trace>
  <inkml:trace contextRef="#ctx0" brushRef="#br0" timeOffset="2538.1452">24805 9203,'0'0,"0"0,49 0,-49 0,0 0,50 0,-50 0,50 0,-50 0,49 0,-49 0,50 0,-50 0,0 0,25 0,-25 0,0 0,0 0,0 0,0 0,0 0</inkml:trace>
  <inkml:trace contextRef="#ctx0" brushRef="#br0" timeOffset="3735.2137">19918 5779,'0'0,"0"0,-25 0,25 0,0 0,0 0,0 0,0 25,0 0,0 0,0 0,0 0,0 24,0 1,0-1,25 26,-25-1,0-24,25-1,-25 1,0 0,0-1,0 1,0-25,0-1,0 1,0-25,0 0,0 25</inkml:trace>
  <inkml:trace contextRef="#ctx0" brushRef="#br0" timeOffset="4435.2536">19893 5879,'0'0,"0"0,0 0,25 0,-25 0,0-25,25 25,-25-25,25 25,-25-25,49 0,-24 25,0-24,25-1,-26 25,26 0,0 0,-1 0,1 25,-1-1,1 1,0 0,-1 25,1-25,-1 24,-24 1,25-1,-25 1,0 0,-1-1,1 1,-25-1,0 1,-25 0,25-1,-24-24,-26 0,25 0,-25-1,26-24,-26 25,-24-25,49 0,-50 0,26-25,-1 25,25 0,-24 0,24-24,0 24,25 0,0 0,-25 0,25 0,25 0,-25 0</inkml:trace>
  <inkml:trace contextRef="#ctx0" brushRef="#br0" timeOffset="5103.2919">20017 7516,'0'25,"0"-25,0 24,0 26,0 0,0-1,-24 26,24-1,0 25,0-24,0 49,0-50,0 25,0-24,-25-1,25-24,0 24,0-49,0 0,0 0,0-25,25-25</inkml:trace>
  <inkml:trace contextRef="#ctx0" brushRef="#br0" timeOffset="5627.3219">19943 7665,'0'-25,"0"0,0 0,0 0,25 1,24-1,-24 0,25 0,-1 0,1 25,24 25,1 0,-1 0,-24 24,24 26,1-1,-1 25,1-24,-26 24,1 0,-25-24,24-1,-49 1,25-1,-50-24,25 24,-25-49,1 24,-26 1,0-25,-24 0,-1-25,1 24,0-24,-1 0,1 0,24 0,1-24,-1 24,25 0,-24-25,49 0,0 0,0 25,0-25,0 1</inkml:trace>
  <inkml:trace contextRef="#ctx0" brushRef="#br0" timeOffset="6749.3861">19298 3795,'-25'25,"25"-25,0 0,25-25,0 0,0 1,-1-26,1 0,25 1,-25-51,24 26,-24-25,25 24,-25 1,-1-25,1 49,0 1,0-1,0 25,-1 25,1 25,-25 25,50-1,-25 26,-1 24,1-25,25 25,-25 1,-1-26,1 0,0 1,-25-25,0-26,25 26,-50-25,25 0,0-25,-50 24,26-48,-1 24,-25-25,1 0,-1 0,0-24,1 24,-1 0,1-25,-1 25,50 1,-25 24,25-25,0 25,25 0,0-25,24 25</inkml:trace>
  <inkml:trace contextRef="#ctx0" brushRef="#br0" timeOffset="7139.4084">20265 3770,'25'-24,"-25"-1,0 0,0-50,0 26,0-26,0 1,0 24,-25 1,25-1,0 50,0 0,25 50,-25-1,25 1,0 0,0 24,24-24,1-26,-25 26,-1-50,1 0,25-25,-50 0,25-24,-25-26,0 1,0 0,-25-26,25 1,-25 25,0-1,25 1,0 24,0 1,0 24</inkml:trace>
  <inkml:trace contextRef="#ctx0" brushRef="#br0" timeOffset="7516.43">20861 3572,'0'25,"0"-25,0 0,-25-25,25-25,0 1,-25-26,0 1,25-25,-24-1,24 26,0-25,0 49,0 1,24 49,1 0,0 24,25 26,-1 24,-24 1,0 24,0 0,-25 0,0-24,-25-1,25 1,-25-51,0 26,25-25,-25 0,1-25,-1 0,25-25,0 25,0-50,0 25</inkml:trace>
  <inkml:trace contextRef="#ctx0" brushRef="#br0" timeOffset="8082.4623">21233 3522,'-25'0,"25"0,-25 0,0 0,-24 0,24 25,0 0,25-25,0 25,0-1,25 1,0 0,0 0,24 0,-24 0,25-25,-50 24,24 1,-24 25,-24-25,24-1,-50 1,25-25,0 0,1 25,-1-50,25 25</inkml:trace>
  <inkml:trace contextRef="#ctx0" brushRef="#br0" timeOffset="8787.5027">19918 9971,'0'0,"0"-24,0 24,0 0,0 0,0 0,25 24,-25 26,0 0,0 24,0 1,25 24,-25 0,0 0,25 0,-25-24,0-1,24 1,-24-26,0 1,0-25,0-25,0 24,0-24,0-24,0-1</inkml:trace>
  <inkml:trace contextRef="#ctx0" brushRef="#br0" timeOffset="9252.5293">19893 10071,'0'0,"0"-25,0 25,0-25,0 0,50 0,-25 1,0-1,24 0,26 25,-26-25,26 50,24 0,-25 24,1-24,-1 50,0-1,1 1,-25-1,-1 0,-24 26,0-26,-25 0,0 1,-25-1,0-24,-24 24,-26 1,25-26,-49 1,25-1,-25-24,24 0,-24-25,49 0,-24 0,24 0,1 0,24-25,25 25,0-25,0 25,25-24</inkml:trace>
  <inkml:trace contextRef="#ctx0" brushRef="#br0" timeOffset="9763.5584">20017 11956,'0'0,"0"-25,0 25,0 0,0 25,0-25,25 49,-25 1,0 24,25 1,-25 24,0-24,25 24,-25 0,25-25,-25 1,0-1,0-24,0-1,24-24,-24 0,0 0,0-25,0-50</inkml:trace>
  <inkml:trace contextRef="#ctx0" brushRef="#br0" timeOffset="10306.5896">20017 11931,'0'0,"25"-25,0 0,-25 1,50-1,-26-25,26 50,0-25,-1 25,26 0,-26 25,26 0,-1 25,0 24,1-24,-25 49,24-25,-24 26,-26-1,26-25,-25 1,-25 24,0-50,0 26,-25-1,0-24,-24 24,-1-49,-24 25,-26-1,26-24,-25 0,24-25,-24 0,25 0,-1 0,26 0,-1 0,25-25,0 25,25-25,25 0,-25 1,25-1,25 0</inkml:trace>
  <inkml:trace contextRef="#ctx0" brushRef="#br0" timeOffset="16110.9215">2257 9649,'-25'0,"1"0,24 25,-25-25,0 25,25-25,-25 24,0-24,1 25,-1 0,0 0,-25-25,26 25,-1-1,0 1,-25 0,26-25,-26 25,0 0,1-1,24-24,-25 0,1 0,-1 0,25 0,-24 0,-1 0,25 0,25 0,-74-24,74 24,-75-25,75 25,-49 0,49 0,-50 0,50 0,-25 25,25-25,-49 49,49-49,0 75,0-75,-25 99,25-99,0 99,0-99,25 75,-25-75,25 74,-25-74,24 74,-24-74,25 50,0-25,0 0,0-1,-1 1,1-25,0 0,0 0,24 25,-24-25,0 0,0-25,24 25,-24 0,0 0,0 0,24 0,-24-25,0 25,25 0,-25 0,-25 0,49 0,-49 0,25 0,0 0,0 0,-1-24,1 24,0 0,0 0,-25 0,25 0,-1 24,1-24,0 0,0 0,0 0,-1 25,1-25,0 0,25 0,-26 25,26-25,-25 0,0 25,24-25,-24 0,0 0,0 25,24-25,-24 0,25 0,-26 24,26-24,-25 0,25 0,-26 0,1 25,25-25,-25 0,24 0,-24 0,25 25,-26-25,1 0,25 0,-25 0,-1 0,1 0,25 0,-25 0,-1 0,26-25,-25 25,24 0,-24 0,25 0,-25 0,-1 0,26 0,0 0,-26 0,1-25,0 50,25-25,-25 0,-1 0,26-25,-25 25,0 0,-1 0,26 0,-25 0,24 0,-24 0,0 0,25 25,-26-25,26 0,-25 0,24 0,-24 0,0 0,25 0,-26 0,26 0,-25 0,24 25,-24-25,0 0,25 0,-26 0,26 25,-25-25,0 0,-1 0,26 0,-25 0,0 0,0 0,-1 0,1 0,25 0,-25 0,-1 0,1 0,0 0,25 0,-26 0,1 0,25 0,-25 0,24 0,-24 0,25 0,-1 0,1 0,-25 0,24 0,1 0,-1 0,-24 0,25 0,24 0,-24 0,0 0,-1-25,1 50,-1-25,1 0,0-25,-1 50,-24-25,25 0,-1 0,1 0,-25 0,24 0,1-25,-1 25,1 0,-25 0,24 0,1 0,0 0,-1 0,-24 0,25 0,-25 0,24 0,1 0,-25 0,24 0,-24 0,25 0,-1 0,-24 0,25 0,-26 0,1 25,25-25,-25 0,-1-25,26 25,-25 0,24 0,-24 0,25 0,-1 0,-24 0,25 0,-1-25,-24 25,25 0,-1 0,-24 0,25 0,0 0,-26 25,26-25,0 0,-26 0,26-25,0 25,-1 0,-24 0,25 0,-26-25,1 25,25-24,-25 24,24-25,-49 0,50 0,-50 25,25-25,-1-24,-24 24,0-25,0 26,0-26,0 0,-24 1,24-1,-25 1,25-1,-25 0,0 1,25 24,-25-25,25 25,-24 1,24-26,-25 25,25 0,-25 1,0 24,25-25,-49 25,49-25,-50 25,25-25,0 25,1-25,-26 25,25 0,0-24,-24 24,24 0,0 0,0 0,-24-25,24 25,0 0,-25 0,26 0,-26 0,25 0,0 0,-24 0,24 0,-25 0,26 0,-26 0,25 0,-24 0,24 25,0-25,-25 0,1 0,24 24,-25-24,26 0,-26 0,0 25,1-25,24 0,-25 25,1-25,-1 0,1 25,-1-25,0 0,1 0,-1 0,0 0,1 0,-1 0,1 0,-1 0,0 0,26 0,-26 0,0 0,1-25,-1 25,1 0,-1 0,-24-25,24 25,0 0,1 0,-26 0,50-25,-49 25,24 0,1-24,-1 24,1 0,-1 0,0-25,1 25,-1 0,1 0,-26 0,26 0,-1 0,0 0,1 0,-26 0,26 0,-1 0,0 0,1 0,-26 0,26-25,-1 25,1 0,-26 0,26 0,-1 0,0 0,-24 25,0-25,24 0,0 0,-24 0,24 0,-24 0,24 0,-24 0,24 0,1 0,-26 0,26 0,-26 0,26 0,-26 0,26 0,-1 0,0 0,-24 0,24 25,1-25,-1 0,1-25,-1 25,0 0,1 0,-1 0,0 0,1 0,-1 25,25-25,1 0,-26 0,25 0,-24 0,24 0,0 0,0 0,0 0,1 0,-1 0,0 0,25 0,-25 0,25 0,0 0,25-25,-25 0</inkml:trace>
  <inkml:trace contextRef="#ctx0" brushRef="#br0" timeOffset="23039.3178">9302 10096,'49'-25,"1"-25,0 0,24 1,-24-1,-1-24,1 24,-1-24,1 24,0-24,-1-1,-24 1,25-25,-26 0,1 24,0-24,0 0,-25-1,25-24,0 25,-1 0,-24-25,25 0,0 25,0-25,-25 0,25 24,-25-24,24 25,-24 0,25 0,-25 0,0-1,0 26,0 0,25-1,-25 1,0-1,0 26,25-1,-25 0,25 1,-25 24,24-25,1 26,0 24,0-25,24 25,-24 0,25 0,-1 0,26 0,-26 25,1-25,24 0,-24 0,24 0,-24 0,0 0,-1 0,1 0,0 0,-1 0,1 0,-1-25,-24 25,25 0,-25-25,-1 25,1 0,0-25,0 25,-25 0,0 0,0 0,0 0,0 0,0 0,0-25,0 25,0 0,-25-24,0 24,25-25,-25 25,1-25,-1 25,0-25,-25 0,26 1,-1-1,0 0,0 25,-24-25,24 25,0 0,0 0,25 0,-25-25,25 25,0 0,0 0,0 0,0 25,25-25,0 25,0-25,0 25,24 0,-24-1,25 1,-1-25,1 25,-1 0,1-25,0 25,-26-1,26 1,-25-25,0 25,-1-25,1 25,-25-25,0 0,0 25,0-25,-25 0,25 0,-24 0,-1 24,0-24,-25 25,26 0,-1 0,-25 0,25-1,-24 1,24-25,0 25,0 0,1 0,-1-1,25-24,-25 25,25-25,0 0,-25 25,25-25,0 0,0 0,0 0,0 0,0-25,0 25,0-25,0 1,0-1,0-25,0 25,0-24,-25-1,25 1,0-1,0-24,-24 24,24 0,-25 26,25-26,0 25,-25 25,25-25,0 25,0 0,0 25,0 0,0 0,0 24,0 1,25 0,-25-1,0 1,0-1,0-24,0 25,0-25,0-1,0 1,0-25,0 0,0 0,0-25,25 1,-25-1,0 0,0-25,0 26,0-1,0 0,0 25,0 0,24 25,-24 0,0-25,0 49,0-24,0 25,0-26,0 1,0 0,0-25,0 0,25 0,-25-25,0 0,25 1,-25-26,0 25,0-24,0 49,0-25,25 0,-25 25,0 0,-25 25,25 0,0-1,25 26,-25-25,0 24,0-24,0-25,0 0,25 25,-25-50,24 25,-24-25,0 1,0-1,0 0,25 0,-25-24,-25 49,25-25,0 25,0 0,0 0,0 25,0-1,0-24,0 25,0 0,0-25,0 0,0 0,0 0,0 0,25 0,-25-25,0 0,0 25,0 0,-25-24,25 24,0 0,25 24,-25 1,25 0,-25-25,25 25,-25 0,0-25,0 0,25 0,-25 0,0 0,-25-25,25 0,-25 0,25-24,-25 49,0-50,1 25,-1 0,25 1,-25-1,25 25,0 0,0 0,0 25,25-1,0 26,-1-25,-24 0,50-1,-50 1,50 0,-50 0,24-25,-24 25,0-25,25-25,-25 25,-25-25,25 0,-24 0,24 1,-25-1,0 0,25-25,-25 26,25 24,0 0,0 0,0 0,25 24,0 1,0 0,-25 0,49 0,-49-25,25 24,0-24,-25 25,0-25,25 0,-25 0,0 0,-25 0,25-25,0 1,-25 24,25-25,-25 25,25-25,0 25,0 0,0 0,0 0,0 0,0 25,25-25,-25 25,25-25,-25 24,25-24,-25 0,0 0,0 0,0 0,0 0,0 0,-25-24,25 24,0-25,0 25,0 0,0-25,0 25,0 0,0 25,0-25,25 25,-25-25,24 0,-24 0,25 24,-25-24,0 0,0 0,25 0,-25 0,0 0,0 0,0 0,0 0,0 0,0 0,0 0,0 0,25 25,-25-25,0 25,0-25,0 25,0-25,0 0</inkml:trace>
  <inkml:trace contextRef="#ctx0" brushRef="#br0" timeOffset="46576.664">719 10145,'0'50,"0"-50,0 0,0 0,0-50,0 50,25-74,-25 24,0 0,25-24,-25 0,0 24,0 0,0 1,0 49,-25-75,25 75,0 0,0 0,0 0,50 75,-25-26,-1 26,1-26,0 1,0 0,-25-50,49 74,-49-74,0 0,0 0,0 0,0 0,0 0,0 0,-74 0,49-25,-24 0,-1 25,50 0,-50-49,50 49,0 0,0 0,-24-50,24 50,49-49,-49 49,75-75,-26 50,1-24,-50 49,74-50,-74 50,0 0,0 0,0 0,0 0,-49 50,24 24,0-24,-25 24,26 1,-1-26,0 26,25-26,0-49,-50 50,50-50,0 0,0 0,0 0,0 0,0 0,50-50</inkml:trace>
  <inkml:trace contextRef="#ctx0" brushRef="#br0" timeOffset="49809.849">893 10567,'-50'25,"50"-25,0 0,0 0,0 0,0 0,0 0,0 0,0 0,50-50,-50 50,50-50,-1 26,26-1,-26-25,1 1,24 24,1-25,-26 1,1 24,-1 0,1 0,-25 25,-25-25,25 25,-25 0,0 0,0 0,0 0,0 0,0 0,-25 25,25-25,-25 0,25 0,-25 0,0 0,-24 0,24 0,0 0,0 0,1 0,-1 0,25 0,-50 0,25 0,25 0,0 0,0 0,25 0,0 0,0 0,24 0,-24-25,25 25,-25 0,-1 0,26 0,-50 0,25 0,-25 0,25 25,-25-25,0 25,-25 0,25 24,-25-24,25 0,-25 0,0 24,1-24,24 0,-25 0,25-25,-25 25,25-25,0 0,-25 24,25-24,0 0,0 0,0 0,25 0,-25 0</inkml:trace>
  <inkml:trace contextRef="#ctx0" brushRef="#br0" timeOffset="53216.0438">19769 6127,'0'0,"0"0,0 0,0 0,0 0,0 0,0-25,0 25,0 0,-24 0,24 0,0 0,0-25,0 25,0 0,0 0,0 0,-25 0,25 0,0 0,0 0,0 0,0-25,0 25,0 0,0 0,-25 0,25 0,0 0,0 0,-25 0,25 0,0 0,0 0,-25-24,25 24,-24 0,24 0,0 0,-25 0,0 0,25 0,-25 0,0 0,0 0,1 0,-1 0,25 0,-25 0,0 0,0 0,1 0,-1 0,0 0,0 0,0 0,25 0,-24 0,-1 0,0 0,0 0,25 0,-25 0,1 0,-1 0,25 0,-25 0,0-25,25 25,-25 0,1 0,-1 0,0 0,25 0,-25 0,0 0,1 0,24 0,-25 0,0 0,0 0,0 0,25 0,-24 0,-1 0,0 0,25 0,-25 0,0 0,25 0,-24 0,-1 0,25 0,-25 0,0 0,25-25,-25 25,25 0,-25 0,1 0,24 0,-25 0,0 0,25 0,-25 0,0 0,1 0,24 25,-25-25,0 0,0 0,0 0,1 0,-1 25,0-25,0 0,0 0,-24 0,24 0,0 0,0 0,-24 0,24 0,-25 0,26 0,-26 24,25-24,-24 0,-1 0,25 0,0 0,-24 0,24 0,-25 25,1-25,24 0,-25 0,1 0,-1 0,25 0,-24 0,-1 25,0-25,1 0,-1 0,1 0,-1 0,0 0,1 0,-1 0,1 0,-1 0,25 0,-24 0,24 0,-25 0,1 0,24 0,-25 0,0 0,26 0,-26 0,0 0,1 0,-1 0,1 0,24 0,-25 0,1 0,24 0,-25 0,1 0,-1 0,25 0,-24 0,24 0,-25 0,25 0,-24 25,-1-25,25 0,-24 0,-1 25,0-25,26 0,-26 0,0 24,1-24,-1 0,1 0,-1 0,0 0,1 25,24-25,-25 0,1 0,-1 0,1 0,-1 0,25 0,-24 0,-1 0,25 0,-24 0,24 0,-25 0,25 0,-24 0,24-25,0 25,0 0,-24 0,24 0,0 0,0 0,0 0,1 0,-1 0,0 0,0 0,25 0,-25 0,25 0,0 0,-24 0,24 0,0 0,0 0,-25 0,25 0,-25 0,25 0,0 0,0 0,0 0,0 0,0 0,-25 0,25 0,-25 0,25 0,0 0,-24 0,24 0,-25 25,25-25,0-25,0 25,0-24,0-26,25-24</inkml:trace>
  <inkml:trace contextRef="#ctx0" brushRef="#br0" timeOffset="54273.1043">12774 2902,'0'0,"-24"-25,24 1,0 24,0 0,0 0,0 0,0 0,0 0,0 0,-25 0,25 0,-25 24,25-24,-25 25,25 0,-25 0,1 0,24-1,-25 26,25-25,-25 0,25 24,0 1,0-25,0-1,25 26,-25-25,25 24,-1-24,1 0,0-25,0 25,0-25,24 25,1-25,-25-25,-1 25,26-25,-25 25,0-25,-1 0,1-24,0 24,0 0,0 0,-25-24,24-1,-24 25,0 1,0-1,0 0,-24-25,24 26,-25-1,25 0,-25 0,0 0,25 1,-25 24,1-25,-1 25,0 0,0 0,0 0,1 0,-1 25,-25-25,50 24,-49 1,49-25,-25 0,25 0</inkml:trace>
  <inkml:trace contextRef="#ctx0" brushRef="#br0" timeOffset="55857.1949">13667 6350,'0'-25,"0"25,0-25,0 1,0 24,-24-25,24 25,0 0,0 0,0 0,-25 25,25-25,0 24,0 1,0 0,0-25,0 25,25-25,-1 0,-24 0,25 0,0 0,0-25,-25 25,25-25,-25 0,0 1,-25-26,25 25,-25 0,-25 1,26 24,-26 0,0 0,1 24,-1 1,25 0,1 0,-1 24,25-24,0 0,25 0,-1 0,26-25,0 0,-1 0,1-25,-1 25,1-25,-25 0,0-24,-1 24,-24-25,0 25,0-24,0-1,-49 25,24 25,0 0,0 0,-24 25,24 25,0-1,-24-24,49 25,0-1,0 1,0-25,24 0,1-25,25 24,-25-24,-1 0,1-24,0-1,0 0,-25 0,0 0,0-24,-25-1,0 1,0 24,-24-25,24 25,0 25,-24 0,24 25,0 0,0 25,25-1,0-24,25 25,-25-26,25 26,0-50,-1 25,1-25,25-25,-25 25,-1-25,-24 0,25 1,-25-26,-25 0,25 1,-49-1,24 25,0 1,-24-1,24 25,-25 25,25-25,1 49,-26 1,50-1,0 1,0-25,0 24,25-24,0 0,24-25,1 0,-25 0,-1-25,1 0,0 1,0-1,-25-25,0 25,-25 1,0-1,25 0,-25 0,1 25,-1 0,0 25,0 0,25 24,-25-24,25 0,0-25,0 25,25-25,-25 0,25 0,0 0,-25-25,0 25,0 0,0 0,0 0,-50 0,25-25</inkml:trace>
  <inkml:trace contextRef="#ctx0" brushRef="#br0" timeOffset="63480.6309">19670 6350,'0'0,"0"0,0 0,0 0,0 0,0 0,0 0,0 0,0-25,0 25,0 0,0 0,0 0,0-25,0 25,0 0,0 0,0 0,0 0,0-24,-25 24,25 0,-24 0,-1 0,0 0,0 0,0 24,-24-24,-1 0,25 0,-24 0,-1 0,25 0,-24 0,24 0,-25 0,25 0,1 0,-1 0,-25 0,50 0,-49 0,24 0,0 0,0 0,-24 0,24 0,-25 0,1 0,-1 0,0 0,1 0,-1 0,-24 25,24-25,-24 0,24 0,0 0,-24 0,24 0,-24 0,24-25,-24 25,0 0,24 0,-24 0,24 0,-24 0,24 0,-25-24,26 24,-1 0,-24 0,24 0,1 0,-1 0,25 0,-24 0,-1 0,0 0,26 0,-26 0,0 0,1 0,-1 0,25 0,-24 24,24-24,-25 0,26 25,-1-25,-25 0,1 25,24-25,0 0,-25 0,25 25,-24-25,24 0,0 25,0-25,-24 0,24 0,0 24,0-24,1 0,-1 0,-25 25,25-25,1 0,-1 25,0-25,0 0,-24 25,24-25,0 0,0 25,0-25,1 0,24 0,-25 0,0 0,0 0,0 0,1 0,-1 0,0 24,0-24,25 0,-25 0,1 0,24 0,-25 0,0 0,25 0,-25 0,25 0,-25 0,0 0,25 0,-24 0,24 0,-25 0,0 0,25 0,-25 0,0 0,1 0,-1 0,25 0,-25 0,25 0,0 0,0 0,-25 0,25 0,0 0,0 0,0 0,0 25,0-25,25 0,-25 0,25 0,0 0,-1 0,1 0,0 0,0-25,0 25,-25-24,24 24,-24 0,0-25,0 25,0-25,-24 25,-1 0,0 25,-25-25,26 25,-1-1,0 1,-25 0,50 0,-24 24,24-24,0-25,24 0,-24 25,50-25,-25-25,0 25,-1 0,1-25,0 1,0-1,0-25,-25 25,0 1,0 24,0 0,-25-25,0 50,25-25,-25 24,25 1,0 0,0 0,0 0,0-1,25-24,0 0,0 0,-1 0,-24 0,50-24,-50-1,0 0,25 0,-25 0,0 1,-25 24,25-25,-25 25,0 0,1 25,24-25,-25 24,0 26,25-25,0 0,0-1,0-24,25 0,0 0,-1 0,26 0,-50-24,25-1,0 0,-25 0,0 0,-25 25,0-24,25 24,-50 24,26 1,-1 0,0 0,0 0,0-1,1 1,24 0,0-25,24 0,1 0,0-25,0 25,0-25,-1 1,26-1,-50-25,25 25,-25 1,0 24,0 0,-25 0,25 0,-25 0,50-25,0 25,25-25</inkml:trace>
  <inkml:trace contextRef="#ctx0" brushRef="#br0" timeOffset="65414.7415">19819 6598,'0'0,"0"0,0 0,0 0,0-25,0 25,-25 0,25 0,0-25,0 25,-25 0,25 0,-24 0,-1 0,25 0,-25 0,0 0,0 0,1 0,-1 0,0 25,0-25,-25 0,26 0,-26 0,25 25,-24-25,-1 0,0 25,1-25,-1 0,1 0,-1 25,-24-25,24 0,0 24,1-24,-26 0,26 25,-26-25,26 0,-26 0,1 0,-1 0,1 25,24-25,-24 0,0 25,-1-25,1 0,24 0,1 25,-1-25,0 0,26 0,-26 0,25 0,0 0,1-25,24 25,-25 0,25 0,-25 0,25 0,0 0,0 0,0 0,0 0,0 0,0 0,0 0,0 0,0 0,0 0,0 0,0-25,0 25,25-25,-25 25,0 0,0-25,0 1,0 24,-25-25,25 25,0-25,-25 50,0-25,0 0,25 25,-24-1,24-24,0 25,0-25,24 25,-24 0,25-25,0 0,0 0,0 0,0-25,-1 25,-24-25,25 25,-25-25,0 1,0 24,0-25,-25 25,1 0,-1 25,0-1,25 1,-25 25,0-1,25 1,0-25,25 25,0-26,0 1,0 0,-1-25,26 0,-25-25,0 0,-1 1,1-1,-25 0,0 0,0 0,0 0,-25 1,1 24,-1 0,0 0,0 24,0-24,25 25,-24 0,24-25,0 0,0 0,0 0,24 0,-24 0,0-25,0 25,0 0,0-25,0 25,0 0,-24 0,24 0,0 25,0-25,0-25</inkml:trace>
  <inkml:trace contextRef="#ctx0" brushRef="#br0" timeOffset="70010.0044">1786 11485,'0'0,"-25"0,25 0,0 0,-25 0,1 0,-1 0,-25 24,25-24,-24 25,-1-25,0 25,1-25,-1 25,-24 0,24-1,25 1,-24 0,49-25,-75 74,75-74,-24 75,24-1,0-24,0 24,0 1,24-26,-24 1,25 24,0-24,0-25,0 24,-1-24,26 0,0-25,-26 0,26 0,0 0,24 0,-49-25,24 25,1 0,0 0,-1-25,1 25,0 0,-1 0,1 0,-25 0,24 0,1 0,-1 0,1 0,0 0,-1 0,-24 0,25 0,-1 0,1 25,-1-25,1 0,0 25,-26-25,26 25,25-25,-26 25,-24-25,49 0,-24 0,24 0,-24 0,24 0,-24 0,0-25,24 25,-24-25,24 25,-24 0,24 0,-24-25,-1 25,26 0,-26-25,1 25,0-24,24 24,-24 0,-1 0,1-25,24 25,-24 0,-1-25,1 25,0 0,-1-25,1 25,-1 0,1 0,0 0,-1-25,1 25,-1 0,1 0,0 0,-1 0,-24 25,25-25,-1 0,1 0,0 25,-1-25,1 25,-1-25,1 0,0 25,-1-25,1 24,-25-24,49 0,-24 25,-1-25,1 0,24 0,-24 25,24-25,1 0,-26 0,26 0,-1 0,1 0,-1 0,-24 0,24 0,0 0,-24 0,24 25,-24-25,24 25,-24-25,0 24,24-24,1 0,-26 25,1-25,24 0,-24 25,-1-25,26 25,-26-25,1 0,0 0,-1 0,1 0,-1 0,1 25,0-50,24 25,-24 0,-1 0,1 0,0-25,24 25,-49-25,24 0,1 1,0-1,-1 0,-24 0,25 0,-26-24,1-1,-25 25,25-24,-25-26,0 50,-25-49,25 24,-25 1,1 24,-1-25,0 26,0-26,0 25,1 0,-1 1,0-1,-25 0,26 0,-26 25,25-25,-24 1,-1 24,0 0,1 0,-1-25,0 25,-24 0,24 0,-24 0,24-25,-24 25,24 0,1 0,-26 0,26-25,-1 25,-24 0,24-25,1 25,-26 0,26-24,-26 24,25 0,-24 0,0 0,24 0,-24 0,-1 24,1-24,-1 0,1 0,-25 0,24 0,1 25,0-25,-1 0,1 0,-1 0,1-25,-25 25,24 0,1 0,-1 0,1 0,0-24,-1 24,1 0,-1 0,1 0,-1-25,1 25,0 0,-1 0,1-25,-25 25,24 0,1 0,-25 0,24 0,1-25,-1 25,-24 0,25 0,-26 0,26 0,-25 0,24 0,1 0,-25 0,24 0,-24 0,25 0,-1 0,-24 0,25 0,-1 0,1 0,-1 0,26 0,-26 0,1-25,0 25,24 0,-24 0,24 0,0 0,1 0,-1 0,1 0,24 0,-25 25,50-25,-25-25,1 25,24 0,0 0,0-49,49-1</inkml:trace>
  <inkml:trace contextRef="#ctx0" brushRef="#br0" timeOffset="72520.148">19794 7863,'25'0,"-25"0,0 0,0-25,0 25,0 0,0 0,0 0,0 0,0 0,0 0,0 0,25 0,-25 0,0 0,0 0,0 0,0 0,-25 0,25 0,-25 0,25-25,-25 25,25 0,-24 0,-1 0,0 0,-25 0,26-24,-26 24,25 0,-25 24,1-24,-1 0,1 0,-26 0,26 0,-26 25,1-25,-25 0,24 0,-24 25,0-25,0 25,-1-25,1 0,-25 0,25 25,0-25,-1 0,-24 0,25 0,-25 0,25 0,0 0,-25 0,24 0,1 0,-25 0,25 0,0 0,0 0,-25 0,49 0,-24 0,0 0,-1 0,1 0,0 0,0 0,0 0,-1 0,1 0,0 0,25 0,-26 0,1 0,0 0,24 0,1 0,-25 0,24 0,-24-25,0 25,25 0,-26 0,26 0,-1 0,1 0,0 0,-1 0,1 0,-1 0,26-25,-26 25,26 0,-1 0,1 0,-1 0,0 25,1-25,-1 0,1 0,24 25,0-25,0 0,0 0,1 24,-1-24,25 0,-25 0,25 0,0 0,-25 0,25 25,-25-25,25 0,0 0,-25 0,25 0,0 0,-24 0,-1 25,25-25,-25 0,0-25,25 25,-25 0,1 0,-1 0,25 0,0 0,0 0,-25 0,25 0,0 0,0-25,0 25,0 0,0 0,0 0,0 0,0 0,0 0,0 0,0 0,0 0,0 0,25 25,-25-25,0 0,25 0,-25 0,24 0,-24 0,25 0,-25 0,0-25,0 25,0-24,0 24,0-25,-25 25,1 0,24-25,-25 25,0 25,0-25,0 25,1-1,24 1,-25 0,25 0,0 0,0 0,25-1,-25-24,24 0,1 0,-25-24,25-1,-25 0,25 0,-25 0,-25-24,0 24,25 0,-49 25,49 0,-25 0,-25 25,25 0,1 24,24-24,0 0,0 0,0 0,0-1,24-24,1 25,-25-50,25 25,-25-24,0 24,-25-25,25 25,-25-25,1 25,-1 0,25-25,0 25,25-25</inkml:trace>
  <inkml:trace contextRef="#ctx0" brushRef="#br0" timeOffset="74552.2641">19844 8136,'0'0,"0"0,0 0,0 0,0 0,0 0,0 0,0 0,0 0,0 0,0 0,0 0,0 0,0 0,0-25,-25 25,0 0,25 0,-25 0,-24 0,-1 0,1 0,-1 25,0-25,-24 0,-1 0,1 0,-25 25,24-25,-24 0,25 0,-25 25,-1-25,26 24,-25-24,24 0,-24 25,0-25,0 0,24 0,-24 25,0-25,24 0,-24 0,25 0,-1 25,-24-25,25 0,-1 0,1 25,-1-25,1 0,0 0,-1 0,26-25,-26 25,26 0,-26 0,26 0,-1 0,0-25,1 25,-1 0,25-25,-24 25,24 0,-25-25,25 25,1 0,-1 0,0 0,0 0,0 0,25 0,-24 0,24 25,-25-25,25 0,0 0,-25 25,25-25,-25 0,25 0,-25 25,1-25,24 0,-25 25,25-25,-25 0,25 0,0 0,-25 0,25 0,0 0,0 0,0 0,0 0,0 0,0 0,0 0,0 0,0 0,0 0,0 0,0 0,0 0,0 0,-25 24,25-24,25 0,-25 0,0 0,0 0,25 25,-25-50,25 25,-25 0,0 0,0-24,25-1,-25 0,-25 0,25 25,0-25,-25 25,0 0,25 0,-25 0,1 25,-1 25,25-25,-25-1,25 26,-25-25,25 24,25-24,-25 0,25-25,-25 0,25 0,-25-25,24 0,1 1,-25-26,0 25,0 0,0-24,-25 24,1 0,-1 25,0 0,0 0,0 25,1 25,24-26,-25 26,25-25,0 24,25-24,-25 0,24-25,1 0,0 0,0-25,-25 0,0 1,0-26,0 25,-25 0,0 1,25 24,-25-25,1 25,24 0,0 0,0 0,0 25,24-50,1 25</inkml:trace>
  <inkml:trace contextRef="#ctx0" brushRef="#br0" timeOffset="76233.3603">19844 8657,'0'0,"0"0,0 0,0-25,0 25,0 0,0-25,0 25,0 0,0 0,0 0,0 0,0 0,-25 0,25 0,0 0,-25 0,25 0,-25 0,1 0,-1 0,-25 0,1 0,-1 0,0 0,1 25,-1-25,-24 0,24 0,0 0,-24 25,24-25,-24 0,24 0,-24 0,24 25,-24-25,0 0,-1 0,1 0,-1 24,1-24,-1 25,26-25,-26 0,26 25,-1-25,1 0,-1 25,25-25,0 0,-24 0,24 25,0-25,-24 0,24 0,0 0,0 0,0 24,1-24,-1 0,0 0,0 0,0 0,25 0,-24 0,24 0,0 0,-25 0,25 0,0 0,0 0,0 0,0 0,0 0,0 0,0 0,0 0,0 0,25 0,-25-24,24 24,-24-25,25 25,0-25,0 0,-25 25,25-25,-25 1,0-1,0 25,0-25,-25 0,25 25,-25 0,25 25,-25-25,0 25,25 0,0-1,-24 1,24 0,0 0,24 0,-24-25,0 24,0-24,25 0,-25 0,25-24,-25 24,0-25,0 25,0-25,0 0,-25 0,0 25,25 0,-24 0,-1 0,0 25,0 0,0 25,25-26,0 1,0 25,0-25,0-25,25 24,0-24,-25 0,25-24,0 24,-25-25,24 0,-24 0,0 0,0 1,0-1,0 25,-24-25,24 25,0 25,-25-25,0 0,25 25,0-1,0-24,-25 0,0 0</inkml:trace>
  <inkml:trace contextRef="#ctx0" brushRef="#br0" timeOffset="78465.488">8806 11906,'0'0,"0"0,0 0,0 0,24 0,-24 0,0 0,25 25,-25-25,50 0,-25 25,-1-25,26 0,0-25,24 25,-24-25,24-24,-24 24,24-25,1 1,-1-1,-24 0,24-24,-24 0,24 24,-24-24,-1-1,1-24,-1 24,1-24,0 25,-25-25,-1-1,26 1,-50 0,50 0,-50 0,24-1,1 1,-25 25,0-26,25 26,-25 0,25 24,0-24,-25 24,24-24,1 24,0 0,0 1,0-1,-1 25,26-24,-25-1,24 25,1-24,0 24,24-25,-24 26,24-26,-24 25,24 0,25 0,-24 1,-1-1,1 0,24 25,-25-25,1 0,24 25,-25-24,1-1,-1 25,0-25,-24 25,0 0,24-25,-49 25,25 0,-50-25,24 25,-24 0,0 0,-24 0,24-24,-50 24,25 0,-25-25,1 25,-1-25,1 0,-1 0,0 25,26-24,-1 24,-25-25,50 25,-25 0,25 0,0 0,25 0,0 25,0-25,24 0,1 24,0-24,-1 0,1 0,-1 25,1-25,-25 25,0 0,0 0,-25-1,0 1,-25 25,25-1,-50 1,25 0,0 24,-24-49,24 25,-25-1,50-24,-24-25,-1 25,25-25,0 0,-25 0,25 25</inkml:trace>
  <inkml:trace contextRef="#ctx0" brushRef="#br0" timeOffset="79770.5627">8607 12923,'0'0,"0"0,0 0,-25 0,25 0,0 0,0 0,0 0,0 0,25 25,-25-25,25 0,0 25,0-25,-1 0,26 25,0-25,24 0,0 0,1-25,24 25,0-25,1 0,-1-24,25-1,-25 0,25 1,0-1,-25-24,25-1,-24 1,-1 0,0-26,0 1,-24 25,-1-26,-24 26,24-25,-24 49,-1-24,-24-1,25 26,-1-1,-24 25,25-24,-26 24,26 0,-25 0,25 25,24-24,-24-1,24 25,-24-25,24 0,0 25,1-25,-26 1,1 24,0-25,-26 0,1 25,0-25,-25 25,0-25,0 25,0 0,-25-25,25 1,-25 24,25-25,-24 0,-1 25,25-25,-25 0,0 25,25 0,-25-24,1 24,24 0,-25 0,25 0,0 0,25 0,-1 0,1 0,0 24,0-24,24 0,1 0,0 0,-1 0,-24 25,25-25,-26 0,1 25,0-25,-25 0,0 25,0 0,0-1,-25-24,0 25,1 0,-26 25,25-1,-24-24,24 25,-25-25,25 24,-24-24,24 25,0-26,0 1,25 0,0-25,0 25,0-25,0 25,0-25,0 0,0 0,0-25</inkml:trace>
  <inkml:trace contextRef="#ctx0" brushRef="#br0" timeOffset="82390.7119">19794 10220,'0'0,"0"0,0 0,0 0,0 0,0 0,0 0,0 0,0 0,0 0,0 0,0 0,0 0,0 0,0 0,0 0,0 0,0 0,0 24,-25-48,25 24,-24 0,24 0,-25-25,-25 25,25 0,1 0,-26 0,0 0,1 0,-1 25,0-25,-49 24,50-24,-26 0,-24 25,25-25,-26 0,1 0,0 25,25-25,-26 0,1 0,0 0,0 0,-1 0,1 0,0 25,0-25,0 0,-25 0,24 0,-24 0,25 25,-25-25,25 0,-25 24,25-24,-25 25,0-25,24 0,-24 25,25-25,-25 25,25-25,-25 0,25 25,-25-25,24 0,1 0,0 24,0-24,-1 0,1 0,0 0,0 0,0 0,-1 0,1 0,0 0,25-24,-26 24,26 0,-25 0,24 0,1-25,-1 25,26 0,-26 0,26 0,-26-25,26 25,-1 0,1 0,-1 0,25 0,-24 0,-1 0,25 0,0 0,1 25,-1-25,0 0,25 0,0 0,0 0,0 0,0 0,0 0,0 0,0 0,-25 0,25 0,-25 0,25 0,0 0,0 0,-25 25,25-25,0 0,0 24,0-24,0 0,0 0,0 25,0-25,0 0,0 0,0 0,0 0,0 0,0-25,0 25,-24 0,-1-24,25 24,-25-25,0 25,0 25,1-25,-1 24,0 1,25 25,-25-1,25-24,25 0,0 0,-25 0,25-1,-1-24,1 0,0-24,0-1,-25 0,0 0,25 25,-50-25,25 1,0-1,-25 25,0 0,0 25,1-1,-1 1,25 0,0 0,0 0,0-1,0-24,25 0,-1 0,-24-24,0-1,0 25,-24-25,24 25,-25 0,-25 0,25 0,1 0,24 0,24-25</inkml:trace>
  <inkml:trace contextRef="#ctx0" brushRef="#br0" timeOffset="84048.8074">19968 10616,'-25'0,"25"0,0 0,0 0,-25 0,25 0,0 0,0 0,0 0,-25 0,25 0,0 0,0 0,0 0,-24 0,24-24,-25 24,0 0,0 0,0 0,1 0,-26 0,0 0,-24 0,24 0,-24 0,-1 24,1-24,-25 0,24 0,-24 0,-25 25,25-25,-25 0,25 0,-25 0,24 25,-24-25,0 25,25-25,-25 25,0-1,25-24,-25 25,0 0,25-25,-25 25,24-25,-24 25,50-25,-25 24,0-24,24 25,1-25,-25 0,24 0,25 25,-24-25,0 0,-1 0,26 0,-26 0,26 0,-1 0,-24 0,24 0,0 0,26-25,-26 25,25 0,0 0,1-25,-1 25,25 0,-25 0,25-24,0 24,-25 0,25 0,0 0,0 0,0 0,0 0,0 0,25 24,-25-24,25 0,-25 0,0 0,0 0,0 0,25-24,-25 24,-25-25,25 25,-25 0,0 0,25 0,-25 0,-24 25,24-1,0 1,25 0,-25 0,25 0,0-25,0 24,25-24,-25 0,25 0,0-24,0 24,-1-25,-24 0,0 0,0 0,0 1,0 24,-49 0,49 0,-50 0,25 24,0-24,1 25,24 0,-25 0,25 0,0-25,0 0,0 0,0 24,0-24,25 0,-25-24,24 24,1-50</inkml:trace>
  <inkml:trace contextRef="#ctx0" brushRef="#br0" timeOffset="85538.8924">19993 10889,'0'0,"-25"0,25 0,0 0,0 0,-25 0,25 0,0 0,0 0,-25 0,25 0,-25 25,25-25,0 0,0 0,0 0,-24 0,24 0,-25 0,25 0,-25 0,0 0,0 0,-24 0,-1 0,1 0,-26 0,1 0,-1 25,1-25,-25 0,-1 25,1-25,0 0,25 0,-1 24,1-24,-1 25,26-25,-1 25,0-25,26 0,-26 25,50-25,-25 0,0 0,25 0,0 0,0 0,0 0,0 0,-24 25,24-25,0 0,0 0,0 0,0 0,0 0,0 0,0 0,0-25,0 25,0 0,0-25,0 25,0-25,-25 25,25 0,-25 0,0 0,0 25,25 0,-24-25,24 49,-25-24,50-25,-25 25,0 0,24 0,-24 0,50-25,-50 0,25-25,0 25,-25-25,24 0,-24 0,0 0,0 1,-24-1,24 0,-25 25,0 0,0 0,0 0,1 25,24-25,-25 25,25-1,0 1,0-25,25 25,-25-25,24 0,1-25,0 25,0 0,0-25,-25 1,0-1,-25 25,0-25,0 25,25 0,-25-25,25 0,0 1</inkml:trace>
  <inkml:trace contextRef="#ctx0" brushRef="#br0" timeOffset="87206.988">8880 13940,'25'0,"0"25,-1-50,26 25,25 0,-1 0,0 0,26-25,-1 1,25 24,0-50,0 25,25-24,0 24,-25-25,24 1,1-26,-25 26,25-26,-25 26,0-1,-25-24,25 49,-24-25,-1 0,-25 1,1 49,-1-25,-24 0,-1 0,1 25,-25 0,-1-24,1 24,0 0,0-25,-25 25,25 0,-25-25,24 25,-24-25,0 25,0 0,0-25,0 1,-24-1,-1 25,0-25,0 0,0 25,25 0,-24 0,-1-25,25 25,0 0,25 0,-1 25,26-25,-25 0,24 0,1 0,0 0,-1 0,1 0,-25 25,0 0,-25 0,0 24,-25-24,0 49,-25-24,1 0,-1 24,0-24,26-25,-1-1,25 1,0-25</inkml:trace>
  <inkml:trace contextRef="#ctx0" brushRef="#br0" timeOffset="88924.0861">19943 12055,'0'0,"0"0,0 0,0 0,0 0,0 0,0 0,0 0,0 0,0 0,0 0,0 0,0 0,0 0,0 0,0 0,0 0,0 0,0 0,-25 0,0 0,25 0,0 0,-24 0,-1 25,0-25,0 0,0 0,1 0,-1 0,-25 25,1-25,-1 24,0-24,1 0,-1 25,-24-25,-1 0,26 25,-26-25,1 25,-1-25,-24 0,25 25,-25-25,24 0,-49 25,50-25,-50 0,24 24,1-24,0 0,-25 0,25 0,-25 25,0-25,0 0,0 0,24 0,-24 0,0 0,0 0,0 0,-24 0,24 0,-1 0,1 25,-24-25,24 0,-25 0,25 0,0 0,0 0,-25 25,25-25,0 0,25 0,-25 0,24 0,1 0,0-25,0 25,-1-25,26 25,0 0,-1-25,26 25,-26-24,26 24,-26-25,26 25,-1 0,0-25,1 25,24 0,-25 0,26 0,-1 0,0 0,0 0,0 0,1 0,24 0,-25 25,0-25,0 0,0 25,1-25,-1 24,-25 1,25-25,0 25,-24-25,24 25,0-25,0 0,1 0,24 25,0-25,0 0,-25 0,25 0,0 0,0 0,0 0,0 0,0 0,0 0,0 0,0-25,25 0,-1 0</inkml:trace>
  <inkml:trace contextRef="#ctx0" brushRef="#br0" timeOffset="90307.1653">19943 12526,'0'0,"0"0,0 0,0 0,0 0,0 0,0 0,0 0,0 0,0 0,0 0,-25 0,25 0,-25 0,25 0,-24 0,-1 0,25 0,-50 0,25 0,-24 0,-1 0,1 0,-26 0,25 0,-24 0,0 0,-1 25,1-25,-1-25,-24 25,25 0,-25 0,-1-24,-24 24,25 0,-25-25,0 25,0 0,0 0,0 0,-25 0,25 0,0 0,0 0,-25 0,50 0,-25 0,0 25,25-25,0 0,-1 0,1 0,25 0,-1 0,-24 0,49 24,-49-24,50 0,-26 25,26-25,-26 0,26 25,-1-25,0 25,26-25,-26 0,25 0,0 0,25 25,-24-25,-1 0,25 0,0 0,0 0,0 0,0 0,0 0,-25 0,25 0,0 24,0-24,-25 0,25 0,0 0,-25 0,25 0,0 0,0 0,-24 0,24 25,-25-25,25 0,-25 0,0 0,25 0,-25 25,0-25,25 0,0 0,-24 0,48 0,-24-50,50 26,0-26</inkml:trace>
  <inkml:trace contextRef="#ctx0" brushRef="#br0" timeOffset="91849.2534">20017 12824,'0'0,"0"0,0-25,0 25,0 0,0 0,0 0,0 0,0-25,0 25,0 0,0 0,-24 0,24 0,-25 0,25 0,-25 0,0 0,0 0,-24 0,-1 0,1 0,-1 0,-24 0,24 0,-25 0,26 25,-26-25,26 0,-26 0,26 0,-26 0,1 0,0 0,-1 0,1 0,-1 0,1 0,-25 0,24 0,26 0,-51 0,51 0,-26 0,26 0,-26 0,26 0,-1 0,1 0,-1 0,25 0,-24 0,24 0,0-25,0 25,25 0,-25 0,25 0,-24 0,24 0,0 0,0 0,-25 0,25 0,0 25,0-25,-25 0,25 0,0 0,0 0,-25 0,25 0,-25 0,25 0,0 0,0 0,-24 0,24 0,0 25,-25-25,25 0,-25 25,25-25,0 25,0-25,0 24,0 1,0-25,0 0,25 25,0-25,-1 25,-24-25,25-25,0 25,-25-25,25 25,0-25,-25 1,0-1,0 0,0 0,0 25,0 0,-25 0,25 0,-25 25,25 0,-25 0,25 24,0-49,0 25,0 0,0 0,25-25,0-25,-25 25,25-25,-25 0,24 25,-24-25,0 1,-24 24,24-25,-25 25,0 0,-25 0,26-25,-1 25,-25-25</inkml:trace>
  <inkml:trace contextRef="#ctx0" brushRef="#br0" timeOffset="92509.2913">15354 12650,'-25'-24,"25"24,0 0,0 0,0 0,0 0,0 0,0 0,0 0,0 0,0 0,25 0,-25 0,0-25,0 25,0 0,0 0,0 0,0 0,-25 25,25-1,-25 1,25 0,0 25,25-26,-25 1,25-25,0 0,0 0,0-25,-1 1,-24-1,25 0,-50 0,25 0,0 1,-24 24,-1 0,-25 24,25 1,0 0,25 25,-24-26,24-24,-25 0,25 0</inkml:trace>
  <inkml:trace contextRef="#ctx0" brushRef="#br0" timeOffset="93307.3369">13072 12254,'-25'0,"25"24,-25-24,25 25,0-25,-24 25,24-25,0 25,24 0,-24-1,25-24,-25 0,50 0,-50 0,25-24,-1 24,-24-25,0 0,0 0,0 0,-24 1,24 24,-25-25,0 50,0-25,0 24,1 1,24-25,0 50,0-25,0-25,0 24,24-24,1 0,-25-24,25-1,0 0,-25 0,0 0,-25-24,25 24,-25 0,0 25,1 0,-1 25,0 0,0 0,25 24,0 1,0-25,0 24,25-24,0-25,0 0,-1 0,-24 0,25-25,-25 0,0 1,-25 24,1-25,-1 25,0 25,0-25,25 24,-49-24,49 0</inkml:trace>
  <inkml:trace contextRef="#ctx0" brushRef="#br0" timeOffset="97073.5523">20786 6424,'0'0,"25"0,-25 0,25-24,0 24,24 0,-24-25,25 25,-1-25,1 25,0 0,-1 0,26 0,-26-25,1 25,24 0,-24 0,24 0,-49 25,25-25,-1 25,-24-25,0 49,0-24,-25 25,25-25,-25 24,24 1,-24 24,0-24,25 24,-25 1,0-1,25 1,-25-1,0 0,25 26,0-26,-25 25,24-24,26-1,-25 0,0 1,24-1,1 1,-25-26,24 26,-24-26,0 26,24-50,-24 24,0 1,0-1,-25-24,25 0,-1 0,-24 0,0-1,0-24,0 25,0-25,0 0,0 0,0 0,0 0,25 0,-25 0,25 0,0 0,-25-25,25 25,-1 0,26 0,-25 0,0 25,-1-25,1 0,25 25,-25-25,0 0,24 25,1-25,-25 25,24-25,-24 24,0 1,24 0,-24-25,0 25,0-25,0 25,-25-50,0 25,0 0,0-25,-25 0</inkml:trace>
  <inkml:trace contextRef="#ctx0" brushRef="#br0" timeOffset="97666.5863">21059 8186,'0'0,"0"0,0 24,25-24,25 0,-1 0,26 25,-1-25,25 25,0 0,1 0,-26-1,25 1,-24 25,-26-1,26 1,-26 0,-24 24,0-24,0 24,0 0,-25-24,0 0,24 24,-24-49,25 25,0-1,25-24,-1-25,1 25,24-25,1 0,-1 0,25 0,-24 0,24 0,0 0,-24-25,-1 25,-24 0,-26 0,26 0,-50 0,0 25,-50 0,26-25</inkml:trace>
  <inkml:trace contextRef="#ctx0" brushRef="#br0" timeOffset="98274.621">20985 10691,'-25'0,"0"25,25-50,-25 0,50 0,-25-24,50-26,-25 26,-1-51,26 1,-25 0,24 25,-24-26,25 26,-25-1,-25 26,24-1,-24 25,0 1,0-1,0 25,25 0,0 0,0 0,24 0,1-25,24 25,26 0,-1-25,25 25,0-49,0 24,25 0,0 0,-1 0,-24 1,1-1,-26 25,-25-25,1 25,-26-25,-24 25,-25 0,0 0,0 0</inkml:trace>
  <inkml:trace contextRef="#ctx0" brushRef="#br0" timeOffset="99176.6726">20861 12650,'0'25,"25"0,-1-25,26 0,0-25,24 25,0-49,1 24,-1-25,25 1,-24-26,-1 1,-24 24,-1-49,1 0,0-1,-50 1,25-25,-25 0,0 0,0 0,-25 0,0 0,0 25,25 0,-25-1,25 26,0 0,0-1,0 26,25-1,0 0,0 1,24-26,1 26,0-1,-1 1,26-1,-26 0,1 1,-1-1,-24 25,25 0,-1 1,-24-26,25 25,-1 0,-24 1,25-1,-1 25,1-25,0 0,-1 0,26 1,-26-1,26 0,-26 25,26-25,-26 0,-24 25,25-24,-25 24,-1-25,1 25</inkml:trace>
  <inkml:trace contextRef="#ctx0" brushRef="#br1" timeOffset="492423.165">17462 3001,'0'-24,"0"-1,-24 0,24 0,0 25,-25-25,0 25,0 0,0 0,-24 25,24 0,0 0,0 24,1 26,-1-1,0 1,25-26,0 26,25-1,0-24,-1-1,1 1,0-25,25-25,-1 24,-24-24,0 0,0 0,24-24,-49 24,25-25,0 0,-25 0,25-24,0-1,-25 0,0-24,0 0,24-1,-24 26,0-26,0 26,0 24,0-25,25 50,0 0,-25 0,25 0,0 25,-1 0,26 24,-25-24,24 0,-24 0,25 0,-25-1,-1-24,-24 25,0-25,0 25,-24-25,-1 0,-25 0,1 0,24 0,-25 0,1-25,49 0,-25 1,25-1,0 0,25-25</inkml:trace>
  <inkml:trace contextRef="#ctx0" brushRef="#br1" timeOffset="493800.2438">18008 2977,'25'49,"-25"1,25-25,-25-1,0-24,0 0,0 0,0-24,0-1,-25-25,25 1,-25-1,0-24,25 24,-24-24,-1 24,25-25,0 26,0-1,0 25,25 1,-25 24,24 0,1 24,0 1,-25 0,25 25,-25-26,0 1,0 25,0-25,0 0,0-1,0-24,0 25,0-25,0 0,25 25,-25-25,24 0,1 25,0-25,0 0,0 0,-1 0,1 0,0 0,0 25,0-25,-1 0,-24 0,0 0,25 0,-25 0,0 0,-25-25,25 0,-24 0,24 0,-25-24,0-1,0 0,25 1,-25-26,25 26,0 24,0-25,25 26,-25-1,25 25,0 0,-25 25,25-1,-25 1,0 0,0 25,24-1,-24-24,0 25,0-26,25 26,0-50,0 25,0-25,-1 0,1 0,0-25,-25 0,25 0,0 1,-25-26,25 25,-25 0,0 1,0-1,0 25,0 0,24 0,-24 25,0-1,25-24,0 25,0 0,0-25,-1 0,-24-25,0 25,25-25,-25 1,0-1,0 0,0 0,-25 0,25 25,0 0,0 0,25 0,0 50,0-25,24 49,-24 1,25-1,-1 25,1-24,0 24,-26-25,1 1,-25-1,0-24,-25-1,1-49,-1 25,-25-50,1 25,24-49,-25-1,50-24,-25 24,1-24,24 24,0 1,0-1,0 0,0 26,0-1,24 0,-24 0,0 25,0-25,0 25,0 0,0 0,0 0,0 0,0 0,0 0,0 0,0 0,0 0,0 0,0 0,0-25,0 25,0 0,0 0,0 0,0 0,0-24,0-1,25 0</inkml:trace>
  <inkml:trace contextRef="#ctx0" brushRef="#br1" timeOffset="494267.2705">17835 3721,'0'0,"24"0,1 0,25-25,-1 0,26-25,24 26,-25-51,26 1,-1-1,0 1,25 24,-25-24,-24 0,-1 49,1-25,-26 25,-24 25,0-24,-25 24,0 0,0 0,0 0,0 0,-25-25,25 25,-25 0,0 25</inkml:trace>
</inkml:ink>
</file>

<file path=ppt/ink/ink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17:16:46.6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10 38,'9'6'6,"-9"-6"-6,17-8 0,-4 0-13</inkml:trace>
</inkml:ink>
</file>

<file path=ppt/ink/ink1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20:50:14.135"/>
    </inkml:context>
    <inkml:brush xml:id="br0">
      <inkml:brushProperty name="width" value="0.05292" units="cm"/>
      <inkml:brushProperty name="height" value="0.05292" units="cm"/>
      <inkml:brushProperty name="color" value="#5C83B4"/>
    </inkml:brush>
    <inkml:brush xml:id="br1">
      <inkml:brushProperty name="width" value="0.05292" units="cm"/>
      <inkml:brushProperty name="height" value="0.05292" units="cm"/>
      <inkml:brushProperty name="color" value="#C0504D"/>
    </inkml:brush>
  </inkml:definitions>
  <inkml:trace contextRef="#ctx0" brushRef="#br0">741 3969,'0'26,"-26"-26,26 0,-27-26,1 26,-1 0,27-27,-26 27,-1-26,1 26,26-27,-26 1,26 26,0-27,26 27,0-26,27 26,0-26,0-1,53 27,-27-26,27 26,27-27,25 1,-25-1,52 1,0-1,0 1,27-1,0 1,26 0,0-1,26 1,-26-1,27 27,0 0,-1-26,1 26,-1 0,-25 0,25 26,-26-26,27 27,-27-27,-26 26,26-26,-27 27,28-27,-28 26,1-26,0 26,-27-26,0 0,0 0,0 0,1 0,-28 0,1 0,-27 0,1 27,-1-27,-26 0,0 0,-1 0,-52 0,27 0,-27 26,0-26,-1 27,-25-1,-1 27,-26 0,0 0,0 0,27 26,-27-26,0 0,0 0,0 0,26 0,-26 0,0-27,27 1,-27-1,0 1,26-27,-26 0,0 26,0-26,0 0,0 0,0 0</inkml:trace>
  <inkml:trace contextRef="#ctx0" brushRef="#br0" timeOffset="4899.2802">22093 3731,'-26'-27,"-1"1,1-1,-1 27,-26-26,0-1,27 1,-27 26,-26-27,-1 1,27 26,-26 0,0 0,26 0,-27 0,1 26,0-26,26 27,-27-1,27 27,-26 0,26 0,-26 0,26 26,0 1,0 26,0-1,0-25,27 26,-1-1,1 28,-1-27,1-1,-1-25,1 26,26-1,0-25,0-1,0 27,0-27,0 1,0-27,0 0,0 26,0-53,0 27,0-26,0-1,0 1,-27-1,27-26,0 0,0 0,0 0,0 0,0 0,0 0,0 0,0 0,0 0,-26 0,26-26,-26 26,26-27,-27 1,1 26,-1-27,1 1,-1-1,1 27,-1-26,27 0,-26-1,26 27,0 0,-27-26,27 26,0 0,0 0,0 0,0 26,27 1,-27-1,26 0,-26 1,0-1,27 27,-1-26,-26 26,27-27,-27 1,0 26,26-27,-26 0,0-26,27 0,-27 0,0 0,26 0,-26 0,27-26,-1-27,0 27,1-1,26-26,-27 27,27-27,-26 26,-1 1,1-1,-1 1,0 26,-26-26,27 26,-27 0,0 0,0 0,0 0,0-27,0 27,0 0,0 0,0 0,0 0,0 0,0 0,0 0,0 0,0 0,0 0,0 27,0-27,-27 0,1 0,0 0,-27 0,26 0,-26 0,0 0,0 0,1 0,-28 0,27 0,0 0,0 0,0 26,27-26,0 0,-1 0,1 0,26 0,0 0,53 0,-27 0,0 26,27-26,0 0,0 0,0 0,0 0,0 0,0 27,-27-27,27 26,-53-26,27 27,-27-1,0 1,0-1,-27-26,1 27,-1-1,1 1,-1-27,1 26,0-26,-1 27,1-27,26 0,0 0,0-27,26 1,1 26,-1-53,0 26,27 1,-26-1,-1 1,1-1,-1 27,-26 0,-26 0,-1 27,1-1,-27 27,0-26,0-1,0 1,0 26,0-27,53-26,-26 26,26-26,0-26,0 0,26-1,1 1,-1-1,1 1,-1-1,1 1,-27-1,26 1,-26 26,0 0,-26-27,26 27,-27 0,27 0,-26 0,-1 0,27 0,-26 0,26 0,0 0,-27 0,27 0,0 0,0 0,0 0,0 0,0 0,0 0,27 0,-27 27,26-27,1 26,-1-26,-26 27,27-27,-27 26,26-26,-26-26,27 26</inkml:trace>
  <inkml:trace contextRef="#ctx0" brushRef="#br0" timeOffset="9023.516">14050 6165,'0'0,"0"-27,0 27,0 0,0-26,0 26,0 0,0 0,0-27,0 27,0 0,0 0,0 0,0 0,-27 0,27 0,0 0,0 0,0 0,-26 0,26 0,-27 0,27 0,-26 0,26 27,-27-27,27 0,-26 26,0-26,26 27,-27-27,27 0,0 26,-26-26,26 27,0-27,0 26,-27-26,27 27,0-27,0 26,0-26,0 27,0-1,0-26,0 0,0 0,0 26,0-26,27 27,-27-27,0 0,0 0,26 26,-26 1,27-27,-27 0,26 0,-26 26,26-26,-26 27,27-27,-27 0,26 26,-26-26,0 0,0 0,27 0,-27 0,0 0,0 0,26 0,1 0,-27 0,26-26,-26 26,27-27,-27 27,26-26,-26 26,0 0,27 0,-27 0,26-27,-26 27,0-26,0 26,0-27,0 27,26-26,-26 26,0 0,0 0,0 0,0-26,0-1,0 27,0-26,0 26,0-27,0 1,0 26,-26-27,26 27,0-26,-26 26,26 0,0 0,-27-27,27 27,0 0,0 0,-26-26,26 26,0 0,0 0,-27 26,1-26,26 0,-27 0,27 27,-26-27,26 0,-27 0,27 0</inkml:trace>
  <inkml:trace contextRef="#ctx0" brushRef="#br0" timeOffset="11959.6841">16616 6588,'0'0,"0"0,-26 0,26 0,-27 0,1 0,-1 0,27 0,-26 0,-1 0,1 0,26 0,-26 0,-1-26,27 26,-26 0,-1 0,27 0,-26 0,26-27,-27 27,27 0,-26 0,26 0,-27 0,27 0,-26 0,26 27,-27-27,1 0,26 0,0 26,-27-26,27 27,-26-27,26 0,-26 26,26 1,0-27,0 26,0-26,0 26,0 1,0-27,26 26,-26 1,26-27,-26 26,27-26,-27 27,26-27,-26 26,27-26,-1 0,1 0,-27 0,26 0,1 0,-1 0,1 0,-1 0,-26 0,27 0,-1-26,0 26,1-27,-1 27,1-26,-1 26,-26-27,27 27,-27-26,0 26,26-27,-52 27,26-26,0 26,-27-26,27 26,-26-27,26 1,-27 26,27 0,-26 0,26 0,-27-27,27 27,-26 0,26 0,0 0,0 27,0-27</inkml:trace>
  <inkml:trace contextRef="#ctx0" brushRef="#br0" timeOffset="13319.7618">18177 6985,'0'0,"0"0,-26-26,26 26,0 0,0 0,-27 0,27 0,0 0,0 0,-26 0,26 0,0-27,0 27,-27 0,1 0,26 0,-27 0,1 0,26 0,-26 0,-1 0,27 0,-26 0,26 0,0 0,-27 0,27 0,-26 27,26-1,0-26,0 26,0-26,0 27,0-1,0 1,0-1,26 1,-26-1,0-26,27 27,-27-1,26 1,-26-27,0 26,27-26,-27 27,26-27,-26 26,26-26,-26 0,0 0,27 0,-1 0,-26 0,27 0,-27 0,0 0,26 0,-26 0,27 0,-1 0,-26 0,27-26,-1 26,-26 0,27-27,-1 27,1-26,-27 26,26 0,0-27,-26 1,27 26,-27-27,0 27,0-26,0-1,0 27,-27-26,27-1,-26 27,26 0,-26-26,26 26,-27 0,1 0,-1 0,27 0,-26 0,26 0,-27 0,27 0,-26 0,-1 0,27 0,-26 0</inkml:trace>
  <inkml:trace contextRef="#ctx0" brushRef="#br0" timeOffset="19389.1089">22093 6429,'0'-26,"0"26,0 0,0 0,0 0,0 0,0 0,0 0,-26 0,26 0,0 0,0 0,0 0,26-27,-26 1,27 26,-27-26,26 26,-26-27,26 27,-26-26,0 26,27 0,-27 0,0 0,0 0,0 0,0 0,0 0,0 0,26-27,-26 27,0 0,-26 27,26-27,0 26,0 1,0-1,0-26,-27 26,27 1,0-1,0 1,-26-1,26 1,0-1,0-26,0 27,0-27,0 0,0 26,0-26,0 0,0 0,0 0,0 0,0-26,0 26,0 0,0 0</inkml:trace>
  <inkml:trace contextRef="#ctx0" brushRef="#br0" timeOffset="20049.1467">22067 6641,'-27'0,"27"0,0 0,0 0,0 0,0 0,0 0,0 0,0 0,0 0,0 0,0 0,0 0,27 0,-1 0,-26 0,27 0,-27 27,26-27,0 0,1 0,-1 0,1 0,-1 0,1 0,-1-27,1 27,-1 0,-26 0,27 0,-27 0,0 0,26 0,-26 0,0 0,0 0,0 0,0 0,0 0,0 0,0 0,0 0,0 0,0 0,0 0,0 0,0 0,0 0,0 0,0 0,0 0,0 0,0 0,0 0,0 0,0 0,0 0,0 0,26-26,-26-1</inkml:trace>
  <inkml:trace contextRef="#ctx0" brushRef="#br0" timeOffset="21181.2114">13441 3175,'0'-26,"-26"26,-1 0,27 0,-26 0,26 0,-27 0,1 0,26 0,-27 26,1-26,0 0,-1 26,1 1,-1-27,1 26,-1 1,1-1,-1 1,1 26,26-27,0 1,0-1,26 1,-26-1,27 0,-1 1,27-27,-26 0,-1 26,27-26,0 0,-27 0,1 0,26-26,0 26,-27 0,1-27,-1 1,27 26,-53-26,26-1,1 1,-27-1,0 1,26 26,-52-53,26 26,0 1,0 26,-27-27,27 1,-26 26,26 0,-27 0,1-27,26 27,-26 0,26 0,-27 0,27 0,0 0,-26 0,26 0,0 0,0 0,0 0,0 0,0 0,0 0,0 0,-27-26</inkml:trace>
  <inkml:trace contextRef="#ctx0" brushRef="#br0" timeOffset="22380.2801">14288 6006,'-27'0,"27"27,0-27,0 0,0 0,0 0,0 0,0 26,0-26,0 0,0-26,27 26,-27-27,26 1,-26 26,0-27,27 1,-1-1,-26 27,27-26,-27 26,0 0,26-27,-26 27,0 0,0 0,0 0,0 27,0-1,0-26,0 27,0 26,0-27,0 1,27 25,-27-52,0 53,0-26,0-27,0 26,0 1,0-1,0-26,0 0,0 27,0-27,0 0,0 0,0 0</inkml:trace>
  <inkml:trace contextRef="#ctx0" brushRef="#br0" timeOffset="22748.3011">14367 6324,'-26'0,"26"0,0 0,0 0,26 0,-26 0,27 0,-27 0,26-27,-26 27,27 0,-1 0,1 0,-1 0,0-26,1 26,-27 0,26 0,-26 0,0 0,0 0,0 0,0 0,0 0,27 26,-27-26,0 0,0 0,0 0,0 0,0 0,0 0,0 0,0-26,0 26</inkml:trace>
  <inkml:trace contextRef="#ctx0" brushRef="#br0" timeOffset="23502.3443">15849 3096,'0'0,"-27"0,1 0,0 26,-1-26,1 0,-1 27,-26 25,27-25,-1-1,1 27,-1 0,27-26,0 26,27-27,26 1,-27-1,27 0,0-26,26 0,1-26,-27 26,0-26,0-1,-1 1,-25-27,-1 26,-26-26,0 27,-26-1,-1 1,1-1,-27 1,0 26,0 0,0 26,27-26,-27 27,53-1</inkml:trace>
  <inkml:trace contextRef="#ctx0" brushRef="#br0" timeOffset="24581.406">16801 6906,'0'0,"0"0,0 0,0 0,0 0,0 0,0 0,0 0,0 0,27-27,-27 27,26 0,1-26,-27-1,26 27,-26-26,27 26,-27-27,0 27,26 0,-26 0,0 0,0 0,0 27,0-27,0 26,0 1,0-1,-26 27,26-26,0-1,0 27,0-27,-27-26,27 27,0-1,0-26,0 0,0 0,0 0,0 0,0 0,0-26</inkml:trace>
  <inkml:trace contextRef="#ctx0" brushRef="#br0" timeOffset="24927.4258">16828 7064,'0'0,"-27"0,27 0,0 0,0 0,0 0,0 0,0 0,0 0,27 0,-27 0,26 0,1 0,-27 0,26 0,1 0,-1 0,1 0,-1 0,1 0,-1 0,-26 0,0 0,26 0,-26 0,0 0,0 0,0 0,0 0,0 0,0 0,0 0,0 0,27 0,-27-26,0-1</inkml:trace>
  <inkml:trace contextRef="#ctx0" brushRef="#br0" timeOffset="25785.4748">17833 3175,'0'0,"0"0,0 0,27 26,-27-26,0-26,26 26,1-26,-27-1,26 27,1 0,-1-26,-26-1,26 27,1-26,-27 26,0 0,0 0,0 0,0 0,0 0,26 0,-26 26,0 1,0-1,-26 1,26 25,0-25,0 26,0-27,0 27,0-26,0-1,-27-26,54 27,-27-27,0 0,0 0,0 0,0-27</inkml:trace>
  <inkml:trace contextRef="#ctx0" brushRef="#br0" timeOffset="26127.4944">17913 3545,'0'0,"0"0,0 0,26 0,-26 0,0 0,0 0,27 0,-27 0,26 0,0 0,1 0,-1 0,1 0,-27 0,26 0,-26 0,27 0,-27 0,26 0,-26 0,0 0,0 0,0 0,0 0,0 0,27 0,-27 0,26-26,-26 26</inkml:trace>
  <inkml:trace contextRef="#ctx0" brushRef="#br0" timeOffset="27237.5579">19288 7329,'27'0,"-27"0,0 0,0 0,0 0,0 0,26 0,-26 0,0-26,0 26,27-27,-27 27,0 0,0 0,0 0,26-26,-26 26,0 0,0 0,0 0,0 0,0 0,0 0,0 0,0 0,0 0,0 0,0 0,0 0,0 0,0 26,0 1,0-1,0-26,0 26,27 1,-27 26,0-53,0 53,0-27,0 1,-27-1,27-26,0 27,0-27,0 0,0 26,0-26,0-26,0 26,0 0,0-27,27 27</inkml:trace>
  <inkml:trace contextRef="#ctx0" brushRef="#br0" timeOffset="27573.5771">19209 7726,'0'0,"0"0,0 0,0 0,27 0,-27 0,26 0,0-27,1 27,-1 0,27-26,-26 26,-1 0,1 0,-1-27,1 27,-27 0,0 0,0 0,26 0,-26 0,0 0,0 0,0 0,0 0,0 0,0 0</inkml:trace>
  <inkml:trace contextRef="#ctx0" brushRef="#br0" timeOffset="32487.8582">10266 7594,'0'0,"0"0,0 0,0 0,27 0,-27 0,0 0,26 0,-26 0,0 0,27 0,-1 0,0 0,1 0,-1 0,1-27,26 27,0 0,0 0,0 0,26 0,-26-26,26 26,-26 0,26-27,-26 27,27 0,-27-26,0-1,0 1,-27-1,0 1,1-27,-1 27,1-1,-27-26,26 0,-26 27,0-27,-26 0,26 0,0 0,0 0,-27-26,27 52,0-26,0 27,0-27,27 27,-27-1,26 1,27-1,-26 1,26-1,-1 1,1 26,0 0,27-27,-27 27,0 0,-1 0,1 0,0 0,-26 0,-1 0,1 0,-1 0,1 27,-27-27,26 0,-26 0,26 0,-26 0,0 0,27 0,-27 0,26-27,-26 1,0 26,0-27,0 27,0-26,0 0,0 26,0-27,-26 1,-1 26,1-27,26 1,-26 26,-1 0,1-27,-1 27,1 0,26 0,-27 0,27 27,0-27,-26 0,26 26,0-26,26 27,1-27,-1 0,1 26,26-26,-1 27,1-27,0 26,0-26,0 0,0 0,-26 0,-1 26,0-26,1 0,-27 27,0-27,0 0,0 26,0 1,0-27,-27 26,27 1,-26-1,0-26,-1 27,1-1,-27 1,26-27,1 26,-1-26,-26 27,53-27,-26 0,-1 0,1 26,0-26,26 0,0 0,0 0,0 0,0 0,-27 0,27 0,0 0,-26-26,26 26,0 0,-27-27,27 27,-26-26,26-1,-27 1,27-1,-26 1,26-27,-27 26,27 1,0-1,0 1,-26 26,26-26,0 26,0 0,0 0,0 0,0 0,0 26,0-26,0 26,0 1,0 26,0-27,0 27,0-26,0-1,0 1,0 26,26-27,-26-26,0 0,27 0,-27 0,26 0,-26-26,27-1,-1 1,1-27,-27 26,26 1,1-1,-27 1,26-1,-26 1,0 26,0 0,0 26,-26-26,26 27,-27-1,27-26,-26 27,26-1,0-26,0 0,0 0,26 0,-26 0,27-26,-1-1,-26 1,26 26,1 0,-27-27,0 27,0 0,0 0,0 0,0 27,-27-27,27 26,0-26,0 27,0-27,0 0,0 26,27-26,-27-26,26 26,1 0,-27-27,26 27,-26-26,0 26,27 0,-27 0,-27 0,27 0,-26 26,-1-26,-26 27,27-27,0 26,-1-26,1 0,26 0,0 0,26 0,1 0,-1-26,0 26,27-27,-53 1,53 26,-53 0,27 0,-27 0,26-27,-26 27,-26 27,-1-27,1 26,-1 1,27-1,-26-26,26 0,-27 27,27-27,27 0,-1 0,-26-27,27 27,-1 0,1 0,-1-26,1 26,-27 0,0-27,0 27,-27 0,27 27,-26-27,-1 26,1-26,-1 27,27-27,-26 26,-1-26,27 27,0-27,0 0,0 0,0 26,0-26,0 27</inkml:trace>
  <inkml:trace contextRef="#ctx0" brushRef="#br0" timeOffset="50158.8689">20215 10425,'0'0,"0"0,0 0,0 0,0 0,0 0,0 26,0-26,0 0,0 0,0 0,0 0,0 0,0 0,0 0,0 0,0 0,0 0,0 0,0 0,0 0,0 0,0 0,0 0,-27-26,27 26,0 0,0 0,0 0,0 0,-26 0,26 0,0 0,0-27,0 27,-27 0,27 0,0 0,-26 0,26 0,-27 0,27 0,-26 0,-1 0,27 0,-26 0,26 0,-27 0,1 0,-1 0,1 0,0 0,26 0,-27 0,1 0,-1 0,1 0,-1 0,1 0,-1 0,1 0,-1 27,1-27,0 0,-1 0,27 0,-26 26,-1-26,27 0,-26 0,-1 27,1-27,-1 0,1 0,-1 26,1-26,-1 0,1 0,26 0,-26 0,26 0,0 0,0 0,0 0,26 0,0-26</inkml:trace>
  <inkml:trace contextRef="#ctx0" brushRef="#br0" timeOffset="51000.9171">20162 10821,'-27'27,"27"-27,0 0,0 0,0 0,0 0,0 0,0 0,0 0,0 0,-26 0,26 0,-27 0,1 0,-1 0,27 0,-26 0,-1 0,1 0,-1 0,-25 0,25 0,1 0,-1 0,-26 0,27 0,-27 0,26 0,-25 0,25 0,1 0,-1 0,1 0,-1 26,27-26,-26 0,-1 0,27 0,-26 0,26 27,-27-27,27 0,-26 0,26 0,-27 0,1 0,26 0,-26 0,26 0,-27 0,27 0,0 0,27-27,-27 27,26 0,0-26</inkml:trace>
  <inkml:trace contextRef="#ctx0" brushRef="#br0" timeOffset="51877.9672">20215 11271,'0'0,"-27"0,27 0,-26 0,26 0,0 0,0 0,-27 0,1 0,-1 0,27 0,-26 0,-1 0,1 0,-1 0,1 0,-1 0,1 0,-27 0,27 0,-1 0,-26 27,27-27,-1 0,-26 0,27 0,0 0,-1 0,1 0,-1 26,1-26,-1 0,1 0,-1 0,27 0,-26 0,-1 0,27 0,-26 0,26 0,-27 0,27 0,0 0,0 0,-26 0,26 0,0 0,0 0,0 0,0 0,-26 0,26 0,0 0,0 0</inkml:trace>
  <inkml:trace contextRef="#ctx0" brushRef="#br0" timeOffset="55220.1584">23760 15954,'26'27,"1"-1,-1-26,27 0,-26 0,26-26,26-1,-26 1,26-1,-26 1,0-27,-26 27,25-1,1 1,0 26</inkml:trace>
  <inkml:trace contextRef="#ctx0" brushRef="#br0" timeOffset="55535.1764">23972 16722,'53'0,"-27"-27,27 1,-27 26,27-27,27-26,-27 53,-1-26,1-27,0 27,0 26,0-27</inkml:trace>
  <inkml:trace contextRef="#ctx0" brushRef="#br0" timeOffset="619143.413">22146 4657,'0'0,"0"-27,-26 27,26 0,-27-53,1 53,-1-26,1 26,-27 0,26 0,-26 0,0 0,27 0,-27 26,0 1,0-1,0 1,0 26,1-27,25 27,1 0,-27 0,26 0,1 0,-1 0,1-1,-1 1,1-26,-1-1,27 27,0-53,-26 27,26-1,0 1,0-1,0-26,0 0,-26 0,26 0,0 0,0 27,0-27,0 0,0 0,0-27,0 27,0 0,-27-26,27-1,-26 27,26-26,-27-1,27 1,-26-1,26 1,-27-1,1 1,26 26,0-27,0 27,-27 0,27 0,0 27,0-1,0 1,0-1,0 27,-26 0,26 0,0 0,0-27,0 27,26-26,-26-1,0 1,0-27,0 0,27 0,-1-27,1 27,26-53,0 27,-1-1,28-25,-27 25,0 1,26-27,-52 26,25 27,-25 0,26-26,-27 26,-26 0,27 0,-27 0,0 0,0 0,0 0,0 0,0 0,0 0,0-27,26 27,1-26,-1-1</inkml:trace>
  <inkml:trace contextRef="#ctx0" brushRef="#br0" timeOffset="647218.0188">13468 8229,'0'0,"0"0,-27 0,27 0,0 0,0 0,0 0,0 0,0 0,0 0,-26 0,-1 0,1 0,-1 0,1 0,26 0,-53 26,53-26,-26 26,-1 1,1-27,26 26,-27-26,27 27,-26-27,26 26,0 1,0-27,0 26,26 1,-26-1,0 1,27-27,-27 26,26 1,-26-27,27 26,-27-26,26 26,-26-26,26 0,-26 27,27-27,-27 26,26-26,1 0,-27 0,26 0,1 0,-1 0,1 0,-1 0,-26-26,27 26,-1-27,0 1,1 26,-1-26,-26-1,27 1,-27-1,26 1,-26-1,0 1,0-1,0 1,0-1,-26 27,26-26,-27-1,1 1,-1 0,1 26,0 0,-1 0,1 0,-1 0,1 0,-1 0,1 26,-1-26,1 0</inkml:trace>
  <inkml:trace contextRef="#ctx0" brushRef="#br0" timeOffset="648254.078">15822 8758,'0'-27,"0"27,0 0,0 0,0 0,0 0,0-26,0 26,0 0,0 0,-26 0,0 0,26-27,-27 27,27 0,0-26,-26 26,-1 0,1 0,26 0,-27 0,1 0,26 0,-27 0,1 0,26 26,-27 1,27-27,-26 26,26 27,0-26,0-1,0 1,26 25,-26-25,27-1,-1 1,1-1,-1 1,1-27,-1 26,27-26,-26 0,-1 0,27 0,-27-26,27 26,-26 0,26-27,-27 1,1 26,-27-27,26 1,-26-1,0 1,0 0,0 26,-26-27,-1 1,1-1,-1 27,1-26,-1 26,1 0,-1-27</inkml:trace>
  <inkml:trace contextRef="#ctx0" brushRef="#br0" timeOffset="649242.1344">18098 9049,'0'0,"0"-27,0 27,0 0,0 0,-27-26,27 26,-26 0,26 0,-27-27,1 27,0 27,-1-27,1 0,-1 26,1-26,-1 27,1-1,-1 1,1-1,-27 1,27-1,-1 1,1-1,26 27,-27-27,27 1,0-1,27 27,-27-53,53 53,-27-53,27 27,0-27,0 26,0-26,0 0,-1 0,1 0,0 0,0-26,-26 26,26 0,-27 0,1 0,-1 0,0 0,-26-27,0 27,27-26,-27 26,0-27,-27 1,27-1,0-26,-26 27,0-27,-1 27,1-27,-1 26,-26-26,53 27,-26 26,-1-27,27 27,0 0</inkml:trace>
  <inkml:trace contextRef="#ctx0" brushRef="#br0" timeOffset="658446.661">900 12594,'0'-26,"0"-1,-27 27,27 0,0-26,-26 26,0 0,26 26,-53-26,26 0,1 27,-1 26,1-27,-1 1,1 25,-1 1,1 27,26-27,0 26,0-26,0 0,0 26,0-52,26 26,-26-27,27 27,-27-27,26 1,-26-1,27 1,-1-27,-26 26,27 1,-1-1,1 1,-27-27,26 0,27 26,-27 1,1-27,-1 26,1-26,-1 0,27 0,0 0,-26 0,26 0,-1 0,1 0,27 0,-27 0,26 0,-26 0,26 0,1 0,-1 0,0 0,1 0,-1 0,1 0,-1 0,0 0,-26 0,27 0,-1 0,0 0,1 0,-1 0,0 0,1 0,-27 0,26 0,1 0,-1 0,-26 27,26-27,-26 0,0 26,0-26,26 0,-26 0,0 0,27 26,-28-26,1 0,0 0,0 0,0 0,26 0,-26 0,27-26,-27 26,26 0,0 0,1-26,-1 26,27 0,-27-27,1 27,26 0,-1 0,1 0,-26 0,25-26,-25 26,26 0,0 0,-1 0,-25 0,26 0,-1-27,-25 27,-1 0,27 0,-27 27,27-27,-26 0,-1 0,-26 26,26-26,1 0,-1 27,0-27,1 26,-1-26,0 26,1-26,-1 27,1-27,-1 0,0 0,1 26,26-26,-1 0,-25 0,-1 0,27-26,0 26,0 0,-1 0,-25 0,26 0,0 0,-27-27,27 27,-27 0,0 0,1 0,-1 0,1 0,-1 0,-26 0,26 0,-26 0,0-26,0 26,0 0,-27 0,1 0,26-26,-27 26,1 0,-1-27,1 27,-1-26,1-1,-1 1,0-1,1 1,-1-1,-26 1,27-27,-1 26,-26 1,27-27,-27 27,0-27,26 26,-26-26,0 27,27-27,-27 27,0-27,26 0,1 0,-27-27</inkml:trace>
  <inkml:trace contextRef="#ctx0" brushRef="#br0" timeOffset="659281.7088">979 12541,'-26'0,"26"0,0 0,-27 0,27 0,0 0,0 0,0 0,-26 0,26 0,0 0,0 0,26 0,-26 0,27-26,-1 26,27 0,0-27,0 27,26-26,-26 26,27-27,-27 27,0-26,-1 26,-25 0,26-26,-27 26,-26 0,0 0,0 0,0 0,0 26,0-26,0 0</inkml:trace>
  <inkml:trace contextRef="#ctx0" brushRef="#br0" timeOffset="661397.8298">22913 8229,'0'0,"0"0,0 0,0 0,0 0,0 0,0 0,0 0,0 26,-26 0,26 1,0-1,0 1,0-1,0 1,26-27,-26 26,0 1,27-1,-27-26,0 0,0 27,0-27,0 0,0 0,0-27,-27 27,27-26</inkml:trace>
  <inkml:trace contextRef="#ctx0" brushRef="#br0" timeOffset="661720.8483">23125 8229,'26'0,"-26"0,0 0,0 0,0 0,0 26,0-26,0 26,0 1,0-1,0-26,0 27,27-1,-27 1,0-1,0 1,0-1,0-26,26 27,-26-27,0 0,0 0,0 0,27 0</inkml:trace>
  <inkml:trace contextRef="#ctx0" brushRef="#br0" timeOffset="661998.8642">23469 8229,'0'0,"0"0,0 0,0 0,0 0,0 0,0 26,0 0,0 1,0-1,0 1,0-1,0 1,0-27,0 26,26 1,-26-1,0 1,0-27,27 0</inkml:trace>
  <inkml:trace contextRef="#ctx0" brushRef="#br0" timeOffset="667110.1565">11483 8625,'0'0,"0"0,0 0,0 0,0 0,0 0,0 0,0 0,0 0,0 0,-26 0,26 0,0 0,0 0,0 0,0 0,0 0,0 0,0 0,0 0,0 0,0 0,0 0,0 0,0 0,0 0,0 0,0 0,0 0,0 0,0 0,0 0,0 0,0 0,0 0,0 0,0-26,0 26,-27-26,27-1,0 1,-26 26,26-27,-27 1,27-1,0 27,27-26,-1 26,1-27,-1 27,27-26,27-1,-1 27,0-26,1 26,-1-27,0 27,-26-26,0 26,0 0,0 26,-26-26,-1 27,-26-1,26 27,-26-26,0 52,0-26,0 0,-26 53,26-53,0 26,-26 0,26 1,-27-27,27 26,0-52,-26 26,26-27,0 0,0 1,0-1,0-26,0-26,0-1,0 1</inkml:trace>
  <inkml:trace contextRef="#ctx0" brushRef="#br0" timeOffset="667279.1662">11880 8890,'0'0,"0"0,27 0,-1 0,27 0,0 0,26-26,-26 26,27-27,-28 1,1-1,-26-26</inkml:trace>
  <inkml:trace contextRef="#ctx0" brushRef="#br0" timeOffset="667761.1938">12330 7911,'-79'-26,"-1"26,-26 0,-26 26,53 1,-54-1,28 27,-28 0,54 26,-53 1,52 25,-26 1,27 27,26-1,27-26,26 52,0-52,53 0,26 0,0-27,54-26,-1 0,0-26,27-1,0-26,-1 0,1-26,0-1,-27-26,-26-26,0-1,-27 1,1-27,-54 0,-26-26,0 0,-53 0,0-1,-26 27,-27-26,0 53,0 26,27-27,-27 54,0 26,27 0,0 26,26 27,0 0,0 0</inkml:trace>
  <inkml:trace contextRef="#ctx0" brushRef="#br0" timeOffset="676050.6679">11721 12462,'0'0,"0"0,0 0,0 0,0 0,0 0,0 0,0-27,27 27,-27-26,0 0,26-1,1 27,-1-26,1-1,-1 27,1-26,-1 26,1 0,25 26,-25-26,-1 53,27 0,-26 0,-1 26,1 27,-1-27,-26 27,0 0,0 0,-26 0,-27-27,0 1,0-1,0-26,-26-27,26 1,0-1,0-52,0-1,0 1,27-1,26-26,0 1,0-1,26 26,27 1,0-1,0 27,0 0,0 27,0 26,26-27,-26 1,0 25,-27-25,27-1,-26 1,-1-27,-26-27</inkml:trace>
  <inkml:trace contextRef="#ctx0" brushRef="#br0" timeOffset="676580.6982">12198 11853,'-27'-26,"-26"-1,27-25,-54 52,1-27,0 27,-1 27,-52-27,26 52,0-25,-26 52,26 27,0 0,27 26,26 1,0 52,53-27,0 28,27-1,52 0,0 0,27-26,0-27,26 1,1-28,-1-25,0-27,-26-27,26-26,-26 0,0-26,-27-27,1-27,-1-25,-26-54,-26 27,25-54,-52 1,0 0,0 0,-52 0,25 52,-52-25,-1 78,-26-26,1 80,-1-1,0 1,0 52,27 1,26-1,53-26</inkml:trace>
  <inkml:trace contextRef="#ctx0" brushRef="#br0" timeOffset="681163.9604">14288 12144,'0'0,"0"27,0-27,0 0,0 0,0 0,0 0,0 0,0-27,26 27,-26-26,0-1,27 1,-1 0,1-1,-1 27,1-26,-27-1,26 1,-26 26,0 0,0 0,0 0,0 26,0 1,-26-1,26 27,0 0,-27-27,27 27,0 0,0 0,0-26,-26-1,26-26,0 27,0-27,0 0,0 0,0 0,0 0,0 0,0 0</inkml:trace>
  <inkml:trace contextRef="#ctx0" brushRef="#br0" timeOffset="681577.9839">14288 12409,'-27'26,"27"-26,0 0,0 0,0 0,0 0,0 0,0 0,0 0,0 0,27 0,-27 0,26 0,1 0,26-26,-27 26,27 0,0-26,0 26,-27 0,27 0,-26 0,-1-27,-26 54,0-27,27 0,-27 0,0 0,-27 0,27 0,0 0,0 0,0 0,0 26,0-26,0 0,0-26,0 26,0 0,-26 0,26 0,0 0,0 0,0 0,0-27,0 27</inkml:trace>
  <inkml:trace contextRef="#ctx0" brushRef="#br0" timeOffset="684370.1437">1270 8202,'0'0,"0"0,0 0,0 0,0 0,-26 27,26-27,0 0,0 0,-27 0,27 0,0 0,0 0,0-27,0 27,0 0,0 0,0 0,0 0,0 0,0 0,0 0,0 0,0 0,27 0,-27 0,0 0,0 0,0 0,0 0,-27 27,1-27,0 0,-1 0,1 0,-1 0,1 0,-1 0,1 0,-1 0,27 0,-26 0,26 26,-27 0,27 1,0-1,-26 27,26-26,0 26,0 0,0 0,0-27,0 27,26 0,-26-27,27 1,-1-1,1 1,-1-1,1-26,-1 27,1-27,-1 0,1 0,25 0,-25 0,26 0,0 0,-27-27,27 27,0-26,-27 26,27-27,-26 27,26-26,-27 26,-26-27,27 27,-1-26,-26-1,27 1,-1-1,-26 1,27 0,-27-27,26 26,-26 1,0-27,-26 26,26 1,-27-1,1 27,-27-26,26-1,1 27,-27 0,26-26,-26 26,27 0,0 0,-27 0,26 0,1 0,-1 0,-26 26,53-26,-26 0,26 0,0 0</inkml:trace>
  <inkml:trace contextRef="#ctx0" brushRef="#br0" timeOffset="688149.3599">19765 12674,'0'0,"0"0,0 0,26-27,-26 27,0 0,27-26,-27 26,0 0,26-27,-26 27,0 0,0 0,27 27,-27-1,0-26,0 27,0 25,0-25,-27-1,27 27,-26-26,26 26,-27-27,27 1,0-1,-26-26,26 0,0 27,0-27</inkml:trace>
  <inkml:trace contextRef="#ctx0" brushRef="#br0" timeOffset="688391.3737">19606 12965,'26'0,"27"0,-26 0,-1 0,1 0,-1 0,1 0,-1 0,-26 0,27 0,-27 0,0 26,0-26,26 0,-26 0</inkml:trace>
  <inkml:trace contextRef="#ctx0" brushRef="#br0" timeOffset="689552.4401">2567 8281,'-27'0,"-26"0,27 27,0-1,-1-26,1 27,-1-1,27 1,-26 26,26 0,26-27,-26 27,27 0,-1 0,1 26,25-26,-25-26,26 25,0 1,0-26,0-1,-1 1,1-27,0 0,0 0,0 0,0 0,0-27,-27-26,27 27,-26-1,-1-25,1-1,-1 0,-26 0,0 0,0 0,-26 0,-1 0,-26 0,27 0,-27 0,0 53,-26-26,26-1,0 27,0 0,0 27</inkml:trace>
  <inkml:trace contextRef="#ctx0" brushRef="#br0" timeOffset="692546.6114">17833 3281,'-26'26,"26"27,0-26,26-1,1 1,-1-1,27 27,0-53,0 26,0 1,-27-27,27 0,0 0,-26 0,-1 0,-26-27,0 1,0 0,-26-1,-1-26,1 27,-1-27,1 0,-1 26,1 1,-1-1,1 27,-1 0,1 27,0-1,-1 1,27 52,-26-26,26 0,0 26,0-26</inkml:trace>
  <inkml:trace contextRef="#ctx0" brushRef="#br0" timeOffset="694051.6969">19394 13176,'0'0,"0"-26,0 26,0-27,27 27,-27-26,26 26,-26 0,27 0,-27 0,0-27,0 27,26 0,-26 0,27 0,-27 0,0 0,0 27,0-27,0 26,0 1,0-1,0 27,0-26,0-1,0 27,0-27,0 27,-27-26,27-27,-26 26,26-26</inkml:trace>
  <inkml:trace contextRef="#ctx0" brushRef="#br0" timeOffset="694267.7098">19288 13494,'0'0,"0"0,27 0,-27 0,26 0,1-27,-1 27,27 0,-26 0,-1 0,1 0,-1 0,1 0,-27 0,26 0,-26 0,26 0</inkml:trace>
  <inkml:trace contextRef="#ctx0" brushRef="#br0" timeOffset="694841.7426">19315 12144,'26'-26,"1"26,-1 0,1-27,-27 27,26-26,-26 26,0 0,27 26,-27 1,-27-27,27 53,0-27,-26 27,26-26,-27 26,27-27,-26 1,26-1,-27 0,27 1</inkml:trace>
  <inkml:trace contextRef="#ctx0" brushRef="#br0" timeOffset="695052.7546">19209 12435,'0'0,"0"0,0 0,27 0,-27 0,26 0,0 0,1 0,26 0,-27 0,1 0,-1 0,1 0,-27 27,26-54,-26 27</inkml:trace>
  <inkml:trace contextRef="#ctx0" brushRef="#br0" timeOffset="696026.8105">4181 8308,'0'-27,"0"27,-27-26,1 26,-1-26,-26 26,27 0,-27 0,27 26,-27-26,0 26,26 27,-26-26,53 26,-26 26,26 1,26-28,-26 28,53-1,0 1,0-28,53 1,-27-26,1-1,26-26,-27 0,27-26,-27-27,27 0,-53 0,0 0,-27-26,1-1,-27 1,0 26,-53-26,0 26,-26 26,-1 1,-26-1,27 1,0 26,-1 0</inkml:trace>
  <inkml:trace contextRef="#ctx0" brushRef="#br0" timeOffset="697419.8901">4736 8070,'-26'-27,"-1"27,1-26,26 26,-53-27,27 27,-27 0,0 0,0 0,0 0,0 0,0 0,-26 27,-1-27,1 0,-27 0,27 0,-1 0,-25 0,-1 0,0-27,27 27,-27 0,0 0,-26 0,26 0,-27 0,1 27,0-27,-27 0,27 26,0-26,-27 0,53 0,-26 27,-1-27,28 0,25 0,1 26,-1-26,28 0,25 27,1-1,-1-26,1 27,26-1,-27 1,27-1,0 27,-26 0,26 0,-27 0,27 0,-26 26,-1-26,27 0,0 26,-26-26,52-26,-26 25,0 1,27-26,26-1,-27 1,27-27,0 26,26-26,1 0,-1 0,1-26,25 26,1-27,0 1,0-1,0 27,26-26,0-1,1 1,-1 0,0 26,27-27,-27 1,1 26,25-27,-25 27,25 0,1 0,-27 0,1 0,25 27,1-27,-27 0,1 26,-1 1,0-27,1 26,-1-26,0 26,-26 1,26-1,1-26,-1 27,-26-27,26 26,-26 1,26-27,-26 0,26 26,-26-26,26 0,-26 27,27-27,-28 0,28 26,-28-26,28 0,-1 0,-26 0,26-26,0 26,1 0,-27 0,26-27,-26 27,26 0,-26 0,0-26,26 26,0 0,-26 0,26 0,1 0,-1-27,-26 27,26-26,-26-1,0 27,0-26,-27-1,0 1,1 0,-27-27,0 26,-27 1,0-27,-26 0,27 0,-27-26,0 26,0-27,0 27,0-26,-27 26,1 0,0 0,-1 27,-52 26,26 0,-27 0,1 0,0 53,-1-27,27 1,0-1</inkml:trace>
  <inkml:trace contextRef="#ctx0" brushRef="#br0" timeOffset="698380.9451">12700 13018,'-26'-27,"-1"27,27 0,0 0,0 0,27-26,26 26,0 0,0-27,0 1,26 26,0 0,1-27,-27 27,0-26,-1 26,-25 0,-27 0,0 0,26 0,-26 0,-26-27,26 27,-27 0,27 0,-26-26,0-1,-27 27</inkml:trace>
  <inkml:trace contextRef="#ctx0" brushRef="#br0" timeOffset="698591.9572">12859 12938,'-26'27,"-1"-1,54 1,-27-27,0 26,26-26,1 26,25-26,-25 0,26 0,0 0,-27 0,27 0,-26 0,-1 0,1 0,-1-26,0 26,-26-26,27 26</inkml:trace>
  <inkml:trace contextRef="#ctx0" brushRef="#br0" timeOffset="698909.9754">13256 12541,'-26'0,"-1"0,27 0,0 0,-26 27,52-1,-26-26,27 27,-1-1,27 1,-27-1,1 0,26 1,-27 26,1-27,-1 1,-26 26,0-27,0 27,-26-26,-1-1,1 27,-27-27,26 1,1-1,-1-26,1 27,0-27,26 26</inkml:trace>
  <inkml:trace contextRef="#ctx0" brushRef="#br1" timeOffset="726517.5544">4313 9869,'0'0,"0"0,0 0,0-26,-26 26,-1 0,1 0,-1 0,1 0,-27 0,26-27,-26 27,-26-26,26 26,-53-27,53 27,-52-26,-1-1,0 1,0 26,0-27,0 27,-26-26,26 26,-26-27,26 27,-26 0,26-26,-26 26,26 0,-26 0,26 0,0 0,0 0,0 0,0 26,1-26,-1 27,26-1,1 1,0 26,-1-27,1 27,26 0,0 0,27 26,-27-26,26 27,27-28,-26 1,26 27,26-54,-26 27,27 27,-1-54,27 27,-26-27,25 1,1-1,0 1,27-1,-1-26,-26 27,26-27,1 0,-1 0,-26 0,26 0,1 0,-1 0,1 0,-1 0,0 0,1 0,-1 0,0 0,1 0,-27 0,0 0,26 0,0 0,-26 0,27 0,-27 0,26 0,-26 0,0 0,26 0,-26 0,0 0,26 0,-26 0,0 0,-26 0,52 0,-26 0,0 0,0 0,26 0,-26 0,26 0,-26 0,27 0,-1 0,-26 0,26 0,1 0,-27 0,26 0,-26 0,26-27,1 27,-1 0,-26 0,26 0,-26 0,0 0,27 0,-27 0,26 0,-26 0,26 0,-26 0,26 0,-26 0,27 0,-27 0,26 27,-26-27,26 0,-26 0,0 0,27 0,-28 0,28 0,-1 0,-26 26,0-26,26 0,1 0,-1 0,-26 0,26 0,-26 0,27 0,-1 0,27 0,-27 0,1 0,26 0,-27 0,0 0,27 27,0-27,0 0,0 0,-1 0,1 0,0 0,0 0,0 0,0 0,26 0,-53 0,27-27,0 27,0 0,0 0,-27 27,0-27,27 0,-26 0,-1 0,0 0,1 0,-1 0,-26 0,26-27,-26 27,27 0,-27-26,-27-1,27 27,0-53,-27 27,1-1,-1 1,1-27,-1 27,-26-27,0 0,0 26,-26-26,26 0,-27 27,1-1,-1-25,-26 25,27 1,-27-1,27 1,-27-1,-27 1,27-1,-26 1,0 26,-1-27,-26 27,1-26,-1 26,0 0,0 0,0 0,-26 0,26 0,0-26,-26 26,26 0,-26 0,26 0,0-27,-26 1,26 26,-26 0,0-27,-1 1,1 26,0-27,-27 27,27 0,-27-26,27 26,-27 0,27 0,-1 0,-26 0,27 0,0 0,0 0,-1 26,1-26,26 0,0 0,1 0,-1 0,0 0,26 27,28-27,-28 0,27 0,27 0,-1 26,1-26,-1 0,27 0,0 0,0 0,27 0,-27 0,26 0</inkml:trace>
  <inkml:trace contextRef="#ctx0" brushRef="#br1" timeOffset="730287.7699">1852 9551,'0'0,"0"0,0 0,0 0,-26 0,26 27,-26-27,-1 26,27-26,-26 53,-1-26,1-1,-1 1,1-1,-1 1,27-1,-26 1,26-27,0 0,0 0,0 0,0 0,0 0,0 0,0 0,-27 0,27 0,0 0,0 0,0 0,0 0,0 0,0 0,0 0,0 0,0 0,0 0,-26 0,26 0,-27 26,27-26,-26 26,26-26,0 0,26 0,1 0,-1-26,27 0,0-1,27 1,-27-27,26 26,-26 1</inkml:trace>
  <inkml:trace contextRef="#ctx0" brushRef="#br1" timeOffset="732749.9109">19527 10478,'0'0,"0"0,0 0,0 0,0 0,0 0,0 0,0 0,-27 0,27 0,0 0,-26-27,-1 27,1 0,-1 0,27 0,-26 0,-27 0,26 0,1 0,0 27,-27-27,26 0,1 0,-27 26,26-26,1 0,-1 0,1 0,0 0,-1 0,1 0,-1 0,1 0,-1 0,-26 0,27 0,-27 0,26 0,-25-26,25 26,1 0,-27 0,0-27,0 27,26 0,-25-26,-1 26,0 0,0 0,26-27,-26 27,27 0,-27 0,0 0,0 0,0 0,0 0,0 0,1 0,-1 0,0 0,0 0,-27 0,27 0,27 0,-27 0,0 0,0 0,27 0,-1 0,-26 0,1 0,-1 0,0 0,-27 0,27 0,-26 0,26 0,0 0,-26 0,-1 0,28 0,-28 0,27 0,-26 0,26 0,0 27,0-27,-26 0,26 0,0 0,-26 26,26-26,0 0,-27 27,27-27,-26 26,26-26,-26 0,26 26,0-26,-26 27,26-27,-27 0,27 26,0-26,-26 0,26 0,0 0,27 0,-27 0,26 0,-26 0,1 0,-1 0,0 0,0-26,26 26,-26 0,0 0,1 0,-1 0,26 0,-26 0,27 0,-27 0,26 0,-25 0,25 0,1 0,-1 0,1 0,-1 0,1 0,-1 0,1 0,-1 0,1 0,26 0,-27 0,1 0,0 0,-1 0,1 0,-1 0,27 0,-26 0,-1 0,27 0,0 0,-26 26,26-26,0 0,26 0,1 0,-27 0,26 0,1 0,-1 0,1 0,-1-26,0 26,1-27,-27 27,26-26,-26 26,-26 0,26-26,-27 26,1-27,-27 27,27 0,-27 0,26 0,-26 27,27-27,-1 26,27 0,-26-26,26 27,0-1,0-26,26 0,1 0,-27 0,26 0,1 0,-1 0,1-26,-1-1,-26 1,27 26,-27-26,-27-1,27 27,-26 0,-1 0,1 27,-1-1,1-26,26 53,-27-27,27-26,0 27,0-1,0 1,0-27,27 0,-27-27,0 27,26-26,-26-1,0 27,0-26,0 26,-26-27,26 27,-27 27,27-27,-26 26,0 1,26-1,-27 1,54-1</inkml:trace>
  <inkml:trace contextRef="#ctx0" brushRef="#br1" timeOffset="734585.0159">19236 10927,'0'0,"0"0,0 0,0 0,0 0,0 0,0 0,0 0,0 0,0 0,0 0,0 0,-27 0,27 0,-26 27,26-54,-27 54,-26-27,27 0,-27 0,26 0,-52 0,26 0,-26 0,-1 0,1 0,26-27,-26 27,-1 0,1 0,0 0,-1 0,1 0,-1 0,1 0,0 0,-1 0,1-26,26 26,-26 0,-1 0,27 0,-26 0,26 0,-26 0,26 0,26 26,-26-26,1 0,25 0,-26 0,27 0,-27 0,26 0,1 27,-27-27,26 0,1 26,-27-26,53 0,-26 27,-1-27,1 0,-1 0,27 0,-26 26,26-26,-27 0,27 0,0 0,0 0,-26 0,26 0,0 0,0 0,-27 0,27 0,-26 0,26 0,0 0,0 0,-26 0,26 0,-27 0,27 0,0 0,0 0,0 0,27 0,-1 0,-26-26,26 26,1-27,-1 1,1 26,-1-27,-26 27,27-26,-27 26,0-27,0 27,-27 0,1 0,-1 0,1 0,-1 27,1-27,0 26,-1-26,1 27,26-1,0-26,0 0,0 0,26 0,-26 0,27 0,-27-26,26-1,-26 27,0-26,-26-1,26 1,-27 26,1 0,-1 0,1 0,-1 26,1 1,26-1,0 27,26 0,-26-53,27 53,26-26,-27-27,1 0,-27 0,0 0,0 0,0 0,-27-27,1 27,-27-26,26 26,-26 0,27-27,26 54,0-27,0 0,26 26,27-26,27 0</inkml:trace>
  <inkml:trace contextRef="#ctx0" brushRef="#br1" timeOffset="735997.0966">19368 11298,'0'0,"0"0,-27 0,27 0,0 0,0 0,0 0,0 26,-26-26,-1 0,1 0,0 0,-27 0,0 0,0 0,0 27,0-27,0 0,-26 0,26 26,0-26,0 0,0 27,0-27,27 0,-1 0,1 0,-1 0,27 0,0 0,0 0,0 0,27 0,-27 0,0 0,0 0,26 0,1-27,-27 27,26 0,-26 0,27-26,-27 26,26 0,-26-27,26 27,1 0,-27-26,0 26,26 0,-26-27,0 27,0 0,0 0,-26-26,26 26,-27 0,1 0,26 0,-26 26,26 1,0-27,0 26,0 1,0-1,0 1,0-27,26 26,0-26,1 0,-1 0,1-26,-1 26,1 0,-27-27,26 1,-26 26,0-27,0 1,-26 26,26 0,-27 0,27 0,-26 0,26 26,-27 1,27-1,0 1,27-1,-27 0,26 1,1-27,-1 0,1 0,-27 0,26 0,-26-27,0 27,-26-26,26 0,-27-1,1 27,-27-26,26-1,1 27,-27 0,27 27,26-27,0 26,-27 1,54-1,-27 0,0 1,26-27,27 26,-27-26,1 0,-1 0,27-26,-26 26,-27-27,26 1,-26 0,0 26,0-27,-26 1,26-1,-27 1,1 26,-1 0,1 26,-1 1,1-1,-1 1,27-1,0 0,27 1,-27-27</inkml:trace>
  <inkml:trace contextRef="#ctx0" brushRef="#br1" timeOffset="738879.2615">1641 9790,'26'0,"-26"0,0 0,-26 0,26 0,-27 0,27 0,-26 26,26-26,0 27,0-1,0-26,0 26,0 1,26-27,1 0,-1 0,1-27,26 1,-27 0,27-1,0-26,0 27,-27-27,27 26,-26 1,26 26,-53-27,26 27,-26 0,26 0,-26 0,0 0,0 0,0 0,0 0,0 0</inkml:trace>
  <inkml:trace contextRef="#ctx0" brushRef="#br1" timeOffset="739798.314">19394 10134,'0'0,"0"0,0 0,0 0,27-27,-27 27,26-26,-26-1,27 1,-1 26,-26-27,27 27,-27-26,0 26,0 26,0-26,0 27,0-1,0 1,0 26,-27-27,27 0,0 1,-26-1,26 1,0-27,0 26,0-26,0 0,0 0</inkml:trace>
  <inkml:trace contextRef="#ctx0" brushRef="#br1" timeOffset="740133.3332">19315 10319,'0'0,"0"0,0 0,0 0,26 0,-26 0,27 0,-1 0,1 0,-27 0,26 0,-26 0,0 0,27 0,-27 0,26 0,-26 0,27 0,-27 0,0 26,26-26,-26 0,0 0,0 0,27 27,-27-27,26 0,-26 0,0 26,0-26,26 0,-26 0,0 27,0-27,0 0</inkml:trace>
  <inkml:trace contextRef="#ctx0" brushRef="#br1" timeOffset="741104.3887">3043 10107,'0'0,"0"0,0 0,0 0,0 27,0-27,0 0,-26 26,52-26,-26 26,0-26,27 0,-1-26,27 0,0 26,26-53,-26 0,0 26,26-26,1 27,-27-1,-27 1,27 26,-26-26,-27 26,0 0,0 0,0 26</inkml:trace>
  <inkml:trace contextRef="#ctx0" brushRef="#br1" timeOffset="742426.4644">16457 10954,'0'0,"0"26,0-26,-26 0,26 27,-26-27,-1 26,1-26,26 27,-27-1,27-26,0 27,0-27,0 0,27 26,-1-26,-26 0,27-26,-1 26,-26 0,26-27,-26 1,0 26,0-27,-26 1,26-1,-26 27,-1-26,1 26,-1 0,1 0,-1 26,1 1,26-1,0 1,0-1,0 1,26-27,1 0,-1 26,1-26,-1-26,1 26,-1 0,-26-27,26 27,-26-26,-26-1,26 27,-26-26,-1 26,1 0,26-27,-27 54,1-27,26 0,-27 0,54 0,-1 0</inkml:trace>
  <inkml:trace contextRef="#ctx0" brushRef="#br1" timeOffset="743135.5048">19527 10795,'0'0,"0"0,0 0,26 0,-26 0,0 0,0-26,27 26,-27-27,26 27,-26-26,26-1,1 27,-1-26,-26 26,27-27,-27 27,0 0,0 0,0 27,0-1,0-26,-27 27,27-1,-26 1,26-1,0 0,-27 1,27-1,0-26,0 27,0-27,0 0,0 0</inkml:trace>
  <inkml:trace contextRef="#ctx0" brushRef="#br1" timeOffset="743390.5194">19500 10954,'-26'26,"26"-26,0 0,0 0,0 0,0 0,0 0,26 0,1 0,-27 0,53 0,-27 0,27-26,-27 26,27 0,0 0,-26 0,26 0,-27 0,0 0,-26 0,0-27,0 27</inkml:trace>
  <inkml:trace contextRef="#ctx0" brushRef="#br1" timeOffset="744181.5648">4472 10186,'0'0,"0"0,0 0,26 0,-26 0,0 27,0-27,0 26,0 1,0-27,27 26,-1-26,1 0,26 0,-1-26,1-1,-26 27,26-26,0-1,0 27,-27-26,1 26,-1 0,-26 0,0 0</inkml:trace>
  <inkml:trace contextRef="#ctx0" brushRef="#br1" timeOffset="745618.647">19580 11298,'0'0,"0"0,0 26,0-26,26-26,-26 26,26-27,1 1,-1 26,1-27,-1 1,1 26,-1-27,-26 27,0 0,27 27,-27-27,0 26,0 1,0-1,-27 1,27-1,0 27,-26-26,26-1,0 0,-27 1,27-27,0 0,0 26,0-26,0 0,-26 0</inkml:trace>
  <inkml:trace contextRef="#ctx0" brushRef="#br1" timeOffset="745839.6596">19606 11562,'0'0,"0"27,26-54,1 27,-27 0,53 0,-53 0,26 0,1 0,-1 0,-26 0,27-26,-27 52,0-26,0 0,0 0,0 0,0 0</inkml:trace>
  <inkml:trace contextRef="#ctx0" brushRef="#br1" timeOffset="749687.8796">12859 4207,'0'0,"-26"0,26 26,0-26,0 27,0-1,0 1,0 26,0-27,0 53,0-26,0 0,26 27,-52-27,52-27,-26 53,0-52,0-1,0 1,0-27,0 0,0 0,27 0,-27-53</inkml:trace>
  <inkml:trace contextRef="#ctx0" brushRef="#br1" timeOffset="750276.9134">15161 3995,'0'27,"-26"-1,-1 27,1 0,-1-27,-26 54,27-27,-1 0,-26 26,53-26,0 0,0 0,27 0,26-27,0-26,0 0,0-26,26 26,-53-53,54 0,-54 0,1 0,-1 0,-52 0,-1 0,1 0,-27 0,0 27,0 0,0 26,0-27,27 27,26 0</inkml:trace>
  <inkml:trace contextRef="#ctx0" brushRef="#br1" timeOffset="750864.947">17040 4048,'26'0,"-26"0,0 0,0 0,26 27,-52-1,26 1,-26-1,26 0,-27 27,27 0,0 27,0-27,27-1,-1 28,27-27,0-27,0 1,0-27,26 0,0-27,-26-26,0 27,-26-54,-27 28,26-28,-52 27,26-26,-53 52,0-25,0 25,0 1,0-1,0 27,27 0,-27 27,53-1,-27 1,27 25,0-25</inkml:trace>
  <inkml:trace contextRef="#ctx0" brushRef="#br1" timeOffset="752296.0289">13573 3254,'-79'80,"0"-27,26 26,0 0,0-52,27 26,-1-27,27-26,0 0,0-26,53-27,-27 26,1 1,26-27,0 53,-27-26,1 26,-27 0,-27 26,27 1,-26-1,-1 27,1-27,-1 1,27-27,27 0,-1-27,27 1,27-27,-28 27,28-1,-1-26,-26 53,-26 0,-1 0,-26 27,27-1,-1 1,0-1,27-26,27 0,-1-26,53-1,-26 1,27-27,-1 26,0-26,-26 53,0-26,-27 52,1 1,-28-27,1 26,0 1,0-27,27 0,25-27,1-26,0 27,0-1,0 1,0-1,-27 27,-53 27,27-27,-26 26,-1 1,1-1,26 1,0-27,26-27,27 1,0-1,26-26,0 1,0 25,1 1,-27-1,-27 1,0 26,-26 26,-26-26,26 27,-27-27,27 26,0-26,-27 0,27 0,0 0,27 0,-54 27,27-27,0 26,-27 0,1 1,-1-27,1 26,-27-26,26 27,1-27,-1-27,27 1,-27 26,27-27</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21:12:47.656"/>
    </inkml:context>
    <inkml:brush xml:id="br0">
      <inkml:brushProperty name="width" value="0.05292" units="cm"/>
      <inkml:brushProperty name="height" value="0.05292" units="cm"/>
      <inkml:brushProperty name="color" value="#789440"/>
    </inkml:brush>
  </inkml:definitions>
  <inkml:trace contextRef="#ctx0" brushRef="#br0">9446 6138,'0'0,"0"0,0 0,0 0,0 0,0 0,0 0,0 0,0 0,0-26,26 26,-26-27,27 1,-27 0,26-1,1 1,-1 26,1-27,-27 1,0-1,0 27,26 0,-26 0,0 0,0 0,0 27,0-1,-26 1,26-27,0 53,0-1,0-25,0-1,0 27,-27-26,27-1,0 1,0-1,0 1,0-1,0-26,0 0,0 0,0 26,0-26,0 0,-26 0</inkml:trace>
  <inkml:trace contextRef="#ctx0" brushRef="#br0" timeOffset="257.0147">9446 6429,'0'0,"0"0,0 0,0 0,0 0,0 0,26 0,1 0,-27-26,26 26,27 0,-26 0,26 0,0 0,-27-27,27 27,-27 0,1 0,-1 0,1 0,-1 0,-26-26,27 26</inkml:trace>
  <inkml:trace contextRef="#ctx0" brushRef="#br0" timeOffset="1222.0699">11986 10107,'-26'0,"-1"-26,1 26,-1 0,1 0,-1 26,1 1,-1-27,1 52,-1-25,1 52,26-26,0 27,0-1,26 0,-26 1,27-1,26-26,-27 0,27 0,0-27,0-26,26 0,-26 0,0-26,27-27,-28 26,1-52,-26 26,26 0,-27-26,-26 26,0-26,0 26,-26-27,-1 27,1 27,-1-27,-26 27,1-1,-1 1,0 26,0 0,0 0,26 0,1 0,-27 26,53-26,-26 0</inkml:trace>
  <inkml:trace contextRef="#ctx0" brushRef="#br0" timeOffset="19796.1321">9737 10319,'0'0,"-26"-27,26 27,0 0,0 0,-27-26,27 26,0 0,-26-27,26 27,-27 0,27 0,-26 0,-1 27,27-27,-26 0,-1 26,1-26,26 27,-27-1,27-26,-26 53,0-53,26 53,-27-26,1-1,26 27,-27-27,27 1,0 26,-26-27,26 27,0-26,26-1,-26 0,0 1,27-1,-27 27,26-53,1 27,-1-1,27 1,-53-1,53-26,-27 0,27 27,0-27,-26 26,25-26,1 0,0 27,-26-27,26-27,-27 27,27 0,-26 0,-1 0,0-26,-26 26,27 0,-27-27,0 27,26 0,-26-26,0-1,0 1,0-1,0-26,-26 27,26-53,-27 52,27-26,-26 0,0 0,26 0,-27 27,27-27,-26 27,26-1,-27 1,1-1,26 1,-27-1,1 1,26-1,0 1,-27 26,27-27,-26 27,26 0,-27-26,27 26,-26 0,-1 0,1 0,26 26,-26-26,-1 0,1 0,-1 0,27 0,0-52,-26 25</inkml:trace>
  <inkml:trace contextRef="#ctx0" brushRef="#br0" timeOffset="20826.1911">7038 6085,'0'0,"0"0,0 0,0 0,0 0,0 0,0 0,27 0,-27-26,26 0,1-1,-1 1,1-1,-1 1,0-1,1 1,-1-1,1 1,-1 26,-26 0,0-27,0 27,0 0,0 27,0-1,0 1,0-1,0 27,0 0,-26 0,26 0,0 0,0 0,-27 0,27-27,0 1,0-1,0 0,-26 1,26-27,0 0,0 26,0-26,0 0,0 0,0 0,0 0,-27-26</inkml:trace>
  <inkml:trace contextRef="#ctx0" brushRef="#br0" timeOffset="21162.2104">6932 6456,'0'0,"0"0,27 0,-1 0,1 0,-1 0,1 0,26 0,-27 0,1 0,25 0,-25 0,26 0,-27 0,1 26,-1-26,1 0,-1 0,1 0,-1 0,-26 0,27 27,-27-27,26 0,-26 0,0 0,0 0</inkml:trace>
  <inkml:trace contextRef="#ctx0" brushRef="#br0" timeOffset="24152.3815">7223 10372,'0'0,"0"0,0 0,0 0,0 0,27 0,-27-27,26 1,1 26,-1-27,1 1,26-1,-27 27,1-26,-1 26,1 0,-27 0,26 0,-26 0,26 26,-26 1,0 26,27-27,-27 27,0 0,0 26,0-26,0 27,0-27,-27 26,27-26,-26 0,26-27,-26 1,26-1,-27 1,27-27,0 0,-26 26</inkml:trace>
  <inkml:trace contextRef="#ctx0" brushRef="#br0" timeOffset="24407.3961">7250 11060,'-27'26,"27"1,0-27,27 0,-1 0,1 0,26 0,0 0,0 0,0 0,26-27,-26 27,0 0,0 0,-27 0,27 0,-27 27,-26-27,0 0,0 0,0 0,0 26,-26-26,0-26</inkml:trace>
  <inkml:trace contextRef="#ctx0" brushRef="#br0" timeOffset="25338.4493">4789 6138,'0'0,"27"0,-27-26,26 26,1-27,-1 27,1-52,-1 25,1 1,-1-1,0 1,1 26,-27-27,26 27,-26 0,0 0,0 0,0 27,0-1,0 1,0-1,-26 1,26 25,0 1,-27 0,27 0,0 0,-26-26,26 25,0-25,0-1,0 1,0-27,0 0,0 0,0 0,0 0,0 0,0 0</inkml:trace>
  <inkml:trace contextRef="#ctx0" brushRef="#br0" timeOffset="25770.474">4869 6482,'0'0,"0"0,0 0,0 0,0 0,0 0,0 0,0 0,0 0,0 0,0 0,0 0,0 0,0 0,0 0,0 0,0 0,0 0,0 0,0 0,26 0,-26 0,0 0,27 0,-1 27,1-27,-1 0,0 0,1 26,-1-26,1 0,-1 0,1 0,-1 0,-26 0,0 0,0 0,0 0,0 0,0 0,0 0,27 27,-27-27,0 0,0 0</inkml:trace>
  <inkml:trace contextRef="#ctx0" brushRef="#br0" timeOffset="28225.6144">5080 10398,'-26'0,"-1"-26,1 26,0 0,-1-27,1 27,-27 0,26 27,-26-1,0-26,53 53,-53 0,53 0,-26 0,26 26,0-26,0 53,26-53,1 26,-1-26,1 0,26 0,-27-27,27 27,0-53,0 0,-27 0,27 0,0-26,-26-1,-1-25,27 25,-26-26,-1 0,0 0,1 0,-1 0,-26-26,27 26,-27 0,-27 0,27 0,-26 1,26 25,-27-26,1 27,0-1,-27 1,26 26,1 0,-1 0,-26 0,27 0,-1 0,1 0,0 0,-1 0,1 26,-1-26</inkml:trace>
  <inkml:trace contextRef="#ctx0" brushRef="#br0" timeOffset="28988.6581">2435 10425,'0'0,"0"-27,0 27,26 0,-26-26,26-1,1 27,-27-26,26-1,1 1,-1-1,-26 27,27-26,-27 26,0 0,26 0,-26 0,0 0,0 0,0 26,0 27,0-26,0 26,0 0,0 0,0 26,0-26,0 26,0-26,0 26,0-52,0 52,0-52,0 26,0-27,0 1,0-27,0 26,0-26,0 27,0-27,0 0,0 0,0-27,0 27</inkml:trace>
  <inkml:trace contextRef="#ctx0" brushRef="#br0" timeOffset="29431.6834">2302 11165,'0'0,"0"0,0 0,0 0,0 0,0 0,0 0,27 27,-27-27,26 0,27 0,0 0,0 0,0 0,26 0,1-27,-1 27,0 0,-52 0,26 0,0 0,-27 0,1 27,-1-27,-26 0,0 0,0 0,0 0,0 0,0 0,0 0,0 0,0 0,0 0,0 0,0 0,0 0,0 0,0 0</inkml:trace>
  <inkml:trace contextRef="#ctx0" brushRef="#br0" timeOffset="54153.0972">4683 5741,'0'0,"0"0,0 0,-26 0,26 0,0 0,-26 0,-1 0,1 0,-1 0,1 0,-27 0,0 0,0 0,0 27,27-27,-27 0,0 0,26 26,1-26,-1 0,27 0,0 0,-26 0,26 0,0 27,26-1,-26 1,0-1,27 1,-27 26,26 0,-26-1,27 28,-27-27,26 26,-26-26,0 0,27 0,-27 0,0-27,26 1,-26-1,0 1,0-27,27 0,-27 0,26 0,-26 0,0 0,27 0,-27-27,26 27</inkml:trace>
  <inkml:trace contextRef="#ctx0" brushRef="#br0" timeOffset="54965.1439">4498 6932,'0'0,"0"0,0 0,0 0,-26 0,26 0,-27 0,27 0,-26-26,-1 26,1 26,0-26,-1 0,27 0,-26 27,-1-27,1 26,26-26,-27 0,27 0,0 0,0 0,0 26,-26-26,26 27,0-1,0 1,0 26,0 0,0 0,26 0,-26 26,0-26,27 26,-27-26,26 0,-26 0,27-27,-27 1,26-1,-26-26,27 27,-27-27,0 0,26 0,-26 0,0-27,0 1,26-1,-26 27</inkml:trace>
  <inkml:trace contextRef="#ctx0" brushRef="#br0" timeOffset="55754.189">4419 7990,'0'-26,"-27"26,27 0,-26 0,0 0,-1 0,27 0,-26 0,-1 26,1-26,-1 0,27 27,-26-27,26 26,0 1,-27-27,27 26,0 1,0-1,0 27,-26 0,26 0,0 0,0 0,0 0,0 0,0 26,0-26,0 0,0-27,26 27,-26-26,0-1,27 1,-1-1,1 0,-1-26,1 27,-1-27,-26 26,27-26,-27 0,26 0,0 0,-26 27,27-27,-27 0,26 26,-26-26,0 0</inkml:trace>
  <inkml:trace contextRef="#ctx0" brushRef="#br0" timeOffset="58476.3447">4048 14261,'0'27,"0"-27,0 26,0 0,0 1,0 26,-26-27,26 54,0-27,0-1,0 28,0-1,0 1,0 25,-26-25,26 26,0-1,0 1,-27 0,27 0,-26-27,26 1,0-1,0 0,0-26,0 0,0 0,26-26,-26-1,27 1,-1-27,-26 26,26-26,-26 27,0-27,27 0,-27 0,0 0,0 0,26 26,-26-26,0 26,0-26,0 0,0 0,27 27,-1-27,-26 0,27 0,-1 26,1-26,26 0,-27 0,27 0,0 0,26 0,1 0,-1 0,0 0,1 0,-1 0,27 0,0 0,-27 0,27 0,0 0,-27 0,27 0,-27 0,1 0,-1 0,-26 0,26 0,-26 27,0-27,0 0,-26 26,-1-26,27 27,-26-27,-1 0,-26 0,26 26,1-26,-27-26,0 26,26-27,-26 1,0-1,0 1,0-27,0 0,0 0,-26-26,26-1,-27-25,1 25,0-26,-1 1,27-28,-26 54,-1-53,27 26,0 26,-26-25,26-1,0 26,0 1,0 0,26 26,-26-27,0 27,0 0,0 27,0 0,0-1,0 27,0-26,-26 26,-1-27,1 27,-1-26,-26 26,0-27,-26 27,0-26,-1-1,-25 1,-1 26,-27 0,1-27,26 27,-26 0,0 0,-1 0,28 0,25 0,-26 0,27 27,26-27,0 0,27 0,-1 0,1 0,26 0,0 0,26 0,1 0</inkml:trace>
  <inkml:trace contextRef="#ctx0" brushRef="#br0" timeOffset="58742.3599">4419 14552,'0'27,"0"25,-27 1,27 0,0 53,0-26,0 25,0 28,0-28,0 1,0 0,0 0,0-27,0-26,0 0,0-53,0 0</inkml:trace>
  <inkml:trace contextRef="#ctx0" brushRef="#br0" timeOffset="58957.3722">4260 14605,'0'-26,"0"26,27 26,-1-26,1 26,52-26,-26 27,26-27,-26 0,26 0,1-27,-1 27,-26 0,0-26,0 0</inkml:trace>
  <inkml:trace contextRef="#ctx0" brushRef="#br0" timeOffset="59180.385">4419 15187,'26'27,"27"-27,0 0,27 0,-28-27,1 1,27 26,-27-53,0 53,0-27,-1 1,-25-1</inkml:trace>
  <inkml:trace contextRef="#ctx0" brushRef="#br0" timeOffset="59468.4014">5213 14737,'0'0,"0"27,-27-1,27 27,-26-26,-1 52,1-26,-1 26,-26 1,27 25,0-25,-1 26,1-27,26 0,-27 1,27-27,0-27,-26 1,52-1,-26-26,0-53,27 27</inkml:trace>
  <inkml:trace contextRef="#ctx0" brushRef="#br0" timeOffset="59759.4181">5266 14446,'0'0,"0"0,0 0,0 53,0 0,0 26,0 1,0-1,26 27,0 26,1-26,-1 0,1 0,26-27,-27 27,27-53,-26 0,-1 0,1-27,-1 1,-26-1,0-26,0 0,26-26,-26-1</inkml:trace>
  <inkml:trace contextRef="#ctx0" brushRef="#br0" timeOffset="60043.4343">4975 15293,'0'26,"26"-26,0 0,27 0,-26 0,26 0,-27 0,27-26,0 26,0 0,-27-27,1 27,-1-26</inkml:trace>
  <inkml:trace contextRef="#ctx0" brushRef="#br0" timeOffset="63564.6356">4048 6350,'0'0,"0"0,-26 0,26 0,0 0,0 0,0 0,-26 0,26 0,-27 0,27 0,0 0,-26 0,-1 0,27 0,-26 0,-1 26,27-26,-26 27,-1-27,1 26,-1 1,27-27,-26 26,0 1,-1-1,1 1,-1-1,1 1,-1-1,1 27,-1-53,27 53,-26-27,-1 27,27-26,0 26,-26-27,26 27,0 0,0-27,0 27,0 0,26 0,-26 0,27 0,-27 26,0-26,26 0,-26 27,0-1,0 0,0 1,0-1,0-26,0 53,0-27,0 1,0-28,-26 28,26-1,0 1,0-1,0-26,0 26,0-26,0 27,0-1,26-26,-26 26,0-26,0 27,27-1,-27 0,0 1,0-27,26 52,-26-25,0-1,0 1,0-1,0 0,27 1,-27-1,26 0,-26 1,27-1,-27 1,26-1,1 0,-1 1,-26-1,26 0,1 1,-1-1,-26 1,27-28,-1 1,1 27,-1-27,-26 26,27-26,-1 0,1 0,-27 0,26 0,0 0,1-1,-27-25,26 26,1 0,-1 0,1-27,-27 27,26-27,1 1,-1 26,27-27,-53 1,27 26,25-27,-25 1,26-1,0-26,0 27,0-1,-1 0,1 1,-26-27,26 26,0 1,0-1,0 1,-1 26,1-27,0 1,-26 25,-1-25,27 26,0 0,-27 0,1 0,-1 0,1 26,-1-26,1 0,-1 0,-26 26,27-26,-27 0,26 26,-26-26,27 0,-27-26,26 25,-26-25,27 26,-27-27,0 1,26-1,-26 1,0-1,0-26,0 27,0-27,0 0,26 26,-26-26,0 0,0 0,0 0,0 26,0-26,0 0,0 0,0 0,0 0,0-26,-26 0</inkml:trace>
  <inkml:trace contextRef="#ctx0" brushRef="#br0" timeOffset="65740.7601">4101 7488,'0'0,"0"0,0 0,0 0,0 0,0 0,0 0,0 0,0 0,0 26,0-26,-26 0,26 0,0 27,-27-1,27 1,-26-27,0 26,26 0,-27 27,1-53,26 53,-27-26,27-1,-26 1,26 26,-27-27,27 27,-26-27,26 1,0 26,-27-27,27 27,0-26,-26 26,26-27,0 27,-27 0,27 0,0 0,-26 0,26 0,-26-1,26 1,-27 0,27 0,-26-26,26 26,0-27,-27 27,27-27,0 1,0 26,0-27,0 1,0-1,0 1,0 26,27-27,-27 0,0 1,0-1,26 27,-26 0,0-26,0-1,0 27,0 0,0-27,0 27,0-26,27 26,-27 0,0 0,0-27,0 27,0 0,0 0,0 0,0 0,0-1,0 1,0 0,0 0,26 0,-26 27,0-28,0 28,0-27,0 26,26-26,-26 0,0 26,0 1,27-27,-27 0,0 26,0 0,26-26,-26 27,0-28,0 28,0-27,0 0,-26 26,26-26,0 0,0 26,0-26,0 0,0 0,0 0,0 26,0-52,0 52,26-52,-26 26,0-27,0 27,27-27,-27 27,26-26,-26 26,27-27,-27 1,26-1,1 0,-1 27,-26-26,27-1,-1 1,0 26,1-27,-1 1,1 26,-1-27,1 0,-27 1,26-1,1 27,-27-26,26-1,1 1,-27-1,26 1,-26-1,27 0,-1 1,-26-1,26 1,-26-1,27 1,-27-1,0 1,26-1,-26 1,0-1,0-26,0 27,0-1,0 0,0 1,0-27,0 26,0-26,0 27,0-27,0 0,0 26,0-26,0 0,0 0,0 0,0 0,0 0,0-26,0-27</inkml:trace>
  <inkml:trace contextRef="#ctx0" brushRef="#br0" timeOffset="67522.8621">4234 8916,'0'0,"0"27,0-27,0 0,-27 26,27-26,0 27,0-1,0-26,0 27,-26-1,26 1,0-1,0 27,0 0,0-27,0 27,0-26,0 26,0 0,26 0,-26-1,0 1,0 0,0 27,0-27,0 0,0 26,0-26,0 0,0 26,0-26,27 0,-27 26,0-26,0 0,0 27,0-28,0 1,0 27,0-27,0 0,0 26,0-26,0 0,0 0,0 0,0 0,0-27,26 27,-26-27,27 27,-27-26,0 26,26-27,-26 27,0-27,27 1,-27 26,0-27,26 27,-26-26,0 26,26-27,-26 27,0-27,27 1,-27 26,0-27,0 1,26-1,-26 27,0-26,27-1,-27 27,0-27,26 27,-26-26,0-1,27 27,-27-26,0-1,26 27,-26 0,27-27,-1 1,-26 26,27-27,-1 27,-26-26,26 25,1 1,-1 0,-26-26,0 26,27-27,-1 27,1 0,-27 0,26-27,-26 27,27-26,-1 26,-26-27,27 27,-1-27,-26 1,27 26,-27-27,0 1,26-1,-26 1,0-1,0 1,26-1,-26 1,0-27,0 26,0 0,0-26,0 0,0 27,0-27,0 0,0 0,0 0,0 0,0 0,0 0,0 0,0 0,0 0,0 0,0 26,0-26,-26 27,26-27,0 0,0 26,0-26,0 27,0-1,0 1,0-1,0-26,0 0</inkml:trace>
  <inkml:trace contextRef="#ctx0" brushRef="#br0" timeOffset="73276.1912">6245 14790,'0'0,"0"0,0 0,0 0,0 0,0 0,0 0,0 0,0 0,0 0,0 0,0 0,0 0,0 0,0 0,0 0,0 0,0 0,0 0,0 0,0 0,0 0,26 0,-26 0,0 27,0-27,26 0,1 0,-27 0,26 0,1 0,-1 0,1-27,-1 27,1 0,-1 0,27 0,-27 0,1-26,-1 26,1 0,-1-27,27 1,-26 26,-1-27,1 1,-1-1,1 27,-1-52,0 25,1 1,-27-1,26-26,-26 27,0-1,0-26,0 27,0 0,0-1,0 1,-26-27,26 26,-27-26,27 27,-26-27,26 26,-26-25,26 25,-27-26,1 0,26 27,-27-27,1 0,-1 0,1 27,-1-27,1 0,-1 0,1 0,26 0,-53 0,27 0,-1 0,1 0,-1-26,-26 26,27-26,-1 26,-26-27,27 1,0 26,-1-53,-26 53,53-26,-53 0,27 26,-1-27,1 27,-1-26,1 26,26 0,-27 0,1-26,26 26,-26 27,-1-27,27 0,-26 26,-1-26,1 27,26-27,-27 53,1-53,26 27,0 26,-27-27,27 1,-26 26,26 0,0-27,0 27,0 0,0 0,0 0,0 0,0 0,0 0,0 27,0-27,0 26,0 1,0-27,0 26,0 0,0 1,-27-1,27 1,0-1,0-26,-26 27,26-27,0 0,0 26,0-26,0 0,-26-26,26-1,0 1,26-1,-26 1,0-53,0 52,0-52,0 52,0-26,0 0,0 27,0 0,-26-1,26 1,0 26,0 0,0 0,0 0,26 26,0-26,1 27,-1-1,1 0,-1 1,1-1,26 1,-27-1,1 1,-1-27,0 0,1 0,-27 0,26-27</inkml:trace>
  <inkml:trace contextRef="#ctx0" brushRef="#br0" timeOffset="74267.2472">7329 14288,'27'0,"-27"0,0 0,-27-27,1 27,-1 0,1 0,-1 0,1 27,0-27,-1 26,1-26,-1 26,27 1,-26-27,26 26,26 1,-26-1,27-26,-1 27,1-27,-1 26,-26-26,26 27,-26-27,0 0,0 26,-26 1,0-27,-1 0,1 0,-1 26,1-52,-1 26,1 0</inkml:trace>
  <inkml:trace contextRef="#ctx0" brushRef="#br0" timeOffset="74580.2657">7303 14393,'0'0,"26"0,-26 27,0-1,-26-26,26 27,0-1,0 1,0-1,26 1,1-27,-27 26,26-26,1 0,-1 0,1-26,-1 26,-26-27,27 1,-27-1,26 1,-26-1,26 1,-26-1,0 1,0-1</inkml:trace>
  <inkml:trace contextRef="#ctx0" brushRef="#br0" timeOffset="74992.2894">7700 14526,'0'0,"0"0,0 0,0 0,0 0,0 0,0 0,0-27,0 27,26-26,-26 26,0 0,0 0,0 0,27 26,-27 1,26-27,-26 0,27 0,-1 0,0-27,1 1,-1-1,1 1,-1-1,1 1,-27-1,26 27,-26 0,27 0,-27 0,0 27,0-1,0 27,0-26,0-1,0 1,0-1,0 1,26-1,-26-26,0 0</inkml:trace>
  <inkml:trace contextRef="#ctx0" brushRef="#br0" timeOffset="77257.4187">6430 15690,'0'0,"0"0,0 0,0 0,0 0,0 0,0 0,0 0,0 0,26 0,-26 0,27 0,-1 0,1 0,-1 0,27 26,-27-26,1 0,26 27,-27-27,27 26,0 1,0-1,0 1,-27-1,27 27,0-27,0 27,-26 0,25 0,-25 0,-1 0,1 0,-27 26,26-26,-52 27,26-28,-27 28,1-1,-1 1,1-27,-27 26,27-26,-27 26,0-26,-27 0,28 0,-28 0,27 0,-26 0,26-27,-26 1,-27 26,26-27,1-26,-27 26,27 1,-27-1,27-26,-27 27,0-27,0 0,0 0,0-27,1 27,25-26,-26-1,-26 1,26-27,0 27,1-1,-1-26,0 0,0 0,0 0,0 27,-26-53,26 52,27-52,0 26,-27 0,26 0,1 0,0-26,-1-1,27 1,-26 0,26-1,0 1,-26-27,26 27,26-27,-26 26,0-25,1 25,25-26,-26 27,27-27,-1 0,1 1,-1-1,27 0,-26 0,26 0,0-26,0 0,0 26,0 0,0-26,0 26,26-26,-26-1,0 27,27 1,-27-28,26 27,-26 1,27-1,-1 0,-26 0,27 27,-1-27,-26 27,27-27,-1 53,-26-27,26 1,-26 26,0 0,0 0,0 0,0 27,0-1,0 1,0 0,-26-1,26 27,-26-26,-1 26,27 0,-26-27,-1 27,1 0,-1 0,1 0,-1 0,1 27,-1-1,1-26,0 27,26-1,-27 0,1 1,26-1,0 1,0-1,0-26,0 0,0 0,26 27,1-27,-27 0,26-27,-26 27,26-26,1-27,-1 26,1 1,-1-27,1 27,-1-1,-26 1,27 26,-1 0,-26 0,0 0,0 0,27 0,-27 0,26 26,-26 1,26-1,1 27,-27 0,26-27,1 27,-1-26,-26-1,27 1,-1-1,-26 1,27-27,-27 0,0 26,0-26,26 27,-26-27</inkml:trace>
  <inkml:trace contextRef="#ctx0" brushRef="#br0" timeOffset="78034.4627">1456 14393,'0'0,"-27"27,1-27,-1 26,1 1,-27 26,26 0,1-1,26 1,-27 0,27 0,27 0,-27 0,26 0,1-27,-1 27,27-26,-26-27,26 0,-27 0,0-27,1 1,-1-1,1 1,-1 0,1-27,-1 0,-26 0,0 0,27 0,-27 26,0-25,0 25,0 1,0 26,0 0,26 0,-26 0,27 26,-1 1,1-1,-27 0,26 1,0 26,1-53,-27 26,0 1,0-27,0 26,-27-26,1 27,0-1,-1-26,1 27,-1-27,1 0,-1-27,27 27</inkml:trace>
  <inkml:trace contextRef="#ctx0" brushRef="#br0" timeOffset="78969.5161">2064 14658,'27'26,"-27"-26,0 0,-27 27,27-54,-26 1,-1-1,27 27,-26-52,-1-1,1 26,-1-26,27 27,0-27,0 0,0 27,0-1,0 1,27-1,-1 27,-26 0,27 0,-1 27,1-1,-27 1,26 25,-26-25,0 26,0-27,-26 1,26-1,0-26,-27 27,27-27,0 0,0 0,0 0,27-27,-1 27,1-26,-1 26,27 0,-27 0,27 0,-26 0,26 26,-27-26,1 27,-1-27,1 26,-27-26,0 0,26 0,-26 0,0 0,0-26,-26-1,26 1,-27-27,1 0,-1 0,1 0,-1 0,1 0,-27 0,53 27,-27-27,1 26,26 27,0 0,0 0,0 0,26 0,-26 27,27-1,-27 1,26-27,1 53,-27-27,0-26,0 27,26-27,-26 0,0 26,0-26,0 0,0 0,0 0,0 0,0 27,0-27,27 0,-1 26,-26-26,27 0,-1 0,1 0,-1 0,0 0,1 0,-27 0,26-26,-26 26,0-27,27 27,-27-26,0-1</inkml:trace>
  <inkml:trace contextRef="#ctx0" brushRef="#br0" timeOffset="79247.5327">2408 13838,'0'0,"0"0,0 0,0 26,0-26,27 27,-1-27,0 26,1-26,-1 27,27-1,-26 0,26-26,-27 0,1 27,-1-54,0 27,1 0,-1-26,-26 0</inkml:trace>
  <inkml:trace contextRef="#ctx0" brushRef="#br0" timeOffset="79472.5456">2911 13573,'0'0,"0"27,0-1,-27 53,27-26,0 53,0 0,0 0,0 0,0 26,0 0,0 1,27-28,-27 1,0 0,0-27,26 1,-26-1,0-52,-26-1</inkml:trace>
  <inkml:trace contextRef="#ctx0" brushRef="#br0" timeOffset="79734.5606">1826 15266,'79'-52,"27"-28,26 1,-26-27,0 27,26-1,-26 1,-26 26,-1 26,-26 1,0 26,-27-26</inkml:trace>
  <inkml:trace contextRef="#ctx0" brushRef="#br0" timeOffset="99897.7132">11430 14473,'0'0,"-26"26,26-26,0 0,-27 27,27-1,27 1,-27 25,0 1,26 0,1 27,-1 26,1 26,-1-26,1 52,-27-25,26-1,-26 0,0 1,0-28,0 1,-26-26,26-1,-27-26,27-27,0 1,0-27,0-27</inkml:trace>
  <inkml:trace contextRef="#ctx0" brushRef="#br0" timeOffset="100534.7503">11510 14182,'-53'-27,"53"27,-53 0,26 0,1 0,26 0,0 27,26-27,1 26,26 1,26-1,27-26,0 0,26 0,0 0,27 0,0 0,0 0,-27-26,0 26,1 0,-28 0,1 26,-26-26,-1 53,-26 0,0 26,-27 1,1 25,-27 28,0-1,0 0,-27 27,1 0,-1 0,1-27,26 27,-53-27,27 0,-1-26,1 26,-27-52,26-1,1-26,-1 0,-26-27,27-26,-27 0,0 0,0 0,-26-26,-1-1,1-25,-27 52,0-27,1 1,-1 26,0 0,-26 0,52 0,-26 0,27-27,0 27,26-26,0-1,53 1</inkml:trace>
  <inkml:trace contextRef="#ctx0" brushRef="#br0" timeOffset="100807.7659">11986 15108,'0'79,"0"-26,-26 53,26-27,0 27,26 0,-26-27,26 27,-26-53,27 26,-1-26,-26 0</inkml:trace>
  <inkml:trace contextRef="#ctx0" brushRef="#br0" timeOffset="101022.7782">11827 15266,'0'-26,"0"26,0-26,53-1,-26 27,26-26,-1-1,1 1,27 26,-27-27,26 1,-26 26,-27 0,1 0</inkml:trace>
  <inkml:trace contextRef="#ctx0" brushRef="#br0" timeOffset="101221.7896">12012 15399,'0'26,"-26"1,52-27,1 0,-1 0,27-27,0 27,0-26,0-1,26 1,-26-1,0-26,-26 27</inkml:trace>
  <inkml:trace contextRef="#ctx0" brushRef="#br0" timeOffset="101414.8006">12568 15161,'0'53,"-26"-1,-1 28,1-1,-1 1,27-27,-26-1,-1 28,27-27,-26-27,26 1</inkml:trace>
  <inkml:trace contextRef="#ctx0" brushRef="#br0" timeOffset="101657.8144">12647 14870,'27'0,"-27"26,26 27,-26 0,27 0,-1 53,1-27,-1 27,1-27,-27 27,26-53,1 26,-27-52,0-1,26 1</inkml:trace>
  <inkml:trace contextRef="#ctx0" brushRef="#br0" timeOffset="101833.8246">12647 15452,'-26'-27,"0"27,26 0,0 0,26 0,0 0,27 0,-26-26,52 26,-26-27,-26 27,25-26,-25 26,-1-27,1 27</inkml:trace>
  <inkml:trace contextRef="#ctx0" brushRef="#br0" timeOffset="103276.9071">11377 5821,'0'0,"0"0,0 26,0 1,0-27,0 26,0 1,0 26,0-27,0 1,0 25,0-25,0 26,0-27,-26 27</inkml:trace>
  <inkml:trace contextRef="#ctx0" brushRef="#br0" timeOffset="103522.9212">11404 6535,'0'0,"0"0,0 0,0 0,0 0,0 0,0 0,0 0,0 0,26-26,-26 26,0 0,0 26,0-26,27 0,-27 0,0 27</inkml:trace>
  <inkml:trace contextRef="#ctx0" brushRef="#br0" timeOffset="103768.9353">11536 6615,'27'0,"-27"0,26 0,1 0,-27 26,26-26,0-26,1 26,-1 0,1 0,-1-27,27 27,-26 0,26-26,0 26,-27 0,27 0,0 0,0 26,0-26,0 0,-1 0,-25 0,-1 0,27 0</inkml:trace>
  <inkml:trace contextRef="#ctx0" brushRef="#br0" timeOffset="104109.9547">12727 6641,'0'27,"0"-27,0 0,0 0,0 0,0 0,0-27,26 1,-26-1,0-26,0 27,27-27,-27 0,0 0,0-26,0 52,0-26,0 0,0 27,-27-1,27 1,0 0,0-1,0 27</inkml:trace>
  <inkml:trace contextRef="#ctx0" brushRef="#br0" timeOffset="104456.9746">12595 5636,'-53'0,"26"-27,-26 27,0 0,0 0,-26 0,26 0,0 0,-26-26,26 26,0-27,0 27,0 0,0-26,27-1,-27 27,0-26,26 26,1 0,0 0,-27 0,26 26,27 1,-26-1,26-26,-27 27</inkml:trace>
  <inkml:trace contextRef="#ctx0" brushRef="#br0" timeOffset="107983.1763">12039 6138,'0'-26,"0"26,0-27,-27 1,27 0,0 26,-26-27,26 1,0 26,0 0,-26-27,26 27,-27 0,27 0,-26-26,26 26,-27 0,27 26,-26-26,-27 27,26-27,1 26,26 27,-27-27,27 1,-26 26,52-27,-26 27,27-26,-1-1,27 1,-26-1,-1-26,27 0,0 26,-27-52,27 26,0 0,-26-26,26-1,-27 1,1-1,-1-26,-26 27,0-1,-26 1,-1-1,1 27,-27 0,0 0,0 0,-26 0,26 27,26-1</inkml:trace>
  <inkml:trace contextRef="#ctx0" brushRef="#br0" timeOffset="109729.2762">12833 6615,'0'0,"0"0,0 0,0 0,26 26,-26-26,0 0,27 0,-1 27,0-27,1 26,26-26,0 0,0 26,0 1,0 26,26-53,-26 53,0 0,26 0,0-27,-26 53,0-26,27 0,-54 27,27-1,0 0,0 1,-27-1,27 27,-26-27,-1 27,1 0,-1 0,1-27,-1 27,0 0,1 0,-27 0,26-1,-26 1,27 0,-27 0,0 0,0 26,0-53,0 54,0-28,0 1,0 0,-27 0,27 0,-26 0,-1-1,1 1,0 0,-1 0,1-27,-1 27,1-26,-1 25,-26-25,27 26,-1-27,1 0,0 27,-1-26,1-1,26 0,-27-26,27 27,-26-27,-1 26,27-26,-26 26,26-26,-27 26,1-26,-1 0,1 27,-1-27,1 0,0 26,-1-26,27 0,-26 26,-1-26,27 0,-26 26,26-26,0-26,-27 52,27-52,0 25,-26 1,26 0,0-26,-27 26,27-27,0 27,-26-27,26 27,0-26,-27 26,27 0,-26-27,26 1,-26-1,26 1,0-1,-27 0,27-26,0 27,0-27,0 26,0 1,0-1,0-26,-26 27,26-27,0 26,0 1,0-1,-27-26,27 27,0-1,0-26,0 26,-26-26,26 0,0 0,0 0,0 0,0 0,-27 0,27 0,0-26,0-27,-26 53</inkml:trace>
  <inkml:trace contextRef="#ctx0" brushRef="#br0" timeOffset="110039.2939">13044 13758,'0'-26,"0"26,0 26,-26-26,26 0,-27 27,27-1,-26 27,-1-26,27 26,-26-1,0-25,26 26,-27 0,27-27,-26 27,26-26,26-1,-26-26,27 0,-1 0,27 0,-27 0,27-26,0 26,0-27,-26 27,26-26,-27 26,0 0,-26-27,27 27,-27 0,0-26</inkml:trace>
  <inkml:trace contextRef="#ctx0" brushRef="#br0" timeOffset="112537.4367">11563 7276,'-27'0,"27"0,-26 0,-1 0,27 0,-26 27,26-27,0 26,-27-26,1 26,26 1,-27-1,1 1,26-1,-26 1,26-1,-27 27,27 0,-26 0,26 0,0 0,0 0,0 0,0 26,0 0,0-26,0 27,0-1,0 27,0-27,0 1,26 25,-26 1,0 0,0 0,0 0,0-27,0 27,0 0,0 0,0-1,0 1,27 0,-27 0,0 0,0 0,0-1,0 28,0-27,26-1,-26 1,0 0,0 26,26-26,-26 0,0 0,27 0,-27 0,0-1,26 1,-26 0,0 0,27 0,-27-27,0 27,0 0,0-27,26 27,-26-27,27 27,-27-26,26-1,-26 0,27 1,-27-1,26 0,-26-26,27 0,-27 27,26-27,0-1,-26 1,27 0,-1 0,-26-26,27 26,-27-27,26 27,-26-27,27 1,-27-27,0 26,0 1,26-27,-26 26,0-26,0 0,0 0,0 0,0 0,0 0,0 27,0-27,0 0,0 0,0 0,0 0,0 0,0 0,0 0,0 0,0 0,0 0,0-27</inkml:trace>
  <inkml:trace contextRef="#ctx0" brushRef="#br0" timeOffset="113320.4816">11827 13891,'0'0,"0"26,0-26,0 27,0-27,0 26,0 0,0-26,0 27,0-1,0-26,0 27,0-27,0 0,-26-27,26 1</inkml:trace>
  <inkml:trace contextRef="#ctx0" brushRef="#br0" timeOffset="114747.5632">12356 8599,'0'0,"0"0,0 0,0 0,0 0,0 0,0 0,0 0,0 0,0 0,27 26,-1-26,1 27,26-1,0 1,0-1,-1 1,1-1,0 27,0-26,0 25,0 1,-27 0,27 0,0 0,-26 27,-1-28,1 1,-1 27,-26-27,0 0,0 26,0 0,0-26,0 27,-26-27,26 52,-27-25,1-1,-1 0,1 1,-1-1,1 27,-27 0,27-27,-1 27,-26 0,27 0,-27 0,26-1,1-25,-1 26,-25-1,25 1,1-26,-1 26,-26-1,27-25,-1 26,1-1,-1 1,1 0,26-27,-27 27,1 0,0-27,-1 27,27-26,-26-1,26 0,-27-26,27 27,0-27,-26 26,26-26,0 0,0 26,0-26,0 0,0-26,0 25,0 1,0-26,26-1,-26 27,0-26,27-1,-27 1,26-1,-26 0,27-26,-27 27,0-27,26 26,-26-26,0 0,0 0,0 27,0-27,0 0,0 0,0 0,0 0,0 0,0 0,0 0,0 0,0 0,0 0,0 0,0 0,0 0,0 0,0 0,0 0</inkml:trace>
  <inkml:trace contextRef="#ctx0" brushRef="#br0" timeOffset="116843.6831">13468 15108,'0'26,"0"-26,26 0,-26 0,27 0,25 0,-25 0,26 27,0-54,0 27,0 0,0 27,-1-27,1 0,0 0,-26 0,-1 0,27 0,-53 0,27 0,-1 0,-26 0,0 0,0 0,0 0,0 0,0 0,0-27,0 1,0-1,-26 1,26 26,0-27,-27 1,27 26,-26-27,26 27,0 0,-27-26,27 26,-26 0,26 0,0 0,26 0,1 26,26-26,-27 0,27 0,-27 0,27 0,-26 0,-1 0,-26 27,0-27,0 0,0 26,-26 1,-1-27,1 26,-27 1,26 26,1-53,0 26,-1 1,1-27,26 26</inkml:trace>
  <inkml:trace contextRef="#ctx0" brushRef="#br0" timeOffset="117271.7076">13282 16113,'0'0,"0"27,0-27,27 0,-27 26,26-26,27 27,0-27,0 26,0-26,26 0,1 0,-27 0,0 0,26 0,-26 0,-27-26,1 26,-1 0,1-27,-27 1,0 26,0-27,-27-26,27 53</inkml:trace>
  <inkml:trace contextRef="#ctx0" brushRef="#br0" timeOffset="117551.7236">14023 15849,'0'-27,"-26"27,26 0,0-26,0 26,-27 26,27-26,0 27,27-1,-1-26,1 26,-1 1,27-27,-26 26,25 1,-25-1,-1 1,1-1,-27-26,0 27,-27 26,27-27,-53 27,27-27,0 27,-27-26,0 26,26 0,-26-27</inkml:trace>
  <inkml:trace contextRef="#ctx0" brushRef="#br0" timeOffset="123582.0685">14658 14975,'0'0,"0"0,0 0,0 0,0 0,-26 27,26-27,0 0,0 0,26 0,-26 0,0 0,27 0,-1 0,-26 0,27 0,-1-27,1 27,-1 0,0 0,1-26,26 0,-27-1,1 1,26-1,-27-26,1 27,-1-27,1 26,-1-26,0 1,1-1,-27 0,0 0,26-27,-26 28,0-28,-26 27,26-26,0-1,0 1,-27 0,1-1,0 1,-1 0,1-1,-27 1,26-1,-26-25,27 25,-27 1,0 26,0-26,0-1,0 1,0-1,0 1,1 0,-28-1,27 27,0-26,0 0,0-1,-26 27,26-26,0 26,27 0,-27 0,0-26,0 52,0-25,0-1,0 26,0-26,0 27,-26-1,26 1,0-1,0 1,0-1,1 27,-1 0,-27-26,27 26,0 0,-26 0,53 0,-54 26,27-26,0 0,-26 0,26 0,0 0,0-26,-26 26,52 0,-52 0,26-26,0 26,-26 0,-1-27,28 1,-28 26,54-27,-27 1,0-27,0 26,0 1,27-27,-1 0,1 0,-1 0,1 0,-1 0,1 0,-1-26,1 26,26 27,-27-54,1 54,26-27,0 0,-26 27,26-27,0 0,0 26,26-26,-26 0,0 1,0 25,26-26,-26 0,27 27,-27-1,26-26,1 27,-27 0,26-1,1 1,-1 26,27 0,-26-27,25 27,1 0,0 0,0 0,0 27,0-27,0 0,0 0,0 26,0-26,0 27,0-27,-1 0,-25 0,-1 0,27 0,-26 0,-1 0,1 0,-1 0,1 0,-27 0,0 0,0 0,0 0,0 0,26 0,-26 0,0 26,0-26,27 26,-27 1,26-1,-26 1,26-1,-26 27,27 0,-27 0,26 0,-26 0,0 26,0 1,0-1,0-26,0 26,0-26,0 0,0 0,0 0,27 0,-27-27,0 27,0-26,0-1,0 1,-27-1,27 1,0-1,0 0,0 1,0-1,0-26,-26 27,26-1,0-26,0 27,0-27,0 26,0-26,0 0,26 27</inkml:trace>
  <inkml:trace contextRef="#ctx0" brushRef="#br0" timeOffset="125500.1782">14552 16404,'27'-26,"-1"26,1-27,-1 1,1 26,-1-27,27 1,-26-1,25 27,-25 0,26 27,-27-1,1 1,-27 26,0 0,0 0,-27-27,27 53,-26-52,-1 26,27-27</inkml:trace>
  <inkml:trace contextRef="#ctx0" brushRef="#br0" timeOffset="125708.1901">14976 16907,'0'26,"0"-26,26 0,-26 0,0 27,0-27,0 26,0-26,0 27,0-27,0 0</inkml:trace>
  <inkml:trace contextRef="#ctx0" brushRef="#br0" timeOffset="130491.4637">14579 16378,'0'0,"0"26,0-26,0 0,0 0,0 0,0-26,0 26,0-27,26 27,-26 0,27-26,-1 26,1 0,-1-27,1 27,-1 0,27 0,0 0,0 0,0 0,0 27,26-27,-26 26,0 1,0-1,0 1,0 26,-27-27,27 27,0-27,-27 27,1-26,26-1,-53 27,26-26,1-1,-27 27,0-27,0 1,0-1,0 1,-27 26,27-27,-26 1,-1 26,1-27,-27 0,26 27,-25-53,-1 53,26-26,-26-1,0 1,0-1,1 1,-28-1,27 1,-26-1,-1-26,28 26,-28 1,1-1,-1 1,-25-27,25 26,1 1,-1-27,1 26,-27-26,27 27,0-27,-1 26,-26-26,27 27,-27-27,0 0,27 0,0 0,-27 26,0-26,0 0,27 0,-27 0,0 0,0 0,0 0,0-26,1 26,-1 0,0-27,0 1,0-1,-26 27,26-53,27 27,-27-27,0 0,0 0,27 0,0-26,-1 26,1-27,26 1,0 26,-26-26,26-27,26 27,-26-27,27 26,-1-25,1-1,-1 0,1-26,0 26,26 0,-27-26,27 26,-26-26,26 26,-27 0,27-26,0 26,0 0,0 0,0 0,0 0,27 1,-27-1,0 0,26 0,-26 0,0 27,27-27,-27 0,26 0,-26 27,26-27,-26 0,27 0,-27 1,26 25,-26-26,27 1,-27-1,26 0,-26 0,27 0,-1 27,-26-27,27 0,-1 0,-26 1,27-1,-27 0,26 0,-26 0,0 0,27 1,-27-1,0 0,0 0,0 0,0 0,0 1,0-1,0 0,0-26,0 26,0 0,0 0,0 0,0 27,0-27,0 0,0 0,26 1,-26 25,0-26,0-26,0 26,0 0,26 1,-26-28,0 1,0 26,27 0,-27-26,0 26,26-26,-26 26,0 0,27 0,-27 1,0-28,26 54,-26-27,27 0,-27 0,26 27,-26-27,0 27,27-1,-27-25,0 25,0 1,26-1,-26 28,0-28,0 1,0 26,-26-26,26 26,0 26,-27-26,27 27,-26-27,-1 26,1 27,26-26,-27-1,1 27,-1 0,27 0,-26 0,0 0,26 0,-27 0,1 0,26 0,-27 27,27-27,-26 0,-1 26,27-26,-26 0,-1 27,27-27,-26 26,26-26,-27 27,27-27,-26 26,26-26,-27 0,1 27,26-27,-26 26,-1-26,27 27,-26-27,26 0,0 0,-27 26,27-26,0 0,0 0,-26 27,26-27,0 0,-27 0,27 0,0 0,0 0,0 0,0 0,0 0,0 0,0 0,0 0,0 0,0 0,0 0,0 0,0-27,0 1,27 26,-27-27,0-26,0 27,0-1,26-26,-26 27,27-27,-27 27,0-27,26 26,-26 1,0-1,0 27,0 0,0 0,0 0,0 0,0 0,0 0,0 27,0-1,-26 1,-1-1,27 27,-26-27,-1 27,1-26,-1 26,1-27,-1 27,1-26,26-1,-26 1,26-27,-27 26,27-26,0 0,27 0,-27 0,26 0,0 0,1 0,-1-26,27 26,-26 0,26 0,-27-27,27 27,-27 0,1 0,-1 0,-26 0,27 27,-27-27,0 0,26 26,-26-26,27 0,-27 0,0 0,0 0,0-26,-27-1</inkml:trace>
  <inkml:trace contextRef="#ctx0" brushRef="#br0" timeOffset="131521.5226">9711 5636,'-27'0,"1"26,-1-26,1 0,-27-26,0 26,26 0,-52 0,26 0,0 0,-26 0,26 26,0-26,0 27,0-1,27 0,-27 1,26-1,1 27,-1 0,1-26,0 26,26 0,0-1,0 28,0-27,0 26,26-26,-26 26,26-26,-26 0,0-26,27 26,-27-27,26 27,-26-53,27 26,-27-26,26 0,27 0,-26-26,26 26,-1-26,28-1,-1 1,1-1,25 1,-25-1,-1 27,27-26,-27 26,27-27,-53 27,0 0,26 0,-26 27,-26-27,26 26,-27-26,1 27,-27-27,26 0,-26 0,27 26,-27-26,0-26,0-1,0 1,-27-27,27 0,-26-26,-1-1,-26 1,27-1,-27-25,26 25,-25 27,25 0,1 0,-1 1,1 25,26 1,-27 26,27 0,-26 0,26 0,0 0,0 0,26 0,-26 0,0 26,0-26,27 0,-27 0,26 0</inkml:trace>
  <inkml:trace contextRef="#ctx0" brushRef="#br0" timeOffset="133092.6125">8758 5398,'0'26,"0"0,0 1,0-1,-26 27,26 0,0 0,0 26,-27-26,27 27,0-1,0 1,0-1,-26 27,26 0,0-1,0 1,0 27,-27-1,27 0,0 0,0 27,-26-27,26 27,0 26,0-26,0 0,0 26,26-26,-26 26,0-26,27 0,-27 26,26-26,-26-1,0 1,0 0,0 0,0-1,0 1,-26 0,26 0,0-1,-27 1,27-27,0 27,0-27,27 1,-27-1,0-53,0 27,26 0,-26-27,0 1,0-1,0-26,27 0,-27 0,0-27,0 1,0-1,0 1,0-27,0 0,0 0,0-27</inkml:trace>
  <inkml:trace contextRef="#ctx0" brushRef="#br0" timeOffset="133403.6303">8308 11906,'0'27,"0"26,0 0,0-1,0 1,27 27,-1-1,-26-26,27-26,-1 25,1-25,-1-1,0-52,1 26,26-27,-27-25,27-1,0 0,0-27,26 1,-26 26,0 0,-26-26,-1-1</inkml:trace>
  <inkml:trace contextRef="#ctx0" brushRef="#br0" timeOffset="134115.671">6403 5874,'0'26,"0"1,0-1,0 27,27 0,-27 0,0 26,0 1,0-1,0 27,-27-27,27 27,0 26,0-26,-26 26,26 27,0-26,0 25,-27 27,27 1,0-1,-26 27,26-27,0 26,0 1,0 0,0-27,0 0,0 0,-27-26,27 0,0-27,0 0,0 1,0-54,0 27,0-27,-26 1,26-27,0-27,0 27,0-27,0 1,0-27,0 0,0 0,0 0,-26-27,26 1,0 0,-27-1</inkml:trace>
  <inkml:trace contextRef="#ctx0" brushRef="#br0" timeOffset="134456.6905">6112 10557,'-26'-27,"-1"1,27 26,-26 0,26 0,0 0,0 0,0 26,0 1,0 26,26 0,1 0,-27-27,26 27,1 0,-27-27,26 1,-26-1,0-26,27 0,-1 0,-26-26,27 26,-1-27,27 1,-27 26,1-53,-1 27,1-1,-1 27,1-26,-27-1,26 27,-26 0,27-26,-27 26,0 0,26 0,-26 0</inkml:trace>
</inkml:ink>
</file>

<file path=ppt/ink/ink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17:16:46.6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11 38,'9'6'6,"-9"-6"-6,17-8 0,-4-1-13</inkml:trace>
</inkml:ink>
</file>

<file path=ppt/ink/ink2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20:56:55.858"/>
    </inkml:context>
    <inkml:brush xml:id="br0">
      <inkml:brushProperty name="width" value="0.05292" units="cm"/>
      <inkml:brushProperty name="height" value="0.05292" units="cm"/>
      <inkml:brushProperty name="color" value="#5C83B4"/>
    </inkml:brush>
    <inkml:brush xml:id="br1">
      <inkml:brushProperty name="width" value="0.05292" units="cm"/>
      <inkml:brushProperty name="height" value="0.05292" units="cm"/>
      <inkml:brushProperty name="color" value="#C0504D"/>
    </inkml:brush>
  </inkml:definitions>
  <inkml:trace contextRef="#ctx0" brushRef="#br0">22702 15584,'26'0,"-26"0,0 0,0 0,0 0,0-26,-26-1,26 27,-27-53,27 0,-26 27,26-27,-27 26,27-26,-26 1,-1-1,1 26,26-26,-27 27,27-1,-26 1,26-1,0 27,0 0,26 27,-26 26,27 0,-1 0,27 26,0 0,0-26,0 27,0-1,0-26,-27-27,27 27,-26-26,-1-27,1 26,-1-26,-26 0,0 0,0-26,0 26,-26-27,-1 1,1-27,-27 27,0-1,26-26,-52 0,26 27,-26-1,-1 1,27 26,-26-27,26 27,27 0,-1 0,1 0,26 0,26-26,1-1,-1 1,27 0,0-27,26 0,1 0,-1-27,-26 1,26 26,-26 0,0-26,0 26,-26 26,-1 1,0 0,1-1,-27 27,0 0,0 27,0-1,-27 0,1 27,0 0,-1 27,-26-1,0 27,0-27,0 54,-26-28,26 1,0 0,-26 0,26 0,0-27,27-26,-1 26,1-26,26-26,-27-1,27-26,0 0,0 0,0 0,0 0,27 0,-27-26,0-1,0 1,26-1</inkml:trace>
  <inkml:trace contextRef="#ctx0" brushRef="#br0" timeOffset="1091.0619">22702 14473,'26'-27,"-26"-26,0 0,27 27,-54-27,27 0,-26 0,26 0,-27 0,-26 0,27 27,-27-27,0 27,0-1,0 27,-26-26,-1 26,1 26,0 1,-27-1,0 27,27 26,-27 1,26-1,-25 27,25 0,1 0,-1-1,27-25,1 26,25-27,1 0,-1 1,1-27,26 0,-27 0,27-1,0-25,-26-1,26 1,0-1,0-26,0 0,-27 27,27-27,0 0,0-27,0 1,0 26,0-27,0-26,0 27,0-27,27 27,-27-54,0 54,0-54,0 54,0-27,0 0,0 27,0-1,0 1,0-1,0 1,0 26,0 0,-27 26,27 1,0-1,-26 1,26 26,-27-27,27 53,-26-26,26 0,-26 0,26 0,-27 0,27-27,0 27,-26-26,26-27,0 26,0-26,0 0,0 0,26 0,1-26,-1 26,0-27,1 1,-1-27,27 53,27-53,-27 27,-1-1,1 1,0-1,0 1,-26-1,26 27,-53-26,26 26,-26-27,0 27,0 0,0 0,0-26,0 0</inkml:trace>
  <inkml:trace contextRef="#ctx0" brushRef="#br0" timeOffset="1610.0918">22993 12938,'26'-53,"1"27,-27-1,26-26,27 27,-27-1,27 1,-26-27,26 53,0-26,0-1,-1 27,-25-26,26 26,0 26,-27-26,27 53,-26-26,-27 25,26 1,-26 27,-26-1,-1 1,1 25,-27-25,26 26,-26-27,0 27,1-27,25-26,1 26,-1-26,1 0,26-53,0 53,0-26,26-1,1-26</inkml:trace>
  <inkml:trace contextRef="#ctx0" brushRef="#br0" timeOffset="1946.1112">23601 14340,'0'0,"0"-26,0 0,0-1,0 27,0-26,0 26,0 0,0 0,0 0,-26 26,26-26,0 27,0-1,0 0,26-26,-26 0,27 0,-1 0,-26 0,27 0,-27 0,0 0,0 0,-27 27,27-27,-26 26,26-26</inkml:trace>
  <inkml:trace contextRef="#ctx0" brushRef="#br0" timeOffset="173039.8973">741 15055,'0'0,"27"26,-27-26,0 0,0 0,0 0,-27-26,27 26,0-27,-26 1,26-27,0 0,-27 0,27 0,0-26,0 26,-26 0,26 0,0 27,0-1,0 27,0 0,0 27,26-1,-26 27,27 0,-1 0,1 26,26 1,-27-27,27-1,-27 1,1-26,-1-1,27 1,-53-27,27 0,-27 0,0 0,-27-27,1 27,-1-26,-26-1,0 1,1-1,-1 1,0 0,0-1,0 1,26 26,27 0,0 0,0-27,27 1,-1 26,27-27,-26 1,26-1,0 1,-1 26,-25-27,-1 1,1-1,-1 27,-26 0,0 0,27-26,-27 26,0 26,0-26,-27 0,27 27,0-1,-26 1,26-27,-27 26,27-26,-26 27,26-1,0-26,-27 27,27-1,-26 1,26-1,-26 1,26-1,-27 0,27 1,-26-1,26 1,0-1,-27 1,27-27,0 0,-26 0,-1-27</inkml:trace>
  <inkml:trace contextRef="#ctx0" brushRef="#br1" timeOffset="375535.4794">23178 7911,'26'0,"-26"0,27 0,-27 27,0-27,26 0,1 0,-1 26,1-26,26 26,-1-26,1 53,27-26,-1-1,0 27,1-26,26 26,-27 26,0 0,1 1,-1 26,1-27,-54 27,27 0,-27-1,1 1,-1 27,-52-28,26 1,-53 0,26 0,-25-27,-28 1,27-1,-26-26,0 0,-1 0,27-53,0 26,27 1,-1-27,27-27,-26 27,26-26,-27-27,27 26,0-52,-26 26</inkml:trace>
  <inkml:trace contextRef="#ctx0" brushRef="#br1" timeOffset="376319.5243">22913 8096,'0'0,"0"0,27-26,-27 26,0 0,0 0,0 26,0-26,26 0,-26 27,27-1,26-26,-27 27,27-1,0 1,0 25,0 1,0 0,-27 0,27 0,-27 27,1-1,-27 0,0 27,0 0,0-27,0 27,-27 0,1 0,-27 0,27-27,-27 27,26-27,-26 1,27-1,-27 0,0-26,27 0,-1 0,1-26,26-1,-27 0,27-26,0 0,0 0,0 0,-26 0,26 0,0 0,-27-26,27 26,0-26,0-1,0 1,27-27</inkml:trace>
  <inkml:trace contextRef="#ctx0" brushRef="#br1" timeOffset="376782.5506">24342 9049,'26'0,"1"0,-1 0,27 0,-26 0,26 0,-27 0,54 0,-28-27,1 27,0-26,27 26,-27-27,26 27,-26 0,0 0,-27-26,27 26,-26 0,-27 0,0-27,-27 27,27 0</inkml:trace>
  <inkml:trace contextRef="#ctx0" brushRef="#br1" timeOffset="377189.5741">24130 9737,'-26'0,"-1"0,1 26,0-26,-1 27,1-27,-27 26,0 1,0-1,-27 0,1 27,0-26,26 26,-27-27,28 27,-1-26,26-27,1 26,-1-26,27 0,0 0,0-26,0 26,27-27</inkml:trace>
  <inkml:trace contextRef="#ctx0" brushRef="#br1" timeOffset="377737.6054">23601 8255,'-26'-26,"26"26,-27-27,1 1,-27-1,26 27,-52-26,26-1,0 1,0 26,0 0,0 0,1 0,25 0,1 26,26-26,-27 27,27-1,27-26,-27 0,0 0,0 0,26 0</inkml:trace>
  <inkml:trace contextRef="#ctx0" brushRef="#br1" timeOffset="381364.8126">23733 9049,'0'0,"-26"0,26 26,-26-26,-1 27,-26-1,27 1,-1 26,1-27,26 0,-27 27,27-26,27-1,-27 1,26-27,1 0,26 0,-27-27,1 27,-1-53,0 53,1-53,-27 27,0 0,0-1,-27 1,27-1,-26 27,0-26,26 26,0 0,0 0,0 26,26-26,0 27,1-1,-27 1,26-27,1 26,-27-26,0 0,0 26,0-26,26-26,-52 0,26-1,0 1,0-1,0-26,0 27,26-27,-26 0,0 26,27-25,-1 52,-26-27,27 1,-27 26,26 0,-26 0,27 0,-54 26,27 1,0-27,-26 26,-1 0,1 1,26-1,-27 1,27-1,0-26,0 27,0-27,27 26,-1-26,1 0,-1 27,1-27,-27 0,26 0,1 0,-27 0,26 0,0 26,-26-26,27 0,-27-26,26 26</inkml:trace>
  <inkml:trace contextRef="#ctx0" brushRef="#br1" timeOffset="382279.8652">19765 6033,'0'26,"0"0,26 27,-26-26,0 52,0-26,27 0,-27 26,0 1,26-1,-26-26,0 26,0 1,0-1,0-26,0 0,0 0,-26-27,26 1</inkml:trace>
  <inkml:trace contextRef="#ctx0" brushRef="#br1" timeOffset="382802.8951">19474 6165,'0'-27,"0"1,0-1,26 1,1-27,26 27,26-1,27 1,0-1,-1 1,28-1,-1 27,0 0,1 27,-1-1,-26 27,26-26,-53 52,1-26,-27 26,0 1,-27-1,0 0,-52-26,0 27,-27-1,0-26,-27 26,1-26,-27 0,0 27,0-28,1 1,-1-26,0-1,27 1,-1-1,27-26,0 0,0 0,27 0,26 0,0 0,0 0,26 0,1 0</inkml:trace>
  <inkml:trace contextRef="#ctx0" brushRef="#br1" timeOffset="383246.9205">19923 8149,'0'0,"0"53,0 0,0 0,-26 26,26 1,0 26,0-1,0 1,0 0,0 0,0 0,0 0,0-54,0 28,-26-27,26-27,0-26,0-26</inkml:trace>
  <inkml:trace contextRef="#ctx0" brushRef="#br1" timeOffset="383626.9422">19791 8229,'0'-80,"27"27,-1 27,27-1,26 1,1 26,26 0,26 26,0 1,-26 26,26 0,1 26,-28 0,-52-26,27 27,-27-1,-53 27,0-27,-53 1,0-1,-27 27,1-27,-27 1,-26-1,26-26,0-27,0 27,27-26,0-1,26-26,0 0,26 0,1 0,26 0,0 0,26 0,1 0,-1 0</inkml:trace>
  <inkml:trace contextRef="#ctx0" brushRef="#br1" timeOffset="384001.9637">19791 10504,'0'0,"0"0,27 26,-27 27,26 0,-26 0,27 27,-1-1,0 27,1 0,-1-1,1 1,-1 0,-26-27,0-26,27 27,-54-27,27-27</inkml:trace>
  <inkml:trace contextRef="#ctx0" brushRef="#br1" timeOffset="384378.9853">19818 10874,'26'-53,"1"1,25 25,1-26,0 53,27-26,26 26,-1 0,1 26,-26 1,25 26,1-1,-26 28,-1-27,-26 26,-27 1,1-28,-27 28,-27-27,-26 26,1 0,-54-26,26 0,-26 27,-26-54,53 27,-27-26,27-27,-1 0,27 26,27-52,-1 26,27 0,27-27,-1 1</inkml:trace>
  <inkml:trace contextRef="#ctx0" brushRef="#br1" timeOffset="384755.0066">19871 12303,'26'27,"-26"-1,0 27,0 26,26 1,-26 26,0-1,0 1,27 0,-27 0,0-27,0-26,26 0,-26-26,0-1,0-26</inkml:trace>
  <inkml:trace contextRef="#ctx0" brushRef="#br1" timeOffset="385179.031">19923 12383,'0'-27,"27"-26,-27 53,26-26,27-1,0 27,27 0,-1 27,27-27,-27 26,27 27,0 0,0 0,-27 0,0 26,-26-26,0 26,-26 1,-27-27,0 26,-53 1,0-1,-53-26,27 26,-54-26,28 26,-1-26,0-26,0 26,27-27,-1 1,54-27,-1 0,1-27,26 27,26-26,-26-1,53 1,-26-1,26-26,0 1</inkml:trace>
  <inkml:trace contextRef="#ctx0" brushRef="#br1" timeOffset="386026.0795">21061 12594,'53'27,"-26"-27,25 0,-25 26,-1-26,27 0,-26-26,26 26,0-27,-27-26,27 0,-27-26,27 0,0-1,0-26,0-26,-26 0,-1 0,0-1,1 1,-27-27,0 27,26-27,-26 0,0 27,27 0,-1 0,-26 26,27-27,26 28,-27-1,27 26,26 27,1-26,-1 26,1 27,52-27,-26 26,0 1,-1-1,-25 27,-1-26,0 26,-26-27,-26 1,-27 0</inkml:trace>
  <inkml:trace contextRef="#ctx0" brushRef="#br1" timeOffset="386659.1156">20955 11165,'53'-26,"-26"0,26 26,-27-27,1-26,25 27,1-27,-26 0,-1 0,1 0,26-26,-27 26,1-27,-1 1,-26 0,27 26,-1-27,27 1,-27 0,27-1,0 27,27-26,-28 0,28 26,-1 0,27-27,0 27,26 0,-26 1,0 25,0 1,-27-1,27 27,-53-26,0 26,0 0,-53 0,26 0,-26 0,0-27</inkml:trace>
  <inkml:trace contextRef="#ctx0" brushRef="#br1" timeOffset="387250.1495">21273 8599,'53'0,"0"26,26-26,-26 0,26 27,1-1,-1 1,0-1,-26 1,0 26,0 0,0-1,-26 1,-1 0,27-26,0 26,0-27,26 1,-26-27,53 26,26-26,-26 0,53 0,-53-26,26 26,0 0,-52 0,25 0,-52 0,27 0,-54-27</inkml:trace>
  <inkml:trace contextRef="#ctx0" brushRef="#br1" timeOffset="387984.1915">21273 7091,'0'-27,"0"27,26-26,-26 26,27-27,-1 27,-26-26,27 26,26 0,-27 26,27 1,0-1,0 1,26 26,1 0,-1 26,-26 0,26 1,-26-1,0 27,0 0,0-27,-27 27,-26 0,27 0,-27-27,0 27,0-27,0 1,0-1,0-26,26 0,-26 0,27 0,26-27,-27 1,27-1,0-26,26 27,1-27,-27 0,26 0,0 0,1 0,-1 0,-26 0,0 0,0-27,0 27,-27 27,-26-27,0 0</inkml:trace>
  <inkml:trace contextRef="#ctx0" brushRef="#br1" timeOffset="395455.6186">8150 9763,'0'0,"0"0,0 0,0 0,0 0,0 0,0 0,0 0,0 0,-27 0,27 0,-26 0,-1 0,1 0,-1 0,1 0,-1 0,-26 0,27 0,-27 0,27-26,-27 26,0 0,0 0,0 0,0 0,-26 0,-1 0,27 0,-26-27,0 27,26 27,-27-27,1 0,0 0,26 0,-27 26,27-26,0 0,0 27,1-27,-1 0,26 0,-26 26,-26-26,26 0,0 27,0-27,0 0,0 0,0 26,0-26,1 0,-1 0,26 0,-26 0,27 0,-1 0,1 0,-27-26,27 26,-27 0,0 0,26 0,-26 0,0 0,0 0,1 0,-1 0,26 0,-26 0,27 0,-27 0,26 0,-25 0,25 0,-26 0,0 0,27 0,-27 0,0 0,0 0,0 0,0 0,0 0,0 0,0-27,1 27,-1 0,0 0,0 0,0 0,-27 0,28 0,-1 0,-27 0,1 0,26 0,-26 0,26 0,-27 0,1 0,0 0,26 0,0 0,-27 0,27-26,1 26,-28 0,27 0,0-27,0 27,-26-26,26 26,0-27,-26 27,26-26,-26 26,26 0,0 0,-27-27,1 27,26 0,-26-26,-1 26,27 0,0 0,1-27,-1 27,0 0,26 27,-26-27,27 0,-1 0,1 26,-27-26,27 0,26 27,-27-27,27 26,-26-26,-1 27,27-1,-26 1,26 26,0-27,-27 27,27-27,0 27,-26 0,26 0,0-26,0 25,0-25,0 26,0 0,0-27,26 1,-26-1,0 27,0-26,27-1,-27 0,26 1,1-1,-27 1,26-1,1 1,-1-1,0-26,1 27,-1-1,27-26,-26 0,26 27,-27-27,27 26,0-26,0 0,-27 26,27-26,0 0,0 0,0 0,0 0,0 0,0 0,0 0,-27 0,27-26,0 26,-27 0,27 0,0 0,0 0,0 0,26 0,-26 0,0-26,27 26,-1 0,0 0,-26-27,27 27,-27 0,26 0,0-26,1 26,-27 0,0 0,26-27,-53 27,54 0,-27 0,0 0,0 0,-1 0,1 0,-26 0,26 0,26 0,-26 0,-26 0,25 0,28 0,-27-26,0 26,26 0,-26 0,0 0,26 0,-26 0,27-27,-1 27,-26 0,26 0,-26-26,26 26,-26 0,27 0,-1-27,-26 27,26 0,-26 0,0 0,27 0,-27 0,26 0,-26 0,26 0,-26 27,0-27,0 0,0 0,0 0,0 26,0-26,26 0,-26 0,0 0,26 0,-26 0,27 0,-1 0,0 0,-26 0,27 0,-28 0,1 27,0-27,0 26,0-26,0 0,0 0,0 0,0 27,0-27,26 0,-26 26,0-26,0 0,0 0,0-26,-27 26,27-27,0 27,-27-26,27-1,-26 1,-1-1,1-26,-1 27,1-27,-27 0,0 0,0 0,0 0,-27 0,1 1,-1-1,1 26,-1-26,1 27,-1-1,27 1,-26 26,0-27,26 27,0 0,0 0,0 0,0 0,0 0,0 0,0 0,0 27,0-27,0 26</inkml:trace>
  <inkml:trace contextRef="#ctx0" brushRef="#br1" timeOffset="398696.8042">1932 11562,'0'0,"0"0,-27 0,27 0,0 0,0 0,-26 0,26 0,-27-26,1 26,26 0,-26 0,-1 0,1 0,26 0,-27 0,1 26,-1-26,1 0,-1 0,-26 0,27 27,-27-27,27 0,-27 26,0-26,26 0,-26 0,27 27,-27-27,27 0,-1 26,27-26,-26 27,26-1,0 1,-27-27,27 52,0-25,0-1,0 1,-26 26,26-27,0 1,0-1,0 27,0 0,0-27,0 1,0-1,0 27,0 0,0-26,0-1,0 1,-27-1,27 27,0-53,0 53,-26-27,26-26,0 27,0 26,0-27,0 1,0-1,0 0,0 27,0 0,0-26,0 26,0 0,0 0,0-1,26 1,-26 0,0 0,0 0,0 26,0-26,0 0,0 0,-26 27,26-27,0-1,0 1,0 0,0-26,0 26,0-27,0 27,26-27,-26 1,0-1,0 1,0-27,27 26,-27 1,0-27,0 26,26-26,-26 0,0 0,27 27,-27-1,26-26,-26 0,27 27,-1-27,27 0,-27 26,27-26,-26 0,26 0,0 0,-27 27,27-27,0 0,0 26,0-26,0 26,26-26,-26 0,0 27,0-1,0-26,0 27,26-1,-26-26,26 27,-26-27,27 0,-28 26,28-26,-1 27,1-27,-1 0,0 0,1 0,-1 0,0 0,27 0,-26 0,25 0,1 0,0 0,0 0,0-27,26 27,-26-26,26 26,-26 0,26-27,1 27,-1-26,-26 26,26-27,0 27,1-26,-1-1,0 27,1-26,-1 26,0-26,0 26,1 0,-27 0,26 0,-26 0,26 0,-26 0,0 0,26 26,-26-26,0 0,-1 26,1-26,27 0,-54 0,27 27,0-27,-1 0,-25-27,-1 27,1 0,-1-26,0 0,-26-1,27 1,-54-27,27 26,-27-26,1 0,-1 0,1-26,-27 26,26-26,-26-1,27 1,-27 0,26-1,-26 1,27 0,-27-1,0 1,0-27,0 27,0-1,-27-26,27 27,-26 0,-1-1,1 1,-1 0,27-1,-26 1,-1 26,1 0,-1-26,1 26,0 0,-1 26,-26-26,27 27,-1-1,-26 1,27 0,-27 26,0 0,0-27,27 27,-27-26,0 26,0-27,0 27,27-26,-27 26,0 0,26-27,-26 1,27 26,-27-27,0 27,0 0,0-26,-26 26,26 0,0-27,-26 27,-1-26,1 26,0 0,-1 0,1-27,-27 27,27 0,-27 0,26-26,-25 26,-1 0,26 0,-26 0,1 0,25 0,1 0,-27 0,27 0,-1 0,1 0,0 0,-1 0,27 0,-26 0,0 26,-1-26,1 0,-1 0,27 27,-26-27,0 0,26 0,-27 0,1 26,26-26,0 0,-26 0,26 27,-26-27,26 0,-27 0,1 26,26-26,0 0,-26 0,-1 27,27-27,-26 0,26 0,0 26,-26-26,26 0,-26 0,-1 0,1 27,26-27,0 0,-26 0,-1 0,27 0,0 26,0-26,1 27,-1-27,0 0,26 26,1-26,-27 0,26 27,1-27,-1 0,1 0,0 0,-1 0,27 0,0 0,-26 0,-1 0,27-27,0 1</inkml:trace>
  <inkml:trace contextRef="#ctx0" brushRef="#br1" timeOffset="400722.9201">8864 10134,'0'26,"0"-26,0 26,26-26,1 27,-1-27,27 26,0-26,0 0,26-26,1-1,26-25,-27-1,27-53,0 26,-1-25,-25-28,-1 1,1-27,-27 27,-27-27,0 0,1-26,-27 27,0-1,-27 0,27 0,-26 27,26 0,0-1,0 28,26 25,1 1,26-1,0 28,26-28,0 27,1 0,26 0,0 0,-1 1,1-1,-26 26,-1-26,0 27,-26-1,0 1,-26 26,-1-27,-26 27,0 0,0 0,0 0,0 0,-26-26,26 26,-27 0,27 0,0 0,0 0,-26-26,-1 26,27-27,-26 1,26 26,-27 0,1-27,26 1,-27 26,1 0,-1-27,27 27,0 0,-26 0,26 0,26 0,1 27,-1-27,27 0,0 0,0 26,0-26,0 0,0 0,0 0,0 0,-27 0,1 0,-1-26,1 52,-27-26,0 0,0 27,0-27,-27 26,1 1,-1-1,1 27,-1-27,1 27,-1-26,1 26,-1-27,1 27,0-53,26 53,0-27,-27-26,27 27,0-1,27-26,-27 27,26-27</inkml:trace>
  <inkml:trace contextRef="#ctx0" brushRef="#br1" timeOffset="404544.1386">19527 6324,'0'0,"0"0,0 0,0 0,0 0,0 0,-27 0,27 0,-26 0,26 0,-27 0,1 0,26 0,-27 0,1 0,-1 0,1 0,-27 0,27 0,-27 0,26 0,-26 0,0 0,0 0,1 0,-1 0,0 0,-27 0,27 0,-26 26,26-52,0 52,-26-52,26 26,0 0,0 0,0 0,0 0,0 0,27 0,-27 0,0 0,0 0,0 0,0 0,-26 0,26 0,-26 0,26 26,-27-26,27 0,-26 0,0 26,-1-26,27 0,-26 27,0-27,-1 0,1 0,-1-27,1 27,26 0,-26 0,-1-26,28 26,-1 0,0 0,0 0,0 0,0-26,0 26,-26 0,-1 0,27 0,-26 0,0 0,-1 0,1 0,-27 0,27 0,-1 26,1-26,0 0,-1 0,27 0,-26 0,26 0,0 0,0 0,0 0,0 0,27 0,-27 0,0 0,27 0,-27 0,0 0,26 0,-26 0,27 0,-27 0,0 0,27 0,-27 0,26 0,1 0,-1 0,1 0,-1 0,1 0,-1 0,1 0,26 0,-26 0,26 0,-27 0,27 0,-26 0,26 0,0-26,0 26,-27 0,27 0,0 0,0 0,0 0,-26 0,26 0,-27 0,1 0,26 26,-27-26,27 0,0 0,0 0,-26 0,26 0,0 0,0 0,0 0,0 0,-27 0,27 0,0 0,0 0,0 0,0 0,0 0,0 0,0 0,0 0,27 0,-27 0,0-26,0 26,26 0,-26 0,27-27,-27 27,0-26,-27 26,27 0,-26 0,26-27,-27 27,27 0,-26 0,26 0,0 0,-27 27,27-27,0 26,0 1,0-27,0 26,0-26,0 0,0 0,0 0,27 0,-27 0,0 0,26 0,-26-26,27 26,-27-27,26 1,-26 26,0-27,0 1,-26 26,26-27,-27 27,1 27,-1-27,1 26,0 1,-1-1,1 1,26-1,0 0,0 1,0-1,26 1,1-27,25 0,-25 0,26 0,-27 0,1-27,-1 27,1-26,-1-1,-26 1,0 26,0-53,-26 27,-1 26,1-27,-1 1,1 26,-1 0,-26 0,27 26,0 1,-1-27,1 26,26 1,-27-1,27 0,27 1,-27-27,26 26,1-26,-1 0,27 0,-27-26,1 26,-1-27,1 1,-1 0,1-1,-27 1,0-1,0 1,-27-1,27 27,-26 0,-1 27,1-27,-1 26,1 1,26-1,0 1,0-1,26-26</inkml:trace>
  <inkml:trace contextRef="#ctx0" brushRef="#br1" timeOffset="406998.279">19685 6615,'0'0,"-26"0,-1 0,27 0,-52 0,25 0,1 0,-1 26,1-26,-27 0,26 0,-26 0,0 0,1 0,-1 0,0-26,0 26,-27 0,28 0,-28 0,1-27,-1 27,1 0,0 0,-1 0,1 0,-27 0,27 0,-1 0,1 0,-27 0,27 0,-27 27,27-27,-27 0,26 0,1 0,-27 0,0 0,53 0,-52 0,25 26,-26-26,27 0,0 0,-1 0,1 0,26 0,-26 0,26 0,-27 0,1 0,26 0,0 0,-26 0,-1 0,27 0,-26 0,26 0,0 0,-26 0,26 27,0-27,26 0,-25 0,25 0,1 0,-1 26,1-26,-1 0,27 0,-26 0,26 0,-27 0,27 0,0 0,0 0,0 0,27 0,-27 0,26 0,-26 0,27 0,-27 0,0-26,0 26,0-27,0 27,-27 0,1 0,-1 27,1-1,-1-26,-25 26,25 1,1 26,-1-53,1 26,26 1,26-1,-26-26,27 0,-1-26,1 26,-1-27,0 1,1-1,-27 27,26-26,-26-1,0 27,0 0,0 0,0 0,-26 27,26-27,0 26,0-26,0 0,0 0,26 27,-26-27,0 0,0 0,0 0,0 0,0-27,0 27,0 0,0 0,0 0,0 0,0 0,0 0,27 0,-1 0,1 0,26 0</inkml:trace>
  <inkml:trace contextRef="#ctx0" brushRef="#br1" timeOffset="408533.3666">19685 7064,'0'0,"0"0,27 0,-27-26,0 26,0-27,-27 1,27 26,-26-26,-1 26,1-27,-27 27,27-26,-27 26,-27 0,27-27,-26 27,0 0,-1 0,1 0,0 27,-1-27,1 0,-1 0,1 0,26 26,-26-26,26 0,-27 0,28 0,-1 0,0 0,0-26,26 26,1 0,-27 0,26 0,1 0,0 0,-1 0,1 0,-1 0,1 0,-27 0,26 26,-26-26,27 0,-27 0,27 27,-1-27,1 0,-1 0,1 26,26-26,0 0,-27 0,27 0,0 26,0-26,0 27,0-27,27 0,-27 0,26 0,-26 0,0 0,0 0,0 0,0-27,0 27,0-26,0 26,-26-26,-1-1,1 27,26-26,-27 26,1 0,26 0,0 0,0 26,0-26,0 27,26-27,1 26,-1-26,1 0,-1 0,1 0,-27 0,26 0,-26 0,27 0,-27-26,0 26,0-27,0 27,0 0,-27 0,27 0,-26 0,26 27,-27-1,27-26,0 26,0 1,0-1,27-26,-27 0,0 0,26 0,1 0,-1 0,-26 0,0-26,0-1,0 27,-26-26,-1 26,1-26,26 26,-27 0,1 0,-1-27,1 27,-1 0,27-26</inkml:trace>
  <inkml:trace contextRef="#ctx0" brushRef="#br1" timeOffset="409156.4025">15240 6906,'0'26,"0"-26,0 0,0 0,0 0,0 0,0 0,0 0,0-26,27 26,-1-27,-26 27,27-26,-1-1,1 1,-27 26,26-27,-26 27,0 0,0 0,0-26,-26 52,-1-26,1 27,26-27,-27 26,27 1,0-27,0 0,0 26,27-52,-27 26,26-27,1 27,-27-26,0 26,0-27,0 27,-27 0,1 0,-1 0,1 0</inkml:trace>
  <inkml:trace contextRef="#ctx0" brushRef="#br1" timeOffset="410716.4917">8546 12012,'0'0,"27"27,-1-27,1 26,-1-26,1 0,26 0,0 0,-1 0,1-26,0 26,27-27,-27 1,26-1,0 1,1-27,-1 0,0 0,1 0,26 0,-27-26,0-1,1 27,-1-26,1-27,-1 27,-26 0,0-27,26 26,-26 1,-27-27,27 27,-26-27,-1 27,1-1,-1 1,1-1,-1 1,1 26,-1 0,1 0,-27 0,26 0,0 1,27-1,-26 0,-1 0,27 0,-26 0,-1-26,27 26,0 0,0-27,0 27,0 1,0-28,0 1,-1 26,1 26,0-52,0 53,0-1,26 1,-26-1,0 27,0 0,0 0,-26 0,-1 0,1 0,-1 0,0 0,-26 0,0 0,0 0,27 0,-27 0,0-26,0 26,0-27,0 1,0-1,-27 1,1-27,26 27,-26-27,-27 26,26 1,1-1,-1 1,1 26,-1-27,1 27,26 0,0 27,26-27,1 26,-1 1,27-1,-26 1,26-27,26 26,-26-26,0 27,-27-27,27 26,-26-26,-27 26,0 27,-27-26,1 26,-27 0,26 0,-26-1,-26 1,26 0,27 0,-1 0,1-26,-1-1,1 1,26-27,0 0,0 0</inkml:trace>
  <inkml:trace contextRef="#ctx0" brushRef="#br1" timeOffset="413567.6546">19659 8281,'0'0,"0"0,0-26,0 26,0 0,0 0,-27 0,27 0,-26 0,0 0,-1 0,1 0,-1 0,-26 0,0 0,0 0,-26 0,0 0,-27 0,26-26,-52 26,26 0,-26 0,26 0,-26 0,0 0,-1 0,27 0,1 0,-28-27,1 27,26 0,0 0,-26 0,0 0,26-26,-26 26,-1 0,1 0,26 0,-26 0,0 26,-1-26,28 0,-28 27,1-27,26 0,-26 26,26-26,0 26,-26-26,26 27,0-27,0 0,1 26,-1-26,0 0,0 0,0 27,27-27,-27 0,0 26,27-26,-1 0,1 27,26-27,-26 0,26 0,0 26,0-26,27 0,-27 27,26-27,1 0,-1 0,1 0,-1 0,1 0,26 0,0 0,-27 26,27-26,0 0,0 0,0 0,-26-26,26 26,-26 0,26 0,0 0,-27 0,1 0,-1 0,27 0,-26-27,-27 27,53 27,-27-27,1 0,-1 0,27 0,-26 0,26 0,0 0,0 0,0 0,0 0,0 0,0 0,26 0,-26 0,27-27,-27 27,26 0,-26 0,0 0,27 0,-27 0,0-26,0 26,0 0,0 0,0 0,-27-27,27 27,-26 0,-1 0,27 27,0-27,-26 0,26 26,0-26,26 27,1-27,-27 0,26 0,1-27,-1 27,1-26,-27-1,0 27,0-26,0-1,-27 27,1-26,-1 26,-26 26,27-26,-27 27,27-1,-1 1,1 26,26-27,-27 1,54-1,-27-26,26 27,1-54,-27 27,26-26,0-1,1 1,-1-1,-26 1,0 26,0-27,0 27,-26-26,-1 52,1-26,26 27,-26-27,26 26,0-26</inkml:trace>
  <inkml:trace contextRef="#ctx0" brushRef="#br1" timeOffset="415979.7927">19844 8705,'0'0,"0"0,0 0,0 0,-26 0,26 0,-27 0,27 0,-26 0,26 0,-27 0,27 0,0 0,0 0,0 0,0 0,0 0,0 0,-26 0,26 0,-27 0,1 0,-1 0,1 0,0 0,-1 0,1 0,-27 0,0 26,0-26,0 0,0 0,-26 0,26 27,-27-27,1 0,0 0,-27 0,26-27,-25 27,25 0,-26 0,27 0,-27 0,0 0,27 0,0 0,-1 0,-26 0,27-26,0 26,26 0,-27 0,1 0,0 0,-1 0,1 0,-1 0,1-27,0 27,-27 0,26 0,1 0,0 0,-1-26,1 26,0 0,-1 0,27 0,0 0,0 0,27 0,-27 26,27-26,26 0,-27 0,27 0,0 0,0 0,0 0,0 0,0 0,0 0,0 0,0 0,-26 27,26-27,0 0,0 0,0 0,0 0,0 0,0 26,0-26,0 0,0 0,0 0,0 0,0 0,0 0,0 0,-27 0,27 0,-26-26,26 26,-27 0,27 0,0 0,-26 0,26 0,-27 0,27 26,0-26,27 27,-27-27,0 26,26-26,-26 0,27 0,-1-26,-26 26,27-27,-1 1,-26 26,27 0,-27-27,0 1,0 26,0 0,-27-27,27 27,-26 0,26 27,-27-27,27 26,0-26,0 27,0-1,0-26,27 27,-1-27,1 0,-1 0,-26 0,27 0,-1-27,-26 1,0 26,0-27,0 1,-26-1,26 27,-27-26,27 26,-26 0,-1 0,27 0,-26 0,26 26,-27 1,27-1,0 1,0-27,0 26,27-26,-27 0,26 0,1-26,-27 26,26-27,1 1,-27-1,0 1,0 26,0-26,-27 26,1-27,-1 54,1-27,-27 26,26-26,27 26,-26 1,26-1,0 1,0-27,0 0,26 0,-26 0,0 0,0 0,27 0,-27 0,0-27,0 27,0 0,0 0,0 0,0 0,0 0,-27 27,27-27,0 0</inkml:trace>
  <inkml:trace contextRef="#ctx0" brushRef="#br1" timeOffset="418417.9322">19791 9075,'0'0,"0"0,0 0,0 0,0 27,0-27,0 0,0 0,0 0,0 26,0-26,0 0,0 0,0 0,0 0,0 0,0 0,0 0,0 0,0 0,0 0,0 27,0-27,0 0,0 0,0 0,0 0,0 0,0 0,0 0,0 0,0 0,0 0,0 26,0-26,-26 0,-1 0,27 0,-26 27,-1-27,-26 0,27 26,-27-26,0 0,0 0,-26 0,26 0,-26 0,-1 26,1-52,-1 26,28 0,-28 0,27 0,0 0,-26 0,26 0,27 0,-27 0,0 0,0 0,0 0,0 0,0 26,0-26,0 0,27 0,-27 0,26 27,1-27,-1 0,-25 0,52 0,-27 0,1 0,-1 0,27 0,-26 0,-1 0,27 0,-26 0,26 0,-27 0,1 0,26 0,-27 0,27 0,-26 0,26 0,0 0,-26 0,26 0,-27 0,27 0,0 0,0 0,0 0,0 0,0-27,0 27,0 0,27-26,-27 26,0 0,0 0,0 0,0 0,0 0,-27-26,27 26,0 0,0 0,-26 0,26 0,0 0,0 0,0 0,0 0,0 26,0-26,0 0,0 0,0 26,0-26,26 0,-26 0,27-26,-27 26,26 0,-26-26,0 26,0-27,0 27,0 0,0-26,0 26,0 0,0 0,-26 26,26 1,0-1,-27-26,27 26,0 1,0-1,0-26,27 27,-27-27,0 0,0 0,26 0,-26-27,0 27,0 0,0-26,0-1,-26 1,26 26,-27-26,27-1,-26 27,26 0,-27 0,27 0,-26 27,26-1,0-26,0 26,0 1,0-27,0 26,26-26,1 0,-27 0,26 0,1 0,-1 0,0-26,-26-1,27 27,-27-26,26 0,-26 26,0-27,-26 1,26 26,-27 0,1 0,0 0,-1 26,1-26,-1 27,1-1,26 0,0 1,0-27,26 26,-26-26,27 0,-1 0,1 0,-1 0,0 0,1 0,-1-26,-26-1,0 27,27-26,-27 26,-27 0,27 0,0-26,-26 26,26 0,0 0,-27 0,27 0,-26 0,26 0,0 0,0 0,0 26,0-26,0 0,0 0,0 0,0 0,0 0,0 0,0 0,0 0,0 0,0 0,0 0,-26 0,26 0,0 0,0 0,0 0,0 26,0-26,0 0,0 0,0 0,0 0,0 0,0 0,0 0,0 27,0-27,0 0,0 0</inkml:trace>
  <inkml:trace contextRef="#ctx0" brushRef="#br1" timeOffset="420000.0226">8970 12832,'26'27,"-26"-27,0 0,0 26,0-26,0 0,0 0,0 0,0 0,0 0,0 27,0-27,27 0,-27 0,0 0,26 26,-26-26,53 0,-27 0,1 0,26 0,0-26,26 26,-26-27,26 1,1-1,26-26,-1 0,1 1,0-1,26-27,-26 27,27-26,-28 0,28-1,-1-26,-26 27,0 26,-27-26,27-1,-27 27,1 1,-1-1,-26 0,0 26,-27 1,27-1,0 1,0-1,-27 27,27-26,0 26,0 0,-26 0,26-27,0 27,-27 0,27 0,-27 0,1 0,-1 0,1 0,-27 0,26 0,-26 0,0 0,0 0,0-26,0 26,0-26,0 26,0 0,27-27,-27 1,26 26,-26-27,27 1,-27 26,26 0,-26-27,0 1,0 26,-26-27,-1 27,1 0,-27 0,26 0,-26 0,0 0,27 0,-27 0,27 0,-1 27,27-27,0 26,27-26,-1 0,27 27,0-27,0 0,26 0,-26 26,0-26,0 0,-27 27,1-27,-1 26,-26 1,0-1,-26 0,-1 1,-26 26,1-27,-1 27,0-26,0-1,26 27,-26-26,27-27,0 26,26-26,0 0,0 0,26 0</inkml:trace>
  <inkml:trace contextRef="#ctx0" brushRef="#br1" timeOffset="422276.1522">19844 10980,'0'0,"0"-26,0 26,0 0,0 0,0 0,0 0,0 0,0 0,-26 0,26 0,-27 0,1 0,-1 0,1 0,-1 0,-26 0,1 0,-1 0,0 0,-53 0,26 0,-25-27,-1 27,0 0,-26 0,-27 0,27 0,-27 0,0 0,0 0,-26 0,0 0,26 0,-26 27,0-27,0 0,-27 0,27 0,0 0,-1 26,28-26,-28 0,28 0,-1 0,0-26,0 26,1 0,25 0,1 0,0-27,-1 27,28 0,-1 0,26 0,-25 0,25-26,1 26,-1 0,28 0,-1 0,26 0,-26 0,27 0,-1 0,-26 0,27 26,-1-26,1 0,0 0,-1 0,1 0,-1 0,27 27,0-27,0 0,0 0,0 0,0 0,0 0,0 0,0 0,-26 0,26 0,-27 26,27-26,-26 0,-1 0,27 0,-26 27,-1-27,27 0,-26 0,0 0,-1 0,27 0,-26 0,-1 0,1 26,-1-26,27 0,-26 0,26 0,-27 0,27 0,0 0,0 0,0 0,0 0,0 0,0 0,0 0,0 0,0 0,0 0,0-26,0 26,0 0,0 0,0-27,0 27,27-26,-27 26,0 0,0 0,0 0,0 0,0 0,0 0,0 0,0 0,0 0,0 0,0 0,0 0,0 0,0 0,0 0,0 0,0 0,0 0,0 0,0 0,0 0,-27-27,27 27,-26 0,26-26,0-1,-27 1,27 26,0-27,0 27,-26 0,26 0,0 27,0-1,0 1,26-27,1 26,-1-26,1 0,-1 0,1 0,26 0,-27 0,1-26,-27 26,0 0,0-27,0 27,0 0,-27 27,1-1,26-26,-27 27,1-1,26-26,-27 27,27-27,0 0,0 26,0-26,0 0,0-26,0-1,27 1</inkml:trace>
  <inkml:trace contextRef="#ctx0" brushRef="#br1" timeOffset="423908.2462">19791 11192,'0'0,"0"0,0 0,0 0,0 0,0 0,-26 0,26 0,0 0,-27 0,27 0,-26 0,-1 0,-26 0,27 0,-27 0,0-27,0 27,-53 0,27 0,-27-26,0 26,1 0,-28-26,1 26,26 0,-53 0,27 0,-27 0,1-27,-1 27,0 0,27 0,-53 27,26-27,27 0,-27 0,0 0,53 0,-26 0,26 0,0 0,27 26,26-26,-26 0,26 0,0 0,26 0,-26 0,27 0,-1 0,1 0,26 0,-26 0,-1 0,27 0,-26 0,-1 0,27 0,0 0,-26 26,26-26,0 0,0 0,-27 27,27-27,-26 0,26 26,-27-26,27 0,-26 0,26 0,0 0,0 0,-27 0,27 0,-26 0,26 0,0 0,0 0,-27 0,27 0,-26 0,0 0,26 0,-27 0,1 0,26 0,0 0,-27 0,27 0,0 0,0 0,0 0,0-26,0 26,0 0,0 0,-26 0,26 0,0-27,0 27,-27 0,27 0,0 0,0 0,-26 0,26 0,-27 27,27-27,0 26,0-26,0 0,0 0,0 0,27 0,-1 0,-26 0,27 0,-27 0,0-26,26-1,-26 27,0-26,0 26,0 0,-26-26,26 26,-27 26,1-26,26 26,-27 1,1-1,26-26,0 27,0-1,0 1,0-27,26 0,-26 0,27 0,-27-27,26 27,-26-26,0-1,0 1,0 26,-26 0,-1 0,27 0,-26 0,26 26,-27-26,27 27,0-1,0-26,27 0,-27 0</inkml:trace>
  <inkml:trace contextRef="#ctx0" brushRef="#br1" timeOffset="425333.3276">19844 11456,'0'0,"0"0,0 0,0 0,0 0,0 0,0 0,0 0,0 0,0 0,0 0,-26 0,26 0,-27 0,1 0,-1 27,1-27,-27 0,0 0,0 0,0 0,-26 0,-1 0,1 26,26-26,-26 0,-1 0,27 0,-26 0,26 0,-26 0,26 0,26 0,-26 0,1 27,52-27,-27 0,1 0,-1 0,1 0,26 0,0 0,-27 0,27 0,0 0,0 0,0 0,0 0,0 0,0 0,0 0,0 0,0 0,0 0,0 0,-26-27,26 27,-27 0,27 0,-26 0,26 0,-27 0,27 0,0 0,-26 0,26 0,0 0,0 0,0 0,0 0,0 0,0 0,26 0,-26 0,0 0,0 0,27 0,-27 0,0-26,0 26,-27-27,27 27,-26 0,26 0,-26 0,-1 0,1 0,-1 27,27-1,0 1,-26-1,52-26,-26 27,27-1,-1-26,27 0,-27 0,1-26,-1 26,1-27,-1 27,-26-26,0-1,0 1,-26 26,26 0,-27-27,1 54,-27-27,27 0,26 0,-27 26,1-26,26 27,0-27,0 0,0 0,0 0</inkml:trace>
  <inkml:trace contextRef="#ctx0" brushRef="#br1" timeOffset="426334.385">9102 13891,'0'26,"0"-26,26 27,1-27,-1 0,27 26,27-26,26 0,-27-26,53 26,27-27,0 1,-1-27,1 26,26-26,-26 0,0 1,0-1,-54 26,28-26,-54 27,1-1,-28 1,-25 26,-27 0,-27-27,1 27,-27 27,0-27,-26 0,-1 0,27 26,-26 1,53-27,-27 26,26-26,27 0,27 0,26-26,0 26,26-27,0 1,27 26,-26-27,-1 1,0 26,-26-27,-26 27,-1 0,-26 0,0 27,-26-1,-27 1,0 26,0 0,-26-27,26 27,0-26,0-1</inkml:trace>
  <inkml:trace contextRef="#ctx0" brushRef="#br1" timeOffset="427792.4684">19923 12541,'0'0,"0"0,0 0,0 0,0 0,0 0,-26 0,26 0,-26 0,26 0,-27 0,1 0,-1 0,1 0,-1 0,-26 0,0 0,1 0,-1 27,-27-27,-26 0,1 0,-1 0,-27 0,28 0,-28 0,-25 0,25 0,-25 0,-1 0,0 0,0 0,-26 0,26 26,1-26,-28 0,1 27,0-27,26 0,-26 26,0-26,0 0,-1 0,28 0,-28 0,28 0,-1 0,0 0,27 0,-27 0,53-26,-26 26,0-27,52 27,-26-26,27 26,0-27,-1 27,27 0,27-26,-27 26,27 0,-1 0,27 0,-26 0,26 0,-27 0,1 0,-1 26,1-26,-1 0,-26 0,1 27,-1-27,0 26,0-26,26 27,-26-27,27 26,0-26,-1 0,1 0,26 0,-27 0,27 0,0 0,0 0,0 0,0 0,0 0,0 0,0 0,0 0,0 0,0 0,0 0,0-26,27 26</inkml:trace>
  <inkml:trace contextRef="#ctx0" brushRef="#br1" timeOffset="428936.5338">19844 12832,'0'0,"0"0,0 0,0 0,-26 0,26 0,-27 0,27 0,-26 0,-27 0,26 0,-26 0,1 0,-1 0,-27 0,1 27,-1-27,-25 0,-1 0,26 0,-52 0,26 0,-26 0,26 0,-26 0,0 0,-1 0,27 0,-52 0,25 26,1-26,0 0,0 0,-1 0,1 0,0 0,26 0,-26 0,26-26,0 26,0 0,0 0,27 0,-1 0,1 0,0 0,-1 0,27-27,1 27,-1 0,0 0,0 0,0 0,26 0,1 0,-1 0,1 0,26 0,0 0,-26 0,26 0,0 0,0 0,-27 0,27 0,0 27,0-27,-26 26,26-26,-27 0,27 0,0 27,0-27,0 0,0 0,0 0,0 0,0 0,0 0,0 0,-26-27,52 1</inkml:trace>
  <inkml:trace contextRef="#ctx0" brushRef="#br1" timeOffset="429889.5883">19844 13044,'0'0,"0"26,0-26,0 0,0 0,-26 27,26-27,-27 0,27 0,-26 0,-27 26,26-26,-26 0,1 0,-1 27,0-27,-27 0,1 26,0-26,-1 0,-26 0,27 27,-27-27,27 0,-27 0,27 0,-27 0,26 0,-25 0,25 0,1 0,26 0,0 0,0-27,0 27,0 0,27 0,-1 0,1-26,-1 26,1 0,26 0,-27-27,27 27,0 0,0 0,-26 0,26 0,0 0,-26 0,26 0,0 0,0 0,0 0,0 0,0 0,0 0,0 0,-27 0,27 0,0 0,0 0,-26 0,26 0,0 0,0 0,0 0,0 0,0 0,0 0,26-26</inkml:trace>
</inkml:ink>
</file>

<file path=ppt/ink/ink2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16:03:06.397"/>
    </inkml:context>
    <inkml:brush xml:id="br0">
      <inkml:brushProperty name="width" value="0.05292" units="cm"/>
      <inkml:brushProperty name="height" value="0.05292" units="cm"/>
      <inkml:brushProperty name="color" value="#C0504D"/>
    </inkml:brush>
    <inkml:brush xml:id="br1">
      <inkml:brushProperty name="width" value="0.05292" units="cm"/>
      <inkml:brushProperty name="height" value="0.05292" units="cm"/>
      <inkml:brushProperty name="color" value="#50632A"/>
    </inkml:brush>
    <inkml:brush xml:id="br2">
      <inkml:brushProperty name="width" value="0.05292" units="cm"/>
      <inkml:brushProperty name="height" value="0.05292" units="cm"/>
      <inkml:brushProperty name="color" value="#5F4B79"/>
    </inkml:brush>
  </inkml:definitions>
  <inkml:trace contextRef="#ctx0" brushRef="#br0">8210 769,'0'0,"0"0,0 0,0 0,0 0,0 0,0 0,0 0,0 0,-24 50,24-50,0 99,0-25,0 1,0-1,0 0,0 26,0-1,-25 0,25 25,0 0,0-25,0 25,-25 0,25 0,0 0,0 0,0 0,0 1,0-1,0 0,0 0,0 0,0 0,0 0,0 0,-25-25,25 25,0-25,-25 25,25-25,0 25,-24 0,24-24,-25 24,25-25,-25 25,0-50,25 50,-25-49,0 24,25-25,-24 26,24-51,-25 26,25-26,-25 1,25-25,-25 24,0-24,25-25,0 25,-24 0,-1-1,25-24,-25 25,0-25,0 25,25-25,-49 0,49 25,-25-25,-25 25,26-25,-26 25,0-1,26-24,-26 25,0 0,1 0,-1-25,1 25,-1-25,-24 24,24 1,0-25,1 25,-26 0,26-25,-26 25,26-25,-26 24,1 1,-1-25,1 0,-25 25,24 0,-24 0,0-1,0 1,-1 0,-24-25,0 25,25 0,-25-1,0-24,0 25,0 0,0 0,0-25,0 25,0-25,0 0,-25 24,25-24,0 0,-25 0,25 0,-25 0,25 0,0 0,-24 0,24-24,-25 24,25 0,0 0,-25 0,25 0,0 24,0-24,0 25,25 0,-25 0,49-25,-24 25,24-1,-24 1,50-25,-26 0,50 25,-24-25,49 0,-75 0,75 0,0 0,25-74,25 24,24-49</inkml:trace>
  <inkml:trace contextRef="#ctx0" brushRef="#br0" timeOffset="1083.0619">8161 3150,'0'0,"0"0,0-49,0 24,0-25,25 1,-25-26,24 1,-24-1,0 1,0-1,-24 1,24 24,-25 1,25 24,0 0,0 25,0 0,25 50,-1-1,1 26,25 24,-1 0,1-24,0 24,-1-25,1 1,-1-26,1 1,-25-25,0 0,-25-1,0-24,-25-24,0-1,-25-25,1-24,-26 24,1 1,0-26,-26 26,26-1,24 25,1 0,24 25,0 0,50-24,0 24,24 0,1-25,24 0,1-25,24 1,-25 24,26-25,-51 1,1 24,-1 0,-24 25,-25 0,0 25,-25 0,1 24,-1 26,-25-26,-24 51,24-1,1-25,-26 25,26-24,-1-26,25 1,0 0,25-26,-24 1,24 0,0-25,0 0,0 0,0 0,0 0,0 0,0 0,0 0,0 0,0 0,0 0,0 0</inkml:trace>
  <inkml:trace contextRef="#ctx0" brushRef="#br0" timeOffset="33899.939">16024 5854,'0'25,"0"0,0 24,0 1,-25-1,25 26,-25-1,25 1,-25-1,1 25,-1-24,25 24,-25 0,0 0,0 1,1-26,-1 0,0 1,0-26,25 1,-25-25,25 0,0-25,0 0,0 0,0-50,0 25,0 0,0-24,0-26,0 26,0-26,-24 26,24-1,0-24,0 24,-25 25,25 25,0 0,-25 0,25 25,0 0,-25 49,25-24,-25 24,25 1,-24-26,24 1,-25 24,25-49,0 0,25-25,-1 0,-24 0,50-50,0 26,-26-26,26 0,24 1,-24-1,0 1,24-1,-24 25,-26 0,1 0,25 25,-50 0,25 25,-1-25,-24 0,0 25,-24 0,24-25,-25 0</inkml:trace>
  <inkml:trace contextRef="#ctx0" brushRef="#br0" timeOffset="41278.361">9227 8310,'-24'0,"24"0,0 24,0-24,-25 25,50 25,-50-1,25 26,0 24,0 0,0 50,0 0,0 0,0 24,-25 26,25-26,-25 1,25 25,-25-51,25 26,-24-25,24-25,-25 0,0 0,25-50,-25 1,25-26,0 1,0-25,0-25,0 0,0-25,0-25,0 1,0-1</inkml:trace>
  <inkml:trace contextRef="#ctx0" brushRef="#br0" timeOffset="42183.4128">9128 8632,'25'0,"-25"0,0 0,0 0,0 0,25 0,-25-25,25 25,-25 0,24-25,1 25,0 0,0 0,0-24,-1 24,26 0,0 0,24 0,-24 24,24-24,0 25,1-25,24 25,0 0,1 0,-26 24,25-24,25 25,-25-1,-24 1,24-1,0 26,0-1,-24 1,-1-1,1 25,-1 1,1-26,-1 25,-24 0,-1 1,-24-1,25 0,-26 25,1-25,-25 1,0-1,0 25,-25-25,1 0,-26 0,0 1,1-26,-26 0,1-24,-1 25,-24-51,0 1,0 25,-25-50,25 25,-25-25,0 0,24 0,-24-25,0 25,25-50,-25 50,25-49,0 24,-1-25,26 25,-25 0,24 1,26-1,-26-25,1 25,24 1,1-26</inkml:trace>
  <inkml:trace contextRef="#ctx0" brushRef="#br0" timeOffset="42725.4438">9475 9897,'0'0,"0"25,0 0,0-1,-24 1,24 25,-50 0,50-1,-50 1,26 24,-1-24,0-1,0-24,25 0,0-25,0 0,0-25,25-24,0-1,24 0,-24-24,25 0,-1-26,-24 26,0-1,25 26,-26-1,1 1,0 49,0 0,0 24,-1 51,1-26,-25 26,25-1,0 26,0-26,24 0,-49-24,50 0,-50-1,25-24,-25-25,0 0,0 0,0-25</inkml:trace>
  <inkml:trace contextRef="#ctx0" brushRef="#br0" timeOffset="42892.4534">9451 10120,'0'0,"0"25,24-25,1 0,25 0,-1 0,1 0,24 0,-24 0,0-25</inkml:trace>
  <inkml:trace contextRef="#ctx0" brushRef="#br0" timeOffset="43289.4761">10096 10319,'0'-25,"0"-25,24-24,-24 24,0 1,0-1,0 0,0 26,0 24,0 0,25 24,0 1,0 25,0 0,-1-26,1 26,25-25,-25 0,24-1,-24-24,0-24,0-1,-1 0,-24 0,25-49,-25 24,0 0,0 26,0-26,0 25,-25 0,25 25</inkml:trace>
  <inkml:trace contextRef="#ctx0" brushRef="#br0" timeOffset="43697.4992">10616 10220,'0'49,"25"-24,-25 0,0-25,0 0,0 0,0 0,0-25,0-25,0 1,0-1,0 1,0-26,0 25,25-24,-25 24,0 1,25 24,-25 0,25 25,-1 25,26 0,-25 49,0-24,-1 24,1 1,0-1,-25 1,-25-26,0 1,25-1,-24 1,-26 0,25-26,0-24,-24 25,49 0,-25-25,25 0,0 0</inkml:trace>
  <inkml:trace contextRef="#ctx0" brushRef="#br0" timeOffset="60151.4405">3994 9500,'0'0,"0"0,0 0,0 0,0 0,0 0,0-25,0 25,0 0,0 0,0 0,0 0,0 0,0 0,0 0,0 0,0 0,0 0,0 0,0 0,0 0,0 0,0 0,24 0,-24 0,0 0,25 0,-25 25,0-25,25 0,-25 25,25-25,0 0,-1 0,1 25,0-25,0 0,24 0,-24 0,0 0,0 0,24 0,-24-25,0 25,0 0,24 0,1-25,-25 25,24 0,-24-25,25 25,-25 0,-1 0,26-24,0 24,-25 0,-1 0,26 0,-25 0,0 0,24 0,-24 0,0 0,24 0,-24 0,0 0,25 0,-26 0,1 24,0-24,25 0,-26 0,1 0,0 0,0 0,0 0,-1 0,1 0,-25 0,50 0,-50 0,25 0,-1 0,-24 0,25 0,-25 0,0 0,0 0,25 0,-25 0,0 0,0 0,25 0,-25-24,0-1</inkml:trace>
  <inkml:trace contextRef="#ctx0" brushRef="#br0" timeOffset="60649.469">5804 8880,'0'0,"0"0,25 0,-25 0,0 50,0-26,0 1,0 0,0 50,0-1,0 0,-25 26,25 24,0-25,-25 0,25 25,-24-25,-1 0,25-24,-25-1,25-24,-25 0,25-50,0 24,0-24,25-49,0 24,-25-49</inkml:trace>
  <inkml:trace contextRef="#ctx0" brushRef="#br0" timeOffset="61160.4982">6003 8806,'0'0,"0"-25,0 25,0 0,0 0,0 25,0-1,0 1,25 0,-1 25,1-1,25 1,-1 24,1-24,24 24,-24-24,24 0,-24 24,24-24,-24-26,0 26,-1-25,-24 24,0-24,0 0,-25 0,24 0,-24 24,-24-24,24 0,-25 24,0-24,-25 25,1-1,-1-24,-24 25,-1 0,1-1,-25 26,0-26,24 1,1-1,-1 1,1 0,49-26,0-24,25 0,0 0,25-49,0-1</inkml:trace>
  <inkml:trace contextRef="#ctx0" brushRef="#br0" timeOffset="61630.525">6921 9599,'0'0,"-25"0,25 0,0 25,-25 0,25 0,0 24,0 1,0-25,25 24,-25 1,49 0,-24-50,0 24,25-48,-26-1,26 0,0-25,-50 1,24 24,-24-25,-24 1,-1-1,0 25,-25 1,1-1,-1 25,1-25,24 25,25 0</inkml:trace>
  <inkml:trace contextRef="#ctx0" brushRef="#br0" timeOffset="62564.5785">3994 13246,'0'0,"0"-25,0 25,0-25,24 25,1-25,0 25,25 0,-1 0,1 0,24 25,1-25,24 25,-25-25,25 0,1 0,-1 0,0 0,0-25,1 25,24-25,-50 0,25 25,-24-24,-1 24,-24 0,-1 0,-24 0,0 0,-25 0,0 0,0 0,-25-25,25 25,-25-25</inkml:trace>
  <inkml:trace contextRef="#ctx0" brushRef="#br0" timeOffset="62841.5944">5581 12526,'-25'0,"25"25,0 0,0 25,0-1,0 50,0 1,0-1,0 25,0 0,0-25,0 25,0-25,0-24,0-1,-25-24,50-25,-25-25,0-25,25-25,0-24</inkml:trace>
  <inkml:trace contextRef="#ctx0" brushRef="#br0" timeOffset="63327.6222">5680 12601,'0'0,"-25"0,25 0,0 0,0 0,0 0,0 0,25 25,-25-25,50 49,-25-24,24 25,1-26,24 26,1 0,-26-1,26 1,-1-1,-24 1,-1-25,1 0,0 24,-26-24,-24 25,25-25,-25-1,-25 1,25 0,-24 0,-26 24,0-24,1 25,-1-1,-24 1,-1 0,1-1,0 26,-1-26,25-24,26 25,-26-26,50-24,0-24,25-1</inkml:trace>
  <inkml:trace contextRef="#ctx0" brushRef="#br0" timeOffset="63762.6471">6598 13097,'0'0,"0"0,-25 25,25-1,0 1,0 25,0-25,0 24,0 1,0-25,25 24,-25-24,25-25,0 25,24-50,-24 0,0 25,0-49,24-1,-49 1,25 24,-25-25,-25 0,25 26,-49-1,24 25,0-25,0 25,0 25,1-25,-1 0</inkml:trace>
  <inkml:trace contextRef="#ctx0" brushRef="#br0" timeOffset="70033.0057">7392 9773,'0'0,"0"0,0 0,0 0,0 0,0 0,0 0,0 0,0 0,0 0,0 0,0 0,0 0,0 0,0 0,25 25,-25-25,0 0,24 0,-24 0,25 0,-25 0,25 0,0-25,24 25,-24 0,25 0,-25-25,24 25,1 0,-1-25,1 25,0-24,-1 24,1-25,0 25,-1-25,1 25,-1 0,1 0,0 0,-1-25,-24 25,25 0,-1-25,-24 25,0-24,0 24,24-25,-24 25,0-25,0 25,-1-25,1 25,25-25,-50 25,49 0,-49-24,25 24,25 0,-50-25,49 25,-24-25,0 25,0-25,-25 25,50 0,-50 0,24-25,-24 25,0 0,25 0,-25 0,0 0,0 0,0 0,0 0,-25-24,25 24</inkml:trace>
  <inkml:trace contextRef="#ctx0" brushRef="#br0" timeOffset="71299.0781">7045 13122,'0'0,"0"0,0 0,24 0,-24 0,0 0,0 0,25 24,0-24,0 0,0 25,-1-25,26 25,-25-25,24 25,1-25,0 0,-1 0,-24 0,25-25,-1 0,1 0,-25 1,-1-1,26-25,-25 1,0-26,-1 26,1-26,-25 26,25-26,-25 1,0-1,0 1,25-25,-25 24,0 1,0-1,0-24,0 25,25-25,-25 24,0-24,0 25,24-26,-24 26,0-25,25 24,-25-24,0 25,25-1,-25 1,0-1,0 26,0-1,0 1,0-1,0 25,0 0,0 1,0-1,25 25,-25-25,25 25,-25 0,25 0,-1 0,1 25,25-25,-25 0,-1 0,26 25,0-25,-1 0,1 0,-1 0,1 0,0 0,-26 0,26-25,0 25,-26-25,1 25,25 0,-25-25,-1 25,-24 0,25 0,-25 0,25 0,-25 0,0 0,0 0,25 0,-25 0,0 0,0 0,0 0,0 0,25 25,-25-25,0-25,0 0</inkml:trace>
  <inkml:trace contextRef="#ctx0" brushRef="#br0" timeOffset="94437.4016">1414 8582,'-25'0,"25"0,0 0,-25 0,25 0,-25 0,25 0,-24 0,24-24,-25 24,0 24,25-24,0 0,-50 25,50-25,-49 50,49-50,0 49,0-49,-25 100,25-100,25 74,-25-49,25 0,-1-1,1 1,25 0,-1-25,-24 0,0-25,25 0,-26 1,1-1,0-25,-25 25,25-24,-50 24,25-25,0 26,-50 24,26-25,-26 50,0-25,1 24,-1 26,25 24,1 1,-1 24</inkml:trace>
  <inkml:trace contextRef="#ctx0" brushRef="#br0" timeOffset="95224.4459">1315 12551,'-25'0,"25"0,-25 0,25 0,0 0,-50 0,50 0,-24 25,24-25,-50 25,50-25,-25 49,25-49,-25 100,25-51,0-49,25 75,0-26,25-24,-26-25,26 0,0 0,-26-25,26 25,0-49,-26 24,26-25,-50 1,25 24,-25-25,-25 1,25 24,-50 25,26-25,-26 25,25 0,-24 0,-1 0,25 25,25-25,0 0</inkml:trace>
  <inkml:trace contextRef="#ctx0" brushRef="#br0" timeOffset="96897.5419">7665 8855,'0'0,"0"0,0 0,0 0,0 0,0 0,0 0,0 0,0 0,0 25,0 0,0 0,-25-1,50 26,-25-25,0 25,0-26,0 1,0 0,0 0,0 0,24-1,-24 1,0 0,0-25,0 25,0-25,0 0,0 0,0 0,0 25,0-25,0 0,0 0,0 0,0 0,0 0,0 0,0-25,0 25</inkml:trace>
  <inkml:trace contextRef="#ctx0" brushRef="#br0" timeOffset="97812.5946">7392 12353,'0'0,"0"0,0 0,0-25,0 25,0 0,0 0,0 25,0-25,0 25,0-1,0 1,0 0,0 25,0-26,0 26,0-25,0 0,0 24,0-24,0 0,0 0,0-1,0-24,0 0,0 0,0 0,0 25,0-25,0 0,0 0,25 25,-25-25,0 0,0 0</inkml:trace>
  <inkml:trace contextRef="#ctx0" brushRef="#br0" timeOffset="101102.7827">12179 9302,'0'-25,"0"25,0-25,0 25,0 25,0 0,0 0,0-1,0 26,0 24,0-24,0 0,25-1,-25 1,0-1,25 1,-25-25,0 0,0-1,0 1,0 0,0 0,0-25,0 0,0 25,0-25,0 0,0 0,0 0,0 0,0 0,0 0,0 0,0 0,0 0,0 0,0 0,0 0,0 0,0 0,0-25</inkml:trace>
  <inkml:trace contextRef="#ctx0" brushRef="#br0" timeOffset="103276.9071">24110 10145,'0'0,"0"0,0 0,0 0,0 0,0 0,-25 25,25-25,0 0,0 0,-24 25,24-25,0 49,0-24,0-25,0 50,0-1,0 26,0-26,0 1,0 0,0-1,0 1,0-1,0 1,0-50,0 50,0-50,0 49,0-49,0 25,0-25,0 0,0 0,0 0,0 0,0 0,0 0,0 0,0 0,0 0,0 0,0 0,0 0,0 0,0 0,0 0,0 0,0 0,0 0,0 0,0 0</inkml:trace>
  <inkml:trace contextRef="#ctx0" brushRef="#br0" timeOffset="114424.5448">595 2604,'0'0,"0"0,-49 0,49 0,0 0,0 0,0 0,0 0,0 0,49 25,-49-25,0 0,50-25,-50 25,50 0,-50 0,49 0,-49 0,25 0,-25 0,0 0,50 0,-50 0,0 0,0 0,0 0,0 0,0 0,0 0,0 0,0 0,0 0,0 0,0 0,-25-49,25 49,0 0,-25-75,25 75,0 0,0 0,-50-49,50 49,0 0,0 0,0 0,0 0,0 0,0 0,0 0,0 0,0 0,0 0,0 0,0 0,50 25,-50-25,0 0,0 0,50 49,-50-49,0 0,0 0,0 0,0 0,0 0,0 0,0 0,0 0,0 0,0 50,0-50,0 0,0 0,0 0,0 0,-25 49,25-49,0 0,0 0,-25 50,25-50,0 0,0 0,-50 50,50-50,0 0,0 0,0 49,0-49,0 0,0 0,0 0,0 0,0 0,0 0,-24 50,24-50,0 0,0 0,0 0,0 0,0 0,0 0,0 0,0 0,0 0,0 0,0 0,0 0,0 0,0 0,0 0,0 0,24-50,-24 50,0 0,0 0,50-49,-50 49,0 0,0-50,0 50,0 0,0-74,0 74,0 0,0-50,0 50,0 0,0 0,0-50,0 50,0 0,0 0,0 0,0 0,0 0,0 0,-50-49,50 49,0 0,0 0,0 0,0 0,0 0,0 0,0 0,0 0,0 49,0-49,0 0,0 75,0-75,0 49,0-49,0 50,0-50,0 0,0 75,0-75,0 0,0 0,0 0,0 0,0 0,0 0,0 0,0 0,0 0,25-75,-25 75,0-74,0 74,25-75,-25 75,0-49,0 49,0 0,0 0,0 0,0 0,0 49,0-49,-25 75,25-75,0 74,0-74,0 50,0-50,0 0,0 49,0-49,0 0,0 0,0 0,0 0,0 0</inkml:trace>
  <inkml:trace contextRef="#ctx0" brushRef="#br0" timeOffset="115760.6212">5333 2679,'0'0,"0"0,0 0,0 0,0 0,0 0,0 0,25-25,-25 25,25 0,-25 0,24 0,1 0,0 0,0 0,0 0,-25 0,49 0,-49 0,25 0,-25 0,0 0,25 0,-25 0,0 0,0 0,0 0,0 0,0 0,0 0,-25-25,25 25,0-25,-25 25,25-24,0 24,-25 0,25-25,-24 25,24 0,0-25,0 25,0 0,0 0,0 0,0 0,24 0,1 25,-25-25,25 0,0 0,-25 0,25 25,-1-25,-24 0,0 0,0 0,0 0,0 0,0 0,0 0,-24 24,24-24,-25 25,25-25,0 25,-25-25,25 25,-25-25,25 25,0-25,0 25,-25-25,25 24,0-24,0 25,-24 0,24-25,0 25,0 0,0-25</inkml:trace>
  <inkml:trace contextRef="#ctx0" brushRef="#br0" timeOffset="127558.2959">11658 10492,'0'0,"0"0,0 0,25 0,-25 0,25 0,0 0,-1 0,1 0,25 0,-1 0,26 0,-1 0,1 0,24 0,0 0,0 0,25 0,0 0,0 0,0-24,25 24,-25 0,25 0,-25 0,0 0,25 0,-25 0,25 0,-25 24,0-24,0 0,0 0,-25 0,0 0,-24 0,-1 0,1 0,-26 0,1 0,-50 0,25 0,-25 0,0-24,-25-1,25 0</inkml:trace>
  <inkml:trace contextRef="#ctx0" brushRef="#br0" timeOffset="128013.322">15007 9922,'0'0,"0"25,25-1,-25 26,0 0,0-1,0 1,0 24,0 1,24-1,-24 1,0 24,0-25,0 50,0-49,0 24,0 0,0-25,25 1,-25-25,0-1,25 1,-25-25,0-25,0 0,0 0,0-50</inkml:trace>
  <inkml:trace contextRef="#ctx0" brushRef="#br0" timeOffset="128533.3517">15032 9773,'0'-25,"0"25,0 0,24 0,-24 0,0 25,25 0,0 0,0 24,24 1,1-1,24 26,-24-25,25-1,24 1,-25-1,25 1,-24 0,-1-26,1 26,-1-25,-24 0,-1-1,1 1,-25 0,-25 25,0-26,0 1,-25 0,0 25,0-1,-24 1,-26-25,1 49,-1-24,1-1,-25 26,24-26,-24 26,25-1,24-49,0 25,1-26,49 1,0-25,0-25,25-24,24-1</inkml:trace>
  <inkml:trace contextRef="#ctx0" brushRef="#br0" timeOffset="128878.3715">16396 10418,'-25'25,"0"0,0-1,1 1,-1 50,-25-26,50 1,0-1,0 1,25-25,0 0,24-1,1-48,25 24,-26-25,1-25,-1 1,-24-1,0 0,-25 1,-25-1,0 25,-24-24,24 24,-25 25,26 0</inkml:trace>
  <inkml:trace contextRef="#ctx0" brushRef="#br0" timeOffset="129833.4261">16991 10517,'25'0,"0"25,0-25,-1 0,1 0,25 0,-1 0,1 0,24-25,1 25,-1 0,26 0,-26 0,25 25,25-25,-25 0,1 25,24-25,-25 25,0-1,0 1,-24 0,24 0,-49 24,-1 1,1-25,-25 49,24-24,-49-25,25 49,-25-24,0-1,25 1,0 0,-1-1,1 1,25-25,-25 24,24-24,1 0,24 0,1-1,-1 1,-24-25,24 25,1 0,24-25,-25 25,1-25,-1 0,25 24,-24-24,-1 0,25 0,-24 0,24 25,-25-25,25 0,-24-25,-1 25,1 0,-1 0,1 0,-1 0,-24-24,24 24,-24 0,-1 0,1 0,-1 0,-24-25,25 25,-25 0,-1 0,1-25,-25 25,25 0,-25-25,0 25,0 0,25-25,-25 25,25 0,-25 0,0 0,0 0,24 0,-24 0,25 0,-25 0,0 25,0 0</inkml:trace>
  <inkml:trace contextRef="#ctx0" brushRef="#br0" timeOffset="138952.9477">17487 9699,'0'-25,"0"25,0 0,-25-25,1 25,-1 25,25-25,-25 25,0-1,-24 1,24 25,0-1,25 1,-25 24,0 1,25-1,0-24,25 0,0-1,0-24,24 0,1-25,0-25,24-25,-24 1,-1-1,26-24,-50-1,24 1,-24-1,-25 1,0 0,-25 24,-24 25,-1 0,25 1,-24 24,-1 24,50 1,0 0,0-25</inkml:trace>
  <inkml:trace contextRef="#ctx0" brushRef="#br0" timeOffset="139973.006">24110 10567,'0'49,"-25"-49,25 0,-24 0,24 0,0 25,0-25,0 0,0 0,0 50,0-50,0 0,49 49,-49-49,0 0,50 75,-50-75,0 0,49 25,-49-25,0 0,50 0,-50 0,0 0,50-25,-50 25,24-75,-24 75,50-74,-50 74,25-74,-25-1,0 50,0-24,0-1,0 50,-25-99,25 99,-25-74,25 74,-49-50,49 50,-50-50,50 50,-74-24,49 24,0 0,-25 0,26 24,-26-24,25 25,-24 0,24 25,0-26,-25 26,25-25,1 0,-1-1,25 1,0-25,0 0</inkml:trace>
  <inkml:trace contextRef="#ctx0" brushRef="#br0" timeOffset="141043.0672">6400 2431,'0'0,"0"-25,0 0,0 25,0 0,0 0,0 0,0 0,0 25,0 0,0 0,0 24,0-24,0 25,0-26,0 1,0-25,24 0,26 0,-25-25,49 1,-24-51,49 26,0-26,25-24,25 25,25-26,-25 1,24 25,1-25,-1 24,-24-24,0 49,-25-24,-25-1,1 51,-51-26,26 25,-75 25,49-49,-49 49,0 0,0 0,0 0,0 0,0 0,0 0,0 0,0 0,0 0,0 0</inkml:trace>
  <inkml:trace contextRef="#ctx0" brushRef="#br1" timeOffset="150331.5985">2084 3076,'0'0,"0"0,-25 0,0-25,25 25,-25 0,0 0,1 0,-1 0,0-25,-25 25,1-25,-1 25,-24-24,24 24,-24-25,24 25,-49 0,49 0,-24 0,-1 0,26 0,-1 25,-24-25,24 24,1 1,49-25,-75 25,75-25,-25 25,25-25,-49 74,49-74,0 99,-25-49,25 0,0 24,0 0,0 1,0-26,0 26,0-25,0 24,25-24,-25-50,25 74,-25-74,49 50,-49-50,75 49,-26-49,1 25,24-25,-24 0,24 0,1-25,24 25,-25-25,1 25,24-24,-25 24,26 0,-26-25,25 25,0-25,-24 25,24 0,-25-25,26 25,-26 0,25 0,-24 0,-1 25,1-25,-26 0,1 0,-1 25,1-25,-25 0,24 0,-24 0,0-25,-25 0,25 25,-25-49,25 24,-25-25,24 1,-24-26,0 25,0-24,0 0,-24-1,-1 1,-25 24,25-24,-49 24,24 1,-24 24,0 0,-1 0,1 0,-26 25,26 0,0-24,24 48,0-24,1 0,24 0,25 25,0-25</inkml:trace>
  <inkml:trace contextRef="#ctx0" brushRef="#br1" timeOffset="151619.6722">2059 8384,'-25'-25,"25"0,-25 1,0-1,1 0,-1 25,0 0,0 0,0 25,-24 0,24 24,0 1,0-1,1 26,24-1,0 1,0-1,0 0,24-24,1 0,25-1,-1-24,26-25,-26 0,51 0,-26 0,25-50,-24 26,-26-26,26 0,-26 1,1-26,-25 26,-1-1,1-24,-50 24,1 1,-1-1,0 0,-25 26,1-1,-1 0,1 0,-1 25,0 25,1-25,-1 25,1 0,24-1,0-24,0 25,0 0,25-25,0 0,0 0,0 0,25 0,0-25</inkml:trace>
  <inkml:trace contextRef="#ctx0" brushRef="#br1" timeOffset="152574.7268">1860 12204,'0'25,"0"-25,0 25,25-25,-25 24,25-24,0-24,0 24,24-25,1 0,-1-25,1 25,0 1,-1-26,-24 25,0 0,0 25,-1-24,-24 24,0 0,0 24,-24 1,24 25,0-25,0 24,-25 1,0 24,25-24,0 24,0-24,-25 24,25-24,0 0,0-1,0-24,0 0,0 0,0-25,0 24,0-24,0 0,0 0,0 0,-25 0</inkml:trace>
  <inkml:trace contextRef="#ctx0" brushRef="#br1" timeOffset="152871.7438">1984 12923,'25'0,"0"0,25-25,-1 1,-24-1,49 0,-24 0,0 25,-1-25,1 25,-1 0,-24 0,25 0,-50 0,25 0,-25 0,0 0,24 0,-24 0,0 0,0 0,25 0,-25 0,0 0,-25 25,25-25</inkml:trace>
  <inkml:trace contextRef="#ctx0" brushRef="#br1" timeOffset="156769.9668">8012 8632,'0'0,"0"0,0 0,0 0,0 0,0 0,25-25,-25 25,25-25,-1 1,-24-1,25 0,0 0,0 0,-25 1,25-1,-1 0,-24 25,0 0,0 0,0 0,0 25,0 24,0 1,0-25,25 49,-25-24,0-1,0 26,0-26,25-24,-25 25,0-25,0-1,0 1,0-25,0 25,0-25,0 25,0-25,0 25,-25 0</inkml:trace>
  <inkml:trace contextRef="#ctx0" brushRef="#br1" timeOffset="156992.9793">8111 9203,'25'0,"0"0,0 0,-1-25,26 25,0-25,-26 25,26 0,-25-25,24 25,-24 0,0 0,0 0,-25-25,0 25,0 0,0 0,0 0</inkml:trace>
  <inkml:trace contextRef="#ctx0" brushRef="#br1" timeOffset="157718.0209">8111 10071,'0'0,"0"0,-25-25,25 25,0 0,0 0,-24 0,-1 25,25 0,0-1,-25 1,25-25,0 50,0-25,0-1,0 1,25 0,-25 0,25-25,-1 0,1 0,0-25,0 25,-25-25,25 0,-1-24,-24 24,25 0,-25-24,0-1,0 25,0 0,-25 0,1 1,-1 24,25 0,-25 24,0-24,0 0,1 25</inkml:trace>
  <inkml:trace contextRef="#ctx0" brushRef="#br1" timeOffset="160235.165">12948 9649,'0'0,"-25"0,25-25,-25 0,1 1,24 24,-25-25,25 0,0 0,-25 0,25 25,-25-24,25 24,0-25,-25 25,25 0,-24 25,24-25,-25 24,0 1,25 25,-25-1,25 1,0-25,0 49,0-24,0-1,25 1,0-25,0 0,-1-1,1-24,25 0,-25 0,24-24,-24-1,25-25,-26 1,1-1,0-24,0 24,-25-24,0-1,0 26,0-1,-25 0,0 26,0-1,-24 25,24 0,-25 25,1-25,24 24,-25 26,26-25,-1 0,0-1,25-24,0 25,0-25,0 0</inkml:trace>
  <inkml:trace contextRef="#ctx0" brushRef="#br1" timeOffset="162108.2721">18231 9773,'0'0,"-24"0,-1 0,25 25,-25-25,25 0,0 0,0 0,-25 0,25 0,0 0,25 0,-25-25,25 25,0-25,-1 0,-24 1,50-1,-25 0,0 25,-1-25,-24 25,25-25,-25 25,0 0,25 0,-25 0,0 0,0 25,0 0,0-25,0 50,0-1,-25 1,25 24,0 1,0-26,-25 26,25-1,0-49,0 25,-24-1,24-24,0 0,0-25,0 0,0 0,0 0,0 0</inkml:trace>
  <inkml:trace contextRef="#ctx0" brushRef="#br1" timeOffset="162360.2863">18132 10319,'0'0,"25"0,0 0,24 0,1 0,0 0,-1 0,1 0,-1 0,1 0,-25 0,0-25,0 50,-1-25,1 0,0 0,-25 0,0 0,25 0,-25 0,25 0</inkml:trace>
  <inkml:trace contextRef="#ctx0" brushRef="#br1" timeOffset="164356.4007">23887 9426,'0'49,"0"-49,-25 25,25-25,0 0,0 0,0 0,25-25,-25 25,25-24,0-26,-1 0,-24 50,75-74,-75 74,25-74,-25 74,49-75,-49 75,0 0,50-49,-50 49,0 0,0 49,0-49,0 75,0-1,25-24,-25 24,0 0,-25-24,25 0,0-1,0-49,0 75,0-75,0 74,0-74,0 0,0 0,0 0,0 0,0 0,0 0,0 0</inkml:trace>
  <inkml:trace contextRef="#ctx0" brushRef="#br1" timeOffset="164658.418">23986 9798,'0'0,"0"0,50 25,-50-25,49 0,-24 0,-25 0,99 0,-99 0,50-25,-50 25,25 0,-25 0,0 0,0 0,0 0,0 0,49 0,-49 0,0 0,0 0,0 0,0 0,0 0,0 0,0 0,0 0,0 0</inkml:trace>
  <inkml:trace contextRef="#ctx0" brushRef="#br2" timeOffset="170538.7543">1389 4068,'-25'0,"25"0,-25 0,25 0,0 0,-74 0,49 0,-24 0,-26 25,26-25,-1 0,0 25,-24-1,24 1,26 0,24-25,-75 50,75-50,-25 74,25-24,0-1,0 1,25 24,0-24,-25-1,25 26,0-26,-1 1,-24-50,50 75,-50-75,50 74,-50-74,49 50,1-26,-1-24,1 0,24 0,1 0,-1 0,1-24,24 24,-25-25,26 25,-26 0,25 0,-24 0,24 0,-25 0,1 0,24 0,-25 0,1 25,-1-25,0 24,1-24,-1 0,1 25,-1-25,-24 0,-1 0,26 0,-26 0,-24 0,25-25,-25 25,-1-24,1-1,-25 0,25-25,-25 26,0-26,0-25,0 26,0-26,0 26,0-26,0 1,0 24,-25 1,25-1,-25 1,1 24,24-25,-25 25,0 1,0-1,0 0,-24 25,49-25,-25 25,0-25,0 25,25 0,0 0,0 0,0 0,25 0</inkml:trace>
  <inkml:trace contextRef="#ctx0" brushRef="#br2" timeOffset="172078.8424">2877 8483,'25'-25,"0"25,0-24,-25-1,49 0,-24 0,0 0,0 1,0-1,-1 0,1 0,0 25,-25 0,0 0,0 25,0 0,0 24,0-24,0 50,0-1,0-24,0 24,-25-24,25 24,-25-24,25-1,0-24,-24 0,24 0,-25-25,25 0</inkml:trace>
  <inkml:trace contextRef="#ctx0" brushRef="#br2" timeOffset="172268.8529">2952 8979,'49'0,"-24"25,0-25,25 0,-26-25,26 25,0 0,-26 0,26 0,0-25,-26 25,1 0,0 0</inkml:trace>
  <inkml:trace contextRef="#ctx0" brushRef="#br2" timeOffset="173003.8953">3051 12154,'-25'0,"0"25,25 0,-24 25,-1-26,25 26,0 24,0-24,0 24,25 1,-1-26,1 1,25 0,-25-26,24 1,1-25,-1 0,1-25,-25 1,24-26,-24 0,0 1,-25-1,0-24,0 24,-25 1,0-1,1 25,-26 0,25 1,0 24,1 0,-1 24,25 1,0-25,-25 0</inkml:trace>
  <inkml:trace contextRef="#ctx0" brushRef="#br2" timeOffset="173990.9511">8706 8558,'0'-25,"0"25,0-25,0 25,0 0,0-25,0 25,-24-25,-1 50,25-25,-25 0,0 25,25 25,-25-1,1 1,24-1,0 1,0 24,0-24,24 0,1-1,-25-24,25 25,0-50,24 0,-24 0,0-25,0 0,0 0,-1-24,1-1,-25 0,25 1,-25-1,-25 1,25-26,-25 50,1-24,-1 49,0 0,0 0,0 25,-24 24</inkml:trace>
  <inkml:trace contextRef="#ctx0" brushRef="#br2" timeOffset="174558.9839">8434 9922,'0'0,"0"0,0 0,24 0,1-25,-25 25,25-25,0 25,0-25,-1 1,1 24,-25-25,25 25,-25 0,0 0,25 25,-25-1,-25 1,25 25,0-1,0-24,-25 25,25 0,0-1,0-24,0 0,-25 0,25-1,0-24,-24 25</inkml:trace>
  <inkml:trace contextRef="#ctx0" brushRef="#br2" timeOffset="174814.9989">8458 10294,'0'0,"25"25,-25-25,25 0,0-25,0 25,-1-25,1 25,0-25,0 25,0 0,-1 0,1 0,0 0,-25 0,25 0,-25 0,0 0,25 25,-25-25,0 0,0 0</inkml:trace>
  <inkml:trace contextRef="#ctx0" brushRef="#br2" timeOffset="176189.0775">13568 9525,'0'-25,"0"25,-25-25,1 25,24 0,-25 0,25 0,-50 0,50 25,-49 25,49-1,-50 1,50 0,0 24,0-24,0-1,50 1,-26-1,1-49,25 25,-1-25,1-25,0 25,-1-49,1-1,-25 1,-1-1,1 0,-25-24,0 24,-25-24,1 24,-1 26,0-26,0 25,-24 0,24 25,0 0,0 25,0-25,25 0</inkml:trace>
  <inkml:trace contextRef="#ctx0" brushRef="#br2" timeOffset="176997.1237">18802 9922,'0'0,"25"0,-25 0,0 0,25 0,-25-25,24 25,1-25,0 0,0 1,0-1,-1 0,1 0,0 25,0-25,-25 1,25 24,-25 24,0 1,-25 0,25 25,0-1,-25 26,0-26,0 51,1-51,24 26,-25-1,0-49,25 24,-25 1,25-25,0 0</inkml:trace>
  <inkml:trace contextRef="#ctx0" brushRef="#br2" timeOffset="177186.1343">18777 10468,'0'0,"25"0,-25 0,50 24,-26-24,26 0,-25 0,24-24,-24 24,25 0,-1-25,-24 0,25 25,-1-50,1 26</inkml:trace>
  <inkml:trace contextRef="#ctx0" brushRef="#br2" timeOffset="177821.1708">23812 8161,'0'0,"0"0,25-25,0 0,0 0,0 1,0-1,-25 25,74-50,-74 50,50-50,-50 50,0 0,49 0,-49 0,0 50,0-50,-25 99,25-24,0-26,-24 51,24-51,-25 26,25-1,0-24,-25-1,0 1,25-25,0-1,-25 1,1-25</inkml:trace>
  <inkml:trace contextRef="#ctx0" brushRef="#br2" timeOffset="178121.188">23713 8682,'0'24,"0"-24,50 25,-1-50,1 50,-25-25,25 0,24 0,-49 0,-25 0,74-25,-74 25,0 0,0 0,0 0,0 0,0 0,0 0,0 0,0 0,0 0,0 0,25 50,-25-50,0 0,0 0,0 0,0 0</inkml:trace>
  <inkml:trace contextRef="#ctx0" brushRef="#br2" timeOffset="179287.2547">769 5407,'-50'-49,"50"49,0 0,0 0,0 0,0 0,0 0,0 49,0 1,25 24,-25-24,0 49,0-24,0 24,0-25,0 1,0-26,0 26,25-26,-25-49,50 75,-1-75,1 25,24-1,1-24,24 0,25 0,0 0,0-24,25 24,0 0,-25-25,49 0,-49 0,0 25,25-25,-50 1,25-26,-24 25,-26 0,0 1,-24 24,-25-25,0 25,-1 0,-24 0,0 0,25 0,-25 25,25-25</inkml:trace>
  <inkml:trace contextRef="#ctx0" brushRef="#br2" timeOffset="180112.3019">3522 8508,'0'0,"25"0,0 0,0-25,-1 25,1-25,0 1,0-1,0 25,-25-25,25 0,-25 25,0 0,0 0,0 25,0 0,0 24,-25 1,25 0,0-1,-25 26,25-26,-25 26,25-26,-25-24</inkml:trace>
  <inkml:trace contextRef="#ctx0" brushRef="#br2" timeOffset="180289.312">3547 9029,'25'0,"0"25,24-25,-24 0,25 0,-1 0,-24-25,0 25,25-25,-26 25,1-25</inkml:trace>
  <inkml:trace contextRef="#ctx0" brushRef="#br2" timeOffset="180913.3477">3721 12378,'0'-25,"25"25,-1-25,1 0,0 25,-25-25,25 1,-25-1,25 25,-25-25,0 25,0 0,0 25,0 0,-25-1,25 26,0 0,-25 24,0-24,25 24,-25-24,1 24,-1-24,25-26</inkml:trace>
  <inkml:trace contextRef="#ctx0" brushRef="#br2" timeOffset="181097.3579">3621 12898,'0'0,"0"0,25-24,0 24,0 0,0-25,0 25,-1-25,26 25,-25-25,0 25,-1 0,-24 0,25-25,-25 25,25 0</inkml:trace>
  <inkml:trace contextRef="#ctx0" brushRef="#br2" timeOffset="182020.411">9029 8706,'-25'-24,"25"24,0 0,-25 0,0 0,25 0,-24 0,-1 24,25 26,0 0,-25-1,25-24,0 25,25-1,-25 1,25-25,-1 0,-24-1,25-24,0 0,0-24,-25 24,25-50,0 25,-25 0,0-24,24-1,-48 25,24-24,0 24,-25 0,0 25,25 0,0 0,-25 25</inkml:trace>
  <inkml:trace contextRef="#ctx0" brushRef="#br2" timeOffset="182663.4478">8905 9971,'-25'0,"25"0,-25-24,25 24,0 0,0 0,-25 24,25 1,0 0,0 0,0 0,25 24,-25-24,0-25,25 25,0 0,0-25,-1 0,-24 0,50 0,-50-25,25 0,-25 0,0 1,0-26,0 25,0-25,-25 50,0-24,0-1,1 25,-1 0,25 0</inkml:trace>
  <inkml:trace contextRef="#ctx0" brushRef="#br2" timeOffset="184003.5243">14089 9525,'0'0,"0"0,0 25,-25-25,25 0,-25 0,25 25,-24 24,24-24,-25 0,25 24,0 1,25 0,-25-1,24 1,1-25,0-25,25 24,-26-24,26-24,-25-1,24 0,-24-25,0 26,0-26,-25 0,0 1,0 24,-25-25,0 1,-24 24,24 0,0 25,-25-25,26 50,-1-25,25 0</inkml:trace>
  <inkml:trace contextRef="#ctx0" brushRef="#br2" timeOffset="184702.5643">19596 10046,'0'-25,"25"0,-25 25,0 0,0-25,0 25,0-24,24 24,-24-25,25 0,-25 0,25 25,0-25,-25 1,25 24,-1 0,-24 0,0 24,0 1,0 25,0-1,0 26,0-1,0 1,-24-1,-1 1,25-26,0 26,-25-51,0 26,25-25</inkml:trace>
  <inkml:trace contextRef="#ctx0" brushRef="#br2" timeOffset="184891.5752">19546 10592,'0'0,"0"0,25 0,25 0,-26 0,1-25,25 25,-1 0,-24-25,25 0,-25 25,24-25,-24 1,49-1</inkml:trace>
  <inkml:trace contextRef="#ctx0" brushRef="#br2" timeOffset="185544.6126">23763 7045,'49'0,"-24"-50,0 25,0 0,25 1,-50-1,24 0,-24 25,0 0,25 0,-25 25,0 0,0 24,0 1,0-25,0 49,0 0,0-24,0 0,0-1,0-24,25 25,-25-26,0 1,-25-25,25 0,0 25</inkml:trace>
  <inkml:trace contextRef="#ctx0" brushRef="#br2" timeOffset="185771.6256">23763 7615,'0'25,"0"-25,25 0,-1 0,26 0,-25 0,25-25,-1 25,1-25,-25 25,24-25,1 25,-25 0,24 0,-49 0,50-24,-50 24</inkml:trace>
  <inkml:trace contextRef="#ctx0" brushRef="#br2" timeOffset="188053.7561">23341 10864,'0'25,"0"0,0-25,-25 0,25 0,0 0,0 0,0-25,0 0,0-24,-24 24,24-49,0-1,0 1,0-25,-25-1,25 1,-25-25,25-25,-25 0,0 1,25-26,0 0,-24 1,24-1,0-24,-25-1,25 1,0 24,0-24,-25 24,25 0,0 1,0 24,-25 25,25 25,-25 0,25 24,0 26,0-1,-24 50,24-25,-25 50,25-25,-25 50,0-1,0 1,1-1,-1 1,25 24,-25-49,0 25,25-25,0-1,0-24,0 0,0-24,0-26,25 25,0-24,-25-26,25 1,-1-1,1 1,0 24,0 1,-25 24,25 25,-1 25,1-1,0 26,-25 0,25 49,0-49,-1 24,1 0,-25-24,25-25,0 0,0-25,-25 0,0-50</inkml:trace>
  <inkml:trace contextRef="#ctx0" brushRef="#br2" timeOffset="188497.7813">22771 6077,'0'25,"0"25,0-1,25-24,-25 49,0-24,24 24,1-24,-25 0,25-50,0 24,0-24,24-24,1-51,-1 1,51-1,-26-24,25-50,0 1,25 23,-24-23,24-1,-25 0,25 0,-25 25,0 25,1 0,-26 24,-24 1,-1 49,-49 25,50-50,-50 50,0 0,-25 75,25-75,-25 99,0-24,1-26</inkml:trace>
</inkml:ink>
</file>

<file path=ppt/ink/ink2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21:04:54.154"/>
    </inkml:context>
    <inkml:brush xml:id="br0">
      <inkml:brushProperty name="width" value="0.05292" units="cm"/>
      <inkml:brushProperty name="height" value="0.05292" units="cm"/>
      <inkml:brushProperty name="color" value="#C0504D"/>
    </inkml:brush>
    <inkml:brush xml:id="br1">
      <inkml:brushProperty name="width" value="0.05292" units="cm"/>
      <inkml:brushProperty name="height" value="0.05292" units="cm"/>
      <inkml:brushProperty name="color" value="#789440"/>
    </inkml:brush>
  </inkml:definitions>
  <inkml:trace contextRef="#ctx0" brushRef="#br0">8493 1244,'27'-80,"-27"27,-27 0,27-26,-26-27,0 27,-27-1,26-25,1 25,-1 1,-26-1,27 54,26 26,0 0,0 0,0 0,53 79,-27-26,27 27,27 25,-1-25,-26 26,26-53,-26 26,27-26,-28-27,-52-26,80 80,-80-80,0 0,0 0,0 0,-106 0,27-27,-1 1,-26-1,1 1,-1-1,26 1,1 0,26 26,53 0,0 0,0 0,-26-53,26 53,105-80,-25 27,-1 0,1-26,-1 0,-26 26,0 0,-53 53,79 0,-79 0,-26 79,26 27,-53-27,26 54,1-27,-27 26,0-26,27-1,-1 1,1-53,-1 0,27 0,0-26,0-27,0 0,27 0,-27-53,26 26,-26 27</inkml:trace>
  <inkml:trace contextRef="#ctx0" brushRef="#br0" timeOffset="12111.6927">8785 5583,'0'26,"0"-26,0 27,0-27,0 53,-27-27,27 0,0 27,0 0,0 0,0-26,0 26,0-27,0 1,0-1,0-26,0 0,0 0,0-26,0-1,0 1</inkml:trace>
  <inkml:trace contextRef="#ctx0" brushRef="#br0" timeOffset="12504.7152">8414 5530,'0'0,"0"0,27 26,-1-52,27 26,0 0,26 0,1 0,-1 0,27 26,0-26,-27 27,0-1,27 1,-26 26,-1-1,-26-25,0 26,0 0,-27-27,-26 27,0-26,-26 26,-1-27,-26 0,-26 27,0-26,-27-27,0 26,0 1,0-1,27-26,0 0,-1 27,27-27,27 0,-1 0,27 0,53 0</inkml:trace>
  <inkml:trace contextRef="#ctx0" brushRef="#br0" timeOffset="13780.7882">12727 5689,'0'0,"0"0,0 0,0 0,26 26,1-26,26 26,0 1,-1-1,1-26,53 27,-26-1,-1 1,0-1,-26-26,27 0,-54 27,27-1,-53 1,0-27,0 0,-26 26,-27 1,0-1,-27 0,27 1,-26-1,-27 1,27-1,-1 1,1-1,26-26,0 27,0-27,27 0,26 0,26-27,-26 27,27-53</inkml:trace>
  <inkml:trace contextRef="#ctx0" brushRef="#br0" timeOffset="14067.8046">12568 5794,'-26'0,"26"0,0 0,0 53,0-53,26 27,-26-1,27 27,-1-26,0 26,1-27,-1 0,1 27,-27-26,26-1,-26-26,27 27,-27-27,0 0,0 0</inkml:trace>
  <inkml:trace contextRef="#ctx0" brushRef="#br0" timeOffset="14503.8295">13679 5980,'0'0,"-26"0,-1 0,27 0,-26 0,-1 26,1 1,0-1,-1 27,27-27,0 1,0 26,27-27,25 1,1-27,0 0,0 0,0 0,-26-27,-1 1,1-27,-1 26,-26-26,0 27,-26 0,-27-1,26 1,-26 26,0 0,0 0</inkml:trace>
  <inkml:trace contextRef="#ctx0" brushRef="#br0" timeOffset="24642.4094">8970 5794,'-53'0,"26"0,-26 27,27-27,-27-27,27 27,-1-26,27-1,0-25,0-1,0 26,27-26,-27 27,0 26,0 0,-53 26,0 54,0-27,0-1,0 28,0-1,27-52,52-1,1 1,52-54,0 1,27-1,0-26,0 27,0-1,-53 27,-27 27,0-1,-52 27,0 0,-27-26,26 26,1-27,26 0,26-52,1 0,52-27,27 26,0-26,0 0,-27 0,-26 53,-27 0,-26 53,-79 0,26 27,-53-1,0-26,0 26,27-26,26-26,53-1,27-52,26-1,52-52,54 26,0-53,26 27</inkml:trace>
  <inkml:trace contextRef="#ctx0" brushRef="#br0" timeOffset="25434.4547">12912 5768,'0'0,"-26"26,-1-26,-26 53,-26 0,26 0,-26 0,26 0,0-27,0 1,53-1,0-26,26 0,27-26,27-1,-1 1,-26-27,26 27,1-1,-54 27,0 27,-26-27,-26 53,-27-1,27 1,-27 0,0 0,26 0,27-53,53 27,0-54,27 1,52-1,0-26,27 27,-27-27,0 26,-26 1,-26 26,-54 0,-26 26,0 1,-26 26,-27-27,26 27,-26-26,27-1,26-26,26 0,27 0,0-26,0 26,27 0,-28-27,1 27,0 27,-53-27,0 26,-53 27,27-53,-1 53,-25-27,25 1,1-27,26 0,0 0,26-27,1 1</inkml:trace>
  <inkml:trace contextRef="#ctx0" brushRef="#br0" timeOffset="90864.1971">11245 10001,'0'-26,"0"26,-26-27,26 27,0 0,0 0,0 0,0 27,-27-1,27 1,0-1,0 54,-26-28,26 28,0 26,0 0,0 26,0 0,0 27,26 0,-26 26,0 0,27-26,-27 26,26 0,-26 0,27-26,-27 26,26-26,-26 0,0-27,27 0,-27-26,0 0,0-27,26-26,-26 0,0-26,0-1,0-26,0-26,0-1,26-26,-26-26</inkml:trace>
  <inkml:trace contextRef="#ctx0" brushRef="#br0" timeOffset="91802.2508">11272 9763,'0'0,"0"0,0 0,0 0,0 0,0 27,26-27,-26 0,27 0,25 0,1 0,0 0,27 0,-1 0,27 0,26 0,0 0,27 0,0 0,26 26,0 1,1 25,25 1,1 0,-27 0,27 27,-1-1,1 27,-27 0,1-1,25 28,-52-27,26 26,-26 0,-27 0,0 27,1 0,-54-27,-26 27,0 0,-27-1,-26 1,-26-26,0 25,-27-25,-27-1,1-26,-27 26,-26-26,-1-27,-25 1,-28-28,1 28,-26-27,-1 0,0-27,-26 1,0-1,0 1,26-27,1 26,-1-26,27 0,-1 0,28-26,25 26,1-27,26 1,0-27,27 0</inkml:trace>
  <inkml:trace contextRef="#ctx0" brushRef="#br0" timeOffset="92155.271">12330 11853,'-53'27,"27"-1,-27 27,26 0,-26 26,27 1,-27 26,26-27,1 27,0-27,-1 1,27-27,0-1,0 1,0-26,0-27,27-27</inkml:trace>
  <inkml:trace contextRef="#ctx0" brushRef="#br0" timeOffset="92389.2843">12303 11800,'0'-26,"27"26,-27 0,26 26,-26 27,27 0,-1 27,1-1,-1 27,27 0,-26 0,26-1,-27 1,0-26,27-28,-26 1,-27-26,0-1</inkml:trace>
  <inkml:trace contextRef="#ctx0" brushRef="#br0" timeOffset="92547.2934">11960 12435,'-53'0,"53"0,0 0,53 0,-1 0,28 0,-1-26,1 26,25 0,-25-26</inkml:trace>
  <inkml:trace contextRef="#ctx0" brushRef="#br0" timeOffset="92932.3154">12991 12700,'27'-26,"-1"-1,-26-26,27 0,-27-26,0-27,0 27,0-1,0 27,0 0,26 27,-26 0,27 52,-1 0,1 1,-1 26,1 0,-1 0,27 0,-53-27,26 1,1-27,-1-27,1 1,-27-1,0-52,26 26,-26-27,0 1,-26 0,52-1,-26 1,27 26,-1 0,1 27</inkml:trace>
  <inkml:trace contextRef="#ctx0" brushRef="#br0" timeOffset="93312.3371">14023 12303,'27'80,"26"-28,-53 1,26-26,1-1,-27-26,0-26,0-1,-27-26,27-26,-26 0,26-1,0-26,-27 1,54 25,-27 1,26 0,1 52,-1 1,27 26,0 53,0-27,0 53,26 1,-52-1,25 27,-25-27,-27 27,0 0,-27-27,-25 1,-1-1,0-26,-27-27,27 27,-26-26,0-27,26 0,0-27</inkml:trace>
  <inkml:trace contextRef="#ctx0" brushRef="#br0" timeOffset="101527.807">4154 9472,'-26'0,"26"0,0 0,-27 0,27 0,-26 0,26 0,-27 27,27-27,0 0,0 0,0 0,27 0,26 26,0-26,26 0,1 0,52 0,0 0,27-26,0 26,-1-27,1 1,0 26,-27 0,0 0,-26 0,-26 0,-1 26,-26 1,0-1,-27 0,-26 1,0-1,0-26,0 0,-26 0,26 0,-27-26,27-1</inkml:trace>
  <inkml:trace contextRef="#ctx0" brushRef="#br0" timeOffset="101783.8217">5901 8811,'0'0,"0"0,0 26,0 27,0 0,0 26,0 1,-27 26,27-1,0 28,0-28,-26 28,26-27,-27-27,27 27,0-53,0 26,-26-52,26-27,0 0,26-27</inkml:trace>
  <inkml:trace contextRef="#ctx0" brushRef="#br0" timeOffset="102227.8471">5980 8811,'0'-27,"-27"1,27-1,-26 1,26 26,0 0,26 26,1 27,26-26,0 26,26 26,-26 0,53 1,-27 26,1-27,-1-26,-26 26,0-26,0 0,-27 0,1 0,-1-27,-26 1,0 26,0-27,-26 1,-1-27,-26 53,0-53,0 52,-26-25,-27 26,0 0,1-27,-1 27,0 0,0 0,27-27,26-26,0 27,53-27,0 0,26-27</inkml:trace>
  <inkml:trace contextRef="#ctx0" brushRef="#br0" timeOffset="102559.8661">6985 9710,'-53'27,"27"-27,0 0,-27 26,26-26,1 27,26-1,0 1,26-27,27 0,26 0,1 0,-1 0,1-53,-1 26,0 1,-26-27,0 26,-53 1,0-1,-26 27,-27-26,-27 52,27-26,1 27</inkml:trace>
  <inkml:trace contextRef="#ctx0" brushRef="#br0" timeOffset="103905.9424">7832 9737,'-26'26,"26"1,-27-1,1 1,-1-27,1 26,-1-26,1 26,26-26,0 0,-27 27,27-27,0 0,0 0,0 0,0 0,0 0,0 0,0-27,0 1,0 26,0-26,0-1,0 1,-26 26,26-27,0 1,0-27,-27 53,27-27,-26 1,0 26,26-27,-27 27,27 0,0 0,0 0,0 0,0 0,27 0,-1 0,27 0,-27 27,27-27,27 26,-27-26,26 27,27-27,-27 0,1 26,25-26,28 0,-28 27,1-27,0 0,26 26,-26-26,0 27,0-27,0 26,0 1,-1-27,-52 26,27 0,-27-26,0 27,-1-1,-25 1,-1-1,-26 1,27-27,-27 53,-27-27,27 1,-26 25,-1-25,1 26,0 0,-1-27,-26 27,27-26,-1 26,1-27,-1 27,1-27,26 1,0-1,26 1,-26-1,27-26,26 0,-27 0,27 0,0 0,0 0,26 0,-26 0,27 0,-27 0,26 0,0 0,1 0,-27 27,-1-27,1 26,0-26,0 0,0 27,0-27,-26 26,25-26,-25 26,-1-26,1 27,-1-27,1 0,-1 26,-26-26,27 0,-27 0,0 27,0-27,26 0,1 26,-27-26,26 0,0 0,1-26,-27 26,26 0</inkml:trace>
  <inkml:trace contextRef="#ctx0" brushRef="#br0" timeOffset="104969.0039">4101 13176,'0'0,"0"0,53 0,-26 0,26 0,0 0,26 27,27-27,0 0,26 26,0-26,27 0,0 0,-27 0,0 0,27 0,-27 0,-52 0,26 0,-27 0,-26-26,0 26,-53 0,0-27,0 27</inkml:trace>
  <inkml:trace contextRef="#ctx0" brushRef="#br0" timeOffset="105250.0199">6033 12700,'26'0,"-26"26,0 1,27 26,-27 0,26 26,1 27,-1 0,-26 0,0 26,27-26,-27 0,0-1,0-25,0-27,0 0,0-27,0-26</inkml:trace>
  <inkml:trace contextRef="#ctx0" brushRef="#br0" timeOffset="105651.0422">6086 12647,'0'-53,"-27"0,1 53,-1-26,27 26,27 26,-27-26,53 27,0 26,26-27,27 27,0-27,26 27,-26 0,26 0,-26-26,0 26,0 0,-53-1,-1 1,1 0,-53 0,0 0,0 26,-53-26,1 27,-28-27,1 26,-27-26,0 26,0-26,27 0,-27 0,27 0,-1-27,54-26,-27 0,53 0,0-52,53 25</inkml:trace>
  <inkml:trace contextRef="#ctx0" brushRef="#br0" timeOffset="106004.0631">7303 13018,'26'26,"-26"-26,-26 26,26 1,0 26,0-27,0 27,26 0,1 0,26-27,0 1,0-1,-1-26,1 0,0-26,0-1,-26 1,-1-27,1 27,-54-27,1 26,-27 1,0-1,0 1,-26 26,26 0,-27 0,54 0,-1 0</inkml:trace>
  <inkml:trace contextRef="#ctx0" brushRef="#br0" timeOffset="106936.1164">7806 13256,'26'0,"27"0,0 0,26 0,1 0,25 0,28 0,-1 26,0-26,27 27,0-27,0 0,-1 26,1-26,-27 26,1-26,-1 0,-53 0,1 0,-27 0,-27 0,1-26,-27 0,0-1,0 1,-27-27,27 0,-26 0,26-26,-27 26,27-27,27 1,-27-1,26 1,-26 0,27 26,-1-27,0 28,27-1,0 0,0 26,27-26,-1 53,-26-26,53 26,-27-27,27 27,-27 27,1-27,-27 26,-1-26,1 0,-53 27,27-27,-54 26,27-26,-26 0,-27 0,27 0,-27-26,26-1,1 27,-1-26,-26-1,27 1,26-1,-27 1,27 0,-26-1,52 27,-26 0,27 0,-1 0,27 0,0 0,-26 27,52-27,-26 26,26 0,-26-26,-26 27,26-27,-27 0,-26 0,0 0,0 0,0 0,-26 0,-1 0,-26 0,0 0,0 26,0 1,1-1,25 1,1-1,-1 27,27-26</inkml:trace>
  <inkml:trace contextRef="#ctx0" brushRef="#br0" timeOffset="109979.2904">16034 11906,'0'0,"0"0,-26 0,26 27,-27-27,27 0,-26 0,26 0,-27 26,27-26,0 0,27 0,-1 0,-26 0,27 27,-1-27,1 0,-1 0,27 0,-27 0,54 0,-27 0,53 0,-27-27,53 27,-26-26,0 26,26-27,0 27,-26 0,0-26,0 26,-27 0,1 0,-1 0,-26 0,0 0,0 0,-27 0,1 0,-1 0,1 0,-27 0,0 0,26 0,-26 0,0 0,0-27,-26 27,26-26,0-1</inkml:trace>
  <inkml:trace contextRef="#ctx0" brushRef="#br0" timeOffset="110354.3119">18071 11271,'0'0,"0"27,0-27,-26 0,26 0,0 26,0 1,0 26,0-1,26 1,-26 27,0-1,0 27,0-27,27 27,-27-26,0 25,0-25,0-1,-27-26,27 0,-26 0,26-53</inkml:trace>
  <inkml:trace contextRef="#ctx0" brushRef="#br0" timeOffset="110841.3397">18204 11113,'0'-80,"-27"54,27-1,0 27,-26-26,-1 26,1 26,26 1,0-1,0 1,0 26,53-27,0 27,26 0,0 0,27 0,0 0,0 26,26-53,-26 27,-27 0,1 0,-1 0,-26 0,0 0,-27-27,1 27,-27-26,0 26,-27-27,-25 27,-1 0,0 0,-27 0,-25 26,-1-26,0 26,0-26,0 0,0 0,27 0,0-26,26-1,26-26,27 0,27-26,26-1</inkml:trace>
  <inkml:trace contextRef="#ctx0" brushRef="#br0" timeOffset="111190.3597">19474 11906,'0'27,"-27"-27,27 26,-26 27,26-26,0 25,0 1,0 0,26-26,1-1,-1 1,27-1,-26-26,25 0,1-26,0-1,-26-26,-1 27,-26-27,0 26,0-25,-26-1,-1 26,-26-26,27 27,-1-1,-25 27,52-26</inkml:trace>
  <inkml:trace contextRef="#ctx0" brushRef="#br0" timeOffset="112039.4083">20267 12091,'106'-26,"-26"0,-1 26,0-27,1 1,-1 26,-26-27,0 1,-27-1,1 1,-1-1,-26 1,0-1,27-25,-27 25,0-52,-27 26,27 0,0 0,0 0,0 0,-26 0,26 27,26-1,-26 1,27 26,-1-27,54 27,-27 27,52-27,1 0,0 0,26 26,1-26,-28 0,1 0,27-26,-54 26,0 0,-26-27</inkml:trace>
  <inkml:trace contextRef="#ctx0" brushRef="#br0" timeOffset="122075.9823">768 2566,'0'0,"0"0,26 0,-26 0,0 0,0 0,-26 27,26-27,-27 0,1 0,-1 26,1-26,-1 0,-26 0,27 27,-27-1,0-26,27 27,-27-1,26 1,-26 26,27-27,-1 27,1-27,0 27,-1 0,1 0,-1 0,1 26,26-26,-27 0,27 27,-26-1,26 0,0-26,0 27,0-1,0 0,0 27,0-26,0-1,0 27,0-27,0 27,26 0,-26 0,0 0,27-1,-27-25,26 26,1-1,-1 1,1 27,-1-28,0 1,1 0,-27 26,26 1,1-1,-1-26,1 53,26-27,-27 0,1 0,-1 1,1-1,-1 0,0 1,1-1,-1 0,-26-26,27 26,-27-26,0 0,0 0,26-27,-26 1,0 25,27-25,-27-27,26 26,1-26,-27 0,26 0,1 0,-27-27,26 27,-26-26,26-1,-26 0,0-26,0 27,0-27,0 26,0-26,0 0,0 0,-26 0,26 0,0 0,0 0,0 0,-26-26,26 26,-27-27,27 27,-26-26,-1 26,1-26,-1-1,1 1,26-1,-27 27,1 0,26-26,0 26,-27 0,27 26,27-26,-27 27,0 26,26-27,-26 0,27 1,-27-1,26 1,-26-27,27 0,-1-27,-26 1,27-1,-1-25,-26-1,27 26,-1-52,0 26,1 0</inkml:trace>
  <inkml:trace contextRef="#ctx0" brushRef="#br0" timeOffset="122952.0324">1403 8731,'0'-26,"0"26,0 0,0-27,0 27,-53-26,53 26,-27 0,1 26,-1-26,27 27,-26-27,-1 26,1 1,26-1,0 27,0-26,0 25,0 1,26-26,1-1,-1 1,1-1,-1-26,1 27,26-54,-27 27,1-26,-1 26,27-27,-27-26,1 27,-1-27,-26 27,27-54,-54 54,27-27,0 0,-26 0,-1 53,-26-53,27 53,0-26,-1 52,-26-26,27 27,-27-1,26 0,1 1,-1 26,27-27</inkml:trace>
  <inkml:trace contextRef="#ctx0" brushRef="#br0" timeOffset="123717.0762">1508 12568,'-26'-27,"0"1,-1-27,1 53,-1-27,1 27,-1 0,-26 0,27 27,-1-27,1 26,0 27,-1-26,27-1,0 27,0 0,53-27,-27 1,1-1,26-26,26 0,-26 0,-26-26,52-1,-53 1,27-27,-26 27,26-27,-53 0,0 0,0 26,0-25,-27 25,-26 1,27 26,-27-27,26 54,-25-27,52 26,-27-26,1 27,26-1</inkml:trace>
  <inkml:trace contextRef="#ctx0" brushRef="#br0" timeOffset="135460.7479">9102 9208,'-26'0,"26"0,0 0,0 0,26-27,-26 27,26-26,1-1,-1 27,1-53,26 27,-27-1,1 1,-1-1,1 1,-27 26,26-27,-26 27,0-26,0 26,0 0,27 26,-27 1,0-1,0 1,0 26,0-27,0 27,0 0,0 0,0-27,0 27,-27-26,27-1,0 1,0-1,0-26,0 27,0-27,0 26,0-26,0 0,0 0,0 0,0 0,0 0,0 0,0 0,0 0,-26 0</inkml:trace>
  <inkml:trace contextRef="#ctx0" brushRef="#br0" timeOffset="136008.7792">9102 9551,'0'0,"0"27,0-27,0 0,26-27,-26 27,27 0,-1 0,1 0,-1 0,27 0,27-26,-1 26,-26 0,26 0,1 0,-1 0,-26 0,0 0,-27 0,1 0,-1 26,-26-26,27 0,-27 0,0 27,0-27,0 0,0 0,0 0,0 0,-27 26,27-26,0 0,0 0,0 0,0 0,0 0,0 0,0 0,0 0,0 0,-26 0,26 0,0 0,0 0,0 0,0 0,0 0,0 0,0 0,0 0,0 0,-27 0,27 0,0-26,-26 26,26-27</inkml:trace>
  <inkml:trace contextRef="#ctx0" brushRef="#br0" timeOffset="138077.8976">8705 12541,'0'0,"-26"0,26 0,-27 27,27-27,0 0,27 0,-27 0,26-27,-26 27,27 0,-1-26,1-1,-1 1,-26 26,26-27,-26 27,0 0,27-26,-27 26,0 26,0-26,0 27,0-1,0 1,0-1,0 1,0 26,26-27,-52 27,26-27,0 1,0 26,0-27,-27 1,27-1,0 1,-26-27,26 26,0 1</inkml:trace>
  <inkml:trace contextRef="#ctx0" brushRef="#br0" timeOffset="138376.9147">8520 13018,'0'0,"-27"0,27 0,27 26,-1-26,1-26,-1 26,27 0,0 0,0 0,26-27,-26 27,0-26,0 26,-26 0,-1 0,1 26,-27-26,0 27,0-27,0 0,0 0,-27 26,27-26,-26 0,26 0,-27-26</inkml:trace>
  <inkml:trace contextRef="#ctx0" brushRef="#br0" timeOffset="142080.1263">16113 11298,'0'0,"0"0,0 0,0 0,0 0,0 0,0 0,27 0,-27 0,0 0,26-27,1 27,-27-26,26-1,-26 27,27-26,-27 26,26-27,-26 1,27 26,-27 0,0-26,0 26,0 0,0 0,0 0,0 0,0 0,0 0,0 0,0 26,0-26,0 26,0 27,0-53,0 53,0-26,0 26,0 0,0-27,0 27,-27-27,27 1,0-1,0 1,0-1,0-26,0 0,0 0,0 0,0-26,0 26,0-27</inkml:trace>
  <inkml:trace contextRef="#ctx0" brushRef="#br0" timeOffset="142558.1538">16140 11642,'0'26,"0"-26,0 0,0 0,26-26,-26 26,27 0,-1 0,1 0,-1-27,27 27,0 0,-26 0,25-26,-25 26,-1 0,1 0,-1 0,1 0,-27 0,0 0,0 0,26 0,-26 0,0 0,0 0,0 0,0 0,0 0,0 0,0 0,0 0,0 0,-26 0,26 0,0 0,0 0,0 0,0 0,0 0,-27 0,27 0,0 0,0 0,0 0,0-27</inkml:trace>
  <inkml:trace contextRef="#ctx0" brushRef="#br0" timeOffset="146349.3707">22649 10742,'0'0,"0"0,-27 0,27 0,0 0,0 0,0 0,0 0,0 0,0 0,-26 0,26 0,-27 0,27 0,0 0,-26 27,-1-27,1 26,26 0,-27 1,1-1,0 1,-1-1,27 1,0 26,0-27,-26 27,52-26,-26-1,0 0,27 1,-27-1,26 1,0-1,1-26,26 27,-27-27,1 0,-1 0,1-27,-1 27,1-26,-1-1,1 27,-1-26,0-1,1 1,-27 0,0-1,26-26,-26 27,0-1,0-26,-26 27,26-1,0 1,-27-27,27 27,0-1,-26 1,26-1,-26 1,26 26,-27-27,1 27,-1 0,1 0,-1 27,1-1,-1-26,1 27,-1-1,1-26,-1 27,1-1,26 0,-26-26</inkml:trace>
  <inkml:trace contextRef="#ctx0" brushRef="#br1" timeOffset="153231.7643">3255 3069,'0'0,"0"0,0-26,0 26,0 0,-27-27,1 27,-1 0,1 0,-1-26,-25 26,25 0,-26-27,0 27,0-26,0 26,0 0,1-27,-28 1,1 26,-1 0,1-26,0 26,26 0,-53 0,27 0,-27 0,26 26,1-26,0 0,-1 26,1-26,-1 0,28 27,-1-27,0 0,0 0,0 0,26 0,-25 0,-1 0,26 0,1 0,-27 0,26 26,1 1,-27 26,53-27,-27 1,1 26,0-1,26 1,-27 0,27 27,-26-27,26 26,0-26,0 0,0 0,26-27,-26 27,27-26,-1 25,0-52,1 27,26-1,26-26,-26 0,53 0,-27-26,54-1,-28 27,28-26,-1-27,-26 53,53-26,-27-1,0 1,1-1,25 27,-25 0,-1-26,0 26,0 26,1-26,-27 0,-27 0,27 27,-27-27,1 26,-28-26,-25-26,26 26,-27-27,-26 1,27-27,-27-26,-27 26,1-27,-1-26,1 27,-27 0,0 26,0-27,-26 54,26-27,0 27,0 26,0 0,0 0,0 0,27 52</inkml:trace>
  <inkml:trace contextRef="#ctx0" brushRef="#br1" timeOffset="154074.8125">794 3757,'0'0,"0"0,0 0,0 0,-26 27,-1-1,1 0,-27 1,26 26,1 26,-27 1,27-1,-1 27,1 0,-1 26,27 0,-26 1,26-1,-27 27,27-27,0 27,0-27,0 27,27-1,-27-25,26 25,1-52,-1 53,27-53,0 26,0-26,0 0,26 0,-26-27,26 27,-26-27,27 27,-1-27,0 27,1-26,-1 25,-26-25,0 26,0 0,0-27,0 27,-27-27,27 0,-53 1,27-1,-1 1,-26-27,27-1,-27-25,0 26,0-53,26 0,-26 0,0 0,0 0,0-27</inkml:trace>
  <inkml:trace contextRef="#ctx0" brushRef="#br1" timeOffset="154491.8363">1694 8493,'26'0,"-26"-26,27-1,-27 1,26 26,-26 0,0 0,0-27,0 27,27 27,-27-27,0 53,26-27,-26 27,26 0,-26 0,27 0,-27-27,0 1,26-1,-26-26,27 0,-1-26,1-1,-1 1,1-27,-27 0,26 0,1 27,-1-27</inkml:trace>
  <inkml:trace contextRef="#ctx0" brushRef="#br1" timeOffset="155421.8889">2355 8652,'-26'0,"26"26,0-26,-27 0,27 0,-26 27,26-27,0 0,0 0,-27 0,27 0,0 0,0 0,0 0,-26 0,26 0,0 26,-27 1,27-27,-26 26,26-26,0 27,-27-1,27-26,0 27,-26-1,26 0,0-26,0 27,26-1,-26 1,27-1,-27 1,26-27,1 26,-1 1,1-1,-1-26,1 27,26-27,-27 0,1 0,25 0,1-27,-26 27,26-26,-27-1,27 1,-26-1,-1-26,0 27,1-27,-1 27,-26-27,0 26,-26-26,26 27,-27-1,1 1,0-1,-27 27,26-26,-26 52,27-26,-27 27,26-1,-25 1,25-1,1 1,-1-1,27 1</inkml:trace>
  <inkml:trace contextRef="#ctx0" brushRef="#br1" timeOffset="156379.9443">2355 12488,'-26'0,"26"0,0 0,0 0,0 0,0 0,26 0,1-26,-1 26,1-27,-1 27,27-26,-27 0,1-1,-1 27,1 0,-27-26,0 26,26 0,-26 0,0 0,0 0,0 26,0-26,-26 27,26-1,0 27,-27-27,27 27,0-26,-26 26,26 0,-27-27,27 0,0 27,0-26,0-1,-26-26,26 27,26-27,-26 0,0 26,0-26,0 0,0 0,0 27,0-27</inkml:trace>
  <inkml:trace contextRef="#ctx0" brushRef="#br1" timeOffset="156711.9633">2302 12965,'0'0,"0"0,0 0,0 0,0 0,27-27,-1 27,1 0,-1 0,27 0,-27 0,27 0,0 0,-26 0,26 27,-27-27,1 0,-1 0,-26 0,0 0,26 0,-26 0,0 0,0 0,0 0,0 0,0 0</inkml:trace>
  <inkml:trace contextRef="#ctx0" brushRef="#br1" timeOffset="162405.289">10213 9260,'-26'0,"26"0,0 0,0 0,0 0,0 0,0 0,0 0,0 0,0 0,0 0,0-26,26 26,1 0,-1-26,27-27,0 26,0 1,-27-27,27 26,0 1,-26-1,-1 1,1-1,-1 27,-26 0,0 0,0 27,-26-1,26 1,-27 26,1-27,26 27,-27 27,1-28,26 1,-27 0,27 0,0-26,0 26,0-27,0 0,0 1,0-27,0 26,0-26,0 0,0 0,0 0,0 0,0 27,0-27,0 0,0 0,0 0,-26 0,26 0</inkml:trace>
  <inkml:trace contextRef="#ctx0" brushRef="#br1" timeOffset="162665.3039">10346 9684,'-27'0,"27"0,0 0,27 0,-1 0,-26 0,26 0,1-27,-1 27,1 0,-1 0,27 0,-26 27,26-27,-27 0,27 0,-27 0,1 0,-1 0,1 0,-1 26,-26-26,0 0,0 0,-26 0,26 27</inkml:trace>
  <inkml:trace contextRef="#ctx0" brushRef="#br1" timeOffset="163435.3479">9552 11800,'-27'0,"1"27,26-27,-27 0,1 0,26 0,-26 0,-27 26,26 1,1-1,-1 1,1-1,-1 27,27 0,-26 0,26 0,26 0,-26 26,27-52,26-1,-27 1,27-1,0-26,0 0,-27-26,27-1,0 1,-26-1,26-26,-27 0,0 0,-26 27,0-53,0 26,0 0,-26 26,0-26,-1 27,-26 26,27 0,-1 0,-26 0,27 26,-27-26,27 27</inkml:trace>
  <inkml:trace contextRef="#ctx0" brushRef="#br1" timeOffset="168777.6533">16960 11060,'0'0,"0"0,0 0,0 0,0 0,-26 0,26 0,0 0,-27 0,27 0,-26 0,26 0,-27 26,27 1,-26-1,26 0,0 1,0-1,0 27,0-26,26 26,-26-27,27 1,-27-1,26-26,1 26,-1-26,1-26,-27 26,26-26,1 26,-1-53,0 26,1 1,-1-27,-26 26,27-26,-27 27,0 0,0-27,0 26,0 27,0-26,-27-1,27 1,-26 26,-1-27,1 27,0 0,-1 0,1 0,-1 0,1 0,26 0,-27 27,27-27,0 0,0 26,0-26,0 0,27 0</inkml:trace>
  <inkml:trace contextRef="#ctx0" brushRef="#br1" timeOffset="169944.7203">23125 10848,'0'0,"0"26,0-26,26 0,-26 0,0 0,0 0,53-26,-53 26,27-27,-1 27,1-26,-1 0,1-1,-1 1,1-1,-27 27,26-26,-26 26,0 0,26-27,-26 27,0 0,0 0,0 27,0-1,0-26,0 27,27-1,-27-26,0 53,0-27,0 1,-27-1,27 1,0-1,0 1,0-1,-26-26,26 27,0-1,0-26,0 0,0 27,0-27,0 0,0 0,0 0,0 0,0 0,0 0,0 0</inkml:trace>
  <inkml:trace contextRef="#ctx0" brushRef="#br1" timeOffset="170356.7438">23178 11192,'0'0,"-27"26,27-26,0 0,0 0,27 0,-27 0,26-26,-26 26,27-27,26 27,-27 0,1-26,26 26,-1 0,1 0,-26 0,26 0,-27 0,1 0,-1 0,-26 0,0 0,0 0,0 0,0 0,0 0,0 0,0 0,0 0,0 0,0 0,0 0,0 0,0 0,0 0,27 0,-27 0,0 0</inkml:trace>
  <inkml:trace contextRef="#ctx0" brushRef="#br1" timeOffset="221527.6706">7197 16775,'0'0,"26"26,-52 1,26-1,0 0,0 27,0-26,-26 52,26-26,0 26,0 1,0-1,0 1,0-1,0 0,0-26,0 27,0-27,0-53,0 79,0-79,0 0</inkml:trace>
  <inkml:trace contextRef="#ctx0" brushRef="#br1" timeOffset="222196.7089">7276 16828,'27'0,"-27"0,26-27,1 1,-27 26,26 0,27-27,-26 27,26 0,-1 27,1-27,0 26,0 27,27-27,-1 27,-26 0,26 0,-26 0,-26 0,26 0,-27 0,0 0,1 0,-27 0,0-27,0-26,-27 79,27-79,-105 106,52-79,-27 26,1-27,-27 1,27 25,-27-25,27-1,-1 1,27-1,0-26,53 0,-79 27,79-27,0 0,0 0,26-80</inkml:trace>
  <inkml:trace contextRef="#ctx0" brushRef="#br1" timeOffset="222841.7458">7382 17224,'27'0,"-27"0,0 0,0 27,-27-1,27 1,0 26,0-27,-26 1,26 26,0-27,0-26,0 26,0-26,0 0,26-26,-26 0,0-1,27-26,-27 0,0 0,26 0,-26 0,27 27,-27-27,26 27,-26-1,0 27,27 0,-1 27,0 26,1-27,-27 27,26-27,27 27,-26 0,-1-26,1-1,-1 1,-26-27,0 0,0 26,0-26,-26-26,-1 26,-26 0,27-27,-27 1,26-1,1 27,0-26,-1 26,1 0,26 0,26 26,-26-26</inkml:trace>
  <inkml:trace contextRef="#ctx0" brushRef="#br1" timeOffset="223163.7642">7647 17410,'26'0,"1"-27,-27 1,26-1,-26-26,0 27,0-1,0-26,0 27,0 0,-26-1,26 27,0 0,26 0,1 27,-27-1,26 27,1-27,25 1,-25-1,-1-26,1 27,-27-54,26 27,1-26,-27-1,0-26,0 27,0-27,-27 27,27-27,-26 26,26 1,0 26,0-27,0 27</inkml:trace>
  <inkml:trace contextRef="#ctx0" brushRef="#br1" timeOffset="223580.7881">8202 17119,'27'0,"-27"0,0 0,0 0,-27-27,27 1,-26-1,0-26,26 0,-27 0,27 27,0-27,0 27,0-1,27 1,-1 26,27 0,-27 0,27 26,0 1,-26-1,26 27,-27-27,-26 27,26 0,-52 0,26-26,-26 26,-27-27,26 0,1 1,-1-1,1-26,-1 0,27 0,-26 0,26 0,26-26,-26-1</inkml:trace>
  <inkml:trace contextRef="#ctx0" brushRef="#br1" timeOffset="232546.3009">979 17119,'0'0,"-26"0,26 26,0-26,0 26,0 27,26-26,1 26,-1-27,1 27,26 0,-27 0,-26-53,53 53,-53-27,0 1</inkml:trace>
  <inkml:trace contextRef="#ctx0" brushRef="#br1" timeOffset="232703.3098">926 17568,'0'0,"0"0,-26-26,52 26,1-27,-1 1,1 26,-1 0,27-26,-26-1,26 27,-27-26,0-1</inkml:trace>
  <inkml:trace contextRef="#ctx0" brushRef="#br1" timeOffset="233169.3363">1376 16960,'0'0,"-26"0,-1 26,1-26,26 27,0-1,0 1,26-1,27 1,-26-1,26 0,-1 1,1-1,0 1,0-1,-26 1,-1-1,-26 1,-26-27,26 26,-53-26</inkml:trace>
  <inkml:trace contextRef="#ctx0" brushRef="#br1" timeOffset="233326.3455">1244 17119,'-27'-53,"27"26,27 1,-1-1,1-26,-1 27,27-27,-26 27,26-1,-27 1,0-27,27 26</inkml:trace>
  <inkml:trace contextRef="#ctx0" brushRef="#br1" timeOffset="233707.3673">1747 16933,'53'27,"-27"-27,0 26,1 1,-1-1,1-26,-1 0,1 0,-27 0,0-26,0-1,0 1,-27-27,27 0,-26 27,26-27,-27 0,27 26,0 1,0 26</inkml:trace>
  <inkml:trace contextRef="#ctx0" brushRef="#br1" timeOffset="234071.3881">1773 17674,'0'0,"0"0,53-26,-27-27,27 26,0-26,27 1,-27-1,26 0,-26 26,0-26,0 27,-27-1,-26 27,0 0,0 0,0 27</inkml:trace>
  <inkml:trace contextRef="#ctx0" brushRef="#br1" timeOffset="234326.4027">2143 17542,'0'0,"27"0,-27 0,0 0,26 0,1 0,-1-27,1 27,-27 0,26-26,1 26,-27 0,26-26,-26 26,0 0</inkml:trace>
  <inkml:trace contextRef="#ctx0" brushRef="#br1" timeOffset="234548.4154">2329 17701,'53'-27,"-27"27,1-26,25-1,-25 1,-27 26,26-27,1 27,-27 0</inkml:trace>
  <inkml:trace contextRef="#ctx0" brushRef="#br1" timeOffset="234717.425">2435 17780,'0'0,"52"-53,-52 53,53-53,-53 53,0 0,27-53</inkml:trace>
  <inkml:trace contextRef="#ctx0" brushRef="#br1" timeOffset="240303.7446">5080 17515,'-26'0,"-1"27,27-54,0 27,0 0,0 0,0 0,0 0,27 0,-1 0,1 0,26 0,-27 0,54 0,-1 27,27-27,0 0,26 0,-26 0,52 0,-25 0,-1 0,0 26,1-26,-1 0,-26 0,-27 27,27-27,-27 26,-26-26,-53 0,80 53,-80-53,0 0,53 0,-53 0,0 0,0 0,0 0,0 0,0 0,-27-26,1-27</inkml:trace>
  <inkml:trace contextRef="#ctx0" brushRef="#br1" timeOffset="254902.5796">3122 9049,'0'0,"-26"0,26-27,-26 27,-1 0,27 0,-26-26,26 26,-27 0,27 0,0 0,0 0,0 0,0 0,0 0,0 0,27 0,-1 0,1 0,-1 26,0-26,1 27,26-27,-27 26,1 1,-1-1,1 27,-1 0,1 0,-1 26,0-26,-26 27,27-1,-27 0,0 27,0-26,0 25,0-25,0 26,0-1,0 1,-27 0,27 0,0 0,-26-27,26 53,0-26,0 0,0 0,0 0,0 0,0-27,0 27,0-27,0 27,26-27,-26 27,27-26,-27-1,0 0,26 27,-26-26,27-1,-27 0,0 1,26-1,-26 27,0-27,0 1,27 25,-27-25,0-1,0 27,0-27,0 27,0 0,0-27,0 27,0-26,0 25,26-25,-26-1,0 27,0-27,0 1,0-1,0 1,0-1,0 0,0 1,27-1,-27 0,0 1,0-1,26 1,-26-1,27 0,-27-26,26 27,1-1,-1-26,-26 0,26 26,-26 1,27-28,-1 1,1 27,-1-27,-26 0,27 26,-1-26,1 0,-1 0,1 0,-1 0,0-27,1 27,-1 0,1-27,-1 1,1-1,-1 1,1-27,-1 26,27 1,-53-27,53 0,-27 0,27 26,-26-26,26 0,-27 0,27 27,-26-27,25 0,-25 0,-1 26,27-26,-26 0,26 0,-27 0,1 0,26 0,-27 0,27 0,-27 0,27 0,-26 0,-1 0,27 0,-26 0,25 0,-25 0,26 0,-27 0,27 0,0 0,-26 26,26-26,-27 0,27 0,0 27,-27-27,1 26,26-26,-27 0,1 27,25-27,-25 0,-1 0,1 0,-1 0,1 0,-1 0,1 0,-1 26,1-26,-27 0,26 0,1 0,-1 0,-26 0,26 0,1 0,-27 0,26 0,-26 0,27 0,-27 0,26 0,-26 0,27 0,-27 0,26 0,1 0,-27 0,26 0,1 0,-1 0,0 0,1 0,-27 0,26 0,1 0,-1 0,1 0,-1 0,-26 0,27 27,-1-27,1 0,-27 0,26 0,1 26,-1-26,-26 0,0-26,0-1,-26 1</inkml:trace>
  <inkml:trace contextRef="#ctx0" brushRef="#br1" timeOffset="255887.6359">3043 13758,'-26'0,"26"27,0-27,0 0,-27 26,27-26,0 0,0 0,0 0,0 0,0 0,0 0,0 0,0 0,0 0,0 0,0 0,0 0,0 0,0 0,0 0,27 0,-27 0,26 0,-26 0,0 0,0 0,0 0,0 0,0 0,0 0,0-26,0 26</inkml:trace>
  <inkml:trace contextRef="#ctx0" brushRef="#br1" timeOffset="256943.6963">2858 13335,'26'0,"-26"0,0 0,0 0,0 0,0 26,0-26,0 27,27-27,-27 53,0-53,26 53,-26-27,27 1,-27-1,26 27,-26-26,27-1,-1 27,-26-53,27 26,-27 27,26-53,-26 27,26-1,1 1,-27-1,26-26,-26 27,27-27,-27 26,26-26,1 26,-27-26,26 27,-26-27,27 26,-27 1,0-27,26 26,-26 1,0-1,27 1,-27-1,26 1,-26-1,0 1,26-1,-26 0,27 1,-27-1,26 1,-26-1,27 1,-27-1,0 1,26-27,-26 53,0-27,27 0,-27 1,0-1,26 1,-26-1,0 1,27-1,-27 1,0-1,26 1,-26-1,0 1,27 25,-27-52,0 27,26-1,-26 1,0-1,27 1,-27-1,0-26,0 27,26-27,-26 26,0 1,0-1,0-26,26 26,-26 1,0-1,0 1,0-27,0 26,0 1,0-1,0 1,0-1,0 1,0-1,0 1,0-1,0 0,0 1,0-1,27 1,-27-1,0 1,0-1,0-26,26 27,-26-1,0 1,0-27,0 26,0-26,27 0,-27 0</inkml:trace>
  <inkml:trace contextRef="#ctx0" brushRef="#br1" timeOffset="258084.7616">5160 17542,'0'0,"0"0,-27 0,27 0,0 0,0 0,-26 0,26 0,-27 26,27-26,-26 0,26 0,-27 0,1-26,0 26,-1 0,1 0,-1 0,-26 0,0-27,27 27,-27 0,0-26,0 26,0-26,0-1,0 27,0-26,1 26,-1 0,0-27,0 27,0 0,-27 0,28-26,-1 26,0 0,-27 0,27 0,27-27,-53 27,26 0,0-26,0 26,0 0,0 0,27-27,-1 27,1 0,-1 0,1 0,-1 0,1 0,26 0,0 0,0 0,26 0,1 0,-27 0</inkml:trace>
  <inkml:trace contextRef="#ctx0" brushRef="#br1" timeOffset="275287.7455">5715 15690,'-53'0,"27"-27,0 1,-27-1,26 1,-26 26,-26-26,26-1,-53 27,27 0,-27-26,0 26,-26 0,26-27,-26 27,-27 0,27 0,-27 0,0 0,-26 0,53 0,-54 27,28-27,-1 0,0 26,27-26,-27 0,0 0,1 27,52-27,-27 26,1-26,26 26,1 1,-1 26,26-27,1 27,26 27,0-28,0 28,27 26,-27 0,26-1,1 1,26 26,-27-26,1 27,26-28,0 28,0-27,0-1,0-25,26 26,1-27,-27-26,53 26,-27-26,1 0,26 0,0 0,-1-27,28 1,-1-1,1 1,25-27,1 26,27-26,25 0,1 0,0 0,26-26,0 26,27 0,0 0,-1 0,1 0,0 0,26 0,-27 26,1 1,0-1,26 1,-27-1,28 1,-28-1,1 27,0-27,-1 1,1 26,-27-27,27-26,-27 27,0-27,0-27,-26 27,0-26,0-1,-53-26,26 27,-26-27,-1-26,-25 26,-27-27,-27 1,27-27,-53 0,0-26,0 0,-26-1,-27-25,0-1,0 0,-53 0,27 1,-27-1,0 27,-26-1,-1 27,-25 27,-1 26,0 27,-52 26,25 26,-25 54,-1-1,0 27,1 26</inkml:trace>
</inkml:ink>
</file>

<file path=ppt/ink/ink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17:16:46.6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11 38,'9'6'6,"-9"-6"-6,17-8 0,-4-1-13</inkml:trace>
</inkml:ink>
</file>

<file path=ppt/ink/ink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4:03.88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189 176 35,'0'0'33,"0"0"1,0 0 0,-12-6-13,12 6-6,0 0-5,22 8-2,-4-10-1,12 5-2,4-2 0,13 0-1,6-1-2,8 1 0,5-2-1,0 1-1,3-3 0,-6-2 0,-4 0 0,-6-1-1,-8-1-2,-10-3-1,-3 7-7,-19-10-20,-13 13-6,6-19-2,-16 9 1</inkml:trace>
  <inkml:trace contextRef="#ctx0" brushRef="#br0" timeOffset="390">281 10 29,'13'-7'31,"-1"3"0,-12 4-1,0 0-13,0 0-8,-23-3-4,2 11-1,-9 3-1,-2 3-1,-5 3 0,0 2 1,0 4-1,6 1-2,5 0 3,7 2-2,7-3 2,9 1 0,8-1 1,10-2 1,7-3-1,7 1 1,3-5 0,8 2-1,3-4-1,3 1-1,1-4-2,-2 0-4,5 2-27,-9 1-7,-3 0 0,-8 4-1</inkml:trace>
</inkml:ink>
</file>

<file path=ppt/ink/ink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4:07.2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145-2 27,'0'0'29,"0"0"-2,10-8-2,-10 8-7,0 0-3,0 0-5,-1 17-2,1-17-3,-15 25-1,1-9 0,0 7-1,-5-1-2,-1 2 1,-2-1-2,3 0 1,4-1 0,3-2 0,8-4 0,7 1 1,6-4 0,7 2 0,6-4 1,6 2-2,2-3 1,3 0 0,0 1-2,0-2 0,-1-3-1,-4-3-2,3 2-3,-9-10-7,7 6-13,-7-3-8,-3-2-2,1-3 2,-4-2 0</inkml:trace>
  <inkml:trace contextRef="#ctx0" brushRef="#br0" timeOffset="394">327 197 57,'-13'-14'33,"13"14"0,0 0-6,4-13-12,12 16-5,1-5-2,13 4-1,6-3-1,15 2 1,5-4-1,11 1-1,5-2-2,4 1 0,0-3-1,-3 4-1,-7 0 0,-10 1-3,-10 3-1,-13-2-7,-4 7-28,-11 0-1,-10 7 0,-7 2 0</inkml:trace>
</inkml:ink>
</file>

<file path=ppt/ink/ink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4:08.27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220 0 54,'-13'11'31,"13"-11"-1,-10 11-10,-1-8-12,-1 7-5,-6 1 0,-3 5-2,-5 1 1,1 4-1,-1 0 1,6 1 0,0-1 0,9 1-1,2-5 0,12 0 1,7-2 0,7-1-1,6-3 0,5 0 0,4-1-2,1-5-2,6 5-4,-8-9-12,2 1-14,-2-1-1,-5-3 0,-3-1 2</inkml:trace>
  <inkml:trace contextRef="#ctx0" brushRef="#br0" timeOffset="376">238 213 34,'0'0'32,"0"0"3,16-7-2,-4-2-14,14 5-7,1-6-3,10 3-2,7-3-1,8 3 0,0-4-2,10 5 1,1-4-3,5 3 1,1-1-1,3 4 1,-5 0-2,-2 3 1,-5 1-1,-7 2 0,-8 1 0,-6 2-1,-12-1 0,-8-1-2,-6 4-5,-13-7-32,0 0-1,-8 11-1,-13-14 0</inkml:trace>
</inkml:ink>
</file>

<file path=ppt/ink/ink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2:53.54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169 112 40,'0'0'33,"0"0"3,-5 12-1,0 2-12,-8-6-6,7 7-7,-6-2-3,6 3-1,-1-3-1,6 0 0,1-13-1,9 13-1,3-11 0,5-5 0,3-4 0,3-3-1,1-5 0,4-4-1,-2-4 0,0-1-1,-3 0 1,-4 1 0,-1 1-1,-4 3 1,-4 2 0,-4 4 0,-6 13 0,7-12-1,-7 12 1,0 0-1,0 0 1,-5 9-1,3 5-1,-2 4 2,0 5-1,-2 6 0,-3 5 0,1 6 0,-2 2 0,-1 2 1,0 2-1,0-2 0,0 1 1,1-2-1,1-1 1,1-4-1,1-4 1,0-2-1,1-5 1,1-4-2,1-6 0,1-5-1,3-12 0,0 0-3,0 0-3,-12-1-5,12 1-13,0-16-16,-2 7 2,-4-4-1,1 3 3</inkml:trace>
  <inkml:trace contextRef="#ctx0" brushRef="#br0" timeOffset="565">52 664 60,'-11'15'35,"-1"1"0,3-2 1,-3-5-17,9 6-8,-2-4-3,9 3 0,-4-14-2,25 17 1,-2-16-2,11 1 0,4-6-1,11-1-1,3-3 0,2-2-1,0 2 0,-2-1-1,-5 4 0,-6 2 0,-8 2 0,-9 2-1,-9 2 0,-5 2 0,-10-5-1,-1 12-1,1-12-3,-18 9-4,12 3-18,-10-9-15,2 4 1,-5-4 0,3 4-1</inkml:trace>
  <inkml:trace contextRef="#ctx0" brushRef="#br0" timeOffset="1198">238 1277 21,'0'0'30,"0"0"2,3 10-3,-3-10-6,0 0-7,0 0-3,0 0-2,-14-6-2,14 6-3,-10 1-1,10-1-1,-16 7-1,16-7-1,-18 10 0,18-10-1,-16 13 0,16-13 0,-15 12 0,15-12-1,0 0 1,-10 11-1,10-11 1,0 0 0,0 0 0,0 0 0,0 0 1,0 0-1,0 0 0,0 0 0,0 0-1,0 0 1,0 0-1,0 0 1,0 0-1,0 0 0,0 0 1,0 0-1,0 0 0,0 0 0,0 0 0,0 0 0,0 0 0,0 0 0,0 0 0,-3 10 0,3-10 0,0 0 0,0 0 0,0 0 0,0 0 0,-7 14 0,7-14 1,-8 21-1,5-5 0,-1 2 0,2 5 0,1 4 0,2 1 0,2 4 0,2-2 0,1 1 1,2-2-1,1-1 1,1-3-1,2-3 1,1-4-1,2-4 1,1-5 0,4-3 0,1-6 1,2-6-1,1-5 1,1-3-1,-1-6 0,1-5 0,-1-4 0,-1-1 0,-3-2-1,0-1 1,-3-2 0,-4-1-1,-2-1 0,-5 1 0,-4 0 1,-5 1-1,-4 1 0,-7 3 0,-3 4 0,-3 4 1,-6 7-1,-2 8 0,0 2-1,-1 8-1,1 5-1,0 1-6,10 7-24,-2-3-8,7 5 0,5-3 0</inkml:trace>
  <inkml:trace contextRef="#ctx0" brushRef="#br0" timeOffset="2290">225 2074 65,'-3'-11'38,"3"11"-2,-13-18-2,13 18-17,-20-3-7,7 10-5,-6 4-1,2 8-1,-2 7-1,1 7 0,3 6-2,4 7 2,5 2-2,6 4 1,7 1-2,7-2 1,6-5 0,7-5 0,3-5 1,6-7-1,1-8 1,-1-7 0,0-9 1,0-6-1,-4-6 1,-1-7-1,-4-6 1,-3-8-1,-2-5 0,-3-6 0,-7-4 1,-5-4-1,-7-2 1,-8 1 0,-6 4-1,-9 4-1,-7 9 1,-5 7-1,-1 11-1,-1 6-1,5 11-3,0-1-6,14 15-30,-1 0 0,11 8 0,5 2 0</inkml:trace>
  <inkml:trace contextRef="#ctx0" brushRef="#br0" timeOffset="2955">168 3044 48,'0'0'37,"0"0"-1,0 0 1,13-13-14,7 0-11,-1-11-3,7 1-2,-1-8-1,4 1-2,-3-3 0,-2 4 0,-4 2-1,-3 7-1,-6 3 0,-11 17 0,10-13-1,-10 13 0,-2 15-1,-2 3 1,-1 8-1,-1 6 0,-1 7 0,-1 5 0,2 6 0,-2 1-1,2 1 1,1-3-1,1-5 1,0-4-1,2-6-1,0-7-1,2-6-1,-1-9-2,3 1-6,-2-13-16,0 0-14,0 0 3,-7-12-2,7 12 2</inkml:trace>
  <inkml:trace contextRef="#ctx0" brushRef="#br0" timeOffset="3378">147 3511 66,'0'0'40,"16"-5"-1,-5 0 0,-5-6-20,11 7-11,-2-2-2,8 0-2,4 2 0,6 1-2,2-1 1,5 2-1,1-2 1,2 1-2,-4 1 1,-4 1-1,-7 1 0,-6 1 0,-6 0 0,-5 1 0,-11-2-1,0 0 1,0 0-1,0 0 0,0 0 0,5 9-1,-5-9-1,0 0-3,0 0-5,0 0-32,1-13-1,-4-9 1,1-6-2</inkml:trace>
</inkml:ink>
</file>

<file path=ppt/ink/ink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2:41.4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865 15 11,'0'0'25,"-14"8"-4,14-8-2,-11 10-2,11-10-3,-13 9-3,2-6-1,11-3-3,-14 7 0,14-7-2,-15 4 0,15-4-2,-17 2 1,17-2-1,-20-4-1,6 3 0,-3-3 0,-2 0 1,-3-2-2,-2 1 0,-3-1 1,0 2-1,-2-1 0,-1 1 0,1-1 0,2 2 0,-1 1 0,3 2 1,0 0-1,3 2 0,-1-1 0,3 2 0,-2 1 0,3-1-1,-1 1 1,3 1-1,-2 0 1,2 1-1,2 1 1,1 1-1,2-1 0,1 0 1,1 2-1,10-9 0,-15 17 0,10-7 1,0 4-2,1 2 2,-1 4-1,1 3 0,0 4 0,0 5 1,-2 2-1,0 5 1,-3 1-1,2 3 1,-2 2 0,0 2-1,1-2 1,2 0-1,-1 0 1,3 0-1,1-1 1,2 1-1,1-2 0,1 1 0,0 0 0,1 1 1,-2-1-1,0 2 1,-1-1-1,-1 4 0,-2 2 0,-1-1 0,0 1 0,-1 2 0,1 0 0,0 1 0,1-1 0,2-1 1,-1-2-1,2-1 0,1-2 0,-3-1 0,2-1 0,0 0 0,-1-1 0,1-2 0,-1-1 0,2 0 0,0 0-1,1 2 1,1-4 1,1 0-1,3 1 0,-1 0 0,1 0 0,0-1 0,2 0 0,-1-1 1,0 0-1,0 1 0,-1-3-1,0-1 1,-2 2-1,0-1 1,0 0 0,0 1-1,0-1 1,-1-1 0,2 1 0,0 0 1,0-2-1,1-1 0,-1-1 0,0-2 1,-1 1-1,1-1 0,-2 1 0,1-2 1,-1 2-1,-1-1-1,-1-1 1,1 0 0,-1-3 0,-1 2-1,0-3 1,0 0-1,-1-1 1,-1-3 0,1 1 0,-1 0 0,0-2 0,0 1 0,1 0 0,-2-3 0,2 0 0,1 1 1,1-3-1,2 3 0,-1 0 0,1 0 0,1 0 0,0 0 0,0 2 0,1-3 1,1 1-1,-1-2 0,-1-3 0,1-2 0,-1-1 0,-4-11 0,9 14 0,-9-14 1,10 11-1,-10-11 0,17 7 0,-4-4 1,3-1-1,3 1 0,1-2 1,3 0-1,2-2 0,2 1 0,0-1 0,-1-1 0,1 1 0,0 0 0,2 0 0,-3 1-1,1 0 1,0 2 0,-1-1 0,0 2 0,-1 1 0,-1 0 0,0 2 0,-2 0-1,1 1 1,-2-2 0,-2 1 0,0-1 0,-3 0 0,-1-2 0,-3-3 0,0 0 0,-2-3 0,0 0 0,-1-2 0,-9 5-1,14-13 1,-4 6 0,-1-3 0,1 0 0,-2-3 0,0 0 0,1-4 0,-1-2 0,-1-5 0,-2 0 0,1-4 0,-2-3 0,-1-4 0,-1-5 0,-1-2 1,-1-5 0,-1-3 1,-1-3 0,-1-6 0,0-2 1,-2-4-1,3 1 1,0-3-1,3 0 0,0 1 0,1 0-2,2 2 2,0 4 0,0 4 0,0 1-1,0 3 1,-1 4-1,-1-2 1,2 3-1,-3-2-1,1-4 1,-2-1-1,1-4 0,0-4 1,0-1 1,0-2-2,1-1 2,0 0-1,1 2 0,-1 1 0,1 4 0,-1 2-1,-1 3 1,0 4-1,-2-1 0,0 4 0,-2-1 1,0 2 0,-1 0 0,1-1-1,1 1 1,0-1-1,2 0 2,0 3-2,2 1 0,-1 0 0,0 1 0,1 2 0,-2-1 0,0 3 0,0 1 0,0-2-2,0-2 2,0 2 0,1 2 0,-1 1 0,2 2 0,0 2-1,0 1 1,-1 3 0,0 2 0,1 1 0,-1 3-1,0 2 2,0 3-1,1 3-1,-1 3 1,-1 11 0,0-12-2,0 12-1,0 0-1,0 0-5,2 11-33,-2-11 0,0 0 0,11 8-1</inkml:trace>
  <inkml:trace contextRef="#ctx0" brushRef="#br0" timeOffset="10221">359 409 87,'9'-12'38,"1"-6"-1,4 3-4,-3-11-23,9 3-4,-1-2-3,0 4 0,-1-1-1,-3 6-1,-5 4 1,-10 12 0,0 14-1,-15 12 1,-13 16-1,-7 9 1,-5 8-1,1 0-1,1-1-1,7-4 2,11-15-1,19-14 1,20-20 1,20-17-1,14-14 1,10-8 0,7-4 0,1-3 0,-6 2 0,-9 6 0,-13 8 0,-17 14-1,-26 11 1,-12 21-1,-26 11 1,-12 10-2,-5 4 0,-2-1 0,3-1 0,7-6 0,17-9 0,18-13 0,25-14 0,18-9-2,11-7 2,2 3 2,0 2-2,-6 6 0,-14 15 0,-22 18 0,-23 20 0,-23 17 0,-17 12 0,-9 8 0,-1 0 0,5-6 0,13-11 0,23-19 0,26-22 0,25-22 0,26-16 0,17-14 0,9-2 0,1-3 0,-7 3 0,-11 11 0,-25 15 0,-23 20 0,-26 14 0,-21 15 0,-12 4 0,-3 1 0,4-3 0,7-7 0,21-11 0,21-17 0,26-15 0,20-12 0,10-7 0,3 2 0,-3 2 0,-10 9 0,-19 12 0,-21 15 0,-24 14 0,-18 10 0,-8 5 0,-2 1 0,2-5 0,11-8 0,17-13 0,20-15 0,20-12 0,15-8 0,4-3 0,1 1 0,-8 5 0,-11 13 0,-20 12 0,-17 12 0,-18 13 0,-11 4 0,-2 3 0,5-3 0,9-8 0,18-14 0,21-15 0,24-14 0,17-10 0,8-8 0,0 0 0,-4 3 0,-12 9 0,-21 14 0,-23 15 0,-25 17 0,-19 8 0,-7 8 0,-2-1 0,4-3 0,12-8 0,19-16 0,23-14 0,20-15 0,17-10 0,4-2 0,-1-2 0,-4 7 0,-17 11 0,-20 14 0,-22 16 0,-16 11 0,-11 6 0,-3 1 0,3-1 0,10-8 0,20-13 0,21-16 0,24-15 0,16-10 0,7-7 0,0 3 0,-6 3 0,-16 9 0,-25 18 0,-24 18 0,-21 16 0,-19 12 0,-5 6 0,-2 1 0,8-3 0,16-8 0,21-18 0,23-13 0,21-17 0,15-9 0,8-6 0,2-2 0,-3 5 0,-13 6 0,-13 14 0,-18 12 0,-16 12 0,-12 8 0,-6 2 0,-2-1 0,6-5 0,14-11 0,17-15 0,18-19 0,21-13 0,13-12 0,4 0 0,-1-1 0,-4 6 0,-13 14 0,-19 13 0,-20 20 0,-21 16 0,-11 9 0,-9 3 0,0 3 0,2-5-4,4-13-3,14-8-5,5-25-30,14-13-2,2-20 0,9-12 0</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07T04:53:44.147"/>
    </inkml:context>
    <inkml:brush xml:id="br0">
      <inkml:brushProperty name="width" value="0.05292" units="cm"/>
      <inkml:brushProperty name="height" value="0.05292" units="cm"/>
      <inkml:brushProperty name="color" value="#789440"/>
    </inkml:brush>
  </inkml:definitions>
  <inkml:trace contextRef="#ctx0" brushRef="#br0">9446 6138,'0'0,"0"0,0 0,0 0,0 0,0 0,0 0,0 0,0 0,0-26,26 26,-26-27,27 1,-27 0,26-1,1 1,-1 26,1-27,-27 1,0-1,0 27,26 0,-26 0,0 0,0 0,0 27,0-1,-26 1,26-27,0 53,0-1,0-25,0-1,0 27,-27-26,27-1,0 1,0-1,0 1,0-1,0-26,0 0,0 0,0 26,0-26,0 0,-26 0</inkml:trace>
  <inkml:trace contextRef="#ctx0" brushRef="#br0" timeOffset="1">9446 6429,'0'0,"0"0,0 0,0 0,0 0,0 0,26 0,1 0,-27-26,26 26,27 0,-26 0,26 0,0 0,-27-27,27 27,-27 0,1 0,-1 0,1 0,-1 0,-26-26,27 26</inkml:trace>
  <inkml:trace contextRef="#ctx0" brushRef="#br0" timeOffset="2">11986 10107,'-26'0,"-1"-26,1 26,-1 0,1 0,-1 26,1 1,-1-27,1 52,-1-25,1 52,26-26,0 27,0-1,26 0,-26 1,27-1,26-26,-27 0,27 0,0-27,0-26,26 0,-26 0,0-26,27-27,-28 26,1-52,-26 26,26 0,-27-26,-26 26,0-26,0 26,-26-27,-1 27,1 27,-1-27,-26 27,1-1,-1 1,0 26,0 0,0 0,26 0,1 0,-27 26,53-26,-26 0</inkml:trace>
  <inkml:trace contextRef="#ctx0" brushRef="#br0" timeOffset="3">9737 10319,'0'0,"-26"-27,26 27,0 0,0 0,-27-26,27 26,0 0,-26-27,26 27,-27 0,27 0,-26 0,-1 27,27-27,-26 0,-1 26,1-26,26 27,-27-1,27-26,-26 53,0-53,26 53,-27-26,1-1,26 27,-27-27,27 1,0 26,-26-27,26 27,0-26,26-1,-26 0,0 1,27-1,-27 27,26-53,1 27,-1-1,27 1,-53-1,53-26,-27 0,27 27,0-27,-26 26,25-26,1 0,0 27,-26-27,26-27,-27 27,27 0,-26 0,-1 0,0-26,-26 26,27 0,-27-27,0 27,26 0,-26-26,0-1,0 1,0-1,0-26,-26 27,26-53,-27 52,27-26,-26 0,0 0,26 0,-27 27,27-27,-26 27,26-1,-27 1,1-1,26 1,-27-1,1 1,26-1,0 1,-27 26,27-27,-26 27,26 0,-27-26,27 26,-26 0,-1 0,1 0,26 26,-26-26,-1 0,1 0,-1 0,27 0,0-52,-26 25</inkml:trace>
  <inkml:trace contextRef="#ctx0" brushRef="#br0" timeOffset="4">7038 6085,'0'0,"0"0,0 0,0 0,0 0,0 0,0 0,27 0,-27-26,26 0,1-1,-1 1,1-1,-1 1,0-1,1 1,-1-1,1 1,-1 26,-26 0,0-27,0 27,0 0,0 27,0-1,0 1,0-1,0 27,0 0,-26 0,26 0,0 0,0 0,-27 0,27-27,0 1,0-1,0 0,-26 1,26-27,0 0,0 26,0-26,0 0,0 0,0 0,0 0,-27-26</inkml:trace>
  <inkml:trace contextRef="#ctx0" brushRef="#br0" timeOffset="5">6932 6456,'0'0,"0"0,27 0,-1 0,1 0,-1 0,1 0,26 0,-27 0,1 0,25 0,-25 0,26 0,-27 0,1 26,-1-26,1 0,-1 0,1 0,-1 0,-26 0,27 27,-27-27,26 0,-26 0,0 0,0 0</inkml:trace>
  <inkml:trace contextRef="#ctx0" brushRef="#br0" timeOffset="6">7223 10372,'0'0,"0"0,0 0,0 0,0 0,27 0,-27-27,26 1,1 26,-1-27,1 1,26-1,-27 27,1-26,-1 26,1 0,-27 0,26 0,-26 0,26 26,-26 1,0 26,27-27,-27 27,0 0,0 26,0-26,0 27,0-27,-27 26,27-26,-26 0,26-27,-26 1,26-1,-27 1,27-27,0 0,-26 26</inkml:trace>
  <inkml:trace contextRef="#ctx0" brushRef="#br0" timeOffset="7">7250 11060,'-27'26,"27"1,0-27,27 0,-1 0,1 0,26 0,0 0,0 0,0 0,26-27,-26 27,0 0,0 0,-27 0,27 0,-27 27,-26-27,0 0,0 0,0 0,0 26,-26-26,0-26</inkml:trace>
  <inkml:trace contextRef="#ctx0" brushRef="#br0" timeOffset="8">4789 6138,'0'0,"27"0,-27-26,26 26,1-27,-1 27,1-52,-1 25,1 1,-1-1,0 1,1 26,-27-27,26 27,-26 0,0 0,0 0,0 27,0-1,0 1,0-1,-26 1,26 25,0 1,-27 0,27 0,0 0,-26-26,26 25,0-25,0-1,0 1,0-27,0 0,0 0,0 0,0 0,0 0,0 0</inkml:trace>
  <inkml:trace contextRef="#ctx0" brushRef="#br0" timeOffset="9">4869 6482,'0'0,"0"0,0 0,0 0,0 0,0 0,0 0,0 0,0 0,0 0,0 0,0 0,0 0,0 0,0 0,0 0,0 0,0 0,0 0,0 0,26 0,-26 0,0 0,27 0,-1 27,1-27,-1 0,0 0,1 26,-1-26,1 0,-1 0,1 0,-1 0,-26 0,0 0,0 0,0 0,0 0,0 0,0 0,27 27,-27-27,0 0,0 0</inkml:trace>
  <inkml:trace contextRef="#ctx0" brushRef="#br0" timeOffset="10">5080 10398,'-26'0,"-1"-26,1 26,0 0,-1-27,1 27,-27 0,26 27,-26-1,0-26,53 53,-53 0,53 0,-26 0,26 26,0-26,0 53,26-53,1 26,-1-26,1 0,26 0,-27-27,27 27,0-53,0 0,-27 0,27 0,0-26,-26-1,-1-25,27 25,-26-26,-1 0,0 0,1 0,-1 0,-26-26,27 26,-27 0,-27 0,27 0,-26 1,26 25,-27-26,1 27,0-1,-27 1,26 26,1 0,-1 0,-26 0,27 0,-1 0,1 0,0 0,-1 0,1 26,-1-26</inkml:trace>
  <inkml:trace contextRef="#ctx0" brushRef="#br0" timeOffset="11">2435 10425,'0'0,"0"-27,0 27,26 0,-26-26,26-1,1 27,-27-26,26-1,1 1,-1-1,-26 27,27-26,-27 26,0 0,26 0,-26 0,0 0,0 0,0 26,0 27,0-26,0 26,0 0,0 0,0 26,0-26,0 26,0-26,0 26,0-52,0 52,0-52,0 26,0-27,0 1,0-27,0 26,0-26,0 27,0-27,0 0,0 0,0-27,0 27</inkml:trace>
  <inkml:trace contextRef="#ctx0" brushRef="#br0" timeOffset="12">2302 11165,'0'0,"0"0,0 0,0 0,0 0,0 0,0 0,27 27,-27-27,26 0,27 0,0 0,0 0,0 0,26 0,1-27,-1 27,0 0,-52 0,26 0,0 0,-27 0,1 27,-1-27,-26 0,0 0,0 0,0 0,0 0,0 0,0 0,0 0,0 0,0 0,0 0,0 0,0 0,0 0,0 0</inkml:trace>
  <inkml:trace contextRef="#ctx0" brushRef="#br0" timeOffset="13">4683 5741,'0'0,"0"0,0 0,-26 0,26 0,0 0,-26 0,-1 0,1 0,-1 0,1 0,-27 0,0 0,0 0,0 27,27-27,-27 0,0 0,26 26,1-26,-1 0,27 0,0 0,-26 0,26 0,0 27,26-1,-26 1,0-1,27 1,-27 26,26 0,-26-1,27 28,-27-27,26 26,-26-26,0 0,27 0,-27 0,0-27,26 1,-26-1,0 1,0-27,27 0,-27 0,26 0,-26 0,0 0,27 0,-27-27,26 27</inkml:trace>
  <inkml:trace contextRef="#ctx0" brushRef="#br0" timeOffset="14">4498 6932,'0'0,"0"0,0 0,0 0,-26 0,26 0,-27 0,27 0,-26-26,-1 26,1 26,0-26,-1 0,27 0,-26 27,-1-27,1 26,26-26,-27 0,27 0,0 0,0 0,0 26,-26-26,26 27,0-1,0 1,0 26,0 0,0 0,26 0,-26 26,0-26,27 26,-27-26,26 0,-26 0,27-27,-27 1,26-1,-26-26,27 27,-27-27,0 0,26 0,-26 0,0-27,0 1,26-1,-26 27</inkml:trace>
  <inkml:trace contextRef="#ctx0" brushRef="#br0" timeOffset="15">4419 7990,'0'-26,"-27"26,27 0,-26 0,0 0,-1 0,27 0,-26 0,-1 26,1-26,-1 0,27 27,-26-27,26 26,0 1,-27-27,27 26,0 1,0-1,0 27,-26 0,26 0,0 0,0 0,0 0,0 0,0 26,0-26,0 0,0-27,26 27,-26-26,0-1,27 1,-1-1,1 0,-1-26,1 27,-1-27,-26 26,27-26,-27 0,26 0,0 0,-26 27,27-27,-27 0,26 26,-26-26,0 0</inkml:trace>
  <inkml:trace contextRef="#ctx0" brushRef="#br0" timeOffset="16">4048 14261,'0'27,"0"-27,0 26,0 0,0 1,0 26,-26-27,26 54,0-27,0-1,0 28,0-1,0 1,0 25,-26-25,26 26,0-1,0 1,-27 0,27 0,-26-27,26 1,0-1,0 0,0-26,0 0,0 0,26-26,-26-1,27 1,-1-27,-26 26,26-26,-26 27,0-27,27 0,-27 0,0 0,0 0,26 26,-26-26,0 26,0-26,0 0,0 0,27 27,-1-27,-26 0,27 0,-1 26,1-26,26 0,-27 0,27 0,0 0,26 0,1 0,-1 0,0 0,1 0,-1 0,27 0,0 0,-27 0,27 0,0 0,-27 0,27 0,-27 0,1 0,-1 0,-26 0,26 0,-26 27,0-27,0 0,-26 26,-1-26,27 27,-26-27,-1 0,-26 0,26 26,1-26,-27-26,0 26,26-27,-26 1,0-1,0 1,0-27,0 0,0 0,-26-26,26-1,-27-25,1 25,0-26,-1 1,27-28,-26 54,-1-53,27 26,0 26,-26-25,26-1,0 26,0 1,0 0,26 26,-26-27,0 27,0 0,0 27,0 0,0-1,0 27,0-26,-26 26,-1-27,1 27,-1-26,-26 26,0-27,-26 27,0-26,-1-1,-25 1,-1 26,-27 0,1-27,26 27,-26 0,0 0,-1 0,28 0,25 0,-26 0,27 27,26-27,0 0,27 0,-1 0,1 0,26 0,0 0,26 0,1 0</inkml:trace>
  <inkml:trace contextRef="#ctx0" brushRef="#br0" timeOffset="17">4419 14552,'0'27,"0"25,-27 1,27 0,0 53,0-26,0 25,0 28,0-28,0 1,0 0,0 0,0-27,0-26,0 0,0-53,0 0</inkml:trace>
  <inkml:trace contextRef="#ctx0" brushRef="#br0" timeOffset="18">4260 14605,'0'-26,"0"26,27 26,-1-26,1 26,52-26,-26 27,26-27,-26 0,26 0,1-27,-1 27,-26 0,0-26,0 0</inkml:trace>
  <inkml:trace contextRef="#ctx0" brushRef="#br0" timeOffset="19">4419 15187,'26'27,"27"-27,0 0,27 0,-28-27,1 1,27 26,-27-53,0 53,0-27,-1 1,-25-1</inkml:trace>
  <inkml:trace contextRef="#ctx0" brushRef="#br0" timeOffset="20">5213 14737,'0'0,"0"27,-27-1,27 27,-26-26,-1 52,1-26,-1 26,-26 1,27 25,0-25,-1 26,1-27,26 0,-27 1,27-27,0-27,-26 1,52-1,-26-26,0-53,27 27</inkml:trace>
  <inkml:trace contextRef="#ctx0" brushRef="#br0" timeOffset="21">5266 14446,'0'0,"0"0,0 0,0 53,0 0,0 26,0 1,0-1,26 27,0 26,1-26,-1 0,1 0,26-27,-27 27,27-53,-26 0,-1 0,1-27,-1 1,-26-1,0-26,0 0,26-26,-26-1</inkml:trace>
  <inkml:trace contextRef="#ctx0" brushRef="#br0" timeOffset="22">4975 15293,'0'26,"26"-26,0 0,27 0,-26 0,26 0,-27 0,27-26,0 26,0 0,-27-27,1 27,-1-26</inkml:trace>
  <inkml:trace contextRef="#ctx0" brushRef="#br0" timeOffset="23">4048 6350,'0'0,"0"0,-26 0,26 0,0 0,0 0,0 0,-26 0,26 0,-27 0,27 0,0 0,-26 0,-1 0,27 0,-26 0,-1 26,27-26,-26 27,-1-27,1 26,-1 1,27-27,-26 26,0 1,-1-1,1 1,-1-1,1 1,-1-1,1 27,-1-53,27 53,-26-27,-1 27,27-26,0 26,-26-27,26 27,0 0,0-27,0 27,0 0,26 0,-26 0,27 0,-27 26,0-26,26 0,-26 27,0-1,0 0,0 1,0-1,0-26,0 53,0-27,0 1,0-28,-26 28,26-1,0 1,0-1,0-26,0 26,0-26,0 27,0-1,26-26,-26 26,0-26,0 27,27-1,-27 0,0 1,0-27,26 52,-26-25,0-1,0 1,0-1,0 0,27 1,-27-1,26 0,-26 1,27-1,-27 1,26-1,1 0,-1 1,-26-1,26 0,1 1,-1-1,-26 1,27-28,-1 1,1 27,-1-27,-26 26,27-26,-1 0,1 0,-27 0,26 0,0 0,1-1,-27-25,26 26,1 0,-1 0,1-27,-27 27,26-27,1 1,-1 26,27-27,-53 1,27 26,25-27,-25 1,26-1,0-26,0 27,0-1,-1 0,1 1,-26-27,26 26,0 1,0-1,0 1,-1 26,1-27,0 1,-26 25,-1-25,27 26,0 0,-27 0,1 0,-1 0,1 26,-1-26,1 0,-1 0,-26 26,27-26,-27 0,26 26,-26-26,27 0,-27-26,26 25,-26-25,27 26,-27-27,0 1,26-1,-26 1,0-1,0-26,0 27,0-27,0 0,26 26,-26-26,0 0,0 0,0 0,0 26,0-26,0 0,0 0,0 0,0 0,0-26,-26 0</inkml:trace>
  <inkml:trace contextRef="#ctx0" brushRef="#br0" timeOffset="24">4101 7488,'0'0,"0"0,0 0,0 0,0 0,0 0,0 0,0 0,0 0,0 26,0-26,-26 0,26 0,0 27,-27-1,27 1,-26-27,0 26,26 0,-27 27,1-53,26 53,-27-26,27-1,-26 1,26 26,-27-27,27 27,-26-27,26 1,0 26,-27-27,27 27,0-26,-26 26,26-27,0 27,-27 0,27 0,0 0,-26 0,26 0,-26-1,26 1,-27 0,27 0,-26-26,26 26,0-27,-27 27,27-27,0 1,0 26,0-27,0 1,0-1,0 1,0 26,27-27,-27 0,0 1,0-1,26 27,-26 0,0-26,0-1,0 27,0 0,0-27,0 27,0-26,27 26,-27 0,0 0,0-27,0 27,0 0,0 0,0 0,0 0,0-1,0 1,0 0,0 0,26 0,-26 27,0-28,0 28,0-27,0 26,26-26,-26 0,0 26,0 1,27-27,-27 0,0 26,0 0,26-26,-26 27,0-28,0 28,0-27,0 0,-26 26,26-26,0 0,0 26,0-26,0 0,0 0,0 0,0 26,0-52,0 52,26-52,-26 26,0-27,0 27,27-27,-27 27,26-26,-26 26,27-27,-27 1,26-1,1 0,-1 27,-26-26,27-1,-1 1,0 26,1-27,-1 1,1 26,-1-27,1 0,-27 1,26-1,1 27,-27-26,26-1,1 1,-27-1,26 1,-26-1,27 0,-1 1,-26-1,26 1,-26-1,27 1,-27-1,0 1,26-1,-26 1,0-1,0-26,0 27,0-1,0 0,0 1,0-27,0 26,0-26,0 27,0-27,0 0,0 26,0-26,0 0,0 0,0 0,0 0,0 0,0-26,0-27</inkml:trace>
  <inkml:trace contextRef="#ctx0" brushRef="#br0" timeOffset="25">4234 8916,'0'0,"0"27,0-27,0 0,-27 26,27-26,0 27,0-1,0-26,0 27,-26-1,26 1,0-1,0 27,0 0,0-27,0 27,0-26,0 26,0 0,26 0,-26-1,0 1,0 0,0 27,0-27,0 0,0 26,0-26,0 0,0 26,0-26,27 0,-27 26,0-26,0 0,0 27,0-28,0 1,0 27,0-27,0 0,0 26,0-26,0 0,0 0,0 0,0 0,0-27,26 27,-26-27,27 27,-27-26,0 26,26-27,-26 27,0-27,27 1,-27 26,0-27,26 27,-26-26,0 26,26-27,-26 27,0-27,27 1,-27 26,0-27,0 1,26-1,-26 27,0-26,27-1,-27 27,0-27,26 27,-26-26,0-1,27 27,-27-26,0-1,26 27,-26 0,27-27,-1 1,-26 26,27-27,-1 27,-26-26,26 25,1 1,-1 0,-26-26,0 26,27-27,-1 27,1 0,-27 0,26-27,-26 27,27-26,-1 26,-26-27,27 27,-1-27,-26 1,27 26,-27-27,0 1,26-1,-26 1,0-1,0 1,26-1,-26 1,0-27,0 26,0 0,0-26,0 0,0 27,0-27,0 0,0 0,0 0,0 0,0 0,0 0,0 0,0 0,0 0,0 0,0 26,0-26,-26 27,26-27,0 0,0 26,0-26,0 27,0-1,0 1,0-1,0-26,0 0</inkml:trace>
  <inkml:trace contextRef="#ctx0" brushRef="#br0" timeOffset="26">6245 14790,'0'0,"0"0,0 0,0 0,0 0,0 0,0 0,0 0,0 0,0 0,0 0,0 0,0 0,0 0,0 0,0 0,0 0,0 0,0 0,0 0,0 0,0 0,26 0,-26 0,0 27,0-27,26 0,1 0,-27 0,26 0,1 0,-1 0,1-27,-1 27,1 0,-1 0,27 0,-27 0,1-26,-1 26,1 0,-1-27,27 1,-26 26,-1-27,1 1,-1-1,1 27,-1-52,0 25,1 1,-27-1,26-26,-26 27,0-1,0-26,0 27,0 0,0-1,0 1,-26-27,26 26,-27-26,27 27,-26-27,26 26,-26-25,26 25,-27-26,1 0,26 27,-27-27,1 0,-1 0,1 27,-1-27,1 0,-1 0,1 0,26 0,-53 0,27 0,-1 0,1 0,-1-26,-26 26,27-26,-1 26,-26-27,27 1,0 26,-1-53,-26 53,53-26,-53 0,27 26,-1-27,1 27,-1-26,1 26,26 0,-27 0,1-26,26 26,-26 27,-1-27,27 0,-26 26,-1-26,1 27,26-27,-27 53,1-53,26 27,0 26,-27-27,27 1,-26 26,26 0,0-27,0 27,0 0,0 0,0 0,0 0,0 0,0 0,0 27,0-27,0 26,0 1,0-27,0 26,0 0,0 1,-27-1,27 1,0-1,0-26,-26 27,26-27,0 0,0 26,0-26,0 0,-26-26,26-1,0 1,26-1,-26 1,0-53,0 52,0-52,0 52,0-26,0 0,0 27,0 0,-26-1,26 1,0 26,0 0,0 0,0 0,26 26,0-26,1 27,-1-1,1 0,-1 1,1-1,26 1,-27-1,1 1,-1-27,0 0,1 0,-27 0,26-27</inkml:trace>
  <inkml:trace contextRef="#ctx0" brushRef="#br0" timeOffset="27">7329 14288,'27'0,"-27"0,0 0,-27-27,1 27,-1 0,1 0,-1 0,1 27,0-27,-1 26,1-26,-1 26,27 1,-26-27,26 26,26 1,-26-1,27-26,-1 27,1-27,-1 26,-26-26,26 27,-26-27,0 0,0 26,-26 1,0-27,-1 0,1 0,-1 26,1-52,-1 26,1 0</inkml:trace>
  <inkml:trace contextRef="#ctx0" brushRef="#br0" timeOffset="28">7303 14393,'0'0,"26"0,-26 27,0-1,-26-26,26 27,0-1,0 1,0-1,26 1,1-27,-27 26,26-26,1 0,-1 0,1-26,-1 26,-26-27,27 1,-27-1,26 1,-26-1,26 1,-26-1,0 1,0-1</inkml:trace>
  <inkml:trace contextRef="#ctx0" brushRef="#br0" timeOffset="29">7700 14526,'0'0,"0"0,0 0,0 0,0 0,0 0,0 0,0-27,0 27,26-26,-26 26,0 0,0 0,0 0,27 26,-27 1,26-27,-26 0,27 0,-1 0,0-27,1 1,-1-1,1 1,-1-1,1 1,-27-1,26 27,-26 0,27 0,-27 0,0 27,0-1,0 27,0-26,0-1,0 1,0-1,0 1,26-1,-26-26,0 0</inkml:trace>
  <inkml:trace contextRef="#ctx0" brushRef="#br0" timeOffset="30">6430 15690,'0'0,"0"0,0 0,0 0,0 0,0 0,0 0,0 0,0 0,26 0,-26 0,27 0,-1 0,1 0,-1 0,27 26,-27-26,1 0,26 27,-27-27,27 26,0 1,0-1,0 1,-27-1,27 27,0-27,0 27,-26 0,25 0,-25 0,-1 0,1 0,-27 26,26-26,-52 27,26-28,-27 28,1-1,-1 1,1-27,-27 26,27-26,-27 26,0-26,-27 0,28 0,-28 0,27 0,-26 0,26-27,-26 1,-27 26,26-27,1-26,-27 26,27 1,-27-1,27-26,-27 27,0-27,0 0,0 0,0-27,1 27,25-26,-26-1,-26 1,26-27,0 27,1-1,-1-26,0 0,0 0,0 0,0 27,-26-53,26 52,27-52,0 26,-27 0,26 0,1 0,0-26,-1-1,27 1,-26 0,26-1,0 1,-26-27,26 27,26-27,-26 26,0-25,1 25,25-26,-26 27,27-27,-1 0,1 1,-1-1,27 0,-26 0,26 0,0-26,0 0,0 26,0 0,0-26,0 26,26-26,-26-1,0 27,27 1,-27-28,26 27,-26 1,27-1,-1 0,-26 0,27 27,-1-27,-26 27,27-27,-1 53,-26-27,26 1,-26 26,0 0,0 0,0 0,0 27,0-1,0 1,0 0,-26-1,26 27,-26-26,-1 26,27 0,-26-27,-1 27,1 0,-1 0,1 0,-1 0,1 27,-1-1,1-26,0 27,26-1,-27 0,1 1,26-1,0 1,0-1,0-26,0 0,0 0,26 27,1-27,-27 0,26-27,-26 27,26-26,1-27,-1 26,1 1,-1-27,1 27,-1-1,-26 1,27 26,-1 0,-26 0,0 0,0 0,27 0,-27 0,26 26,-26 1,26-1,1 27,-27 0,26-27,1 27,-1-26,-26-1,27 1,-1-1,-26 1,27-27,-27 0,0 26,0-26,26 27,-26-27</inkml:trace>
  <inkml:trace contextRef="#ctx0" brushRef="#br0" timeOffset="31">1456 14393,'0'0,"-27"27,1-27,-1 26,1 1,-27 26,26 0,1-1,26 1,-27 0,27 0,27 0,-27 0,26 0,1-27,-1 27,27-26,-26-27,26 0,-27 0,0-27,1 1,-1-1,1 1,-1 0,1-27,-1 0,-26 0,0 0,27 0,-27 26,0-25,0 25,0 1,0 26,0 0,26 0,-26 0,27 26,-1 1,1-1,-27 0,26 1,0 26,1-53,-27 26,0 1,0-27,0 26,-27-26,1 27,0-1,-1-26,1 27,-1-27,1 0,-1-27,27 27</inkml:trace>
  <inkml:trace contextRef="#ctx0" brushRef="#br0" timeOffset="32">2064 14658,'27'26,"-27"-26,0 0,-27 27,27-54,-26 1,-1-1,27 27,-26-52,-1-1,1 26,-1-26,27 27,0-27,0 0,0 27,0-1,0 1,27-1,-1 27,-26 0,27 0,-1 27,1-1,-27 1,26 25,-26-25,0 26,0-27,-26 1,26-1,0-26,-27 27,27-27,0 0,0 0,0 0,27-27,-1 27,1-26,-1 26,27 0,-27 0,27 0,-26 0,26 26,-27-26,1 27,-1-27,1 26,-27-26,0 0,26 0,-26 0,0 0,0-26,-26-1,26 1,-27-27,1 0,-1 0,1 0,-1 0,1 0,-27 0,53 27,-27-27,1 26,26 27,0 0,0 0,0 0,26 0,-26 27,27-1,-27 1,26-27,1 53,-27-27,0-26,0 27,26-27,-26 0,0 26,0-26,0 0,0 0,0 0,0 0,0 27,0-27,27 0,-1 26,-26-26,27 0,-1 0,1 0,-1 0,0 0,1 0,-27 0,26-26,-26 26,0-27,27 27,-27-26,0-1</inkml:trace>
  <inkml:trace contextRef="#ctx0" brushRef="#br0" timeOffset="33">2408 13838,'0'0,"0"0,0 0,0 26,0-26,27 27,-1-27,0 26,1-26,-1 27,27-1,-26 0,26-26,-27 0,1 27,-1-54,0 27,1 0,-1-26,-26 0</inkml:trace>
  <inkml:trace contextRef="#ctx0" brushRef="#br0" timeOffset="34">2911 13573,'0'0,"0"27,0-1,-27 53,27-26,0 53,0 0,0 0,0 0,0 26,0 0,0 1,27-28,-27 1,0 0,0-27,26 1,-26-1,0-52,-26-1</inkml:trace>
  <inkml:trace contextRef="#ctx0" brushRef="#br0" timeOffset="35">1826 15266,'79'-52,"27"-28,26 1,-26-27,0 27,26-1,-26 1,-26 26,-1 26,-26 1,0 26,-27-26</inkml:trace>
  <inkml:trace contextRef="#ctx0" brushRef="#br0" timeOffset="36">11430 14473,'0'0,"-26"26,26-26,0 0,-27 27,27-1,27 1,-27 25,0 1,26 0,1 27,-1 26,1 26,-1-26,1 52,-27-25,26-1,-26 0,0 1,0-28,0 1,-26-26,26-1,-27-26,27-27,0 1,0-27,0-27</inkml:trace>
  <inkml:trace contextRef="#ctx0" brushRef="#br0" timeOffset="37">11510 14182,'-53'-27,"53"27,-53 0,26 0,1 0,26 0,0 27,26-27,1 26,26 1,26-1,27-26,0 0,26 0,0 0,27 0,0 0,0 0,-27-26,0 26,1 0,-28 0,1 26,-26-26,-1 53,-26 0,0 26,-27 1,1 25,-27 28,0-1,0 0,-27 27,1 0,-1 0,1-27,26 27,-53-27,27 0,-1-26,1 26,-27-52,26-1,1-26,-1 0,-26-27,27-26,-27 0,0 0,0 0,-26-26,-1-1,1-25,-27 52,0-27,1 1,-1 26,0 0,-26 0,52 0,-26 0,27-27,0 27,26-26,0-1,53 1</inkml:trace>
  <inkml:trace contextRef="#ctx0" brushRef="#br0" timeOffset="38">11986 15108,'0'79,"0"-26,-26 53,26-27,0 27,26 0,-26-27,26 27,-26-53,27 26,-1-26,-26 0</inkml:trace>
  <inkml:trace contextRef="#ctx0" brushRef="#br0" timeOffset="39">11827 15266,'0'-26,"0"26,0-26,53-1,-26 27,26-26,-1-1,1 1,27 26,-27-27,26 1,-26 26,-27 0,1 0</inkml:trace>
  <inkml:trace contextRef="#ctx0" brushRef="#br0" timeOffset="40">12012 15399,'0'26,"-26"1,52-27,1 0,-1 0,27-27,0 27,0-26,0-1,26 1,-26-1,0-26,-26 27</inkml:trace>
  <inkml:trace contextRef="#ctx0" brushRef="#br0" timeOffset="41">12568 15161,'0'53,"-26"-1,-1 28,1-1,-1 1,27-27,-26-1,-1 28,27-27,-26-27,26 1</inkml:trace>
  <inkml:trace contextRef="#ctx0" brushRef="#br0" timeOffset="42">12647 14870,'27'0,"-27"26,26 27,-26 0,27 0,-1 53,1-27,-1 27,1-27,-27 27,26-53,1 26,-27-52,0-1,26 1</inkml:trace>
  <inkml:trace contextRef="#ctx0" brushRef="#br0" timeOffset="43">12647 15452,'-26'-27,"0"27,26 0,0 0,26 0,0 0,27 0,-26-26,52 26,-26-27,-26 27,25-26,-25 26,-1-27,1 27</inkml:trace>
  <inkml:trace contextRef="#ctx0" brushRef="#br0" timeOffset="44">11377 5821,'0'0,"0"0,0 26,0 1,0-27,0 26,0 1,0 26,0-27,0 1,0 25,0-25,0 26,0-27,-26 27</inkml:trace>
  <inkml:trace contextRef="#ctx0" brushRef="#br0" timeOffset="45">11404 6535,'0'0,"0"0,0 0,0 0,0 0,0 0,0 0,0 0,0 0,26-26,-26 26,0 0,0 26,0-26,27 0,-27 0,0 27</inkml:trace>
  <inkml:trace contextRef="#ctx0" brushRef="#br0" timeOffset="46">11536 6615,'27'0,"-27"0,26 0,1 0,-27 26,26-26,0-26,1 26,-1 0,1 0,-1-27,27 27,-26 0,26-26,0 26,-27 0,27 0,0 0,0 26,0-26,0 0,-1 0,-25 0,-1 0,27 0</inkml:trace>
  <inkml:trace contextRef="#ctx0" brushRef="#br0" timeOffset="47">12727 6641,'0'27,"0"-27,0 0,0 0,0 0,0 0,0-27,26 1,-26-1,0-26,0 27,27-27,-27 0,0 0,0-26,0 52,0-26,0 0,0 27,-27-1,27 1,0 0,0-1,0 27</inkml:trace>
  <inkml:trace contextRef="#ctx0" brushRef="#br0" timeOffset="48">12595 5636,'-53'0,"26"-27,-26 27,0 0,0 0,-26 0,26 0,0 0,-26-26,26 26,0-27,0 27,0 0,0-26,27-1,-27 27,0-26,26 26,1 0,0 0,-27 0,26 26,27 1,-26-1,26-26,-27 27</inkml:trace>
  <inkml:trace contextRef="#ctx0" brushRef="#br0" timeOffset="49">12039 6138,'0'-26,"0"26,0-27,-27 1,27 0,0 26,-26-27,26 1,0 26,0 0,-26-27,26 27,-27 0,27 0,-26-26,26 26,-27 0,27 26,-26-26,-27 27,26-27,1 26,26 27,-27-27,27 1,-26 26,52-27,-26 27,27-26,-1-1,27 1,-26-1,-1-26,27 0,0 26,-27-52,27 26,0 0,-26-26,26-1,-27 1,1-1,-1-26,-26 27,0-1,-26 1,-1-1,1 27,-27 0,0 0,0 0,-26 0,26 27,26-1</inkml:trace>
  <inkml:trace contextRef="#ctx0" brushRef="#br0" timeOffset="50">12833 6615,'0'0,"0"0,0 0,0 0,26 26,-26-26,0 0,27 0,-1 27,0-27,1 26,26-26,0 0,0 26,0 1,0 26,26-53,-26 53,0 0,26 0,0-27,-26 53,0-26,27 0,-54 27,27-1,0 0,0 1,-27-1,27 27,-26-27,-1 27,1 0,-1 0,1-27,-1 27,0 0,1 0,-27 0,26-1,-26 1,27 0,-27 0,0 0,0 26,0-53,0 54,0-28,0 1,0 0,-27 0,27 0,-26 0,-1-1,1 1,0 0,-1 0,1-27,-1 27,1-26,-1 25,-26-25,27 26,-1-27,1 0,0 27,-1-26,1-1,26 0,-27-26,27 27,-26-27,-1 26,27-26,-26 26,26-26,-27 26,1-26,-1 0,1 27,-1-27,1 0,0 26,-1-26,27 0,-26 26,-1-26,27 0,-26 26,26-26,0-26,-27 52,27-52,0 25,-26 1,26 0,0-26,-27 26,27-27,0 27,-26-27,26 27,0-26,-27 26,27 0,-26-27,26 1,-26-1,26 1,0-1,-27 0,27-26,0 27,0-27,0 26,0 1,0-1,0-26,-26 27,26-27,0 26,0 1,0-1,-27-26,27 27,0-1,0-26,0 26,-26-26,26 0,0 0,0 0,0 0,0 0,-27 0,27 0,0-26,0-27,-26 53</inkml:trace>
  <inkml:trace contextRef="#ctx0" brushRef="#br0" timeOffset="51">13044 13758,'0'-26,"0"26,0 26,-26-26,26 0,-27 27,27-1,-26 27,-1-26,27 26,-26-1,0-25,26 26,-27 0,27-27,-26 27,26-26,26-1,-26-26,27 0,-1 0,27 0,-27 0,27-26,0 26,0-27,-26 27,26-26,-27 26,0 0,-26-27,27 27,-27 0,0-26</inkml:trace>
  <inkml:trace contextRef="#ctx0" brushRef="#br0" timeOffset="52">11563 7276,'-27'0,"27"0,-26 0,-1 0,27 0,-26 27,26-27,0 26,-27-26,1 26,26 1,-27-1,1 1,26-1,-26 1,26-1,-27 27,27 0,-26 0,26 0,0 0,0 0,0 0,0 26,0 0,0-26,0 27,0-1,0 27,0-27,0 1,26 25,-26 1,0 0,0 0,0 0,0-27,0 27,0 0,0 0,0-1,0 1,27 0,-27 0,0 0,0 0,0-1,0 28,0-27,26-1,-26 1,0 0,0 26,26-26,-26 0,0 0,27 0,-27 0,0-1,26 1,-26 0,0 0,27 0,-27-27,0 27,0 0,0-27,26 27,-26-27,27 27,-27-26,26-1,-26 0,27 1,-27-1,26 0,-26-26,27 0,-27 27,26-27,0-1,-26 1,27 0,-1 0,-26-26,27 26,-27-27,26 27,-26-27,27 1,-27-27,0 26,0 1,26-27,-26 26,0-26,0 0,0 0,0 0,0 0,0 0,0 27,0-27,0 0,0 0,0 0,0 0,0 0,0 0,0 0,0 0,0 0,0 0,0-27</inkml:trace>
  <inkml:trace contextRef="#ctx0" brushRef="#br0" timeOffset="53">11827 13891,'0'0,"0"26,0-26,0 27,0-27,0 26,0 0,0-26,0 27,0-1,0-26,0 27,0-27,0 0,-26-27,26 1</inkml:trace>
  <inkml:trace contextRef="#ctx0" brushRef="#br0" timeOffset="54">12356 8599,'0'0,"0"0,0 0,0 0,0 0,0 0,0 0,0 0,0 0,0 0,27 26,-1-26,1 27,26-1,0 1,0-1,-1 1,1-1,0 27,0-26,0 25,0 1,-27 0,27 0,0 0,-26 27,-1-28,1 1,-1 27,-26-27,0 0,0 26,0 0,0-26,0 27,-26-27,26 52,-27-25,1-1,-1 0,1 1,-1-1,1 27,-27 0,27-27,-1 27,-26 0,27 0,-27 0,26-1,1-25,-1 26,-25-1,25 1,1-26,-1 26,-26-1,27-25,-1 26,1-1,-1 1,1 0,26-27,-27 27,1 0,0-27,-1 27,27-26,-26-1,26 0,-27-26,27 27,0-27,-26 26,26-26,0 0,0 26,0-26,0 0,0-26,0 25,0 1,0-26,26-1,-26 27,0-26,27-1,-27 1,26-1,-26 0,27-26,-27 27,0-27,26 26,-26-26,0 0,0 0,0 27,0-27,0 0,0 0,0 0,0 0,0 0,0 0,0 0,0 0,0 0,0 0,0 0,0 0,0 0,0 0,0 0,0 0</inkml:trace>
  <inkml:trace contextRef="#ctx0" brushRef="#br0" timeOffset="55">13468 15108,'0'26,"0"-26,26 0,-26 0,27 0,25 0,-25 0,26 27,0-54,0 27,0 0,0 27,-1-27,1 0,0 0,-26 0,-1 0,27 0,-53 0,27 0,-1 0,-26 0,0 0,0 0,0 0,0 0,0 0,0-27,0 1,0-1,-26 1,26 26,0-27,-27 1,27 26,-26-27,26 27,0 0,-27-26,27 26,-26 0,26 0,0 0,26 0,1 26,26-26,-27 0,27 0,-27 0,27 0,-26 0,-1 0,-26 27,0-27,0 0,0 26,-26 1,-1-27,1 26,-27 1,26 26,1-53,0 26,-1 1,1-27,26 26</inkml:trace>
  <inkml:trace contextRef="#ctx0" brushRef="#br0" timeOffset="56">13282 16113,'0'0,"0"27,0-27,27 0,-27 26,26-26,27 27,0-27,0 26,0-26,26 0,1 0,-27 0,0 0,26 0,-26 0,-27-26,1 26,-1 0,1-27,-27 1,0 26,0-27,-27-26,27 53</inkml:trace>
  <inkml:trace contextRef="#ctx0" brushRef="#br0" timeOffset="57">14023 15849,'0'-27,"-26"27,26 0,0-26,0 26,-27 26,27-26,0 27,27-1,-1-26,1 26,-1 1,27-27,-26 26,25 1,-25-1,-1 1,1-1,-27-26,0 27,-27 26,27-27,-53 27,27-27,0 27,-27-26,0 26,26 0,-26-27</inkml:trace>
  <inkml:trace contextRef="#ctx0" brushRef="#br0" timeOffset="58">14658 14975,'0'0,"0"0,0 0,0 0,0 0,-26 27,26-27,0 0,0 0,26 0,-26 0,0 0,27 0,-1 0,-26 0,27 0,-1-27,1 27,-1 0,0 0,1-26,26 0,-27-1,1 1,26-1,-27-26,1 27,-1-27,1 26,-1-26,0 1,1-1,-27 0,0 0,26-27,-26 28,0-28,-26 27,26-26,0-1,0 1,-27 0,1-1,0 1,-1 0,1-1,-27 1,26-1,-26-25,27 25,-27 1,0 26,0-26,0-1,0 1,0-1,0 1,1 0,-28-1,27 27,0-26,0 0,0-1,-26 27,26-26,0 26,27 0,-27 0,0-26,0 52,0-25,0-1,0 26,0-26,0 27,-26-1,26 1,0-1,0 1,0-1,1 27,-1 0,-27-26,27 26,0 0,-26 0,53 0,-54 26,27-26,0 0,-26 0,26 0,0 0,0-26,-26 26,52 0,-52 0,26-26,0 26,-26 0,-1-27,28 1,-28 26,54-27,-27 1,0-27,0 26,0 1,27-27,-1 0,1 0,-1 0,1 0,-1 0,1 0,-1-26,1 26,26 27,-27-54,1 54,26-27,0 0,-26 27,26-27,0 0,0 26,26-26,-26 0,0 1,0 25,26-26,-26 0,27 27,-27-1,26-26,1 27,-27 0,26-1,1 1,-1 26,27 0,-26-27,25 27,1 0,0 0,0 0,0 27,0-27,0 0,0 0,0 26,0-26,0 27,0-27,-1 0,-25 0,-1 0,27 0,-26 0,-1 0,1 0,-1 0,1 0,-27 0,0 0,0 0,0 0,0 0,26 0,-26 0,0 26,0-26,27 26,-27 1,26-1,-26 1,26-1,-26 27,27 0,-27 0,26 0,-26 0,0 26,0 1,0-1,0-26,0 26,0-26,0 0,0 0,0 0,27 0,-27-27,0 27,0-26,0-1,0 1,-27-1,27 1,0-1,0 0,0 1,0-1,0-26,-26 27,26-1,0-26,0 27,0-27,0 26,0-26,0 0,26 27</inkml:trace>
  <inkml:trace contextRef="#ctx0" brushRef="#br0" timeOffset="59">14552 16404,'27'-26,"-1"26,1-27,-1 1,1 26,-1-27,27 1,-26-1,25 27,-25 0,26 27,-27-1,1 1,-27 26,0 0,0 0,-27-27,27 53,-26-52,-1 26,27-27</inkml:trace>
  <inkml:trace contextRef="#ctx0" brushRef="#br0" timeOffset="60">14976 16907,'0'26,"0"-26,26 0,-26 0,0 27,0-27,0 26,0-26,0 27,0-27,0 0</inkml:trace>
  <inkml:trace contextRef="#ctx0" brushRef="#br0" timeOffset="61">14579 16378,'0'0,"0"26,0-26,0 0,0 0,0 0,0-26,0 26,0-27,26 27,-26 0,27-26,-1 26,1 0,-1-27,1 27,-1 0,27 0,0 0,0 0,0 0,0 27,26-27,-26 26,0 1,0-1,0 1,0 26,-27-27,27 27,0-27,-27 27,1-26,26-1,-53 27,26-26,1-1,-27 27,0-27,0 1,0-1,0 1,-27 26,27-27,-26 1,-1 26,1-27,-27 0,26 27,-25-53,-1 53,26-26,-26-1,0 1,0-1,1 1,-28-1,27 1,-26-1,-1-26,28 26,-28 1,1-1,-1 1,-25-27,25 26,1 1,-1-27,1 26,-27-26,27 27,0-27,-1 26,-26-26,27 27,-27-27,0 0,27 0,0 0,-27 26,0-26,0 0,27 0,-27 0,0 0,0 0,0 0,0-26,1 26,-1 0,0-27,0 1,0-1,-26 27,26-53,27 27,-27-27,0 0,0 0,27 0,0-26,-1 26,1-27,26 1,0 26,-26-26,26-27,26 27,-26-27,27 26,-1-25,1-1,-1 0,1-26,0 26,26 0,-27-26,27 26,-26-26,26 26,-27 0,27-26,0 26,0 0,0 0,0 0,0 0,27 1,-27-1,0 0,26 0,-26 0,0 27,27-27,-27 0,26 0,-26 27,26-27,-26 0,27 0,-27 1,26 25,-26-26,27 1,-27-1,26 0,-26 0,27 0,-1 27,-26-27,27 0,-1 0,-26 1,27-1,-27 0,26 0,-26 0,0 0,27 1,-27-1,0 0,0 0,0 0,0 0,0 1,0-1,0 0,0-26,0 26,0 0,0 0,0 0,0 27,0-27,0 0,0 0,26 1,-26 25,0-26,0-26,0 26,0 0,26 1,-26-28,0 1,0 26,27 0,-27-26,0 26,26-26,-26 26,0 0,27 0,-27 1,0-28,26 54,-26-27,27 0,-27 0,26 27,-26-27,0 27,27-1,-27-25,0 25,0 1,26-1,-26 28,0-28,0 1,0 26,-26-26,26 26,0 26,-27-26,27 27,-26-27,-1 26,1 27,26-26,-27-1,1 27,-1 0,27 0,-26 0,0 0,26 0,-27 0,1 0,26 0,-27 27,27-27,-26 0,-1 26,27-26,-26 0,-1 27,27-27,-26 26,26-26,-27 27,27-27,-26 26,26-26,-27 0,1 27,26-27,-26 26,-1-26,27 27,-26-27,26 0,0 0,-27 26,27-26,0 0,0 0,-26 27,26-27,0 0,-27 0,27 0,0 0,0 0,0 0,0 0,0 0,0 0,0 0,0 0,0 0,0 0,0 0,0 0,0-27,0 1,27 26,-27-27,0-26,0 27,0-1,26-26,-26 27,27-27,-27 27,0-27,26 26,-26 1,0-1,0 27,0 0,0 0,0 0,0 0,0 0,0 0,0 27,0-1,-26 1,-1-1,27 27,-26-27,-1 27,1-26,-1 26,1-27,-1 27,1-26,26-1,-26 1,26-27,-27 26,27-26,0 0,27 0,-27 0,26 0,0 0,1 0,-1-26,27 26,-26 0,26 0,-27-27,27 27,-27 0,1 0,-1 0,-26 0,27 27,-27-27,0 0,26 26,-26-26,27 0,-27 0,0 0,0 0,0-26,-27-1</inkml:trace>
  <inkml:trace contextRef="#ctx0" brushRef="#br0" timeOffset="62">9711 5636,'-27'0,"1"26,-1-26,1 0,-27-26,0 26,26 0,-52 0,26 0,0 0,-26 0,26 26,0-26,0 27,0-1,27 0,-27 1,26-1,1 27,-1 0,1-26,0 26,26 0,0-1,0 28,0-27,0 26,26-26,-26 26,26-26,-26 0,0-26,27 26,-27-27,26 27,-26-53,27 26,-27-26,26 0,27 0,-26-26,26 26,-1-26,28-1,-1 1,1-1,25 1,-25-1,-1 27,27-26,-27 26,27-27,-53 27,0 0,26 0,-26 27,-26-27,26 26,-27-26,1 27,-27-27,26 0,-26 0,27 26,-27-26,0-26,0-1,0 1,-27-27,27 0,-26-26,-1-1,-26 1,27-1,-27-25,26 25,-25 27,25 0,1 0,-1 1,1 25,26 1,-27 26,27 0,-26 0,26 0,0 0,0 0,26 0,-26 0,0 26,0-26,27 0,-27 0,26 0</inkml:trace>
  <inkml:trace contextRef="#ctx0" brushRef="#br0" timeOffset="63">8758 5398,'0'26,"0"0,0 1,0-1,-26 27,26 0,0 0,0 26,-27-26,27 27,0-1,0 1,0-1,-26 27,26 0,0-1,0 1,0 27,-27-1,27 0,0 0,0 27,-26-27,26 27,0 26,0-26,0 0,0 26,26-26,-26 26,0-26,27 0,-27 26,26-26,-26-1,0 1,0 0,0 0,0-1,0 1,-26 0,26 0,0-1,-27 1,27-27,0 27,0-27,27 1,-27-1,0-53,0 27,26 0,-26-27,0 1,0-1,0-26,27 0,-27 0,0-27,0 1,0-1,0 1,0-27,0 0,0 0,0-27</inkml:trace>
  <inkml:trace contextRef="#ctx0" brushRef="#br0" timeOffset="64">8308 11906,'0'27,"0"26,0 0,0-1,0 1,27 27,-1-1,-26-26,27-26,-1 25,1-25,-1-1,0-52,1 26,26-27,-27-25,27-1,0 0,0-27,26 1,-26 26,0 0,-26-26,-1-1</inkml:trace>
  <inkml:trace contextRef="#ctx0" brushRef="#br0" timeOffset="65">6403 5874,'0'26,"0"1,0-1,0 27,27 0,-27 0,0 26,0 1,0-1,0 27,-27-27,27 27,0 26,0-26,-26 26,26 27,0-26,0 25,-27 27,27 1,0-1,-26 27,26-27,0 26,0 1,0 0,0-27,0 0,0 0,-27-26,27 0,0-27,0 0,0 1,0-54,0 27,0-27,-26 1,26-27,0-27,0 27,0-27,0 1,0-27,0 0,0 0,0 0,-26-27,26 1,0 0,-27-1</inkml:trace>
  <inkml:trace contextRef="#ctx0" brushRef="#br0" timeOffset="66">6112 10557,'-26'-27,"-1"1,27 26,-26 0,26 0,0 0,0 0,0 26,0 1,0 26,26 0,1 0,-27-27,26 27,1 0,-27-27,26 1,-26-1,0-26,27 0,-1 0,-26-26,27 26,-1-27,27 1,-27 26,1-53,-1 27,1-1,-1 27,1-26,-27-1,26 27,-26 0,27-26,-27 26,0 0,26 0,-26 0</inkml:trace>
</inkml:ink>
</file>

<file path=ppt/ink/ink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2:57.87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108 403 33,'-17'2'26,"8"6"1,-3 3-10,-4-3-9,3 8-3,-1 0-3,3 6 0,0-1-1,7 4 1,3-3-1,4-2 0,7-3 1,3-2 1,2-7 1,5-2 0,1-7 0,3-3 0,-5-5 1,3-3-2,-5-3 1,-1-1 0,-5-3-1,-2 0 2,-7-1-3,-2 3 1,-6-1-1,-3 6-1,-2 0-1,-4 5-2,4 4-3,-6 0-9,7 3-19,10 0-1,-13 7-1,13-7 2</inkml:trace>
  <inkml:trace contextRef="#ctx0" brushRef="#br0" timeOffset="383">335 435 51,'0'0'30,"-11"0"1,-2-1-9,3 7-11,-5 0-6,4 3-1,3 0-2,4 4 1,2-1 0,6 3 0,1-4 0,6 0 2,0-6-2,5-2 1,-1-6 0,2-4 0,-3-5-1,-1-4 1,-3-7-2,-1-3 2,-4-6-2,-5-1 0,-6-2 0,-2 0-1,-2 1-1,-1 3 0,0 6-3,0 1-4,6 14-8,-5 0-23,10 10 1,0 0-1,9 6 1</inkml:trace>
  <inkml:trace contextRef="#ctx0" brushRef="#br0" timeOffset="792">556 380 38,'5'-13'34,"-1"-1"2,-3 3-1,-1 11-13,-6-13-10,6 13-5,-9 1-3,9-1-1,-10 13 0,5-1-2,0 4 0,4 2-1,2-2 1,3 1-1,3-3 1,1 0 0,2-5 0,4-3 1,-3-6 0,2 0 1,-3-5 1,0-4-1,-3-5 0,-1-1 1,-4-6-1,-2-5 0,-4-5-1,-4-6 0,-2-7-1,-3 3 1,-3 0-1,1-1-2,-1 5 0,0 2-3,5 12-6,-2 2-30,10 9-1,2 1 0,1 11-1</inkml:trace>
</inkml:ink>
</file>

<file path=ppt/ink/ink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2:59.4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147 1956 58,'-6'-9'38,"0"-1"-1,-3-1 0,9 11-19,-15-10-10,15 10-3,-20 5-3,10 6-1,0 7-1,2 5 0,4 4 0,3 2-1,5 2 0,5-3 1,4-5 0,6-7 0,2-8 0,6-5 0,0-8 0,1-5 1,-5-5 0,0-3-1,-5-2 1,-5-1 0,-7-3 1,-6 2-1,-7-1 0,-3 2 0,-3 2-1,-1 4-1,3 6-3,-4-6-4,15 15-14,0 0-17,0 0 1,16-10 0,1 9 1</inkml:trace>
  <inkml:trace contextRef="#ctx0" brushRef="#br0" timeOffset="359">499 1914 35,'-2'18'30,"-12"-10"0,-3 6 0,-3 1-12,-5-4-12,4 4-3,-1-3-1,9 3 1,4-6 1,14 1 1,4-8 2,11-2 0,4-8-1,5-2 2,-3-7-1,3 0 0,-9-8-2,-1 3 0,-11-7-1,-5 0-1,-12-3-1,-2-2 0,-7 1-1,-3 1-2,3 3 0,-2 1-3,7 8-3,-1-3-9,14 13-24,0 10 0,16-11 0,-2 10 0</inkml:trace>
  <inkml:trace contextRef="#ctx0" brushRef="#br0" timeOffset="750">751 1889 77,'0'-11'39,"0"11"-1,-10-17-1,10 17-23,-17 0-8,5 5-3,-1 4-2,2 6-1,3 3 0,7 3-1,6 0 1,7-1-1,4-3 1,6-4 0,3-4 1,2-7-1,-2-7 2,1-7 0,-4-6 0,-5-6 0,-5-7 1,-5-4 0,-7-11-1,-5-1 0,-6-6 0,-6-1-1,-4 0 1,0 1-2,-1 7 0,-1 1-1,6 12-3,0 0-4,15 11-32,-1 0-1,10 4 1,5-1-2</inkml:trace>
  <inkml:trace contextRef="#ctx0" brushRef="#br0" timeOffset="1660">1 193 15,'0'0'30,"4"11"2,-4-11 1,10 4-11,4 3-6,-14-7-5,24 2-3,-12-4 0,4 1-3,-4-3-2,2 2 0,-4-2 0,-1-1-1,-9 5-1,11-11 0,-11 11 0,1-19-1,-4 7 1,-4-1-1,0-3 0,-2 2 1,-3-2-1,0 5 1,0 2-1,-2 6 0,1 4 1,1 8-1,0 4 0,2 6 0,3 5 0,1 5 0,4 3 0,4 2 0,5-2 1,3 0-1,2-3 0,4-3 1,1-6 0,1-3-1,-2-5-1,0-6 0,0 0-2,-4-13-3,6 3-7,-9-13-7,7 4-8,-9-6-5,5-4-4,-3 0 3</inkml:trace>
  <inkml:trace contextRef="#ctx0" brushRef="#br0" timeOffset="2080">215 184 31,'-6'-9'32,"6"9"2,0 0-4,-15-12-7,15 12-8,0 0-6,14 18-4,-5-8-2,2 4-1,3 1-1,1 3 1,2-1-1,-1-1 0,-2-1-1,-2-3 2,-1-4-1,1-4 0,-12-4 0,16-11 0,-9-5 1,-1-1 0,-3-7-1,-1-2 1,-1-2-1,0 2 1,-2 2-1,1 5 0,-1 2 0,3 7 0,-2 10-1,12-11 0,0 11 0,2-1 0,4 1 0,0-1 0,3 0 0,-4-3 1,0-2-1,-2 0 0,-4-4 1,-3 1 0,-4-2-1,-4 0 1,-4 1-1,4 10 0,-17-11 0,4 11 0,-3 4 0,-3 5-1,-1 7 0,1 4 1,2 5-1,3 2 0,6 5 1,2-2-1,8 1 1,6-3-1,5-2 1,4-5 0,3-6 1,1-4-1,0-7 1,0-4 0,-1-10 0,-2 0 0,-2-7 1,-1-2-1,0-5 1,-1-1 0,-1 0 0,-1 1-1,-2 2 0,-1 3 0,-2 4 0,-2 4 0,-5 11-1,0 0 0,11 7 0,-7 6 0,2 4 0,0 1 0,2 3-1,2-1 1,2-3 0,-1-2 0,2-7-1,0-4 1,0-6 1,0-5-1,-2-4 0,-1-4 0,0-3 0,-2-1 0,-1 2 1,-2 4-1,0 3 0,-5 10 0,11-3 1,-3 14-1,0 4 1,1 5-1,3 1-1,-1-1-1,4 4-3,-6-13-13,6 4-23,-2-8 2,1-3-2,-2-6 2</inkml:trace>
  <inkml:trace contextRef="#ctx0" brushRef="#br0" timeOffset="3254">95 1057 64,'1'13'38,"3"-3"-1,8-3 2,-3-10-22,13 5-8,-3-8-3,3 1-2,-1-8-1,-2 1-1,-1-4 0,-2-1-1,-4-2 0,-5-1 0,-4 1-1,-5 1 1,-6 2-1,-5 2-1,-4 4 1,-4 6-1,-2 6 1,0 6-1,-1 7 1,2 6-1,6 6 1,4 4 0,7 5-1,4 2 2,6-2-2,5-1 2,2-4-1,5-4-1,0-4 0,2-12-2,3-2-5,-5-17-8,9 1-18,-5-11-5,4-4 0,-2-5 1</inkml:trace>
  <inkml:trace contextRef="#ctx0" brushRef="#br0" timeOffset="3604">428 986 40,'3'-13'34,"-3"13"2,0 0-2,-9 21-7,1-11-13,9 10-6,-3-2-3,4 4-1,1 1-1,2-1-1,2-3-1,0-1-1,0-4 1,0-4 0,-7-10 0,16 5 0,-16-5 0,17-17-1,-6 2 2,0-3-1,-3-9 0,2 0 1,-2-2-1,-2 3 0,-1 2 0,-2 4-1,-2 4 1,2 6-1,-3 10 1,12-3-2,-1 7 1,5 1 1,3 0-1,4-2 0,4-2 0,-1-4 1,2-3-1,-2-2 1,-3-2-1,-4-4 1,-4-2 0,-5 0 0,-6 0-1,-4-1 1,-6 2-1,-3 0 0,-5 5 0,-2 3 0,-2 6 0,-1 6 0,0 5-1,2 6 1,2 3-1,5 4 1,4 0 0,5 2 0,5-2-1,4-1 1,4-3 0,4-4 0,0-3 0,2-3 1,1-4-1,-2-5 1,0-4-1,0-5 1,-1-3-1,0-3 1,-2-3 0,-1-2-1,-1 0 1,-2 2 0,-3 3-1,-1 2 1,-4 4-1,-2 9 1,0 0-1,8 10 0,-5 2 0,2 1 0,1 3 0,2-3 0,3 1-1,0-6 1,1 0 0,-1-6 0,3-3-1,-1 0 1,0-6 0,-2 0 0,-1-1 0,1 2 0,-11 6 0,16-8 0,-16 8 0,17 8 0,-9 3 0,1-1-2,5 5-2,-5-5-29,8 0-8,0-7 1,5-6-2</inkml:trace>
</inkml:ink>
</file>

<file path=ppt/ink/ink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3:35.34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-10 249 43,'0'0'34,"0"0"1,0-10-8,0 10-13,0 0-6,-2 11-3,2-11 0,0 0-2,0 0-1,0 0 0,0 0-2,0 0 1,0 0-1,14 5 0,1-6 0,6-2-1,4-1 0,5 1 1,6-1-1,4 1 0,3-1 0,2 1 1,5 0-1,1-1 1,1 2 0,1-1 0,-1 0 0,1-1 0,-1 1 0,0 2-1,-1 0 1,0 1 0,1 0 0,1-1 0,3 2 0,3-1 0,2 0 0,3-1 0,3-2 0,0 1 0,0-1 1,-2 0-1,-1-1 0,-3 2 0,-3 0 1,-1 0-2,-3 2 2,-2 0-1,0 1-1,-1 0 2,-3-1-1,2 2 0,0-2 0,-1 1 0,-2-2 0,0 1 0,0 0 1,1 0-1,-3 0 0,1 0 0,0-1 0,-2 0 1,2-1-1,0-1 0,-2-2 0,4 1 1,1-3-1,-1 0 0,1 1 0,0-2 1,2 2-1,0 0 1,0 0-2,-1 0 2,-1 1-2,-1 3 2,1-2-1,-1 0 0,-2 1 0,0 0-1,1-1 1,1 2 1,-2-2-1,1-3 0,0 2 0,1-1 1,-4-1-1,-1 2 1,-4-2-1,-2 2 0,-4-1 1,-3 2-1,-4-1 1,-4 0-1,-2 0 1,-2 2 0,-3 0-1,-3 1 1,-3-1-1,-9 3 1,14 1 0,-14-1-1,9 14 0,-5-3 1,-1 3-1,1 3 0,0 3 1,-1 2-1,1 0 0,-1 2 0,0-2 1,2 1-1,-2-4 0,1 0 0,-1-5-2,-2-4-2,4 5-13,-5-15-20,0 0 0,5-26-2,-3 2 2</inkml:trace>
</inkml:ink>
</file>

<file path=ppt/ink/ink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3:37.00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1598 43,'0'0'35,"11"9"1,-11-9-1,0 0-22,20-3-5,-11 2-3,8-1-2,1-2-1,6 1 0,4-5 0,5 2-2,2-2 0,6 0 1,6-1 0,1 0-1,5 4 0,1-3-1,0-3 1,3 1 0,0-3 0,-1 0-1,0-5 1,0 1-2,0-6 2,2 1-1,3 4 0,-2-4 0,0 4 1,0 2-2,-2 1 2,-4 3 0,-3 1 0,-5 4 0,-3 2 0,-5 2 1,-2 2 0,-3 0 0,-5 2 0,-2 0 1,-4 1-1,-4 0 0,-3-2 1,-3 2-1,-11-2 1,12 3-1,-12-3 0,0 0 0,0 0-1,0 0-1,0 0-7,0 0-31,0 0 0,7-20-1,-1-11 0</inkml:trace>
  <inkml:trace contextRef="#ctx0" brushRef="#br0" timeOffset="665953">1340 300 11,'-6'-17'24,"-4"-14"1,2 1-12,1-3-5,0-2-1,2 3-5,0 4-1,3 5-1,4 6 0,3 6-1,7 5 1,7 3-1,8 3-1,5-3-7,9-4-15,11 3 0,-3-16-1</inkml:trace>
</inkml:ink>
</file>

<file path=ppt/ink/ink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3:51.88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41,'36'48'36,"-36"-48"1,44 18-1,-44-18-13,57 0-17,-57 0-4,66-9-6,-66 9-19,64-15-12,-64 15-3,50-26 2,-50 26 0</inkml:trace>
</inkml:ink>
</file>

<file path=ppt/ink/ink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3:44.19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193 166 59,'-1'-11'38,"-2"0"-1,3 11 2,-7-10-30,7 10-2,0 0-1,0 0-2,0 0-1,-5 9-1,4 5 0,1 5-1,-2 11-1,3 7 0,-2 11 1,1 10-1,0 5 1,0 9-1,0-1 1,0 2 0,1-5 0,-1 2 0,0-3 0,1-7 0,1-4 1,1-6-1,0-7 1,-1-4-1,1-8 1,-1-6-1,1-11 1,-2 0-2,-1-14 0,2 11-1,-2-11 0,0 0-2,0 0-2,-8-22-8,7 10-28,-6-9 1,1-1-1,-3-9 1</inkml:trace>
  <inkml:trace contextRef="#ctx0" brushRef="#br0" timeOffset="570">-11 54 22,'0'0'29,"-4"-10"-5,4 10-1,0 0-4,0 0-6,10-6-2,4 8-2,-1-7-1,9 5-2,0-5 1,12 3-2,2-4-1,11 4 0,-1-3-1,10 2 0,3-2 0,5 3-1,1 0 0,1 2-1,-1 1 0,-1 0 0,-2 1 0,-1 3 0,-4 0 0,0 6 0,-2-2-1,-2 4 1,-2 1-1,-3 4 1,-2 4-1,0 2 0,-1 5 1,-2 0-1,-1 6 0,-1 2 0,-1 3 1,-1 3 0,-2 0 0,-2 4 0,-4 0 0,-1 0-1,-5-1 1,-3-1-1,-3 4 0,-6-4 1,-3 2-1,-6-3 0,-4-3 1,-2 2 0,-8-3-1,0-1 2,-7-5-1,-1-2 0,-6-1 1,-3-2-1,-4-1 0,-6-5 0,-2 0 0,-3-3-1,-5-2 0,-4-1 1,-5-6-1,-3 0 0,-5-6 1,-4-2-2,0-3 2,-5-4-2,1 2 1,-1-7 0,4 2 0,0-3 0,4 2-1,6-1 1,6 0 0,8 3 1,7-1-1,7 3 0,6 0-1,9 0 0,4 4 0,12 0-2,-11 0-4,11 0-12,-10-12-22,10 12 1,-2-13-1,2 2 2</inkml:trace>
  <inkml:trace contextRef="#ctx0" brushRef="#br0" timeOffset="1430">581 457 64,'0'0'35,"0"0"1,0 0-4,-12 11-25,6 4-2,-5 2-1,-1 9 0,-3-2-1,-1 9 1,-1 1-2,0 3-1,-2 2 0,2-4 0,1-2-2,2-7 0,3 1-3,1-10-1,8 2-7,2-19-20,0 0-5,0 0-1,-2-15 1</inkml:trace>
  <inkml:trace contextRef="#ctx0" brushRef="#br0" timeOffset="1697">586 413 34,'10'5'31,"1"12"2,-4 5 0,-5 6-20,5 10-5,-4 3-2,4 7-2,-4-2 0,4 3 1,0-6-4,1-4 0,2-7-2,-1-5-4,4-3-5,-9-14-16,-4-10-9,15 4 0,-15-4 1</inkml:trace>
  <inkml:trace contextRef="#ctx0" brushRef="#br0" timeOffset="1917">522 737 43,'-4'10'34,"10"0"2,5-6-8,8 6-17,-5-10-2,8 5-2,-3-9-3,1-2-5,0 2-6,-7-12-10,2 2-17,0 1-2,-2 2 1,2 3 1</inkml:trace>
  <inkml:trace contextRef="#ctx0" brushRef="#br0" timeOffset="2141">840 869 35,'0'0'35,"0"0"2,0 0-10,10-7-5,-12-8-4,9 3-6,-6-12-3,6 1-3,-4-8-1,3 2-2,-3-4 1,2 3-3,-2 2 1,1 5-1,-2 7 0,0 3-1,-2 13 0,0 0 0,0 0-1,12 9 1,-5 4-1,5 2 1,1 1-1,4 3 1,0-2 0,4-1 0,-2-1-1,0-2 1,-4-5 0,-1-1 0,-4-2 1,-10-5-1,13-5 1,-13 5 0,2-21-1,-3 5 1,-2-6-1,-1-3 0,1 2-1,-2-2-1,4 3-2,-4-3-3,9 10-9,-5-4-24,9 4 0,1 1 0,7 0 0</inkml:trace>
  <inkml:trace contextRef="#ctx0" brushRef="#br0" timeOffset="2616">1239 590 31,'1'28'29,"4"3"3,-4 0-8,-1-6-10,5 5-5,-5-8-4,5 0 0,-5-9 0,2 0-2,-2-13 0,1 11 0,-1-11 0,0 0 1,-6-16-1,3 4 1,-3-7-1,2 0 1,-3-9-1,2-1 0,-1-3 0,4 3-1,1 0 0,3 3-1,4 7 0,3 3-1,3 12 0,6 4 0,2 8-1,2 5 1,3 5 0,0 4 0,-1-3 0,-2 5 0,-4 0 0,-7-1 0,-6-2 0,-7-2 0,-8 1 0,-8-3 0,-5 2-1,-3-3 0,-1-1-2,-3-7-9,7 0-26,6 0 0,17-8 0,0 0 0</inkml:trace>
  <inkml:trace contextRef="#ctx0" brushRef="#br0" timeOffset="5234">1918 731 27,'0'0'31,"-15"-9"-2,8-1-5,7 10-6,-1-14-4,12 10-4,-1-4-4,13 3-1,4 0-2,10 2 1,6-3-1,12 5 0,7-3-1,10 4 0,7-2-1,5 3 0,7 3 0,7 5 0,5 8-1,3 3 0,-1 10 0,-1 6 0,-4 11 1,-6 9-1,-8 6 0,-13 10 0,-8 9 0,-13 7 0,-7 8 0,-12 6-1,-7 0 0,-5 5 0,-6 2 0,1-1 1,-5-4 0,4-3-1,0-4 0,7-4 1,7-5 0,5-7 0,13-9 1,5-9-2,13-6 1,9-11-2,14-4-13,3-14-21,1-10-1,8-8 1,-8-10 0</inkml:trace>
  <inkml:trace contextRef="#ctx0" brushRef="#br0" timeOffset="6004">4559 2318 29,'-11'-3'36,"3"-6"0,8 9-1,0 0-16,-1-20-10,10 15-2,-9 5-4,20-7 0,-1 9 1,7 11-1,6 9 1,6 13-2,7 13 1,8 14-1,-1 13 0,2 12-1,-6 6-1,-6 7 0,-8-2 1,-9 2-1,-11-4 1,-11-6 0,-9-8 0,-11-7 1,-8-9-2,-6-9 2,-5-11-2,1-8 0,-1-11 0,1-9 0,7-8-2,5-13-2,13-3-6,0-13-15,13-4-13,4-8 0,8-6-1,2-6 1</inkml:trace>
  <inkml:trace contextRef="#ctx0" brushRef="#br0" timeOffset="6486">4733 2163 45,'0'-17'34,"1"4"-1,-3-3-9,2 16-6,-1-13-7,1 13-1,0 0-4,18 10-2,1 4-1,11 5-2,7 6 1,11 10-2,7 7 2,12 9-3,4 7 3,7 8-1,4 6 0,-5 5-1,4 8 1,-6 0 0,-2 4-1,-7-1 1,-8-1-2,-10 0 1,-14-3-1,-9-2 1,-18-8 0,-11-4 1,-14-8 0,-16-4-1,-8-5 1,-12-6 0,-3-7-1,-6-5-1,4-4 0,0-6-1,7-3-3,8-13-4,12-1-15,9-10-14,1-11-1,9-4 2,3-11 0</inkml:trace>
  <inkml:trace contextRef="#ctx0" brushRef="#br0" timeOffset="6989">5115 3077 33,'0'0'32,"0"0"2,0 0-2,-9-6-21,9 6-4,-19 17-4,12-2-1,1 2 0,3 6 0,5-1 0,5 2 1,10 1-2,1-1 1,8-4-1,1-4 0,2-3-1,-1-6 0,-4-5 2,-2-3-1,-8-10 1,-2-4 0,-7-9 2,-4-1-1,-5-5 1,0-1-1,-1 0 0,-1 3 0,2 5-1,1 5 0,2 6-2,1 12 1,14 4-1,-14-4 2,0 0 0,43 68-1,-43-68 0,33 73 1,-33-73-1,34 77 1,-34-77-1,20 61-1,-20-61 0,0 0 0,0 0 0,0 0 0,0 0 0,0 0 1,-1-56 0,1 56 0,-13-80 1,11 37 0,4 2-1,-2 41 1,14-72-1,-14 72-1,25-44 0,-25 44 1,0 0-1,0 0 0,0 0-1,0 0 1,29 58 0,-29-58 0,-13 58 0,13-58 1,-16 62-2,16-62 2,-1 53-1,1-53 0,0 0-1,35 51 0,-35-51-1,42 8-3,-42-8-4,52-16-11,-52 16-21,44-32 0,-44 32 0,41-41 1</inkml:trace>
</inkml:ink>
</file>

<file path=ppt/ink/ink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3:55.0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 12400 27,'-13'2'34,"2"-1"2,0-6-10,11 5-7,-10 2-6,10-2-3,0 0-2,14 17-3,-3-3-2,9 6-1,4 6 0,8 6-1,7 3 0,6 8 0,5 0 0,3 2 0,3 1 1,0-3-2,-3-2 1,-3-4-1,-3-3 0,-10-8-2,-4-2-5,-13-17-10,-6 0-21,-14-7 0,5-9-1,-15-10 1</inkml:trace>
  <inkml:trace contextRef="#ctx0" brushRef="#br0" timeOffset="350">642 12348 55,'9'-3'37,"-9"3"0,0 0-8,-11 3-16,2 8-6,-8 6-3,-2 9-1,-3 4-1,-3 7-1,-4 6 1,1 7-1,-1 1 1,0 5 0,-2-5-1,2-3 0,1-5 1,5-4-1,1-7 0,4-7-1,5-4-1,2-11-1,7 0-2,4-10-2,0 0-7,0 0-19,0 0-7,-3-18 0,7 1 1</inkml:trace>
  <inkml:trace contextRef="#ctx0" brushRef="#br0" timeOffset="789">50 12071 47,'0'0'36,"0"0"1,0 0-1,15 2-21,1-10-7,13 2-3,5-5-1,13 2-1,6-4 0,9 2 0,2 2-1,3-1-1,-4 3-1,-7 2 1,-6 1-1,-10 3 0,-9-1-1,-7 3 0,-6 1-2,-6-4-6,5 1-30,-4-1 1,0-4-2,2-6 1</inkml:trace>
  <inkml:trace contextRef="#ctx0" brushRef="#br0" timeOffset="2806">899 12481 45,'-14'7'37,"14"-7"2,0 0-1,4 24-17,1-14-14,10 8-3,2 4-1,7 10-1,3 3 0,5 8 0,0 2 0,0-1-2,0-1 1,-3-5-1,-4-2-2,-7-12-4,3 2-8,-21-26-26,17 6 1,-10-19-1,3-9 1</inkml:trace>
  <inkml:trace contextRef="#ctx0" brushRef="#br0" timeOffset="3046">1359 12480 47,'6'-18'39,"-6"18"-1,0 0 0,-8 18-17,6 20-14,-3 12-3,0 15-2,-2 12-1,1 10-1,1 6 1,0 3-1,0 2 0,-1 0 2,-2-7-2,3-12 0,-1-6-2,-1-10-1,5-9-4,-7-12-5,13-6-23,-5-18-4,1-18-2,0 0 3</inkml:trace>
  <inkml:trace contextRef="#ctx0" brushRef="#br0" timeOffset="3483">949 12155 25,'0'0'36,"0"0"2,0 0-1,14-1-13,-3-11-11,14 6-4,4-6-3,12-1-2,5-1-1,8 0 0,6 0-2,4 2 0,0 1 0,-1 4-1,-5 1 0,-4 4-2,-5 3-4,-13-4-33,0 3 0,-10-8 0,-4-1-1</inkml:trace>
  <inkml:trace contextRef="#ctx0" brushRef="#br0" timeOffset="5655">2189 12382 22,'0'0'32,"0"0"1,0 0-9,0 0-7,-4-9-6,4 9-2,-9-10-3,-1 3-1,10 7 0,-21-5-2,8 6 0,-4 0-1,-2 6-1,-2 6 0,0 8-1,-2 9 0,-2 5-1,3 9 1,3 3 0,3 6 0,6 3 0,6-1 0,6-6 0,5-5 2,9-4-1,5-8 1,8-4 0,6-11 1,5-5 0,2-7 0,5-4 0,3-5 0,0-1-1,-4-5 1,-3 2-2,-6 0 1,-5 1-1,-7 2-1,-7-1 1,-4 3-1,-5 1-1,-9 2-1,9 1-2,-9-1-7,3 10-28,-3-10-1,0 0 0,11 11 1</inkml:trace>
  <inkml:trace contextRef="#ctx0" brushRef="#br0" timeOffset="6730">3015 12288 32,'0'0'36,"0"0"2,0 0-2,-4 12-14,4-12-12,-6 20-4,3-5-2,1 11 0,-1 3-2,0 7 1,0 3-2,1 4 0,1 1 0,0 2-1,1 0 0,-1-5-1,2-1-1,-1-4-2,4 0-2,-7-16-10,8 3-22,-6-10 0,1-13-1,0 0 3</inkml:trace>
  <inkml:trace contextRef="#ctx0" brushRef="#br0" timeOffset="7069">2735 12538 44,'0'0'36,"0"0"3,15 7-1,9-3-21,-2-6-8,13 5-2,5-3-1,9 1-2,0 1 0,6 3-1,-3-3 0,-3 4-2,-3-3 0,-8 2 0,-9-2-1,-4 2 1,-6-1-1,-6-2-1,-2-1-3,-11-1-37,11-16 1,-2-6-2,4-5 0</inkml:trace>
  <inkml:trace contextRef="#ctx0" brushRef="#br0" timeOffset="45852">9309 4080 12,'0'0'28,"0"0"2,0 0 0,0 0-14,0 0-7,0 0-4,0 0-2,0 0-2,14 13 0,3-6-1,9 1 1,11 1-1,12-3 0,14-1 0,14-4 0,17-4 0,15-4 0,15-7 0,10-2 0,14-5 0,7 1 0,5-2 0,3 0 0,-5 3 0,-4 0 0,-14 5 0,-7 1 1,-24 4-2,-16 2 1,-19 2-4,-20-1-14,-18 3-13,-12 9 0,-24-6 1</inkml:trace>
  <inkml:trace contextRef="#ctx0" brushRef="#br0" timeOffset="46540">9348 6527 21,'11'-2'24,"-11"2"-1,15 3-6,1 1-7,3-1-2,8 1 0,6-5-2,9 0 0,2-7 0,10-1-2,3-12 0,5-3-2,3-10-1,0-5-1,-2-11 0,-2-8 0,-4-6 0,-4-10 0,-8-8-1,-7-7 1,-7-5 0,-7-6 0,-7-4 1,-5-2 1,-5-3-2,-1 2 1,-2 1 1,3 4 0,2 0 0,6 8 0,2 4-1,11 7 1,4 3 0,9 8-1,9 3 0,8 1 0,8 6-1,7 1 0,9 5 0,5 2 0,3 2 1,4 4-1,0 5 0,-1 7-3,-3 8-10,-11 7-19,-10 2-3,-8 13 1,-14 1 0</inkml:trace>
  <inkml:trace contextRef="#ctx0" brushRef="#br0" timeOffset="47442">9376 8575 36,'0'0'31,"9"4"-1,7-2 0,11-4-24,7-6-4,10 0 0,11-9-2,10-6 2,8-6-2,10-8 1,5-8-1,3-7 0,4-7 0,-2-7 0,1-6 1,-5-8-1,-4-6 2,-8-5-1,-10-6 2,-7-5-1,-14-6 0,-5 0 1,-16-9 0,-2 1-1,-11-4 1,-4 0-2,-6-2 0,-2 0 0,0 0 0,2-2-1,-2 1 0,3-2 1,2 3-2,5-1 2,3 1-1,6 1 0,2 4 1,3 3 1,7 1-2,3 6 0,2 2 0,6 4 1,-1 4 1,3 5-1,2 0 0,5 8 0,1 1 0,4 7 0,2 2 0,0 4-1,3 7 0,4 3 1,0 9 1,2 4-1,-6 7 0,3 6 0,-8 7-1,-2 6 1,-9 6-1,-12 2-5,0 11-12,-12 0-19,-10 2 0,-11 0-2,0 0 1</inkml:trace>
  <inkml:trace contextRef="#ctx0" brushRef="#br0" timeOffset="524819">819 1215 12,'0'0'13,"0"0"1,0 0-2,0 0-1,9-5-1,-9 5-1,0 0 0,0 0-1,9-1-1,-9 1-2,0 0 1,0 0-2,0 0 0,0 0-1,0 0 0,0 0 0,0 0-1,0 0 0,0 0 0,0 0 0,0 0-1,0 0 1,0 0-1,10 1 0,-10-1-1,0 0 1,0 0 0,9 2-1,-9-2 1,9 0 0,-9 0-1,9-1 0,-9 1 0,10-2 0,-10 2 0,10 0 0,-10 0 0,0 0 0,11 2 0,-11-2 0,10 1 0,-10-1 1,0 0-1,9-2 0,-9 2 0,0 0 0,0 0 0,0 0 0,9-1 0,-9 1 0,0 0 0,0 0 0,0 0 0,0 0 0,0 0 0,10 2 0,-10-2 0,0 0 0,10 1 0,-10-1 0,10 1 0,-10-1 0,14 1 0,-14-1 0,15 2 0,-15-2 0,14-1 0,-14 1 0,12 0 0,-12 0 0,9 1 0,-9-1 0,0 0-1,12 4 1,-12-4 0,0 0 1,10 4-1,-10-4 0,0 0 0,9 0 1,-9 0-1,0 0 0,10-1 0,-10 1 0,0 0-1,11 1 1,-11-1 0,10 2 0,-10-2 1,12 0-1,-12 0 0,12-3 0,-12 3 0,15-2 0,-15 2 0,16-1 0,-6 2 0,1 1 0,0-1-1,3 0 2,1-2-1,2 2 0,-1-2 0,3 0 1,-2-1-1,2 1 0,-1 0 0,0 1 0,-2 1 0,-1 0 0,2 1 0,-2 1 0,2-2 0,-2 2 1,2-2-1,-1 0 0,1 2 0,0-1 0,0 2 0,2-3 0,-3 3 0,3-3 0,-1 2 0,2 3 1,1-6-1,0 3 0,1-3 1,1 1-1,0-1 0,0 2 0,2-1 0,1-4 0,0 3 0,1-4 0,3 0 0,-1 2 0,5-3 0,0-1 1,1-1-1,0 3 0,2-5 0,2 4 0,-1-3 0,0 2 0,0 1 0,1-1 0,1 1 0,-2-1 0,0 0 0,-2 1 0,4-1 0,-1-1 1,-1 0-1,1 0 0,-1 1 0,0-1-1,1 3 1,1-1 0,-1 0 0,-1 1 1,2 0-1,0 0 0,1-2 0,0 1 0,0 0 0,0 0 0,-1 2 1,2-2-1,0 3 0,0-3 0,0 2 0,1 2 0,2-2 1,1 2-1,1-3 0,0 3 1,-1-3-1,2 1 0,-2 1 1,1-2-2,-3 3 1,1-3 0,-1 2 0,0 1 0,-2-1 0,0 1 0,1 0 0,-1 0 0,1 0 0,-2 0 0,-1 3 0,1-3 0,0 4 0,-1-1 0,-1 1 0,0 1 0,-3-2 0,0 2 0,0-3 0,-2 3 0,-3-2 0,1 0 0,-2 1 0,-1-1 0,-1 2 0,1 0 1,-3-1-1,0 1 1,0-3-1,1 2 1,-1-3 0,0 1 0,0-1 0,0-1-1,-3 2 1,0-2-1,-2 2 0,-1-1 2,-4 1-2,0 0 0,-3-2 1,-3 2 0,1-3-1,-11 2 1,15-1-1,-15 1 1,14 0 0,-14 0-1,11 0 1,-11 0-1,13 1 1,-13-1 0,18 2-1,-8 0 1,3-2 0,0 2 0,2-1 0,2 0-1,2 2 1,0-1-1,0 1 0,-1-1 0,-2 3 0,-1-3 0,-4 0 0,-1 0 0,-10-2 0,0 0-1,11 1-1,-11-1-1,0 0-3,-2-18-7,2 18-6,0-16-11,0 3-6,1-3 1,1-4 1</inkml:trace>
  <inkml:trace contextRef="#ctx0" brushRef="#br0" timeOffset="526954">5336 771 3,'0'0'22,"0"0"-4,0 0-4,0 0-2,0 0-3,0 9 0,0-9-2,-2 17 0,0-5-2,2 9 1,-2-1-2,4 7 0,-2 2 0,3 4-1,-2 0 0,3 3 0,-2-4-1,3-1 2,-4-3-2,2-2 1,-2-6-1,0 0 0,-1-8 0,0-1-1,0-11 0,0 11-1,0-11 1,0 0-1,-1 10-1,1-10-1,0 0-1,0 0-2,0 0-6,0 0-4,0 0-7,5-12-9,-2-2 0,0 4 1</inkml:trace>
  <inkml:trace contextRef="#ctx0" brushRef="#br0" timeOffset="527345">5397 763 19,'1'-17'30,"-4"4"-3,1 1-6,2 12-6,-2-9-3,2 9-3,0 0-4,10 16-2,-2-7-1,6 4 0,1 4-1,8 0 1,4 5-1,5-1 0,2-1 1,1 0-1,0-6-1,0 2 1,-2-7 0,-3 1-1,-6-4 0,-4-2 0,-6 1 0,-1-3 1,-13-2-1,10 10 0,-10-10 0,1 14 1,-1-14-1,-8 19 1,-1-9 0,-1 5 0,-5 2 0,-3 0-1,-5 5 0,-2-1 1,-5 3-1,1-1 0,-5 2 0,3-2 1,1-1-1,2-1 1,1-3-1,4-1 0,3-2 1,3-4-1,4 0 0,3-5 0,10-6 1,-13 10-2,13-10 1,0 0-3,0 0 0,0 0-6,0 0-10,0 0-14,12-7-2,-2 1 2</inkml:trace>
  <inkml:trace contextRef="#ctx0" brushRef="#br0" timeOffset="527962">5864 1042 4,'-6'10'22,"-6"-5"-2,3 3-9,2 6-3,0 0 1,4 5 0,2-4 2,8 5 0,-1-9-2,9 6 0,0-10-1,8 3-1,-6-9-1,6 1 0,-6-8-2,2 1 0,-6-6-1,0-1-1,-8-7 0,-2 0 0,-5-4 1,-3 0-1,-3 0-1,-5-1 0,0 5-1,-3 1 0,1 7-1,-3 0-1,4 10-2,-4-1-2,8 12-6,-7-6-6,12 8-8,-1 2-9,5-1 2,3 1 0</inkml:trace>
  <inkml:trace contextRef="#ctx0" brushRef="#br0" timeOffset="528383">6062 1109 4,'0'0'22,"0"0"-6,0 0-1,13 8-1,-13-8 0,14 7-2,-5-4-2,9 5-1,-1-1-2,8 3-2,2-1-1,6 2-1,2-3 0,5 4-1,0-3 0,5 1 0,-1-2 0,3 3-1,-1-2 0,1 1 1,1 0-1,3-1 0,-2-2 1,1 3 0,1-6 0,-1 2-1,0-4 1,-2 1-1,-3 0 0,-1-2 1,-3 2-2,-4-3 1,-5 1-1,-4 0 1,-6 0-1,-3 0 0,-2 0-2,-17-1-3,19 4-4,-19-4-16,0 0-9,0 0-1,0 0 1</inkml:trace>
  <inkml:trace contextRef="#ctx0" brushRef="#br0" timeOffset="529628">2724 1593 16,'0'0'19,"0"0"-2,0 0-1,0 0-2,0 0 0,0 0-3,0 0-3,0 0-2,0 0-1,10 2-1,-10-2-1,12 2 0,-3-2-1,3 1 0,2-1 0,4-1-1,1 2 0,3-1-1,3-1 1,0 0-1,3 1 0,-1 1 0,2-2 0,2 2 0,0-1 0,5 1 0,3 0 0,2 1 0,4 0 0,2-1 0,5 1-1,3 0 1,3 0 0,3 1 0,1 0 0,3 0 0,-1 1 0,3-1 0,0 1 0,-2-3 0,1 1 1,-2-3-1,0 1 0,0-1 1,0 0-1,-3 1 0,-1-1 1,0 1-1,-2 0 1,-2 1-1,-1 0 1,-3-1 0,0 1-1,-1-2 1,-3 2 0,-2 0-1,-1 0 1,0 1-1,-2-2 0,-3 3 1,0-1-1,-5 0 0,-1 0 1,-4-2 0,-4 1-1,-6-2 0,-4 2 1,-5-1-1,-11 0 0,14 0 0,-14 0-1,0 0 1,0 0 0,0 0 0,0 0-1,0 0 0,0 0-1,0 0 0,0 0-2,0 0-4,0 0-7,4-13-17,-4 13-2,1-12 3</inkml:trace>
  <inkml:trace contextRef="#ctx0" brushRef="#br0" timeOffset="530611">5135 1638 31,'11'-3'26,"1"4"-3,1-3-2,9 4-5,-3-6-4,7 7-4,-5-6-1,5 4-3,-3-2-1,2 1-1,-6 2-1,0-1 0,-2 1 0,-1 0-1,-4 1 0,-1-1-1,-2 0-1,-9-2 0,12 1-3,-12-1-3,0 0-6,0 0-15,3-9-4,-3 9 1</inkml:trace>
  <inkml:trace contextRef="#ctx0" brushRef="#br0" timeOffset="530947">5406 1443 24,'2'9'19,"-3"2"-4,1 6-2,-2 3-3,4 6 2,-2 1-2,4 6-2,-2-3-3,5 3-1,-3-6 0,1 1-2,-2-6 0,0-3 0,-2-2-3,0-7-1,0 2-3,-1-12-6,0 0-11,0 0-9,0 0 2</inkml:trace>
  <inkml:trace contextRef="#ctx0" brushRef="#br0" timeOffset="531217">5369 1428 0,'0'0'24,"0"0"2,0 0-6,11 7-8,6 2-2,0-2 0,9 6 0,0-3-2,7 4-2,-1-4-2,4 3-2,-2-1-1,-1-1 0,-3-2 0,-2-1-1,-2 0 0,-2 0 0,-4-1 0,-4 1 0,-1-3 0,-5 4 0,-10-9 0,13 15 0,-13-15 1,0 17-1,-6-7 0,-3-2 0,-4 4 1,-3-2-1,-4 1 0,-2 3 1,-4-3-1,-2 4 0,-1-3 1,0 0-1,2 1 0,1-1 0,3-1 0,4-1 0,4-2-2,4-4-1,11-4-3,-11 5-6,11-5-11,12-3-8,-12 3 1,19-14 0</inkml:trace>
  <inkml:trace contextRef="#ctx0" brushRef="#br0" timeOffset="531722">5820 1640 18,'-7'19'14,"6"-4"-2,0-5 1,5 7-1,0-8 0,7 5 2,1-6-3,9 3-1,-2-4-2,7 0-1,-4-5-2,4 0 0,-4-5-1,0 2-1,-5-5 1,-4-1-1,-3-3 0,-4-1 0,-7-2-1,-2-1 0,-8 0 0,-2 1-2,-4-1 0,-3 3-1,-2 4-1,-2 1-1,4 4-1,-2-1-2,8 8-6,-4-6-9,6 5-11,12-4-2,-11 9 2</inkml:trace>
  <inkml:trace contextRef="#ctx0" brushRef="#br0" timeOffset="532165">6144 1740 9,'13'1'26,"-1"-2"-3,2 2-5,1-5-3,8 4-3,0-5-2,10 3-2,0-3-2,8 3-2,2-1-3,8-1 1,2 0-1,6 0-1,5-3 1,5 1-1,3-3 1,0 2-1,0-1 0,-3 1 1,-4 2 0,-5 0 0,-11 2 0,-7 1 1,-11 1-1,-6 2 0,-9-2 0,-7 1-2,-9 0 0,0 0-4,0 0-5,0 0-13,0 0-10,-14 10 2,3-5-1</inkml:trace>
  <inkml:trace contextRef="#ctx0" brushRef="#br0" timeOffset="533173">4642 2007 11,'-10'-7'19,"10"7"-1,0 0-1,0 0-2,0 0-1,0 0-3,0 0-3,0 0-2,0 0-2,0 0-1,0 0-1,9 0 1,1 1-1,2-3 1,5 2 0,2-2-1,6-1 1,1 1-1,5-2 0,4 2-2,3-1 2,4 1-2,2 2 0,2-1 1,5 2-1,3 0 0,1 2-1,0-1 2,2 0-2,2 2 1,0-2 0,1 2 0,-1-3 0,0 1 1,-2-1-1,-2-2 0,1 2 1,-4-3 0,0 2-1,-5-2 0,1 1 0,-2 0 0,2-1 1,-1 4-1,0-2 0,1 0 0,0 0 0,0 0 0,0 0 0,0-2 1,-1 4 0,-1-4-2,-1 1 2,-2 1-1,1-1 0,-3 1 1,2 2-1,-3 0 0,-2-1 0,-2 0 2,-1 1-2,0-1 0,-3 1 1,-1-1-1,-3 0 1,-1-1-1,-2-1 1,0 2-1,-2-2 0,-3-1 0,-1 1 1,-2-2-2,-2 2 2,1-3-1,-4 2 1,-1 0-1,-1-1 2,-10 3-2,14-3 2,-14 3 0,10-1-1,-10 1-1,0 0 1,12-3 0,-12 3-1,11 1 1,-11-1-1,17 2 1,-8-1-1,-9-1 0,18 4-1,-18-4 2,12 4-3,-12-4 0,0 0-6,11 1-17,-11-1-10,0 0 0,-9-8 0</inkml:trace>
  <inkml:trace contextRef="#ctx0" brushRef="#br0" timeOffset="535794">883 3603 33,'0'0'25,"0"0"-4,0 0-4,0 0-5,0 0-2,0 0-3,0 0-3,12 13-1,-1-6-1,5 1-1,8 2 0,7-3 0,8 2-1,10-3 1,6 3 0,9-4-1,8 1 0,5-2 1,6 1-1,4 3 0,2-3 1,4 2-1,1-1 0,3-2 1,2 0-1,0-2 1,0-1 1,3-4-1,-1 0 1,-2-5 0,0 0-1,-1-1 1,-3-1 0,-4 1 0,0-1-1,-6 0 0,0-1-1,-3 1 1,-3-1-1,-3 0 0,-4 2 0,-4 0 0,-4 0-1,-4 2 1,-5 3 0,-3 0 0,-5 3 0,-4 0 0,-2 2 0,-3-2 0,0 5 0,2-6 0,1 4 0,0-4 1,3 4-1,1-1 0,4-1 0,0 1 0,2-1 0,0 1 0,1 1 0,0-2 1,0-1-1,-1-2 0,0-1 0,0 0 0,-1 0 0,2-1 0,0-2 0,-2 2 0,1-1 1,-1 1-1,-3-1 1,1 1-1,-2 1 1,-3 0-1,-2 1 1,-4-2 0,1 1-1,-2 2 1,2 0-1,-4 0 1,0-2 1,-2 0-2,-1 2 1,-1-2 0,-4 2 0,-6-4-1,-3 3 0,-5-1 0,-12 4-2,12-10-2,-14-3-2,2 13-4,-10-22-4,8 9-10,-3-1-10,-1-4 1,4 5 1</inkml:trace>
  <inkml:trace contextRef="#ctx0" brushRef="#br0" timeOffset="536663">5649 3156 2,'-4'-9'22,"4"9"0,-3 14-8,2 2-5,-2 4-2,3 8-2,-1 7 1,1 6-1,2 5 0,-1 3-1,3-1-1,-2 0-1,3-2-1,-2-3-1,1-10-4,0-2-5,-2-11-8,-1-10-9,-1-10 0</inkml:trace>
  <inkml:trace contextRef="#ctx0" brushRef="#br0" timeOffset="536922">5655 3132 21,'-9'-10'28,"9"10"0,0 0 0,12 14-16,8 2-5,2 1-1,8 5-2,5 3 1,7 4-1,-1-4-1,3-2-1,-2 0 0,-2-3-2,-3-2 0,-5-1 1,-9-5-1,-4 1 0,-4-2 0,-8 3 0,-4-3 0,-7 3 1,-7 0-1,-2 3 1,-9 1 0,-2 3 1,-8 1-1,-1 2 0,-4 1 0,1 0 0,1-2-1,3-2 1,4-3-1,4-3 0,8-3-2,3-6 0,13-6-3,-10 1-4,10-1-7,12-8-12,2-5-5,3-3 1,6-5 1</inkml:trace>
  <inkml:trace contextRef="#ctx0" brushRef="#br0" timeOffset="537350">6144 3400 19,'9'7'28,"-9"-7"-2,12 5-8,1 1-4,-2-3 0,10 3-3,-4-4-2,8 3-2,-2-3-2,5 3 0,0-5-2,4 4-1,-3-1-1,1 4-1,0 0 0,-2 1 0,-3 2 0,-3 2 0,-2 3 0,-5 2 0,-1 4-1,-5 1 2,-3 1-1,-2 3 0,-2 0 0,-1 1 0,1-2 0,2 1 0,1-2 1,4-4-1,3-1 0,4-3 1,6-5-1,5-1 1,4-2 0,5-2 0,5-2-1,3 0 1,1-1 1,3 2-2,-2 3 1,2 0-1,-3 2 1,-2 1 0,-5 0 0,-2 2 0,-4-2 0,-1 1 0,-4-4 0,-3 1 0,-3-2 1,-1-1-1,-2 0 0,-2-1-1,0 1 1,-3-1-1,-2 0 1,0 1-2,-2 0 0,-9-6 0,15 12-2,-15-12-2,9 7-8,-9-7-15,0 0-7,0 0-1,0 0 1</inkml:trace>
  <inkml:trace contextRef="#ctx0" brushRef="#br0" timeOffset="540603">4660 5100 11,'0'0'18,"0"0"-2,0 0 0,0 0-3,0 0 0,0 0-3,10 10-2,1-7-3,5 2-1,5-1-1,8 2-1,6-4 1,7 2 0,5-3 1,6 1 0,4-2 0,7 1 0,-1 0-1,4 0 0,-3 1 0,0 1-1,-3 0-1,-2 2 0,-8 0 0,-5 1 1,-7-2-1,-5 2 0,-8-1 1,-6 0-2,-6 1-2,-14-6-1,15 6-3,-15-6-5,0 0-7,0 0-14,-7-19 0,4 7 0</inkml:trace>
  <inkml:trace contextRef="#ctx0" brushRef="#br0" timeOffset="540998">5563 4922 3,'0'0'25,"0"27"0,-1-5-2,3 7-8,2 7-3,-1 2-3,2 5-2,-2-1-3,2 1 1,-2-7-3,1-3-2,-2-4-7,-2-8-8,-1-10-13,4-1-1,-3-10 1</inkml:trace>
  <inkml:trace contextRef="#ctx0" brushRef="#br0" timeOffset="541221">5637 4938 22,'-3'-13'29,"3"13"1,0 0 1,17 3-13,0 11-10,1 0-3,8 6-1,5 1-1,7 5-1,3 0 0,1 2 0,-1-1-1,-2 0 0,-1-1-1,-8 0 1,-8-2-1,-6 0-1,-9 0 1,-8-2-1,-8 1 1,-7-2 0,-7-3-1,-7-1 1,-6-3 0,-2 0 1,-3-4-1,1-1 0,-1-2-1,3-3 0,6-1-3,4-6-5,12 3-6,1-8-8,8-2-10,12-1 3,5-8 0</inkml:trace>
  <inkml:trace contextRef="#ctx0" brushRef="#br0" timeOffset="541590">6051 5112 29,'10'14'26,"-9"-2"1,2 8-6,-1 4-9,-2 0-5,7 2 0,-2-3-1,8-2 0,2-5 1,6-2 0,1-9-1,6-3-1,-1-9 0,2 2-2,-4-5-2,-3-4 1,-6-1-1,-3-1 1,-11 1-1,-7-1 0,-10 2 0,-6 1-1,-6 0-1,-3 3-2,0 4-2,-3-5-4,9 8-2,0-5-6,12 5-7,12 3-10,-11-8 1,11 8 1</inkml:trace>
  <inkml:trace contextRef="#ctx0" brushRef="#br0" timeOffset="541903">6247 5121 23,'17'10'30,"-5"-5"2,5 2-4,2 2-9,-2-2-8,9 3-4,-2-4-2,7 3-2,1-3-1,4-1 0,1-2 0,1 0-1,-2-2 1,2-2-1,-4-3 2,-2-2-2,-6-3 0,-4-1 1,-4-4 0,-3-4-1,-5-5 1,-3-4 0,-4-4-1,1-3 1,-4 0-1,2-1 1,0 2-1,2 2 0,4 3-1,2 7 1,4 3 0,5 6-1,8 3 1,5 4-1,5 1 0,7 3 0,5 0 0,5-2-1,2 0 1,-3-2-1,-1-2-1,-8-4-4,-2 2-15,-12-5-14,-13-4-1,-11-1 0,-14-5 0</inkml:trace>
  <inkml:trace contextRef="#ctx0" brushRef="#br0" timeOffset="542738">2821 4351 14,'0'0'22,"0"0"-3,0 0-4,0 0-4,13 5 0,-3-5-3,8 4-1,2-2-1,10 2-1,4 0-3,10 2 0,9 0-1,8 0 0,9 1 0,10 0 0,11-2 0,9 2 0,7-3 0,7 1-1,3 0 1,6-1 0,-1-1-1,0-1 0,-3 1 1,1 1-1,-3-2 0,-2 0 1,-5-4 1,-3 2-1,-6-1 1,0 1-1,-6-2 1,-3 0 0,-6 0 0,-3 1-1,-7 0 0,-1 1 1,-8-3-1,-3 4 1,-2-4 0,-3 2-1,-3-1 1,-3 0 0,0 0-1,1 0 1,0 0 0,1 0-1,-1 0 0,1-1 1,-1-3 1,0 2-1,1-2 0,0 1-1,-3-2 0,-1-1 1,-2 2-1,0 0 0,-1 3-1,-3 1 1,-2 0-1,-3 1 0,-2 1 1,0 1-1,-3-1 0,-2 2 1,-2-3 0,0 1-1,-1 1 0,0 0 0,-2-1 1,1 0-1,-3 1 0,0-2 0,-1 1 0,-2 0 0,-2-3 0,-4 1 0,-4 0-1,-2-2-2,-11 4-4,8-13-12,-8 13-16,-5-21 0,-4 6-2,-3-7 2</inkml:trace>
  <inkml:trace contextRef="#ctx0" brushRef="#br0" timeOffset="543686">6296 3317 23,'-15'-12'21,"5"1"-3,1 6-3,-8-5 1,5 7-3,-6-5-2,6 8-3,-6-1-2,5 8-2,-4 2-2,4 4-1,2 4-1,3 3 1,3 1 0,5 2 0,3-3 1,9-4-1,1 0 1,6-3 2,0-7-1,4-2 0,-1-9 1,0 0-1,-2-8 1,-1 0 0,-7-4-1,-3-2-1,-6-1 0,-4-1-2,-6 3-1,-7 3-2,-3 9-6,-13-4-16,3 12-10,-3 6-1,-1 5 1</inkml:trace>
  <inkml:trace contextRef="#ctx0" brushRef="#br0" timeOffset="546531">829 6159 2,'0'0'24,"0"0"1,0 0-6,3 11-2,-3-11-5,0 0-1,11 1-2,0 2 0,-11-3-3,22-3 0,-5-1-2,6 2-2,4-1-1,6-1 0,4-1 0,6 1 0,6-1-1,6 1 0,4 1 0,5-1 0,4 1 0,5 1 0,3 3 0,3-3 0,3 3 0,3 0 1,2 0-1,1 1 0,3 0 1,2 0 0,-1-2 0,3 1 0,-3-2 0,1 0 0,-2 0 1,2-1 0,-5-1 0,1 1 0,-4 0 0,-1 0 1,-2-1-1,-1 3 0,-4-2-1,-1 1 0,-2 0 0,-1 1-1,0-1 1,-3 1 0,1 0-1,-2 0 1,-2 0 0,-1 1-1,-2-5 1,-2 4-1,-1-3 0,0 1 1,-2 0-1,-1 0 0,0 0 0,0 0 0,-1 2 0,0 0 0,-1 0 0,-1 2 0,1-2 0,-2 1 0,2 0 0,-2 1 0,1-1 1,-1 0-1,0 2 0,1-1 0,0 3-1,0-1 2,0 0-1,1 0 0,1 1 0,1 0 0,1-1 1,0 2-1,1-3 1,-2 0-1,4 1 0,-2-1 0,-1 0 0,-1-2 1,0 0-1,0 0 0,-1-1 0,2 0 0,-3-3 0,2 1 0,-1 0 0,-1 0 1,-1 0-1,-1 0 0,-2 0 0,-1-1 0,-3 1 0,-1 1 0,-2-4 0,1 2 0,-3-1 0,-2 2 0,-2-2 1,-2 2-1,-1-1 1,-2 0-1,-3 0 1,-1 1-1,-1-2 0,-2 3 1,-1-3-1,-2 2 0,-2-2 1,1 2-1,-1-2 0,0 2 0,-2 0 0,0-2 0,-3 3 0,1 0 0,-1 0 0,-4-1 0,-1 1 0,-1 2 1,-2-2-1,0 2 0,-9-1 0,17 3 0,-8 0 0,0-1 0,2 1 0,0 0 1,1 1-1,-1-1 0,0-1 0,-1 2 0,-1-4 0,-9 0 0,16 3 0,-16-3-1,16-2 0,-16 2-3,19-5-3,-13-7-14,-6 12-15,14-21 0,-13 5-2,-8 0 3</inkml:trace>
  <inkml:trace contextRef="#ctx0" brushRef="#br0" timeOffset="548107">2714 6367 24,'-12'2'26,"12"-2"-3,0 0-3,0 0-6,12 8-3,-1-8-2,9 4-3,5-3-2,7 3-1,6-3-1,9 1 0,5 0-2,7 1 1,8-1-1,8 0 1,6 1-1,10 0 0,6 2 0,6-1 0,7 0 0,7 1 0,4 0 1,5 0 0,3-2 0,2 2 1,-1-2 0,3 1-1,-3-1 1,-1 3 0,-4-3-1,-1 1 0,-6-1 0,-1 1 0,-8-3 0,-7 2 1,-11-3-1,-7 1 0,-14-1 0,-9 0 1,-14 0-1,-12 1-1,-11-1 0,-9-3-1,-15 3-1,5-10 0,-5 10 1,-22-20 0,8 7 0,-2-4 0,0 1 0,0-1 2,3 2 0,4 2 0,2 2 0,7 11 1,-6-9 1,6 9-1,1 11 1,4 6-1,0 5 0,2 7 1,-1 4-1,0 6 0,-2 2-1,0-3-1,-3-1 1,-2-4-3,-1-5 0,-2-6-3,3-6-6,1-16-10,-9 3-10,9-3-5,-4-26 2,5 1 2</inkml:trace>
  <inkml:trace contextRef="#ctx0" brushRef="#br0" timeOffset="548719">5796 6408 24,'2'-35'30,"-5"3"-1,1 4-3,5 10-7,-2 1-4,8 11-5,0 2-2,8 12-2,-1-1 0,8 6-3,1 3 0,3 1-1,1 2-1,1 2 0,-2-4-1,0 1 1,-4-2-1,-1 0 0,-3-3 0,-4 0 0,-3-1 0,-5-2 0,-3 3 0,-4-3 0,-6 1 1,-4-1-1,-5 0 1,-2 3-1,-6-2 0,-3 2 0,-1-2 1,-1 0-2,2 0 1,2 0-1,2-2 0,2-3 0,7-1-1,2-2-1,10-3-3,-12 3-4,12-3-6,0 0-11,0 0-9,0 0 3,12-15 0</inkml:trace>
  <inkml:trace contextRef="#ctx0" brushRef="#br0" timeOffset="549170">6243 6403 40,'12'-3'29,"-12"3"2,5 18-8,-15-5-12,3 5-7,-5 1-1,2 2-2,1 1 1,3-2-1,4-2 2,7-6-2,4-7 2,6-3-1,3-7 0,3-3 0,0-10-1,-2 1 1,-3-6-2,-3 0 2,-5-1-1,-4 2 0,-5 1 0,-1 3 0,-3 3-1,2 4 1,3 11-1,-1-13 0,1 13 0,18 2 0,-2 4-1,6 2 1,8 1 0,6 0-1,7 3 1,5-4 0,8 0 0,5-4 0,6-3 0,4-1 0,0-2 0,1-2 0,-4-1 0,-3 0 0,-8 1 0,-6-1 0,-10 4 0,-8 2 0,-6 1 0,-8 2 0,-6 1 0,-2 0-1,-11-5 0,13 9 0,-13-9-4,9 5-7,-9-5-19,14 1-4,-14-1 3,0 0-1</inkml:trace>
  <inkml:trace contextRef="#ctx0" brushRef="#br0" timeOffset="550311">4716 6831 11,'-1'16'14,"1"-16"-1,0 13-1,0-13-1,3 9-2,-3-9-1,2 9 0,-2-9-3,3 14-1,-3-14 0,2 12 0,-2-12 0,2 16 0,-2-16 0,1 14 0,-1-14 0,0 0-1,2 14 1,-2-14-1,0 0 0,0 0 0,0 0-1,0 0 1,-5-11-1,5 11 0,-3-12-1,3 12 0,-3-16-1,3 16 1,-1-14-1,1 14 0,3-16 1,-3 16-1,9-14 1,-9 14 0,22-11 0,-6 7 1,7 1 0,3 1 1,6 3-1,4-1 1,7 2 1,1-1-1,4 3-1,-1-2 0,5 2 0,-3-2-1,3 2 0,1-1 0,-1 0-1,0-1 0,0 0 1,-2 0-1,-2 0 0,-3-1 0,-2 0 0,-6-1 0,-3 1 0,-3 0 0,-2-1 0,-1 2 0,-2-2-1,-2 0 2,-2 0-2,0 0 1,-1-1 0,-3 0-1,0-3 0,-5 2-1,0-4-2,0 4-4,-5-9-1,5 6-4,-8-8-2,5 7-2,-8-9-1,5 5 0,-7-3 2,2 0 3,-5 2 3,0 0 6,3 11 6,-9-15 5,9 15 3,-11-7 2,11 7 1,-11 4 4,10 6-2,-5 0 0,7 13-4,-3 0-2,5 9-2,-1-1-2,5 5-1,-2 0-2,2-2-2,0-2-2,-1-9-4,4-2-7,-5-12-14,-5-9-6,14-9 1,-7-12-1</inkml:trace>
  <inkml:trace contextRef="#ctx0" brushRef="#br0" timeOffset="551162">6059 6653 35,'-10'-25'31,"6"11"1,4 14-8,-6-15-6,6 15-7,15 11-4,3 3-1,-1-1-2,8 7 0,3 0-2,4 1 0,0 3-2,-2 0 0,-3 0 0,-4-1 0,-4 0-1,-5 1 1,-10 0 0,-6 1-1,-8 0 1,-5 2 0,-5-1 0,-6 1 0,-2 0 0,-3-3 0,2-4-1,0-2 0,3-4-1,3-5-2,5-3-2,2-8-2,16 2-6,-11-10-12,12-1-8,7-3 2,2-8 0</inkml:trace>
  <inkml:trace contextRef="#ctx0" brushRef="#br0" timeOffset="551536">6446 6747 33,'0'0'27,"13"5"2,-13-5-6,0 0-13,-10 16-6,10-16-1,-16 19 0,6-5-1,3 0 1,-2 1 0,6 2 0,1-2 0,6 4 0,4-3 0,5-1 0,4-5 0,5-1 0,2-5 0,3-3 0,-2-5 1,1-3-2,-6-5-1,-1-2 1,-8-5-1,-6-1 0,-8-3 0,-7 1 0,-7-1-1,-2 1 0,-4 4 0,-1 3 0,2 4-1,1 5 0,4 3 0,7 4 0,10-1 0,-3 11 1,3-11 0,21 16 0,-1-8 0,8-1 0,5 1 1,9-3 0,5-3 0,9-2 0,7-2 0,7-1 0,4-4 1,4 1-1,1-2 0,-1 1 0,-1 1-1,-9 0 0,-9 3 0,-8 0 0,-13 2-2,-12 1-1,-6 5-6,-20-5-18,-3 11-9,-9-1 0,-9-1 0</inkml:trace>
  <inkml:trace contextRef="#ctx0" brushRef="#br0" timeOffset="552537">1107 8182 32,'21'3'30,"-9"-5"0,0 4-3,-12-2-17,12 2-7,-12-2-3,0 0-2,4 11 0,-4-11 1,7 12 1,6-6 2,5 4 0,9-2 0,12 0 0,14 1 0,16-1 0,13-1-1,15-2 0,16-1-1,16 0 2,15-3-1,12 2 2,12-4 0,13 1-1,9-3 1,12 3 0,7-2 0,6 1-1,7 0-1,4 1 0,-1 2-1,-3 1 1,-4 3 0,-5 2 0,-10 0 1,-7 6-1,-14 1 0,-7 3 1,-12 0-1,-6 3 0,-9 1 0,-5-1-1,-6 1 0,-8 2 0,-6-2 0,-4 0 0,-5-1 0,-6 0-1,-8-3 1,-4-1-1,-9-3 1,-6-3-1,-9-2 1,-9-3 0,-8-1-2,-10-3-2,-5 2-1,-14-7-4,-1 5-10,-11-3-14,-14 1-3,0 0 3,-6-13 0</inkml:trace>
  <inkml:trace contextRef="#ctx0" brushRef="#br0" timeOffset="553411">2890 8546 54,'0'0'34,"-12"-4"-3,12 4-7,0 0-15,0 0-5,0 0-3,0 0-1,0 0 0,0 0-1,0 0 1,4 15 0,2-4 0,4-1 0,5 6 0,9-2 0,6 4 0,8-2 0,11 2 1,10-2-1,11 1 0,12-1 1,11-1-1,10-1 1,11 0 0,14-4 0,8 0 1,8-2-1,8-1 0,6-2 0,4-1-1,2-1 1,2 0-1,-2 1 0,5 1 0,0 0 1,0 1-1,-3 0 0,3 2 2,-2 0-1,-1 0 0,-2-2 0,-5 1 0,-5-1 0,-4 0 0,-9-2 1,-5 0-1,-11-2-1,-6 0 1,-10-2 0,-12 1-1,-11-1 0,-13 0 0,-11 0-2,-16-2-2,-7 6-6,-20-7-15,-10 4-10,-9-1-1,-20 4 1</inkml:trace>
  <inkml:trace contextRef="#ctx0" brushRef="#br0" timeOffset="554172">4572 9004 25,'0'0'30,"0"0"1,-2-10-1,2 10-12,25-7-13,-10 5-2,8 1-3,3 0 1,6 1 0,4 1-1,5 2 1,7-1 0,5 4 0,6 0 0,7 1 0,6 2-1,7 2 1,7 1-1,6 0 0,7 3 0,4-1 1,4 0 0,6 1 1,2-2-1,4-1 1,-3 0 0,4 0 0,-2-3 0,1 1 0,1-1-1,-1 0 0,-4-1-1,-2 0 0,-4-1 1,-3 0-2,-5-1 1,-3 0 0,-8 0 0,-6-1-1,-10-1-1,-9-1-20,-9 0-12,-11 0-1,-23-8-1</inkml:trace>
  <inkml:trace contextRef="#ctx0" brushRef="#br0" timeOffset="630424">5785 9852 41,'-1'-10'28,"1"10"-1,-5-17-6,5 17-6,0 0-4,0 0-4,-7 16-2,3 1-2,-4 4 0,-1 6-1,-1 4-1,0 4-1,-2 5 1,0 3-1,-3 0 1,-1 2 0,-4 0-1,1 1 3,-7-2-2,-3 0 0,-6 0 0,-2 1 0,-3-3 0,0-2 0,1-3 0,-4-2 0,2-1 1,3 2-1,0-7 1,4 1 0,0-1 0,3 1 0,-1-3 0,5 4-1,1-4 1,3 0-1,2-2-1,1-4 0,5-2-1,1-4 0,6-2-3,-2-9-3,10-4-12,0 0-17,8-12-1,6-9-1,6-5 2</inkml:trace>
  <inkml:trace contextRef="#ctx0" brushRef="#br0" timeOffset="630998">6019 10074 16,'10'-10'30,"-2"-1"-1,0-1-3,2 7-8,-6-5-5,6 7-4,-10 3-3,9-10-2,-9 10-1,0 0 0,0 0-1,0 0 0,0 11 0,-6 1 1,-5 3-1,-1 7 0,-5 3-1,-2 7 0,-7 6 0,-4 5 0,-4 4-1,-3 4 2,-6 4-2,-3 1 0,-5 2 1,-5 2-1,-1 0 0,0 1 1,-3 0 0,1-1-1,-1-1 1,4-2 0,0-1 0,6-4 1,0-2-2,4-3 1,3-5-1,2-3 0,3-6 1,5-3-1,3-4 0,5-3 0,1-6 1,4 0-1,3-4 1,3-1 0,4-3 0,1-1-1,9-8 0,-13 12 1,13-12-1,0 0 0,-8 10 0,8-10 0,0 0 0,0 0 1,0 0-1,0 0 0,-9 9-1,9-9 2,0 0-1,0 0 0,0 0 0,0 0 0,0 0 0,0 0 0,0 0 0,0 0 0,0 0 1,0 0-1,0 0 0,-2-14 0,2 2 1,-1-4-1,1-6 0,0-6 0,-2-7 0,1-6 1,0-4 0,-1-3-1,0-4 1,0-1 0,-1 3 0,-1 2 0,1 3 0,-1 3-1,0 4 1,-1 7-1,3 3 1,0 7-1,0 3 0,2 3 0,-1 5 1,1 10-1,0-12 0,0 12 0,0 0-1,0 0 1,0 0 0,0 0-1,4 20 1,-1 0 0,0 7 0,-1 9 0,-1 9 0,-2 8 1,-4 5-2,-3 7 2,-2 0-1,-5 3 0,-2-2-1,-2-3 1,1-6 0,-1-7 0,2-7 0,3-7 0,3-8 0,1-8 0,4-6 0,6-14 0,-5 11-1,5-11 1,0 0 0,15-1 0,-1-5 0,6-2 0,4-3 0,8-2 0,8 1 0,5-3 0,7-3 0,3 1 0,2 2 0,6 0 0,2 2 0,-2 1 0,1 0 0,-3 1 0,-3 3 0,-5 1 0,-5 2 1,-7 1-1,-6-1 1,-7 3-1,-6 0 0,-7 2 1,-5 0-1,-10 0 0,10 1 0,-10-1-2,0 0-3,0 0-34,-9-8 0,1-5-1,0-10 1</inkml:trace>
  <inkml:trace contextRef="#ctx0" brushRef="#br0" timeOffset="637612">6141 0 4,'0'0'15,"-19"16"0,9-6-3,-4 3-1,0 2 0,0 4-2,-1-1-3,1 4-1,-2 0-1,3 3-1,-1 2 0,1 0-1,-2 3 0,1-3 0,-1 0 0,1 0 0,0-5 0,2-2-1,1-6 0,3 1 1,8-15-1,-11 14 1,11-14 0,-7 12-1,7-12 0,-7 15 1,3-6-1,-2 4 0,1-1-1,-1 2 0,0-2 1,0 0-1,0-1 0,1-2 0,5-9 0,-8 17 0,8-17 0,-7 13 0,7-13-1,-5 12 1,5-12-1,0 0 1,0 0 1,0 0 1,0 0 1,0 0-1,0-15 2,3 2-1,-3-4 1,2-3 0,-2-2-1,2-1 0,-3-2-1,1 4 1,-2-2-1,1 4 0,-1 0 0,0 6-1,1 2 0,1 11-1,-4-14 1,4 14-1,0 0-1,0 0 1,0 0 0,-4 19-1,1-5 1,-1 7-1,-1 4 1,-2 5-1,-3 8 1,2 1-1,-1 3 1,1-4-1,-1-1 1,2-5-1,2-5 0,1-4 1,3-10-1,-1-3 2,2-10-1,0 0 0,0 0 1,12-2-1,-12 2 1,19-17-1,-6 4 1,4-3 0,-1-3 0,2 2 1,-1-3-2,2 4 2,-2-3 0,2 4-1,-2 3 0,-3 4 0,-1 2-1,-1 0-1,-3 5-1,-9 1-8,11-5-23,-11 5 0,11-2-1,-11 2 0</inkml:trace>
  <inkml:trace contextRef="#ctx0" brushRef="#br0" timeOffset="641470">6227 1455 19,'0'0'13,"4"-9"0,-4 9-1,10-22-1,-2 5-1,5-6-5,4-4 0,3-6-3,6-3 1,0-6 0,5 0 1,-2-7-2,3 4 2,-2-5 0,2 4-1,-2-2 0,0 5-1,-5 3 0,1 5 0,-5 4 1,-1 5-1,-7 3 0,-2 7 1,-3 1-1,-2 6 0,-2-1 0,-4 10-1,4-10 0,-4 10-1,0 0 0,0 0-3,0 0-2,-1-11-8,1 11-17,0 0 0,0 0 0,0 0 1</inkml:trace>
  <inkml:trace contextRef="#ctx0" brushRef="#br0" timeOffset="642007">6218 1494 7,'0'0'9,"0"0"-2,-11 17 0,5-6-2,0 4 0,0 0 0,-1 3-2,2-3 0,0 0-1,2-4 0,1-2 0,2-9 2,1 12 0,-1-12 0,0 0 1,9 4 0,-9-4 2,18-4 0,-4 1-2,2-5-1,3-1 0,1-2 0,2-1-1,-3-1-2,1 1-2,-2 2-12,1 4-13,-7-3-1,3 9 1</inkml:trace>
  <inkml:trace contextRef="#ctx0" brushRef="#br0" timeOffset="643849">6776 1690 10,'13'-55'14,"2"0"-2,1-5 0,3-2-2,1-2-2,1-3-2,0 0 0,1-4-2,1 4 1,-2-2-3,1 1 1,-2 2 1,3 0 0,-4 0-1,3 7 0,-1-1-1,0 4 0,1 1-1,0 4 0,-3 4-1,0 6 1,-2 3-1,-3 6-1,-2 10-3,-4 2-12,-5 6-11,-3 14 1,0 0-1</inkml:trace>
  <inkml:trace contextRef="#ctx0" brushRef="#br0" timeOffset="644464">6769 1693 2,'0'0'21,"0"0"0,0 0-7,0 0-4,0 0-3,0 0-3,0 0 0,-5 9 0,4 1-2,-2 3 0,1 3-1,-2 4 0,0 3-1,-2 5 0,2-3 1,-2 3-1,1 0 1,-1-1 0,-1 0 0,1-4 0,1 0-1,0-5 1,1 2-1,0-5 0,1-4 0,-1 1-1,4-12 0,-2 13-1,2-13 0,0 0-1,0 0-1,0 0-5,0 0-2,0 0-3,0 0-2,2-15-1,-2 15-1</inkml:trace>
  <inkml:trace contextRef="#ctx0" brushRef="#br0" timeOffset="644835">6672 2008 10,'-6'-14'19,"3"4"-1,3 10-3,-3-11-1,3 11-2,-2-10-4,2 10-3,0 0 0,0 0-1,0 0-2,0 0 0,0 0-2,0 16 1,0-16-2,6 22 2,-2-10-1,1 4 1,0 0-2,0-1 2,1-1-2,-1-1 2,-1-1-1,0-3 0,-4-9 0,5 14 0,-5-14 1,0 0 0,9 4 0,-9-4 1,13-15 1,-5 3-1,5-1 2,0-5-2,4-1 1,-3 1-1,4-1 0,-4 4-2,0-3-1,2 9-5,-6-3-20,2 5-4,1-1 0,-2-7 0</inkml:trace>
  <inkml:trace contextRef="#ctx0" brushRef="#br0" timeOffset="649615">2745 12651 13,'0'0'26,"0"0"1,0 0-7,0 0-8,-3-10-4,3 10-2,2-10-1,-2 10 0,2-9 1,-2 9-1,0 0 1,1-11-2,-1 11 1,0 0-2,0 0 0,0 0-1,0 0-1,0 0 0,0 0 0,0 0 1,0 0 0,0 0-1,10-3 1,-10 3-1,0 0 0,0 0 1,12-4-2,-12 4 1,9 0-1,-9 0 1,16 1-1,-6-1 1,3 1-1,2 1 1,0-1-1,3 1 1,1 0-1,1 0 1,2-2-1,0-1 1,-1 2 0,1-5-1,1 3 1,-3-2-1,0 0 1,-2 0-1,-2 2 1,0 0-1,-3 0 0,0 3 0,2-1 0,-2-1 1,1 1-1,0-1 0,3 1 1,0-1-1,0 1 0,-1-2 1,1 0-1,-2 2 1,0-2-1,-3 1 0,-2 0 1,-10 0-1,15 0 0,-15 0 0,0 0-1,9-2-1,-9 2-1,0 0-4,-2-9-10,2 9-14,-2-12-5,2 12 0,-9-21 0</inkml:trace>
  <inkml:trace contextRef="#ctx0" brushRef="#br0" timeOffset="650340">3105 12314 25,'0'0'29,"0"0"2,0 0-9,-15 5-9,15-5-4,0 0-2,-4 16-2,4-16 0,-5 17-1,1-7 0,4 7 1,-2 5-2,3 4 0,-1 2-1,1 3 1,-1 0-1,1 2-1,-1-1 0,0 1 0,-2-5 0,-1 1 0,-2-1 0,1 0-1,-1 4 1,1-1 0,-1 0 0,0-1 0,-1-2 0,3 0 0,-2-6 0,3-1-1,-1-7 1,0-3-2,4 1-4,-1-12-32,0 0 1,-1-21-2,0-9 1</inkml:trace>
  <inkml:trace contextRef="#ctx0" brushRef="#br0" timeOffset="654225">3871 12427 49,'-9'-6'33,"4"-3"-3,5 9-9,0 0-10,-5 17-4,11 2-3,7 7-3,5 7 1,6 7-1,5 8 0,6 6 1,4 2-1,3-1 0,-2-2 0,-1-1 0,-2-6-1,-3-4 0,-4-5-1,-4-8-4,-2 2-13,-6-13-17,-4-8 0,-5-6 1,-9-4 0</inkml:trace>
  <inkml:trace contextRef="#ctx0" brushRef="#br0" timeOffset="654524">4265 12487 63,'-2'14'34,"-4"10"0,-5-2-14,-3 20-15,-7 6-2,-1 12-3,-5 2 1,-2 2 0,-1 1-1,1 1 1,1-8-1,3-3-1,5-15 0,2-7-4,8-4-5,-6-11-16,10-7-7,6-11-3,-4-17 2</inkml:trace>
  <inkml:trace contextRef="#ctx0" brushRef="#br0" timeOffset="654841">3800 12061 23,'-10'-7'33,"10"7"1,-13-5-1,13 5-17,0 0-6,25 10-4,-2-7-3,8 4-1,4-1 0,8 1 0,6-1 1,5 1-2,-4-3 2,3-2-2,-4 0 0,-5-1-1,-3 1-2,-7-5-10,-5 5-23,-5 1 0,-5 0-1,-7 0 0</inkml:trace>
  <inkml:trace contextRef="#ctx0" brushRef="#br0" timeOffset="655451">4602 12767 15,'-13'-5'30,"13"5"0,-17 1 0,8 5-16,7 11-6,0 4-5,3 7-2,2 3-1,7 5 1,4-1-1,2 1 0,5-8 1,4-4 1,-2-12 0,6-5 1,-3-10 1,3-7 0,-4-13 1,2-4 0,-6-11 0,0-2-1,-6-8 2,-2 2-2,-5-4-1,-2 4 0,-3 4-1,-2 8 0,-2 7-1,1 8-1,0 8 0,0 11-1,11 17 1,1 16 0,7 16-1,2 10 0,5 13 1,1 10 0,1 7 0,-2 0 0,-6-1-1,-8-7 2,-9-10-1,-5-7 1,-9-9 0,-5-11 0,-5-11 0,-6-8 0,-2-10-1,-4-13-1,-1-11 0,-3-8-3,4-5 0,-1-10-3,10 3-6,0-7-21,11-2-2,9-2-2,11-3 3</inkml:trace>
  <inkml:trace contextRef="#ctx0" brushRef="#br0" timeOffset="656050">5577 12494 32,'3'-14'35,"-3"0"0,-2 1-2,-12-3-17,14 16-7,-25-5-4,7 16-2,-6 5 1,-1 9-2,-3 9-1,0 10 0,2 4 0,2 13 0,4-6 0,8 3-1,6-3 1,7-5-1,8-5-1,6-9 1,7-6 0,6-14 0,4-5-1,1-7-1,6-6-2,-5-12-8,7-2-24,-6-9 0,-2-6-1,-7-7 2</inkml:trace>
  <inkml:trace contextRef="#ctx0" brushRef="#br0" timeOffset="656442">5279 12208 44,'0'0'35,"0"0"1,12-8-6,5-4-18,15 5-4,0-6-2,6 2-2,4-3-2,1 2-1,1 0-3,-5-4-7,2 3-27,-4-1 1,-2 0-3,-1-5 2</inkml:trace>
  <inkml:trace contextRef="#ctx0" brushRef="#br0" timeOffset="656952">6259 12465 48,'-14'-16'37,"7"7"0,7 9-11,-11-9-10,11 9-7,0 0-4,-8 22-1,5-3-3,1 5 0,1 4-1,0 5 0,-1 3-1,3 2-1,-1-4-1,-2-8-9,9 1-18,-7-9-7,0-6 0,0-12 1</inkml:trace>
  <inkml:trace contextRef="#ctx0" brushRef="#br0" timeOffset="657179">6033 12646 44,'-10'-3'34,"10"3"2,0 0-8,17-19-14,8 13-6,2-7-4,10 4 0,3-5-3,3 3-3,7 6-18,-4-4-16,-3 1-1,-3-2 1,-2 2 0</inkml:trace>
  <inkml:trace contextRef="#ctx0" brushRef="#br0" timeOffset="657803">7027 12509 45,'-8'-11'35,"8"11"3,-8-15-11,8 15-12,6 14-7,7 8-2,0 1-3,7 8-1,1 6-1,6 6 0,2 6 0,2 3-1,-2-3 0,-4-7-2,0-2-4,-8-15-9,4-3-22,-9-10 1,-1-11-2,-6-13 2</inkml:trace>
  <inkml:trace contextRef="#ctx0" brushRef="#br0" timeOffset="658100">7260 12372 44,'0'0'36,"3"15"0,-9 7 0,-10 5-26,1 15-5,-8 5-1,-5 11-2,-5 8-1,-4 3 0,-1-6-1,1-3 0,3-8 0,4-9-2,7-7-5,2-14-4,16-4-10,5-18-15,0 0 0,18 0 0</inkml:trace>
  <inkml:trace contextRef="#ctx0" brushRef="#br0" timeOffset="658352">7528 12510 49,'15'-10'37,"-15"10"-2,0 0 1,-11 9-26,3 11-6,-2 4-3,5 5-2,4 2 0,2 0-1,7-4 2,7-6 2,7-11-1,3-8 1,2-12-1,1-7 2,-2-9-1,0-4 1,-7-9-2,-1 2 0,-7 0 0,-2 5-1,-3 8 1,-6 24-2,11-2 1,-4 23-1,5 20 1,2 19 0,7 16-1,2 11 1,0 15-1,-1-1 0,-3-1 1,-5 0 1,-10-7-2,-6-10 2,-9-12-1,-6-13 2,-6-15-2,-6-14 2,-3-13-4,-2-20-1,2-15 2,-2-13-5,9-6 0,-4-14-5,15 0-2,-1-12-17,14 3-5,7 0 0,8 4 1</inkml:trace>
  <inkml:trace contextRef="#ctx0" brushRef="#br0" timeOffset="661520">10652 12458 16,'20'-31'37,"-5"4"0,-5 2 1,-12-4-14,4 16-8,-13-5-4,0 11-5,-11 0-1,-2 10-2,-5 5-2,-1 7-1,-2 14-1,2 7 0,2 11-1,7 7 1,6 2-1,12 6 1,8-3 1,9 1 0,10-13 0,9-6 0,8-8 1,5-11 0,4-11-1,2-10-1,-3-7 1,1-8-2,-4-2-1,-6-4-2,-1 3-5,-14-6-26,4 9-7,-8-1 1,1 3 1</inkml:trace>
</inkml:ink>
</file>

<file path=ppt/ink/ink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4:37.0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153 549 22,'4'-20'31,"1"8"1,-4 1 0,-1 11-13,0 0-9,0 0-2,5 15-3,-7 11 0,1 13-1,-3 10 0,2 14 0,-2 8-1,0 10 1,-1 1-1,3 4-1,-1-6-1,2-3 1,1-8-1,0-7-1,1-8 1,0-9 0,-1-9-1,1-9 0,-1-8-1,0-5-1,0-14-2,0 0-4,0 0-18,4-18-9,-5-7-2,-1-4 2</inkml:trace>
  <inkml:trace contextRef="#ctx0" brushRef="#br0" timeOffset="426">0 377 41,'10'-26'37,"10"-4"1,8-8-2,14 1-13,1-13-10,16 7-5,6-4-3,9 7-2,5 9-1,7 7 0,4 14-1,4 9 0,3 17-1,3 15 1,-2 17-2,-2 16 2,-5 11-1,-8 10 0,-9 7 1,-9 7-1,-10-2 0,-12-2 0,-11-5 0,-13-7 0,-16-3 0,-16-6-1,-16-3 1,-16-1 0,-17-3 1,-15-1-1,-15-1 2,-10 1-2,-8-7 1,-3-6 0,-1-5 0,3-9 0,3-8-1,7-8 0,13-7 1,12-9-1,13-4-1,14-4-2,14 1-5,4-8-24,20-1-7,10-4 1,10 0-2</inkml:trace>
  <inkml:trace contextRef="#ctx0" brushRef="#br0" timeOffset="1150">103 2555 61,'14'54'35,"-1"9"0,-4 11-4,2 17-22,-3 8-3,2 11-2,-3 2-2,-1 2 0,-2-4 0,-2-8-1,-1-5 0,-1-10 0,-4-7-1,-4-15-2,1-7-4,-7-20-11,2-9-18,1-11 1,-4-20-3,1-13 1</inkml:trace>
  <inkml:trace contextRef="#ctx0" brushRef="#br0" timeOffset="1474">142 2575 62,'3'-39'38,"3"6"0,7 6 0,7 2-20,11 10-12,6 7-2,15 9-2,10 11 0,16 11-2,11 9 0,9 13 0,4 6 0,7 10-1,-1 9 0,0 2 0,-5 3 0,-7-1 0,-8 1 0,-9-5 0,-13-2 0,-13-4 1,-14-4 0,-14-1 0,-18-4 0,-18-3 1,-20-1 0,-16-4 2,-16-2-1,-15-4 2,-12-4 0,-10-3 0,-8-5-1,-2 0 1,4-9-1,7 0-1,7-9 0,13-2-1,16-6-1,12-1-1,17-4-2,10-9-4,24 11-11,-10-17-24,16 7 1,6-1-1,2 2 1</inkml:trace>
</inkml:ink>
</file>

<file path=ppt/ink/ink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4:39.2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247 376 79,'0'0'40,"-10"1"-3,2 14-1,3 16-30,-1 10-2,3 13-2,0 10-1,1 8 1,2 1-2,1 4 1,2-4-1,0-6 0,0-7-3,-2-16-2,4-2-9,-9-14-25,3-12 1,1-16-2,0 0 2</inkml:trace>
  <inkml:trace contextRef="#ctx0" brushRef="#br0" timeOffset="278">-2 285 76,'5'-23'40,"7"-4"-1,12 6-4,7-11-24,19 3-4,11-4-2,15 2-1,14-1-2,12 7 0,11 5-1,9 8-1,3 12 0,3 11 0,-1 16-1,-4 10 0,-9 15 0,-10 8-1,-12 8 1,-17 4-1,-13 3 1,-16-1-1,-18-1 1,-16-1 0,-17-5 0,-15-3 1,-17 0 0,-12-5 1,-14-2 0,-12-5 0,-11-6 1,-10-3 0,-7-8 0,-6-5 0,1-11 0,-1-5 1,6-8-2,9-5 1,9-4-1,13-5-1,15-1 1,14-1-2,14 1-1,8-1-2,21 10-14,-6-10-23,6 10 0,17-14-1,1 10 1</inkml:trace>
</inkml:ink>
</file>

<file path=ppt/ink/ink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4:54.0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755 391 41,'13'-6'37,"-2"3"2,-9-10 0,-2 13-20,-5-17-9,-5 12-5,-9 1-1,-3 5-1,-5 3 0,-2 5-2,-1 13-1,1 2 0,6 10 0,7 3 0,8 4 0,10 0 0,10-1 0,8 0-1,6-6 1,4-9-2,5-4-1,-3-19-6,7-1-20,-9-20-9,-2-4-2,-7-11 1</inkml:trace>
  <inkml:trace contextRef="#ctx0" brushRef="#br0" timeOffset="347">0 103 54,'0'0'37,"0"0"-1,21 3-3,-1-8-28,8 0-4,8 1-4,2-7-4,10 9-9,-5-9-15,5 3-5,0-1 1,-1-2 1</inkml:trace>
  <inkml:trace contextRef="#ctx0" brushRef="#br0" timeOffset="512">652 0 27,'15'6'34,"4"2"1,2 1-3,1-9-15,11 6-9,3-4-11,1-3-24,2-4-6,2 1-2,-2-8 1</inkml:trace>
  <inkml:trace contextRef="#ctx0" brushRef="#br0" timeOffset="1014">1448 243 20,'0'0'34,"0"0"2,0 0-2,2 18-14,-8-6-9,5 10-3,-5 4-4,2 8 0,-1 4-2,-1 8-2,3 2-1,-2-1-5,6 2-10,-6-9-19,1-11-2,-3-11 1,-5-9 0</inkml:trace>
  <inkml:trace contextRef="#ctx0" brushRef="#br0" timeOffset="1212">1193 518 50,'-7'-15'37,"7"15"-1,15-17-3,12 12-22,3-2-6,8-1-6,11 7-17,3-5-18,3-1 0,4 2-1,-1 0 1</inkml:trace>
  <inkml:trace contextRef="#ctx0" brushRef="#br0" timeOffset="1449">1793 237 45,'-11'-21'37,"6"11"2,5 10-2,17 4-18,2 11-13,10 10-2,6 9-3,7 6 0,5 6-1,3 0-2,0 8-4,-10-13-8,5 1-15,-11-12-8,-5-8-2,-9-11 2</inkml:trace>
  <inkml:trace contextRef="#ctx0" brushRef="#br0" timeOffset="1676">2164 188 35,'-10'-6'36,"1"12"2,-1 16 0,-7 8-20,6 18-8,-11 7-5,-1 14-2,-5 8-1,-2 3-1,2-1-3,-1-8-3,10-5-7,-7-15-16,10-11-9,8-17-1,8-23 0</inkml:trace>
  <inkml:trace contextRef="#ctx0" brushRef="#br0" timeOffset="1932">2308 329 37,'0'0'34,"0"0"1,10 6-6,-10-6-18,0 0-3,0 19-3,0-19-1,-3 26-1,1-9-1,2 7 1,2-2-1,1 2-2,2 0 1,2-4 0,3-2 0,2-5 1,1-9 0,6-8 1,0-10-1,3-4 0,1-7 1,1-8-1,-1-4 0,-2-1 0,-2 1-2,-3 1 2,-6 6-1,-2 3 0,-5 9-1,0 8 1,-3 10-2,11 21 1,0 13-1,4 19 0,5 20-1,4 14 0,5 10 1,0 11-1,-2 4 1,-4-8-1,-10-4 1,-6-11 2,-14-18-1,-7-9 1,-12-10-1,-9-15 1,-4-15-2,-4-10 1,0-15-2,-1-9-2,6-6-1,2-11-6,16 3-8,1-11-20,9 4 2,9-5-1</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02T22:25:59.065"/>
    </inkml:context>
    <inkml:brush xml:id="br0">
      <inkml:brushProperty name="width" value="0.05292" units="cm"/>
      <inkml:brushProperty name="height" value="0.05292" units="cm"/>
      <inkml:brushProperty name="color" value="#FF0000"/>
    </inkml:brush>
  </inkml:definitions>
  <inkml:trace contextRef="#ctx0" brushRef="#br0">14156 5239,'0'0,"0"0,0 0,-27 0,27 0,0 0,0 0,27-27,-27 27,26-26,27 26,-27-27,27 1,-26-1,-1 1,27 0,-26 26,-1 0,1 0,-27 0,0 26,0 0,0 27,0-26,0 26,26 0,-26 0,0 0,0-1,26 1,-26 0,0-26,0 26,27-53,-27 26,0 1,0-1,0-26,0 0,0 0,-27 0</inkml:trace>
  <inkml:trace contextRef="#ctx0" brushRef="#br0" timeOffset="259.0148">14261 5530,'27'0,"-1"-27,27 1,0-1,0 27,0-52,26 52,-26-27,-26 27,-1-26,1 26,-1-27,-26 27,0 0,0 0,0 0</inkml:trace>
  <inkml:trace contextRef="#ctx0" brushRef="#br0" timeOffset="5559.318">14288 7435,'0'0,"0"-27,0 27,0 0,0 0,0 0,0 0,0-26,0 26,0 0,0 26,0-26,0 27,0-27,0 26,0 1,0-1,26 1,-26-1,0 1,0 25,0-25,27-1,-27-26,0 27,0-1,0-26,0 0,0 0,0 0,0 0,0 0</inkml:trace>
  <inkml:trace contextRef="#ctx0" brushRef="#br0" timeOffset="6127.3505">14473 7382,'0'0,"0"0,0 0,0-27,27 27,-27-26,26 26,0 0,1-26,-1 26,27 0,-26-27,-1 54,1-27,-27 26,0-26,0 53,-27-27,27 1,0-1,-26 1,26-1,-27 1,27-1,27-26,-27 27,26-27,-26 0,0 0,0 0,27 26,-54 0,27-26,-26 27,-1-1,1-26,-27 27,26-1,27 1,-26-27,26 0,0 0</inkml:trace>
  <inkml:trace contextRef="#ctx0" brushRef="#br0" timeOffset="15828.9054">9843 4471,'26'0,"-26"0,0 0,27 0,-27 0,0 0,26-26,1 26,-27-26,26-27,1 26,-1 1,1-1,-1 1,-26-1,26 1,1-1,-27 27,0 0,0 0,0 0,0 0,0 27,0 26,0-27,0 27,0-26,0 52,0-26,0 0,0 26,0-26,0 0,0 0,-27 0,27-27,0 1,0-1,0 1,0-27,-26 26,26-26,0 0</inkml:trace>
  <inkml:trace contextRef="#ctx0" brushRef="#br0" timeOffset="16081.9198">9816 5080,'0'0,"53"0,-26-26,26-1,0 1,-27 26,27 0,0 0,0 0,0 0,-27 0,27 0,0 26,-27 1,1-1,-1-26,1 0,-1 0</inkml:trace>
  <inkml:trace contextRef="#ctx0" brushRef="#br0" timeOffset="17191.9833">12489 9525,'0'0,"-27"0,1-26,-1 26,27 0,-26 0,-1 0,1 26,26-26,-27 26,1 27,26-26,0 26,0 0,0 0,26 0,1 26,-1-26,1-27,26 1,0-1,0 1,0-27,-1-27,28 27,-27-26,0-27,0 0,-27-26,0 26,-26-53,27 26,-54 1,27 26,-26 0,0 0,-27 0,0 53,-27 0,27 0,1 27,-1 26,0 0,26 0,27-27</inkml:trace>
  <inkml:trace contextRef="#ctx0" brushRef="#br0" timeOffset="19062.0903">10451 4551,'0'0,"0"0,27 0,-27 0,0 0,-27 0,27 0,0 0,0 0,0 0,0 0,0 0,0 0,0 0,0 0,0 0,0 0,27 26,-27-26,0 0,0 0,0 0</inkml:trace>
  <inkml:trace contextRef="#ctx0" brushRef="#br0" timeOffset="19663.1247">10584 6297,'0'0,"0"0,0 0,0 0,0 0,0 0,0 0,0 0,0 0,0 0,0 0,0 0,0 0,0 0,0 0,0 0,0 0,0 0,0 0,0 0,0 0,0 0,0 0,0 0</inkml:trace>
  <inkml:trace contextRef="#ctx0" brushRef="#br0" timeOffset="20032.1458">10742 7170,'27'0,"-27"0,0 0,0 0,0 0,0 0,0 0,0 0,0 0,-27 27,27-27,0 26,0 1,0-27,0 0,0 0,0 0</inkml:trace>
  <inkml:trace contextRef="#ctx0" brushRef="#br0" timeOffset="22246.2724">10107 9551,'0'0,"0"0,0 0,0 0,-26-26,26 26,-26 0,-1 0,27 0,-26 0,-1 0,1 26,-27 1,26-1,-26 1,27 26,-27 26,27-26,-1 26,1 1,26-1,0 1,26-1,1 27,25-53,1 0,27 0,-1-27,-26 0,53-26,-27 0,27-26,-27 0,1-27,-1 0,1 0,-27-27,-1 1,-25 26,-27-26,0-1,0 1,-53 26,27 0,-27-26,0 52,-27 1,27-1,0 27,-26 0,53 0,-27 0,0-26,53-1,0-25</inkml:trace>
  <inkml:trace contextRef="#ctx0" brushRef="#br0" timeOffset="23119.3223">7515 4551,'0'26,"-27"-26,27 0,0-26,0 26,0 0,0 0,0 0,27-27,-1 1,-26 26,26-27,1 27,-1-26,-26 26,27-26,-1 26,1 0,-27 0,26 26,1-26,-27 26,26-26,-26 53,0-26,27-1,-27 54,0-54,-27 54,27-28,-26 28,26-27,-27 0,27 0,-26-1,26 1,0-26,-27-1,27-26,0 0,0 0,0 0,-26 0</inkml:trace>
  <inkml:trace contextRef="#ctx0" brushRef="#br0" timeOffset="23297.3324">7567 5186,'0'0,"0"0,0 0,0 0,0 0,0 0,27 26,-27-26,26 0,1 0,-1 0,1 27,26-27,-27 0,27 0,0-27,0 1</inkml:trace>
  <inkml:trace contextRef="#ctx0" brushRef="#br0" timeOffset="24266.388">7806 4736,'0'0,"0"0,0 0,-27 0,1 0,26 27,-27 25</inkml:trace>
  <inkml:trace contextRef="#ctx0" brushRef="#br0" timeOffset="24682.4117">7673 7355,'27'53,"-54"-26,54-27,-27 0,0 26,0-26,26 0,-26-26</inkml:trace>
  <inkml:trace contextRef="#ctx0" brushRef="#br0" timeOffset="26325.5057">7647 9737,'0'0,"0"26,0-26,0 0,0 0,0 0,0 0,0 0,0 0,0 0,0 0,26-26,-26 26,27-27,-1 27,1-26,-1 26,1-27,25 1,1 26,-26-27,26 1,-27 26,27-27,-53 27,27 0,-1 0,-26 0,0 27,0-1,0-26,0 53,-26 0,26 0,-27 27,27-28,0 28,-26-1,-1 1,27-1,-26 0,26 1,-27-27,27 0,-26-27,26 27,0-27,-27 1,27-27,27 0,-27 0,0 0,0 0,0 0</inkml:trace>
  <inkml:trace contextRef="#ctx0" brushRef="#br0" timeOffset="26590.5209">7515 10689,'0'0,"0"0,26 27,0-54,1 27,26 0,0 0,0 0,0 0,26 0,-26 0,0 0,-27 27,27-27,-26 0,-1 26,1-52,-1 26,0-27,-26-26,27 0</inkml:trace>
  <inkml:trace contextRef="#ctx0" brushRef="#br0" timeOffset="27344.564">5186 5001,'0'0,"0"0,0 0,0-27,0 27,0 0,-26-26,26 26,26-27,-26 27,27-26,-1 26,1-27,-1 1,0-1,1-25,-1 25,1 27,-1 0,1-26,-27 26,0 26,0-26,0 53,0-27,0 27,0 0,0 0,-27 27,27-28,0 1,0 0,0 0,0 0,-26-26,26-1,-27-26,27 27,-26-27</inkml:trace>
  <inkml:trace contextRef="#ctx0" brushRef="#br0" timeOffset="27521.5741">5213 5345,'-27'0,"27"0,27 0,-27 0,26 0,1 0,-1 0,27 0,-27 0,27 0,0 0,0-27,0 1,0-1</inkml:trace>
  <inkml:trace contextRef="#ctx0" brushRef="#br0" timeOffset="28383.6234">5318 5212,'0'27,"0"-27,27 26,-27-26,0 0,0 0,0 0,0 0,0 0,0 0,26 0,-26 0,27 0</inkml:trace>
  <inkml:trace contextRef="#ctx0" brushRef="#br0" timeOffset="28702.6417">5477 6191,'0'27,"0"-1,0 1,0-27,0 0,27 26,-27-26</inkml:trace>
  <inkml:trace contextRef="#ctx0" brushRef="#br0" timeOffset="29170.6685">5371 7646,'0'0,"0"0,0 27,0-27,0 0,0 26,0-26,0 27,27-27,-27 0</inkml:trace>
  <inkml:trace contextRef="#ctx0" brushRef="#br0" timeOffset="30656.7535">5318 9895,'0'-26,"0"0,0 26,-26-27,26 27,0-26,0 26,-26 0,26 0,-27-27,27 27,-26 0,-1-26,27 26,-26 26,-1-26,1 27,-27 26,26-1,1 28,-27-1,27 27,-1 0,1 26,26-26,26 0,-26-27,53 1,0-1,0-53,26 1,1-27,-1 0,27-53,-27 0,27 0,-27-26,1-27,-27 27,-27-27,27 0,-53 26,27 1,-54 0,1-1,-27 27,0 27,0 0,0-1,-26 27,-1 0,1 0,-1 27,28-27,-28 0</inkml:trace>
  <inkml:trace contextRef="#ctx0" brushRef="#br0" timeOffset="31381.7949">2699 9684,'0'0,"27"0,-27 0,26 0,0 0,1 0,-1 0,27 0,0 0,0-27,0 27,0-26,26-1,-52 27,26-26,0-1,-53 27,26 0,-26 0,0 0,0 0,0 27,0-1,-26 27,26 0,-27 27,1-1,-1 27,1 0,-1-1,27 1,-26 0,-1 0,27-27,-26 27,26-53,0 26,0-52,0 26,0-27,0 1,0-1,0-26,0 0,0 0,0 0,0-26,0 26</inkml:trace>
  <inkml:trace contextRef="#ctx0" brushRef="#br0" timeOffset="31776.8175">2408 11113,'27'-27,"-27"27,0-26,26-1,0 27,1 0,-1-26,27 26,27 0,-1-27,0 27,27 0,0-26,26 26,-26-27,0 27,0 0,0 0,-27 0,-26 0,-27 0,1 0,-1 0,-26 0,0 0,0 27,0-27,0 0,0 0,0 0,0 26,0-26,0 0,0 0</inkml:trace>
  <inkml:trace contextRef="#ctx0" brushRef="#br0" timeOffset="57140.2682">10134 3836,'-27'-26,"1"26,0-26,-1-1,1 27,-1-26,-26 26,0 0,0 0,0 0,1 26,-28 1,1-1,26 27,-53 26,53 1,-26-1,-1 53,27 1,1-28,25 54,1-26,52-1,-26 0,53 0,0-26,26-26,27-1,0-26,26 0,1-53,25 0,1 0,26-53,-26 0,0-26,0-27,-1-27,-52 1,0-27,0-26,-53 26,-27-26,1 27,-54 25,-26 1,-26 53,-27-1,0 27,-26 27,0 26,-27 0,27 26,26 1,-27-1,54 27,26-26,0 25,27 1,26 0,26 27</inkml:trace>
  <inkml:trace contextRef="#ctx0" brushRef="#br0" timeOffset="57800.306">10372 5689,'-26'-53,"-1"0,1 26,-27-26,0 27,-27-1,1 1,0 0,-1 26,1 0,-27 26,27-26,-27 26,53 27,0 0,-26 27,52 25,1-25,-1 26,54 26,-1-26,27 0,0-1,26 1,1-26,-1-1,53-26,-26 0,27-27,-28-26,28-26,-1-1,-26-25,26-28,-26 1,0-27,-27-26,-26 26,-26-26,-1-1,-52 27,-27-26,0 53,-27-1,-52 27,26 27,0 26,-26 26,26-26,0 53,27 0,53 0,-1 0,27 26</inkml:trace>
  <inkml:trace contextRef="#ctx0" brushRef="#br0" timeOffset="58382.3393">10425 6720,'-53'-26,"0"0,0-1,-26 1,-1 26,1 0,0 26,-27 1,26-1,-25 53,25-26,1 27,0 25,26 1,0 27,26-1,27 0,27-26,-1 26,54-26,-1-26,53-28,-26 1,53-53,-27-26,0-27,27-26,-27-1,-26-26,-26-26,-1 26,-26-26,-53 26,0 0,-53 27,0 0,-26-1,-27 54,26-1,-25 1,25 26,1 26,0-26,52 27,1-1,26-26</inkml:trace>
  <inkml:trace contextRef="#ctx0" brushRef="#br0" timeOffset="59606.4093">10716 7726,'0'0,"0"0,26 26,-26-26,0 0,0 0,27 27,-1-27,1 26,-1-26,27 27,-26-1,26 1,-1 26,1-27,-26 53,26-26,0 27,-27-1,27 0,-26 27,-27 0,26 26,-26-26,0 26,26 1,-26-1,0 0,0 1,27-1,-27 0,26 1,1-1,-1 0,1 0,26 27,-27-27,27 27,26-27,-26 27,27-26,-27 25,26-25,0 25,27-25,0-1,0-26,0 26,26-26,0 0,1-27,25 27,1-53,0 26,0-26,26-26,-26-1,26 0,0-26,0 0,0 0,1-26,25-27,1 27,0-27,-1 0,1-27,0 1,-1 26,1-26,0-1,-1 1,1 0,-27 26,27-53,-27 53,27 0,-27-26,0 52,-26-26,0 0,26 27,-26 26,-27-27,0 27,0 0,-26 27,-26-1,-1 1,0 26,-26 0,-26 26,-1-26,1 26,-27 1,0-1,0-26,0 0,0 0,-27 0,27-27,0 1,0-1,0-26,-26 0,26 0,-27-26,1 26</inkml:trace>
  <inkml:trace contextRef="#ctx0" brushRef="#br0" timeOffset="59900.4261">18892 12118,'-27'26,"54"1,-1-27,1 26,-1 1,0-1,27 27,0-26,0 26,0-1,-26-25,25-1,1 1,0-27,0-27,0 1,0-27,26 0,-26 0,27-26,-1 26,-26 0,0 26,-27 1,27 26</inkml:trace>
  <inkml:trace contextRef="#ctx0" brushRef="#br0" timeOffset="64072.6646">21934 13203,'27'0,"-1"26,27 1,0-27,-26 0,25 26,-25 1,26-1,-27-26,27 26,-53-26,27 0,-27 0,26 0,-26 0,0 0,0 0,-26 0,-1 0,1 0,-27-26,0 26,-26-26,26 26,-53 0,26-27,-25 27,-1 27,-27-27,54 26,-53 0,26 27,0-26,27 52,-1 1,27-1,1 0,25 1,27 26,27-27,25-26,28 26,26-26,52 0,1-53,26 0,1 0,25-26,27-27,-52 0,25-27,1 27,-53-26,-27 0,-26 26,-53 0,0 0,-80 0,1 0,-27 27,-27-27,1 26,-27 1,0 26,1 0,-1-27,26 27,1-26,0 26,26 0,0 0,0 0,26 0</inkml:trace>
  <inkml:trace contextRef="#ctx0" brushRef="#br0" timeOffset="65112.7242">21855 13256,'-27'0,"1"0,0-27,-1 27,-26-26,0 26,0-27,-26 27,0 0,-27 0,0 0,-26 0,-1 0,-25 0,-28 0,28 0,-28 0,-25 27,-1-27,-26 0,26 0,-52 26,26-26,-27 0,27 27,-53-27,26 26,1 1,-27-1,-27 0,27 27,-53 0,0 0,0 0,-26 0,26 0,-27 0,27 0,-52-27,52 27,0-26,26-27,1 0,26-27,0 1,52-27,1-27,53-25,0-28,53 27,-1-52,28-1,25 0,27 0,0-26,0 27,27 25,-27-26,0 27,27 26,-27 1,26 25,1 1,-1 26,1 0,26 0,-27 0,27 27,27-27,-27 53,0-27,26 1,-26-1,0 27,0 0,0 0,0 27,-26 26,26-27,-27 27,1 0,0 26,-1 1,1-1,-1 1,1-1,-1-26,1 0,-1-27,27 1,-26-1,26-26,26-26,-26-27,27 0,-1-27,1 1,-1-53,27 26,-26 0,-1 0,0 27,1 0,-1 26,1 26,-1 27,1 27,-1-1,27 27,0 26,0 1,0 26,0-27,26 0,-26 1,0-1,0-26,0 0,0 0,0-27</inkml:trace>
  <inkml:trace contextRef="#ctx0" brushRef="#br0" timeOffset="67457.8584">22622 14393,'0'0,"27"0,-27-26,0 26,-27-27,27 27,-26-26,26 26,-27-26,1-1,-1 27,1-26,-27 26,0-27,27 1,-27-1,0 27,-27-26,28-1,-28 1,1 26,-1-27,1 1,0 26,-1-27,-26 27,27 0,-27 0,27 27,-27-27,27 53,-27-53,26 53,1 0,26 26,-26 0,26 1,0-1,26 1,27 25,0-25,27 26,-1-27,27 27,0-27,53 1,0-1,0-26,26 0,0 0,27-27,0 1,-27-27,27-27,-27 1,0-1,-26-26,0 0,-53-26,26 26,-52-26,-27-1,0 27,-53-26,26 26,-25 0,-1 0,0 0,0 0,26 27,1-27,-1 27</inkml:trace>
  <inkml:trace contextRef="#ctx0" brushRef="#br0" timeOffset="68878.9396">22463 14208,'0'0,"0"0,0 0,0 0,0-26,27 26,-1-27,1 27,26 0,26-26,1-27,25 26,28-26,-1-26,0-27,1 27,25-53,1-27,0 0,0-26,-27 0,27-27,-54-26,1 26,0-52,-27 26,1-54,-27 28,-27-54,1 27,-54-26,1-1,-54-26,27 27,-79-27,0 0,-27 26,-26-25,0 25,-27 1,-26-1,-27 1,1-1,-27 27,0-27,-53 27,26 27,-26-27,-53 26,27 1,-27 26,0-1,0 28,0-1,-26 27,26 0,0-1,0 28,-26-1,0 27,26-1,-53 28,27 25,-1 1,1 52,0-26,26 27,0-1,-26 1,26 26,26 0,1 26,0 1,26-27,0 53,26-27,27 27,27 0,25 0,-25 0,79 0,-27 26,27-26,26 27,0 25,27-25,26 26,-26-1,52 1,-25 0,25 0,27 26,0-52,27 25,0-25,-1-1,1-26,26 0,0-27,0 1,0-1,0-26,0 0,0 27,0-27,0 0,0 0,0-27,0 27,-27-26,1 26,26-27,-27 27,27-26,-26 0,26-1,-27 1,27-27,-26 26,26-26,-27 27,27-1,-26 1,26 0,0-1,0 27,0 27,0 25,0-25,0 52,0-26,0 27,0 25,0-25,0-27,-27 26,27-52,0 25,0-52,0 0,0-26,0-27,0 0,0 27,0-54,0 27,0 0,0 27,27 0,-27-1,26 27,1 0,-1 27,1-1,-1-26,27 26,0-26,0-26,0 0,0-1,0 1,26-54,-26 1,26-27,1 27</inkml:trace>
</inkml:ink>
</file>

<file path=ppt/ink/ink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3:56.73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79 35,'11'6'29,"-11"-6"4,11 2-8,-11-2-7,10 2-8,-10-2-2,10 7-2,-10-7-2,0 17 1,-4-5-3,0 5 0,-4 1-1,1 4 0,-1-1-1,1-1 0,3-2 0,-1-1 1,3-3-1,4-4 1,-2-10 0,16 8 1,-3-12 0,7-5 0,1-5 1,9-3 1,5-8-1,7 2 1,3-5-1,4-1 1,-2 1-1,-1 3 0,-5 4-1,-3 3 1,-8 3-3,-6 3 1,-7 2 0,-6 4-1,0 2 0,-11 4 0,13-4 0,-13 4-1,11 0-3,-11 0-6,0 0-27,0 0-2,10 0 1,-10 0-2</inkml:trace>
</inkml:ink>
</file>

<file path=ppt/ink/ink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3:59.3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-1 105 43,'9'-10'31,"-9"10"2,10-6-2,-10 6-19,0 0-4,2 12-3,0 1-2,-1-1-1,3 5 0,1-4 0,3 3-1,2-5 1,5-1 0,3-7 2,5-4-1,3-7 1,7-2 0,-1-4 0,5-1 0,-3-4-2,1 0 0,-3 0 0,-2 4-1,-5 0 0,-4 4-2,-3 3-1,-7-4-5,5 6-30,-6 0 0,0-1 0,2-4-1</inkml:trace>
</inkml:ink>
</file>

<file path=ppt/ink/ink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6:12.6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1820 66,'0'0'36,"14"-1"1,7 4 0,4-4-25,17 5-5,11-1-1,15 1-1,10-3 0,14 3-1,4-3 0,6 4-1,-2 0 1,-1 1-2,-6 3 0,-7-1-1,-10 0 0,-11 2 0,-11-1-1,-9-1 1,-10-4 0,-7 0-2,-8-1 0,-4-3-1,-3 0-5,-6-11-10,5 3-23,-1-6 0,5 0 0,0-7 0</inkml:trace>
  <inkml:trace contextRef="#ctx0" brushRef="#br0" timeOffset="441">1465 995 75,'0'0'37,"10"23"0,-4 18 2,-2 17-30,4 20-3,-5 19-1,1 19-1,-4 9-1,-2 11 1,-4 3-1,-3 0-1,-1-9 0,0-11-1,-1-13 0,1-15-2,3-18-1,0-19-4,6-16-4,-6-22-27,7-16-4,10-34 2,-1-19-1</inkml:trace>
  <inkml:trace contextRef="#ctx0" brushRef="#br0" timeOffset="688">1445 1102 83,'-21'-66'39,"3"22"0,2 17 1,16 27-30,10 0-3,15 19-3,17 9-1,15 7-2,15 7 1,18 7 0,11 4-1,10 2 0,-2-1 0,2-1 1,-9 3-2,-6-1 1,-11 4-1,-19-3 0,-14 2-1,-18 5 1,-18 4 0,-15 4 1,-18 3-1,-18 5 1,-21-2-1,-13 7 1,-19 3-2,-14 1 2,-7-2-1,-9 1 0,0-1-1,3-5 1,8-10 0,16-10 0,17-14 0,18-10 0,18-14 0,18-13 0,20-10-2,13-23-2,18 0-6,1-13-25,19-5-6,6-11 1,12-3-1</inkml:trace>
  <inkml:trace contextRef="#ctx0" brushRef="#br0" timeOffset="1187">2879 1629 90,'-9'13'37,"-10"4"0,-8 6 0,-1 8-32,-5 5-3,3 6-1,5 3 1,11 2-1,12-1 1,15-7 1,13-7-1,15-8 1,6-11-1,6-6 0,-1-12 0,-3-7 0,-8-9-1,-6-6 0,-15-8 0,-10-5 1,-16-6-2,-10-3 0,-10 5 0,-9 1-1,-4 8-1,-4 5 0,5 9-3,1 8-3,15 16-8,6 5-25,11 7 3,10 2-2,12 3 2</inkml:trace>
  <inkml:trace contextRef="#ctx0" brushRef="#br0" timeOffset="1549">3176 1853 64,'22'0'39,"9"-1"-2,8-5 2,10 3-14,9-8-19,15 0-1,11-2-2,13 2 0,6-2 0,8 1 0,1-3 0,-1 6-1,-6 0-1,-9 2 0,-13 1 0,-15 4-2,-14-1 1,-13 3-2,-12 4-1,-11-8-6,0 9-31,-18-5 0,0 19 0,-11-4-1</inkml:trace>
  <inkml:trace contextRef="#ctx0" brushRef="#br0" timeOffset="5588">4428 1665 55,'-11'10'33,"11"-10"1,0 0-10,0 0-8,6-13-4,-6 13-2,0 0-2,9-4-1,-9 4-3,0 0 0,12-2-2,4 5 0,6 2-2,10-1 1,11 2 0,12-1 0,14-1 0,13 0 1,11-4-1,13 0 1,11-3 0,9 0 0,7-1-1,4 0 1,2-2-1,-5 1 1,-5 4-1,-11 3 0,-15 0 0,-14 6 0,-16 2 0,-14 1 0,-14 4 0,-12-2 0,-10 0 0,-9-3-1,-5 0-1,-9-10 0,0 0-2,0 0-3,15 4-14,-13-18-21,5-8 1,4-5 0,5-7-1</inkml:trace>
  <inkml:trace contextRef="#ctx0" brushRef="#br0" timeOffset="6303">5499 4 67,'-7'10'38,"31"8"-1,33 6 1,23 6-29,28 15-7,23 17-1,23 17-1,16 21 0,8 15 1,8 24 1,4 21 0,1 21 0,-1 18 1,-9 17-1,-12 16 1,-20 12-1,-23 17 0,-34 13 0,-34 14 0,-40 10 0,-36 13 0,-38 11 0,-31 9 0,-30 4 0,-20-4 0,-14-7-1,-4-14 0,2-20-1,3-23 0,10-36-1,15-26 0,19-39-1,14-33-3,16-36-6,6-43-31,19-37 2,10-40 0,14-34-1</inkml:trace>
  <inkml:trace contextRef="#ctx0" brushRef="#br0" timeOffset="9429">6468 1700 57,'-16'-13'34,"16"13"0,6-9 0,22 6-20,23 6-10,23-1-2,19 1-2,25 0-3,13-6-9,18 0-21,12-1-1,6-7-1,11 3 1</inkml:trace>
</inkml:ink>
</file>

<file path=ppt/ink/ink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6:22.61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446 651 47,'-18'2'33,"2"4"2,1-2-1,-3-5-20,18 1-4,-16 3-3,16-3-2,0 0 0,-2 12-1,15-10 0,12 5-1,13-4 0,18 3-1,17-2 0,19 1 0,19 1-1,17-3 1,17 4-1,13 1 0,5 5 1,4 2 0,3 1-1,-4 3 1,-7 2 0,-11 2-1,-19-4 0,-16-1 0,-20-2-1,-19-5 0,-21 1-1,-16-7-1,-15 0-2,-22-5-3,13 0-9,-22-4-24,9 4 1,-9-17-2,10 4 3</inkml:trace>
  <inkml:trace contextRef="#ctx0" brushRef="#br0" timeOffset="565">2640 151 70,'0'0'35,"-13"19"-2,10 8-8,2 19-18,0 10-5,2 18 0,0 14 1,5 11 0,2 4 1,6 7 0,-1-2-1,6-3 1,-3-6-1,5-10-1,-2-13 0,0-12-2,-1-12-3,-5-20-3,5-8-10,-18-24-20,17-15-1,-10-19 0,-4-19 1</inkml:trace>
  <inkml:trace contextRef="#ctx0" brushRef="#br0" timeOffset="799">2693 479 49,'-36'-111'38,"2"10"-1,2 18 1,1 11-15,14 23-11,5 8-4,17 19-3,12 14-1,16 11-1,18 13-2,15 5 0,19 9 0,14 6-1,16 8 0,8 3 0,4 5 0,4 4-1,-3 2 1,-5 1-1,-9 4 0,-10 1 0,-13 3 0,-15 0 1,-16-1-1,-16-1 0,-16-1 0,-19-2 1,-17-6 0,-19-5 0,-18-5 1,-17-5 0,-17-1-1,-14-5 1,-15-2 0,-9-1 0,-8-2 0,-1 1 1,-2-3-1,5 2 0,6-4-1,11 0 1,19-4-1,14-6-2,20-1-1,11-7-1,26 1-5,16-9-13,9-15-18,24-1 2,16-5-2,11-6 3</inkml:trace>
  <inkml:trace contextRef="#ctx0" brushRef="#br0" timeOffset="1352">4401 763 76,'-23'19'36,"-4"7"-1,-5 6-9,-6-1-21,2 7-1,1 3-3,9 2 1,9-2-1,13-3 1,15-7 1,12-6-1,15-11 1,10-7-1,7-15-1,3-9 1,-1-10-1,-4-6 0,-6-9 1,-10-6 0,-13-3 0,-11 1-1,-12 1 2,-9 6-1,-11 4-1,-5 6-1,-6 9-1,-5 9-2,3 13-4,-3-1-8,17 13-24,1 7 0,10 7-1,8 3 1</inkml:trace>
  <inkml:trace contextRef="#ctx0" brushRef="#br0" timeOffset="1739">4684 1095 67,'-9'5'38,"9"-5"-1,-13 4 1,13-4-25,10 5-8,1-3-2,6 0-1,7 1 0,7-2 0,9 2-1,6-3 1,11 2-1,6-1 0,8-1 0,7 1 0,7-1-1,4 2 0,4 1 1,2 2 0,0 1 0,-3 0 0,-5 3 1,-7 2-1,-10 0 1,-9 1-1,-10 0 1,-12-1-1,-9-1-1,-9 0 0,-9-3 0,-12-7 0,11 11-2,-11-11-3,-10 4-11,0 1-25,0-4 1,-4-4-1,-4-4 0</inkml:trace>
  <inkml:trace contextRef="#ctx0" brushRef="#br0" timeOffset="28102">18 574 64,'-3'-9'37,"1"0"0,2 9 1,-1-10-22,1 10-9,0 0-2,-12-8-2,12 8 1,0 0-2,0 0 1,21 5 0,11-2-1,11-1 0,11 2 0,11 0-1,9 0 1,5 0-1,-2-1-1,-7-2 0,-15 2 1,-10-3-1,-11 0-1,-13 2-3,-21-2-12,6-9-25,-6 9 2,-17-17-1,4 3 0</inkml:trace>
</inkml:ink>
</file>

<file path=ppt/ink/ink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6:14.77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 3174 82,'-12'8'41,"12"-8"-2,0 0 1,0 0-29,22-8-7,10 1-2,15 0-2,17 0 0,21-1 0,18 1 1,17 0-1,14 0 0,8-2-1,2 0 0,-5-7-5,0 3-21,-18-10-12,-15-4 0,-18-8-2,-14-5 3</inkml:trace>
  <inkml:trace contextRef="#ctx0" brushRef="#br0" timeOffset="274">1427 2330 89,'15'63'40,"2"15"-1,4 13 1,-5 13-33,8 13-2,-5 6-4,-2-2 1,-3-2-2,-4-10 0,-3-14-2,-5-17-2,3-13-7,-9-26-24,4-22-4,0-17-1,-2-30 0</inkml:trace>
  <inkml:trace contextRef="#ctx0" brushRef="#br0" timeOffset="476">1479 2535 81,'-15'-51'41,"5"20"-2,10 31 1,19 0-27,18 21-7,17 10-3,19 8-1,17 6-1,17 2 0,12 1-1,7-3 0,3-1 0,-4-2 0,-11-7 0,-12-2-1,-19-2 1,-21 2-1,-23 5 1,-26 5 0,-29 6 0,-23 8 1,-21 6-1,-18 6 1,-14 2-1,-11 4 0,-6-2 0,1 0-1,6-8 1,9-8-1,13-5 0,12-15-2,18-3-2,9-19-3,27-7-24,5-20-8,22-10 0,10-13 0</inkml:trace>
  <inkml:trace contextRef="#ctx0" brushRef="#br0" timeOffset="916">3061 2832 47,'-19'-1'29,"19"1"1,-19-1 0,6-3-21,13 4-3,-18 0-1,18 0 2,-12 2 1,12-2 0,-10 5-1,10-5 0,-20 16-2,6-2-2,-3 3 0,-1 5-2,2 4 0,3 4 0,8 0-1,9 0 1,14-6 0,13-4 1,11-9-1,11-7 0,7-10 0,5-7 0,-4-8 1,-5-4-1,-12-5 1,-15-1-1,-15-1 0,-17 2-1,-16 4-2,-12 1-2,-1 11-7,-12-7-13,15 13-12,1 0-3,17 6 0,11 2 3,24 2 13</inkml:trace>
  <inkml:trace contextRef="#ctx0" brushRef="#br0" timeOffset="1234">3234 2786 2,'52'6'21,"-6"-5"11,5 1 7,-5-3-1,-3 0-2,-10-8-9,9 8-12,-6-9-6,8 3-4,7-3-2,11-1-1,11 1 0,13 1 0,13-2 0,12 3-1,8 1-1,6 4 1,0 2-1,-2 3 0,-2 4-3,-12-6-20,-6 11-17,-15-1-2,-15-1 1,-16-4-3</inkml:trace>
  <inkml:trace contextRef="#ctx0" brushRef="#br0" timeOffset="5433">8527 418 102,'0'0'41,"0"0"1,-7 19-1,-13-6-35,-6 15-4,-3 13-2,-6 7 0,-1 15 0,0 5 0,9 4-1,13-3 2,16-3-2,17-9 1,18-14 0,17-12 0,18-17-1,10-14 1,7-13-1,1-13 0,-5-11 1,-11-7 0,-12-13 1,-15-7 0,-23-6 1,-16-4 0,-16 2-1,-10 6 1,-7 6-1,-2 7 0,2 13 0,1 9-2,9 14 1,15 17-1,6 10 0,17 16 0,10 17-1,9 16 1,6 17-1,4 11 1,4 11 0,-2 5 0,-7 0 0,-4-4 1,-7-13 0,-8-13 1,-7-18-1,-2-14 2,-8-23-1,-11-18 0,9-25 0,-14-17 0,-6-20 1,2-18-2,-4-17 2,3-13-2,1-9 2,8-5-1,10 0 0,10 6-1,13 8 1,10 15-1,9 16 0,7 18-1,4 22 0,-4 18-1,-7 21 0,-14 14 0,-18 23 1,-20 13-1,-19 15 1,-15 10-1,-10 7 2,-5 6 0,2 0 1,10 0 0,19-7 0,24-5 1,24-10 0,24-9 0,22-10-2,14-9 0,13-10-4,-2-11-6,3-6-30,-18-4-2,-15-2 1,-24-3-1</inkml:trace>
  <inkml:trace contextRef="#ctx0" brushRef="#br0" timeOffset="6358">8358 3001 83,'12'11'39,"-11"2"-2,-9 3 1,-18 0-31,-10 7-5,-17 4-1,-16 7 1,-21 4-1,-17 8 0,-16 4 1,-12 7-1,-10 2 0,-2 3 0,-3 2-2,6-2-1,11-2-1,8-7-6,24-2-17,7-14-14,21-8 1,12-14 0,17-12 1</inkml:trace>
  <inkml:trace contextRef="#ctx0" brushRef="#br0" timeOffset="6816">5244 2782 73,'-27'12'36,"1"1"1,2-4-2,9 4-25,1-6-5,16 5 0,15-7-2,22-2 0,20-6 0,23-1-1,25-3 0,19-2-1,21 1 0,12-6-2,8 6-4,-9-6-13,0 7-21,-14-3 1,-20-3-1,-19-5 1</inkml:trace>
</inkml:ink>
</file>

<file path=ppt/ink/ink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6:42.0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56 398 72,'-3'9'40,"3"-9"0,0 0-8,20-5-13,-9-16-6,12 1-3,3-10-2,9-1-2,1-8-1,5 0-2,-4 0 0,1 1-1,-4 4 0,-3 4-2,-9 5 0,-7 7 0,-1 4 0,-14 14 0,13-12 0,-13 12 0,2 16 0,-6 4 0,-2 9 0,-4 5 0,-3 7 0,-2 11 0,-2 4 0,-1 4 0,-2 0 0,2 0 0,1-4 0,3-3 0,-4-4-2,8-8 1,-5-7-1,3-7 0,2-7-3,1-11-1,10 1-13,-1-10-23,-4-15-1,-3-3 1,7 0-1</inkml:trace>
  <inkml:trace contextRef="#ctx0" brushRef="#br0" timeOffset="422">2 694 104,'-7'14'42,"7"0"2,0-14-9,11 9-26,-2-7-2,8 4-2,2-6-1,9 3 1,8-3-5,10 1 0,7-2 0,5-1 0,2 1 0,1 0 0,-3 2 0,0 2 0,-10 0 0,-11 0 0,-6 1 0,-9 1 0,-4 0 0,-6-3 0,-12-2 0,11 5 0,-11-5 0,0 0 0,0 0-2,0 0-4,2 14-13,-2-14-24,0 0-2,0 0 1,-1-12-1</inkml:trace>
  <inkml:trace contextRef="#ctx0" brushRef="#br0" timeOffset="21885">664 224 73,'-29'-23'40,"-10"4"-2,-2 6 2,-10 1-26,1 11-7,-4 7-4,3 10-1,4 11-2,4 9 1,10 9-1,10 6 1,17 5-1,14 2 1,18 0 0,12-4 1,9-6-1,8-9 1,9-8 0,2-9-1,-4-10 0,-1-11 0,-5-12 0,-2-8-1,-8-10 1,-5-7 0,-13-13 0,-11-4 1,-12-10-1,-12-1 0,-14-5 1,-17 3-1,-16 5 1,-10 11-1,-15 14 0,-8 16-1,-2 19 0,1 18 0,7 20-1,12 15 0,15 14-1,14 6 1,24 6 0,20-3 1,23-3-1,20-7 1,12-12 1,14-12 0,13-15-1,6-15 0,4-14 1,-1-9-1,-10-14 1,-7-7-1,-13-7 0,-11-5 0,-23-7 1,-16-2 0,-24-6 0,-16 0-1,-24-1 2,-17 5-1,-12 6-1,-11 12 1,-8 16-1,-3 15 0,8 19 0,5 14-1,14 19 0,13 11 0,15 8 0,14 4 0,24 0 1,15-2-1,20-5 1,13-8 1,14-11-1,6-12 1,6-11-1,9-14 0,-1-10 1,-3-11-2,-10-11 1,-6-7 0,-10-9 0,-7-7 0,-12-10 1,-16-4-1,-10-6 1,-11-1-1,-13 1 2,-9 3-2,-7 7 1,-5 11 0,-5 12-1,0 16 0,-5 15-1,1 14-1,2 14-4,-5 5-31,11 13-6,0-1 0,10 1-1</inkml:trace>
</inkml:ink>
</file>

<file path=ppt/ink/ink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6:59.21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-2 311 69,'2'9'39,"3"2"0,-5-11-2,11 22-25,-10-5-3,3 6-3,-3 0-1,2 5-2,-2-6 0,2 2-1,2-4 2,8-3-2,11-7 0,14-9 1,18-7-1,20-9 0,22-7 0,20-9 1,23-9-1,14 0 0,9-4-1,5 1 1,1 1-1,-3 3 0,-10 4 1,-14 6-2,-20 6 0,-15 2 0,-19 2 0,-19 7 0,-18 0 0,-18 6 0,-10 0 0,-11 3 0,-13 3 0,10 0 0,-10 0 0,0 0 0,0 0 0,0 0 0,0 0 0,0 0 0,0 0 0,0 0 0,0 0 0,0 0 0,0 0-5,0 0-5,-5-11-33,-8 2-2,1-2 0,-7-8-1</inkml:trace>
</inkml:ink>
</file>

<file path=ppt/ink/ink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7:03.0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7 228 72,'0'0'40,"6"10"-1,4-9 1,-3-12-21,12 2-14,5-8-1,7-1 0,6-7-1,4-3 0,4-2 0,0 1-1,-1 4 0,-9 3-1,-8 6 0,-5 6 0,-7 11 0,-5 11-1,-5 6 0,-3 9 0,-2 6 1,-1 9-1,-2 4 0,-1 3 0,-1 0 0,0-3-1,-4-2-1,3-6 0,0-3-2,-4-9-3,8 1-9,-9-8-26,0-2 2,-6-5 1,1-2-2</inkml:trace>
  <inkml:trace contextRef="#ctx0" brushRef="#br0" timeOffset="339">-6 621 54,'-3'10'40,"17"-1"-1,12-4 2,16 4-12,7-9-16,13 5-3,2-5-3,9 0-2,1-3-2,-3 1 0,-9-1-2,-6 0-1,-10 1-1,-8 0-1,-5 2-1,-11 0-2,0 5-4,-11-1-30,3 3-3,0 1 1,-1 2-1</inkml:trace>
</inkml:ink>
</file>

<file path=ppt/ink/ink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7:25.88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1734 67,'0'0'38,"16"-4"-1,-16 4 2,5 24-31,-8-4-3,3 6-1,-1 4-2,3 5 0,4-1 0,5-2 0,10-5-1,14-8 0,15-11 1,17-15-1,21-15 0,21-13 0,23-13 1,15-10-1,11-5 1,6-3-2,0 5 2,-4 6-1,-16 12 0,-18 9 0,-24 9-1,-21 10 0,-21 5-1,-19 4 0,-18 5-2,-23 1-3,0 0-10,-12-11-24,-11 0 0,-13-5 0,-8-4 0</inkml:trace>
  <inkml:trace contextRef="#ctx0" brushRef="#br0" timeOffset="463">440 1198 49,'4'-20'38,"-4"20"-5,-14-21-4,14 21-3,-25-15-10,12 16-8,-5 2-4,4 5-2,-1 6-1,5-1 0,8 4-1,12-2 1,17-7 0,17-6 0,21-12 1,23-7 0,20-10 0,21-10 1,12-4 0,11-3 0,4 1-1,-5 4 0,-8 5 0,-12 5 0,-18 5-1,-19 8-1,-21 3 1,-19 6-1,-16 1-1,-15 1 0,-12 1-1,-11 4-2,-18-13-3,-10-1-14,-3 5-22,-12-5 2,-10 2 0,-10-4 0</inkml:trace>
  <inkml:trace contextRef="#ctx0" brushRef="#br0" timeOffset="923">442 323 58,'0'0'37,"-9"2"-2,9-2 2,7 9-28,12-1-3,7-5 0,17 0-1,15-8-1,24-3 2,17-10-1,19-4 0,15-11-2,14-5 0,3-2-1,0 1-1,-8 1 1,-12 5-1,-16 5 0,-20 6-1,-17 8 0,-23 4 0,-14 6-1,-15 3 1,-12 7-2,-13-6-1,1 23-6,-17-4-31,3 5-1,-8 1 1,-2 4-2</inkml:trace>
</inkml:ink>
</file>

<file path=ppt/ink/ink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6:19.64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0-3 64,'40'1'36,"22"2"-1,25 2-4,23 1-23,28 6-3,32 8-3,23 7 0,24 11-1,26 11 2,27 16-1,25 18 1,19 16 0,16 20 0,6 18-1,3 18 0,-2 18 0,-10 16-1,-16 14-1,-18 13 1,-27 14 0,-21 16 1,-32 13 0,-31 12 0,-38 10 0,-37 13 1,-46 6 0,-43 6-1,-48-1 0,-39-10 0,-40-9 0,-29-12 1,-31-22 0,-22-20-1,-20-25 1,-8-22-1,-5-29 0,-6-23-1,0-28 0,2-20-2,9-20 0,10-20-1,15-20-1,15-17-1,20-12-2,15-18-4,29-4-15,15-22-17,24-13 1,18-13 1,22-12 0</inkml:trace>
</inkml:ink>
</file>

<file path=ppt/ink/ink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21:12:47.656"/>
    </inkml:context>
    <inkml:brush xml:id="br0">
      <inkml:brushProperty name="width" value="0.05292" units="cm"/>
      <inkml:brushProperty name="height" value="0.05292" units="cm"/>
      <inkml:brushProperty name="color" value="#789440"/>
    </inkml:brush>
  </inkml:definitions>
  <inkml:trace contextRef="#ctx0" brushRef="#br0">9446 6138,'0'0,"0"0,0 0,0 0,0 0,0 0,0 0,0 0,0 0,0-26,26 26,-26-27,27 1,-27 0,26-1,1 1,-1 26,1-27,-27 1,0-1,0 27,26 0,-26 0,0 0,0 0,0 27,0-1,-26 1,26-27,0 53,0-1,0-25,0-1,0 27,-27-26,27-1,0 1,0-1,0 1,0-1,0-26,0 0,0 0,0 26,0-26,0 0,-26 0</inkml:trace>
  <inkml:trace contextRef="#ctx0" brushRef="#br0" timeOffset="257.0147">9446 6429,'0'0,"0"0,0 0,0 0,0 0,0 0,26 0,1 0,-27-26,26 26,27 0,-26 0,26 0,0 0,-27-27,27 27,-27 0,1 0,-1 0,1 0,-1 0,-26-26,27 26</inkml:trace>
  <inkml:trace contextRef="#ctx0" brushRef="#br0" timeOffset="1222.0699">11986 10107,'-26'0,"-1"-26,1 26,-1 0,1 0,-1 26,1 1,-1-27,1 52,-1-25,1 52,26-26,0 27,0-1,26 0,-26 1,27-1,26-26,-27 0,27 0,0-27,0-26,26 0,-26 0,0-26,27-27,-28 26,1-52,-26 26,26 0,-27-26,-26 26,0-26,0 26,-26-27,-1 27,1 27,-1-27,-26 27,1-1,-1 1,0 26,0 0,0 0,26 0,1 0,-27 26,53-26,-26 0</inkml:trace>
  <inkml:trace contextRef="#ctx0" brushRef="#br0" timeOffset="19796.1321">9737 10319,'0'0,"-26"-27,26 27,0 0,0 0,-27-26,27 26,0 0,-26-27,26 27,-27 0,27 0,-26 0,-1 27,27-27,-26 0,-1 26,1-26,26 27,-27-1,27-26,-26 53,0-53,26 53,-27-26,1-1,26 27,-27-27,27 1,0 26,-26-27,26 27,0-26,26-1,-26 0,0 1,27-1,-27 27,26-53,1 27,-1-1,27 1,-53-1,53-26,-27 0,27 27,0-27,-26 26,25-26,1 0,0 27,-26-27,26-27,-27 27,27 0,-26 0,-1 0,0-26,-26 26,27 0,-27-27,0 27,26 0,-26-26,0-1,0 1,0-1,0-26,-26 27,26-53,-27 52,27-26,-26 0,0 0,26 0,-27 27,27-27,-26 27,26-1,-27 1,1-1,26 1,-27-1,1 1,26-1,0 1,-27 26,27-27,-26 27,26 0,-27-26,27 26,-26 0,-1 0,1 0,26 26,-26-26,-1 0,1 0,-1 0,27 0,0-52,-26 25</inkml:trace>
  <inkml:trace contextRef="#ctx0" brushRef="#br0" timeOffset="20826.1911">7038 6085,'0'0,"0"0,0 0,0 0,0 0,0 0,0 0,27 0,-27-26,26 0,1-1,-1 1,1-1,-1 1,0-1,1 1,-1-1,1 1,-1 26,-26 0,0-27,0 27,0 0,0 27,0-1,0 1,0-1,0 27,0 0,-26 0,26 0,0 0,0 0,-27 0,27-27,0 1,0-1,0 0,-26 1,26-27,0 0,0 26,0-26,0 0,0 0,0 0,0 0,-27-26</inkml:trace>
  <inkml:trace contextRef="#ctx0" brushRef="#br0" timeOffset="21162.2104">6932 6456,'0'0,"0"0,27 0,-1 0,1 0,-1 0,1 0,26 0,-27 0,1 0,25 0,-25 0,26 0,-27 0,1 26,-1-26,1 0,-1 0,1 0,-1 0,-26 0,27 27,-27-27,26 0,-26 0,0 0,0 0</inkml:trace>
  <inkml:trace contextRef="#ctx0" brushRef="#br0" timeOffset="24152.3815">7223 10372,'0'0,"0"0,0 0,0 0,0 0,27 0,-27-27,26 1,1 26,-1-27,1 1,26-1,-27 27,1-26,-1 26,1 0,-27 0,26 0,-26 0,26 26,-26 1,0 26,27-27,-27 27,0 0,0 26,0-26,0 27,0-27,-27 26,27-26,-26 0,26-27,-26 1,26-1,-27 1,27-27,0 0,-26 26</inkml:trace>
  <inkml:trace contextRef="#ctx0" brushRef="#br0" timeOffset="24407.3961">7250 11060,'-27'26,"27"1,0-27,27 0,-1 0,1 0,26 0,0 0,0 0,0 0,26-27,-26 27,0 0,0 0,-27 0,27 0,-27 27,-26-27,0 0,0 0,0 0,0 26,-26-26,0-26</inkml:trace>
  <inkml:trace contextRef="#ctx0" brushRef="#br0" timeOffset="25338.4493">4789 6138,'0'0,"27"0,-27-26,26 26,1-27,-1 27,1-52,-1 25,1 1,-1-1,0 1,1 26,-27-27,26 27,-26 0,0 0,0 0,0 27,0-1,0 1,0-1,-26 1,26 25,0 1,-27 0,27 0,0 0,-26-26,26 25,0-25,0-1,0 1,0-27,0 0,0 0,0 0,0 0,0 0,0 0</inkml:trace>
  <inkml:trace contextRef="#ctx0" brushRef="#br0" timeOffset="25770.474">4869 6482,'0'0,"0"0,0 0,0 0,0 0,0 0,0 0,0 0,0 0,0 0,0 0,0 0,0 0,0 0,0 0,0 0,0 0,0 0,0 0,0 0,26 0,-26 0,0 0,27 0,-1 27,1-27,-1 0,0 0,1 26,-1-26,1 0,-1 0,1 0,-1 0,-26 0,0 0,0 0,0 0,0 0,0 0,0 0,27 27,-27-27,0 0,0 0</inkml:trace>
  <inkml:trace contextRef="#ctx0" brushRef="#br0" timeOffset="28225.6144">5080 10398,'-26'0,"-1"-26,1 26,0 0,-1-27,1 27,-27 0,26 27,-26-1,0-26,53 53,-53 0,53 0,-26 0,26 26,0-26,0 53,26-53,1 26,-1-26,1 0,26 0,-27-27,27 27,0-53,0 0,-27 0,27 0,0-26,-26-1,-1-25,27 25,-26-26,-1 0,0 0,1 0,-1 0,-26-26,27 26,-27 0,-27 0,27 0,-26 1,26 25,-27-26,1 27,0-1,-27 1,26 26,1 0,-1 0,-26 0,27 0,-1 0,1 0,0 0,-1 0,1 26,-1-26</inkml:trace>
  <inkml:trace contextRef="#ctx0" brushRef="#br0" timeOffset="28988.6581">2435 10425,'0'0,"0"-27,0 27,26 0,-26-26,26-1,1 27,-27-26,26-1,1 1,-1-1,-26 27,27-26,-27 26,0 0,26 0,-26 0,0 0,0 0,0 26,0 27,0-26,0 26,0 0,0 0,0 26,0-26,0 26,0-26,0 26,0-52,0 52,0-52,0 26,0-27,0 1,0-27,0 26,0-26,0 27,0-27,0 0,0 0,0-27,0 27</inkml:trace>
  <inkml:trace contextRef="#ctx0" brushRef="#br0" timeOffset="29431.6834">2302 11165,'0'0,"0"0,0 0,0 0,0 0,0 0,0 0,27 27,-27-27,26 0,27 0,0 0,0 0,0 0,26 0,1-27,-1 27,0 0,-52 0,26 0,0 0,-27 0,1 27,-1-27,-26 0,0 0,0 0,0 0,0 0,0 0,0 0,0 0,0 0,0 0,0 0,0 0,0 0,0 0,0 0</inkml:trace>
  <inkml:trace contextRef="#ctx0" brushRef="#br0" timeOffset="54153.0972">4683 5741,'0'0,"0"0,0 0,-26 0,26 0,0 0,-26 0,-1 0,1 0,-1 0,1 0,-27 0,0 0,0 0,0 27,27-27,-27 0,0 0,26 26,1-26,-1 0,27 0,0 0,-26 0,26 0,0 27,26-1,-26 1,0-1,27 1,-27 26,26 0,-26-1,27 28,-27-27,26 26,-26-26,0 0,27 0,-27 0,0-27,26 1,-26-1,0 1,0-27,27 0,-27 0,26 0,-26 0,0 0,27 0,-27-27,26 27</inkml:trace>
  <inkml:trace contextRef="#ctx0" brushRef="#br0" timeOffset="54965.1439">4498 6932,'0'0,"0"0,0 0,0 0,-26 0,26 0,-27 0,27 0,-26-26,-1 26,1 26,0-26,-1 0,27 0,-26 27,-1-27,1 26,26-26,-27 0,27 0,0 0,0 0,0 26,-26-26,26 27,0-1,0 1,0 26,0 0,0 0,26 0,-26 26,0-26,27 26,-27-26,26 0,-26 0,27-27,-27 1,26-1,-26-26,27 27,-27-27,0 0,26 0,-26 0,0-27,0 1,26-1,-26 27</inkml:trace>
  <inkml:trace contextRef="#ctx0" brushRef="#br0" timeOffset="55754.189">4419 7990,'0'-26,"-27"26,27 0,-26 0,0 0,-1 0,27 0,-26 0,-1 26,1-26,-1 0,27 27,-26-27,26 26,0 1,-27-27,27 26,0 1,0-1,0 27,-26 0,26 0,0 0,0 0,0 0,0 0,0 26,0-26,0 0,0-27,26 27,-26-26,0-1,27 1,-1-1,1 0,-1-26,1 27,-1-27,-26 26,27-26,-27 0,26 0,0 0,-26 27,27-27,-27 0,26 26,-26-26,0 0</inkml:trace>
  <inkml:trace contextRef="#ctx0" brushRef="#br0" timeOffset="58476.3447">4048 14261,'0'27,"0"-27,0 26,0 0,0 1,0 26,-26-27,26 54,0-27,0-1,0 28,0-1,0 1,0 25,-26-25,26 26,0-1,0 1,-27 0,27 0,-26-27,26 1,0-1,0 0,0-26,0 0,0 0,26-26,-26-1,27 1,-1-27,-26 26,26-26,-26 27,0-27,27 0,-27 0,0 0,0 0,26 26,-26-26,0 26,0-26,0 0,0 0,27 27,-1-27,-26 0,27 0,-1 26,1-26,26 0,-27 0,27 0,0 0,26 0,1 0,-1 0,0 0,1 0,-1 0,27 0,0 0,-27 0,27 0,0 0,-27 0,27 0,-27 0,1 0,-1 0,-26 0,26 0,-26 27,0-27,0 0,-26 26,-1-26,27 27,-26-27,-1 0,-26 0,26 26,1-26,-27-26,0 26,26-27,-26 1,0-1,0 1,0-27,0 0,0 0,-26-26,26-1,-27-25,1 25,0-26,-1 1,27-28,-26 54,-1-53,27 26,0 26,-26-25,26-1,0 26,0 1,0 0,26 26,-26-27,0 27,0 0,0 27,0 0,0-1,0 27,0-26,-26 26,-1-27,1 27,-1-26,-26 26,0-27,-26 27,0-26,-1-1,-25 1,-1 26,-27 0,1-27,26 27,-26 0,0 0,-1 0,28 0,25 0,-26 0,27 27,26-27,0 0,27 0,-1 0,1 0,26 0,0 0,26 0,1 0</inkml:trace>
  <inkml:trace contextRef="#ctx0" brushRef="#br0" timeOffset="58742.3599">4419 14552,'0'27,"0"25,-27 1,27 0,0 53,0-26,0 25,0 28,0-28,0 1,0 0,0 0,0-27,0-26,0 0,0-53,0 0</inkml:trace>
  <inkml:trace contextRef="#ctx0" brushRef="#br0" timeOffset="58957.3722">4260 14605,'0'-26,"0"26,27 26,-1-26,1 26,52-26,-26 27,26-27,-26 0,26 0,1-27,-1 27,-26 0,0-26,0 0</inkml:trace>
  <inkml:trace contextRef="#ctx0" brushRef="#br0" timeOffset="59180.385">4419 15187,'26'27,"27"-27,0 0,27 0,-28-27,1 1,27 26,-27-53,0 53,0-27,-1 1,-25-1</inkml:trace>
  <inkml:trace contextRef="#ctx0" brushRef="#br0" timeOffset="59468.4014">5213 14737,'0'0,"0"27,-27-1,27 27,-26-26,-1 52,1-26,-1 26,-26 1,27 25,0-25,-1 26,1-27,26 0,-27 1,27-27,0-27,-26 1,52-1,-26-26,0-53,27 27</inkml:trace>
  <inkml:trace contextRef="#ctx0" brushRef="#br0" timeOffset="59759.4181">5266 14446,'0'0,"0"0,0 0,0 53,0 0,0 26,0 1,0-1,26 27,0 26,1-26,-1 0,1 0,26-27,-27 27,27-53,-26 0,-1 0,1-27,-1 1,-26-1,0-26,0 0,26-26,-26-1</inkml:trace>
  <inkml:trace contextRef="#ctx0" brushRef="#br0" timeOffset="60043.4343">4975 15293,'0'26,"26"-26,0 0,27 0,-26 0,26 0,-27 0,27-26,0 26,0 0,-27-27,1 27,-1-26</inkml:trace>
  <inkml:trace contextRef="#ctx0" brushRef="#br0" timeOffset="63564.6356">4048 6350,'0'0,"0"0,-26 0,26 0,0 0,0 0,0 0,-26 0,26 0,-27 0,27 0,0 0,-26 0,-1 0,27 0,-26 0,-1 26,27-26,-26 27,-1-27,1 26,-1 1,27-27,-26 26,0 1,-1-1,1 1,-1-1,1 1,-1-1,1 27,-1-53,27 53,-26-27,-1 27,27-26,0 26,-26-27,26 27,0 0,0-27,0 27,0 0,26 0,-26 0,27 0,-27 26,0-26,26 0,-26 27,0-1,0 0,0 1,0-1,0-26,0 53,0-27,0 1,0-28,-26 28,26-1,0 1,0-1,0-26,0 26,0-26,0 27,0-1,26-26,-26 26,0-26,0 27,27-1,-27 0,0 1,0-27,26 52,-26-25,0-1,0 1,0-1,0 0,27 1,-27-1,26 0,-26 1,27-1,-27 1,26-1,1 0,-1 1,-26-1,26 0,1 1,-1-1,-26 1,27-28,-1 1,1 27,-1-27,-26 26,27-26,-1 0,1 0,-27 0,26 0,0 0,1-1,-27-25,26 26,1 0,-1 0,1-27,-27 27,26-27,1 1,-1 26,27-27,-53 1,27 26,25-27,-25 1,26-1,0-26,0 27,0-1,-1 0,1 1,-26-27,26 26,0 1,0-1,0 1,-1 26,1-27,0 1,-26 25,-1-25,27 26,0 0,-27 0,1 0,-1 0,1 26,-1-26,1 0,-1 0,-26 26,27-26,-27 0,26 26,-26-26,27 0,-27-26,26 25,-26-25,27 26,-27-27,0 1,26-1,-26 1,0-1,0-26,0 27,0-27,0 0,26 26,-26-26,0 0,0 0,0 0,0 26,0-26,0 0,0 0,0 0,0 0,0-26,-26 0</inkml:trace>
  <inkml:trace contextRef="#ctx0" brushRef="#br0" timeOffset="65740.7601">4101 7488,'0'0,"0"0,0 0,0 0,0 0,0 0,0 0,0 0,0 0,0 26,0-26,-26 0,26 0,0 27,-27-1,27 1,-26-27,0 26,26 0,-27 27,1-53,26 53,-27-26,27-1,-26 1,26 26,-27-27,27 27,-26-27,26 1,0 26,-27-27,27 27,0-26,-26 26,26-27,0 27,-27 0,27 0,0 0,-26 0,26 0,-26-1,26 1,-27 0,27 0,-26-26,26 26,0-27,-27 27,27-27,0 1,0 26,0-27,0 1,0-1,0 1,0 26,27-27,-27 0,0 1,0-1,26 27,-26 0,0-26,0-1,0 27,0 0,0-27,0 27,0-26,27 26,-27 0,0 0,0-27,0 27,0 0,0 0,0 0,0 0,0-1,0 1,0 0,0 0,26 0,-26 27,0-28,0 28,0-27,0 26,26-26,-26 0,0 26,0 1,27-27,-27 0,0 26,0 0,26-26,-26 27,0-28,0 28,0-27,0 0,-26 26,26-26,0 0,0 26,0-26,0 0,0 0,0 0,0 26,0-52,0 52,26-52,-26 26,0-27,0 27,27-27,-27 27,26-26,-26 26,27-27,-27 1,26-1,1 0,-1 27,-26-26,27-1,-1 1,0 26,1-27,-1 1,1 26,-1-27,1 0,-27 1,26-1,1 27,-27-26,26-1,1 1,-27-1,26 1,-26-1,27 0,-1 1,-26-1,26 1,-26-1,27 1,-27-1,0 1,26-1,-26 1,0-1,0-26,0 27,0-1,0 0,0 1,0-27,0 26,0-26,0 27,0-27,0 0,0 26,0-26,0 0,0 0,0 0,0 0,0 0,0-26,0-27</inkml:trace>
  <inkml:trace contextRef="#ctx0" brushRef="#br0" timeOffset="67522.8621">4234 8916,'0'0,"0"27,0-27,0 0,-27 26,27-26,0 27,0-1,0-26,0 27,-26-1,26 1,0-1,0 27,0 0,0-27,0 27,0-26,0 26,0 0,26 0,-26-1,0 1,0 0,0 27,0-27,0 0,0 26,0-26,0 0,0 26,0-26,27 0,-27 26,0-26,0 0,0 27,0-28,0 1,0 27,0-27,0 0,0 26,0-26,0 0,0 0,0 0,0 0,0-27,26 27,-26-27,27 27,-27-26,0 26,26-27,-26 27,0-27,27 1,-27 26,0-27,26 27,-26-26,0 26,26-27,-26 27,0-27,27 1,-27 26,0-27,0 1,26-1,-26 27,0-26,27-1,-27 27,0-27,26 27,-26-26,0-1,27 27,-27-26,0-1,26 27,-26 0,27-27,-1 1,-26 26,27-27,-1 27,-26-26,26 25,1 1,-1 0,-26-26,0 26,27-27,-1 27,1 0,-27 0,26-27,-26 27,27-26,-1 26,-26-27,27 27,-1-27,-26 1,27 26,-27-27,0 1,26-1,-26 1,0-1,0 1,26-1,-26 1,0-27,0 26,0 0,0-26,0 0,0 27,0-27,0 0,0 0,0 0,0 0,0 0,0 0,0 0,0 0,0 0,0 0,0 26,0-26,-26 27,26-27,0 0,0 26,0-26,0 27,0-1,0 1,0-1,0-26,0 0</inkml:trace>
  <inkml:trace contextRef="#ctx0" brushRef="#br0" timeOffset="73276.1912">6245 14790,'0'0,"0"0,0 0,0 0,0 0,0 0,0 0,0 0,0 0,0 0,0 0,0 0,0 0,0 0,0 0,0 0,0 0,0 0,0 0,0 0,0 0,0 0,26 0,-26 0,0 27,0-27,26 0,1 0,-27 0,26 0,1 0,-1 0,1-27,-1 27,1 0,-1 0,27 0,-27 0,1-26,-1 26,1 0,-1-27,27 1,-26 26,-1-27,1 1,-1-1,1 27,-1-52,0 25,1 1,-27-1,26-26,-26 27,0-1,0-26,0 27,0 0,0-1,0 1,-26-27,26 26,-27-26,27 27,-26-27,26 26,-26-25,26 25,-27-26,1 0,26 27,-27-27,1 0,-1 0,1 27,-1-27,1 0,-1 0,1 0,26 0,-53 0,27 0,-1 0,1 0,-1-26,-26 26,27-26,-1 26,-26-27,27 1,0 26,-1-53,-26 53,53-26,-53 0,27 26,-1-27,1 27,-1-26,1 26,26 0,-27 0,1-26,26 26,-26 27,-1-27,27 0,-26 26,-1-26,1 27,26-27,-27 53,1-53,26 27,0 26,-27-27,27 1,-26 26,26 0,0-27,0 27,0 0,0 0,0 0,0 0,0 0,0 0,0 27,0-27,0 26,0 1,0-27,0 26,0 0,0 1,-27-1,27 1,0-1,0-26,-26 27,26-27,0 0,0 26,0-26,0 0,-26-26,26-1,0 1,26-1,-26 1,0-53,0 52,0-52,0 52,0-26,0 0,0 27,0 0,-26-1,26 1,0 26,0 0,0 0,0 0,26 26,0-26,1 27,-1-1,1 0,-1 1,1-1,26 1,-27-1,1 1,-1-27,0 0,1 0,-27 0,26-27</inkml:trace>
  <inkml:trace contextRef="#ctx0" brushRef="#br0" timeOffset="74267.2472">7329 14288,'27'0,"-27"0,0 0,-27-27,1 27,-1 0,1 0,-1 0,1 27,0-27,-1 26,1-26,-1 26,27 1,-26-27,26 26,26 1,-26-1,27-26,-1 27,1-27,-1 26,-26-26,26 27,-26-27,0 0,0 26,-26 1,0-27,-1 0,1 0,-1 26,1-52,-1 26,1 0</inkml:trace>
  <inkml:trace contextRef="#ctx0" brushRef="#br0" timeOffset="74580.2657">7303 14393,'0'0,"26"0,-26 27,0-1,-26-26,26 27,0-1,0 1,0-1,26 1,1-27,-27 26,26-26,1 0,-1 0,1-26,-1 26,-26-27,27 1,-27-1,26 1,-26-1,26 1,-26-1,0 1,0-1</inkml:trace>
  <inkml:trace contextRef="#ctx0" brushRef="#br0" timeOffset="74992.2894">7700 14526,'0'0,"0"0,0 0,0 0,0 0,0 0,0 0,0-27,0 27,26-26,-26 26,0 0,0 0,0 0,27 26,-27 1,26-27,-26 0,27 0,-1 0,0-27,1 1,-1-1,1 1,-1-1,1 1,-27-1,26 27,-26 0,27 0,-27 0,0 27,0-1,0 27,0-26,0-1,0 1,0-1,0 1,26-1,-26-26,0 0</inkml:trace>
  <inkml:trace contextRef="#ctx0" brushRef="#br0" timeOffset="77257.4187">6430 15690,'0'0,"0"0,0 0,0 0,0 0,0 0,0 0,0 0,0 0,26 0,-26 0,27 0,-1 0,1 0,-1 0,27 26,-27-26,1 0,26 27,-27-27,27 26,0 1,0-1,0 1,-27-1,27 27,0-27,0 27,-26 0,25 0,-25 0,-1 0,1 0,-27 26,26-26,-52 27,26-28,-27 28,1-1,-1 1,1-27,-27 26,27-26,-27 26,0-26,-27 0,28 0,-28 0,27 0,-26 0,26-27,-26 1,-27 26,26-27,1-26,-27 26,27 1,-27-1,27-26,-27 27,0-27,0 0,0 0,0-27,1 27,25-26,-26-1,-26 1,26-27,0 27,1-1,-1-26,0 0,0 0,0 0,0 27,-26-53,26 52,27-52,0 26,-27 0,26 0,1 0,0-26,-1-1,27 1,-26 0,26-1,0 1,-26-27,26 27,26-27,-26 26,0-25,1 25,25-26,-26 27,27-27,-1 0,1 1,-1-1,27 0,-26 0,26 0,0-26,0 0,0 26,0 0,0-26,0 26,26-26,-26-1,0 27,27 1,-27-28,26 27,-26 1,27-1,-1 0,-26 0,27 27,-1-27,-26 27,27-27,-1 53,-26-27,26 1,-26 26,0 0,0 0,0 0,0 27,0-1,0 1,0 0,-26-1,26 27,-26-26,-1 26,27 0,-26-27,-1 27,1 0,-1 0,1 0,-1 0,1 27,-1-1,1-26,0 27,26-1,-27 0,1 1,26-1,0 1,0-1,0-26,0 0,0 0,26 27,1-27,-27 0,26-27,-26 27,26-26,1-27,-1 26,1 1,-1-27,1 27,-1-1,-26 1,27 26,-1 0,-26 0,0 0,0 0,27 0,-27 0,26 26,-26 1,26-1,1 27,-27 0,26-27,1 27,-1-26,-26-1,27 1,-1-1,-26 1,27-27,-27 0,0 26,0-26,26 27,-26-27</inkml:trace>
  <inkml:trace contextRef="#ctx0" brushRef="#br0" timeOffset="78034.4627">1456 14393,'0'0,"-27"27,1-27,-1 26,1 1,-27 26,26 0,1-1,26 1,-27 0,27 0,27 0,-27 0,26 0,1-27,-1 27,27-26,-26-27,26 0,-27 0,0-27,1 1,-1-1,1 1,-1 0,1-27,-1 0,-26 0,0 0,27 0,-27 26,0-25,0 25,0 1,0 26,0 0,26 0,-26 0,27 26,-1 1,1-1,-27 0,26 1,0 26,1-53,-27 26,0 1,0-27,0 26,-27-26,1 27,0-1,-1-26,1 27,-1-27,1 0,-1-27,27 27</inkml:trace>
  <inkml:trace contextRef="#ctx0" brushRef="#br0" timeOffset="78969.5161">2064 14658,'27'26,"-27"-26,0 0,-27 27,27-54,-26 1,-1-1,27 27,-26-52,-1-1,1 26,-1-26,27 27,0-27,0 0,0 27,0-1,0 1,27-1,-1 27,-26 0,27 0,-1 27,1-1,-27 1,26 25,-26-25,0 26,0-27,-26 1,26-1,0-26,-27 27,27-27,0 0,0 0,0 0,27-27,-1 27,1-26,-1 26,27 0,-27 0,27 0,-26 0,26 26,-27-26,1 27,-1-27,1 26,-27-26,0 0,26 0,-26 0,0 0,0-26,-26-1,26 1,-27-27,1 0,-1 0,1 0,-1 0,1 0,-27 0,53 27,-27-27,1 26,26 27,0 0,0 0,0 0,26 0,-26 27,27-1,-27 1,26-27,1 53,-27-27,0-26,0 27,26-27,-26 0,0 26,0-26,0 0,0 0,0 0,0 0,0 27,0-27,27 0,-1 26,-26-26,27 0,-1 0,1 0,-1 0,0 0,1 0,-27 0,26-26,-26 26,0-27,27 27,-27-26,0-1</inkml:trace>
  <inkml:trace contextRef="#ctx0" brushRef="#br0" timeOffset="79247.5327">2408 13838,'0'0,"0"0,0 0,0 26,0-26,27 27,-1-27,0 26,1-26,-1 27,27-1,-26 0,26-26,-27 0,1 27,-1-54,0 27,1 0,-1-26,-26 0</inkml:trace>
  <inkml:trace contextRef="#ctx0" brushRef="#br0" timeOffset="79472.5456">2911 13573,'0'0,"0"27,0-1,-27 53,27-26,0 53,0 0,0 0,0 0,0 26,0 0,0 1,27-28,-27 1,0 0,0-27,26 1,-26-1,0-52,-26-1</inkml:trace>
  <inkml:trace contextRef="#ctx0" brushRef="#br0" timeOffset="79734.5606">1826 15266,'79'-52,"27"-28,26 1,-26-27,0 27,26-1,-26 1,-26 26,-1 26,-26 1,0 26,-27-26</inkml:trace>
  <inkml:trace contextRef="#ctx0" brushRef="#br0" timeOffset="99897.7132">11430 14473,'0'0,"-26"26,26-26,0 0,-27 27,27-1,27 1,-27 25,0 1,26 0,1 27,-1 26,1 26,-1-26,1 52,-27-25,26-1,-26 0,0 1,0-28,0 1,-26-26,26-1,-27-26,27-27,0 1,0-27,0-27</inkml:trace>
  <inkml:trace contextRef="#ctx0" brushRef="#br0" timeOffset="100534.7503">11510 14182,'-53'-27,"53"27,-53 0,26 0,1 0,26 0,0 27,26-27,1 26,26 1,26-1,27-26,0 0,26 0,0 0,27 0,0 0,0 0,-27-26,0 26,1 0,-28 0,1 26,-26-26,-1 53,-26 0,0 26,-27 1,1 25,-27 28,0-1,0 0,-27 27,1 0,-1 0,1-27,26 27,-53-27,27 0,-1-26,1 26,-27-52,26-1,1-26,-1 0,-26-27,27-26,-27 0,0 0,0 0,-26-26,-1-1,1-25,-27 52,0-27,1 1,-1 26,0 0,-26 0,52 0,-26 0,27-27,0 27,26-26,0-1,53 1</inkml:trace>
  <inkml:trace contextRef="#ctx0" brushRef="#br0" timeOffset="100807.7659">11986 15108,'0'79,"0"-26,-26 53,26-27,0 27,26 0,-26-27,26 27,-26-53,27 26,-1-26,-26 0</inkml:trace>
  <inkml:trace contextRef="#ctx0" brushRef="#br0" timeOffset="101022.7782">11827 15266,'0'-26,"0"26,0-26,53-1,-26 27,26-26,-1-1,1 1,27 26,-27-27,26 1,-26 26,-27 0,1 0</inkml:trace>
  <inkml:trace contextRef="#ctx0" brushRef="#br0" timeOffset="101221.7896">12012 15399,'0'26,"-26"1,52-27,1 0,-1 0,27-27,0 27,0-26,0-1,26 1,-26-1,0-26,-26 27</inkml:trace>
  <inkml:trace contextRef="#ctx0" brushRef="#br0" timeOffset="101414.8006">12568 15161,'0'53,"-26"-1,-1 28,1-1,-1 1,27-27,-26-1,-1 28,27-27,-26-27,26 1</inkml:trace>
  <inkml:trace contextRef="#ctx0" brushRef="#br0" timeOffset="101657.8144">12647 14870,'27'0,"-27"26,26 27,-26 0,27 0,-1 53,1-27,-1 27,1-27,-27 27,26-53,1 26,-27-52,0-1,26 1</inkml:trace>
  <inkml:trace contextRef="#ctx0" brushRef="#br0" timeOffset="101833.8246">12647 15452,'-26'-27,"0"27,26 0,0 0,26 0,0 0,27 0,-26-26,52 26,-26-27,-26 27,25-26,-25 26,-1-27,1 27</inkml:trace>
  <inkml:trace contextRef="#ctx0" brushRef="#br0" timeOffset="103276.9071">11377 5821,'0'0,"0"0,0 26,0 1,0-27,0 26,0 1,0 26,0-27,0 1,0 25,0-25,0 26,0-27,-26 27</inkml:trace>
  <inkml:trace contextRef="#ctx0" brushRef="#br0" timeOffset="103522.9212">11404 6535,'0'0,"0"0,0 0,0 0,0 0,0 0,0 0,0 0,0 0,26-26,-26 26,0 0,0 26,0-26,27 0,-27 0,0 27</inkml:trace>
  <inkml:trace contextRef="#ctx0" brushRef="#br0" timeOffset="103768.9353">11536 6615,'27'0,"-27"0,26 0,1 0,-27 26,26-26,0-26,1 26,-1 0,1 0,-1-27,27 27,-26 0,26-26,0 26,-27 0,27 0,0 0,0 26,0-26,0 0,-1 0,-25 0,-1 0,27 0</inkml:trace>
  <inkml:trace contextRef="#ctx0" brushRef="#br0" timeOffset="104109.9547">12727 6641,'0'27,"0"-27,0 0,0 0,0 0,0 0,0-27,26 1,-26-1,0-26,0 27,27-27,-27 0,0 0,0-26,0 52,0-26,0 0,0 27,-27-1,27 1,0 0,0-1,0 27</inkml:trace>
  <inkml:trace contextRef="#ctx0" brushRef="#br0" timeOffset="104456.9746">12595 5636,'-53'0,"26"-27,-26 27,0 0,0 0,-26 0,26 0,0 0,-26-26,26 26,0-27,0 27,0 0,0-26,27-1,-27 27,0-26,26 26,1 0,0 0,-27 0,26 26,27 1,-26-1,26-26,-27 27</inkml:trace>
  <inkml:trace contextRef="#ctx0" brushRef="#br0" timeOffset="107983.1763">12039 6138,'0'-26,"0"26,0-27,-27 1,27 0,0 26,-26-27,26 1,0 26,0 0,-26-27,26 27,-27 0,27 0,-26-26,26 26,-27 0,27 26,-26-26,-27 27,26-27,1 26,26 27,-27-27,27 1,-26 26,52-27,-26 27,27-26,-1-1,27 1,-26-1,-1-26,27 0,0 26,-27-52,27 26,0 0,-26-26,26-1,-27 1,1-1,-1-26,-26 27,0-1,-26 1,-1-1,1 27,-27 0,0 0,0 0,-26 0,26 27,26-1</inkml:trace>
  <inkml:trace contextRef="#ctx0" brushRef="#br0" timeOffset="109729.2762">12833 6615,'0'0,"0"0,0 0,0 0,26 26,-26-26,0 0,27 0,-1 27,0-27,1 26,26-26,0 0,0 26,0 1,0 26,26-53,-26 53,0 0,26 0,0-27,-26 53,0-26,27 0,-54 27,27-1,0 0,0 1,-27-1,27 27,-26-27,-1 27,1 0,-1 0,1-27,-1 27,0 0,1 0,-27 0,26-1,-26 1,27 0,-27 0,0 0,0 26,0-53,0 54,0-28,0 1,0 0,-27 0,27 0,-26 0,-1-1,1 1,0 0,-1 0,1-27,-1 27,1-26,-1 25,-26-25,27 26,-1-27,1 0,0 27,-1-26,1-1,26 0,-27-26,27 27,-26-27,-1 26,27-26,-26 26,26-26,-27 26,1-26,-1 0,1 27,-1-27,1 0,0 26,-1-26,27 0,-26 26,-1-26,27 0,-26 26,26-26,0-26,-27 52,27-52,0 25,-26 1,26 0,0-26,-27 26,27-27,0 27,-26-27,26 27,0-26,-27 26,27 0,-26-27,26 1,-26-1,26 1,0-1,-27 0,27-26,0 27,0-27,0 26,0 1,0-1,0-26,-26 27,26-27,0 26,0 1,0-1,-27-26,27 27,0-1,0-26,0 26,-26-26,26 0,0 0,0 0,0 0,0 0,-27 0,27 0,0-26,0-27,-26 53</inkml:trace>
  <inkml:trace contextRef="#ctx0" brushRef="#br0" timeOffset="110039.2939">13044 13758,'0'-26,"0"26,0 26,-26-26,26 0,-27 27,27-1,-26 27,-1-26,27 26,-26-1,0-25,26 26,-27 0,27-27,-26 27,26-26,26-1,-26-26,27 0,-1 0,27 0,-27 0,27-26,0 26,0-27,-26 27,26-26,-27 26,0 0,-26-27,27 27,-27 0,0-26</inkml:trace>
  <inkml:trace contextRef="#ctx0" brushRef="#br0" timeOffset="112537.4367">11563 7276,'-27'0,"27"0,-26 0,-1 0,27 0,-26 27,26-27,0 26,-27-26,1 26,26 1,-27-1,1 1,26-1,-26 1,26-1,-27 27,27 0,-26 0,26 0,0 0,0 0,0 0,0 26,0 0,0-26,0 27,0-1,0 27,0-27,0 1,26 25,-26 1,0 0,0 0,0 0,0-27,0 27,0 0,0 0,0-1,0 1,27 0,-27 0,0 0,0 0,0-1,0 28,0-27,26-1,-26 1,0 0,0 26,26-26,-26 0,0 0,27 0,-27 0,0-1,26 1,-26 0,0 0,27 0,-27-27,0 27,0 0,0-27,26 27,-26-27,27 27,-27-26,26-1,-26 0,27 1,-27-1,26 0,-26-26,27 0,-27 27,26-27,0-1,-26 1,27 0,-1 0,-26-26,27 26,-27-27,26 27,-26-27,27 1,-27-27,0 26,0 1,26-27,-26 26,0-26,0 0,0 0,0 0,0 0,0 0,0 27,0-27,0 0,0 0,0 0,0 0,0 0,0 0,0 0,0 0,0 0,0 0,0-27</inkml:trace>
  <inkml:trace contextRef="#ctx0" brushRef="#br0" timeOffset="113320.4816">11827 13891,'0'0,"0"26,0-26,0 27,0-27,0 26,0 0,0-26,0 27,0-1,0-26,0 27,0-27,0 0,-26-27,26 1</inkml:trace>
  <inkml:trace contextRef="#ctx0" brushRef="#br0" timeOffset="114747.5632">12356 8599,'0'0,"0"0,0 0,0 0,0 0,0 0,0 0,0 0,0 0,0 0,27 26,-1-26,1 27,26-1,0 1,0-1,-1 1,1-1,0 27,0-26,0 25,0 1,-27 0,27 0,0 0,-26 27,-1-28,1 1,-1 27,-26-27,0 0,0 26,0 0,0-26,0 27,-26-27,26 52,-27-25,1-1,-1 0,1 1,-1-1,1 27,-27 0,27-27,-1 27,-26 0,27 0,-27 0,26-1,1-25,-1 26,-25-1,25 1,1-26,-1 26,-26-1,27-25,-1 26,1-1,-1 1,1 0,26-27,-27 27,1 0,0-27,-1 27,27-26,-26-1,26 0,-27-26,27 27,0-27,-26 26,26-26,0 0,0 26,0-26,0 0,0-26,0 25,0 1,0-26,26-1,-26 27,0-26,27-1,-27 1,26-1,-26 0,27-26,-27 27,0-27,26 26,-26-26,0 0,0 0,0 27,0-27,0 0,0 0,0 0,0 0,0 0,0 0,0 0,0 0,0 0,0 0,0 0,0 0,0 0,0 0,0 0,0 0</inkml:trace>
  <inkml:trace contextRef="#ctx0" brushRef="#br0" timeOffset="116843.6831">13468 15108,'0'26,"0"-26,26 0,-26 0,27 0,25 0,-25 0,26 27,0-54,0 27,0 0,0 27,-1-27,1 0,0 0,-26 0,-1 0,27 0,-53 0,27 0,-1 0,-26 0,0 0,0 0,0 0,0 0,0 0,0-27,0 1,0-1,-26 1,26 26,0-27,-27 1,27 26,-26-27,26 27,0 0,-27-26,27 26,-26 0,26 0,0 0,26 0,1 26,26-26,-27 0,27 0,-27 0,27 0,-26 0,-1 0,-26 27,0-27,0 0,0 26,-26 1,-1-27,1 26,-27 1,26 26,1-53,0 26,-1 1,1-27,26 26</inkml:trace>
  <inkml:trace contextRef="#ctx0" brushRef="#br0" timeOffset="117271.7076">13282 16113,'0'0,"0"27,0-27,27 0,-27 26,26-26,27 27,0-27,0 26,0-26,26 0,1 0,-27 0,0 0,26 0,-26 0,-27-26,1 26,-1 0,1-27,-27 1,0 26,0-27,-27-26,27 53</inkml:trace>
  <inkml:trace contextRef="#ctx0" brushRef="#br0" timeOffset="117551.7236">14023 15849,'0'-27,"-26"27,26 0,0-26,0 26,-27 26,27-26,0 27,27-1,-1-26,1 26,-1 1,27-27,-26 26,25 1,-25-1,-1 1,1-1,-27-26,0 27,-27 26,27-27,-53 27,27-27,0 27,-27-26,0 26,26 0,-26-27</inkml:trace>
  <inkml:trace contextRef="#ctx0" brushRef="#br0" timeOffset="123582.0685">14658 14975,'0'0,"0"0,0 0,0 0,0 0,-26 27,26-27,0 0,0 0,26 0,-26 0,0 0,27 0,-1 0,-26 0,27 0,-1-27,1 27,-1 0,0 0,1-26,26 0,-27-1,1 1,26-1,-27-26,1 27,-1-27,1 26,-1-26,0 1,1-1,-27 0,0 0,26-27,-26 28,0-28,-26 27,26-26,0-1,0 1,-27 0,1-1,0 1,-1 0,1-1,-27 1,26-1,-26-25,27 25,-27 1,0 26,0-26,0-1,0 1,0-1,0 1,1 0,-28-1,27 27,0-26,0 0,0-1,-26 27,26-26,0 26,27 0,-27 0,0-26,0 52,0-25,0-1,0 26,0-26,0 27,-26-1,26 1,0-1,0 1,0-1,1 27,-1 0,-27-26,27 26,0 0,-26 0,53 0,-54 26,27-26,0 0,-26 0,26 0,0 0,0-26,-26 26,52 0,-52 0,26-26,0 26,-26 0,-1-27,28 1,-28 26,54-27,-27 1,0-27,0 26,0 1,27-27,-1 0,1 0,-1 0,1 0,-1 0,1 0,-1-26,1 26,26 27,-27-54,1 54,26-27,0 0,-26 27,26-27,0 0,0 26,26-26,-26 0,0 1,0 25,26-26,-26 0,27 27,-27-1,26-26,1 27,-27 0,26-1,1 1,-1 26,27 0,-26-27,25 27,1 0,0 0,0 0,0 27,0-27,0 0,0 0,0 26,0-26,0 27,0-27,-1 0,-25 0,-1 0,27 0,-26 0,-1 0,1 0,-1 0,1 0,-27 0,0 0,0 0,0 0,0 0,26 0,-26 0,0 26,0-26,27 26,-27 1,26-1,-26 1,26-1,-26 27,27 0,-27 0,26 0,-26 0,0 26,0 1,0-1,0-26,0 26,0-26,0 0,0 0,0 0,27 0,-27-27,0 27,0-26,0-1,0 1,-27-1,27 1,0-1,0 0,0 1,0-1,0-26,-26 27,26-1,0-26,0 27,0-27,0 26,0-26,0 0,26 27</inkml:trace>
  <inkml:trace contextRef="#ctx0" brushRef="#br0" timeOffset="125500.1782">14552 16404,'27'-26,"-1"26,1-27,-1 1,1 26,-1-27,27 1,-26-1,25 27,-25 0,26 27,-27-1,1 1,-27 26,0 0,0 0,-27-27,27 53,-26-52,-1 26,27-27</inkml:trace>
  <inkml:trace contextRef="#ctx0" brushRef="#br0" timeOffset="125708.1901">14976 16907,'0'26,"0"-26,26 0,-26 0,0 27,0-27,0 26,0-26,0 27,0-27,0 0</inkml:trace>
  <inkml:trace contextRef="#ctx0" brushRef="#br0" timeOffset="130491.4637">14579 16378,'0'0,"0"26,0-26,0 0,0 0,0 0,0-26,0 26,0-27,26 27,-26 0,27-26,-1 26,1 0,-1-27,1 27,-1 0,27 0,0 0,0 0,0 0,0 27,26-27,-26 26,0 1,0-1,0 1,0 26,-27-27,27 27,0-27,-27 27,1-26,26-1,-53 27,26-26,1-1,-27 27,0-27,0 1,0-1,0 1,-27 26,27-27,-26 1,-1 26,1-27,-27 0,26 27,-25-53,-1 53,26-26,-26-1,0 1,0-1,1 1,-28-1,27 1,-26-1,-1-26,28 26,-28 1,1-1,-1 1,-25-27,25 26,1 1,-1-27,1 26,-27-26,27 27,0-27,-1 26,-26-26,27 27,-27-27,0 0,27 0,0 0,-27 26,0-26,0 0,27 0,-27 0,0 0,0 0,0 0,0-26,1 26,-1 0,0-27,0 1,0-1,-26 27,26-53,27 27,-27-27,0 0,0 0,27 0,0-26,-1 26,1-27,26 1,0 26,-26-26,26-27,26 27,-26-27,27 26,-1-25,1-1,-1 0,1-26,0 26,26 0,-27-26,27 26,-26-26,26 26,-27 0,27-26,0 26,0 0,0 0,0 0,0 0,27 1,-27-1,0 0,26 0,-26 0,0 27,27-27,-27 0,26 0,-26 27,26-27,-26 0,27 0,-27 1,26 25,-26-26,27 1,-27-1,26 0,-26 0,27 0,-1 27,-26-27,27 0,-1 0,-26 1,27-1,-27 0,26 0,-26 0,0 0,27 1,-27-1,0 0,0 0,0 0,0 0,0 1,0-1,0 0,0-26,0 26,0 0,0 0,0 0,0 27,0-27,0 0,0 0,26 1,-26 25,0-26,0-26,0 26,0 0,26 1,-26-28,0 1,0 26,27 0,-27-26,0 26,26-26,-26 26,0 0,27 0,-27 1,0-28,26 54,-26-27,27 0,-27 0,26 27,-26-27,0 27,27-1,-27-25,0 25,0 1,26-1,-26 28,0-28,0 1,0 26,-26-26,26 26,0 26,-27-26,27 27,-26-27,-1 26,1 27,26-26,-27-1,1 27,-1 0,27 0,-26 0,0 0,26 0,-27 0,1 0,26 0,-27 27,27-27,-26 0,-1 26,27-26,-26 0,-1 27,27-27,-26 26,26-26,-27 27,27-27,-26 26,26-26,-27 0,1 27,26-27,-26 26,-1-26,27 27,-26-27,26 0,0 0,-27 26,27-26,0 0,0 0,-26 27,26-27,0 0,-27 0,27 0,0 0,0 0,0 0,0 0,0 0,0 0,0 0,0 0,0 0,0 0,0 0,0 0,0-27,0 1,27 26,-27-27,0-26,0 27,0-1,26-26,-26 27,27-27,-27 27,0-27,26 26,-26 1,0-1,0 27,0 0,0 0,0 0,0 0,0 0,0 0,0 27,0-1,-26 1,-1-1,27 27,-26-27,-1 27,1-26,-1 26,1-27,-1 27,1-26,26-1,-26 1,26-27,-27 26,27-26,0 0,27 0,-27 0,26 0,0 0,1 0,-1-26,27 26,-26 0,26 0,-27-27,27 27,-27 0,1 0,-1 0,-26 0,27 27,-27-27,0 0,26 26,-26-26,27 0,-27 0,0 0,0 0,0-26,-27-1</inkml:trace>
  <inkml:trace contextRef="#ctx0" brushRef="#br0" timeOffset="131521.5226">9711 5636,'-27'0,"1"26,-1-26,1 0,-27-26,0 26,26 0,-52 0,26 0,0 0,-26 0,26 26,0-26,0 27,0-1,27 0,-27 1,26-1,1 27,-1 0,1-26,0 26,26 0,0-1,0 28,0-27,0 26,26-26,-26 26,26-26,-26 0,0-26,27 26,-27-27,26 27,-26-53,27 26,-27-26,26 0,27 0,-26-26,26 26,-1-26,28-1,-1 1,1-1,25 1,-25-1,-1 27,27-26,-27 26,27-27,-53 27,0 0,26 0,-26 27,-26-27,26 26,-27-26,1 27,-27-27,26 0,-26 0,27 26,-27-26,0-26,0-1,0 1,-27-27,27 0,-26-26,-1-1,-26 1,27-1,-27-25,26 25,-25 27,25 0,1 0,-1 1,1 25,26 1,-27 26,27 0,-26 0,26 0,0 0,0 0,26 0,-26 0,0 26,0-26,27 0,-27 0,26 0</inkml:trace>
  <inkml:trace contextRef="#ctx0" brushRef="#br0" timeOffset="133092.6125">8758 5398,'0'26,"0"0,0 1,0-1,-26 27,26 0,0 0,0 26,-27-26,27 27,0-1,0 1,0-1,-26 27,26 0,0-1,0 1,0 27,-27-1,27 0,0 0,0 27,-26-27,26 27,0 26,0-26,0 0,0 26,26-26,-26 26,0-26,27 0,-27 26,26-26,-26-1,0 1,0 0,0 0,0-1,0 1,-26 0,26 0,0-1,-27 1,27-27,0 27,0-27,27 1,-27-1,0-53,0 27,26 0,-26-27,0 1,0-1,0-26,27 0,-27 0,0-27,0 1,0-1,0 1,0-27,0 0,0 0,0-27</inkml:trace>
  <inkml:trace contextRef="#ctx0" brushRef="#br0" timeOffset="133403.6303">8308 11906,'0'27,"0"26,0 0,0-1,0 1,27 27,-1-1,-26-26,27-26,-1 25,1-25,-1-1,0-52,1 26,26-27,-27-25,27-1,0 0,0-27,26 1,-26 26,0 0,-26-26,-1-1</inkml:trace>
  <inkml:trace contextRef="#ctx0" brushRef="#br0" timeOffset="134115.671">6403 5874,'0'26,"0"1,0-1,0 27,27 0,-27 0,0 26,0 1,0-1,0 27,-27-27,27 27,0 26,0-26,-26 26,26 27,0-26,0 25,-27 27,27 1,0-1,-26 27,26-27,0 26,0 1,0 0,0-27,0 0,0 0,-27-26,27 0,0-27,0 0,0 1,0-54,0 27,0-27,-26 1,26-27,0-27,0 27,0-27,0 1,0-27,0 0,0 0,0 0,-26-27,26 1,0 0,-27-1</inkml:trace>
  <inkml:trace contextRef="#ctx0" brushRef="#br0" timeOffset="134456.6905">6112 10557,'-26'-27,"-1"1,27 26,-26 0,26 0,0 0,0 0,0 26,0 1,0 26,26 0,1 0,-27-27,26 27,1 0,-27-27,26 1,-26-1,0-26,27 0,-1 0,-26-26,27 26,-1-27,27 1,-27 26,1-53,-1 27,1-1,-1 27,1-26,-27-1,26 27,-26 0,27-26,-27 26,0 0,26 0,-26 0</inkml:trace>
</inkml:ink>
</file>

<file path=ppt/ink/ink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16:41:52.6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 3 73,'-15'9'17,"15"-9"-16,12 11-2,2-20-32,10-4 0</inkml:trace>
</inkml:ink>
</file>

<file path=ppt/ink/ink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21:19.4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41 53 29,'-3'-20'36,"1"7"2,-2 2-1,4 11-15,-9-9-12,9 9-5,-1 10-2,2 12 0,0 10-3,2 11 1,-1 13-1,0 9 2,-1 8-2,0 5 2,-4-3-1,1-2 1,-2-8-2,-2-8 2,2-12-3,-2-11 0,6-34-3,-4 47-1,7-35-12,-3-12-19,1-11-2,4-8 0,3-4 1</inkml:trace>
  <inkml:trace contextRef="#ctx0" brushRef="#br0" timeOffset="350">215 453 47,'8'15'36,"-8"-15"1,13 10-2,-13-10-24,19 11-5,-6 1-3,8 3 0,0 5-1,1 0 0,-2 5-1,2-1 1,-3-1-1,-2-1-1,-2-1-2,-7-6-7,7 2-17,-5-8-12,1-9 0,-1-4 1</inkml:trace>
  <inkml:trace contextRef="#ctx0" brushRef="#br0" timeOffset="601">717 389 35,'0'0'35,"0"0"2,-19 34 1,-10-2-20,4 14-9,-10 11-6,0 10 1,-3 5-2,2 4-1,-2 1 1,6-6-2,4-2 0,6-11-1,7-7-1,15-51-3,-14 64-6,14-64-25,0 0-3,0 0-2,0 0 3</inkml:trace>
  <inkml:trace contextRef="#ctx0" brushRef="#br0" timeOffset="876">984 482 69,'13'22'41,"-10"3"-1,-2 1 0,-13-3-33,7 6-3,-3-2-1,-3 1-3,2-2 0,1-4-2,3 0-1,-3-8-4,8-14-14,-1 17-20,1-17 2,0-18-1,2-4 1</inkml:trace>
  <inkml:trace contextRef="#ctx0" brushRef="#br0" timeOffset="1099">994 249 40,'19'1'30,"-19"-1"-15,6 11-15,-6-11-25,11 12-7</inkml:trace>
  <inkml:trace contextRef="#ctx0" brushRef="#br0" timeOffset="1300">1204 757 39,'12'-9'37,"-1"-8"0,0-6 0,-7-7-20,10-1-9,-4 4-5,3 1 0,-3 0-2,-1 4 0,1 5 1,-4 4-2,-6 13 1,11-7-2,-11 7 0,14 18-1,-6 1 0,5 1 1,-1 3-1,3-3 1,-1-1 1,2-2 1,-4-8 2,3-2-1,-4-11 1,1-6 0,1-8 1,0-6-2,1-6 0,0-6-2,0-7 1,-2-4-3,1 2 2,-3 3-4,-1 6 0,-4 4-7,5 12-10,-4 3-18,4 11 1,1 2 0,4 8 1</inkml:trace>
  <inkml:trace contextRef="#ctx0" brushRef="#br0" timeOffset="1713">1912 352 45,'12'-20'33,"-8"5"4,-2-6-10,3 6-14,-8-2-5,4 4-4,-1 13 0,-7-10-1,-2 15-1,-1 10-1,-2 6 0,-2 12 2,2 3-4,-1 2 2,3 1-2,3-3 2,5-3-2,4-9 2,3-6 0,6-13 1,3-4-1,3-7 2,0-10 0,1 0 1,-3-8 0,2 1-1,-7-2 0,1 5-1,-5 2 0,-3 8-1,-3 10-1,16 12 0,-3 14-2,6 7 1,8 15-1,2 9 0,8 11-2,1 6 0,3-4 2,-6-2-1,-3-3 1,-11-10-2,-8-7 3,-13-48-2,-9 53 3,9-53-3,-59 3 3,13-16 3,-9-13 0,3-4 0,1-11-1,6-1 2,8-9 0,15 0 4,13 0-4,17 0-3,14 2 0,8 1 3,7-2-2,5 4-2,1 1-1,-5-2-26,4-1-14,-4-12-2,-8-13 0,-5-24 0,-25 97 43</inkml:trace>
</inkml:ink>
</file>

<file path=ppt/ink/ink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21:30.1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267 45 27,'0'0'31,"-3"-13"3,3 13-10,-11-15-10,11 15-5,-12-11-3,12 11-2,-20-5-2,6 6 0,-1 2-1,-2 4 0,0 3 0,-2 2 0,0 3 0,3 6 0,-1 3-1,1 4-1,0 0 2,2 3-2,1 0 1,2 3-1,2 1 0,3-3 0,3 2 0,5-1 2,7 0-2,2-2 2,6 0-2,3-1 1,6-1-1,4 1 2,2-6-2,3 1 0,1-2 1,2 0-1,3-3 0,2-3 1,-1-3-1,0-4 1,4-1-1,0-6 1,0-5 0,0-3 0,-2-8 0,-1-2 0,-1-8 1,-1-4 0,-4-4 0,-3-4-1,-5-3 1,-5-4 0,-4-1 1,-3 2-1,-11-1 1,-2 3-1,-8-1 2,-3 0-2,-10 4 2,0 3-1,-8 2 1,-1 3 0,-3 4-1,-3 4 0,-2 1 1,-1 9-1,1 1 0,1 3 0,0 3-1,1 5 0,-1 5-1,2 3-1,2 13-3,-2 0-9,4 13-25,-2 4-1,1 7 1,-1 0 0</inkml:trace>
</inkml:ink>
</file>

<file path=ppt/ink/ink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21:38.21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75 536 71,'26'-15'35,"-3"3"0,-6 1 0,-10 0-29,-7 11-3,0 0-1,-2 21 0,-12 1-1,-1 11 0,-6 11-1,-1 5 1,0 7 0,2 0 0,3-3-1,7-6 0,6-9 1,11-11 0,8-16 0,9-13 0,10-15 0,4-11 1,4-10 0,1-7 0,-3-6 0,-4 0-1,-5 4 1,-6 7 0,-8 8-1,-6 15 0,-11 17-1,13 5 0,-6 15 0,1 7 0,5 7 0,3 1 0,5 0 0,2-4 1,3-10 0,2-7 0,-2-7 1,-4-6 0,-7-11 0,-4-7 1,-9-5-1,-6-5-1,-8-1-1,-3 0-2,-3 0-1,-3-1-4,8 11-11,-3-3-21,9 3 0,4 2 0,7 0 1</inkml:trace>
  <inkml:trace contextRef="#ctx0" brushRef="#br0" timeOffset="497">827 523 56,'18'26'36,"-3"1"0,-2 4 0,-5-4-10,4 10-16,-8-2-5,2 2-1,-3-5-1,0-3-1,-1-4-1,0-8-3,4-4-9,-6-13-26,3-11 0,1-11 0,2-9-2</inkml:trace>
  <inkml:trace contextRef="#ctx0" brushRef="#br0" timeOffset="851">1399 468 55,'0'0'30,"0"0"0,-29-3-2,5 6-17,-10 2-4,0 7-1,-4 3 1,7 12 0,2 1 1,15 9-1,5-1-1,15 3 0,5-3-2,13-2 0,5-5-1,5-6-1,2-6-3,-2-10-3,5-4-6,-12-16-22,4-6-7,-5-11 2,-1-10-2</inkml:trace>
  <inkml:trace contextRef="#ctx0" brushRef="#br0" timeOffset="1120">1681 85 71,'0'0'36,"1"20"0,-6 5 0,1 15-24,-9 6-6,0 13-2,-5 8-1,0 7-1,-4 3 0,2 0-1,1-4 0,0-4-1,4-9-3,0-13-4,10-7-18,1-15-12,6-16 1,-2-9-1,19-23 0</inkml:trace>
  <inkml:trace contextRef="#ctx0" brushRef="#br0" timeOffset="1358">1834 467 76,'-3'18'37,"-12"1"-1,-4 3 2,-9 1-26,8 7-6,-2 0-1,5 2-1,5-2-1,10-2 0,9-4-1,8-6 0,9-4 0,6-7-3,7-5-2,4-11-5,13-2-19,-5-8-12,7-4 0,3-5 0,3-3 1</inkml:trace>
  <inkml:trace contextRef="#ctx0" brushRef="#br0" timeOffset="1573">2602 424 67,'0'0'38,"0"-12"-2,-24 9 2,-11 10-14,-14-4-17,0 5-4,-1 1-2,5 5 0,10 1 0,18 4 0,19-2 0,21 4 1,15 1-1,13 3 1,4-1 0,4 1 0,-9-1-1,-6 1 1,-18-1 0,-16-1-1,-18-3 0,-15-2 0,-12-5 1,-11-1-2,-5-5 0,-3-5 0,0-4-2,1-8-1,7 1-3,0-14-10,9 6-23,3-8-2,7-1 2,0-5 0</inkml:trace>
  <inkml:trace contextRef="#ctx0" brushRef="#br0" timeOffset="2057">641 0 88,'-46'16'36,"-5"5"-1,1 2 1,6 4-34,11 2-2,10 2 1,17-4 0,17-3 0,19-12 1,16-5 0,7-9 1,4-4 0,-3-6 0,-5-3 0,-14 0-2,-13 0-1,-22 15-1,-7-15-10,-15 18-26,-8 6-1,-3 5 0,-4 5-1</inkml:trace>
</inkml:ink>
</file>

<file path=ppt/ink/ink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21:57.61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136 7 70,'4'-10'36,"-4"10"0,0 0-5,-12 0-18,12 0-4,-10 7-3,10-7-1,-10 11-1,10-11 0,-10 8-1,10-8 1,0 0-1,0 0-1,0 0 0,0 0-1,-3 10 0,3 0 0,0 4 0,1 8-1,0 9 1,2 10 0,1 6 0,-1 6 1,-1 5-1,0 0 1,0-1 0,0-2 0,-2-9 0,0-5-1,-1-10 0,0-5 0,0-8 0,1-4 0,0-14 1,0 12 0,0-12-2,0 0 0,0 0 0,0 0 0,0 0 0,0 0 0,0 0 0,0 0 0,0 0 0,0 0 0,0 0 0,0 0-20,-9 1-22,-8-7-2,-16-12 1,-20-9-1,53 27 44</inkml:trace>
</inkml:ink>
</file>

<file path=ppt/ink/ink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02T22:11:43.982"/>
    </inkml:context>
    <inkml:brush xml:id="br0">
      <inkml:brushProperty name="width" value="0.05292" units="cm"/>
      <inkml:brushProperty name="height" value="0.05292" units="cm"/>
      <inkml:brushProperty name="color" value="#FF0000"/>
    </inkml:brush>
  </inkml:definitions>
  <inkml:trace contextRef="#ctx0" brushRef="#br0">19050 1429,'0'-27,"-26"27,-1 0,1 0,0 0,-27 27,26-27,1 0,-1 26,1 1,26-1,26-26,1 27,-1-1,27 1,-26-27,25 26,-25 27,-1-27,1 27,-54 0,27 0,-53 0,27 0,-27 0,-26 0,26 0,0-27,0 27,26-26,1-1,0 0,26-26,0 0,-27 27,27-27,0 0,0 0,0 0,0 0,0-27,0 27</inkml:trace>
  <inkml:trace contextRef="#ctx0" brushRef="#br0" timeOffset="326.0186">18574 2090,'0'-26,"27"-1,-27 27,0 0,0-26,26 26,-26 0,0 0,-26 0,26 26,-27 1,1-1,-1 27,1-26,-1-1,27 1,0-1,0 0,27-26,-1 0,1 27,26-27,-27 0,0 0,27 0,0-27,-26 27,-1 0,1 0,-1 0,1 27,-27-27,26-27,-26 27,0 0</inkml:trace>
  <inkml:trace contextRef="#ctx0" brushRef="#br0" timeOffset="1741.0996">7964 873,'0'0,"-53"-79,53 79,-53-80,80 27,-27 1,53-28,0 1,0-1,0 28,26-28,0 27,-26 0,0 53,-53 0,106 27,-80 26,-26 26,0 0,-26 27,0 0,-1 26,-26-26,27-26,-1 25,1 1,-1-26,27-1</inkml:trace>
  <inkml:trace contextRef="#ctx0" brushRef="#br0" timeOffset="2099.1201">8467 1693,'0'-26,"26"26,-26-27,0 1,0 0,0 26,0 0,-26 0,0 0,26 26,-27 0,27 1,0-1,27 1,-27-1,26-26,0 0,1-26,-1 26,-26-27,0 27,0-26,-26 26,26 0,-27 0,1 0,0 0,26 26,0-26,-27 0,27 0,27 27,-27-27,0 0,26 26,-26-26</inkml:trace>
  <inkml:trace contextRef="#ctx0" brushRef="#br0" timeOffset="6950.3976">18733 8440,'0'0,"0"27,0-27,0 26,0-26,0 27,0-27,0 0,0 0,0 26,0-26,0 0,0 0,0 0,0 0,0-26,0 26,0-27,0-26,0 27,0-27,26 0,-26-26,0 26,0 0,0-27,0 27,0 1,0-1,0 0,0 26,0 1,0-1,0 1,0-1,0 27,0 0,0-26,0 26,0 0,0 0,0 26,-26-26,26 27,0-1,-27 1,27-1,-26 1,26-27,-27 26,27-26,0 0,0-26,27-1,-27 1,0-27,26 0,-26 0,27 0,-27 0,26 27,-26-1,27 1,-27 26,0 26,0-26,26 53,-26-53,0 53,27-26,-27 25,26 1,-26-26,0-1,0 1,27-27,-27 26,0-26,0 0,0 0,0 0,0-26,0 26,0 0,26-27</inkml:trace>
  <inkml:trace contextRef="#ctx0" brushRef="#br0" timeOffset="32462.8568">11880 10107,'-53'-26,"0"-27,0 53,-26-27,26 1,-26-1,26 1,-53-27,0 27,0 26,0-27,1 1,-28 26,1-27,-27 27,27 0,0 0,-27 0,0 27,0-27,1 26,-1 1,-26-27,26 26,0 27,-26-27,26 1,1 26,-28-27,28 27,-1 0,27 0,-27-27,27 27,-27 0,26 0,28 27,-28-28,28 1,25 53,-26-53,27 26,0 1,-1 26,27-27,0 27,0-27,1 27,-1 0,26-27,1 54,-1-28,1 1,-1 0,27 26,-26 1,-1-27,27 26,-26 0,26 0,-27 1,1 25,26 1,-26-27,26 54,-27-54,27 27,0-1,0 1,0 0,0-27,0 53,0-26,27 26,-27-26,0 26,0-26,26 26,-26 1,0-28,26 1,-26 0,27 0,-1-27,1 27,-1-54,27 28,-26-27,26-1,0-25,-1 26,1-27,27-26,-1 26,-26-26,26 27,1-28,-1 1,1 27,-1-27,0 0,1 0,-1-1,0 1,1 0,-1 0,27 0,-27 0,1-27,26 27,-27 0,27-26,-27-1,27 27,0-26,-27-27,27 26,0 1,0-1,0-26,-1 26,1 1,0-27,26 26,-26-26,26 27,-26-27,27 0,-1 0,0 0,0 0,27-27,-27 1,27 26,0-27,0 1,-27-27,27 27,-27-1,27-26,-27 27,0-27,1 0,-27 0,26 0,-26 0,-1 0,1 0,0-26,-26 0,25-1,-25 1,26-1,-54-25,28-1,-1 0,-26-26,0-1,0 28,0-28,0 1,-27-27,27 0,-26 27,26-27,-27-26,0 0,1 0,-1 26,-26-26,27 0,-27-1,0 1,0 0,0 0,0 0,-27-1,1 1,-1 0,1 0,0-27,-27 27,0 0,0-1,0-25,0 26,-26-27,-1 27,-26 0,1-1,25 28,-26-28,1 28,-28-1,27 0,1 0,-1 27,0 0,0 26,27 27</inkml:trace>
  <inkml:trace contextRef="#ctx0" brushRef="#br0" timeOffset="34253.9593">19791 2302,'-53'26,"27"54,-27-1,26-26,27 0,0 26,0-26,27-26,52-1,1-26,25 0,1-26,27-27,25 0,1 0,0 0,0-26,-27 26,-26 0,0 26,-27 27</inkml:trace>
  <inkml:trace contextRef="#ctx0" brushRef="#br0" timeOffset="34801.9906">20267 8017,'0'53,"0"0,-26 0,26-27,-26 27,52-27,-26-26,53 0,0-26,26 0,1-54,25 27,28 0,-27-26,-1 26,1 27,0-27,-27 26,1 1</inkml:trace>
  <inkml:trace contextRef="#ctx0" brushRef="#br0" timeOffset="40202.2992">4154 10795,'-53'26,"0"-26,1 0,-28 0,1 0,-1 0,28 27,-54-54,26 27,-26 0,1 0,-28 0,28 0,-28 0,1 0,0 0,-1 27,1-27,0 0,-1 26,1 1,26-1,1-26,-28 27,27 26,1-27,-1 1,26 26,-25-1,25 1,1 0,-1 0,27 27,-26-1,26 0,0-26,27 27,-27-1,26 27,1-27,26 1,-26-1,26 27,0-27,0 1,0 25,26-25,-26-1,26 0,1 1,26-1,-27-26,1 27,26-1,0-26,-1 0,-25 0,26 26,0-53,0 54,0-54,0 27,-1 0,28 0,-27-26,0 25,0 1,26-26,-26-1,26 27,1-26,25-1,-25-26,26 27,-1-1,1-26,0 26,26-26,-26 0,0 27,26-27,-26 0,0 0,26 26,1-26,-28 0,1-26,27 26,-28 0,28 0,-1-27,0 27,1 0,-28 0,1-26,0 26,0-26,0 26,-27 0,1-27,-1 27,0-26,1-1,-1 1,-26-1,26 27,1-53,-1 27,0-1,1-25,-27 25,26-26,-26 0,26 0,-26 27,27-27,-54 0,27 0,0 0,0 0,0-26,-27 26,1 0,-1-26,-26-1,27 1,-27 0,0-1,-27 1,1-1,-1-25,1 25,-27-26,0 1,0 25,0-26,-26 1,-1-1,-25 26,25-26,1 27,-27-27,0 0,27 27,-27-27,0 27,0-1,0 1,1 0,-28-1,27 27,-26 1,-27 25,27 1,-27 26,1 0,-1 26,0 27,0-27</inkml:trace>
  <inkml:trace contextRef="#ctx0" brushRef="#br0" timeOffset="41826.3923">4445 14526,'0'26,"-26"-26,-27 0,27 27,-27-27,0 26,0-26,-27 26,1-26,0 27,-27-27,26 26,-52 1,26-27,0 0,1 26,-28-26,28 27,-28-27,1 0,0 0,-1 0,1-27,0 27,-1 0,1-26,0 26,26 0,-26 0,-1 0,28 0,-1 0,0 0,27 0,-27 26,26 1,27-1,-26 1,0-1,26 1,0 26,0-1,0 28,27-27,-1 0,1 26,-1-26,1 26,26 1,0-1,0 0,0 27,0-26,0 25,26-25,-26 26,27-27,-27 27,26 0,-26-27,27 0,-1 1,1-1,25 1,-25-27,-1-1,27 1,0-26,0 26,0 0,0 0,0-27,0 0,26 27,-26-26,26-1,1 1,-1-1,1 1,-28-27,28 26,-1 1,27-27,-27 26,1-26,-1 27,1-27,25 26,-25-26,26 0,-27 0,27 0,0 26,26-26,-26 0,0-26,26 26,0 0,-26 0,26 0,1 0,-28 0,54 0,-27 0,1 0,-1 0,-26 0,26 0,0 0,1 0,-1-26,0 26,-26-27,0 27,0-26,0 26,-27 0,0-27,1 1,-54-1,27 1,0-1,-26-26,-1 0,-26 1,26-28,-26 1,0-27,0 0,-26-26,26-27,-26 27,-1-53,1 26,-1 0,1-26,-27 26,53 0,-53-26,26 26,-25 27,-1 0,-27 0,1 26,-27 26,0 27,0 1,-52 52,-1 0,27 26,-27 0,27 1,26-27</inkml:trace>
  <inkml:trace contextRef="#ctx0" brushRef="#br0" timeOffset="469599.8596">6139 8943,'-27'0,"27"0,0 0,0 0,0 0,0 0,0 0,0 0,0 0,0 0,0 0,0 0,0 0,0 0,0 0,0 0,0 0,0 0,0 0,0 0,0 0,0 0,0 26,0-26,0 0,0 27,0-27,0 0</inkml:trace>
  <inkml:trace contextRef="#ctx0" brushRef="#br0" timeOffset="471735.9818">6827 8149,'0'-26,"0"26,0 0,0-27,0 27,0-26,0 26,-27 0,27 0,0 0,0-27,0 27,27-26,-1 26,-26-27,27 1,25 0,-25-1,-1 1,1 26,-1-27,-26 27,0 0,27 27,-27-27,-27 26,27 27,-26-27,-1 27,1-26,-1 26,1 0,0-27,26 27,-27-53,27 26,-26 1,26-27,0 0,0 0,-27 26,27-26,0-26,0 26,0 0,0 0,0 0,0-27,0 27,27 0,-1-26,-26 26,27 0,-1-26,0 26,1 0,-27 0,26 0,-26 0,27 0,-1 0,1 0,-27 0,26-27</inkml:trace>
  <inkml:trace contextRef="#ctx0" brushRef="#br0" timeOffset="473336.0733">3810 8758,'0'0,"0"0,0 0,0 0,0 0,0 0,0 0,0 0,0 0,0 0,0 0,0 0,0 0,0 0,0 0,0 0,0 0,0 0,0 0,0 0,0 0,0 0,0 0,0 0,0 0,0 0,0 0,0 0,0 0,0 0,0 0,0 0,0 0,0 0,0 0,0 0,0 26,0-26,0 0,0 0,0 0,0 0,0 0,0 27,0-27,-26 26,26-26,0 0,0 0,0 0,0 0,0 27,0-27,0 0,0 0,0 0,0 0,0 0,0 0,0 0,0 0,0 0,0 0,0 0,0 0,0-27,0 27,0 0,0 0,-27 0</inkml:trace>
  <inkml:trace contextRef="#ctx0" brushRef="#br0" timeOffset="474638.1476">2302 8440,'0'0,"0"0,0 0,27 0,-27 0,0 0,0 0,0 0,0 0,0 0,0 0,0 0,0 0,0 0,0 0,0 0,0 0,0 0,0 0,0 0,0 0,0 0,0 0,0 0,0 0,0 0,0-26,-27 26,27-27</inkml:trace>
  <inkml:trace contextRef="#ctx0" brushRef="#br0" timeOffset="475159.1776">900 8017,'0'0,"0"0,0 0,0 26,0-52,0-1</inkml:trace>
  <inkml:trace contextRef="#ctx0" brushRef="#br0" timeOffset="477991.3396">794 10081,'0'0,"-26"0,26 0,0 0,0 0,0 0,0 0,0 0,-27 0,27 0,0 0,0 0,0 0,0 0,0 0,0-27,27 1,-27-1,26 1,-26-27,27 0,-27 0,26 27,0-27,-26 0,27 0,-27 26,0 1,0-1,0 1,0 26,0 0,0 0,0 0,-27 26,27-26,-52 27,25-1,1 1,-1-27,1 26,-1-26,27 0,0 0,0 0,0-26,0-1,27 1,-1-1,-26-25,27 52,-1-27,1 27,-27 0,26 27,-26-1,26 0,-26 1,0-1,27 1,-27-1,0 1,26-27,-26 0,27 26,-27-26,26 0,-26 0,0-26</inkml:trace>
  <inkml:trace contextRef="#ctx0" brushRef="#br0" timeOffset="479626.4331">1297 10001,'0'0,"0"27,26-27,-26 0,0 0,0 0,0 0,0 0,27 0,-27 0,0-27,0 1,26-1,-26 1,0-1,27-25,-27-1,26 26,-26-26,0 27,27-27,-27 26,0-26,0 27,0 0,0 26,0 0,0 0,0 0,0 0,0 0,0 0,0 0,-27 26,1-26,-1 26,27 1,-26-1,-1-26,27 0,0 0,0 0,0 0,0-26,0-1,27 27,-27-26,26 0,-26 26,0-27,0 27,27 0,-27 0,0 27,26-27,-26 0,0 26,27 0,-27-26,0 0,0-26,26 26,-26-26</inkml:trace>
  <inkml:trace contextRef="#ctx0" brushRef="#br0" timeOffset="480529.4848">2143 9922,'0'26,"0"-26,0 0,0 53,0-53,0 0,0 0,0 0,0 0,0 0,0 0,0 0,0-26,0-1,27 1,-27-27,26 27,-26-27,27 26,-27 1,0-1,26 1,-26-1,0 27,0-26,0 26,0 0,0 0,0 0,0-27,0 27,0 0,0 0,0 27,-26-27,26 26,0 1,-27-27,27 26,0-26,-26 27,26-27,0 0,0 0,26-27,1 27,-1-26,-26 26,27-27,-1 1,1-1,-27 27,0 0,0 0,0 0,0 27,0-27,0 26,0 1,0-27,0 0,26 0</inkml:trace>
  <inkml:trace contextRef="#ctx0" brushRef="#br0" timeOffset="481187.5224">2805 9975,'0'26,"0"-26,0 27,-27-27,27 0,0 0,27-27,-27 1,26-1,-26 1,27-1,-27-25,26 25,-26-26,27 27,-27-27,26 0,-26 26,0 1,0-1,0 1,0 26,-26 0,-1 26,27 1,-26-1,-1 1,1-1,26 1,-27-27,27 0,0 0,27 0,-27 0,26-27,1 1,-27 26,26-27,-26 27,0-26,0 26</inkml:trace>
  <inkml:trace contextRef="#ctx0" brushRef="#br0" timeOffset="481774.556">3572 9895,'0'0,"0"0,0 0,0 0,0-26,0 0,0-1,27 1,-27-1,26-26,1 27,-27-27,26 26,-26 1,27-1,-27 1,0 0,0 26,0 0,0 0,0 26,0 0,-27 1,27-1,0 27,-26-26,26-27,0 26,0-26,0 0,0 0,26-26,1 26,-27-53</inkml:trace>
  <inkml:trace contextRef="#ctx0" brushRef="#br0" timeOffset="482185.5795">4234 9948,'0'0,"0"0,0 0,0 0,-27 0,54-26,-27-1,0 1,0 0,26-27,1 26,-27-26,26 27,1-27,-27 26,26 1,0 26,-26-27,0 27,0 0,0 0</inkml:trace>
  <inkml:trace contextRef="#ctx0" brushRef="#br0" timeOffset="487565.8872">16246 7938,'0'26,"0"0,0 1,0-1,0 27,0 0,0 0,0 0,0 0,0 0,0 0,26-27,-26 1,0-27</inkml:trace>
  <inkml:trace contextRef="#ctx0" brushRef="#br0" timeOffset="487843.9031">16140 8070,'0'-27,"0"1,26 26,1 0,-1 0,1 26,-1 1,27-27,-26 53,26-27,-27 27,0-26,-26 25,27 1,-54-26,27-1,-26 1,0-1,-1-26,1 0,-1 27,1-27,26-27,-27 27</inkml:trace>
  <inkml:trace contextRef="#ctx0" brushRef="#br0" timeOffset="488135.9198">17383 7964,'0'0,"0"26,0 1,0 26,-26-27,26 27,0 0,0 26,0-26,0 0,0 0,0 0</inkml:trace>
  <inkml:trace contextRef="#ctx0" brushRef="#br0" timeOffset="489850.0179">635 5794,'0'0,"27"0,-27 0,-27-26,27 26,0 0,0 26,-26-26,26 27,26-27,-26 26,27-26,-27 27,53-27,-27 26,1-26,26 0,-27-26</inkml:trace>
  <inkml:trace contextRef="#ctx0" brushRef="#br0" timeOffset="490494.0547">2911 6297,'-27'0,"27"0,0 0,0 27,0-1,27-26,-27 26,26 1,1-1,-1-26</inkml:trace>
  <inkml:trace contextRef="#ctx0" brushRef="#br0" timeOffset="490837.0743">4260 6694,'0'0,"27"26,-1-26,27 0,0 0</inkml:trace>
  <inkml:trace contextRef="#ctx0" brushRef="#br0" timeOffset="492716.1818">16405 5927,'0'-27,"0"27,-27 0,27 0,-26-26,26 26,-27-27,1 1,26 26,-27-27,1 27,26 0,-27 27,1-1,-1 27,1-26,-1 26,1 0,26-1,0-25,26 26,1-27,-1 1,27-1,27-26,-27 0,26 0,-26-26,0 26,0-27,0 1</inkml:trace>
  <inkml:trace contextRef="#ctx0" brushRef="#br0" timeOffset="493495.2264">17516 5847,'0'0,"0"-26,0 26,0 0,0-27,0 27,0 0,0 27,0-1,-27 1,27 26,0-27,0 27,0 0,0-27,-26 27,52-26,-26 26,0-27,0 1,27-1</inkml:trace>
  <inkml:trace contextRef="#ctx0" brushRef="#br0" timeOffset="494494.2835">17516 6694,'0'0,"0"0,0 0,0 0,0 0,-27-26,27 26,-26 26,-1-26,27 0,-26 26,-1 27,1-26,26-1,0 27,26-26,1 26,-1-27,27-26,0 0,0 0,0-26,0 26,-27-53,27 26,-26 1,-27-27,0 26,-27 1,1-27,-1 53,-25 0,-1-26,26 52,1-26,-1 26</inkml:trace>
  <inkml:trace contextRef="#ctx0" brushRef="#br0" timeOffset="495006.3128">17463 7382,'0'-27,"-27"27,27-26,0 26,-26 0,26 0,-27 26,1 1,26-1,0 1,-26 26,26-27,26 1,0 26,1-53,26 0,0 0,0 0,-27-27,27 1,0-1,-27-26,1 0,-27 27,0-27,-27 27,1-27,0 53,-27-27,26 1,1 26,-1 26,1-26,26 27</inkml:trace>
  <inkml:trace contextRef="#ctx0" brushRef="#br0" timeOffset="497732.4687">2249 4392,'0'0,"0"0,0 27,0-27,0 26,0-26,0 26,27-26,-1 0,-26 0,27 0</inkml:trace>
  <inkml:trace contextRef="#ctx0" brushRef="#br0" timeOffset="498598.5183">4392 4895,'0'0,"0"0,0 0,0 0,0 0,0 0,0 26,27 1,-27-27,26 26,1-26,26 0</inkml:trace>
  <inkml:trace contextRef="#ctx0" brushRef="#br0" timeOffset="500197.6097">17542 4366,'0'0,"0"0,0-27,0 54,0-27,-26 0,26 26,0 1,-27 25,27-25,0-1,-26 1,26-1,0 27,26-26,-26-27,0 0</inkml:trace>
  <inkml:trace contextRef="#ctx0" brushRef="#br0" timeOffset="500753.6415">17516 5239,'0'-27,"0"1,-27 26,27 0,-26 0,-1 0,1 26,-1 1,27-1,-26 1,26 26,0-27,26 1,1 25,-1-52,27 0,0 0,-26 0,26-26,0 0,-27-1,0-26,-26 27,0-1,0-26,-26 27,0 26,-27-27,26 27,1-26,-1 26,1 26,-1-26</inkml:trace>
  <inkml:trace contextRef="#ctx0" brushRef="#br0" timeOffset="501265.6708">16219 4339,'-26'27,"26"-27,0 26,0 1,0-1,0 0,0-26,0 53,0-26,0-27,26 53,-26-27,0 1,27-27,-27 26,0-26,26 0,-26 0,0 0,0 0,-26-26</inkml:trace>
  <inkml:trace contextRef="#ctx0" brushRef="#br0" timeOffset="501634.6919">16113 4445,'27'-26,"-27"-1,26 1,27-1,0 27,-26-26,26 26,-27-27,1 54,-1-27,-26 26,0 1,-26-27,-1 26,1 27,26-27,-27-26,27 27,27-1,-1 1,27-27,0 0,-27 26,27-26,-26 0,-1 27,-26-27,0 26,-26-26,-1 27,-26-27,27 26,-1-26,1 0,0 0,-1 27,27-27,0 0,0 0,0 0</inkml:trace>
  <inkml:trace contextRef="#ctx0" brushRef="#br0" timeOffset="502669.7511">1508 1720,'0'-27,"0"27,0 0,0 27,0-27,0 26,0 1,0-27,27 26,-27 27,26-53,1 27,-1-27,27 26,0-52,27 26,-28-27,1 1</inkml:trace>
  <inkml:trace contextRef="#ctx0" brushRef="#br0" timeOffset="503845.8184">2990 2328,'0'0,"-26"27,26-27,0 0,0 0,-27 26,27-26,0 0,0 27,27-1,-27-26,26 0,1 27,-1-27,27 0,-27 0,27-27,-26 27</inkml:trace>
  <inkml:trace contextRef="#ctx0" brushRef="#br0" timeOffset="504223.84">3705 2858,'0'0,"0"0,0 0,26 26,-26-26,26 26,-26 1,27-27,-1 0,27 0,27 0,-1-27</inkml:trace>
  <inkml:trace contextRef="#ctx0" brushRef="#br0" timeOffset="505356.9048">17569 3704,'0'0,"0"0,0 0,0 0,0 0,0 0,0 0,-27 27,27-27,0 26,0-26,0 27,27-1,-27 0,0 1,0-27,-27 26,27 1,0-27,0 26,0-26,0 0,0 0,0 0</inkml:trace>
  <inkml:trace contextRef="#ctx0" brushRef="#br0" timeOffset="506112.9481">16378 3651,'-26'0,"26"0,0 0,0 0,0 27,-27-1,27 1,-26-1,-1 27,27-27,-26 27,26 0,0-26,0 26,0-27,0-26,0 27,0-27,0 0,0-27,26 1,-26-1,27 1,-1-27,1-27,-27 28,26-1,1 0,-27 26,0-26,26 27,-26-1,0 1,0 26,0 0,0 0,26 26,-26 1,0-1,27 1,-1-1,-26 27,27 0,-27 0,26-27,-26 27,0-26,27-1,-27 1,0-1,0-26,0 27,0-27,0 0,0 0</inkml:trace>
  <inkml:trace contextRef="#ctx0" brushRef="#br0" timeOffset="506283.9578">16299 3836,'0'0,"0"27,26-27,1-27,26 27,-27 0,27 0,-27-26,27 26</inkml:trace>
  <inkml:trace contextRef="#ctx0" brushRef="#br0" timeOffset="506750.9845">17675 2963,'0'0,"-27"0,1 27,-1-27,1 0,26 26,-53 1,26-27,1 26,-1 1,1-1,-1 27,27-27,0 1,27-27,-1 26,27-26,0-26,-26 26,52-27,-52-25,25 25,-25 1,-1-27,-26 26,0-26,-26 53,-1-26,-25 26,-1 0,26 0</inkml:trace>
  <inkml:trace contextRef="#ctx0" brushRef="#br0" timeOffset="524910.0232">11668 18098,'0'0,"0"0,-26 26,26-26,0 0,0 0,0 0,0 0,0 0,0 0,0 0,0 0,0 0,0 53,0-53,0 0,0 0,0 0,0 0,26 53,-26-53,0 0,0 0,0 0,0 0,0 0,0 0,53 53,-53-53,0 0,0 0</inkml:trace>
  <inkml:trace contextRef="#ctx0" brushRef="#br0" timeOffset="527134.1504">10213 17754,'0'0,"0"0,0 0,0 0,27 26,-27-26,26 79,-26-26,0-26,27 26,-1 0,-26 0,0-53,27 79,-27-79,0 0</inkml:trace>
  <inkml:trace contextRef="#ctx0" brushRef="#br0" timeOffset="527435.1676">10187 17727,'0'-53,"26"27,-26-1,27 27,-27 0,53-26,-53 26,79 53,-79-53,79 106,-79-54,27 1,-27 27,0-1,-27 1,27-1,-26-26,-27 26,27-52,26-27,-80 53,80-53,0 0,-53-27</inkml:trace>
  <inkml:trace contextRef="#ctx0" brushRef="#br0" timeOffset="531551.403">14076 16801,'-26'-26,"26"26,0 0,0 0,0 0,0 0,-27 0,27 0,0 0,0 0,0 0,27 0,-1 0,1 0,-1 0,1 0,25 0,1 0,0 0,0 0,0 0,0 0,26 0,1 0,-1 0,-26 0,53-27,-27 27,27 0,-26-26,25 26,1 0,0-27,0 27,26-26,-26 26,0 0,26-27,-26 1,0 26,0-27,-1 27,1 0,0 0,-27 0,27 0,-26 0,26 0,-27 0,0 27,1-27,-1 0,-26 26,26-26,1 0,-27 0,26 27,-26-27,26 0,-26 0,0 0,26 0,-26 0,-26 26,52-26,-26 0,0 0,26 0,-26 0,27 0,-27 0,0 0,26 0,-26 0,0 0,26 0,-26 0,0 0,0 0,0 0,0 0,0-26,0 26,-1 0,1 0,0 0,0-27,-26 27,26 0,-53 0,26 0,1 0,-1 0,0 0,1 0,-27 0,26 0,-26 0,0 27,0-27,27 0,-27 26,0-26,26 27,-26-27,27 26,-27-26,0 0</inkml:trace>
  <inkml:trace contextRef="#ctx0" brushRef="#br0" timeOffset="532784.4736">15531 17066,'0'0,"0"-27,0 27,0 0,0 0,27 0,-27 0,26 0,1 0,-27 0,26 0,1 0,-27 0,26 27,1-27,-1 0,-26 0,27 0,-1 0,0 0,27 0,-26 0,26 0,-27-27,27 54,-26-27,25 0,-25 0,26 0,0 0,0 0,0 0,-27 0,27 0,26 0,-26-27,0 27,27 0,-1 0,-26-26,26 26,27-27,-27 27,1-26,-1 26,1 0,-1 0,0-27,1 27,-1 0,27 0,-27-26,1 26,-1 0,27 0,-53 0,26 26,1-26,-1 0,0 27,1-27,-27 0,26 0,-26 0,26 26,-26-26,0 0,0 27,0-27,0 0,0 0,0 26,0-26,-1 0,1 0,0 27,0-27,0 0,-26 0,-1 0,27 0,-27 0,1 0,-1 0,1 0,-1 0,1 0,-1 0,-26 0,0 0,27 0,-27 0,0 26,0-26,-27 27,27-27</inkml:trace>
  <inkml:trace contextRef="#ctx0" brushRef="#br0" timeOffset="533728.5276">17278 17542,'0'-27,"0"1,-27 26,27-26,0 26,0 0,0 0,0 0,0-27,0 27,0 0,27 0,-1 0,1 0,-1 0,27 0,0 0,0-26,26 26,1 0,-1-27,27 27,0-26,-1-1,-25 27,52-26,-26-1,26 27,-26-26,26-1,-26 27,26 0,-52-26,26 26,-1 0,-25 0,-27 26,26-26,-52 0,26 0,-27 0,-26 0,26 0,-26 0,0 0,0 0,-26 27,26-27,0 0,0 0,-26 0,26 0,0 0,-27 0,27 0,0 0,27 0</inkml:trace>
  <inkml:trace contextRef="#ctx0" brushRef="#br0" timeOffset="535563.6324">10372 16933,'0'0,"-26"-26,26 26,-27 0,27 0,0 0,0 0,-26 0,26 0,-27 0,1 0,-1 0,27 0,-26 0,-1 26,27-26,-26 0,26 27,-27-27,27 26,0 1,0-1,0 1,27 26,-27-27,26 27,1-27,-1-26,1 27,-1-1,1-26,-1 27,1-27,-1 0,0 0,1 0,-1 0,-26 26,27-26,-1 0</inkml:trace>
  <inkml:trace contextRef="#ctx0" brushRef="#br0" timeOffset="538056.7748">14156 15055,'0'0,"0"0,-27 0,27 0,0 0,0 0,0 0,0 0,0 0,0 0,0 0,0 0,0 0,0 0,0 0,27 0,-1 26,-26-26,26 0,27 0,-26 0,-1 0,27 27,-26-27,26 0,0 0,-1 0,1 26,0-26,0 0,27-26,-28 26,28 0,-27-27,26 27,1-26,-1 26,-26-27,26 27,-26-26,26 26,1-27,-27 27,0 0,26 0,-26 0,26-26,-26 26,27 0,-1 0,0 0,1 0,-1 0,-26 0,26 0,1 26,-1-26,1 0,-1 0,0 27,-26-27,27 26,-1-26,0 27,-26-27,27 0,-1 26,0-26,1 0,-1 27,1-27,-1 26,0-26,1 0,-1 0,27 0,-53 0,26 0,27-26,-27 26,1-27,26 1,-54 26,28-27,-1 27,1-26,-1-1,-26 27,26 0,-26 0,27-26,-28 26,1 0,0 0,0 0,-26 0,-1 0,1 0,-27 26,26-26,-26 0,0 0,0 0,0 0,0 0,0 0,0 0,0 0,0 0,0 0,0 0,0 0,0 0,0 0,0 0</inkml:trace>
  <inkml:trace contextRef="#ctx0" brushRef="#br0" timeOffset="539258.8439">15664 15425,'0'0,"0"0,-27-26,27 26,-26-27,26 27,0 0,0 0,0 0,0 0,0-26,0 26,26 0,-26 0,27 0,26 0,-27 0,1 0,25 0,28 26,-27-26,26 0,0 0,1 0,-1 0,1 0,-1 0,27 0,-27 0,1 0,25 0,-25 0,-1 0,27 0,-27 0,-26 0,27 0,-1 0,0 0,1-26,-1 26,-26 0,26 0,1-27,-1 27,1-26,-28-1,28 27,-27-26,26 26,1-26,-28 26,28-27,-1 27,-26-26,26 26,-26 0,27-27,-27 27,0-26,0 26,-1 0,1-27,0 27,0 0,-26 0,26 0,-1 0,1 0,-26 0,-1 0,1 27,-1-27,1 26,-1-26,-26 27,27-27,-27 26,26-26,1 27,-27-27,26 0,-26 26,26-26,1 26,-1-26,-26 27,27-1,-1 1,1-27,-1 26,-26-26,0 27,0-27,0 0</inkml:trace>
  <inkml:trace contextRef="#ctx0" brushRef="#br0" timeOffset="540199.8977">18098 15637,'0'0,"0"0,0 0,0 0,0 0,0 0,0 0,0 0,0 0,0 0,0 26,26-26,1 0,-1 0,1 0,26 0,0 0,-1 0,1 0,27 0,-27 0,0 0,26 0,0 0,1 0,-27 27,26-27,-26 0,26 0,-26 0,0 0,0 26,0-26,-27 0,27 0,-26 0,-1 0,1-26,-1 26,-26 0,27 0,-1-27,-26 27,27-26,-1 26,0 0,1-27,-1 27,1 0,-1 0,1 0,-27 0,26 0,-26 0,0 27,0-27,0 26,0 1,-26-27,26 26,-27-26,27 27,0-1,-26-26,26 27</inkml:trace>
  <inkml:trace contextRef="#ctx0" brushRef="#br0" timeOffset="542646.0376">10266 16378,'0'0,"0"26,0 1,0-27,0 26,0 1,27-1,-27 0,0 27,0-53,0 27,0-1,0 1,0-27,0 26,0-26,0 0,0 0,0 0,0 0,0 0,0 0,0 0,0 0,0 0,0 0,0 0,-27 0,27 0,0 0,0 0,0 0,0 0,0 0,0 0,0 0,0 0,0 0,0 0,0 0,0 0,0-26,0 26,0 0,0 0,0 0,0 0,0 0,0 0,0 0,0 0,0 0,0 0,0 0,0 0,0 0,0 0,0 0,0 0,0 0,0 0,0 0,0 0,0 0,0 0,0 0,27 0,-27 0,0 0,0 0,0 0,0 0,0 0,0 0,0 0,0 0,0 0,0 0,0 0,0 0,0 0,0 0,0 0,0 0,0 0,0 0,0 0</inkml:trace>
  <inkml:trace contextRef="#ctx0" brushRef="#br0" timeOffset="544850.1637">10240 16325,'0'0,"26"-53,-26 26,0 1,27 0,-1-1,-26 1,27-1,-1 27,-26 0,26 0,1 27,-27-27,26 26,-26 27,0-27,0 27,-26-26,26 26,0-27,0 1,26-1,-26-26,27 27,-1-27,-26 0,27 0,-1 0,1 0,-27 26,0-26,0 26,0 27,-27-26,1-1,-27 27,26-26,1 26,-27-27,27 1,26-1,-27-26</inkml:trace>
  <inkml:trace contextRef="#ctx0" brushRef="#br0" timeOffset="546683.2685">14103 13388,'-27'-27,"27"27,0 0,-26 0,26 0,0 0,0 0,0 0,0 0,0 0,0 0,0 0,0 0,26-26,-26 26,27 0,-1 0,27 0,0 0,-27 0,27 0,27 0,-27 0,26 0,0 0,1 26,-27-26,52 0,1 0,0 0,0 0,-27 0,54 0,-28 0,1 0,27 0,-28 0,1 0,0 0,0-26,0 26,0 0,-27-26,27 26,0 0,-27 0,0 0,1 0,-1 0,1 0,-1 0,-26 0,26 0,-26 26,26-26,1 0,-27 26,26-26,-26 0,26 0,1 0,-1 0,1 0,-28 27,28-27,-1 0,1 0,-1 0,0 0,1 0,-1 0,-26 0,26 0,1 0,-27 0,26 0,-26-27,0 27,26 0,-26 0,0 0,0-26,0 26,0 0,-27-26,27 26,-26 0,-27 0,26 0,1 0,-27 0,0 0,26 0,1 0,-27 0,26 0,0 0,-26 0,27 0,-1 0,-26 0,27 26,-27-26,0 0,-27-26,1 26</inkml:trace>
  <inkml:trace contextRef="#ctx0" brushRef="#br0" timeOffset="547741.3291">16378 13600,'27'0,"-27"0,26 0,-26 0,26 0,-26 0,0 0,0 0,0 0,27 0,-27 0,0 0,26 0,1 0,-27 0,26-27,27 27,-26 0,-1 27,1-27,25 0,-25 0,26 0,0 26,-27-26,27 0,0 27,0-27,0 0,0 26,-27-26,27 0,0 26,26-26,-26 0,0 0,27 0,-27-26,0 26,26 0,-26-26,26-1,1 27,-28-26,28 26,-27-27,26 1,1 26,-1-27,0 1,1-1,-27 27,26-26,0 26,1-27,-27 27,26-26,-26 26,26 0,-26 0,0 0,26 0,-26 0,-26 0,26 0,0 0,-27 0,1 0,-1 26,27-26,-27 0,1 0,-1 27,1-27,-1 0,1 0,-27 26,26-26,-26 0,27 27,-27-27,26 0,-26 0,0 0,0 0</inkml:trace>
  <inkml:trace contextRef="#ctx0" brushRef="#br0" timeOffset="548865.3934">17304 13917,'0'0,"-26"27,26-54,0 27,0 0,0 0,0 0,0 0,0 0,0 0,26 0,1 0,-27 0,26 0,0 0,1 0,26 0,-27 0,27 0,-26 0,26 0,0 0,26 0,-26 0,0 0,26 0,-26 0,0 0,0-26,26 26,1 0,-27 0,26-27,0 27,-26 0,27-26,-28 26,28-27,-27 27,0 0,0-26,0 26,-1 0,-25-27,26 27,-27 0,27 0,-26 0,26 0,-27 0,0 0,1 27,26-27,-27 0,1 0,-1 0,-26 0,27 26,-1-26,-26 0,0 0,27 0,-27 0,0 0,0 0,26 27,-26-27,27 0,-1 26,0-26,27 27,-26-1,-1-26</inkml:trace>
  <inkml:trace contextRef="#ctx0" brushRef="#br0" timeOffset="551185.5261">10266 14446,'0'0,"0"0,-26 27,26-1,-27 1,1 52,26-26,-27 0,1 26,26 1,0-27,-27-1,27-25,0-1,0-26,0 0,0 0,27-26,-27-1,26-25,-26-1,0 0,27 0,-27 0,26 0,-26 0,27 27,-27 26,26 0,1 26,-1 27,1 0,-1 26,0 1,27-1,-26 27,-1-27,27-26,-26 26,-1-26,1-26,-1-1,-26-26,0 27,0-54,0 27,0-26</inkml:trace>
  <inkml:trace contextRef="#ctx0" brushRef="#br0" timeOffset="551349.5354">10451 14923,'-53'-27,"1"1,-1 26,26 0,-26 0,0 0,27 26,-1-26,27 27,0-1,27-26,-27 26</inkml:trace>
  <inkml:trace contextRef="#ctx0" brushRef="#br0" timeOffset="552788.6176">14923 11668,'0'0,"0"0,0 27,0-27,26 26,-26-26,27 0,-1 0,1 27,-27-27,26 0,1 0,-1 0,27 26,-27-26,1 26,-1-26,27 0,-26 27,26-27,0 26,-1-26,1 27,27-27,-1 0,-26 0,26 26,27-26,-26 0,25 0,-25 0,-1-26,27 26,-27 0,1 0,-1 0,1 0,-1 0,27-27,-27 27,1 0,-1 0,-26-26,26 26,-26 0,26 0,1-27,-1 27,-26-26,27 0,-1 26,0 0,1-27,-1 1,0 26,1-27,-1 27,1 0,25-26,-25 26,26 0,-27 0,0 0,27 0,-26 0,-1 0,27 0,-27 0,0 26,27-26,-26 0,-27 0,26 0,0 0,-26 0,0 27,27-27,-54 0,27 0,0 0,-27 26,-26-26,27 0,-27 0,0 0,0 0</inkml:trace>
  <inkml:trace contextRef="#ctx0" brushRef="#br0" timeOffset="554052.6897">15743 12091,'0'27,"0"-27,-26 0,26 0,0 0,0 0,0 0,0 0,0 0,0-27,0 27,0 0,26 0,-26-26,27 26,-1 0,27 0,0 0,0 0,0 0,0 0,-1 0,1 0,27 0,-27 0,26 0,-26 0,26 26,-26-26,27 27,-27-27,26 0,0 0,1 26,-27-26,26 0,0 0,-26 0,0-26,27 26,-1 0,0 0,-26-27,0 27,27 0,-1-26,0 26,-26-26,27 26,-28-27,28 27,-27 0,26-26,-26 26,26-27,1 27,-1-26,-26 26,26 0,1-27,-27 27,26 0,1-26,-28 26,28 0,-1-27,1 27,-1 0,-26 0,26 0,1-26,-27 26,-1 0,1 0,-26 0,26 0,-27 0,-26 0,27 26,-27-26,26 0,-26 0,0 0,0 0,0 0,0 0</inkml:trace>
  <inkml:trace contextRef="#ctx0" brushRef="#br0" timeOffset="555036.7463">17278 12435,'0'0,"0"-26,0 26,0-26,0 26,0 0,0 0,0 0,0 0,0 0,0 0,0 0,0 0,0 0,0 0,0 0,0 0,0 0,0 0,0 0,0 0,0 0,0 0,0 0,0 0,0 0,0 0,0 0,0 0,0 0,0 0,0 0,0 0,0 0,0 0,0 0,0 0,26 0,1 26,-27-26,26 0,0 0,27 0,0 26,0-26,-26 0,52 0,0 0,1 0,-1 0,27 0,0 0,-27-26,54 0,-1 26,-26-27,26 27,0-26,-26-1,26 27,-26-26,0-1,0 1,-27-1,1 27,-27-26,26-1,-26 27,0 0,-27-26,1 52</inkml:trace>
</inkml:ink>
</file>

<file path=ppt/ink/ink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02T22:21:38.424"/>
    </inkml:context>
    <inkml:brush xml:id="br0">
      <inkml:brushProperty name="width" value="0.05292" units="cm"/>
      <inkml:brushProperty name="height" value="0.05292" units="cm"/>
      <inkml:brushProperty name="color" value="#FF0000"/>
    </inkml:brush>
  </inkml:definitions>
  <inkml:trace contextRef="#ctx0" brushRef="#br0">530 6059,'0'-26,"0"26,0-27,0 27,0 0,26-26,-26 26,0 26,0-26,0 0,0 0,26 27,-26-1,0-26,27 26,-27-26,26 27,27-1,-26-26,52 0,0 0,1 0,26-26,26-1,0 1,1 0,25-1,1 1,0 26,26-27,0 1,-26-1,26 27,27 0,-27-26,0 26,27-27,0 1,-27 26,26-27,1 27,-27 0,1 0,-1 0,0 0,-26 0,-1 27,1-27,-26 0,-1 26,-26-26,26 0,-26 27,-27-27,-26 0,26 0,-26 0,0 0,0 0,-26 0,26-27,-27 27,0-26,1-1,26-26,0 27,0-53,0 26,0-27,26 1,-26-27,0 0,26 0,-26 1,0-54,0 27,0-27,0 27,-27-27,27 0,-26-26,25 26,-25-26,-27 0,26-1,1 1,-1 0,1 0,-27 0,26 26,-26 0,27 0,-27 1,0-1,0 27,0-1,0 1,0 0,0 26,0 0,0 0,0 0,0 1,-27 25,27-26,-26 27,-1 0,-26-1,27 1,-27 26,0 26,-26 1,-1 26,-26 0,1 0,-28 0,1 0,-27 0,27 0,-53 0,26 0,0 0,-26 26,26 1,-26-1,0 1,0-1,0 1,-27-1,27 1,-27-1,27-26,-27 27,27-27,-27 0,27 0,-27 0,1-27,25 27,1-26,-26-1,25 1,1-1,0 1,26-1,-26 1,26-1,1 27,25-26,1 26,26 0,-26 0,52 0,-25 0,52 0,0 0,53 0,-80 0,80 0,-53 79,53 1,0-1,0 27,0 0,0 26,0 0,0 27,0 26,0-26,0 26,0 1,0-1,-26 26,26 1,0 26,0 0,-26-26,26 26,0 0,0 0,0 0,26-26,-26 26,0-53,0 27,0-27,26 1,-26-28,0 1,0-27,0-26,0 0,0-27,0 1,0-27,27 0,-27 0,26-27,-26 0,27 1,-27-1,26-26,1 0,-27 27,26-27,1 0,-1 0,-26 0,53 26,0-26,0 0,26 0,-26-26,27 26,-1-27,-26-26</inkml:trace>
  <inkml:trace contextRef="#ctx0" brushRef="#br0" timeOffset="2562.1465">22675 1058,'0'0,"53"-79,-53 79,27-53,-27 53,0 0,0 0,0 0,0 0,0 0,0 53,0 0,0 0,-27 0,27 26,-26-26,26 0,-27 0,27 0,0-27,0-26,0 0,0 0</inkml:trace>
  <inkml:trace contextRef="#ctx0" brushRef="#br0" timeOffset="3519.2013">22675 979,'0'0,"0"0,-79 26,79-26,0 0,0 0,0 0,0 0,53 0,-53 0,53-26,-53 26,79-26,-79 26,79 0,-79 0,80-27,-80 27,106-26,-27 26,-26 0,26 26,-26-26,27 27,-1-1,0 0,1 1,-27 26,-53-53,105 79,-78-26,-27-26,0 25,0-25,-27 26,-26 0,1-27,-28 1,1-1,-1 27,-25-26,25-27,-26 26,1 0,-1-26,53 0,-27 0,28 0,-1-26,26 0,27 26,0-27,0 27,27-26</inkml:trace>
  <inkml:trace contextRef="#ctx0" brushRef="#br0" timeOffset="4261.2436">22834 2487,'26'0,"-52"53,52 0,-26 0,0 0,0 0,0 26,0-52,0 52,0-53,0 1,0-1,0-26</inkml:trace>
  <inkml:trace contextRef="#ctx0" brushRef="#br0" timeOffset="4615.264">22807 2434,'0'-26,"0"26,0 0,27 26,-27 1,53-1,-53-26,53 53,0-27,0 1,-1-1,1 1,0-1,-26-26,-1 27,1-1,-27-26,0 27,0-27,-27 26,1 1,-27-1,0 1,0 25,-26-25,26-1,0 27,0-26,0-1,0 1,27-1,26-26,0 0,0 0</inkml:trace>
  <inkml:trace contextRef="#ctx0" brushRef="#br0" timeOffset="5006.2863">23495 2646,'0'0,"-26"0,-1 0,27 26,-26-26,0 27,-1-1,27-26,0 27,0-1,27-26,-1 0,0 0,1 0,26 0,-27-26,-26 26,0 0,0-27,-53 27,27 0,-53 0,26 0,0 0,26 27,-26-27</inkml:trace>
  <inkml:trace contextRef="#ctx0" brushRef="#br0" timeOffset="5570.3186">22993 3466,'-27'53,"27"0,0 0,0 0,0 0,0 26,0-26,0 0,0 0,0 0,0-27,-26 1,26-27</inkml:trace>
  <inkml:trace contextRef="#ctx0" brushRef="#br0" timeOffset="5877.3362">22807 3704,'-26'-53,"26"53,0 0,26-26,1 52,-1-26,1 27,26-1,26 27,-26-26,0-1,0 0,0 27,0-26,-27-1,1 1,-27-1,0-26,-27 27,-26-1,0 1,0-1,-26-26,26 27,-26-1,26-26,26 0,27 0,-26-26</inkml:trace>
  <inkml:trace contextRef="#ctx0" brushRef="#br0" timeOffset="6167.3527">23390 3810,'-53'26,"26"27,1-26,-1-1,27 1,27-1,-1-26,1 0,52 0,-26-26,0-1,0 27,0-26,-27-1,-26 1,0-1,0 27,-26 0,-27 0,0 0</inkml:trace>
  <inkml:trace contextRef="#ctx0" brushRef="#br0" timeOffset="14977.8564">9446 8017,'0'26,"26"1,-26 26,0 0,0 26,-26 0,26 54,0-1,-26 53,-1 0,1 1,-1 52,1 0,-1 26,1 27,-27 1,26 25,1 27,-1 0,27-27,-26 27,26-26,-26-1,26-26,-27-26,1 0,26-54,-27 1,1-27,-1-53,1 1,-1-27,1-54,-1 1,27-53,-26 0,26-53,0-52</inkml:trace>
  <inkml:trace contextRef="#ctx0" brushRef="#br0" timeOffset="16203.9268">9420 8255,'52'26,"-25"1,52-27,27 0,0-27,26 27,1-26,25 0,1-1,26 1,0-1,1 1,-1 26,27 0,-1 0,27 0,-26 0,26 26,0 1,0-1,27 1,-27-1,27 27,-27 0,0 0,0 26,-26-26,26 26,-53 1,27 26,-27-1,0 1,0 0,-26 26,0 1,-27-1,0 27,-26 0,0-27,0 27,-27-1,1 1,-27 0,-27 0,0 26,1-26,-27 26,-27 0,1 0,-27 27,-26-27,-1 27,-52-1,26-25,-26 25,-27 1,0-53,1 26,-28 0,1-26,0-27,0 27,-27-53,1 26,-1-26,-26-27,0 1,-1-1,-25-26,-1 0,1-27,-27 1,-27-1,27 1,-26-27,-1 0,1 0,26 0,0-27,0 27,52-26,1-1,53 27,-27-53,54 27,25-1,1-26,53 27,-1-53,27 26,27-27</inkml:trace>
  <inkml:trace contextRef="#ctx0" brushRef="#br0" timeOffset="17190.9833">11377 11113,'-52'79,"-1"27,0 0,-27 52,1 1,0 26,26 0,-27 1,1-28,26 1,0-27,27-26,-1-26,1-54,26-26,0-26,0-27,26-53,27-26,-26-27,25-26,1-27,0-26,27 53,-54-27,53 27,-26 53,0 26,0 0,-26 53,26 53,0 26,-1 27,1 53,-26 26,52 1,-26 25,26 1,-26 0,27 0,-27-53,0-1,-27-25,27-1,-27-52,-26-1,-26-26,0-26,-27-27,-27 0,1 0,-27-27,27 1,-1 26,1 0,26-26,0 52,27-25,26 52,0-27,26 27,27 0,0 0,0 27,26-1,1 0,-1 1,0-27,-26 26,0-26,0 0,0-26,-27-1,-26-25,27-1,-27 0,0-27,0 1,-27 26,27 0,0 27,0-1,0 54,27-1,-1 1,27 52,27-26,-27 0,52 26,-25-26,26 0,-1-27,1 1,-26-27,-27 0,-1 0,1-27,-53-25,27-1,-54 0,27-27,0 1,0 26,0-26</inkml:trace>
  <inkml:trace contextRef="#ctx0" brushRef="#br0" timeOffset="17483">13494 10954,'0'26,"0"27,-26 0,-27 26,26 27,-26-26,27 25,26-25,0-1,0-52,26-1,27-52,0-1,27-26,-28-53,1 1,-26-54,-1 0,-26-26,0 26,-26-26,-1 26,1-26,-27 53,0 26,27 27,-27-1</inkml:trace>
  <inkml:trace contextRef="#ctx0" brushRef="#br0" timeOffset="18294.0463">4101 9366,'-53'-26,"27"-1,0 27,-1-26,1-1,26 27,-27-26,27 26,-26 0,26 0,26 0,27 26,-26-26,25 27,28-1,-1 1,1 26,25-27,1 1,27-1,-28-26,28 27,-1-27,0 0,-26 0,0-27,-27 27,1 0,-54 0,1 0</inkml:trace>
  <inkml:trace contextRef="#ctx0" brushRef="#br0" timeOffset="18661.0673">5610 8731,'0'-26,"0"26,-27 26,54 27,-54 27,54-1,-27 27,0 0,0 26,0 0,0 0,0 1,0-27,0-1,26-25,-26-27,26 0,1-53,-1-27</inkml:trace>
  <inkml:trace contextRef="#ctx0" brushRef="#br0" timeOffset="18993.0863">5768 9049,'0'-53,"-26"26,26 1,0 26,26 26,1-26,-1 53,54-26,-28 52,28-26,-1 26,1-26,-1 27,0-1,1-26,-27 26,0-52,-27 26,-26 0,-26 0,-27-27,0 1,-27 25,-25 1,25-26,1-1,-27 1,53-27,0 26,0-26,53 0,27-26,-1-1,27 1</inkml:trace>
  <inkml:trace contextRef="#ctx0" brushRef="#br0" timeOffset="19263.1018">6774 9313,'-27'27,"27"26,-26-27,-1 27,27-26,27 25,-1-25,1-27,26 0,0 0,-1-27,1-25,-26 25,-1 1,-26-1,-26 1,-27-27,0 53,0-27,0 27,27 0</inkml:trace>
  <inkml:trace contextRef="#ctx0" brushRef="#br0" timeOffset="19528.1168">7409 9313,'0'0,"0"27,0-27,53 0,0 0,26 0,27 0,26 0,27 0,26 0,0 0,0 26,-52-26,-1 0,-26 0,-53 0</inkml:trace>
  <inkml:trace contextRef="#ctx0" brushRef="#br0" timeOffset="20264.1589">3837 13229,'0'0,"0"0,53 0,0 0,0 0,-1 0,54 0,-26 0,26 0,-1 27,1-27,26 0,-26 0,0 26,0-26,0 0,-27-26,1 26</inkml:trace>
  <inkml:trace contextRef="#ctx0" brushRef="#br0" timeOffset="20542.1748">5398 12726,'26'0,"-26"27,0 52,0-26,0 27,0 25,-26 1,26 0,0 0,0 26,0-52,0-27,26-27</inkml:trace>
  <inkml:trace contextRef="#ctx0" brushRef="#br0" timeOffset="20861.1931">5636 12647,'0'-26,"26"-1,1 27,26 0,26 53,1-26,-1 25,27 28,-27-1,1 1,-1 25,0 1,-52-26,-1 25,-26-25,-26 26,-1-53,-26 26,-26-26,0-27,26 27,-27-26,27-27,0 26,1-26,25 0,1-26,52-1,1 1</inkml:trace>
  <inkml:trace contextRef="#ctx0" brushRef="#br0" timeOffset="21175.2111">6641 13097,'27'0,"-27"26,0 1,0-1,26 1,-26-1,27 1,-1-1,1 1,26-27,-27 0,27-27,-27 1,27 26,-26-53,-27 26,26 1,-52-27,-1 26,1 1,-27 0,0 26,-26 0,52 0,-52 0,52 0,1 26</inkml:trace>
  <inkml:trace contextRef="#ctx0" brushRef="#br0" timeOffset="21461.2275">7197 13150,'26'26,"1"-26,26 0,-27 27,27-27,27 0,25 26,-25-26,52 27,0-27,27 0,0 0,26 0,-26 26,0-26,-1 0,-25 0,-54 0,-53 0,1 27,-54-27</inkml:trace>
  <inkml:trace contextRef="#ctx0" brushRef="#br0" timeOffset="33122.8945">16987 11562,'53'0,"-1"0,1 0,0 0,27 0,-1 0,0 0,1 0,-27 0,0 0,0 0,-1-26,1 26,-26 0,-1-27,1 1</inkml:trace>
  <inkml:trace contextRef="#ctx0" brushRef="#br0" timeOffset="33522.9174">18495 10821,'-27'0,"27"27,0-27,-26 26,26 1,0 26,0 26,-27 1,27-1,0 27,0 0,-26 26,26-26,0 0,-27-1,27-25,0-1,27 0,-27-26,0 0,0-53,0 0</inkml:trace>
  <inkml:trace contextRef="#ctx0" brushRef="#br0" timeOffset="33965.9427">18230 10874,'-26'0,"26"0,0-26,0 26,26 0,1 26,26-26,-1 27,28-1,26 1,-27 26,27-27,0 54,0-28,-27 1,27 27,-27-27,-26 0,0 26,0-26,-27 0,1 0,-27-27,0 27,0-26,-27-1,1 0,-27 1,0-1,0 27,-26-26,-1 26,27-27,-26 27,26-27,-26 1,52-1,1 1,-1-1,1-26</inkml:trace>
  <inkml:trace contextRef="#ctx0" brushRef="#br0" timeOffset="34343.9643">19606 11509,'-26'27,"-1"-1,1 27,-1-26,1 26,26 0,0-27,26 0,1 1,-1-1,27-26,0 0,0 0,-27-26,27 26,-26-53,-27 27,0-1,0-26,-27 27,1-27,-1 26,27 1,-26-1,-1 27</inkml:trace>
  <inkml:trace contextRef="#ctx0" brushRef="#br0" timeOffset="34727.9863">20241 11562,'-26'27,"52"-1,-26-26,53 27,-27-27,54 0,26 0,-1-27,28 27,25-26,-25-1,52 27,-26-26,-27 26,0-27,1 27,-54 0,0 0</inkml:trace>
  <inkml:trace contextRef="#ctx0" brushRef="#br0" timeOffset="43050.4623">2143 8493,'0'0,"0"0,0 0,0 0,0 0,0 0,27-26,-27 26,26-27,1 1,-1 26,-26-27,27 1,-1-1,1 27,-27-26,26 26,-26-27,0 1,0 26,27 0,-27 0,0 0,0 0,0 0,0 0,0 0,0 26,0-26,0 53,0-26,0-1,0 27,26 0,-26-26,0 52,0-53,27 27,-27 0,0-26,0 26,0-27,0 1,0-1,0-26,0 26,0-26,0 27,0-27,-27 0,27 0</inkml:trace>
  <inkml:trace contextRef="#ctx0" brushRef="#br0" timeOffset="43309.477">2011 9075,'27'0,"-1"0,1 0,52-26,-26 26,26 0,1-27,-1 27,0 0,1-26,-27 26,0 0,-1 0,1 0,-26 0,-1 26,-26-26,0 0,27 27</inkml:trace>
  <inkml:trace contextRef="#ctx0" brushRef="#br0" timeOffset="44762.5603">2249 12330,'0'0,"-26"0,26 0,0 0,0 0,26 0,1-27,-1 27,1-26,-1-1,1-26,-1 53,1-26,-27-1,26 1,-26 26,0 0,26 0,-26 0,0 26,0 1,0-1,0 27,0 0,0 0,-26 0,26 0,0 0,-26 0,26 0,-27 0,27-27,-26 0,26 1,0-1,-27 1,27-27,0 0</inkml:trace>
  <inkml:trace contextRef="#ctx0" brushRef="#br0" timeOffset="45069.5778">2170 12832,'-27'0,"27"0,0 0,27 0,-1 0,1 0,-1 0,27 0,-26-26,26 26,-27 0,27 0,-27 0,1 0,26 0,-53 26,26-26,-26 0,0 0,27 0,-27 0,0 0,0 0,0 0,0 0,0-26,0 26</inkml:trace>
  <inkml:trace contextRef="#ctx0" brushRef="#br0" timeOffset="59140.3826">8599 8599,'0'-26,"0"26,-26 26,-1-26,1 26,-1 27,27 0,-26 0,52-26,-26 26,53-27,-26 27,-1-53,27 0,0 0,-26 0,-1-53,1 27,-1-1,-26-26,-26 0,-1 0,-26 27,0-27,27 27,-1 26,-26 0,27 26</inkml:trace>
  <inkml:trace contextRef="#ctx0" brushRef="#br0" timeOffset="59719.4157">8441 12356,'-27'-26,"1"26,-1-27,1 27,-27 27,26 26,1-1,-27 1,53 0,-26 27,26-27,26-1,0-25,27-1,-26-26,26 0,0-26,-27-1,-26 1,0 0,0-1,-26-26,-1 27,-26-1,27 27</inkml:trace>
  <inkml:trace contextRef="#ctx0" brushRef="#br0" timeOffset="60569.4644">17331 10980,'0'0,"-27"0,27-26,-26 26,-1 26,1-26,-1 27,1-1,-1 1,27 26,-26-27,26 27,26-27,1 1,-1-27,27 26,0-52,0 26,0-27,0 27,-27-53,-26 27,0 0,-26 26,-1-27,-26 1,1-1,-1 27,26 0,27 0</inkml:trace>
  <inkml:trace contextRef="#ctx0" brushRef="#br0" timeOffset="61467.5157">23098 10398,'0'0,"0"0,27 0,-27 0,26-26,1-1,-1 1,1-27,26 0,-53 26,26 1,1 0,-27-1,0 1,0 26,26 26,-52 1,26 25,0 1,0 27,-27-1,27 1,0 25,0-52,0 27,0-27,0-1,0-25,0-1,0 1,0-1,-26-26</inkml:trace>
  <inkml:trace contextRef="#ctx0" brushRef="#br0" timeOffset="61661.5268">23046 10954,'0'26,"0"-26,26 0,0 27,54-27,-27 0,0 0,0 0,0 0,-1 0,1 0,-26 0,-1 0,1 0,-1-27,1 27,-1 0</inkml:trace>
  <inkml:trace contextRef="#ctx0" brushRef="#br0" timeOffset="63897.6547">6483 5636,'0'0,"0"0,0 0,26 0,-26 0,0 0,0 0,0 0,0 0,0 0,0 0,0 0,0 0,27 26,-27 1,26-27,27 0,26-27,27 1,26-1,27-52,26 26,27-26,-27 26,27-27,-27 27,0 27,-26-1,-27 27,-52 0,-1 0,-52 27,26-1,-27 1,0-1,1 27,26-26</inkml:trace>
  <inkml:trace contextRef="#ctx0" brushRef="#br0" timeOffset="67078.8367">2567 12250,'0'0,"0"0,0 0,0 27,-27-27,27 26,-26 27,-1-26,27 25,-26 1,26 0,0 0,26 0,27 0,-26-27,26 1,0-27,26 0,-26-27,26 27,-52-52,26 25,0-52,-27 26,1 0,-27 0,0-26,-27 26,-26 0,0 0,0 0,-26 53,0-27,-1 54,1-27,-1 53,28 26,-1 1,0-1,26 0,1 27,26-26,0-1,26-26,1 0,26-27,26 1,0-54,1 1,-1-1,0-26,1 0,-27 1,0-28,-27 27,-26-26,0 0,-26 26,-27 0,0 0,-27 0,1 26,0 27,-1 27,1-1,0 27,26 0,26 27,-26-1,53 0,0 1,27-27,26-1,-27 1,54 0,-1-53,0 0,27 0,-27-53,27 27,-53-27,27 0,-27 0,-27-26,0-1,-26 1,-26 26,-27 0,0 0,0 0,0 27,-26 26,-27 0,27 26,-1 27,-25 0,52 0,0 27,0-1,0 0,26 1,27-1,27-26,-1 26,27-52,0-1,0-26,53 0,-27-26,27-1,0-26,-27 27,1-27,-27 0,26 0,-53 0,1 0,-27 0,0-26,-27 26,-25 0,-1 0,-27 27,27-1,-26 1,0 26,26 0,-27 26,27 1,-26-1,26 1,27 26,-1-27,1-26</inkml:trace>
  <inkml:trace contextRef="#ctx0" brushRef="#br0" timeOffset="70464.0303">8229 12515,'-27'-27,"27"27,0-26,0 26,0 0,0 0,0 26,0-26,0 27,0-1,0-26,0 27,0-1,27 1,-27-1,26-26,1-26,-1 26,1-27,-27 1,26-1,1 1,-27-1,26 1,-52-1,26 27,-27 27,1-27,-1 26,-26 1,27-1,-1 27,1-26,26-27,0 0,0 0,0 0,26-53,1 26,-27 1,26-27,-26 26,27-25,-27 25,-27 27,27 0,-26 0,26 27,0 25,-27-25,27-1,27 1,-27-1,26 1,1-27,-1 0,1 0,-27 0,0 0,26-27,-26 27,-26 0,26 0,-53-26,53 26,-53 0,53 0</inkml:trace>
  <inkml:trace contextRef="#ctx0" brushRef="#br0" timeOffset="70961.0587">7303 12356,'0'0,"0"27,0-27,0 0,0 0,26-27,1 27,-27 0,26-53,1 53,-1-26,1-1,-1 1,1-1,-27 27,0 0,26 0,-26 0,0 53,0-26,0 26,-26-27,26 53,0-26,0 0,0 0,-27 0,27 0,0-27,-26-26,26 27,0-1,0-26,-27 0,27 0</inkml:trace>
  <inkml:trace contextRef="#ctx0" brushRef="#br0" timeOffset="71198.0723">7250 12859,'26'0,"-26"0,27 0,-1-27,1 27,-1 0,27-26,0-1,0 27,0-26,-27 26,27 0,-26 0,-1 26,1-26,-27 27,26-1,-26-26,0 27,0-27</inkml:trace>
  <inkml:trace contextRef="#ctx0" brushRef="#br0" timeOffset="77547.4354">6668 4471,'0'0,"0"0,0 0,0 0,0 0,0 0,0 0,26 0,-26 0,0 27,0-1,27-26,-27 27,0-27,26 26,1 1,-1-27,27 0,0 0,26-27,27 1,0-1,0-26,26 1,0-1,1 0,-27 0,-1 26,-25 1,-1-1,-52 27,-1 0,-26 0,0 0,27 0,-54-26,54 0,-27-1</inkml:trace>
  <inkml:trace contextRef="#ctx0" brushRef="#br0" timeOffset="78339.4807">6800 3413,'-26'-26,"26"26,0 0,0 0,0 0,-27 0,27 0,0 0,0 26,-26-26,26 27,0-1,26 1,-26-1,27-26,-1 26,27-26,26 0,1-26,26 0,-1-1,28-26,-1 0,0 0,27 0,-27 0,-26 27,-26-27,-1 53,-26-26,0 26,-53 0,0 0,26-27,-26 27,0 0,0 0,0 0,0 0,0 0,27 0,-1-26</inkml:trace>
  <inkml:trace contextRef="#ctx0" brushRef="#br0" timeOffset="82035.6921">2382 8520,'-27'-27,"1"27,26-26,0 26,-27 0,1 26,26-26,-27 27,27-1,-26 27,26 0,0 0,0 26,0-26,26 0,1 26,-1-26,1 0,-1-26,27-1,0 1,26-27,-26 0,27-27,-1 1,-26-1,26-26,-26 0,0 0,0-26,-26 26,-1-26,-26-1,0 28,-26-28,-1 1,-26 26,0 26,-26-26,26 27,-53 0,27 26,-1 0,1 26,0 27,-1-27,27 54,0-27,0 26,27 0,0 1,26-1,26 1,0-28,27 1,0-26,27-1,-27 1,26-27,0-27,1-26,26 27,-27-27,-26 0,0 0,0 0,-27-26,1 26,-54-26,1 26,-1 0,-26-27,-26 54,0-1,-1 1,1 26,-1 0,1 26,26 27,0 0,0 27,0-1,27 0,-1 27,27-26,27 25,26-25,0-27,0 26,0-52,52-1,-25-26,-1-26,27-1,-27 1,1-27,-27 0,0 0,0-26,-27-1,-26 1,0-27,-53 27,27-1,-27 27,-27-26,1 26,0 27,-1 26,1 0,-27 0,27 52,-1 1,1 27,26-1,0 27,27-27,-1 27,27 0,27-27,-1 1,27-1,26-26,1-26,-27-27,52 0,1-27,-26-26,25 0,-25-26,-27 26,26-26,-26-27,-26 26,-27-25,0 25,-27 1,1-1,-27 1,-27 26,27 0,-26 27,26 26,-26 0,-1 26,1 1,26 26,0-1,0 1,0 27,27 26,-1-53,1 26,26 0,0-26,0-26</inkml:trace>
  <inkml:trace contextRef="#ctx0" brushRef="#br0" timeOffset="84350.8246">7726 8758,'0'0,"-26"-27,26 27,-27 0,27 0,0-26,0 26,0 0,0 0,27-27,-27 27,0-26,26 26,1-27,-27 1,26 26,1 0,-27 0,0 0,0 0,26 0,-26 26,0 1,26-1,-26 1,0 26,0-27,0 27,0-26,0 25,0-25,27-1,-54 1,54-1,-54-26,27 27,0-27,0 0,0 0,-26 26</inkml:trace>
  <inkml:trace contextRef="#ctx0" brushRef="#br0" timeOffset="84598.8388">7673 9128,'0'0,"0"0,0 0,-26 0,26 0,0 0,26-26,1 26,-1 0,1-27,-1 27,1 0,25 0,-25-26,-1 26,1 0,-1 0,1 0,-1 0,1 0,-27 0,0 0,0 0,26-27,-26 27</inkml:trace>
  <inkml:trace contextRef="#ctx0" brushRef="#br0" timeOffset="85348.8817">8573 8705,'0'-27,"0"1,0 26,0-27,0 27,26-26,-26 26,-26 26,26-26,-27 27,1-1,-1 1,1-1,26 27,-26-53,26 27,-27-1,27-26,27 0,-1 0,27-26,0-1,-27-26,27 27,0-27,-26 0,26 27,-27-27,-26 53,0-27,0 54,-26-27,-27 53,0-1,0 28,26-27,-52 26,26-26,0 26,27-52,-1-1,27 1,0-27,27-27,-1-26,27 27,-27-27,27 0,0 0,0-26,-26 52,26 1,-53-1,0 27,0 27,-27 26,1-27,-1 27,27-26,-26-1,26-26,0 0,26 0,27-26,-26-1,26 1,-27 26,0-27,1 54,-27-1,-27 1,1 26,0-1,-1 28,1-27,26 0,0-27,53-26,26 0</inkml:trace>
  <inkml:trace contextRef="#ctx0" brushRef="#br0" timeOffset="90864.1971">17119 10742,'0'27,"0"-27,26-27,1 27,-27-26,26 26,1-27,26-26,-27 27,27-1,-27 1,-26-1,27 27,-27 0,0 0,0 0,0 27,0-1,0 1,0-1,-27 27,27 0,-26-26,26 25,0-25,-26 26,-1-27,27 27,-26-26,26-1,0 1,-27-27,27 26,0-26,0 27,0-27,0 0,0 0,0 0</inkml:trace>
  <inkml:trace contextRef="#ctx0" brushRef="#br0" timeOffset="91324.2234">17119 11113,'-27'0,"1"0,26 0,0 0,0 0,0 0,26 0,1-27,-1 27,27-26,0 26,0-27,0 27,0-26,0-1,0 27,-27 0,1 0,-27 0,0 0,-27 27,1-27,-27 26,26 1,-26-1,1 1,-1-27,0 0,26 26,27-26,0 0,0-26,53 26,-26 0,26-27,26 1,-26-1,0 1,-27-1,1 27,-27 0,0 0,-27 0,1 27,-27-1,0-26,0 27,0-1,27 1,-1-27,27 0,27 0,-1-27,27-26,26 27</inkml:trace>
  <inkml:trace contextRef="#ctx0" brushRef="#br0" timeOffset="93538.3501">23681 10451,'0'-26,"-27"-1,1-26,-1 27,27-1,-53 1,27 26,-1-27,1 27,-1-26,1 26,0 0,-1 26,1-26,-1 27,27-27,-26 53,26-27,-27 1,27 26,0 26,-26-26,26 0,0 26,0-26,26 0,-26 0,27 0,-1 0,1-27,26 1,-1-1,28-26,-27 0,26 0,0 0,-26-26,0-1,27 1,-54-27,27 0,-26 26,-1-52,-26 26,0 0,0-26,-26 26,-1-26,-26 26,0 0,0 0,0 0,0 26,1 1,-1 26,-27 0,27 0,0 26,1 1,-1-1,26 54,1-27,-1 0,1 26,26 0,0 1,0-1,26 0,1-26,-1 0,1 0,26 0,-1-53,-25 27,26-1,0-26,0-26,0 26,-1-27,1-26,-26 0,-1 0,27 0,-53-26,27 26,-27-26,0-1,-27 1,27 26,-53 0,27 0,-1 0,-26 27,1-1,-28 1,1 26,26 0,-26 0,-1 26,27 1,0 52,0-26,27 0,-1 53,1-27,52 1,-26-27,53 26,-26-26,52 26,-26-52,27 26,-1-27,27-26,-27 0,0 0,1-26,-27-1,0-26,0 0,0 0,-27-26,0 26,-26-53,0 27,-26 26,0-26,-1 26,-26 0,0 26,0 1,27 26,-27-27,0 27,0 0,0 0,27-26,-27 0,26-27</inkml:trace>
  <inkml:trace contextRef="#ctx0" brushRef="#br0" timeOffset="94409.3999">6853 2381,'0'0,"-26"0,26 0,-27 0,1 0,26 27,-27-1,27 1,-26-1,26 1,-27 25,27-25,27-1,-1 1,1-27,26-27,26 1,27-1,0-25,26 25,0-52,27 52,-27-26,27 0,-27 1,-26 25,-26 1,-1 26,-26-27,-27 27,1 0,-1-26,-26 26,0 0,0 0,27 0,-27 0,26-27,27 27</inkml:trace>
</inkml:ink>
</file>

<file path=ppt/ink/ink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02T21:26:41.491"/>
    </inkml:context>
    <inkml:brush xml:id="br0">
      <inkml:brushProperty name="width" value="0.05292" units="cm"/>
      <inkml:brushProperty name="height" value="0.05292" units="cm"/>
      <inkml:brushProperty name="color" value="#FF0000"/>
    </inkml:brush>
  </inkml:definitions>
  <inkml:trace contextRef="#ctx0" brushRef="#br0">20294 6297,'-27'-26,"1"-1,-27 1,-26-27,-1 0,-26 26,-26-25,0-1,-53 26,-1-26,-52 53,27 0,-27 27,26 26,-26 0,53 26,-1 0,28 27,78-27,27 27,53-26,53-27,80 26,52-26,53 0,79-53,27 26,53 1,27-27,25 0,-25 0,25 0,-52-27,-53 1,-26 26,-27-53,-80 0,-52 0,-79 0,-80-53,-53 27,-106-27,-26 0,-106 0,-27 1,-26 52,-26 0,-1 0,27 26,53 27</inkml:trace>
  <inkml:trace contextRef="#ctx0" brushRef="#br0" timeOffset="1879.1075">19156 7276,'0'0,"0"0,0-26,0 26,0 0,0 0,-26 0,26 0,-27-27,1 27,-1-26,27 26,-53-27,53 27,-52-26,25 26,-26-27,27 27,-27-26,0 26,0 0,-26 0,52-27,-26 27,-26 0,26 0,0 0,0 0,0 0,27 0,-27-26,26 26,1 0,-1 0,1 26,-1-26,27 0,-26 0,0 0,-1 0,1 27,26-1,-27-26,1 27,26-1,-27-26,27 27,-26-1,26 1,-27-1,27 1,-26-1,26-26,0 26,0 1,-27-1,27 1,0-27,0 26,0 1,0-1,0-26,0 27,0-27,0 26,27 1,-27-27,0 26,26-26,-26 26,27-26,-27 0,26 27,1-27,-1 0,1 0,-1 26,27-26,-27 0,1 0,26 0,-27 0,27 0,0 0,0 27,0-27,0 0,26 0,-26 26,27-26,-28 0,1 0,0 0,0 0,0 0,0 0,-26 0,25 0,-25 0,26 0,-27 0,27 0,-26 0,26-26,-1 26,1-27,-26 27,26-26,-27-1,27-25,-26 52,-1-53,-26 26,27 1,-1-27,-26 26,-26-26,26 27,-53-27,0 27,0 26,-53-27,27 27,-27 0,53 0,-27 27</inkml:trace>
  <inkml:trace contextRef="#ctx0" brushRef="#br0" timeOffset="18048.0323">23998 13282,'0'0,"0"0,0 0,-26 0,26 0,0 0,0 0,0 0,26 27,1-27,-1-27,27 27,26 0,1-26,-1 26,0 0,1 0,-27-27,0 27,0 0,-27 27,-26-1,0 1,0 25,-26 28,-1-1,27 1,-26 25,-1-25,27 26,-26-27,26 0,26-26,-26 0,27 0,-27 0,26-53,-26 27,0-1,-26-26,-1 26,-26-26,-26 27,-1-1,1 1,-27-1,0-26,27 27,0-1,26-26,0 27,53-27,0 0,0-27</inkml:trace>
  <inkml:trace contextRef="#ctx0" brushRef="#br0" timeOffset="29354.6789">21167 8890,'0'0,"-26"-26,26 26,-27 0,27 0,-26 0,-1 0,-26-27,27 27,-1 0,1-26,-27 26,-26 0,26 0,-27 0,1 0,0 0,-1 0,-26 26,27-26,-27 27,27-27,26 26,-27 0,1 1,26-1,27 1,-1 26,1-27,-1 27,54-26,-27 26,26-1,1-25,26 26,26-27,0 27,-26-26,53-1,0 1,0-1,0 0,26 1,-26-1,26-26,-26 0,0 0,0-26,-1-1,1-25,-26-1,-27 0,26-27,-53-25,1 25,-54 1,1-1,-27-25,-26 52,-27 26,-27 1,-25-1,-1 1,-26 26,0 0</inkml:trace>
  <inkml:trace contextRef="#ctx0" brushRef="#br0" timeOffset="34941.9986">5186 2990,'0'0,"-26"0,-1-27,27 54,-26-54,-1 27,1-26,26 26,-27 0,1 0,0-27,-1 27,1-26,-1 26,1 0,-1-26,1 26,-27 0,26 0,-26 0,1 26,-28 0,27 1,-26-1,26 27,-26 0,26 0,-27 0,27 26,0-26,1 27,-1-27,26 0,27 26,-26-26,26 0,0 26,26-52,1 25,-1-25,1 26,25-27,1 1,0-1,27-26,-1 0,-26 0,53 0,0-26,-1-1,-25 27,52-53,-26 27,-27-27,27 27,-26-27,-1 0,0 0,-26 0,-26-26,-1-1,-26 27,0-26,-53 26,27 26,-54-25,1 52,0 0,-27 26,26 0,-25 27</inkml:trace>
</inkml:ink>
</file>

<file path=ppt/ink/ink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07T17:32:20.718"/>
    </inkml:context>
    <inkml:brush xml:id="br0">
      <inkml:brushProperty name="width" value="0.05292" units="cm"/>
      <inkml:brushProperty name="height" value="0.05292" units="cm"/>
      <inkml:brushProperty name="color" value="#FF0000"/>
    </inkml:brush>
  </inkml:definitions>
  <inkml:trace contextRef="#ctx0" brushRef="#br0">4142 9426,'-24'0,"24"0,-25 0,0 0,25 0,0 0,0 0,0 0,0 0,25 0,24 0,1 0,24 0,1-25,49 0,0 0,0 1,0 24,25-25,0 0,24 0,-49 0,25 25,-25 0,0-24,-25 24,1 0,-51 24,1-24,-25 0,-25 0,0 25,-25-25,25 0,-50-25,25 25,1-49</inkml:trace>
  <inkml:trace contextRef="#ctx0" brushRef="#br0" timeOffset="267.0152">5854 8458,'25'0,"-25"0,25 25,-1 0,1 25,0 24,0 25,-25 25,0 0,25 25,-25 0,0 0,0 0,0-1,0-48,0 24,0-50,0-24,0-25,24-25,-24-25,25-50</inkml:trace>
  <inkml:trace contextRef="#ctx0" brushRef="#br0" timeOffset="664.038">6102 8384,'-25'-74,"0"49,1 0,24 25,0 25,49 0,-24-1,49 51,1-26,24 26,25-1,0 1,0-1,0 0,0-24,0 0,-25-1,-24 1,-1-25,-24 24,-50 1,0-25,0 24,-50 1,1 0,-26-1,-24 26,0-1,-25 25,-25 0,0 1,25 24,-25-25,0 0,50 0,0-24,49-26,1 1,49-50,25 0,24-50,26 1</inkml:trace>
  <inkml:trace contextRef="#ctx0" brushRef="#br0" timeOffset="1032.0591">7813 8855,'-24'0,"-26"0,0 0,1 50,24-1,-25 1,1 25,24-1,25 0,0 1,0-26,25 26,24-50,1-1,0-24,-1 0,26 0,-51-49,26-1,-25 1,0-1,-50-24,25 24,-25 0,-25 1,26-1,24 50,-25-25,25 25</inkml:trace>
  <inkml:trace contextRef="#ctx0" brushRef="#br0" timeOffset="1463.0837">8062 9178,'0'0,"24"25,26-25,0 0,49-25,0 25,25-25,25 25,0-25,-1 0,26 1,-25-1,-25 25,0-25,-25 25,-24 0,-75 25,0 0</inkml:trace>
  <inkml:trace contextRef="#ctx0" brushRef="#br0" timeOffset="2109.1207">4043 13395,'25'0,"-25"-25,25 25,0 0,24 0,1 0,-1 0,26 25,24-25,25 0,0 0,25 0,25 0,-1-25,1 25,-1-25,1-25,0 26,-25-1,-1 25,-48-50,-1 50,-50-25,1 25,-50-25</inkml:trace>
  <inkml:trace contextRef="#ctx0" brushRef="#br0" timeOffset="2423.1385">6276 12179,'0'0,"24"0,-48 50,48-1,-48 51,24-1,0 50,-25 24,25 26,0-26,0 26,-25-26,25 1,0-50,0 0,0-50,0-24,0-25,0-50,25-25</inkml:trace>
  <inkml:trace contextRef="#ctx0" brushRef="#br0" timeOffset="2809.1607">6400 12402,'0'-49,"-50"-1,50 50,0 25,0 0,25 24,24 1,51 0,-1 24,25 0,25-24,0 24,-1-24,1 24,0-24,-25 24,-50-24,1 0,-26 24,-49 1,0-1,-49 0,-26 26,1-1,-50 0,0 0,0 25,-25-49,25 24,0 0,25-49,0 24,49-24,25-25,0-25,50 0,0-25,49 0,-24-50,49 26</inkml:trace>
  <inkml:trace contextRef="#ctx0" brushRef="#br0" timeOffset="3327.1903">8161 13072,'25'0,"-25"0,-25 25,25 0,-25 24,0 1,0 0,25-1,0 26,0-51,25 26,0-25,0 0,24-25,1-25,0 0,-1-25,-24 26,-25-51,0 26,-25-1,0 0,-24 1,24 24,-25 0,1 0,49 25,0 0,0 25,25 0,24 0,1-1,24 1,1-25,24 25,25-25,-25 0,25 0,0 0,-25-25,1 25,-26 0,0 0,1 25,-26-25,-24 0,0 0,0 0,-25 25,0-25,0 0,0-25,0 25,0-25</inkml:trace>
  <inkml:trace contextRef="#ctx0" brushRef="#br0" timeOffset="6497.3717">9599 7962,'0'-25,"0"25,0 0,0 0,-24 0,24 25,0-25,0 25,0 25,0-1,-25 26,25 49,0-25,0 75,0-1,0 26,25 24,-25 50,0 0,0-1,0 51,24-1,-24 1,25-1,-25 1,25-26,-25 1,50-25,-50-25,24-25,1-24,0-50,0-25,-25-25,25-50,-25-24,0-25,-25-25,0-24,25-26</inkml:trace>
  <inkml:trace contextRef="#ctx0" brushRef="#br0" timeOffset="7341.4199">9823 7863,'24'-25,"1"0,25 25,-25-24,24-1,1 25,24 0,1-25,24 50,25-25,25 0,24 25,26-1,24 1,25-25,25 50,0-1,49 1,1 0,-26 24,26 25,-25 1,-1 24,-24 24,-25 1,-25 25,-24 24,-26 26,1-26,-75 25,0 0,-24 26,-50-1,-25 0,-25 0,-25 0,-24 0,-50 0,0 0,-50-25,1 0,-51-24,26-26,-25 1,-50-25,25 0,-25-50,25 0,-25 0,0-24,25-26,0 26,0-50,25-1,24 1,26 0,-1-50,50 25,-25-49,50 24,0-50,24 1,1-25</inkml:trace>
  <inkml:trace contextRef="#ctx0" brushRef="#br0" timeOffset="7673.4386">10988 10294,'-24'25,"-26"24,25 26,-24 24,-1 0,0 25,1 25,-1 25,1-25,-1 24,25-24,0-25,1 0,-1-25,25-49,0-25,0-25,25-25,-1-74</inkml:trace>
  <inkml:trace contextRef="#ctx0" brushRef="#br0" timeOffset="7873.4504">10641 10294,'-25'-74,"50"49,0 50,0-1,24 51,1 24,24 25,26 0,-26 25,50 24,-25 1,1-25,24 25,-50-50,0 24,-49-48,25-26</inkml:trace>
  <inkml:trace contextRef="#ctx0" brushRef="#br0" timeOffset="8062.4612">10691 11584,'0'-25,"0"50,25-25,24 0,26 0,-1 0,0 25,26-50,-26 25,25-25,1 25,-26-25</inkml:trace>
  <inkml:trace contextRef="#ctx0" brushRef="#br0" timeOffset="8522.4875">11782 11609,'0'0,"50"24,-50-48,25-1,-25-25,24-24,1-25,0-1,0-24,0-49,-1 49,1-25,0 50,0-1,0 51,-1 24,1 25,0 50,0 24,0 25,0 25,24-25,1 25,-25-24,24-26,1 1,-1-51,1-24,0-24,-26-26,1-49,0-1,0-24,-25-24,25 24,-25 0,24-25,1 74,0 1,0 49,0 25,-1 25,1 49,0 26,0-1,0 50,-1-25,1 24,-25-24,25 0,0-24,-25-51,25 1,-1-50,-24-25</inkml:trace>
  <inkml:trace contextRef="#ctx0" brushRef="#br0" timeOffset="8797.5032">12824 10344,'-50'-75,"26"-24,24 49,24 1,26 24,0 0,74 25,-25 25,25 0,25 24,0 26,-25-1,0 25,-50 1,0 24,-49-25,-25 25,-49 0,-1 0,-49-25,0 0,-25 1,0-26,24 0,1 1,25-50,24 24</inkml:trace>
  <inkml:trace contextRef="#ctx0" brushRef="#br0" timeOffset="11012.6299">15577 10889,'-24'0,"24"0,-25 0,25 0,-25-25,25 25,-25 0,25 0,-25 0,25 0,25 25,-25-25,50 25,24-25,25 0,25 0,50-25,0 25,24-25,25 25,-24-24,24 24,-49-25,-1 25,-24 0,-50 0,1-25,-51 0,1 0</inkml:trace>
  <inkml:trace contextRef="#ctx0" brushRef="#br0" timeOffset="11290.6458">17587 9971,'0'-49,"24"24,-24 0,25 25,0 50,-25-1,0 76,25-26,0 74,-1 1,1 24,0 26,0-1,-25 0,25-24,-1-1,1 0,-25-49,25-25,-25-24,25-26,-25-74,0 0,25-50</inkml:trace>
  <inkml:trace contextRef="#ctx0" brushRef="#br0" timeOffset="11735.6713">17760 10046,'-74'-50,"49"25,-25 1,26 24,-1 24,50-24,-1 50,26 0,0-1,49-24,25 25,0 24,25-24,-1-1,1 1,0 24,-25-24,0 0,-25 24,-24-24,-26 49,-24-50,-25 51,0-1,-49 0,-26 0,-24 25,0-24,-25 24,0 0,24-25,-24 25,0-25,25 0,0 1,49-51,-24 26,24-51,50 26,0-50,0-25,25-24,50-1</inkml:trace>
  <inkml:trace contextRef="#ctx0" brushRef="#br0" timeOffset="12103.6923">19298 10939,'-25'25,"0"-25,-24 24,24 26,0-25,0 24,1 1,24 25,0-26,24-24,26 25,24-50,1 0,-1-25,1-25,-1 1,1-26,-26 1,1-26,-25 26,-25-25,-25 24,0-24,-25 50,1 24,-1 0,-24 25,49 25,-25 0,25 24,1-24,24 25</inkml:trace>
  <inkml:trace contextRef="#ctx0" brushRef="#br0" timeOffset="12435.7113">19596 11013,'25'0,"-1"25,1-25,25 25,24 0,25-25,1 24,24 1,0-25,49 25,-24 0,0 0,25 0,-1 24,-24-24,0 0,-25 24,-25-24,0 0,-49 0,-25 24,0-24,-1 0,-48-25,-1 25,-25-25,0 0</inkml:trace>
  <inkml:trace contextRef="#ctx0" brushRef="#br0" timeOffset="36279.075">2009 2108,'0'-24,"0"24,-25 0,25 0,-24-25,24 25,-25-25,0 25,0-25,0 25,-24-25,-1 25,1 0,-26-24,25 24,-24 0,0 24,-1-24,1 0,-1 0,26 0,-1 0,-24 0,24 0,50 0,-49-24,49 24,-50 0,50 0,0 0,0 0,0 0,-50 49,50-49,-24 75,24-75,-25 74,0 0,0-24,0 24,-24 1,24-1,0 1,0-26,25 26,0-26,0-49,0 50,0-50,50 50,-50-50,50 24,-50-24,74 25,-74-25,74 0,-74 0,75 0,-50 0,24 25,1-25,24 0,-24 0,24 0,-24 0,24 25,1-25,-1 0,-24 0,-1 25,26-25,-26 24,1-24,0 0,-1 25,1-25,-1 0,1 0,0 0,-1 0,1 0,24 0,-24-25,-1 1,26 24,-26-25,1 25,0-25,-1 25,1-25,0 25,-1 0,1 0,-25 0,24 0,1 0,-1 0,1 0,0 25,-26-25,26 0,0 25,-1-25,1 0,-1 25,1-25,0 0,-1 0,26 24,-26-24,26 0,24 25,-25-25,1 0,24 25,0-25,0 0,1 0,-1 0,25 0,-25 0,25 0,0 0,0 0,0 0,0 0,0 0,0-25,0 25,0 0,-24 0,24 25,-25-25,0 0,-25 0,26 0,-51 0,26 0,-26 0,-24 0,0-25,0 0,-25 1,24-1,-24-25,0 25,0-49,0 24,0 1,0-1,0-24,-24 49,24-50,0 26,-25-1,0 1,0 24,-24-25,-1 25,0 1,1-26,-1 25,-24 0,-1 1,-24-1,25 0,-25 0,-1 25,1-25,0 1,-25 24,0-25,0 25,-25 0,25 0,-25 0,0 0,0 0,-24 0,-1 0,1 0,-1 0,0 0,1 0,-1 0,0 0,1 0,24 0,-25 0,25 0,1 0,24 0,24 0,1 0,25 0,-1 0,26 25,49-25,-25 49</inkml:trace>
  <inkml:trace contextRef="#ctx0" brushRef="#br0" timeOffset="36922.1118">2232 8384,'-24'-50,"-1"50,-25-24,1 48,-1-24,-24 50,24 24,-24 1,24 49,0-25,26 0,-1 25,25-24,0-26,25 0,24-24,26-25,-1-25,25-50,0 1,-24-1,-1-49,-49 24,25-24,-50 0,-50 0,25 49,-74 0,49 26,-49 24,25 49,-1 26,1 24,24 25</inkml:trace>
  <inkml:trace contextRef="#ctx0" brushRef="#br0" timeOffset="37577.1493">2059 12502,'0'-25,"-25"0,25 0,-25-24,0 24,-24 0,24 0,-25 25,1 0,-1 0,1 25,-1 49,0-24,25 24,25 1,0 24,25-25,0 1,50-1,-1-49,0 0,26-25,-1 0,-25-50,25 1,-49-1,24-24,-49-1,0 1,-25-25,-25 49,0-24,-24 24,-1 25,-24 25,24 0,1 0,24 25,0 0,0 24,25-24,25 0</inkml:trace>
  <inkml:trace contextRef="#ctx0" brushRef="#br0" timeOffset="49048.8055">8582 8062,'0'0,"0"24,25 26,-25-25,0 24,0 26,0-26,25 51,-25-26,0 0,0 26,-25-26</inkml:trace>
  <inkml:trace contextRef="#ctx0" brushRef="#br0" timeOffset="49702.8429">8706 12179,'0'0,"25"-25,-25 25,0 0,0 0,0 25,0 0,0 25,0-1,0 26,0-1,0 0,-25 1,25-1,0 1,0-1,0-24,0-26,0 1</inkml:trace>
  <inkml:trace contextRef="#ctx0" brushRef="#br0" timeOffset="53359.052">16321 9649,'0'0,"0"25,0 24,0 1,0 0,0 24,0 0,0 26,0-1,0 0,0-24,0-1,0 0</inkml:trace>
  <inkml:trace contextRef="#ctx0" brushRef="#br0" timeOffset="56380.2248">23217 10071,'25'-25,"-25"25,-25 25,0-25,1 25,-1 24,-25-24,25 49,-24 26,24-1,-25 25,26 0,24 0,0-25,24 0,26-24,0-26,24-24,-24-25,24-25,0-49,1-1,-50-24,24 0,-49-25,0 25,-25 0,1-1,-51 51,26-26,-51 26,51 24,-26 0,1-24,24-1,-24-25</inkml:trace>
  <inkml:trace contextRef="#ctx0" brushRef="#br0" timeOffset="57188.2709">7119 2530,'50'0,"-50"-25,0 50,0-25,0 25,-25 0,25-1,-25 1,25 0,0 0,25-25,0-25,24 0,26-24,24-1,0-49,25 24,0-24,25-25,0 25,0 0,-25 0,0-1,0 26,-50-1,0 26,1-1,-50 1,24 24,-49 0,25 25,-25 0,0 0,0 0,0-50,0 50,0 0,0 0,25-74</inkml:trace>
  <inkml:trace contextRef="#ctx0" brushRef="#br0" timeOffset="59466.4013">6722 3150,'25'0,"0"0,-1 0,-24 0,25-25,-25 25,25 0,0 0,0-24,-25 24,49 0,-49 0,50-25,-50 25,25 0,0 0,-25 0,24 0,-24 0,0 0,0 0,0 25,0-25,25 24,-25 26,0-25,25 24,-25 26,25-1,-25 1,25 24,-25 0,24 0,-24 25,0 0,0-24,0 24,-24 24,24-24,0 0,-25 0,25 1,-25-1,25-25,0 25,-25-25,25-25,0 26,-25-26,25 0,0 1,0-26,0 26,-24-50,24 24,0 1,0 0,0-50,0 49,0-49,0 25,0-25,0 25,0-25,0 0,0 0,0 0,0 0,0 0,0 0,0 0,0 0,-25-25,25 25,-25 0,0 0,0-25,1 25,-26 0,25 0,-25 0,26 0,-26 0,25 0,0 0,1 0,24 25,-25-25,25-25,0 25,0 0,25-25,-25 1,24 24</inkml:trace>
  <inkml:trace contextRef="#ctx0" brushRef="#br0" timeOffset="60521.4616">1637 8756,'-25'0,"0"-25,25 25,-24 0,24 0,-25-25,25 25,0-24,0 24,25 0,-1-50,26 25,-25-24,25 24,24-25,-24 25,-1 1,1-1,-1 25,-49 0,25 49,-50 1,1 0,-1 24,0 0,-25 1,1-26,24 1,0 0,25-50,0 0,25-25,0 0,24-25,26 1,-1-26,1 26,-26-26,1 26,-1 24,-24 25,-25 0,-49 50,-1 24,0-24,1 24,-26 0,26-24,-1 0,25-1,25-49,0-25,50 1,-25-26,24 0,1 1,24-1,-49 25,0 1,0 24,-25 24,-25 26,0 0,-24-1,-1 1,0 24,26-24,-1-25,0 0,25-25,0 0,25-25,-25 0,49 0,-24-25,25 26,-1-26,1 0</inkml:trace>
  <inkml:trace contextRef="#ctx0" brushRef="#br0" timeOffset="60945.4859">2679 8483,'0'-25,"25"25,-25 0,0-24,0 24,25-25,-25 25,24-25,1 25,25-50,-1 50,1-49,0-1,-26 25,26-24,-25 49,-25-25,25 25,-25 0,0 25,-25 0,25 24,-25 26,0-1,0 0,1 1,-1 24,0-25,0 1,25-1,-25-49,25 25,0-1,0-24,0-25,0 25,0-25,0 0,25-25,-25 25,0 0</inkml:trace>
  <inkml:trace contextRef="#ctx0" brushRef="#br0" timeOffset="61220.5016">2629 9004,'25'0,"0"0,25-25,-1 25,26-25,-26 1,26 24,-26-25,1 25,-1 0,-24 0,0 25,-25-25,0 24,0-24,0 25,0-25,0 0,0 0,0 0,0 25,0-25</inkml:trace>
  <inkml:trace contextRef="#ctx0" brushRef="#br0" timeOffset="80740.6181">8161 4638,'0'25,"-50"0,25 0,-24 24,24 26,-25-1,50 1,0-26,25 1,74-25,1-25,73-50,75-24,25-25,25-50,24 0,25 0,1 0,-26 25,-24 0,-75 0,-24 25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200">
                <a:latin typeface="Arial" charset="0"/>
                <a:ea typeface="ＭＳ Ｐゴシック" pitchFamily="1" charset="-128"/>
                <a:cs typeface="+mn-cs"/>
              </a:defRPr>
            </a:lvl1pPr>
          </a:lstStyle>
          <a:p>
            <a:pPr>
              <a:defRPr/>
            </a:pPr>
            <a:endParaRPr lang="en-US"/>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 charset="-128"/>
                <a:cs typeface="+mn-cs"/>
              </a:defRPr>
            </a:lvl1pPr>
          </a:lstStyle>
          <a:p>
            <a:pPr>
              <a:defRPr/>
            </a:pPr>
            <a:endParaRPr lang="en-US"/>
          </a:p>
        </p:txBody>
      </p:sp>
      <p:sp>
        <p:nvSpPr>
          <p:cNvPr id="1228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defRPr sz="1200">
                <a:latin typeface="Arial" charset="0"/>
                <a:ea typeface="ＭＳ Ｐゴシック" pitchFamily="1" charset="-128"/>
                <a:cs typeface="+mn-cs"/>
              </a:defRPr>
            </a:lvl1pPr>
          </a:lstStyle>
          <a:p>
            <a:pPr>
              <a:defRPr/>
            </a:pPr>
            <a:endParaRPr lang="en-US"/>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pitchFamily="34" charset="0"/>
                <a:ea typeface="ＭＳ Ｐゴシック" pitchFamily="34" charset="-128"/>
              </a:defRPr>
            </a:lvl1pPr>
          </a:lstStyle>
          <a:p>
            <a:pPr>
              <a:defRPr/>
            </a:pPr>
            <a:fld id="{F7E7A663-AA04-46CB-ABD5-E80A857A2C1F}" type="slidenum">
              <a:rPr lang="en-US"/>
              <a:pPr>
                <a:defRPr/>
              </a:pPr>
              <a:t>‹#›</a:t>
            </a:fld>
            <a:endParaRPr lang="en-US"/>
          </a:p>
        </p:txBody>
      </p:sp>
    </p:spTree>
    <p:extLst>
      <p:ext uri="{BB962C8B-B14F-4D97-AF65-F5344CB8AC3E}">
        <p14:creationId xmlns:p14="http://schemas.microsoft.com/office/powerpoint/2010/main" val="8869126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0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86875EC1-05E8-4CC5-B09B-974042A35FB2}" type="slidenum">
              <a:rPr lang="en-US" sz="1200" smtClean="0">
                <a:latin typeface="Arial" charset="0"/>
              </a:rPr>
              <a:pPr/>
              <a:t>1</a:t>
            </a:fld>
            <a:endParaRPr lang="en-US" sz="1200" smtClean="0">
              <a:latin typeface="Arial" charset="0"/>
            </a:endParaRPr>
          </a:p>
        </p:txBody>
      </p:sp>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jazzy!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B32F50D5-9948-4246-A95A-580C25F1FFBF}" type="slidenum">
              <a:rPr lang="en-US" sz="1200">
                <a:solidFill>
                  <a:prstClr val="black"/>
                </a:solidFill>
                <a:latin typeface="Arial" pitchFamily="34" charset="0"/>
              </a:rPr>
              <a:pPr/>
              <a:t>15</a:t>
            </a:fld>
            <a:endParaRPr lang="en-US" sz="1200">
              <a:solidFill>
                <a:prstClr val="black"/>
              </a:solidFill>
              <a:latin typeface="Arial" pitchFamily="34" charset="0"/>
            </a:endParaRPr>
          </a:p>
        </p:txBody>
      </p:sp>
      <p:sp>
        <p:nvSpPr>
          <p:cNvPr id="174083" name="Rectangle 1026"/>
          <p:cNvSpPr>
            <a:spLocks noGrp="1" noRot="1" noChangeAspect="1" noChangeArrowheads="1" noTextEdit="1"/>
          </p:cNvSpPr>
          <p:nvPr>
            <p:ph type="sldImg"/>
          </p:nvPr>
        </p:nvSpPr>
        <p:spPr>
          <a:solidFill>
            <a:srgbClr val="FFFFFF"/>
          </a:solidFill>
          <a:ln/>
        </p:spPr>
      </p:sp>
      <p:sp>
        <p:nvSpPr>
          <p:cNvPr id="17408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FCD066B4-5EFB-432E-8FB9-F3EB99B83DB4}" type="slidenum">
              <a:rPr lang="en-US" sz="1200">
                <a:solidFill>
                  <a:prstClr val="black"/>
                </a:solidFill>
                <a:latin typeface="Arial" pitchFamily="34" charset="0"/>
              </a:rPr>
              <a:pPr/>
              <a:t>16</a:t>
            </a:fld>
            <a:endParaRPr lang="en-US" sz="1200">
              <a:solidFill>
                <a:prstClr val="black"/>
              </a:solidFill>
              <a:latin typeface="Arial" pitchFamily="34" charset="0"/>
            </a:endParaRPr>
          </a:p>
        </p:txBody>
      </p:sp>
      <p:sp>
        <p:nvSpPr>
          <p:cNvPr id="175107" name="Rectangle 1026"/>
          <p:cNvSpPr>
            <a:spLocks noGrp="1" noRot="1" noChangeAspect="1" noChangeArrowheads="1" noTextEdit="1"/>
          </p:cNvSpPr>
          <p:nvPr>
            <p:ph type="sldImg"/>
          </p:nvPr>
        </p:nvSpPr>
        <p:spPr>
          <a:solidFill>
            <a:srgbClr val="FFFFFF"/>
          </a:solidFill>
          <a:ln/>
        </p:spPr>
      </p:sp>
      <p:sp>
        <p:nvSpPr>
          <p:cNvPr id="17510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D6D9562D-5E45-4D8A-B575-CF0A1AFC45E8}" type="slidenum">
              <a:rPr lang="en-US" sz="1200">
                <a:solidFill>
                  <a:prstClr val="black"/>
                </a:solidFill>
                <a:latin typeface="Arial" pitchFamily="34" charset="0"/>
              </a:rPr>
              <a:pPr/>
              <a:t>17</a:t>
            </a:fld>
            <a:endParaRPr lang="en-US" sz="1200">
              <a:solidFill>
                <a:prstClr val="black"/>
              </a:solidFill>
              <a:latin typeface="Arial" pitchFamily="34" charset="0"/>
            </a:endParaRPr>
          </a:p>
        </p:txBody>
      </p:sp>
      <p:sp>
        <p:nvSpPr>
          <p:cNvPr id="177155" name="Rectangle 1026"/>
          <p:cNvSpPr>
            <a:spLocks noGrp="1" noRot="1" noChangeAspect="1" noChangeArrowheads="1" noTextEdit="1"/>
          </p:cNvSpPr>
          <p:nvPr>
            <p:ph type="sldImg"/>
          </p:nvPr>
        </p:nvSpPr>
        <p:spPr>
          <a:solidFill>
            <a:srgbClr val="FFFFFF"/>
          </a:solidFill>
          <a:ln/>
        </p:spPr>
      </p:sp>
      <p:sp>
        <p:nvSpPr>
          <p:cNvPr id="17715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2D30056E-DFDF-40E9-A356-85DECFDAD512}" type="slidenum">
              <a:rPr lang="en-US" sz="1200">
                <a:solidFill>
                  <a:prstClr val="black"/>
                </a:solidFill>
                <a:latin typeface="Arial" pitchFamily="34" charset="0"/>
              </a:rPr>
              <a:pPr/>
              <a:t>18</a:t>
            </a:fld>
            <a:endParaRPr lang="en-US" sz="1200">
              <a:solidFill>
                <a:prstClr val="black"/>
              </a:solidFill>
              <a:latin typeface="Arial" pitchFamily="34" charset="0"/>
            </a:endParaRPr>
          </a:p>
        </p:txBody>
      </p:sp>
      <p:sp>
        <p:nvSpPr>
          <p:cNvPr id="178179" name="Rectangle 1026"/>
          <p:cNvSpPr>
            <a:spLocks noGrp="1" noRot="1" noChangeAspect="1" noChangeArrowheads="1" noTextEdit="1"/>
          </p:cNvSpPr>
          <p:nvPr>
            <p:ph type="sldImg"/>
          </p:nvPr>
        </p:nvSpPr>
        <p:spPr>
          <a:solidFill>
            <a:srgbClr val="FFFFFF"/>
          </a:solidFill>
          <a:ln/>
        </p:spPr>
      </p:sp>
      <p:sp>
        <p:nvSpPr>
          <p:cNvPr id="17818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434E8F1E-CC26-4903-AE9B-84F95C195D09}" type="slidenum">
              <a:rPr lang="en-US" sz="1200">
                <a:solidFill>
                  <a:prstClr val="black"/>
                </a:solidFill>
                <a:latin typeface="Arial" pitchFamily="34" charset="0"/>
              </a:rPr>
              <a:pPr/>
              <a:t>19</a:t>
            </a:fld>
            <a:endParaRPr lang="en-US" sz="1200">
              <a:solidFill>
                <a:prstClr val="black"/>
              </a:solidFill>
              <a:latin typeface="Arial" pitchFamily="34" charset="0"/>
            </a:endParaRPr>
          </a:p>
        </p:txBody>
      </p:sp>
      <p:sp>
        <p:nvSpPr>
          <p:cNvPr id="179203" name="Rectangle 1026"/>
          <p:cNvSpPr>
            <a:spLocks noGrp="1" noRot="1" noChangeAspect="1" noChangeArrowheads="1" noTextEdit="1"/>
          </p:cNvSpPr>
          <p:nvPr>
            <p:ph type="sldImg"/>
          </p:nvPr>
        </p:nvSpPr>
        <p:spPr>
          <a:solidFill>
            <a:srgbClr val="FFFFFF"/>
          </a:solidFill>
          <a:ln/>
        </p:spPr>
      </p:sp>
      <p:sp>
        <p:nvSpPr>
          <p:cNvPr id="17920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3911DFAC-D53F-4BE2-A5E2-5742FB07F768}" type="slidenum">
              <a:rPr lang="en-US" sz="1200">
                <a:solidFill>
                  <a:prstClr val="black"/>
                </a:solidFill>
                <a:latin typeface="Arial" pitchFamily="34" charset="0"/>
              </a:rPr>
              <a:pPr/>
              <a:t>20</a:t>
            </a:fld>
            <a:endParaRPr lang="en-US" sz="1200">
              <a:solidFill>
                <a:prstClr val="black"/>
              </a:solidFill>
              <a:latin typeface="Arial" pitchFamily="34" charset="0"/>
            </a:endParaRPr>
          </a:p>
        </p:txBody>
      </p:sp>
      <p:sp>
        <p:nvSpPr>
          <p:cNvPr id="180227" name="Rectangle 1026"/>
          <p:cNvSpPr>
            <a:spLocks noGrp="1" noRot="1" noChangeAspect="1" noChangeArrowheads="1" noTextEdit="1"/>
          </p:cNvSpPr>
          <p:nvPr>
            <p:ph type="sldImg"/>
          </p:nvPr>
        </p:nvSpPr>
        <p:spPr>
          <a:solidFill>
            <a:srgbClr val="FFFFFF"/>
          </a:solidFill>
          <a:ln/>
        </p:spPr>
      </p:sp>
      <p:sp>
        <p:nvSpPr>
          <p:cNvPr id="18022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3911DFAC-D53F-4BE2-A5E2-5742FB07F768}" type="slidenum">
              <a:rPr lang="en-US" sz="1200">
                <a:solidFill>
                  <a:prstClr val="black"/>
                </a:solidFill>
                <a:latin typeface="Arial" pitchFamily="34" charset="0"/>
              </a:rPr>
              <a:pPr/>
              <a:t>21</a:t>
            </a:fld>
            <a:endParaRPr lang="en-US" sz="1200">
              <a:solidFill>
                <a:prstClr val="black"/>
              </a:solidFill>
              <a:latin typeface="Arial" pitchFamily="34" charset="0"/>
            </a:endParaRPr>
          </a:p>
        </p:txBody>
      </p:sp>
      <p:sp>
        <p:nvSpPr>
          <p:cNvPr id="180227" name="Rectangle 1026"/>
          <p:cNvSpPr>
            <a:spLocks noGrp="1" noRot="1" noChangeAspect="1" noChangeArrowheads="1" noTextEdit="1"/>
          </p:cNvSpPr>
          <p:nvPr>
            <p:ph type="sldImg"/>
          </p:nvPr>
        </p:nvSpPr>
        <p:spPr>
          <a:solidFill>
            <a:srgbClr val="FFFFFF"/>
          </a:solidFill>
          <a:ln/>
        </p:spPr>
      </p:sp>
      <p:sp>
        <p:nvSpPr>
          <p:cNvPr id="18022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58FBA75F-7BB3-46E8-8506-A642A7A57D27}" type="slidenum">
              <a:rPr lang="en-US" sz="1200">
                <a:solidFill>
                  <a:prstClr val="black"/>
                </a:solidFill>
                <a:latin typeface="Arial" pitchFamily="34" charset="0"/>
              </a:rPr>
              <a:pPr/>
              <a:t>22</a:t>
            </a:fld>
            <a:endParaRPr lang="en-US" sz="1200">
              <a:solidFill>
                <a:prstClr val="black"/>
              </a:solidFill>
              <a:latin typeface="Arial" pitchFamily="34" charset="0"/>
            </a:endParaRPr>
          </a:p>
        </p:txBody>
      </p:sp>
      <p:sp>
        <p:nvSpPr>
          <p:cNvPr id="176131" name="Rectangle 1026"/>
          <p:cNvSpPr>
            <a:spLocks noGrp="1" noRot="1" noChangeAspect="1" noChangeArrowheads="1" noTextEdit="1"/>
          </p:cNvSpPr>
          <p:nvPr>
            <p:ph type="sldImg"/>
          </p:nvPr>
        </p:nvSpPr>
        <p:spPr>
          <a:solidFill>
            <a:srgbClr val="FFFFFF"/>
          </a:solidFill>
          <a:ln/>
        </p:spPr>
      </p:sp>
      <p:sp>
        <p:nvSpPr>
          <p:cNvPr id="17613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024B2381-17E7-4BB2-992F-5A4BBDCF21AE}" type="slidenum">
              <a:rPr lang="en-US" sz="1200">
                <a:solidFill>
                  <a:srgbClr val="000000"/>
                </a:solidFill>
                <a:latin typeface="Arial" pitchFamily="34" charset="0"/>
              </a:rPr>
              <a:pPr/>
              <a:t>23</a:t>
            </a:fld>
            <a:endParaRPr lang="en-US" sz="1200">
              <a:solidFill>
                <a:srgbClr val="000000"/>
              </a:solidFill>
              <a:latin typeface="Arial" pitchFamily="34" charset="0"/>
            </a:endParaRPr>
          </a:p>
        </p:txBody>
      </p:sp>
      <p:sp>
        <p:nvSpPr>
          <p:cNvPr id="185347" name="Rectangle 2"/>
          <p:cNvSpPr>
            <a:spLocks noGrp="1" noRot="1" noChangeAspect="1" noChangeArrowheads="1" noTextEdit="1"/>
          </p:cNvSpPr>
          <p:nvPr>
            <p:ph type="sldImg"/>
          </p:nvPr>
        </p:nvSpPr>
        <p:spPr>
          <a:solidFill>
            <a:srgbClr val="FFFFFF"/>
          </a:solidFill>
          <a:ln/>
        </p:spPr>
      </p:sp>
      <p:sp>
        <p:nvSpPr>
          <p:cNvPr id="1853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C3942873-6C9A-4C3A-98AD-1481A04C4922}" type="slidenum">
              <a:rPr lang="en-US" sz="1200">
                <a:solidFill>
                  <a:prstClr val="black"/>
                </a:solidFill>
                <a:latin typeface="Arial" pitchFamily="34" charset="0"/>
              </a:rPr>
              <a:pPr/>
              <a:t>24</a:t>
            </a:fld>
            <a:endParaRPr lang="en-US" sz="1200">
              <a:solidFill>
                <a:prstClr val="black"/>
              </a:solidFill>
              <a:latin typeface="Arial" pitchFamily="34" charset="0"/>
            </a:endParaRPr>
          </a:p>
        </p:txBody>
      </p:sp>
      <p:sp>
        <p:nvSpPr>
          <p:cNvPr id="181251" name="Rectangle 2"/>
          <p:cNvSpPr>
            <a:spLocks noGrp="1" noRot="1" noChangeAspect="1" noChangeArrowheads="1" noTextEdit="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6BF175E9-F2EE-4B8A-A8C5-9226DCF40BD9}" type="slidenum">
              <a:rPr lang="en-US" sz="1200" smtClean="0">
                <a:latin typeface="Arial" charset="0"/>
              </a:rPr>
              <a:pPr/>
              <a:t>2</a:t>
            </a:fld>
            <a:endParaRPr lang="en-US" sz="1200" smtClean="0">
              <a:latin typeface="Arial"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C3942873-6C9A-4C3A-98AD-1481A04C4922}" type="slidenum">
              <a:rPr lang="en-US" sz="1200">
                <a:solidFill>
                  <a:prstClr val="black"/>
                </a:solidFill>
                <a:latin typeface="Arial" pitchFamily="34" charset="0"/>
              </a:rPr>
              <a:pPr/>
              <a:t>25</a:t>
            </a:fld>
            <a:endParaRPr lang="en-US" sz="1200">
              <a:solidFill>
                <a:prstClr val="black"/>
              </a:solidFill>
              <a:latin typeface="Arial" pitchFamily="34" charset="0"/>
            </a:endParaRPr>
          </a:p>
        </p:txBody>
      </p:sp>
      <p:sp>
        <p:nvSpPr>
          <p:cNvPr id="181251" name="Rectangle 2"/>
          <p:cNvSpPr>
            <a:spLocks noGrp="1" noRot="1" noChangeAspect="1" noChangeArrowheads="1" noTextEdit="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A7597DF-7B8A-4F3E-ADF2-E2B88E56B4B6}" type="slidenum">
              <a:rPr lang="en-US" sz="1200" smtClean="0">
                <a:solidFill>
                  <a:srgbClr val="000000"/>
                </a:solidFill>
                <a:latin typeface="Arial" charset="0"/>
              </a:rPr>
              <a:pPr/>
              <a:t>26</a:t>
            </a:fld>
            <a:endParaRPr lang="en-US" sz="1200" smtClean="0">
              <a:solidFill>
                <a:srgbClr val="000000"/>
              </a:solidFill>
              <a:latin typeface="Arial" charset="0"/>
            </a:endParaRPr>
          </a:p>
        </p:txBody>
      </p:sp>
      <p:sp>
        <p:nvSpPr>
          <p:cNvPr id="143363" name="Rectangle 2"/>
          <p:cNvSpPr>
            <a:spLocks noGrp="1" noRot="1" noChangeAspect="1" noChangeArrowheads="1" noTextEdit="1"/>
          </p:cNvSpPr>
          <p:nvPr>
            <p:ph type="sldImg"/>
          </p:nvPr>
        </p:nvSpPr>
        <p:spPr>
          <a:solidFill>
            <a:srgbClr val="FFFFFF"/>
          </a:solidFill>
          <a:ln/>
        </p:spPr>
      </p:sp>
      <p:sp>
        <p:nvSpPr>
          <p:cNvPr id="1433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8A4992EE-667C-460D-90DA-CF8D4894C4CF}" type="slidenum">
              <a:rPr lang="en-US" sz="1200">
                <a:solidFill>
                  <a:prstClr val="black"/>
                </a:solidFill>
                <a:latin typeface="Arial" pitchFamily="34" charset="0"/>
              </a:rPr>
              <a:pPr/>
              <a:t>27</a:t>
            </a:fld>
            <a:endParaRPr lang="en-US" sz="1200">
              <a:solidFill>
                <a:prstClr val="black"/>
              </a:solidFill>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8A4992EE-667C-460D-90DA-CF8D4894C4CF}" type="slidenum">
              <a:rPr lang="en-US" sz="1200">
                <a:solidFill>
                  <a:prstClr val="black"/>
                </a:solidFill>
                <a:latin typeface="Arial" pitchFamily="34" charset="0"/>
              </a:rPr>
              <a:pPr/>
              <a:t>28</a:t>
            </a:fld>
            <a:endParaRPr lang="en-US" sz="1200">
              <a:solidFill>
                <a:prstClr val="black"/>
              </a:solidFill>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ED4A8603-7BF8-49FB-A256-5DEE2362C86D}" type="slidenum">
              <a:rPr lang="en-US" sz="1200" smtClean="0">
                <a:solidFill>
                  <a:srgbClr val="000000"/>
                </a:solidFill>
                <a:latin typeface="Arial" charset="0"/>
              </a:rPr>
              <a:pPr/>
              <a:t>29</a:t>
            </a:fld>
            <a:endParaRPr lang="en-US" sz="1200" smtClean="0">
              <a:solidFill>
                <a:srgbClr val="000000"/>
              </a:solidFill>
              <a:latin typeface="Arial" charset="0"/>
            </a:endParaRPr>
          </a:p>
        </p:txBody>
      </p:sp>
      <p:sp>
        <p:nvSpPr>
          <p:cNvPr id="131075" name="Rectangle 2"/>
          <p:cNvSpPr>
            <a:spLocks noGrp="1" noRot="1" noChangeAspect="1" noChangeArrowheads="1" noTextEdit="1"/>
          </p:cNvSpPr>
          <p:nvPr>
            <p:ph type="sldImg"/>
          </p:nvPr>
        </p:nvSpPr>
        <p:spPr>
          <a:solidFill>
            <a:srgbClr val="FFFFFF"/>
          </a:solidFill>
          <a:ln/>
        </p:spPr>
      </p:sp>
      <p:sp>
        <p:nvSpPr>
          <p:cNvPr id="131076"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z="1000" smtClean="0"/>
              <a:t>these quotes are important to yahoo… !</a:t>
            </a:r>
          </a:p>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ED4A8603-7BF8-49FB-A256-5DEE2362C86D}" type="slidenum">
              <a:rPr lang="en-US" sz="1200" smtClean="0">
                <a:solidFill>
                  <a:srgbClr val="000000"/>
                </a:solidFill>
                <a:latin typeface="Arial" charset="0"/>
              </a:rPr>
              <a:pPr/>
              <a:t>30</a:t>
            </a:fld>
            <a:endParaRPr lang="en-US" sz="1200" smtClean="0">
              <a:solidFill>
                <a:srgbClr val="000000"/>
              </a:solidFill>
              <a:latin typeface="Arial" charset="0"/>
            </a:endParaRPr>
          </a:p>
        </p:txBody>
      </p:sp>
      <p:sp>
        <p:nvSpPr>
          <p:cNvPr id="131075" name="Rectangle 2"/>
          <p:cNvSpPr>
            <a:spLocks noGrp="1" noRot="1" noChangeAspect="1" noChangeArrowheads="1" noTextEdit="1"/>
          </p:cNvSpPr>
          <p:nvPr>
            <p:ph type="sldImg"/>
          </p:nvPr>
        </p:nvSpPr>
        <p:spPr>
          <a:solidFill>
            <a:srgbClr val="FFFFFF"/>
          </a:solidFill>
          <a:ln/>
        </p:spPr>
      </p:sp>
      <p:sp>
        <p:nvSpPr>
          <p:cNvPr id="131076"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z="1000" smtClean="0"/>
              <a:t>these quotes are important to yahoo… !</a:t>
            </a:r>
          </a:p>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EBB8E5C6-0140-428E-99AD-507C845276FA}" type="slidenum">
              <a:rPr lang="en-US" sz="1200" smtClean="0">
                <a:solidFill>
                  <a:srgbClr val="000000"/>
                </a:solidFill>
                <a:latin typeface="Arial" charset="0"/>
              </a:rPr>
              <a:pPr/>
              <a:t>31</a:t>
            </a:fld>
            <a:endParaRPr lang="en-US" sz="1200" smtClean="0">
              <a:solidFill>
                <a:srgbClr val="000000"/>
              </a:solidFill>
              <a:latin typeface="Arial" charset="0"/>
            </a:endParaRPr>
          </a:p>
        </p:txBody>
      </p:sp>
      <p:sp>
        <p:nvSpPr>
          <p:cNvPr id="133123" name="Rectangle 2"/>
          <p:cNvSpPr>
            <a:spLocks noGrp="1" noRot="1" noChangeAspect="1" noChangeArrowheads="1" noTextEdit="1"/>
          </p:cNvSpPr>
          <p:nvPr>
            <p:ph type="sldImg"/>
          </p:nvPr>
        </p:nvSpPr>
        <p:spPr>
          <a:solidFill>
            <a:srgbClr val="FFFFFF"/>
          </a:solidFill>
          <a:ln/>
        </p:spPr>
      </p:sp>
      <p:sp>
        <p:nvSpPr>
          <p:cNvPr id="1331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EBB8E5C6-0140-428E-99AD-507C845276FA}" type="slidenum">
              <a:rPr lang="en-US" sz="1200" smtClean="0">
                <a:solidFill>
                  <a:srgbClr val="000000"/>
                </a:solidFill>
                <a:latin typeface="Arial" charset="0"/>
              </a:rPr>
              <a:pPr/>
              <a:t>32</a:t>
            </a:fld>
            <a:endParaRPr lang="en-US" sz="1200" smtClean="0">
              <a:solidFill>
                <a:srgbClr val="000000"/>
              </a:solidFill>
              <a:latin typeface="Arial" charset="0"/>
            </a:endParaRPr>
          </a:p>
        </p:txBody>
      </p:sp>
      <p:sp>
        <p:nvSpPr>
          <p:cNvPr id="133123" name="Rectangle 2"/>
          <p:cNvSpPr>
            <a:spLocks noGrp="1" noRot="1" noChangeAspect="1" noChangeArrowheads="1" noTextEdit="1"/>
          </p:cNvSpPr>
          <p:nvPr>
            <p:ph type="sldImg"/>
          </p:nvPr>
        </p:nvSpPr>
        <p:spPr>
          <a:solidFill>
            <a:srgbClr val="FFFFFF"/>
          </a:solidFill>
          <a:ln/>
        </p:spPr>
      </p:sp>
      <p:sp>
        <p:nvSpPr>
          <p:cNvPr id="1331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B1FBDDC7-C887-408F-A4D9-E125C30E6D53}" type="slidenum">
              <a:rPr lang="en-US" sz="1200" smtClean="0">
                <a:solidFill>
                  <a:srgbClr val="000000"/>
                </a:solidFill>
                <a:latin typeface="Arial" charset="0"/>
              </a:rPr>
              <a:pPr/>
              <a:t>33</a:t>
            </a:fld>
            <a:endParaRPr lang="en-US" sz="1200" smtClean="0">
              <a:solidFill>
                <a:srgbClr val="000000"/>
              </a:solidFill>
              <a:latin typeface="Arial" charset="0"/>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B1FBDDC7-C887-408F-A4D9-E125C30E6D53}" type="slidenum">
              <a:rPr lang="en-US" sz="1200" smtClean="0">
                <a:solidFill>
                  <a:srgbClr val="000000"/>
                </a:solidFill>
                <a:latin typeface="Arial" charset="0"/>
              </a:rPr>
              <a:pPr/>
              <a:t>34</a:t>
            </a:fld>
            <a:endParaRPr lang="en-US" sz="1200" smtClean="0">
              <a:solidFill>
                <a:srgbClr val="000000"/>
              </a:solidFill>
              <a:latin typeface="Arial" charset="0"/>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AC8013CA-3FD9-4AE8-BE4E-B2FD6A45B495}" type="slidenum">
              <a:rPr lang="en-US" sz="1200">
                <a:solidFill>
                  <a:prstClr val="black"/>
                </a:solidFill>
                <a:latin typeface="Arial" pitchFamily="34" charset="0"/>
              </a:rPr>
              <a:pPr/>
              <a:t>8</a:t>
            </a:fld>
            <a:endParaRPr lang="en-US" sz="1200">
              <a:solidFill>
                <a:prstClr val="black"/>
              </a:solidFill>
              <a:latin typeface="Arial" pitchFamily="34" charset="0"/>
            </a:endParaRPr>
          </a:p>
        </p:txBody>
      </p:sp>
      <p:sp>
        <p:nvSpPr>
          <p:cNvPr id="169987" name="Rectangle 1026"/>
          <p:cNvSpPr>
            <a:spLocks noGrp="1" noRot="1" noChangeAspect="1" noChangeArrowheads="1" noTextEdit="1"/>
          </p:cNvSpPr>
          <p:nvPr>
            <p:ph type="sldImg"/>
          </p:nvPr>
        </p:nvSpPr>
        <p:spPr>
          <a:solidFill>
            <a:srgbClr val="FFFFFF"/>
          </a:solidFill>
          <a:ln/>
        </p:spPr>
      </p:sp>
      <p:sp>
        <p:nvSpPr>
          <p:cNvPr id="16998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B1FBDDC7-C887-408F-A4D9-E125C30E6D53}" type="slidenum">
              <a:rPr lang="en-US" sz="1200" smtClean="0">
                <a:solidFill>
                  <a:srgbClr val="000000"/>
                </a:solidFill>
                <a:latin typeface="Arial" charset="0"/>
              </a:rPr>
              <a:pPr/>
              <a:t>35</a:t>
            </a:fld>
            <a:endParaRPr lang="en-US" sz="1200" smtClean="0">
              <a:solidFill>
                <a:srgbClr val="000000"/>
              </a:solidFill>
              <a:latin typeface="Arial" charset="0"/>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B1FBDDC7-C887-408F-A4D9-E125C30E6D53}" type="slidenum">
              <a:rPr lang="en-US" sz="1200" smtClean="0">
                <a:solidFill>
                  <a:srgbClr val="000000"/>
                </a:solidFill>
                <a:latin typeface="Arial" charset="0"/>
              </a:rPr>
              <a:pPr/>
              <a:t>36</a:t>
            </a:fld>
            <a:endParaRPr lang="en-US" sz="1200" smtClean="0">
              <a:solidFill>
                <a:srgbClr val="000000"/>
              </a:solidFill>
              <a:latin typeface="Arial" charset="0"/>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B1FBDDC7-C887-408F-A4D9-E125C30E6D53}" type="slidenum">
              <a:rPr lang="en-US" sz="1200" smtClean="0">
                <a:solidFill>
                  <a:srgbClr val="000000"/>
                </a:solidFill>
                <a:latin typeface="Arial" charset="0"/>
              </a:rPr>
              <a:pPr/>
              <a:t>37</a:t>
            </a:fld>
            <a:endParaRPr lang="en-US" sz="1200" smtClean="0">
              <a:solidFill>
                <a:srgbClr val="000000"/>
              </a:solidFill>
              <a:latin typeface="Arial" charset="0"/>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B1FBDDC7-C887-408F-A4D9-E125C30E6D53}" type="slidenum">
              <a:rPr lang="en-US" sz="1200" smtClean="0">
                <a:solidFill>
                  <a:srgbClr val="000000"/>
                </a:solidFill>
                <a:latin typeface="Arial" charset="0"/>
              </a:rPr>
              <a:pPr/>
              <a:t>38</a:t>
            </a:fld>
            <a:endParaRPr lang="en-US" sz="1200" smtClean="0">
              <a:solidFill>
                <a:srgbClr val="000000"/>
              </a:solidFill>
              <a:latin typeface="Arial" charset="0"/>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D3565420-BFD9-4167-8C51-0F521CB630AC}" type="slidenum">
              <a:rPr lang="en-US" sz="1200" smtClean="0">
                <a:solidFill>
                  <a:srgbClr val="000000"/>
                </a:solidFill>
                <a:latin typeface="Arial" charset="0"/>
              </a:rPr>
              <a:pPr/>
              <a:t>39</a:t>
            </a:fld>
            <a:endParaRPr lang="en-US" sz="1200" smtClean="0">
              <a:solidFill>
                <a:srgbClr val="000000"/>
              </a:solidFill>
              <a:latin typeface="Arial" charset="0"/>
            </a:endParaRPr>
          </a:p>
        </p:txBody>
      </p:sp>
      <p:sp>
        <p:nvSpPr>
          <p:cNvPr id="134147" name="Rectangle 2"/>
          <p:cNvSpPr>
            <a:spLocks noGrp="1" noRot="1" noChangeAspect="1" noChangeArrowheads="1" noTextEdit="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D3565420-BFD9-4167-8C51-0F521CB630AC}" type="slidenum">
              <a:rPr lang="en-US" sz="1200" smtClean="0">
                <a:solidFill>
                  <a:srgbClr val="000000"/>
                </a:solidFill>
                <a:latin typeface="Arial" charset="0"/>
              </a:rPr>
              <a:pPr/>
              <a:t>40</a:t>
            </a:fld>
            <a:endParaRPr lang="en-US" sz="1200" smtClean="0">
              <a:solidFill>
                <a:srgbClr val="000000"/>
              </a:solidFill>
              <a:latin typeface="Arial" charset="0"/>
            </a:endParaRPr>
          </a:p>
        </p:txBody>
      </p:sp>
      <p:sp>
        <p:nvSpPr>
          <p:cNvPr id="134147" name="Rectangle 2"/>
          <p:cNvSpPr>
            <a:spLocks noGrp="1" noRot="1" noChangeAspect="1" noChangeArrowheads="1" noTextEdit="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8A4992EE-667C-460D-90DA-CF8D4894C4CF}" type="slidenum">
              <a:rPr lang="en-US" sz="1200">
                <a:latin typeface="Arial" pitchFamily="34" charset="0"/>
              </a:rPr>
              <a:pPr/>
              <a:t>41</a:t>
            </a:fld>
            <a:endParaRPr lang="en-US" sz="1200">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925C31A-DCBE-40DA-A101-F3CCB3139397}" type="slidenum">
              <a:rPr lang="en-US" sz="1200" smtClean="0">
                <a:latin typeface="Arial" charset="0"/>
              </a:rPr>
              <a:pPr/>
              <a:t>42</a:t>
            </a:fld>
            <a:endParaRPr lang="en-US" sz="1200" smtClean="0">
              <a:latin typeface="Arial" charset="0"/>
            </a:endParaRPr>
          </a:p>
        </p:txBody>
      </p:sp>
      <p:sp>
        <p:nvSpPr>
          <p:cNvPr id="1474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6F132A26-35EE-46E4-8A9E-D913F788E180}" type="slidenum">
              <a:rPr lang="en-US" sz="1200">
                <a:latin typeface="Arial" charset="0"/>
              </a:rPr>
              <a:pPr algn="r"/>
              <a:t>42</a:t>
            </a:fld>
            <a:endParaRPr lang="en-US" sz="1200">
              <a:latin typeface="Arial" charset="0"/>
            </a:endParaRPr>
          </a:p>
        </p:txBody>
      </p:sp>
      <p:sp>
        <p:nvSpPr>
          <p:cNvPr id="147460" name="Rectangle 2"/>
          <p:cNvSpPr>
            <a:spLocks noGrp="1" noRot="1" noChangeAspect="1" noChangeArrowheads="1" noTextEdit="1"/>
          </p:cNvSpPr>
          <p:nvPr>
            <p:ph type="sldImg"/>
          </p:nvPr>
        </p:nvSpPr>
        <p:spPr>
          <a:solidFill>
            <a:srgbClr val="FFFFFF"/>
          </a:solidFill>
          <a:ln/>
        </p:spPr>
      </p:sp>
      <p:sp>
        <p:nvSpPr>
          <p:cNvPr id="14746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6BF175E9-F2EE-4B8A-A8C5-9226DCF40BD9}" type="slidenum">
              <a:rPr lang="en-US" sz="1200" smtClean="0">
                <a:latin typeface="Arial" charset="0"/>
              </a:rPr>
              <a:pPr/>
              <a:t>61</a:t>
            </a:fld>
            <a:endParaRPr lang="en-US" sz="1200" smtClean="0">
              <a:latin typeface="Arial"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AF981F69-24C7-4129-A851-E520D15BD805}" type="slidenum">
              <a:rPr lang="en-US" sz="1200" smtClean="0">
                <a:latin typeface="Arial" charset="0"/>
              </a:rPr>
              <a:pPr/>
              <a:t>62</a:t>
            </a:fld>
            <a:endParaRPr lang="en-US" sz="1200" smtClean="0">
              <a:latin typeface="Arial" charset="0"/>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6088EB2E-BE87-4E21-A8A4-5C6A4A44821C}" type="slidenum">
              <a:rPr lang="en-US" sz="1200" smtClean="0">
                <a:solidFill>
                  <a:srgbClr val="000000"/>
                </a:solidFill>
                <a:latin typeface="Arial" charset="0"/>
              </a:rPr>
              <a:pPr/>
              <a:t>9</a:t>
            </a:fld>
            <a:endParaRPr lang="en-US" sz="1200" smtClean="0">
              <a:solidFill>
                <a:srgbClr val="000000"/>
              </a:solidFill>
              <a:latin typeface="Arial" charset="0"/>
            </a:endParaRPr>
          </a:p>
        </p:txBody>
      </p:sp>
      <p:sp>
        <p:nvSpPr>
          <p:cNvPr id="130051" name="Rectangle 1026"/>
          <p:cNvSpPr>
            <a:spLocks noGrp="1" noRot="1" noChangeAspect="1" noChangeArrowheads="1" noTextEdit="1"/>
          </p:cNvSpPr>
          <p:nvPr>
            <p:ph type="sldImg"/>
          </p:nvPr>
        </p:nvSpPr>
        <p:spPr>
          <a:solidFill>
            <a:srgbClr val="FFFFFF"/>
          </a:solidFill>
          <a:ln/>
        </p:spPr>
      </p:sp>
      <p:sp>
        <p:nvSpPr>
          <p:cNvPr id="13005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8A4992EE-667C-460D-90DA-CF8D4894C4CF}" type="slidenum">
              <a:rPr lang="en-US" sz="1200">
                <a:latin typeface="Arial" pitchFamily="34" charset="0"/>
              </a:rPr>
              <a:pPr/>
              <a:t>65</a:t>
            </a:fld>
            <a:endParaRPr lang="en-US" sz="1200">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925C31A-DCBE-40DA-A101-F3CCB3139397}" type="slidenum">
              <a:rPr lang="en-US" sz="1200" smtClean="0">
                <a:latin typeface="Arial" charset="0"/>
              </a:rPr>
              <a:pPr/>
              <a:t>66</a:t>
            </a:fld>
            <a:endParaRPr lang="en-US" sz="1200" smtClean="0">
              <a:latin typeface="Arial" charset="0"/>
            </a:endParaRPr>
          </a:p>
        </p:txBody>
      </p:sp>
      <p:sp>
        <p:nvSpPr>
          <p:cNvPr id="1474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6F132A26-35EE-46E4-8A9E-D913F788E180}" type="slidenum">
              <a:rPr lang="en-US" sz="1200">
                <a:latin typeface="Arial" charset="0"/>
              </a:rPr>
              <a:pPr algn="r"/>
              <a:t>66</a:t>
            </a:fld>
            <a:endParaRPr lang="en-US" sz="1200">
              <a:latin typeface="Arial" charset="0"/>
            </a:endParaRPr>
          </a:p>
        </p:txBody>
      </p:sp>
      <p:sp>
        <p:nvSpPr>
          <p:cNvPr id="147460" name="Rectangle 2"/>
          <p:cNvSpPr>
            <a:spLocks noGrp="1" noRot="1" noChangeAspect="1" noChangeArrowheads="1" noTextEdit="1"/>
          </p:cNvSpPr>
          <p:nvPr>
            <p:ph type="sldImg"/>
          </p:nvPr>
        </p:nvSpPr>
        <p:spPr>
          <a:solidFill>
            <a:srgbClr val="FFFFFF"/>
          </a:solidFill>
          <a:ln/>
        </p:spPr>
      </p:sp>
      <p:sp>
        <p:nvSpPr>
          <p:cNvPr id="14746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925C31A-DCBE-40DA-A101-F3CCB3139397}" type="slidenum">
              <a:rPr lang="en-US" sz="1200" smtClean="0">
                <a:latin typeface="Arial" charset="0"/>
              </a:rPr>
              <a:pPr/>
              <a:t>68</a:t>
            </a:fld>
            <a:endParaRPr lang="en-US" sz="1200" smtClean="0">
              <a:latin typeface="Arial" charset="0"/>
            </a:endParaRPr>
          </a:p>
        </p:txBody>
      </p:sp>
      <p:sp>
        <p:nvSpPr>
          <p:cNvPr id="1474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6F132A26-35EE-46E4-8A9E-D913F788E180}" type="slidenum">
              <a:rPr lang="en-US" sz="1200">
                <a:latin typeface="Arial" charset="0"/>
              </a:rPr>
              <a:pPr algn="r"/>
              <a:t>68</a:t>
            </a:fld>
            <a:endParaRPr lang="en-US" sz="1200">
              <a:latin typeface="Arial" charset="0"/>
            </a:endParaRPr>
          </a:p>
        </p:txBody>
      </p:sp>
      <p:sp>
        <p:nvSpPr>
          <p:cNvPr id="147460" name="Rectangle 2"/>
          <p:cNvSpPr>
            <a:spLocks noGrp="1" noRot="1" noChangeAspect="1" noChangeArrowheads="1" noTextEdit="1"/>
          </p:cNvSpPr>
          <p:nvPr>
            <p:ph type="sldImg"/>
          </p:nvPr>
        </p:nvSpPr>
        <p:spPr>
          <a:solidFill>
            <a:srgbClr val="FFFFFF"/>
          </a:solidFill>
          <a:ln/>
        </p:spPr>
      </p:sp>
      <p:sp>
        <p:nvSpPr>
          <p:cNvPr id="14746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8A4992EE-667C-460D-90DA-CF8D4894C4CF}" type="slidenum">
              <a:rPr lang="en-US" sz="1200">
                <a:latin typeface="Arial" pitchFamily="34" charset="0"/>
              </a:rPr>
              <a:pPr/>
              <a:t>71</a:t>
            </a:fld>
            <a:endParaRPr lang="en-US" sz="1200">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8A4992EE-667C-460D-90DA-CF8D4894C4CF}" type="slidenum">
              <a:rPr lang="en-US" sz="1200">
                <a:latin typeface="Arial" pitchFamily="34" charset="0"/>
              </a:rPr>
              <a:pPr/>
              <a:t>73</a:t>
            </a:fld>
            <a:endParaRPr lang="en-US" sz="1200">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5746CDE7-826B-4B83-BD55-8893E8076CC2}" type="slidenum">
              <a:rPr lang="en-US" sz="1200" smtClean="0">
                <a:solidFill>
                  <a:srgbClr val="000000"/>
                </a:solidFill>
                <a:latin typeface="Arial" charset="0"/>
              </a:rPr>
              <a:pPr/>
              <a:t>74</a:t>
            </a:fld>
            <a:endParaRPr lang="en-US" sz="1200" smtClean="0">
              <a:solidFill>
                <a:srgbClr val="000000"/>
              </a:solidFill>
              <a:latin typeface="Arial" charset="0"/>
            </a:endParaRPr>
          </a:p>
        </p:txBody>
      </p:sp>
      <p:sp>
        <p:nvSpPr>
          <p:cNvPr id="142339" name="Rectangle 2"/>
          <p:cNvSpPr>
            <a:spLocks noGrp="1" noRot="1" noChangeAspect="1" noChangeArrowheads="1" noTextEdit="1"/>
          </p:cNvSpPr>
          <p:nvPr>
            <p:ph type="sldImg"/>
          </p:nvPr>
        </p:nvSpPr>
        <p:spPr>
          <a:solidFill>
            <a:srgbClr val="FFFFFF"/>
          </a:solidFill>
          <a:ln/>
        </p:spPr>
      </p:sp>
      <p:sp>
        <p:nvSpPr>
          <p:cNvPr id="1423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5E0F848-D1C1-4221-A9E8-D9E85EF59696}" type="slidenum">
              <a:rPr lang="en-US" sz="1200" smtClean="0">
                <a:latin typeface="Arial" charset="0"/>
              </a:rPr>
              <a:pPr/>
              <a:t>78</a:t>
            </a:fld>
            <a:endParaRPr lang="en-US" sz="1200" smtClean="0">
              <a:latin typeface="Arial" charset="0"/>
            </a:endParaRPr>
          </a:p>
        </p:txBody>
      </p:sp>
      <p:sp>
        <p:nvSpPr>
          <p:cNvPr id="14541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7616A98B-FA42-4D79-89C9-BFAB5BCB81FD}" type="slidenum">
              <a:rPr lang="en-US" sz="1200">
                <a:latin typeface="Arial" charset="0"/>
              </a:rPr>
              <a:pPr algn="r"/>
              <a:t>78</a:t>
            </a:fld>
            <a:endParaRPr lang="en-US" sz="1200">
              <a:latin typeface="Arial" charset="0"/>
            </a:endParaRPr>
          </a:p>
        </p:txBody>
      </p:sp>
      <p:sp>
        <p:nvSpPr>
          <p:cNvPr id="145412" name="Rectangle 2"/>
          <p:cNvSpPr>
            <a:spLocks noGrp="1" noRot="1" noChangeAspect="1" noChangeArrowheads="1" noTextEdit="1"/>
          </p:cNvSpPr>
          <p:nvPr>
            <p:ph type="sldImg"/>
          </p:nvPr>
        </p:nvSpPr>
        <p:spPr>
          <a:solidFill>
            <a:srgbClr val="FFFFFF"/>
          </a:solidFill>
          <a:ln/>
        </p:spPr>
      </p:sp>
      <p:sp>
        <p:nvSpPr>
          <p:cNvPr id="14541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1282A8C-E669-4075-8817-E863BD39FCE9}" type="slidenum">
              <a:rPr lang="en-US" sz="1200" smtClean="0">
                <a:latin typeface="Arial" charset="0"/>
              </a:rPr>
              <a:pPr/>
              <a:t>79</a:t>
            </a:fld>
            <a:endParaRPr lang="en-US" sz="1200" smtClean="0">
              <a:latin typeface="Arial" charset="0"/>
            </a:endParaRPr>
          </a:p>
        </p:txBody>
      </p:sp>
      <p:sp>
        <p:nvSpPr>
          <p:cNvPr id="14643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689C11E4-BB2B-48E7-9119-8397802671EB}" type="slidenum">
              <a:rPr lang="en-US" sz="1200">
                <a:latin typeface="Arial" charset="0"/>
              </a:rPr>
              <a:pPr algn="r"/>
              <a:t>79</a:t>
            </a:fld>
            <a:endParaRPr lang="en-US" sz="1200">
              <a:latin typeface="Arial" charset="0"/>
            </a:endParaRPr>
          </a:p>
        </p:txBody>
      </p:sp>
      <p:sp>
        <p:nvSpPr>
          <p:cNvPr id="146436" name="Rectangle 2"/>
          <p:cNvSpPr>
            <a:spLocks noGrp="1" noRot="1" noChangeAspect="1" noChangeArrowheads="1" noTextEdit="1"/>
          </p:cNvSpPr>
          <p:nvPr>
            <p:ph type="sldImg"/>
          </p:nvPr>
        </p:nvSpPr>
        <p:spPr>
          <a:solidFill>
            <a:srgbClr val="FFFFFF"/>
          </a:solidFill>
          <a:ln/>
        </p:spPr>
      </p:sp>
      <p:sp>
        <p:nvSpPr>
          <p:cNvPr id="14643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5E0F848-D1C1-4221-A9E8-D9E85EF59696}" type="slidenum">
              <a:rPr lang="en-US" sz="1200" smtClean="0">
                <a:latin typeface="Arial" charset="0"/>
              </a:rPr>
              <a:pPr/>
              <a:t>80</a:t>
            </a:fld>
            <a:endParaRPr lang="en-US" sz="1200" smtClean="0">
              <a:latin typeface="Arial" charset="0"/>
            </a:endParaRPr>
          </a:p>
        </p:txBody>
      </p:sp>
      <p:sp>
        <p:nvSpPr>
          <p:cNvPr id="14541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7616A98B-FA42-4D79-89C9-BFAB5BCB81FD}" type="slidenum">
              <a:rPr lang="en-US" sz="1200">
                <a:latin typeface="Arial" charset="0"/>
              </a:rPr>
              <a:pPr algn="r"/>
              <a:t>80</a:t>
            </a:fld>
            <a:endParaRPr lang="en-US" sz="1200">
              <a:latin typeface="Arial" charset="0"/>
            </a:endParaRPr>
          </a:p>
        </p:txBody>
      </p:sp>
      <p:sp>
        <p:nvSpPr>
          <p:cNvPr id="145412" name="Rectangle 2"/>
          <p:cNvSpPr>
            <a:spLocks noGrp="1" noRot="1" noChangeAspect="1" noChangeArrowheads="1" noTextEdit="1"/>
          </p:cNvSpPr>
          <p:nvPr>
            <p:ph type="sldImg"/>
          </p:nvPr>
        </p:nvSpPr>
        <p:spPr>
          <a:solidFill>
            <a:srgbClr val="FFFFFF"/>
          </a:solidFill>
          <a:ln/>
        </p:spPr>
      </p:sp>
      <p:sp>
        <p:nvSpPr>
          <p:cNvPr id="14541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1282A8C-E669-4075-8817-E863BD39FCE9}" type="slidenum">
              <a:rPr lang="en-US" sz="1200" smtClean="0">
                <a:latin typeface="Arial" charset="0"/>
              </a:rPr>
              <a:pPr/>
              <a:t>81</a:t>
            </a:fld>
            <a:endParaRPr lang="en-US" sz="1200" smtClean="0">
              <a:latin typeface="Arial" charset="0"/>
            </a:endParaRPr>
          </a:p>
        </p:txBody>
      </p:sp>
      <p:sp>
        <p:nvSpPr>
          <p:cNvPr id="14643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689C11E4-BB2B-48E7-9119-8397802671EB}" type="slidenum">
              <a:rPr lang="en-US" sz="1200">
                <a:latin typeface="Arial" charset="0"/>
              </a:rPr>
              <a:pPr algn="r"/>
              <a:t>81</a:t>
            </a:fld>
            <a:endParaRPr lang="en-US" sz="1200">
              <a:latin typeface="Arial" charset="0"/>
            </a:endParaRPr>
          </a:p>
        </p:txBody>
      </p:sp>
      <p:sp>
        <p:nvSpPr>
          <p:cNvPr id="146436" name="Rectangle 2"/>
          <p:cNvSpPr>
            <a:spLocks noGrp="1" noRot="1" noChangeAspect="1" noChangeArrowheads="1" noTextEdit="1"/>
          </p:cNvSpPr>
          <p:nvPr>
            <p:ph type="sldImg"/>
          </p:nvPr>
        </p:nvSpPr>
        <p:spPr>
          <a:solidFill>
            <a:srgbClr val="FFFFFF"/>
          </a:solidFill>
          <a:ln/>
        </p:spPr>
      </p:sp>
      <p:sp>
        <p:nvSpPr>
          <p:cNvPr id="14643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2AC9ED3C-76B4-464B-9C24-21CC09BF578B}" type="slidenum">
              <a:rPr lang="en-US" sz="1200">
                <a:latin typeface="Arial" pitchFamily="34" charset="0"/>
              </a:rPr>
              <a:pPr/>
              <a:t>10</a:t>
            </a:fld>
            <a:endParaRPr lang="en-US" sz="1200">
              <a:latin typeface="Arial" pitchFamily="34" charset="0"/>
            </a:endParaRPr>
          </a:p>
        </p:txBody>
      </p:sp>
      <p:sp>
        <p:nvSpPr>
          <p:cNvPr id="171011" name="Rectangle 1026"/>
          <p:cNvSpPr>
            <a:spLocks noGrp="1" noRot="1" noChangeAspect="1" noChangeArrowheads="1" noTextEdit="1"/>
          </p:cNvSpPr>
          <p:nvPr>
            <p:ph type="sldImg"/>
          </p:nvPr>
        </p:nvSpPr>
        <p:spPr>
          <a:solidFill>
            <a:srgbClr val="FFFFFF"/>
          </a:solidFill>
          <a:ln/>
        </p:spPr>
      </p:sp>
      <p:sp>
        <p:nvSpPr>
          <p:cNvPr id="17101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925C31A-DCBE-40DA-A101-F3CCB3139397}" type="slidenum">
              <a:rPr lang="en-US" sz="1200" smtClean="0">
                <a:latin typeface="Arial" charset="0"/>
              </a:rPr>
              <a:pPr/>
              <a:t>82</a:t>
            </a:fld>
            <a:endParaRPr lang="en-US" sz="1200" smtClean="0">
              <a:latin typeface="Arial" charset="0"/>
            </a:endParaRPr>
          </a:p>
        </p:txBody>
      </p:sp>
      <p:sp>
        <p:nvSpPr>
          <p:cNvPr id="1474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6F132A26-35EE-46E4-8A9E-D913F788E180}" type="slidenum">
              <a:rPr lang="en-US" sz="1200">
                <a:latin typeface="Arial" charset="0"/>
              </a:rPr>
              <a:pPr algn="r"/>
              <a:t>82</a:t>
            </a:fld>
            <a:endParaRPr lang="en-US" sz="1200">
              <a:latin typeface="Arial" charset="0"/>
            </a:endParaRPr>
          </a:p>
        </p:txBody>
      </p:sp>
      <p:sp>
        <p:nvSpPr>
          <p:cNvPr id="147460" name="Rectangle 2"/>
          <p:cNvSpPr>
            <a:spLocks noGrp="1" noRot="1" noChangeAspect="1" noChangeArrowheads="1" noTextEdit="1"/>
          </p:cNvSpPr>
          <p:nvPr>
            <p:ph type="sldImg"/>
          </p:nvPr>
        </p:nvSpPr>
        <p:spPr>
          <a:solidFill>
            <a:srgbClr val="FFFFFF"/>
          </a:solidFill>
          <a:ln/>
        </p:spPr>
      </p:sp>
      <p:sp>
        <p:nvSpPr>
          <p:cNvPr id="14746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925C31A-DCBE-40DA-A101-F3CCB3139397}" type="slidenum">
              <a:rPr lang="en-US" sz="1200" smtClean="0">
                <a:latin typeface="Arial" charset="0"/>
              </a:rPr>
              <a:pPr/>
              <a:t>83</a:t>
            </a:fld>
            <a:endParaRPr lang="en-US" sz="1200" smtClean="0">
              <a:latin typeface="Arial" charset="0"/>
            </a:endParaRPr>
          </a:p>
        </p:txBody>
      </p:sp>
      <p:sp>
        <p:nvSpPr>
          <p:cNvPr id="1474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6F132A26-35EE-46E4-8A9E-D913F788E180}" type="slidenum">
              <a:rPr lang="en-US" sz="1200">
                <a:latin typeface="Arial" charset="0"/>
              </a:rPr>
              <a:pPr algn="r"/>
              <a:t>83</a:t>
            </a:fld>
            <a:endParaRPr lang="en-US" sz="1200">
              <a:latin typeface="Arial" charset="0"/>
            </a:endParaRPr>
          </a:p>
        </p:txBody>
      </p:sp>
      <p:sp>
        <p:nvSpPr>
          <p:cNvPr id="147460" name="Rectangle 2"/>
          <p:cNvSpPr>
            <a:spLocks noGrp="1" noRot="1" noChangeAspect="1" noChangeArrowheads="1" noTextEdit="1"/>
          </p:cNvSpPr>
          <p:nvPr>
            <p:ph type="sldImg"/>
          </p:nvPr>
        </p:nvSpPr>
        <p:spPr>
          <a:solidFill>
            <a:srgbClr val="FFFFFF"/>
          </a:solidFill>
          <a:ln/>
        </p:spPr>
      </p:sp>
      <p:sp>
        <p:nvSpPr>
          <p:cNvPr id="14746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A7597DF-7B8A-4F3E-ADF2-E2B88E56B4B6}" type="slidenum">
              <a:rPr lang="en-US" sz="1200" smtClean="0">
                <a:solidFill>
                  <a:srgbClr val="000000"/>
                </a:solidFill>
                <a:latin typeface="Arial" charset="0"/>
              </a:rPr>
              <a:pPr/>
              <a:t>84</a:t>
            </a:fld>
            <a:endParaRPr lang="en-US" sz="1200" smtClean="0">
              <a:solidFill>
                <a:srgbClr val="000000"/>
              </a:solidFill>
              <a:latin typeface="Arial" charset="0"/>
            </a:endParaRPr>
          </a:p>
        </p:txBody>
      </p:sp>
      <p:sp>
        <p:nvSpPr>
          <p:cNvPr id="143363" name="Rectangle 2"/>
          <p:cNvSpPr>
            <a:spLocks noGrp="1" noRot="1" noChangeAspect="1" noChangeArrowheads="1" noTextEdit="1"/>
          </p:cNvSpPr>
          <p:nvPr>
            <p:ph type="sldImg"/>
          </p:nvPr>
        </p:nvSpPr>
        <p:spPr>
          <a:solidFill>
            <a:srgbClr val="FFFFFF"/>
          </a:solidFill>
          <a:ln/>
        </p:spPr>
      </p:sp>
      <p:sp>
        <p:nvSpPr>
          <p:cNvPr id="1433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0962933-0276-4D7E-A97F-9510D44347F3}" type="slidenum">
              <a:rPr lang="en-US" sz="1200" smtClean="0">
                <a:latin typeface="Arial" charset="0"/>
              </a:rPr>
              <a:pPr/>
              <a:t>87</a:t>
            </a:fld>
            <a:endParaRPr lang="en-US" sz="1200" smtClean="0">
              <a:latin typeface="Arial"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21F49D65-832A-4873-ACE7-0D442893B745}" type="slidenum">
              <a:rPr lang="en-US" sz="1200" smtClean="0">
                <a:latin typeface="Arial" charset="0"/>
              </a:rPr>
              <a:pPr/>
              <a:t>89</a:t>
            </a:fld>
            <a:endParaRPr lang="en-US" sz="1200" smtClean="0">
              <a:latin typeface="Arial" charset="0"/>
            </a:endParaRPr>
          </a:p>
        </p:txBody>
      </p:sp>
      <p:sp>
        <p:nvSpPr>
          <p:cNvPr id="14950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EEB83AD8-2F12-44F5-94C1-D3A3601A104F}" type="slidenum">
              <a:rPr lang="en-US" sz="1200">
                <a:latin typeface="Arial" charset="0"/>
              </a:rPr>
              <a:pPr algn="r"/>
              <a:t>89</a:t>
            </a:fld>
            <a:endParaRPr lang="en-US" sz="1200">
              <a:latin typeface="Arial" charset="0"/>
            </a:endParaRPr>
          </a:p>
        </p:txBody>
      </p:sp>
      <p:sp>
        <p:nvSpPr>
          <p:cNvPr id="149508" name="Rectangle 2"/>
          <p:cNvSpPr>
            <a:spLocks noGrp="1" noRot="1" noChangeAspect="1" noChangeArrowheads="1" noTextEdit="1"/>
          </p:cNvSpPr>
          <p:nvPr>
            <p:ph type="sldImg"/>
          </p:nvPr>
        </p:nvSpPr>
        <p:spPr>
          <a:solidFill>
            <a:srgbClr val="FFFFFF"/>
          </a:solidFill>
          <a:ln/>
        </p:spPr>
      </p:sp>
      <p:sp>
        <p:nvSpPr>
          <p:cNvPr id="14950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81912A43-A889-4586-8E09-D2C307E2FC5B}" type="slidenum">
              <a:rPr lang="en-US" sz="1200" smtClean="0">
                <a:latin typeface="Arial" charset="0"/>
              </a:rPr>
              <a:pPr/>
              <a:t>90</a:t>
            </a:fld>
            <a:endParaRPr lang="en-US" sz="1200" smtClean="0">
              <a:latin typeface="Arial" charset="0"/>
            </a:endParaRPr>
          </a:p>
        </p:txBody>
      </p:sp>
      <p:sp>
        <p:nvSpPr>
          <p:cNvPr id="15053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D84D7737-8F59-4FEE-A4A3-23CD2428A196}" type="slidenum">
              <a:rPr lang="en-US" sz="1200">
                <a:latin typeface="Arial" charset="0"/>
              </a:rPr>
              <a:pPr algn="r"/>
              <a:t>90</a:t>
            </a:fld>
            <a:endParaRPr lang="en-US" sz="1200">
              <a:latin typeface="Arial" charset="0"/>
            </a:endParaRPr>
          </a:p>
        </p:txBody>
      </p:sp>
      <p:sp>
        <p:nvSpPr>
          <p:cNvPr id="150532" name="Rectangle 2"/>
          <p:cNvSpPr>
            <a:spLocks noGrp="1" noRot="1" noChangeAspect="1" noChangeArrowheads="1" noTextEdit="1"/>
          </p:cNvSpPr>
          <p:nvPr>
            <p:ph type="sldImg"/>
          </p:nvPr>
        </p:nvSpPr>
        <p:spPr>
          <a:solidFill>
            <a:srgbClr val="FFFFFF"/>
          </a:solidFill>
          <a:ln/>
        </p:spPr>
      </p:sp>
      <p:sp>
        <p:nvSpPr>
          <p:cNvPr id="15053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1F8D1BAF-55AA-49A7-931B-3291A41184D0}" type="slidenum">
              <a:rPr lang="en-US" sz="1200" smtClean="0">
                <a:latin typeface="Arial" charset="0"/>
              </a:rPr>
              <a:pPr/>
              <a:t>91</a:t>
            </a:fld>
            <a:endParaRPr lang="en-US" sz="1200" smtClean="0">
              <a:latin typeface="Arial"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5A4E38D2-07DC-4968-9C88-76789BBFAC0B}" type="slidenum">
              <a:rPr lang="en-US" sz="1200" smtClean="0">
                <a:latin typeface="Arial" charset="0"/>
              </a:rPr>
              <a:pPr/>
              <a:t>92</a:t>
            </a:fld>
            <a:endParaRPr lang="en-US" sz="1200" smtClean="0">
              <a:latin typeface="Arial" charset="0"/>
            </a:endParaRPr>
          </a:p>
        </p:txBody>
      </p:sp>
      <p:sp>
        <p:nvSpPr>
          <p:cNvPr id="152579" name="Rectangle 2"/>
          <p:cNvSpPr>
            <a:spLocks noGrp="1" noRot="1" noChangeAspect="1" noChangeArrowheads="1" noTextEdit="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86875EC1-05E8-4CC5-B09B-974042A35FB2}" type="slidenum">
              <a:rPr lang="en-US" sz="1200" smtClean="0">
                <a:latin typeface="Arial" charset="0"/>
              </a:rPr>
              <a:pPr/>
              <a:t>95</a:t>
            </a:fld>
            <a:endParaRPr lang="en-US" sz="1200" smtClean="0">
              <a:latin typeface="Arial" charset="0"/>
            </a:endParaRPr>
          </a:p>
        </p:txBody>
      </p:sp>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0E737A8B-66BF-4E39-9C48-B4812D3ABDD6}" type="slidenum">
              <a:rPr lang="en-US" sz="1200" smtClean="0">
                <a:latin typeface="Arial" charset="0"/>
              </a:rPr>
              <a:pPr/>
              <a:t>108</a:t>
            </a:fld>
            <a:endParaRPr lang="en-US" sz="1200" smtClean="0">
              <a:latin typeface="Arial" charset="0"/>
            </a:endParaRPr>
          </a:p>
        </p:txBody>
      </p:sp>
      <p:sp>
        <p:nvSpPr>
          <p:cNvPr id="153603" name="Rectangle 2"/>
          <p:cNvSpPr>
            <a:spLocks noGrp="1" noRot="1" noChangeAspect="1" noChangeArrowheads="1" noTextEdit="1"/>
          </p:cNvSpPr>
          <p:nvPr>
            <p:ph type="sldImg"/>
          </p:nvPr>
        </p:nvSpPr>
        <p:spPr>
          <a:solidFill>
            <a:srgbClr val="FFFFFF"/>
          </a:solidFill>
          <a:ln/>
        </p:spPr>
      </p:sp>
      <p:sp>
        <p:nvSpPr>
          <p:cNvPr id="153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58FBA75F-7BB3-46E8-8506-A642A7A57D27}" type="slidenum">
              <a:rPr lang="en-US" sz="1200">
                <a:latin typeface="Arial" pitchFamily="34" charset="0"/>
              </a:rPr>
              <a:pPr/>
              <a:t>11</a:t>
            </a:fld>
            <a:endParaRPr lang="en-US" sz="1200">
              <a:latin typeface="Arial" pitchFamily="34" charset="0"/>
            </a:endParaRPr>
          </a:p>
        </p:txBody>
      </p:sp>
      <p:sp>
        <p:nvSpPr>
          <p:cNvPr id="176131" name="Rectangle 1026"/>
          <p:cNvSpPr>
            <a:spLocks noGrp="1" noRot="1" noChangeAspect="1" noChangeArrowheads="1" noTextEdit="1"/>
          </p:cNvSpPr>
          <p:nvPr>
            <p:ph type="sldImg"/>
          </p:nvPr>
        </p:nvSpPr>
        <p:spPr>
          <a:solidFill>
            <a:srgbClr val="FFFFFF"/>
          </a:solidFill>
          <a:ln/>
        </p:spPr>
      </p:sp>
      <p:sp>
        <p:nvSpPr>
          <p:cNvPr id="17613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51E309A-D772-4461-B330-65BA9B172C9E}" type="slidenum">
              <a:rPr lang="en-US" sz="1200" smtClean="0">
                <a:latin typeface="Arial" charset="0"/>
              </a:rPr>
              <a:pPr/>
              <a:t>116</a:t>
            </a:fld>
            <a:endParaRPr lang="en-US" sz="1200" smtClean="0">
              <a:latin typeface="Arial" charset="0"/>
            </a:endParaRPr>
          </a:p>
        </p:txBody>
      </p:sp>
      <p:sp>
        <p:nvSpPr>
          <p:cNvPr id="154627" name="Rectangle 2"/>
          <p:cNvSpPr>
            <a:spLocks noGrp="1" noRot="1" noChangeAspect="1" noChangeArrowheads="1" noTextEdit="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E57E9121-2DE2-4721-AF92-FE84E7277C3E}" type="slidenum">
              <a:rPr lang="en-US" sz="1200" smtClean="0">
                <a:latin typeface="Arial" charset="0"/>
              </a:rPr>
              <a:pPr/>
              <a:t>118</a:t>
            </a:fld>
            <a:endParaRPr lang="en-US" sz="1200" smtClean="0">
              <a:latin typeface="Arial"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1542B770-D99B-4478-8676-83256C860B3E}" type="slidenum">
              <a:rPr lang="en-US" sz="1200" smtClean="0">
                <a:latin typeface="Arial" charset="0"/>
              </a:rPr>
              <a:pPr/>
              <a:t>121</a:t>
            </a:fld>
            <a:endParaRPr lang="en-US" sz="1200" smtClean="0">
              <a:latin typeface="Arial" charset="0"/>
            </a:endParaRPr>
          </a:p>
        </p:txBody>
      </p:sp>
      <p:sp>
        <p:nvSpPr>
          <p:cNvPr id="156675" name="Rectangle 2"/>
          <p:cNvSpPr>
            <a:spLocks noGrp="1" noRot="1" noChangeAspect="1" noChangeArrowheads="1" noTextEdit="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FFDFAD1-2D1C-42FF-8083-8411DA184AEA}" type="slidenum">
              <a:rPr lang="en-US" sz="1200" smtClean="0">
                <a:latin typeface="Arial" charset="0"/>
              </a:rPr>
              <a:pPr/>
              <a:t>122</a:t>
            </a:fld>
            <a:endParaRPr lang="en-US" sz="1200" smtClean="0">
              <a:latin typeface="Arial" charset="0"/>
            </a:endParaRPr>
          </a:p>
        </p:txBody>
      </p:sp>
      <p:sp>
        <p:nvSpPr>
          <p:cNvPr id="157699" name="Rectangle 1026"/>
          <p:cNvSpPr>
            <a:spLocks noGrp="1" noRot="1" noChangeAspect="1" noChangeArrowheads="1" noTextEdit="1"/>
          </p:cNvSpPr>
          <p:nvPr>
            <p:ph type="sldImg"/>
          </p:nvPr>
        </p:nvSpPr>
        <p:spPr>
          <a:solidFill>
            <a:srgbClr val="FFFFFF"/>
          </a:solidFill>
          <a:ln/>
        </p:spPr>
      </p:sp>
      <p:sp>
        <p:nvSpPr>
          <p:cNvPr id="1577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A43AACC7-1368-4D64-BA3B-4A6C25B145FE}" type="slidenum">
              <a:rPr lang="en-US" sz="1200" smtClean="0">
                <a:latin typeface="Arial" charset="0"/>
              </a:rPr>
              <a:pPr/>
              <a:t>123</a:t>
            </a:fld>
            <a:endParaRPr lang="en-US" sz="1200" smtClean="0">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z="1000" smtClean="0"/>
              <a:t>these quotes are important to yahoo… !</a:t>
            </a:r>
          </a:p>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EC3306F2-0EA0-4485-B852-1ABD08CF1B96}" type="slidenum">
              <a:rPr lang="en-US" sz="1200" smtClean="0">
                <a:latin typeface="Arial" charset="0"/>
              </a:rPr>
              <a:pPr/>
              <a:t>124</a:t>
            </a:fld>
            <a:endParaRPr lang="en-US" sz="1200" smtClean="0">
              <a:latin typeface="Arial" charset="0"/>
            </a:endParaRPr>
          </a:p>
        </p:txBody>
      </p:sp>
      <p:sp>
        <p:nvSpPr>
          <p:cNvPr id="15974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D4CF5ACB-F2F2-4102-A2C3-0A169A5004D6}" type="slidenum">
              <a:rPr lang="en-US" sz="1200">
                <a:latin typeface="Arial" charset="0"/>
              </a:rPr>
              <a:pPr algn="r"/>
              <a:t>124</a:t>
            </a:fld>
            <a:endParaRPr lang="en-US" sz="1200">
              <a:latin typeface="Arial" charset="0"/>
            </a:endParaRPr>
          </a:p>
        </p:txBody>
      </p:sp>
      <p:sp>
        <p:nvSpPr>
          <p:cNvPr id="159748" name="Rectangle 2"/>
          <p:cNvSpPr>
            <a:spLocks noGrp="1" noRot="1" noChangeAspect="1" noChangeArrowheads="1" noTextEdit="1"/>
          </p:cNvSpPr>
          <p:nvPr>
            <p:ph type="sldImg"/>
          </p:nvPr>
        </p:nvSpPr>
        <p:spPr>
          <a:solidFill>
            <a:srgbClr val="FFFFFF"/>
          </a:solidFill>
          <a:ln/>
        </p:spPr>
      </p:sp>
      <p:sp>
        <p:nvSpPr>
          <p:cNvPr id="15974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519253D4-C5E9-4263-A267-805FB1F731A2}" type="slidenum">
              <a:rPr lang="en-US" sz="1200" smtClean="0">
                <a:latin typeface="Arial" charset="0"/>
              </a:rPr>
              <a:pPr/>
              <a:t>125</a:t>
            </a:fld>
            <a:endParaRPr lang="en-US" sz="1200" smtClean="0">
              <a:latin typeface="Arial" charset="0"/>
            </a:endParaRPr>
          </a:p>
        </p:txBody>
      </p:sp>
      <p:sp>
        <p:nvSpPr>
          <p:cNvPr id="1607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EB92DB56-A35F-48BF-9525-BC059DF5EDE3}" type="slidenum">
              <a:rPr lang="en-US" sz="1200">
                <a:latin typeface="Arial" charset="0"/>
              </a:rPr>
              <a:pPr algn="r"/>
              <a:t>125</a:t>
            </a:fld>
            <a:endParaRPr lang="en-US" sz="1200">
              <a:latin typeface="Arial" charset="0"/>
            </a:endParaRPr>
          </a:p>
        </p:txBody>
      </p:sp>
      <p:sp>
        <p:nvSpPr>
          <p:cNvPr id="160772" name="Rectangle 2"/>
          <p:cNvSpPr>
            <a:spLocks noGrp="1" noRot="1" noChangeAspect="1" noChangeArrowheads="1" noTextEdit="1"/>
          </p:cNvSpPr>
          <p:nvPr>
            <p:ph type="sldImg"/>
          </p:nvPr>
        </p:nvSpPr>
        <p:spPr>
          <a:solidFill>
            <a:srgbClr val="FFFFFF"/>
          </a:solidFill>
          <a:ln/>
        </p:spPr>
      </p:sp>
      <p:sp>
        <p:nvSpPr>
          <p:cNvPr id="16077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444AD9C2-5955-449A-AC65-761BD7008A78}" type="slidenum">
              <a:rPr lang="en-US" sz="1200" smtClean="0">
                <a:latin typeface="Arial" charset="0"/>
              </a:rPr>
              <a:pPr/>
              <a:t>126</a:t>
            </a:fld>
            <a:endParaRPr lang="en-US" sz="1200" smtClean="0">
              <a:latin typeface="Arial" charset="0"/>
            </a:endParaRPr>
          </a:p>
        </p:txBody>
      </p:sp>
      <p:sp>
        <p:nvSpPr>
          <p:cNvPr id="16179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E5BD7153-B270-494E-AD39-10762A40ECC3}" type="slidenum">
              <a:rPr lang="en-US" sz="1200">
                <a:latin typeface="Arial" charset="0"/>
              </a:rPr>
              <a:pPr algn="r"/>
              <a:t>126</a:t>
            </a:fld>
            <a:endParaRPr lang="en-US" sz="1200">
              <a:latin typeface="Arial" charset="0"/>
            </a:endParaRPr>
          </a:p>
        </p:txBody>
      </p:sp>
      <p:sp>
        <p:nvSpPr>
          <p:cNvPr id="161796" name="Rectangle 2"/>
          <p:cNvSpPr>
            <a:spLocks noGrp="1" noRot="1" noChangeAspect="1" noChangeArrowheads="1" noTextEdit="1"/>
          </p:cNvSpPr>
          <p:nvPr>
            <p:ph type="sldImg"/>
          </p:nvPr>
        </p:nvSpPr>
        <p:spPr>
          <a:solidFill>
            <a:srgbClr val="FFFFFF"/>
          </a:solidFill>
          <a:ln/>
        </p:spPr>
      </p:sp>
      <p:sp>
        <p:nvSpPr>
          <p:cNvPr id="16179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5ED8156C-598E-4FC5-A62C-344141B09E56}" type="slidenum">
              <a:rPr lang="en-US" sz="1200" smtClean="0">
                <a:latin typeface="Arial" charset="0"/>
              </a:rPr>
              <a:pPr/>
              <a:t>127</a:t>
            </a:fld>
            <a:endParaRPr lang="en-US" sz="1200" smtClean="0">
              <a:latin typeface="Arial" charset="0"/>
            </a:endParaRPr>
          </a:p>
        </p:txBody>
      </p:sp>
      <p:sp>
        <p:nvSpPr>
          <p:cNvPr id="16281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3A499B4F-CE24-479B-B610-01D4677C3048}" type="slidenum">
              <a:rPr lang="en-US" sz="1200">
                <a:latin typeface="Arial" charset="0"/>
              </a:rPr>
              <a:pPr algn="r"/>
              <a:t>127</a:t>
            </a:fld>
            <a:endParaRPr lang="en-US" sz="1200">
              <a:latin typeface="Arial" charset="0"/>
            </a:endParaRPr>
          </a:p>
        </p:txBody>
      </p:sp>
      <p:sp>
        <p:nvSpPr>
          <p:cNvPr id="162820" name="Rectangle 2"/>
          <p:cNvSpPr>
            <a:spLocks noGrp="1" noRot="1" noChangeAspect="1" noChangeArrowheads="1" noTextEdit="1"/>
          </p:cNvSpPr>
          <p:nvPr>
            <p:ph type="sldImg"/>
          </p:nvPr>
        </p:nvSpPr>
        <p:spPr>
          <a:solidFill>
            <a:srgbClr val="FFFFFF"/>
          </a:solidFill>
          <a:ln/>
        </p:spPr>
      </p:sp>
      <p:sp>
        <p:nvSpPr>
          <p:cNvPr id="16282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4070C1AF-FBF0-4EE6-8E84-A8FD77857ACA}" type="slidenum">
              <a:rPr lang="en-US" sz="1200" smtClean="0">
                <a:latin typeface="Arial" charset="0"/>
              </a:rPr>
              <a:pPr/>
              <a:t>128</a:t>
            </a:fld>
            <a:endParaRPr lang="en-US" sz="1200" smtClean="0">
              <a:latin typeface="Arial" charset="0"/>
            </a:endParaRPr>
          </a:p>
        </p:txBody>
      </p:sp>
      <p:sp>
        <p:nvSpPr>
          <p:cNvPr id="16384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6CB478EE-A305-48C5-901A-61C01F68F6F6}" type="slidenum">
              <a:rPr lang="en-US" sz="1200">
                <a:latin typeface="Arial" charset="0"/>
              </a:rPr>
              <a:pPr algn="r"/>
              <a:t>128</a:t>
            </a:fld>
            <a:endParaRPr lang="en-US" sz="1200">
              <a:latin typeface="Arial" charset="0"/>
            </a:endParaRPr>
          </a:p>
        </p:txBody>
      </p:sp>
      <p:sp>
        <p:nvSpPr>
          <p:cNvPr id="163844" name="Rectangle 2"/>
          <p:cNvSpPr>
            <a:spLocks noGrp="1" noRot="1" noChangeAspect="1" noChangeArrowheads="1" noTextEdit="1"/>
          </p:cNvSpPr>
          <p:nvPr>
            <p:ph type="sldImg"/>
          </p:nvPr>
        </p:nvSpPr>
        <p:spPr>
          <a:solidFill>
            <a:srgbClr val="FFFFFF"/>
          </a:solidFill>
          <a:ln/>
        </p:spPr>
      </p:sp>
      <p:sp>
        <p:nvSpPr>
          <p:cNvPr id="16384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58FBA75F-7BB3-46E8-8506-A642A7A57D27}" type="slidenum">
              <a:rPr lang="en-US" sz="1200">
                <a:solidFill>
                  <a:prstClr val="black"/>
                </a:solidFill>
                <a:latin typeface="Arial" pitchFamily="34" charset="0"/>
              </a:rPr>
              <a:pPr/>
              <a:t>12</a:t>
            </a:fld>
            <a:endParaRPr lang="en-US" sz="1200">
              <a:solidFill>
                <a:prstClr val="black"/>
              </a:solidFill>
              <a:latin typeface="Arial" pitchFamily="34" charset="0"/>
            </a:endParaRPr>
          </a:p>
        </p:txBody>
      </p:sp>
      <p:sp>
        <p:nvSpPr>
          <p:cNvPr id="176131" name="Rectangle 1026"/>
          <p:cNvSpPr>
            <a:spLocks noGrp="1" noRot="1" noChangeAspect="1" noChangeArrowheads="1" noTextEdit="1"/>
          </p:cNvSpPr>
          <p:nvPr>
            <p:ph type="sldImg"/>
          </p:nvPr>
        </p:nvSpPr>
        <p:spPr>
          <a:solidFill>
            <a:srgbClr val="FFFFFF"/>
          </a:solidFill>
          <a:ln/>
        </p:spPr>
      </p:sp>
      <p:sp>
        <p:nvSpPr>
          <p:cNvPr id="17613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5D76DC28-0D17-4F30-A914-51F2FE4AF2D1}" type="slidenum">
              <a:rPr lang="en-US" sz="1200" smtClean="0">
                <a:latin typeface="Arial" charset="0"/>
              </a:rPr>
              <a:pPr/>
              <a:t>129</a:t>
            </a:fld>
            <a:endParaRPr lang="en-US" sz="1200" smtClean="0">
              <a:latin typeface="Arial" charset="0"/>
            </a:endParaRPr>
          </a:p>
        </p:txBody>
      </p:sp>
      <p:sp>
        <p:nvSpPr>
          <p:cNvPr id="16486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5E86D44F-5067-4706-B304-631E337BFD14}" type="slidenum">
              <a:rPr lang="en-US" sz="1200">
                <a:latin typeface="Arial" charset="0"/>
              </a:rPr>
              <a:pPr algn="r"/>
              <a:t>129</a:t>
            </a:fld>
            <a:endParaRPr lang="en-US" sz="1200">
              <a:latin typeface="Arial" charset="0"/>
            </a:endParaRPr>
          </a:p>
        </p:txBody>
      </p:sp>
      <p:sp>
        <p:nvSpPr>
          <p:cNvPr id="164868" name="Rectangle 2"/>
          <p:cNvSpPr>
            <a:spLocks noGrp="1" noRot="1" noChangeAspect="1" noChangeArrowheads="1" noTextEdit="1"/>
          </p:cNvSpPr>
          <p:nvPr>
            <p:ph type="sldImg"/>
          </p:nvPr>
        </p:nvSpPr>
        <p:spPr>
          <a:solidFill>
            <a:srgbClr val="FFFFFF"/>
          </a:solidFill>
          <a:ln/>
        </p:spPr>
      </p:sp>
      <p:sp>
        <p:nvSpPr>
          <p:cNvPr id="16486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1652C702-B773-4EE3-B1BB-016D0E59C38A}" type="slidenum">
              <a:rPr lang="en-US" sz="1200" smtClean="0">
                <a:latin typeface="Arial" charset="0"/>
              </a:rPr>
              <a:pPr/>
              <a:t>130</a:t>
            </a:fld>
            <a:endParaRPr lang="en-US" sz="1200" smtClean="0">
              <a:latin typeface="Arial" charset="0"/>
            </a:endParaRPr>
          </a:p>
        </p:txBody>
      </p:sp>
      <p:sp>
        <p:nvSpPr>
          <p:cNvPr id="165891" name="Rectangle 2"/>
          <p:cNvSpPr>
            <a:spLocks noGrp="1" noRot="1" noChangeAspect="1" noChangeArrowheads="1" noTextEdit="1"/>
          </p:cNvSpPr>
          <p:nvPr>
            <p:ph type="sldImg"/>
          </p:nvPr>
        </p:nvSpPr>
        <p:spPr>
          <a:solidFill>
            <a:srgbClr val="FFFFFF"/>
          </a:solidFill>
          <a:ln/>
        </p:spPr>
      </p:sp>
      <p:sp>
        <p:nvSpPr>
          <p:cNvPr id="1658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B79CC8EF-CCAF-4558-9A1F-C772266054B4}" type="slidenum">
              <a:rPr lang="en-US" sz="1200" smtClean="0">
                <a:latin typeface="Arial" charset="0"/>
              </a:rPr>
              <a:pPr/>
              <a:t>131</a:t>
            </a:fld>
            <a:endParaRPr lang="en-US" sz="1200" smtClean="0">
              <a:latin typeface="Arial" charset="0"/>
            </a:endParaRPr>
          </a:p>
        </p:txBody>
      </p:sp>
      <p:sp>
        <p:nvSpPr>
          <p:cNvPr id="16691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9885CDCE-4B96-4E1C-A3CC-8C492D7BE8F8}" type="slidenum">
              <a:rPr lang="en-US" sz="1200">
                <a:latin typeface="Arial" charset="0"/>
              </a:rPr>
              <a:pPr algn="r"/>
              <a:t>131</a:t>
            </a:fld>
            <a:endParaRPr lang="en-US" sz="1200">
              <a:latin typeface="Arial" charset="0"/>
            </a:endParaRPr>
          </a:p>
        </p:txBody>
      </p:sp>
      <p:sp>
        <p:nvSpPr>
          <p:cNvPr id="166916" name="Rectangle 2"/>
          <p:cNvSpPr>
            <a:spLocks noGrp="1" noRot="1" noChangeAspect="1" noChangeArrowheads="1" noTextEdit="1"/>
          </p:cNvSpPr>
          <p:nvPr>
            <p:ph type="sldImg"/>
          </p:nvPr>
        </p:nvSpPr>
        <p:spPr>
          <a:solidFill>
            <a:srgbClr val="FFFFFF"/>
          </a:solidFill>
          <a:ln/>
        </p:spPr>
      </p:sp>
      <p:sp>
        <p:nvSpPr>
          <p:cNvPr id="16691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5133EFEE-920B-43E4-A178-1582AEC05706}" type="slidenum">
              <a:rPr lang="en-US" sz="1200" smtClean="0">
                <a:latin typeface="Arial" charset="0"/>
              </a:rPr>
              <a:pPr/>
              <a:t>132</a:t>
            </a:fld>
            <a:endParaRPr lang="en-US" sz="1200" smtClean="0">
              <a:latin typeface="Arial" charset="0"/>
            </a:endParaRPr>
          </a:p>
        </p:txBody>
      </p:sp>
      <p:sp>
        <p:nvSpPr>
          <p:cNvPr id="167939" name="Rectangle 2"/>
          <p:cNvSpPr>
            <a:spLocks noGrp="1" noRot="1" noChangeAspect="1" noChangeArrowheads="1" noTextEdit="1"/>
          </p:cNvSpPr>
          <p:nvPr>
            <p:ph type="sldImg"/>
          </p:nvPr>
        </p:nvSpPr>
        <p:spPr>
          <a:solidFill>
            <a:srgbClr val="FFFFFF"/>
          </a:solidFill>
          <a:ln/>
        </p:spPr>
      </p:sp>
      <p:sp>
        <p:nvSpPr>
          <p:cNvPr id="167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C52D6D63-CFC1-4D3B-9161-46EB0BCA9BBD}" type="slidenum">
              <a:rPr lang="en-US" sz="1200" smtClean="0">
                <a:latin typeface="Arial" charset="0"/>
              </a:rPr>
              <a:pPr/>
              <a:t>133</a:t>
            </a:fld>
            <a:endParaRPr lang="en-US" sz="1200" smtClean="0">
              <a:latin typeface="Arial"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484ECA2C-D588-4CCE-AD90-C741B99F673B}" type="slidenum">
              <a:rPr lang="en-US" sz="1200">
                <a:solidFill>
                  <a:prstClr val="black"/>
                </a:solidFill>
                <a:latin typeface="Arial" pitchFamily="34" charset="0"/>
              </a:rPr>
              <a:pPr/>
              <a:t>13</a:t>
            </a:fld>
            <a:endParaRPr lang="en-US" sz="1200">
              <a:solidFill>
                <a:prstClr val="black"/>
              </a:solidFill>
              <a:latin typeface="Arial" pitchFamily="34" charset="0"/>
            </a:endParaRPr>
          </a:p>
        </p:txBody>
      </p:sp>
      <p:sp>
        <p:nvSpPr>
          <p:cNvPr id="172035" name="Rectangle 1026"/>
          <p:cNvSpPr>
            <a:spLocks noGrp="1" noRot="1" noChangeAspect="1" noChangeArrowheads="1" noTextEdit="1"/>
          </p:cNvSpPr>
          <p:nvPr>
            <p:ph type="sldImg"/>
          </p:nvPr>
        </p:nvSpPr>
        <p:spPr>
          <a:solidFill>
            <a:srgbClr val="FFFFFF"/>
          </a:solidFill>
          <a:ln/>
        </p:spPr>
      </p:sp>
      <p:sp>
        <p:nvSpPr>
          <p:cNvPr id="17203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E168ABED-D10D-45EC-B8B2-E8344AAEA9F9}" type="slidenum">
              <a:rPr lang="en-US" sz="1200">
                <a:solidFill>
                  <a:prstClr val="black"/>
                </a:solidFill>
                <a:latin typeface="Arial" pitchFamily="34" charset="0"/>
              </a:rPr>
              <a:pPr/>
              <a:t>14</a:t>
            </a:fld>
            <a:endParaRPr lang="en-US" sz="1200">
              <a:solidFill>
                <a:prstClr val="black"/>
              </a:solidFill>
              <a:latin typeface="Arial" pitchFamily="34" charset="0"/>
            </a:endParaRPr>
          </a:p>
        </p:txBody>
      </p:sp>
      <p:sp>
        <p:nvSpPr>
          <p:cNvPr id="173059" name="Rectangle 1026"/>
          <p:cNvSpPr>
            <a:spLocks noGrp="1" noRot="1" noChangeAspect="1" noChangeArrowheads="1" noTextEdit="1"/>
          </p:cNvSpPr>
          <p:nvPr>
            <p:ph type="sldImg"/>
          </p:nvPr>
        </p:nvSpPr>
        <p:spPr>
          <a:solidFill>
            <a:srgbClr val="FFFFFF"/>
          </a:solidFill>
          <a:ln/>
        </p:spPr>
      </p:sp>
      <p:sp>
        <p:nvSpPr>
          <p:cNvPr id="17306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263144-4ADD-4593-BCD6-D4ECD62E3F46}" type="slidenum">
              <a:rPr lang="en-US"/>
              <a:pPr>
                <a:defRPr/>
              </a:pPr>
              <a:t>‹#›</a:t>
            </a:fld>
            <a:endParaRPr lang="en-US"/>
          </a:p>
        </p:txBody>
      </p:sp>
    </p:spTree>
    <p:extLst>
      <p:ext uri="{BB962C8B-B14F-4D97-AF65-F5344CB8AC3E}">
        <p14:creationId xmlns:p14="http://schemas.microsoft.com/office/powerpoint/2010/main" val="952028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EEBE2E-9428-4D91-9D96-43CE3B6F57AB}" type="slidenum">
              <a:rPr lang="en-US"/>
              <a:pPr>
                <a:defRPr/>
              </a:pPr>
              <a:t>‹#›</a:t>
            </a:fld>
            <a:endParaRPr lang="en-US"/>
          </a:p>
        </p:txBody>
      </p:sp>
    </p:spTree>
    <p:extLst>
      <p:ext uri="{BB962C8B-B14F-4D97-AF65-F5344CB8AC3E}">
        <p14:creationId xmlns:p14="http://schemas.microsoft.com/office/powerpoint/2010/main" val="3138700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5D674B-A1B2-4E32-BD7B-1A11C35CD35E}" type="slidenum">
              <a:rPr lang="en-US"/>
              <a:pPr>
                <a:defRPr/>
              </a:pPr>
              <a:t>‹#›</a:t>
            </a:fld>
            <a:endParaRPr lang="en-US"/>
          </a:p>
        </p:txBody>
      </p:sp>
    </p:spTree>
    <p:extLst>
      <p:ext uri="{BB962C8B-B14F-4D97-AF65-F5344CB8AC3E}">
        <p14:creationId xmlns:p14="http://schemas.microsoft.com/office/powerpoint/2010/main" val="1649155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7F27CED6-9552-4936-9966-4B57E1518A4C}" type="slidenum">
              <a:rPr lang="en-US"/>
              <a:pPr>
                <a:defRPr/>
              </a:pPr>
              <a:t>‹#›</a:t>
            </a:fld>
            <a:endParaRPr lang="en-US"/>
          </a:p>
        </p:txBody>
      </p:sp>
    </p:spTree>
    <p:extLst>
      <p:ext uri="{BB962C8B-B14F-4D97-AF65-F5344CB8AC3E}">
        <p14:creationId xmlns:p14="http://schemas.microsoft.com/office/powerpoint/2010/main" val="2133724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825BB99F-AA38-4E04-AD13-FB394DDDA91A}" type="slidenum">
              <a:rPr lang="en-US"/>
              <a:pPr>
                <a:defRPr/>
              </a:pPr>
              <a:t>‹#›</a:t>
            </a:fld>
            <a:endParaRPr lang="en-US"/>
          </a:p>
        </p:txBody>
      </p:sp>
    </p:spTree>
    <p:extLst>
      <p:ext uri="{BB962C8B-B14F-4D97-AF65-F5344CB8AC3E}">
        <p14:creationId xmlns:p14="http://schemas.microsoft.com/office/powerpoint/2010/main" val="2688299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3BE1B5E9-8C78-4D21-92F8-571944CEA43A}" type="slidenum">
              <a:rPr lang="en-US"/>
              <a:pPr>
                <a:defRPr/>
              </a:pPr>
              <a:t>‹#›</a:t>
            </a:fld>
            <a:endParaRPr lang="en-US"/>
          </a:p>
        </p:txBody>
      </p:sp>
    </p:spTree>
    <p:extLst>
      <p:ext uri="{BB962C8B-B14F-4D97-AF65-F5344CB8AC3E}">
        <p14:creationId xmlns:p14="http://schemas.microsoft.com/office/powerpoint/2010/main" val="3419839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2852D3FD-63B9-4C5F-8EFC-F168765D9D34}" type="slidenum">
              <a:rPr lang="en-US"/>
              <a:pPr>
                <a:defRPr/>
              </a:pPr>
              <a:t>‹#›</a:t>
            </a:fld>
            <a:endParaRPr lang="en-US"/>
          </a:p>
        </p:txBody>
      </p:sp>
    </p:spTree>
    <p:extLst>
      <p:ext uri="{BB962C8B-B14F-4D97-AF65-F5344CB8AC3E}">
        <p14:creationId xmlns:p14="http://schemas.microsoft.com/office/powerpoint/2010/main" val="759486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E29A479-9183-448A-A65B-1C55B51FF02E}" type="slidenum">
              <a:rPr lang="en-US"/>
              <a:pPr>
                <a:defRPr/>
              </a:pPr>
              <a:t>‹#›</a:t>
            </a:fld>
            <a:endParaRPr lang="en-US"/>
          </a:p>
        </p:txBody>
      </p:sp>
    </p:spTree>
    <p:extLst>
      <p:ext uri="{BB962C8B-B14F-4D97-AF65-F5344CB8AC3E}">
        <p14:creationId xmlns:p14="http://schemas.microsoft.com/office/powerpoint/2010/main" val="1784339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1ABCCB4F-6CB6-406C-914E-AE101E8BD5BE}" type="slidenum">
              <a:rPr lang="en-US"/>
              <a:pPr>
                <a:defRPr/>
              </a:pPr>
              <a:t>‹#›</a:t>
            </a:fld>
            <a:endParaRPr lang="en-US"/>
          </a:p>
        </p:txBody>
      </p:sp>
    </p:spTree>
    <p:extLst>
      <p:ext uri="{BB962C8B-B14F-4D97-AF65-F5344CB8AC3E}">
        <p14:creationId xmlns:p14="http://schemas.microsoft.com/office/powerpoint/2010/main" val="2933825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8150A0AF-9FB9-4A9D-ADC7-506FF71D561B}" type="slidenum">
              <a:rPr lang="en-US"/>
              <a:pPr>
                <a:defRPr/>
              </a:pPr>
              <a:t>‹#›</a:t>
            </a:fld>
            <a:endParaRPr lang="en-US"/>
          </a:p>
        </p:txBody>
      </p:sp>
    </p:spTree>
    <p:extLst>
      <p:ext uri="{BB962C8B-B14F-4D97-AF65-F5344CB8AC3E}">
        <p14:creationId xmlns:p14="http://schemas.microsoft.com/office/powerpoint/2010/main" val="918990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8E627BA0-F630-4353-A096-E9A9D17FF8AC}" type="slidenum">
              <a:rPr lang="en-US"/>
              <a:pPr>
                <a:defRPr/>
              </a:pPr>
              <a:t>‹#›</a:t>
            </a:fld>
            <a:endParaRPr lang="en-US"/>
          </a:p>
        </p:txBody>
      </p:sp>
    </p:spTree>
    <p:extLst>
      <p:ext uri="{BB962C8B-B14F-4D97-AF65-F5344CB8AC3E}">
        <p14:creationId xmlns:p14="http://schemas.microsoft.com/office/powerpoint/2010/main" val="1173155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AE14C7-E644-4168-88C6-112EA40CC064}" type="slidenum">
              <a:rPr lang="en-US"/>
              <a:pPr>
                <a:defRPr/>
              </a:pPr>
              <a:t>‹#›</a:t>
            </a:fld>
            <a:endParaRPr lang="en-US"/>
          </a:p>
        </p:txBody>
      </p:sp>
    </p:spTree>
    <p:extLst>
      <p:ext uri="{BB962C8B-B14F-4D97-AF65-F5344CB8AC3E}">
        <p14:creationId xmlns:p14="http://schemas.microsoft.com/office/powerpoint/2010/main" val="3830663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B7DA88B9-1FAE-4995-BA2E-A0D8B23A9622}" type="slidenum">
              <a:rPr lang="en-US"/>
              <a:pPr>
                <a:defRPr/>
              </a:pPr>
              <a:t>‹#›</a:t>
            </a:fld>
            <a:endParaRPr lang="en-US"/>
          </a:p>
        </p:txBody>
      </p:sp>
    </p:spTree>
    <p:extLst>
      <p:ext uri="{BB962C8B-B14F-4D97-AF65-F5344CB8AC3E}">
        <p14:creationId xmlns:p14="http://schemas.microsoft.com/office/powerpoint/2010/main" val="2911777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B4753E2A-E814-49D9-92CA-F0307BA1388F}" type="slidenum">
              <a:rPr lang="en-US"/>
              <a:pPr>
                <a:defRPr/>
              </a:pPr>
              <a:t>‹#›</a:t>
            </a:fld>
            <a:endParaRPr lang="en-US"/>
          </a:p>
        </p:txBody>
      </p:sp>
    </p:spTree>
    <p:extLst>
      <p:ext uri="{BB962C8B-B14F-4D97-AF65-F5344CB8AC3E}">
        <p14:creationId xmlns:p14="http://schemas.microsoft.com/office/powerpoint/2010/main" val="8446129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A98CECAD-9436-42DB-954F-4C5BC9E70A88}" type="slidenum">
              <a:rPr lang="en-US"/>
              <a:pPr>
                <a:defRPr/>
              </a:pPr>
              <a:t>‹#›</a:t>
            </a:fld>
            <a:endParaRPr lang="en-US"/>
          </a:p>
        </p:txBody>
      </p:sp>
    </p:spTree>
    <p:extLst>
      <p:ext uri="{BB962C8B-B14F-4D97-AF65-F5344CB8AC3E}">
        <p14:creationId xmlns:p14="http://schemas.microsoft.com/office/powerpoint/2010/main" val="25072217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142D7F-BA66-4CD6-AFD9-530C2D04E4C1}" type="slidenum">
              <a:rPr lang="en-US"/>
              <a:pPr>
                <a:defRPr/>
              </a:pPr>
              <a:t>‹#›</a:t>
            </a:fld>
            <a:endParaRPr lang="en-US"/>
          </a:p>
        </p:txBody>
      </p:sp>
    </p:spTree>
    <p:extLst>
      <p:ext uri="{BB962C8B-B14F-4D97-AF65-F5344CB8AC3E}">
        <p14:creationId xmlns:p14="http://schemas.microsoft.com/office/powerpoint/2010/main" val="1217882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1243C0-C67B-4CE4-B82F-82FCCA3F13FD}" type="slidenum">
              <a:rPr lang="en-US"/>
              <a:pPr>
                <a:defRPr/>
              </a:pPr>
              <a:t>‹#›</a:t>
            </a:fld>
            <a:endParaRPr lang="en-US"/>
          </a:p>
        </p:txBody>
      </p:sp>
    </p:spTree>
    <p:extLst>
      <p:ext uri="{BB962C8B-B14F-4D97-AF65-F5344CB8AC3E}">
        <p14:creationId xmlns:p14="http://schemas.microsoft.com/office/powerpoint/2010/main" val="2302011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20872D-79DA-4EA9-AC4D-B2214CB50DD8}" type="slidenum">
              <a:rPr lang="en-US"/>
              <a:pPr>
                <a:defRPr/>
              </a:pPr>
              <a:t>‹#›</a:t>
            </a:fld>
            <a:endParaRPr lang="en-US"/>
          </a:p>
        </p:txBody>
      </p:sp>
    </p:spTree>
    <p:extLst>
      <p:ext uri="{BB962C8B-B14F-4D97-AF65-F5344CB8AC3E}">
        <p14:creationId xmlns:p14="http://schemas.microsoft.com/office/powerpoint/2010/main" val="719046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193106-2F9C-49FD-A8CB-D0DD01CA6F96}" type="slidenum">
              <a:rPr lang="en-US"/>
              <a:pPr>
                <a:defRPr/>
              </a:pPr>
              <a:t>‹#›</a:t>
            </a:fld>
            <a:endParaRPr lang="en-US"/>
          </a:p>
        </p:txBody>
      </p:sp>
    </p:spTree>
    <p:extLst>
      <p:ext uri="{BB962C8B-B14F-4D97-AF65-F5344CB8AC3E}">
        <p14:creationId xmlns:p14="http://schemas.microsoft.com/office/powerpoint/2010/main" val="3735628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2EF14BA-E029-4142-ACEF-9EE06D3A15E5}" type="slidenum">
              <a:rPr lang="en-US"/>
              <a:pPr>
                <a:defRPr/>
              </a:pPr>
              <a:t>‹#›</a:t>
            </a:fld>
            <a:endParaRPr lang="en-US"/>
          </a:p>
        </p:txBody>
      </p:sp>
    </p:spTree>
    <p:extLst>
      <p:ext uri="{BB962C8B-B14F-4D97-AF65-F5344CB8AC3E}">
        <p14:creationId xmlns:p14="http://schemas.microsoft.com/office/powerpoint/2010/main" val="32247764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D9CBD5-C34C-4BA8-A37E-7BB475CCAECF}" type="slidenum">
              <a:rPr lang="en-US"/>
              <a:pPr>
                <a:defRPr/>
              </a:pPr>
              <a:t>‹#›</a:t>
            </a:fld>
            <a:endParaRPr lang="en-US"/>
          </a:p>
        </p:txBody>
      </p:sp>
    </p:spTree>
    <p:extLst>
      <p:ext uri="{BB962C8B-B14F-4D97-AF65-F5344CB8AC3E}">
        <p14:creationId xmlns:p14="http://schemas.microsoft.com/office/powerpoint/2010/main" val="10829432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13154E2-C699-4D9E-B276-1777F95F29A5}" type="slidenum">
              <a:rPr lang="en-US"/>
              <a:pPr>
                <a:defRPr/>
              </a:pPr>
              <a:t>‹#›</a:t>
            </a:fld>
            <a:endParaRPr lang="en-US"/>
          </a:p>
        </p:txBody>
      </p:sp>
    </p:spTree>
    <p:extLst>
      <p:ext uri="{BB962C8B-B14F-4D97-AF65-F5344CB8AC3E}">
        <p14:creationId xmlns:p14="http://schemas.microsoft.com/office/powerpoint/2010/main" val="1284541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E9FFCF-A200-44AD-8B3F-7A1669034F8A}" type="slidenum">
              <a:rPr lang="en-US"/>
              <a:pPr>
                <a:defRPr/>
              </a:pPr>
              <a:t>‹#›</a:t>
            </a:fld>
            <a:endParaRPr lang="en-US"/>
          </a:p>
        </p:txBody>
      </p:sp>
    </p:spTree>
    <p:extLst>
      <p:ext uri="{BB962C8B-B14F-4D97-AF65-F5344CB8AC3E}">
        <p14:creationId xmlns:p14="http://schemas.microsoft.com/office/powerpoint/2010/main" val="756810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ABAA16-0024-47E0-B3F0-3252E6BF4A73}" type="slidenum">
              <a:rPr lang="en-US"/>
              <a:pPr>
                <a:defRPr/>
              </a:pPr>
              <a:t>‹#›</a:t>
            </a:fld>
            <a:endParaRPr lang="en-US"/>
          </a:p>
        </p:txBody>
      </p:sp>
    </p:spTree>
    <p:extLst>
      <p:ext uri="{BB962C8B-B14F-4D97-AF65-F5344CB8AC3E}">
        <p14:creationId xmlns:p14="http://schemas.microsoft.com/office/powerpoint/2010/main" val="19661104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05280-450E-453F-AF00-2DB22DF86E8C}" type="slidenum">
              <a:rPr lang="en-US"/>
              <a:pPr>
                <a:defRPr/>
              </a:pPr>
              <a:t>‹#›</a:t>
            </a:fld>
            <a:endParaRPr lang="en-US"/>
          </a:p>
        </p:txBody>
      </p:sp>
    </p:spTree>
    <p:extLst>
      <p:ext uri="{BB962C8B-B14F-4D97-AF65-F5344CB8AC3E}">
        <p14:creationId xmlns:p14="http://schemas.microsoft.com/office/powerpoint/2010/main" val="24363904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236D88-B4A9-4FCD-9B5A-899EA94820F9}" type="slidenum">
              <a:rPr lang="en-US"/>
              <a:pPr>
                <a:defRPr/>
              </a:pPr>
              <a:t>‹#›</a:t>
            </a:fld>
            <a:endParaRPr lang="en-US"/>
          </a:p>
        </p:txBody>
      </p:sp>
    </p:spTree>
    <p:extLst>
      <p:ext uri="{BB962C8B-B14F-4D97-AF65-F5344CB8AC3E}">
        <p14:creationId xmlns:p14="http://schemas.microsoft.com/office/powerpoint/2010/main" val="1917874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3E1CC1-41E5-4ED5-AD96-CFDADD507006}" type="slidenum">
              <a:rPr lang="en-US"/>
              <a:pPr>
                <a:defRPr/>
              </a:pPr>
              <a:t>‹#›</a:t>
            </a:fld>
            <a:endParaRPr lang="en-US"/>
          </a:p>
        </p:txBody>
      </p:sp>
    </p:spTree>
    <p:extLst>
      <p:ext uri="{BB962C8B-B14F-4D97-AF65-F5344CB8AC3E}">
        <p14:creationId xmlns:p14="http://schemas.microsoft.com/office/powerpoint/2010/main" val="13440129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DAB8C8-E651-405B-9026-A02461FC7C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46144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9A804D-D3DC-464E-B2C4-DFBD2428EA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03698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E45E57-87A9-487F-8AA7-64033F9703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1928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64CD53-E0FC-404B-A08B-EA33BA08A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06745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AC54D5-A5AD-4020-B4F6-A917C5DA2D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63749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FFF470D-E08F-47BD-9F7C-96AFACC95A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3744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B58D51-16DC-4ECB-98D3-1B234E7042CA}" type="slidenum">
              <a:rPr lang="en-US"/>
              <a:pPr>
                <a:defRPr/>
              </a:pPr>
              <a:t>‹#›</a:t>
            </a:fld>
            <a:endParaRPr lang="en-US"/>
          </a:p>
        </p:txBody>
      </p:sp>
    </p:spTree>
    <p:extLst>
      <p:ext uri="{BB962C8B-B14F-4D97-AF65-F5344CB8AC3E}">
        <p14:creationId xmlns:p14="http://schemas.microsoft.com/office/powerpoint/2010/main" val="1070308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82D2599-20E5-47BE-A929-8113B69DB5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9202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DCBD72-44EA-4057-A7CE-D24FACA1D2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21303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6FCBF0-39AF-49FB-BA2B-73F86BCEED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99062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6C9F25-BF81-4179-A8DF-A421529150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77079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8BDFA0-9B17-4005-9655-85B5F53FBB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60961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DAB8C8-E651-405B-9026-A02461FC7C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38883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9A804D-D3DC-464E-B2C4-DFBD2428EA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52299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E45E57-87A9-487F-8AA7-64033F9703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65009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64CD53-E0FC-404B-A08B-EA33BA08A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00610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AC54D5-A5AD-4020-B4F6-A917C5DA2D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2833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1E59797-1466-4B40-BA39-7B5F94907475}" type="slidenum">
              <a:rPr lang="en-US"/>
              <a:pPr>
                <a:defRPr/>
              </a:pPr>
              <a:t>‹#›</a:t>
            </a:fld>
            <a:endParaRPr lang="en-US"/>
          </a:p>
        </p:txBody>
      </p:sp>
    </p:spTree>
    <p:extLst>
      <p:ext uri="{BB962C8B-B14F-4D97-AF65-F5344CB8AC3E}">
        <p14:creationId xmlns:p14="http://schemas.microsoft.com/office/powerpoint/2010/main" val="42844099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FFF470D-E08F-47BD-9F7C-96AFACC95A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11869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82D2599-20E5-47BE-A929-8113B69DB5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08138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DCBD72-44EA-4057-A7CE-D24FACA1D2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89515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6FCBF0-39AF-49FB-BA2B-73F86BCEED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85514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6C9F25-BF81-4179-A8DF-A421529150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53571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8BDFA0-9B17-4005-9655-85B5F53FBB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39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DAB8C8-E651-405B-9026-A02461FC7C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4051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9A804D-D3DC-464E-B2C4-DFBD2428EA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2158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E45E57-87A9-487F-8AA7-64033F9703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42464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64CD53-E0FC-404B-A08B-EA33BA08A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3616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31B46FF-A809-4757-A68B-8B7845FD1632}" type="slidenum">
              <a:rPr lang="en-US"/>
              <a:pPr>
                <a:defRPr/>
              </a:pPr>
              <a:t>‹#›</a:t>
            </a:fld>
            <a:endParaRPr lang="en-US"/>
          </a:p>
        </p:txBody>
      </p:sp>
    </p:spTree>
    <p:extLst>
      <p:ext uri="{BB962C8B-B14F-4D97-AF65-F5344CB8AC3E}">
        <p14:creationId xmlns:p14="http://schemas.microsoft.com/office/powerpoint/2010/main" val="7949403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AC54D5-A5AD-4020-B4F6-A917C5DA2D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45536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FFF470D-E08F-47BD-9F7C-96AFACC95A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87352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82D2599-20E5-47BE-A929-8113B69DB5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31844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DCBD72-44EA-4057-A7CE-D24FACA1D2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02817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6FCBF0-39AF-49FB-BA2B-73F86BCEED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10495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6C9F25-BF81-4179-A8DF-A421529150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21140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8BDFA0-9B17-4005-9655-85B5F53FBB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3525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D033F95-76B9-4238-92DD-5A422B74AF4F}" type="slidenum">
              <a:rPr lang="en-US"/>
              <a:pPr>
                <a:defRPr/>
              </a:pPr>
              <a:t>‹#›</a:t>
            </a:fld>
            <a:endParaRPr lang="en-US"/>
          </a:p>
        </p:txBody>
      </p:sp>
    </p:spTree>
    <p:extLst>
      <p:ext uri="{BB962C8B-B14F-4D97-AF65-F5344CB8AC3E}">
        <p14:creationId xmlns:p14="http://schemas.microsoft.com/office/powerpoint/2010/main" val="1626664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6E14C2-8712-4C0F-B356-68CC3C1933C4}" type="slidenum">
              <a:rPr lang="en-US"/>
              <a:pPr>
                <a:defRPr/>
              </a:pPr>
              <a:t>‹#›</a:t>
            </a:fld>
            <a:endParaRPr lang="en-US"/>
          </a:p>
        </p:txBody>
      </p:sp>
    </p:spTree>
    <p:extLst>
      <p:ext uri="{BB962C8B-B14F-4D97-AF65-F5344CB8AC3E}">
        <p14:creationId xmlns:p14="http://schemas.microsoft.com/office/powerpoint/2010/main" val="4042816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56471F-245F-4CC9-9570-944088C8161C}" type="slidenum">
              <a:rPr lang="en-US"/>
              <a:pPr>
                <a:defRPr/>
              </a:pPr>
              <a:t>‹#›</a:t>
            </a:fld>
            <a:endParaRPr lang="en-US"/>
          </a:p>
        </p:txBody>
      </p:sp>
    </p:spTree>
    <p:extLst>
      <p:ext uri="{BB962C8B-B14F-4D97-AF65-F5344CB8AC3E}">
        <p14:creationId xmlns:p14="http://schemas.microsoft.com/office/powerpoint/2010/main" val="4076718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mn-lt"/>
                <a:ea typeface="ＭＳ Ｐゴシック" pitchFamily="1"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pitchFamily="34" charset="0"/>
                <a:ea typeface="ＭＳ Ｐゴシック" pitchFamily="34" charset="-128"/>
              </a:defRPr>
            </a:lvl1pPr>
          </a:lstStyle>
          <a:p>
            <a:pPr>
              <a:defRPr/>
            </a:pPr>
            <a:fld id="{6169BDFB-04AB-4993-8505-0984B364E0A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ea typeface="ＭＳ Ｐゴシック" pitchFamily="1"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ＭＳ Ｐゴシック" pitchFamily="1"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pitchFamily="-106" charset="-128"/>
              </a:defRPr>
            </a:lvl1pPr>
          </a:lstStyle>
          <a:p>
            <a:pPr>
              <a:defRPr/>
            </a:pPr>
            <a:fld id="{14C4B77B-A905-409D-8617-EC28C7ABCC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ea typeface="ＭＳ Ｐゴシック" pitchFamily="1"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ＭＳ Ｐゴシック" pitchFamily="1"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pitchFamily="1" charset="-128"/>
              </a:defRPr>
            </a:lvl1pPr>
          </a:lstStyle>
          <a:p>
            <a:pPr>
              <a:defRPr/>
            </a:pPr>
            <a:fld id="{D875A26C-7118-42C4-AF73-8052DD123E9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mn-lt"/>
                <a:ea typeface="ＭＳ Ｐゴシック" pitchFamily="1" charset="-128"/>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 charset="-128"/>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1" charset="-128"/>
              </a:defRPr>
            </a:lvl1pPr>
          </a:lstStyle>
          <a:p>
            <a:pPr>
              <a:defRPr/>
            </a:pPr>
            <a:fld id="{66B6587C-B780-4AD5-A2B6-E9F742B71E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7662145"/>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mn-lt"/>
                <a:ea typeface="ＭＳ Ｐゴシック" pitchFamily="1" charset="-128"/>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 charset="-128"/>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1" charset="-128"/>
              </a:defRPr>
            </a:lvl1pPr>
          </a:lstStyle>
          <a:p>
            <a:pPr>
              <a:defRPr/>
            </a:pPr>
            <a:fld id="{66B6587C-B780-4AD5-A2B6-E9F742B71E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7342419"/>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mn-lt"/>
                <a:ea typeface="ＭＳ Ｐゴシック" pitchFamily="1" charset="-128"/>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 charset="-128"/>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1" charset="-128"/>
              </a:defRPr>
            </a:lvl1pPr>
          </a:lstStyle>
          <a:p>
            <a:pPr>
              <a:defRPr/>
            </a:pPr>
            <a:fld id="{66B6587C-B780-4AD5-A2B6-E9F742B71E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1926888"/>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3" Type="http://schemas.openxmlformats.org/officeDocument/2006/relationships/tags" Target="../tags/tag4.xml"/><Relationship Id="rId21" Type="http://schemas.openxmlformats.org/officeDocument/2006/relationships/notesSlide" Target="../notesSlides/notesSlide1.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image" Target="../media/image2.jpg"/><Relationship Id="rId10" Type="http://schemas.openxmlformats.org/officeDocument/2006/relationships/tags" Target="../tags/tag11.xml"/><Relationship Id="rId19" Type="http://schemas.openxmlformats.org/officeDocument/2006/relationships/tags" Target="../tags/tag20.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143.xml"/><Relationship Id="rId1" Type="http://schemas.openxmlformats.org/officeDocument/2006/relationships/tags" Target="../tags/tag142.xml"/><Relationship Id="rId4" Type="http://schemas.openxmlformats.org/officeDocument/2006/relationships/notesSlide" Target="../notesSlides/notesSlide5.xml"/></Relationships>
</file>

<file path=ppt/slides/_rels/slide100.xml.rels><?xml version="1.0" encoding="UTF-8" standalone="yes"?>
<Relationships xmlns="http://schemas.openxmlformats.org/package/2006/relationships"><Relationship Id="rId13" Type="http://schemas.openxmlformats.org/officeDocument/2006/relationships/tags" Target="../tags/tag2131.xml"/><Relationship Id="rId18" Type="http://schemas.openxmlformats.org/officeDocument/2006/relationships/tags" Target="../tags/tag2136.xml"/><Relationship Id="rId26" Type="http://schemas.openxmlformats.org/officeDocument/2006/relationships/tags" Target="../tags/tag2144.xml"/><Relationship Id="rId39" Type="http://schemas.openxmlformats.org/officeDocument/2006/relationships/tags" Target="../tags/tag2157.xml"/><Relationship Id="rId3" Type="http://schemas.openxmlformats.org/officeDocument/2006/relationships/tags" Target="../tags/tag2121.xml"/><Relationship Id="rId21" Type="http://schemas.openxmlformats.org/officeDocument/2006/relationships/tags" Target="../tags/tag2139.xml"/><Relationship Id="rId34" Type="http://schemas.openxmlformats.org/officeDocument/2006/relationships/tags" Target="../tags/tag2152.xml"/><Relationship Id="rId42" Type="http://schemas.openxmlformats.org/officeDocument/2006/relationships/tags" Target="../tags/tag2160.xml"/><Relationship Id="rId47" Type="http://schemas.openxmlformats.org/officeDocument/2006/relationships/tags" Target="../tags/tag2165.xml"/><Relationship Id="rId50" Type="http://schemas.openxmlformats.org/officeDocument/2006/relationships/tags" Target="../tags/tag2168.xml"/><Relationship Id="rId7" Type="http://schemas.openxmlformats.org/officeDocument/2006/relationships/tags" Target="../tags/tag2125.xml"/><Relationship Id="rId12" Type="http://schemas.openxmlformats.org/officeDocument/2006/relationships/tags" Target="../tags/tag2130.xml"/><Relationship Id="rId17" Type="http://schemas.openxmlformats.org/officeDocument/2006/relationships/tags" Target="../tags/tag2135.xml"/><Relationship Id="rId25" Type="http://schemas.openxmlformats.org/officeDocument/2006/relationships/tags" Target="../tags/tag2143.xml"/><Relationship Id="rId33" Type="http://schemas.openxmlformats.org/officeDocument/2006/relationships/tags" Target="../tags/tag2151.xml"/><Relationship Id="rId38" Type="http://schemas.openxmlformats.org/officeDocument/2006/relationships/tags" Target="../tags/tag2156.xml"/><Relationship Id="rId46" Type="http://schemas.openxmlformats.org/officeDocument/2006/relationships/tags" Target="../tags/tag2164.xml"/><Relationship Id="rId2" Type="http://schemas.openxmlformats.org/officeDocument/2006/relationships/tags" Target="../tags/tag2120.xml"/><Relationship Id="rId16" Type="http://schemas.openxmlformats.org/officeDocument/2006/relationships/tags" Target="../tags/tag2134.xml"/><Relationship Id="rId20" Type="http://schemas.openxmlformats.org/officeDocument/2006/relationships/tags" Target="../tags/tag2138.xml"/><Relationship Id="rId29" Type="http://schemas.openxmlformats.org/officeDocument/2006/relationships/tags" Target="../tags/tag2147.xml"/><Relationship Id="rId41" Type="http://schemas.openxmlformats.org/officeDocument/2006/relationships/tags" Target="../tags/tag2159.xml"/><Relationship Id="rId1" Type="http://schemas.openxmlformats.org/officeDocument/2006/relationships/tags" Target="../tags/tag2119.xml"/><Relationship Id="rId6" Type="http://schemas.openxmlformats.org/officeDocument/2006/relationships/tags" Target="../tags/tag2124.xml"/><Relationship Id="rId11" Type="http://schemas.openxmlformats.org/officeDocument/2006/relationships/tags" Target="../tags/tag2129.xml"/><Relationship Id="rId24" Type="http://schemas.openxmlformats.org/officeDocument/2006/relationships/tags" Target="../tags/tag2142.xml"/><Relationship Id="rId32" Type="http://schemas.openxmlformats.org/officeDocument/2006/relationships/tags" Target="../tags/tag2150.xml"/><Relationship Id="rId37" Type="http://schemas.openxmlformats.org/officeDocument/2006/relationships/tags" Target="../tags/tag2155.xml"/><Relationship Id="rId40" Type="http://schemas.openxmlformats.org/officeDocument/2006/relationships/tags" Target="../tags/tag2158.xml"/><Relationship Id="rId45" Type="http://schemas.openxmlformats.org/officeDocument/2006/relationships/tags" Target="../tags/tag2163.xml"/><Relationship Id="rId5" Type="http://schemas.openxmlformats.org/officeDocument/2006/relationships/tags" Target="../tags/tag2123.xml"/><Relationship Id="rId15" Type="http://schemas.openxmlformats.org/officeDocument/2006/relationships/tags" Target="../tags/tag2133.xml"/><Relationship Id="rId23" Type="http://schemas.openxmlformats.org/officeDocument/2006/relationships/tags" Target="../tags/tag2141.xml"/><Relationship Id="rId28" Type="http://schemas.openxmlformats.org/officeDocument/2006/relationships/tags" Target="../tags/tag2146.xml"/><Relationship Id="rId36" Type="http://schemas.openxmlformats.org/officeDocument/2006/relationships/tags" Target="../tags/tag2154.xml"/><Relationship Id="rId49" Type="http://schemas.openxmlformats.org/officeDocument/2006/relationships/tags" Target="../tags/tag2167.xml"/><Relationship Id="rId10" Type="http://schemas.openxmlformats.org/officeDocument/2006/relationships/tags" Target="../tags/tag2128.xml"/><Relationship Id="rId19" Type="http://schemas.openxmlformats.org/officeDocument/2006/relationships/tags" Target="../tags/tag2137.xml"/><Relationship Id="rId31" Type="http://schemas.openxmlformats.org/officeDocument/2006/relationships/tags" Target="../tags/tag2149.xml"/><Relationship Id="rId44" Type="http://schemas.openxmlformats.org/officeDocument/2006/relationships/tags" Target="../tags/tag2162.xml"/><Relationship Id="rId4" Type="http://schemas.openxmlformats.org/officeDocument/2006/relationships/tags" Target="../tags/tag2122.xml"/><Relationship Id="rId9" Type="http://schemas.openxmlformats.org/officeDocument/2006/relationships/tags" Target="../tags/tag2127.xml"/><Relationship Id="rId14" Type="http://schemas.openxmlformats.org/officeDocument/2006/relationships/tags" Target="../tags/tag2132.xml"/><Relationship Id="rId22" Type="http://schemas.openxmlformats.org/officeDocument/2006/relationships/tags" Target="../tags/tag2140.xml"/><Relationship Id="rId27" Type="http://schemas.openxmlformats.org/officeDocument/2006/relationships/tags" Target="../tags/tag2145.xml"/><Relationship Id="rId30" Type="http://schemas.openxmlformats.org/officeDocument/2006/relationships/tags" Target="../tags/tag2148.xml"/><Relationship Id="rId35" Type="http://schemas.openxmlformats.org/officeDocument/2006/relationships/tags" Target="../tags/tag2153.xml"/><Relationship Id="rId43" Type="http://schemas.openxmlformats.org/officeDocument/2006/relationships/tags" Target="../tags/tag2161.xml"/><Relationship Id="rId48" Type="http://schemas.openxmlformats.org/officeDocument/2006/relationships/tags" Target="../tags/tag2166.xml"/><Relationship Id="rId8" Type="http://schemas.openxmlformats.org/officeDocument/2006/relationships/tags" Target="../tags/tag2126.xml"/><Relationship Id="rId5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3" Type="http://schemas.openxmlformats.org/officeDocument/2006/relationships/tags" Target="../tags/tag2181.xml"/><Relationship Id="rId18" Type="http://schemas.openxmlformats.org/officeDocument/2006/relationships/tags" Target="../tags/tag2186.xml"/><Relationship Id="rId26" Type="http://schemas.openxmlformats.org/officeDocument/2006/relationships/tags" Target="../tags/tag2194.xml"/><Relationship Id="rId39" Type="http://schemas.openxmlformats.org/officeDocument/2006/relationships/tags" Target="../tags/tag2207.xml"/><Relationship Id="rId21" Type="http://schemas.openxmlformats.org/officeDocument/2006/relationships/tags" Target="../tags/tag2189.xml"/><Relationship Id="rId34" Type="http://schemas.openxmlformats.org/officeDocument/2006/relationships/tags" Target="../tags/tag2202.xml"/><Relationship Id="rId42" Type="http://schemas.openxmlformats.org/officeDocument/2006/relationships/tags" Target="../tags/tag2210.xml"/><Relationship Id="rId47" Type="http://schemas.openxmlformats.org/officeDocument/2006/relationships/tags" Target="../tags/tag2215.xml"/><Relationship Id="rId50" Type="http://schemas.openxmlformats.org/officeDocument/2006/relationships/tags" Target="../tags/tag2218.xml"/><Relationship Id="rId55" Type="http://schemas.openxmlformats.org/officeDocument/2006/relationships/tags" Target="../tags/tag2223.xml"/><Relationship Id="rId63" Type="http://schemas.openxmlformats.org/officeDocument/2006/relationships/tags" Target="../tags/tag2231.xml"/><Relationship Id="rId7" Type="http://schemas.openxmlformats.org/officeDocument/2006/relationships/tags" Target="../tags/tag2175.xml"/><Relationship Id="rId2" Type="http://schemas.openxmlformats.org/officeDocument/2006/relationships/tags" Target="../tags/tag2170.xml"/><Relationship Id="rId16" Type="http://schemas.openxmlformats.org/officeDocument/2006/relationships/tags" Target="../tags/tag2184.xml"/><Relationship Id="rId20" Type="http://schemas.openxmlformats.org/officeDocument/2006/relationships/tags" Target="../tags/tag2188.xml"/><Relationship Id="rId29" Type="http://schemas.openxmlformats.org/officeDocument/2006/relationships/tags" Target="../tags/tag2197.xml"/><Relationship Id="rId41" Type="http://schemas.openxmlformats.org/officeDocument/2006/relationships/tags" Target="../tags/tag2209.xml"/><Relationship Id="rId54" Type="http://schemas.openxmlformats.org/officeDocument/2006/relationships/tags" Target="../tags/tag2222.xml"/><Relationship Id="rId62" Type="http://schemas.openxmlformats.org/officeDocument/2006/relationships/tags" Target="../tags/tag2230.xml"/><Relationship Id="rId1" Type="http://schemas.openxmlformats.org/officeDocument/2006/relationships/tags" Target="../tags/tag2169.xml"/><Relationship Id="rId6" Type="http://schemas.openxmlformats.org/officeDocument/2006/relationships/tags" Target="../tags/tag2174.xml"/><Relationship Id="rId11" Type="http://schemas.openxmlformats.org/officeDocument/2006/relationships/tags" Target="../tags/tag2179.xml"/><Relationship Id="rId24" Type="http://schemas.openxmlformats.org/officeDocument/2006/relationships/tags" Target="../tags/tag2192.xml"/><Relationship Id="rId32" Type="http://schemas.openxmlformats.org/officeDocument/2006/relationships/tags" Target="../tags/tag2200.xml"/><Relationship Id="rId37" Type="http://schemas.openxmlformats.org/officeDocument/2006/relationships/tags" Target="../tags/tag2205.xml"/><Relationship Id="rId40" Type="http://schemas.openxmlformats.org/officeDocument/2006/relationships/tags" Target="../tags/tag2208.xml"/><Relationship Id="rId45" Type="http://schemas.openxmlformats.org/officeDocument/2006/relationships/tags" Target="../tags/tag2213.xml"/><Relationship Id="rId53" Type="http://schemas.openxmlformats.org/officeDocument/2006/relationships/tags" Target="../tags/tag2221.xml"/><Relationship Id="rId58" Type="http://schemas.openxmlformats.org/officeDocument/2006/relationships/tags" Target="../tags/tag2226.xml"/><Relationship Id="rId5" Type="http://schemas.openxmlformats.org/officeDocument/2006/relationships/tags" Target="../tags/tag2173.xml"/><Relationship Id="rId15" Type="http://schemas.openxmlformats.org/officeDocument/2006/relationships/tags" Target="../tags/tag2183.xml"/><Relationship Id="rId23" Type="http://schemas.openxmlformats.org/officeDocument/2006/relationships/tags" Target="../tags/tag2191.xml"/><Relationship Id="rId28" Type="http://schemas.openxmlformats.org/officeDocument/2006/relationships/tags" Target="../tags/tag2196.xml"/><Relationship Id="rId36" Type="http://schemas.openxmlformats.org/officeDocument/2006/relationships/tags" Target="../tags/tag2204.xml"/><Relationship Id="rId49" Type="http://schemas.openxmlformats.org/officeDocument/2006/relationships/tags" Target="../tags/tag2217.xml"/><Relationship Id="rId57" Type="http://schemas.openxmlformats.org/officeDocument/2006/relationships/tags" Target="../tags/tag2225.xml"/><Relationship Id="rId61" Type="http://schemas.openxmlformats.org/officeDocument/2006/relationships/tags" Target="../tags/tag2229.xml"/><Relationship Id="rId10" Type="http://schemas.openxmlformats.org/officeDocument/2006/relationships/tags" Target="../tags/tag2178.xml"/><Relationship Id="rId19" Type="http://schemas.openxmlformats.org/officeDocument/2006/relationships/tags" Target="../tags/tag2187.xml"/><Relationship Id="rId31" Type="http://schemas.openxmlformats.org/officeDocument/2006/relationships/tags" Target="../tags/tag2199.xml"/><Relationship Id="rId44" Type="http://schemas.openxmlformats.org/officeDocument/2006/relationships/tags" Target="../tags/tag2212.xml"/><Relationship Id="rId52" Type="http://schemas.openxmlformats.org/officeDocument/2006/relationships/tags" Target="../tags/tag2220.xml"/><Relationship Id="rId60" Type="http://schemas.openxmlformats.org/officeDocument/2006/relationships/tags" Target="../tags/tag2228.xml"/><Relationship Id="rId65" Type="http://schemas.openxmlformats.org/officeDocument/2006/relationships/slideLayout" Target="../slideLayouts/slideLayout1.xml"/><Relationship Id="rId4" Type="http://schemas.openxmlformats.org/officeDocument/2006/relationships/tags" Target="../tags/tag2172.xml"/><Relationship Id="rId9" Type="http://schemas.openxmlformats.org/officeDocument/2006/relationships/tags" Target="../tags/tag2177.xml"/><Relationship Id="rId14" Type="http://schemas.openxmlformats.org/officeDocument/2006/relationships/tags" Target="../tags/tag2182.xml"/><Relationship Id="rId22" Type="http://schemas.openxmlformats.org/officeDocument/2006/relationships/tags" Target="../tags/tag2190.xml"/><Relationship Id="rId27" Type="http://schemas.openxmlformats.org/officeDocument/2006/relationships/tags" Target="../tags/tag2195.xml"/><Relationship Id="rId30" Type="http://schemas.openxmlformats.org/officeDocument/2006/relationships/tags" Target="../tags/tag2198.xml"/><Relationship Id="rId35" Type="http://schemas.openxmlformats.org/officeDocument/2006/relationships/tags" Target="../tags/tag2203.xml"/><Relationship Id="rId43" Type="http://schemas.openxmlformats.org/officeDocument/2006/relationships/tags" Target="../tags/tag2211.xml"/><Relationship Id="rId48" Type="http://schemas.openxmlformats.org/officeDocument/2006/relationships/tags" Target="../tags/tag2216.xml"/><Relationship Id="rId56" Type="http://schemas.openxmlformats.org/officeDocument/2006/relationships/tags" Target="../tags/tag2224.xml"/><Relationship Id="rId64" Type="http://schemas.openxmlformats.org/officeDocument/2006/relationships/tags" Target="../tags/tag2232.xml"/><Relationship Id="rId8" Type="http://schemas.openxmlformats.org/officeDocument/2006/relationships/tags" Target="../tags/tag2176.xml"/><Relationship Id="rId51" Type="http://schemas.openxmlformats.org/officeDocument/2006/relationships/tags" Target="../tags/tag2219.xml"/><Relationship Id="rId3" Type="http://schemas.openxmlformats.org/officeDocument/2006/relationships/tags" Target="../tags/tag2171.xml"/><Relationship Id="rId12" Type="http://schemas.openxmlformats.org/officeDocument/2006/relationships/tags" Target="../tags/tag2180.xml"/><Relationship Id="rId17" Type="http://schemas.openxmlformats.org/officeDocument/2006/relationships/tags" Target="../tags/tag2185.xml"/><Relationship Id="rId25" Type="http://schemas.openxmlformats.org/officeDocument/2006/relationships/tags" Target="../tags/tag2193.xml"/><Relationship Id="rId33" Type="http://schemas.openxmlformats.org/officeDocument/2006/relationships/tags" Target="../tags/tag2201.xml"/><Relationship Id="rId38" Type="http://schemas.openxmlformats.org/officeDocument/2006/relationships/tags" Target="../tags/tag2206.xml"/><Relationship Id="rId46" Type="http://schemas.openxmlformats.org/officeDocument/2006/relationships/tags" Target="../tags/tag2214.xml"/><Relationship Id="rId59" Type="http://schemas.openxmlformats.org/officeDocument/2006/relationships/tags" Target="../tags/tag2227.xml"/></Relationships>
</file>

<file path=ppt/slides/_rels/slide102.xml.rels><?xml version="1.0" encoding="UTF-8" standalone="yes"?>
<Relationships xmlns="http://schemas.openxmlformats.org/package/2006/relationships"><Relationship Id="rId13" Type="http://schemas.openxmlformats.org/officeDocument/2006/relationships/tags" Target="../tags/tag2245.xml"/><Relationship Id="rId18" Type="http://schemas.openxmlformats.org/officeDocument/2006/relationships/tags" Target="../tags/tag2250.xml"/><Relationship Id="rId26" Type="http://schemas.openxmlformats.org/officeDocument/2006/relationships/tags" Target="../tags/tag2258.xml"/><Relationship Id="rId39" Type="http://schemas.openxmlformats.org/officeDocument/2006/relationships/tags" Target="../tags/tag2271.xml"/><Relationship Id="rId21" Type="http://schemas.openxmlformats.org/officeDocument/2006/relationships/tags" Target="../tags/tag2253.xml"/><Relationship Id="rId34" Type="http://schemas.openxmlformats.org/officeDocument/2006/relationships/tags" Target="../tags/tag2266.xml"/><Relationship Id="rId42" Type="http://schemas.openxmlformats.org/officeDocument/2006/relationships/tags" Target="../tags/tag2274.xml"/><Relationship Id="rId47" Type="http://schemas.openxmlformats.org/officeDocument/2006/relationships/tags" Target="../tags/tag2279.xml"/><Relationship Id="rId50" Type="http://schemas.openxmlformats.org/officeDocument/2006/relationships/tags" Target="../tags/tag2282.xml"/><Relationship Id="rId55" Type="http://schemas.openxmlformats.org/officeDocument/2006/relationships/tags" Target="../tags/tag2287.xml"/><Relationship Id="rId63" Type="http://schemas.openxmlformats.org/officeDocument/2006/relationships/tags" Target="../tags/tag2295.xml"/><Relationship Id="rId68" Type="http://schemas.openxmlformats.org/officeDocument/2006/relationships/tags" Target="../tags/tag2300.xml"/><Relationship Id="rId7" Type="http://schemas.openxmlformats.org/officeDocument/2006/relationships/tags" Target="../tags/tag2239.xml"/><Relationship Id="rId71" Type="http://schemas.openxmlformats.org/officeDocument/2006/relationships/tags" Target="../tags/tag2303.xml"/><Relationship Id="rId2" Type="http://schemas.openxmlformats.org/officeDocument/2006/relationships/tags" Target="../tags/tag2234.xml"/><Relationship Id="rId16" Type="http://schemas.openxmlformats.org/officeDocument/2006/relationships/tags" Target="../tags/tag2248.xml"/><Relationship Id="rId29" Type="http://schemas.openxmlformats.org/officeDocument/2006/relationships/tags" Target="../tags/tag2261.xml"/><Relationship Id="rId11" Type="http://schemas.openxmlformats.org/officeDocument/2006/relationships/tags" Target="../tags/tag2243.xml"/><Relationship Id="rId24" Type="http://schemas.openxmlformats.org/officeDocument/2006/relationships/tags" Target="../tags/tag2256.xml"/><Relationship Id="rId32" Type="http://schemas.openxmlformats.org/officeDocument/2006/relationships/tags" Target="../tags/tag2264.xml"/><Relationship Id="rId37" Type="http://schemas.openxmlformats.org/officeDocument/2006/relationships/tags" Target="../tags/tag2269.xml"/><Relationship Id="rId40" Type="http://schemas.openxmlformats.org/officeDocument/2006/relationships/tags" Target="../tags/tag2272.xml"/><Relationship Id="rId45" Type="http://schemas.openxmlformats.org/officeDocument/2006/relationships/tags" Target="../tags/tag2277.xml"/><Relationship Id="rId53" Type="http://schemas.openxmlformats.org/officeDocument/2006/relationships/tags" Target="../tags/tag2285.xml"/><Relationship Id="rId58" Type="http://schemas.openxmlformats.org/officeDocument/2006/relationships/tags" Target="../tags/tag2290.xml"/><Relationship Id="rId66" Type="http://schemas.openxmlformats.org/officeDocument/2006/relationships/tags" Target="../tags/tag2298.xml"/><Relationship Id="rId74" Type="http://schemas.openxmlformats.org/officeDocument/2006/relationships/image" Target="../media/image54.jpeg"/><Relationship Id="rId5" Type="http://schemas.openxmlformats.org/officeDocument/2006/relationships/tags" Target="../tags/tag2237.xml"/><Relationship Id="rId15" Type="http://schemas.openxmlformats.org/officeDocument/2006/relationships/tags" Target="../tags/tag2247.xml"/><Relationship Id="rId23" Type="http://schemas.openxmlformats.org/officeDocument/2006/relationships/tags" Target="../tags/tag2255.xml"/><Relationship Id="rId28" Type="http://schemas.openxmlformats.org/officeDocument/2006/relationships/tags" Target="../tags/tag2260.xml"/><Relationship Id="rId36" Type="http://schemas.openxmlformats.org/officeDocument/2006/relationships/tags" Target="../tags/tag2268.xml"/><Relationship Id="rId49" Type="http://schemas.openxmlformats.org/officeDocument/2006/relationships/tags" Target="../tags/tag2281.xml"/><Relationship Id="rId57" Type="http://schemas.openxmlformats.org/officeDocument/2006/relationships/tags" Target="../tags/tag2289.xml"/><Relationship Id="rId61" Type="http://schemas.openxmlformats.org/officeDocument/2006/relationships/tags" Target="../tags/tag2293.xml"/><Relationship Id="rId10" Type="http://schemas.openxmlformats.org/officeDocument/2006/relationships/tags" Target="../tags/tag2242.xml"/><Relationship Id="rId19" Type="http://schemas.openxmlformats.org/officeDocument/2006/relationships/tags" Target="../tags/tag2251.xml"/><Relationship Id="rId31" Type="http://schemas.openxmlformats.org/officeDocument/2006/relationships/tags" Target="../tags/tag2263.xml"/><Relationship Id="rId44" Type="http://schemas.openxmlformats.org/officeDocument/2006/relationships/tags" Target="../tags/tag2276.xml"/><Relationship Id="rId52" Type="http://schemas.openxmlformats.org/officeDocument/2006/relationships/tags" Target="../tags/tag2284.xml"/><Relationship Id="rId60" Type="http://schemas.openxmlformats.org/officeDocument/2006/relationships/tags" Target="../tags/tag2292.xml"/><Relationship Id="rId65" Type="http://schemas.openxmlformats.org/officeDocument/2006/relationships/tags" Target="../tags/tag2297.xml"/><Relationship Id="rId73" Type="http://schemas.openxmlformats.org/officeDocument/2006/relationships/slideLayout" Target="../slideLayouts/slideLayout1.xml"/><Relationship Id="rId4" Type="http://schemas.openxmlformats.org/officeDocument/2006/relationships/tags" Target="../tags/tag2236.xml"/><Relationship Id="rId9" Type="http://schemas.openxmlformats.org/officeDocument/2006/relationships/tags" Target="../tags/tag2241.xml"/><Relationship Id="rId14" Type="http://schemas.openxmlformats.org/officeDocument/2006/relationships/tags" Target="../tags/tag2246.xml"/><Relationship Id="rId22" Type="http://schemas.openxmlformats.org/officeDocument/2006/relationships/tags" Target="../tags/tag2254.xml"/><Relationship Id="rId27" Type="http://schemas.openxmlformats.org/officeDocument/2006/relationships/tags" Target="../tags/tag2259.xml"/><Relationship Id="rId30" Type="http://schemas.openxmlformats.org/officeDocument/2006/relationships/tags" Target="../tags/tag2262.xml"/><Relationship Id="rId35" Type="http://schemas.openxmlformats.org/officeDocument/2006/relationships/tags" Target="../tags/tag2267.xml"/><Relationship Id="rId43" Type="http://schemas.openxmlformats.org/officeDocument/2006/relationships/tags" Target="../tags/tag2275.xml"/><Relationship Id="rId48" Type="http://schemas.openxmlformats.org/officeDocument/2006/relationships/tags" Target="../tags/tag2280.xml"/><Relationship Id="rId56" Type="http://schemas.openxmlformats.org/officeDocument/2006/relationships/tags" Target="../tags/tag2288.xml"/><Relationship Id="rId64" Type="http://schemas.openxmlformats.org/officeDocument/2006/relationships/tags" Target="../tags/tag2296.xml"/><Relationship Id="rId69" Type="http://schemas.openxmlformats.org/officeDocument/2006/relationships/tags" Target="../tags/tag2301.xml"/><Relationship Id="rId8" Type="http://schemas.openxmlformats.org/officeDocument/2006/relationships/tags" Target="../tags/tag2240.xml"/><Relationship Id="rId51" Type="http://schemas.openxmlformats.org/officeDocument/2006/relationships/tags" Target="../tags/tag2283.xml"/><Relationship Id="rId72" Type="http://schemas.openxmlformats.org/officeDocument/2006/relationships/tags" Target="../tags/tag2304.xml"/><Relationship Id="rId3" Type="http://schemas.openxmlformats.org/officeDocument/2006/relationships/tags" Target="../tags/tag2235.xml"/><Relationship Id="rId12" Type="http://schemas.openxmlformats.org/officeDocument/2006/relationships/tags" Target="../tags/tag2244.xml"/><Relationship Id="rId17" Type="http://schemas.openxmlformats.org/officeDocument/2006/relationships/tags" Target="../tags/tag2249.xml"/><Relationship Id="rId25" Type="http://schemas.openxmlformats.org/officeDocument/2006/relationships/tags" Target="../tags/tag2257.xml"/><Relationship Id="rId33" Type="http://schemas.openxmlformats.org/officeDocument/2006/relationships/tags" Target="../tags/tag2265.xml"/><Relationship Id="rId38" Type="http://schemas.openxmlformats.org/officeDocument/2006/relationships/tags" Target="../tags/tag2270.xml"/><Relationship Id="rId46" Type="http://schemas.openxmlformats.org/officeDocument/2006/relationships/tags" Target="../tags/tag2278.xml"/><Relationship Id="rId59" Type="http://schemas.openxmlformats.org/officeDocument/2006/relationships/tags" Target="../tags/tag2291.xml"/><Relationship Id="rId67" Type="http://schemas.openxmlformats.org/officeDocument/2006/relationships/tags" Target="../tags/tag2299.xml"/><Relationship Id="rId20" Type="http://schemas.openxmlformats.org/officeDocument/2006/relationships/tags" Target="../tags/tag2252.xml"/><Relationship Id="rId41" Type="http://schemas.openxmlformats.org/officeDocument/2006/relationships/tags" Target="../tags/tag2273.xml"/><Relationship Id="rId54" Type="http://schemas.openxmlformats.org/officeDocument/2006/relationships/tags" Target="../tags/tag2286.xml"/><Relationship Id="rId62" Type="http://schemas.openxmlformats.org/officeDocument/2006/relationships/tags" Target="../tags/tag2294.xml"/><Relationship Id="rId70" Type="http://schemas.openxmlformats.org/officeDocument/2006/relationships/tags" Target="../tags/tag2302.xml"/><Relationship Id="rId75" Type="http://schemas.openxmlformats.org/officeDocument/2006/relationships/image" Target="../media/image55.png"/><Relationship Id="rId1" Type="http://schemas.openxmlformats.org/officeDocument/2006/relationships/tags" Target="../tags/tag2233.xml"/><Relationship Id="rId6" Type="http://schemas.openxmlformats.org/officeDocument/2006/relationships/tags" Target="../tags/tag2238.xml"/></Relationships>
</file>

<file path=ppt/slides/_rels/slide103.xml.rels><?xml version="1.0" encoding="UTF-8" standalone="yes"?>
<Relationships xmlns="http://schemas.openxmlformats.org/package/2006/relationships"><Relationship Id="rId13" Type="http://schemas.openxmlformats.org/officeDocument/2006/relationships/tags" Target="../tags/tag2317.xml"/><Relationship Id="rId18" Type="http://schemas.openxmlformats.org/officeDocument/2006/relationships/tags" Target="../tags/tag2322.xml"/><Relationship Id="rId26" Type="http://schemas.openxmlformats.org/officeDocument/2006/relationships/tags" Target="../tags/tag2330.xml"/><Relationship Id="rId39" Type="http://schemas.openxmlformats.org/officeDocument/2006/relationships/tags" Target="../tags/tag2343.xml"/><Relationship Id="rId21" Type="http://schemas.openxmlformats.org/officeDocument/2006/relationships/tags" Target="../tags/tag2325.xml"/><Relationship Id="rId34" Type="http://schemas.openxmlformats.org/officeDocument/2006/relationships/tags" Target="../tags/tag2338.xml"/><Relationship Id="rId42" Type="http://schemas.openxmlformats.org/officeDocument/2006/relationships/tags" Target="../tags/tag2346.xml"/><Relationship Id="rId47" Type="http://schemas.openxmlformats.org/officeDocument/2006/relationships/tags" Target="../tags/tag2351.xml"/><Relationship Id="rId50" Type="http://schemas.openxmlformats.org/officeDocument/2006/relationships/tags" Target="../tags/tag2354.xml"/><Relationship Id="rId55" Type="http://schemas.openxmlformats.org/officeDocument/2006/relationships/tags" Target="../tags/tag2359.xml"/><Relationship Id="rId63" Type="http://schemas.openxmlformats.org/officeDocument/2006/relationships/tags" Target="../tags/tag2367.xml"/><Relationship Id="rId68" Type="http://schemas.openxmlformats.org/officeDocument/2006/relationships/slideLayout" Target="../slideLayouts/slideLayout1.xml"/><Relationship Id="rId7" Type="http://schemas.openxmlformats.org/officeDocument/2006/relationships/tags" Target="../tags/tag2311.xml"/><Relationship Id="rId2" Type="http://schemas.openxmlformats.org/officeDocument/2006/relationships/tags" Target="../tags/tag2306.xml"/><Relationship Id="rId16" Type="http://schemas.openxmlformats.org/officeDocument/2006/relationships/tags" Target="../tags/tag2320.xml"/><Relationship Id="rId29" Type="http://schemas.openxmlformats.org/officeDocument/2006/relationships/tags" Target="../tags/tag2333.xml"/><Relationship Id="rId1" Type="http://schemas.openxmlformats.org/officeDocument/2006/relationships/tags" Target="../tags/tag2305.xml"/><Relationship Id="rId6" Type="http://schemas.openxmlformats.org/officeDocument/2006/relationships/tags" Target="../tags/tag2310.xml"/><Relationship Id="rId11" Type="http://schemas.openxmlformats.org/officeDocument/2006/relationships/tags" Target="../tags/tag2315.xml"/><Relationship Id="rId24" Type="http://schemas.openxmlformats.org/officeDocument/2006/relationships/tags" Target="../tags/tag2328.xml"/><Relationship Id="rId32" Type="http://schemas.openxmlformats.org/officeDocument/2006/relationships/tags" Target="../tags/tag2336.xml"/><Relationship Id="rId37" Type="http://schemas.openxmlformats.org/officeDocument/2006/relationships/tags" Target="../tags/tag2341.xml"/><Relationship Id="rId40" Type="http://schemas.openxmlformats.org/officeDocument/2006/relationships/tags" Target="../tags/tag2344.xml"/><Relationship Id="rId45" Type="http://schemas.openxmlformats.org/officeDocument/2006/relationships/tags" Target="../tags/tag2349.xml"/><Relationship Id="rId53" Type="http://schemas.openxmlformats.org/officeDocument/2006/relationships/tags" Target="../tags/tag2357.xml"/><Relationship Id="rId58" Type="http://schemas.openxmlformats.org/officeDocument/2006/relationships/tags" Target="../tags/tag2362.xml"/><Relationship Id="rId66" Type="http://schemas.openxmlformats.org/officeDocument/2006/relationships/tags" Target="../tags/tag2370.xml"/><Relationship Id="rId5" Type="http://schemas.openxmlformats.org/officeDocument/2006/relationships/tags" Target="../tags/tag2309.xml"/><Relationship Id="rId15" Type="http://schemas.openxmlformats.org/officeDocument/2006/relationships/tags" Target="../tags/tag2319.xml"/><Relationship Id="rId23" Type="http://schemas.openxmlformats.org/officeDocument/2006/relationships/tags" Target="../tags/tag2327.xml"/><Relationship Id="rId28" Type="http://schemas.openxmlformats.org/officeDocument/2006/relationships/tags" Target="../tags/tag2332.xml"/><Relationship Id="rId36" Type="http://schemas.openxmlformats.org/officeDocument/2006/relationships/tags" Target="../tags/tag2340.xml"/><Relationship Id="rId49" Type="http://schemas.openxmlformats.org/officeDocument/2006/relationships/tags" Target="../tags/tag2353.xml"/><Relationship Id="rId57" Type="http://schemas.openxmlformats.org/officeDocument/2006/relationships/tags" Target="../tags/tag2361.xml"/><Relationship Id="rId61" Type="http://schemas.openxmlformats.org/officeDocument/2006/relationships/tags" Target="../tags/tag2365.xml"/><Relationship Id="rId10" Type="http://schemas.openxmlformats.org/officeDocument/2006/relationships/tags" Target="../tags/tag2314.xml"/><Relationship Id="rId19" Type="http://schemas.openxmlformats.org/officeDocument/2006/relationships/tags" Target="../tags/tag2323.xml"/><Relationship Id="rId31" Type="http://schemas.openxmlformats.org/officeDocument/2006/relationships/tags" Target="../tags/tag2335.xml"/><Relationship Id="rId44" Type="http://schemas.openxmlformats.org/officeDocument/2006/relationships/tags" Target="../tags/tag2348.xml"/><Relationship Id="rId52" Type="http://schemas.openxmlformats.org/officeDocument/2006/relationships/tags" Target="../tags/tag2356.xml"/><Relationship Id="rId60" Type="http://schemas.openxmlformats.org/officeDocument/2006/relationships/tags" Target="../tags/tag2364.xml"/><Relationship Id="rId65" Type="http://schemas.openxmlformats.org/officeDocument/2006/relationships/tags" Target="../tags/tag2369.xml"/><Relationship Id="rId4" Type="http://schemas.openxmlformats.org/officeDocument/2006/relationships/tags" Target="../tags/tag2308.xml"/><Relationship Id="rId9" Type="http://schemas.openxmlformats.org/officeDocument/2006/relationships/tags" Target="../tags/tag2313.xml"/><Relationship Id="rId14" Type="http://schemas.openxmlformats.org/officeDocument/2006/relationships/tags" Target="../tags/tag2318.xml"/><Relationship Id="rId22" Type="http://schemas.openxmlformats.org/officeDocument/2006/relationships/tags" Target="../tags/tag2326.xml"/><Relationship Id="rId27" Type="http://schemas.openxmlformats.org/officeDocument/2006/relationships/tags" Target="../tags/tag2331.xml"/><Relationship Id="rId30" Type="http://schemas.openxmlformats.org/officeDocument/2006/relationships/tags" Target="../tags/tag2334.xml"/><Relationship Id="rId35" Type="http://schemas.openxmlformats.org/officeDocument/2006/relationships/tags" Target="../tags/tag2339.xml"/><Relationship Id="rId43" Type="http://schemas.openxmlformats.org/officeDocument/2006/relationships/tags" Target="../tags/tag2347.xml"/><Relationship Id="rId48" Type="http://schemas.openxmlformats.org/officeDocument/2006/relationships/tags" Target="../tags/tag2352.xml"/><Relationship Id="rId56" Type="http://schemas.openxmlformats.org/officeDocument/2006/relationships/tags" Target="../tags/tag2360.xml"/><Relationship Id="rId64" Type="http://schemas.openxmlformats.org/officeDocument/2006/relationships/tags" Target="../tags/tag2368.xml"/><Relationship Id="rId69" Type="http://schemas.openxmlformats.org/officeDocument/2006/relationships/image" Target="../media/image55.png"/><Relationship Id="rId8" Type="http://schemas.openxmlformats.org/officeDocument/2006/relationships/tags" Target="../tags/tag2312.xml"/><Relationship Id="rId51" Type="http://schemas.openxmlformats.org/officeDocument/2006/relationships/tags" Target="../tags/tag2355.xml"/><Relationship Id="rId3" Type="http://schemas.openxmlformats.org/officeDocument/2006/relationships/tags" Target="../tags/tag2307.xml"/><Relationship Id="rId12" Type="http://schemas.openxmlformats.org/officeDocument/2006/relationships/tags" Target="../tags/tag2316.xml"/><Relationship Id="rId17" Type="http://schemas.openxmlformats.org/officeDocument/2006/relationships/tags" Target="../tags/tag2321.xml"/><Relationship Id="rId25" Type="http://schemas.openxmlformats.org/officeDocument/2006/relationships/tags" Target="../tags/tag2329.xml"/><Relationship Id="rId33" Type="http://schemas.openxmlformats.org/officeDocument/2006/relationships/tags" Target="../tags/tag2337.xml"/><Relationship Id="rId38" Type="http://schemas.openxmlformats.org/officeDocument/2006/relationships/tags" Target="../tags/tag2342.xml"/><Relationship Id="rId46" Type="http://schemas.openxmlformats.org/officeDocument/2006/relationships/tags" Target="../tags/tag2350.xml"/><Relationship Id="rId59" Type="http://schemas.openxmlformats.org/officeDocument/2006/relationships/tags" Target="../tags/tag2363.xml"/><Relationship Id="rId67" Type="http://schemas.openxmlformats.org/officeDocument/2006/relationships/tags" Target="../tags/tag2371.xml"/><Relationship Id="rId20" Type="http://schemas.openxmlformats.org/officeDocument/2006/relationships/tags" Target="../tags/tag2324.xml"/><Relationship Id="rId41" Type="http://schemas.openxmlformats.org/officeDocument/2006/relationships/tags" Target="../tags/tag2345.xml"/><Relationship Id="rId54" Type="http://schemas.openxmlformats.org/officeDocument/2006/relationships/tags" Target="../tags/tag2358.xml"/><Relationship Id="rId62" Type="http://schemas.openxmlformats.org/officeDocument/2006/relationships/tags" Target="../tags/tag2366.xml"/></Relationships>
</file>

<file path=ppt/slides/_rels/slide104.xml.rels><?xml version="1.0" encoding="UTF-8" standalone="yes"?>
<Relationships xmlns="http://schemas.openxmlformats.org/package/2006/relationships"><Relationship Id="rId8" Type="http://schemas.openxmlformats.org/officeDocument/2006/relationships/tags" Target="../tags/tag2379.xml"/><Relationship Id="rId13" Type="http://schemas.openxmlformats.org/officeDocument/2006/relationships/tags" Target="../tags/tag2384.xml"/><Relationship Id="rId18" Type="http://schemas.openxmlformats.org/officeDocument/2006/relationships/tags" Target="../tags/tag2389.xml"/><Relationship Id="rId26" Type="http://schemas.openxmlformats.org/officeDocument/2006/relationships/tags" Target="../tags/tag2397.xml"/><Relationship Id="rId3" Type="http://schemas.openxmlformats.org/officeDocument/2006/relationships/tags" Target="../tags/tag2374.xml"/><Relationship Id="rId21" Type="http://schemas.openxmlformats.org/officeDocument/2006/relationships/tags" Target="../tags/tag2392.xml"/><Relationship Id="rId7" Type="http://schemas.openxmlformats.org/officeDocument/2006/relationships/tags" Target="../tags/tag2378.xml"/><Relationship Id="rId12" Type="http://schemas.openxmlformats.org/officeDocument/2006/relationships/tags" Target="../tags/tag2383.xml"/><Relationship Id="rId17" Type="http://schemas.openxmlformats.org/officeDocument/2006/relationships/tags" Target="../tags/tag2388.xml"/><Relationship Id="rId25" Type="http://schemas.openxmlformats.org/officeDocument/2006/relationships/tags" Target="../tags/tag2396.xml"/><Relationship Id="rId2" Type="http://schemas.openxmlformats.org/officeDocument/2006/relationships/tags" Target="../tags/tag2373.xml"/><Relationship Id="rId16" Type="http://schemas.openxmlformats.org/officeDocument/2006/relationships/tags" Target="../tags/tag2387.xml"/><Relationship Id="rId20" Type="http://schemas.openxmlformats.org/officeDocument/2006/relationships/tags" Target="../tags/tag2391.xml"/><Relationship Id="rId29" Type="http://schemas.openxmlformats.org/officeDocument/2006/relationships/slideLayout" Target="../slideLayouts/slideLayout1.xml"/><Relationship Id="rId1" Type="http://schemas.openxmlformats.org/officeDocument/2006/relationships/tags" Target="../tags/tag2372.xml"/><Relationship Id="rId6" Type="http://schemas.openxmlformats.org/officeDocument/2006/relationships/tags" Target="../tags/tag2377.xml"/><Relationship Id="rId11" Type="http://schemas.openxmlformats.org/officeDocument/2006/relationships/tags" Target="../tags/tag2382.xml"/><Relationship Id="rId24" Type="http://schemas.openxmlformats.org/officeDocument/2006/relationships/tags" Target="../tags/tag2395.xml"/><Relationship Id="rId5" Type="http://schemas.openxmlformats.org/officeDocument/2006/relationships/tags" Target="../tags/tag2376.xml"/><Relationship Id="rId15" Type="http://schemas.openxmlformats.org/officeDocument/2006/relationships/tags" Target="../tags/tag2386.xml"/><Relationship Id="rId23" Type="http://schemas.openxmlformats.org/officeDocument/2006/relationships/tags" Target="../tags/tag2394.xml"/><Relationship Id="rId28" Type="http://schemas.openxmlformats.org/officeDocument/2006/relationships/tags" Target="../tags/tag2399.xml"/><Relationship Id="rId10" Type="http://schemas.openxmlformats.org/officeDocument/2006/relationships/tags" Target="../tags/tag2381.xml"/><Relationship Id="rId19" Type="http://schemas.openxmlformats.org/officeDocument/2006/relationships/tags" Target="../tags/tag2390.xml"/><Relationship Id="rId4" Type="http://schemas.openxmlformats.org/officeDocument/2006/relationships/tags" Target="../tags/tag2375.xml"/><Relationship Id="rId9" Type="http://schemas.openxmlformats.org/officeDocument/2006/relationships/tags" Target="../tags/tag2380.xml"/><Relationship Id="rId14" Type="http://schemas.openxmlformats.org/officeDocument/2006/relationships/tags" Target="../tags/tag2385.xml"/><Relationship Id="rId22" Type="http://schemas.openxmlformats.org/officeDocument/2006/relationships/tags" Target="../tags/tag2393.xml"/><Relationship Id="rId27" Type="http://schemas.openxmlformats.org/officeDocument/2006/relationships/tags" Target="../tags/tag2398.xml"/><Relationship Id="rId30" Type="http://schemas.openxmlformats.org/officeDocument/2006/relationships/image" Target="../media/image56.png"/></Relationships>
</file>

<file path=ppt/slides/_rels/slide105.xml.rels><?xml version="1.0" encoding="UTF-8" standalone="yes"?>
<Relationships xmlns="http://schemas.openxmlformats.org/package/2006/relationships"><Relationship Id="rId8" Type="http://schemas.openxmlformats.org/officeDocument/2006/relationships/tags" Target="../tags/tag2407.xml"/><Relationship Id="rId13" Type="http://schemas.openxmlformats.org/officeDocument/2006/relationships/tags" Target="../tags/tag2412.xml"/><Relationship Id="rId18" Type="http://schemas.openxmlformats.org/officeDocument/2006/relationships/tags" Target="../tags/tag2417.xml"/><Relationship Id="rId26" Type="http://schemas.openxmlformats.org/officeDocument/2006/relationships/tags" Target="../tags/tag2425.xml"/><Relationship Id="rId3" Type="http://schemas.openxmlformats.org/officeDocument/2006/relationships/tags" Target="../tags/tag2402.xml"/><Relationship Id="rId21" Type="http://schemas.openxmlformats.org/officeDocument/2006/relationships/tags" Target="../tags/tag2420.xml"/><Relationship Id="rId7" Type="http://schemas.openxmlformats.org/officeDocument/2006/relationships/tags" Target="../tags/tag2406.xml"/><Relationship Id="rId12" Type="http://schemas.openxmlformats.org/officeDocument/2006/relationships/tags" Target="../tags/tag2411.xml"/><Relationship Id="rId17" Type="http://schemas.openxmlformats.org/officeDocument/2006/relationships/tags" Target="../tags/tag2416.xml"/><Relationship Id="rId25" Type="http://schemas.openxmlformats.org/officeDocument/2006/relationships/tags" Target="../tags/tag2424.xml"/><Relationship Id="rId2" Type="http://schemas.openxmlformats.org/officeDocument/2006/relationships/tags" Target="../tags/tag2401.xml"/><Relationship Id="rId16" Type="http://schemas.openxmlformats.org/officeDocument/2006/relationships/tags" Target="../tags/tag2415.xml"/><Relationship Id="rId20" Type="http://schemas.openxmlformats.org/officeDocument/2006/relationships/tags" Target="../tags/tag2419.xml"/><Relationship Id="rId29" Type="http://schemas.openxmlformats.org/officeDocument/2006/relationships/tags" Target="../tags/tag2428.xml"/><Relationship Id="rId1" Type="http://schemas.openxmlformats.org/officeDocument/2006/relationships/tags" Target="../tags/tag2400.xml"/><Relationship Id="rId6" Type="http://schemas.openxmlformats.org/officeDocument/2006/relationships/tags" Target="../tags/tag2405.xml"/><Relationship Id="rId11" Type="http://schemas.openxmlformats.org/officeDocument/2006/relationships/tags" Target="../tags/tag2410.xml"/><Relationship Id="rId24" Type="http://schemas.openxmlformats.org/officeDocument/2006/relationships/tags" Target="../tags/tag2423.xml"/><Relationship Id="rId5" Type="http://schemas.openxmlformats.org/officeDocument/2006/relationships/tags" Target="../tags/tag2404.xml"/><Relationship Id="rId15" Type="http://schemas.openxmlformats.org/officeDocument/2006/relationships/tags" Target="../tags/tag2414.xml"/><Relationship Id="rId23" Type="http://schemas.openxmlformats.org/officeDocument/2006/relationships/tags" Target="../tags/tag2422.xml"/><Relationship Id="rId28" Type="http://schemas.openxmlformats.org/officeDocument/2006/relationships/tags" Target="../tags/tag2427.xml"/><Relationship Id="rId10" Type="http://schemas.openxmlformats.org/officeDocument/2006/relationships/tags" Target="../tags/tag2409.xml"/><Relationship Id="rId19" Type="http://schemas.openxmlformats.org/officeDocument/2006/relationships/tags" Target="../tags/tag2418.xml"/><Relationship Id="rId31" Type="http://schemas.openxmlformats.org/officeDocument/2006/relationships/image" Target="../media/image56.png"/><Relationship Id="rId4" Type="http://schemas.openxmlformats.org/officeDocument/2006/relationships/tags" Target="../tags/tag2403.xml"/><Relationship Id="rId9" Type="http://schemas.openxmlformats.org/officeDocument/2006/relationships/tags" Target="../tags/tag2408.xml"/><Relationship Id="rId14" Type="http://schemas.openxmlformats.org/officeDocument/2006/relationships/tags" Target="../tags/tag2413.xml"/><Relationship Id="rId22" Type="http://schemas.openxmlformats.org/officeDocument/2006/relationships/tags" Target="../tags/tag2421.xml"/><Relationship Id="rId27" Type="http://schemas.openxmlformats.org/officeDocument/2006/relationships/tags" Target="../tags/tag2426.xml"/><Relationship Id="rId30"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17" Type="http://schemas.openxmlformats.org/officeDocument/2006/relationships/tags" Target="../tags/tag2545.xml"/><Relationship Id="rId21" Type="http://schemas.openxmlformats.org/officeDocument/2006/relationships/tags" Target="../tags/tag2449.xml"/><Relationship Id="rId42" Type="http://schemas.openxmlformats.org/officeDocument/2006/relationships/tags" Target="../tags/tag2470.xml"/><Relationship Id="rId63" Type="http://schemas.openxmlformats.org/officeDocument/2006/relationships/tags" Target="../tags/tag2491.xml"/><Relationship Id="rId84" Type="http://schemas.openxmlformats.org/officeDocument/2006/relationships/tags" Target="../tags/tag2512.xml"/><Relationship Id="rId138" Type="http://schemas.openxmlformats.org/officeDocument/2006/relationships/tags" Target="../tags/tag2566.xml"/><Relationship Id="rId159" Type="http://schemas.openxmlformats.org/officeDocument/2006/relationships/tags" Target="../tags/tag2587.xml"/><Relationship Id="rId170" Type="http://schemas.openxmlformats.org/officeDocument/2006/relationships/tags" Target="../tags/tag2598.xml"/><Relationship Id="rId191" Type="http://schemas.openxmlformats.org/officeDocument/2006/relationships/tags" Target="../tags/tag2619.xml"/><Relationship Id="rId205" Type="http://schemas.openxmlformats.org/officeDocument/2006/relationships/tags" Target="../tags/tag2633.xml"/><Relationship Id="rId107" Type="http://schemas.openxmlformats.org/officeDocument/2006/relationships/tags" Target="../tags/tag2535.xml"/><Relationship Id="rId11" Type="http://schemas.openxmlformats.org/officeDocument/2006/relationships/tags" Target="../tags/tag2439.xml"/><Relationship Id="rId32" Type="http://schemas.openxmlformats.org/officeDocument/2006/relationships/tags" Target="../tags/tag2460.xml"/><Relationship Id="rId53" Type="http://schemas.openxmlformats.org/officeDocument/2006/relationships/tags" Target="../tags/tag2481.xml"/><Relationship Id="rId74" Type="http://schemas.openxmlformats.org/officeDocument/2006/relationships/tags" Target="../tags/tag2502.xml"/><Relationship Id="rId128" Type="http://schemas.openxmlformats.org/officeDocument/2006/relationships/tags" Target="../tags/tag2556.xml"/><Relationship Id="rId149" Type="http://schemas.openxmlformats.org/officeDocument/2006/relationships/tags" Target="../tags/tag2577.xml"/><Relationship Id="rId5" Type="http://schemas.openxmlformats.org/officeDocument/2006/relationships/tags" Target="../tags/tag2433.xml"/><Relationship Id="rId90" Type="http://schemas.openxmlformats.org/officeDocument/2006/relationships/tags" Target="../tags/tag2518.xml"/><Relationship Id="rId95" Type="http://schemas.openxmlformats.org/officeDocument/2006/relationships/tags" Target="../tags/tag2523.xml"/><Relationship Id="rId160" Type="http://schemas.openxmlformats.org/officeDocument/2006/relationships/tags" Target="../tags/tag2588.xml"/><Relationship Id="rId165" Type="http://schemas.openxmlformats.org/officeDocument/2006/relationships/tags" Target="../tags/tag2593.xml"/><Relationship Id="rId181" Type="http://schemas.openxmlformats.org/officeDocument/2006/relationships/tags" Target="../tags/tag2609.xml"/><Relationship Id="rId186" Type="http://schemas.openxmlformats.org/officeDocument/2006/relationships/tags" Target="../tags/tag2614.xml"/><Relationship Id="rId216" Type="http://schemas.openxmlformats.org/officeDocument/2006/relationships/tags" Target="../tags/tag2644.xml"/><Relationship Id="rId211" Type="http://schemas.openxmlformats.org/officeDocument/2006/relationships/tags" Target="../tags/tag2639.xml"/><Relationship Id="rId22" Type="http://schemas.openxmlformats.org/officeDocument/2006/relationships/tags" Target="../tags/tag2450.xml"/><Relationship Id="rId27" Type="http://schemas.openxmlformats.org/officeDocument/2006/relationships/tags" Target="../tags/tag2455.xml"/><Relationship Id="rId43" Type="http://schemas.openxmlformats.org/officeDocument/2006/relationships/tags" Target="../tags/tag2471.xml"/><Relationship Id="rId48" Type="http://schemas.openxmlformats.org/officeDocument/2006/relationships/tags" Target="../tags/tag2476.xml"/><Relationship Id="rId64" Type="http://schemas.openxmlformats.org/officeDocument/2006/relationships/tags" Target="../tags/tag2492.xml"/><Relationship Id="rId69" Type="http://schemas.openxmlformats.org/officeDocument/2006/relationships/tags" Target="../tags/tag2497.xml"/><Relationship Id="rId113" Type="http://schemas.openxmlformats.org/officeDocument/2006/relationships/tags" Target="../tags/tag2541.xml"/><Relationship Id="rId118" Type="http://schemas.openxmlformats.org/officeDocument/2006/relationships/tags" Target="../tags/tag2546.xml"/><Relationship Id="rId134" Type="http://schemas.openxmlformats.org/officeDocument/2006/relationships/tags" Target="../tags/tag2562.xml"/><Relationship Id="rId139" Type="http://schemas.openxmlformats.org/officeDocument/2006/relationships/tags" Target="../tags/tag2567.xml"/><Relationship Id="rId80" Type="http://schemas.openxmlformats.org/officeDocument/2006/relationships/tags" Target="../tags/tag2508.xml"/><Relationship Id="rId85" Type="http://schemas.openxmlformats.org/officeDocument/2006/relationships/tags" Target="../tags/tag2513.xml"/><Relationship Id="rId150" Type="http://schemas.openxmlformats.org/officeDocument/2006/relationships/tags" Target="../tags/tag2578.xml"/><Relationship Id="rId155" Type="http://schemas.openxmlformats.org/officeDocument/2006/relationships/tags" Target="../tags/tag2583.xml"/><Relationship Id="rId171" Type="http://schemas.openxmlformats.org/officeDocument/2006/relationships/tags" Target="../tags/tag2599.xml"/><Relationship Id="rId176" Type="http://schemas.openxmlformats.org/officeDocument/2006/relationships/tags" Target="../tags/tag2604.xml"/><Relationship Id="rId192" Type="http://schemas.openxmlformats.org/officeDocument/2006/relationships/tags" Target="../tags/tag2620.xml"/><Relationship Id="rId197" Type="http://schemas.openxmlformats.org/officeDocument/2006/relationships/tags" Target="../tags/tag2625.xml"/><Relationship Id="rId206" Type="http://schemas.openxmlformats.org/officeDocument/2006/relationships/tags" Target="../tags/tag2634.xml"/><Relationship Id="rId201" Type="http://schemas.openxmlformats.org/officeDocument/2006/relationships/tags" Target="../tags/tag2629.xml"/><Relationship Id="rId12" Type="http://schemas.openxmlformats.org/officeDocument/2006/relationships/tags" Target="../tags/tag2440.xml"/><Relationship Id="rId17" Type="http://schemas.openxmlformats.org/officeDocument/2006/relationships/tags" Target="../tags/tag2445.xml"/><Relationship Id="rId33" Type="http://schemas.openxmlformats.org/officeDocument/2006/relationships/tags" Target="../tags/tag2461.xml"/><Relationship Id="rId38" Type="http://schemas.openxmlformats.org/officeDocument/2006/relationships/tags" Target="../tags/tag2466.xml"/><Relationship Id="rId59" Type="http://schemas.openxmlformats.org/officeDocument/2006/relationships/tags" Target="../tags/tag2487.xml"/><Relationship Id="rId103" Type="http://schemas.openxmlformats.org/officeDocument/2006/relationships/tags" Target="../tags/tag2531.xml"/><Relationship Id="rId108" Type="http://schemas.openxmlformats.org/officeDocument/2006/relationships/tags" Target="../tags/tag2536.xml"/><Relationship Id="rId124" Type="http://schemas.openxmlformats.org/officeDocument/2006/relationships/tags" Target="../tags/tag2552.xml"/><Relationship Id="rId129" Type="http://schemas.openxmlformats.org/officeDocument/2006/relationships/tags" Target="../tags/tag2557.xml"/><Relationship Id="rId54" Type="http://schemas.openxmlformats.org/officeDocument/2006/relationships/tags" Target="../tags/tag2482.xml"/><Relationship Id="rId70" Type="http://schemas.openxmlformats.org/officeDocument/2006/relationships/tags" Target="../tags/tag2498.xml"/><Relationship Id="rId75" Type="http://schemas.openxmlformats.org/officeDocument/2006/relationships/tags" Target="../tags/tag2503.xml"/><Relationship Id="rId91" Type="http://schemas.openxmlformats.org/officeDocument/2006/relationships/tags" Target="../tags/tag2519.xml"/><Relationship Id="rId96" Type="http://schemas.openxmlformats.org/officeDocument/2006/relationships/tags" Target="../tags/tag2524.xml"/><Relationship Id="rId140" Type="http://schemas.openxmlformats.org/officeDocument/2006/relationships/tags" Target="../tags/tag2568.xml"/><Relationship Id="rId145" Type="http://schemas.openxmlformats.org/officeDocument/2006/relationships/tags" Target="../tags/tag2573.xml"/><Relationship Id="rId161" Type="http://schemas.openxmlformats.org/officeDocument/2006/relationships/tags" Target="../tags/tag2589.xml"/><Relationship Id="rId166" Type="http://schemas.openxmlformats.org/officeDocument/2006/relationships/tags" Target="../tags/tag2594.xml"/><Relationship Id="rId182" Type="http://schemas.openxmlformats.org/officeDocument/2006/relationships/tags" Target="../tags/tag2610.xml"/><Relationship Id="rId187" Type="http://schemas.openxmlformats.org/officeDocument/2006/relationships/tags" Target="../tags/tag2615.xml"/><Relationship Id="rId217" Type="http://schemas.openxmlformats.org/officeDocument/2006/relationships/slideLayout" Target="../slideLayouts/slideLayout1.xml"/><Relationship Id="rId1" Type="http://schemas.openxmlformats.org/officeDocument/2006/relationships/tags" Target="../tags/tag2429.xml"/><Relationship Id="rId6" Type="http://schemas.openxmlformats.org/officeDocument/2006/relationships/tags" Target="../tags/tag2434.xml"/><Relationship Id="rId212" Type="http://schemas.openxmlformats.org/officeDocument/2006/relationships/tags" Target="../tags/tag2640.xml"/><Relationship Id="rId23" Type="http://schemas.openxmlformats.org/officeDocument/2006/relationships/tags" Target="../tags/tag2451.xml"/><Relationship Id="rId28" Type="http://schemas.openxmlformats.org/officeDocument/2006/relationships/tags" Target="../tags/tag2456.xml"/><Relationship Id="rId49" Type="http://schemas.openxmlformats.org/officeDocument/2006/relationships/tags" Target="../tags/tag2477.xml"/><Relationship Id="rId114" Type="http://schemas.openxmlformats.org/officeDocument/2006/relationships/tags" Target="../tags/tag2542.xml"/><Relationship Id="rId119" Type="http://schemas.openxmlformats.org/officeDocument/2006/relationships/tags" Target="../tags/tag2547.xml"/><Relationship Id="rId44" Type="http://schemas.openxmlformats.org/officeDocument/2006/relationships/tags" Target="../tags/tag2472.xml"/><Relationship Id="rId60" Type="http://schemas.openxmlformats.org/officeDocument/2006/relationships/tags" Target="../tags/tag2488.xml"/><Relationship Id="rId65" Type="http://schemas.openxmlformats.org/officeDocument/2006/relationships/tags" Target="../tags/tag2493.xml"/><Relationship Id="rId81" Type="http://schemas.openxmlformats.org/officeDocument/2006/relationships/tags" Target="../tags/tag2509.xml"/><Relationship Id="rId86" Type="http://schemas.openxmlformats.org/officeDocument/2006/relationships/tags" Target="../tags/tag2514.xml"/><Relationship Id="rId130" Type="http://schemas.openxmlformats.org/officeDocument/2006/relationships/tags" Target="../tags/tag2558.xml"/><Relationship Id="rId135" Type="http://schemas.openxmlformats.org/officeDocument/2006/relationships/tags" Target="../tags/tag2563.xml"/><Relationship Id="rId151" Type="http://schemas.openxmlformats.org/officeDocument/2006/relationships/tags" Target="../tags/tag2579.xml"/><Relationship Id="rId156" Type="http://schemas.openxmlformats.org/officeDocument/2006/relationships/tags" Target="../tags/tag2584.xml"/><Relationship Id="rId177" Type="http://schemas.openxmlformats.org/officeDocument/2006/relationships/tags" Target="../tags/tag2605.xml"/><Relationship Id="rId198" Type="http://schemas.openxmlformats.org/officeDocument/2006/relationships/tags" Target="../tags/tag2626.xml"/><Relationship Id="rId172" Type="http://schemas.openxmlformats.org/officeDocument/2006/relationships/tags" Target="../tags/tag2600.xml"/><Relationship Id="rId193" Type="http://schemas.openxmlformats.org/officeDocument/2006/relationships/tags" Target="../tags/tag2621.xml"/><Relationship Id="rId202" Type="http://schemas.openxmlformats.org/officeDocument/2006/relationships/tags" Target="../tags/tag2630.xml"/><Relationship Id="rId207" Type="http://schemas.openxmlformats.org/officeDocument/2006/relationships/tags" Target="../tags/tag2635.xml"/><Relationship Id="rId13" Type="http://schemas.openxmlformats.org/officeDocument/2006/relationships/tags" Target="../tags/tag2441.xml"/><Relationship Id="rId18" Type="http://schemas.openxmlformats.org/officeDocument/2006/relationships/tags" Target="../tags/tag2446.xml"/><Relationship Id="rId39" Type="http://schemas.openxmlformats.org/officeDocument/2006/relationships/tags" Target="../tags/tag2467.xml"/><Relationship Id="rId109" Type="http://schemas.openxmlformats.org/officeDocument/2006/relationships/tags" Target="../tags/tag2537.xml"/><Relationship Id="rId34" Type="http://schemas.openxmlformats.org/officeDocument/2006/relationships/tags" Target="../tags/tag2462.xml"/><Relationship Id="rId50" Type="http://schemas.openxmlformats.org/officeDocument/2006/relationships/tags" Target="../tags/tag2478.xml"/><Relationship Id="rId55" Type="http://schemas.openxmlformats.org/officeDocument/2006/relationships/tags" Target="../tags/tag2483.xml"/><Relationship Id="rId76" Type="http://schemas.openxmlformats.org/officeDocument/2006/relationships/tags" Target="../tags/tag2504.xml"/><Relationship Id="rId97" Type="http://schemas.openxmlformats.org/officeDocument/2006/relationships/tags" Target="../tags/tag2525.xml"/><Relationship Id="rId104" Type="http://schemas.openxmlformats.org/officeDocument/2006/relationships/tags" Target="../tags/tag2532.xml"/><Relationship Id="rId120" Type="http://schemas.openxmlformats.org/officeDocument/2006/relationships/tags" Target="../tags/tag2548.xml"/><Relationship Id="rId125" Type="http://schemas.openxmlformats.org/officeDocument/2006/relationships/tags" Target="../tags/tag2553.xml"/><Relationship Id="rId141" Type="http://schemas.openxmlformats.org/officeDocument/2006/relationships/tags" Target="../tags/tag2569.xml"/><Relationship Id="rId146" Type="http://schemas.openxmlformats.org/officeDocument/2006/relationships/tags" Target="../tags/tag2574.xml"/><Relationship Id="rId167" Type="http://schemas.openxmlformats.org/officeDocument/2006/relationships/tags" Target="../tags/tag2595.xml"/><Relationship Id="rId188" Type="http://schemas.openxmlformats.org/officeDocument/2006/relationships/tags" Target="../tags/tag2616.xml"/><Relationship Id="rId7" Type="http://schemas.openxmlformats.org/officeDocument/2006/relationships/tags" Target="../tags/tag2435.xml"/><Relationship Id="rId71" Type="http://schemas.openxmlformats.org/officeDocument/2006/relationships/tags" Target="../tags/tag2499.xml"/><Relationship Id="rId92" Type="http://schemas.openxmlformats.org/officeDocument/2006/relationships/tags" Target="../tags/tag2520.xml"/><Relationship Id="rId162" Type="http://schemas.openxmlformats.org/officeDocument/2006/relationships/tags" Target="../tags/tag2590.xml"/><Relationship Id="rId183" Type="http://schemas.openxmlformats.org/officeDocument/2006/relationships/tags" Target="../tags/tag2611.xml"/><Relationship Id="rId213" Type="http://schemas.openxmlformats.org/officeDocument/2006/relationships/tags" Target="../tags/tag2641.xml"/><Relationship Id="rId2" Type="http://schemas.openxmlformats.org/officeDocument/2006/relationships/tags" Target="../tags/tag2430.xml"/><Relationship Id="rId29" Type="http://schemas.openxmlformats.org/officeDocument/2006/relationships/tags" Target="../tags/tag2457.xml"/><Relationship Id="rId24" Type="http://schemas.openxmlformats.org/officeDocument/2006/relationships/tags" Target="../tags/tag2452.xml"/><Relationship Id="rId40" Type="http://schemas.openxmlformats.org/officeDocument/2006/relationships/tags" Target="../tags/tag2468.xml"/><Relationship Id="rId45" Type="http://schemas.openxmlformats.org/officeDocument/2006/relationships/tags" Target="../tags/tag2473.xml"/><Relationship Id="rId66" Type="http://schemas.openxmlformats.org/officeDocument/2006/relationships/tags" Target="../tags/tag2494.xml"/><Relationship Id="rId87" Type="http://schemas.openxmlformats.org/officeDocument/2006/relationships/tags" Target="../tags/tag2515.xml"/><Relationship Id="rId110" Type="http://schemas.openxmlformats.org/officeDocument/2006/relationships/tags" Target="../tags/tag2538.xml"/><Relationship Id="rId115" Type="http://schemas.openxmlformats.org/officeDocument/2006/relationships/tags" Target="../tags/tag2543.xml"/><Relationship Id="rId131" Type="http://schemas.openxmlformats.org/officeDocument/2006/relationships/tags" Target="../tags/tag2559.xml"/><Relationship Id="rId136" Type="http://schemas.openxmlformats.org/officeDocument/2006/relationships/tags" Target="../tags/tag2564.xml"/><Relationship Id="rId157" Type="http://schemas.openxmlformats.org/officeDocument/2006/relationships/tags" Target="../tags/tag2585.xml"/><Relationship Id="rId178" Type="http://schemas.openxmlformats.org/officeDocument/2006/relationships/tags" Target="../tags/tag2606.xml"/><Relationship Id="rId61" Type="http://schemas.openxmlformats.org/officeDocument/2006/relationships/tags" Target="../tags/tag2489.xml"/><Relationship Id="rId82" Type="http://schemas.openxmlformats.org/officeDocument/2006/relationships/tags" Target="../tags/tag2510.xml"/><Relationship Id="rId152" Type="http://schemas.openxmlformats.org/officeDocument/2006/relationships/tags" Target="../tags/tag2580.xml"/><Relationship Id="rId173" Type="http://schemas.openxmlformats.org/officeDocument/2006/relationships/tags" Target="../tags/tag2601.xml"/><Relationship Id="rId194" Type="http://schemas.openxmlformats.org/officeDocument/2006/relationships/tags" Target="../tags/tag2622.xml"/><Relationship Id="rId199" Type="http://schemas.openxmlformats.org/officeDocument/2006/relationships/tags" Target="../tags/tag2627.xml"/><Relationship Id="rId203" Type="http://schemas.openxmlformats.org/officeDocument/2006/relationships/tags" Target="../tags/tag2631.xml"/><Relationship Id="rId208" Type="http://schemas.openxmlformats.org/officeDocument/2006/relationships/tags" Target="../tags/tag2636.xml"/><Relationship Id="rId19" Type="http://schemas.openxmlformats.org/officeDocument/2006/relationships/tags" Target="../tags/tag2447.xml"/><Relationship Id="rId14" Type="http://schemas.openxmlformats.org/officeDocument/2006/relationships/tags" Target="../tags/tag2442.xml"/><Relationship Id="rId30" Type="http://schemas.openxmlformats.org/officeDocument/2006/relationships/tags" Target="../tags/tag2458.xml"/><Relationship Id="rId35" Type="http://schemas.openxmlformats.org/officeDocument/2006/relationships/tags" Target="../tags/tag2463.xml"/><Relationship Id="rId56" Type="http://schemas.openxmlformats.org/officeDocument/2006/relationships/tags" Target="../tags/tag2484.xml"/><Relationship Id="rId77" Type="http://schemas.openxmlformats.org/officeDocument/2006/relationships/tags" Target="../tags/tag2505.xml"/><Relationship Id="rId100" Type="http://schemas.openxmlformats.org/officeDocument/2006/relationships/tags" Target="../tags/tag2528.xml"/><Relationship Id="rId105" Type="http://schemas.openxmlformats.org/officeDocument/2006/relationships/tags" Target="../tags/tag2533.xml"/><Relationship Id="rId126" Type="http://schemas.openxmlformats.org/officeDocument/2006/relationships/tags" Target="../tags/tag2554.xml"/><Relationship Id="rId147" Type="http://schemas.openxmlformats.org/officeDocument/2006/relationships/tags" Target="../tags/tag2575.xml"/><Relationship Id="rId168" Type="http://schemas.openxmlformats.org/officeDocument/2006/relationships/tags" Target="../tags/tag2596.xml"/><Relationship Id="rId8" Type="http://schemas.openxmlformats.org/officeDocument/2006/relationships/tags" Target="../tags/tag2436.xml"/><Relationship Id="rId51" Type="http://schemas.openxmlformats.org/officeDocument/2006/relationships/tags" Target="../tags/tag2479.xml"/><Relationship Id="rId72" Type="http://schemas.openxmlformats.org/officeDocument/2006/relationships/tags" Target="../tags/tag2500.xml"/><Relationship Id="rId93" Type="http://schemas.openxmlformats.org/officeDocument/2006/relationships/tags" Target="../tags/tag2521.xml"/><Relationship Id="rId98" Type="http://schemas.openxmlformats.org/officeDocument/2006/relationships/tags" Target="../tags/tag2526.xml"/><Relationship Id="rId121" Type="http://schemas.openxmlformats.org/officeDocument/2006/relationships/tags" Target="../tags/tag2549.xml"/><Relationship Id="rId142" Type="http://schemas.openxmlformats.org/officeDocument/2006/relationships/tags" Target="../tags/tag2570.xml"/><Relationship Id="rId163" Type="http://schemas.openxmlformats.org/officeDocument/2006/relationships/tags" Target="../tags/tag2591.xml"/><Relationship Id="rId184" Type="http://schemas.openxmlformats.org/officeDocument/2006/relationships/tags" Target="../tags/tag2612.xml"/><Relationship Id="rId189" Type="http://schemas.openxmlformats.org/officeDocument/2006/relationships/tags" Target="../tags/tag2617.xml"/><Relationship Id="rId3" Type="http://schemas.openxmlformats.org/officeDocument/2006/relationships/tags" Target="../tags/tag2431.xml"/><Relationship Id="rId214" Type="http://schemas.openxmlformats.org/officeDocument/2006/relationships/tags" Target="../tags/tag2642.xml"/><Relationship Id="rId25" Type="http://schemas.openxmlformats.org/officeDocument/2006/relationships/tags" Target="../tags/tag2453.xml"/><Relationship Id="rId46" Type="http://schemas.openxmlformats.org/officeDocument/2006/relationships/tags" Target="../tags/tag2474.xml"/><Relationship Id="rId67" Type="http://schemas.openxmlformats.org/officeDocument/2006/relationships/tags" Target="../tags/tag2495.xml"/><Relationship Id="rId116" Type="http://schemas.openxmlformats.org/officeDocument/2006/relationships/tags" Target="../tags/tag2544.xml"/><Relationship Id="rId137" Type="http://schemas.openxmlformats.org/officeDocument/2006/relationships/tags" Target="../tags/tag2565.xml"/><Relationship Id="rId158" Type="http://schemas.openxmlformats.org/officeDocument/2006/relationships/tags" Target="../tags/tag2586.xml"/><Relationship Id="rId20" Type="http://schemas.openxmlformats.org/officeDocument/2006/relationships/tags" Target="../tags/tag2448.xml"/><Relationship Id="rId41" Type="http://schemas.openxmlformats.org/officeDocument/2006/relationships/tags" Target="../tags/tag2469.xml"/><Relationship Id="rId62" Type="http://schemas.openxmlformats.org/officeDocument/2006/relationships/tags" Target="../tags/tag2490.xml"/><Relationship Id="rId83" Type="http://schemas.openxmlformats.org/officeDocument/2006/relationships/tags" Target="../tags/tag2511.xml"/><Relationship Id="rId88" Type="http://schemas.openxmlformats.org/officeDocument/2006/relationships/tags" Target="../tags/tag2516.xml"/><Relationship Id="rId111" Type="http://schemas.openxmlformats.org/officeDocument/2006/relationships/tags" Target="../tags/tag2539.xml"/><Relationship Id="rId132" Type="http://schemas.openxmlformats.org/officeDocument/2006/relationships/tags" Target="../tags/tag2560.xml"/><Relationship Id="rId153" Type="http://schemas.openxmlformats.org/officeDocument/2006/relationships/tags" Target="../tags/tag2581.xml"/><Relationship Id="rId174" Type="http://schemas.openxmlformats.org/officeDocument/2006/relationships/tags" Target="../tags/tag2602.xml"/><Relationship Id="rId179" Type="http://schemas.openxmlformats.org/officeDocument/2006/relationships/tags" Target="../tags/tag2607.xml"/><Relationship Id="rId195" Type="http://schemas.openxmlformats.org/officeDocument/2006/relationships/tags" Target="../tags/tag2623.xml"/><Relationship Id="rId209" Type="http://schemas.openxmlformats.org/officeDocument/2006/relationships/tags" Target="../tags/tag2637.xml"/><Relationship Id="rId190" Type="http://schemas.openxmlformats.org/officeDocument/2006/relationships/tags" Target="../tags/tag2618.xml"/><Relationship Id="rId204" Type="http://schemas.openxmlformats.org/officeDocument/2006/relationships/tags" Target="../tags/tag2632.xml"/><Relationship Id="rId15" Type="http://schemas.openxmlformats.org/officeDocument/2006/relationships/tags" Target="../tags/tag2443.xml"/><Relationship Id="rId36" Type="http://schemas.openxmlformats.org/officeDocument/2006/relationships/tags" Target="../tags/tag2464.xml"/><Relationship Id="rId57" Type="http://schemas.openxmlformats.org/officeDocument/2006/relationships/tags" Target="../tags/tag2485.xml"/><Relationship Id="rId106" Type="http://schemas.openxmlformats.org/officeDocument/2006/relationships/tags" Target="../tags/tag2534.xml"/><Relationship Id="rId127" Type="http://schemas.openxmlformats.org/officeDocument/2006/relationships/tags" Target="../tags/tag2555.xml"/><Relationship Id="rId10" Type="http://schemas.openxmlformats.org/officeDocument/2006/relationships/tags" Target="../tags/tag2438.xml"/><Relationship Id="rId31" Type="http://schemas.openxmlformats.org/officeDocument/2006/relationships/tags" Target="../tags/tag2459.xml"/><Relationship Id="rId52" Type="http://schemas.openxmlformats.org/officeDocument/2006/relationships/tags" Target="../tags/tag2480.xml"/><Relationship Id="rId73" Type="http://schemas.openxmlformats.org/officeDocument/2006/relationships/tags" Target="../tags/tag2501.xml"/><Relationship Id="rId78" Type="http://schemas.openxmlformats.org/officeDocument/2006/relationships/tags" Target="../tags/tag2506.xml"/><Relationship Id="rId94" Type="http://schemas.openxmlformats.org/officeDocument/2006/relationships/tags" Target="../tags/tag2522.xml"/><Relationship Id="rId99" Type="http://schemas.openxmlformats.org/officeDocument/2006/relationships/tags" Target="../tags/tag2527.xml"/><Relationship Id="rId101" Type="http://schemas.openxmlformats.org/officeDocument/2006/relationships/tags" Target="../tags/tag2529.xml"/><Relationship Id="rId122" Type="http://schemas.openxmlformats.org/officeDocument/2006/relationships/tags" Target="../tags/tag2550.xml"/><Relationship Id="rId143" Type="http://schemas.openxmlformats.org/officeDocument/2006/relationships/tags" Target="../tags/tag2571.xml"/><Relationship Id="rId148" Type="http://schemas.openxmlformats.org/officeDocument/2006/relationships/tags" Target="../tags/tag2576.xml"/><Relationship Id="rId164" Type="http://schemas.openxmlformats.org/officeDocument/2006/relationships/tags" Target="../tags/tag2592.xml"/><Relationship Id="rId169" Type="http://schemas.openxmlformats.org/officeDocument/2006/relationships/tags" Target="../tags/tag2597.xml"/><Relationship Id="rId185" Type="http://schemas.openxmlformats.org/officeDocument/2006/relationships/tags" Target="../tags/tag2613.xml"/><Relationship Id="rId4" Type="http://schemas.openxmlformats.org/officeDocument/2006/relationships/tags" Target="../tags/tag2432.xml"/><Relationship Id="rId9" Type="http://schemas.openxmlformats.org/officeDocument/2006/relationships/tags" Target="../tags/tag2437.xml"/><Relationship Id="rId180" Type="http://schemas.openxmlformats.org/officeDocument/2006/relationships/tags" Target="../tags/tag2608.xml"/><Relationship Id="rId210" Type="http://schemas.openxmlformats.org/officeDocument/2006/relationships/tags" Target="../tags/tag2638.xml"/><Relationship Id="rId215" Type="http://schemas.openxmlformats.org/officeDocument/2006/relationships/tags" Target="../tags/tag2643.xml"/><Relationship Id="rId26" Type="http://schemas.openxmlformats.org/officeDocument/2006/relationships/tags" Target="../tags/tag2454.xml"/><Relationship Id="rId47" Type="http://schemas.openxmlformats.org/officeDocument/2006/relationships/tags" Target="../tags/tag2475.xml"/><Relationship Id="rId68" Type="http://schemas.openxmlformats.org/officeDocument/2006/relationships/tags" Target="../tags/tag2496.xml"/><Relationship Id="rId89" Type="http://schemas.openxmlformats.org/officeDocument/2006/relationships/tags" Target="../tags/tag2517.xml"/><Relationship Id="rId112" Type="http://schemas.openxmlformats.org/officeDocument/2006/relationships/tags" Target="../tags/tag2540.xml"/><Relationship Id="rId133" Type="http://schemas.openxmlformats.org/officeDocument/2006/relationships/tags" Target="../tags/tag2561.xml"/><Relationship Id="rId154" Type="http://schemas.openxmlformats.org/officeDocument/2006/relationships/tags" Target="../tags/tag2582.xml"/><Relationship Id="rId175" Type="http://schemas.openxmlformats.org/officeDocument/2006/relationships/tags" Target="../tags/tag2603.xml"/><Relationship Id="rId196" Type="http://schemas.openxmlformats.org/officeDocument/2006/relationships/tags" Target="../tags/tag2624.xml"/><Relationship Id="rId200" Type="http://schemas.openxmlformats.org/officeDocument/2006/relationships/tags" Target="../tags/tag2628.xml"/><Relationship Id="rId16" Type="http://schemas.openxmlformats.org/officeDocument/2006/relationships/tags" Target="../tags/tag2444.xml"/><Relationship Id="rId37" Type="http://schemas.openxmlformats.org/officeDocument/2006/relationships/tags" Target="../tags/tag2465.xml"/><Relationship Id="rId58" Type="http://schemas.openxmlformats.org/officeDocument/2006/relationships/tags" Target="../tags/tag2486.xml"/><Relationship Id="rId79" Type="http://schemas.openxmlformats.org/officeDocument/2006/relationships/tags" Target="../tags/tag2507.xml"/><Relationship Id="rId102" Type="http://schemas.openxmlformats.org/officeDocument/2006/relationships/tags" Target="../tags/tag2530.xml"/><Relationship Id="rId123" Type="http://schemas.openxmlformats.org/officeDocument/2006/relationships/tags" Target="../tags/tag2551.xml"/><Relationship Id="rId144" Type="http://schemas.openxmlformats.org/officeDocument/2006/relationships/tags" Target="../tags/tag2572.xml"/></Relationships>
</file>

<file path=ppt/slides/_rels/slide107.xml.rels><?xml version="1.0" encoding="UTF-8" standalone="yes"?>
<Relationships xmlns="http://schemas.openxmlformats.org/package/2006/relationships"><Relationship Id="rId117" Type="http://schemas.openxmlformats.org/officeDocument/2006/relationships/tags" Target="../tags/tag2761.xml"/><Relationship Id="rId21" Type="http://schemas.openxmlformats.org/officeDocument/2006/relationships/tags" Target="../tags/tag2665.xml"/><Relationship Id="rId42" Type="http://schemas.openxmlformats.org/officeDocument/2006/relationships/tags" Target="../tags/tag2686.xml"/><Relationship Id="rId63" Type="http://schemas.openxmlformats.org/officeDocument/2006/relationships/tags" Target="../tags/tag2707.xml"/><Relationship Id="rId84" Type="http://schemas.openxmlformats.org/officeDocument/2006/relationships/tags" Target="../tags/tag2728.xml"/><Relationship Id="rId138" Type="http://schemas.openxmlformats.org/officeDocument/2006/relationships/tags" Target="../tags/tag2782.xml"/><Relationship Id="rId159" Type="http://schemas.openxmlformats.org/officeDocument/2006/relationships/tags" Target="../tags/tag2803.xml"/><Relationship Id="rId170" Type="http://schemas.openxmlformats.org/officeDocument/2006/relationships/tags" Target="../tags/tag2814.xml"/><Relationship Id="rId191" Type="http://schemas.openxmlformats.org/officeDocument/2006/relationships/tags" Target="../tags/tag2835.xml"/><Relationship Id="rId205" Type="http://schemas.openxmlformats.org/officeDocument/2006/relationships/tags" Target="../tags/tag2849.xml"/><Relationship Id="rId107" Type="http://schemas.openxmlformats.org/officeDocument/2006/relationships/tags" Target="../tags/tag2751.xml"/><Relationship Id="rId11" Type="http://schemas.openxmlformats.org/officeDocument/2006/relationships/tags" Target="../tags/tag2655.xml"/><Relationship Id="rId32" Type="http://schemas.openxmlformats.org/officeDocument/2006/relationships/tags" Target="../tags/tag2676.xml"/><Relationship Id="rId53" Type="http://schemas.openxmlformats.org/officeDocument/2006/relationships/tags" Target="../tags/tag2697.xml"/><Relationship Id="rId74" Type="http://schemas.openxmlformats.org/officeDocument/2006/relationships/tags" Target="../tags/tag2718.xml"/><Relationship Id="rId128" Type="http://schemas.openxmlformats.org/officeDocument/2006/relationships/tags" Target="../tags/tag2772.xml"/><Relationship Id="rId149" Type="http://schemas.openxmlformats.org/officeDocument/2006/relationships/tags" Target="../tags/tag2793.xml"/><Relationship Id="rId5" Type="http://schemas.openxmlformats.org/officeDocument/2006/relationships/tags" Target="../tags/tag2649.xml"/><Relationship Id="rId90" Type="http://schemas.openxmlformats.org/officeDocument/2006/relationships/tags" Target="../tags/tag2734.xml"/><Relationship Id="rId95" Type="http://schemas.openxmlformats.org/officeDocument/2006/relationships/tags" Target="../tags/tag2739.xml"/><Relationship Id="rId160" Type="http://schemas.openxmlformats.org/officeDocument/2006/relationships/tags" Target="../tags/tag2804.xml"/><Relationship Id="rId165" Type="http://schemas.openxmlformats.org/officeDocument/2006/relationships/tags" Target="../tags/tag2809.xml"/><Relationship Id="rId181" Type="http://schemas.openxmlformats.org/officeDocument/2006/relationships/tags" Target="../tags/tag2825.xml"/><Relationship Id="rId186" Type="http://schemas.openxmlformats.org/officeDocument/2006/relationships/tags" Target="../tags/tag2830.xml"/><Relationship Id="rId216" Type="http://schemas.openxmlformats.org/officeDocument/2006/relationships/tags" Target="../tags/tag2860.xml"/><Relationship Id="rId211" Type="http://schemas.openxmlformats.org/officeDocument/2006/relationships/tags" Target="../tags/tag2855.xml"/><Relationship Id="rId22" Type="http://schemas.openxmlformats.org/officeDocument/2006/relationships/tags" Target="../tags/tag2666.xml"/><Relationship Id="rId27" Type="http://schemas.openxmlformats.org/officeDocument/2006/relationships/tags" Target="../tags/tag2671.xml"/><Relationship Id="rId43" Type="http://schemas.openxmlformats.org/officeDocument/2006/relationships/tags" Target="../tags/tag2687.xml"/><Relationship Id="rId48" Type="http://schemas.openxmlformats.org/officeDocument/2006/relationships/tags" Target="../tags/tag2692.xml"/><Relationship Id="rId64" Type="http://schemas.openxmlformats.org/officeDocument/2006/relationships/tags" Target="../tags/tag2708.xml"/><Relationship Id="rId69" Type="http://schemas.openxmlformats.org/officeDocument/2006/relationships/tags" Target="../tags/tag2713.xml"/><Relationship Id="rId113" Type="http://schemas.openxmlformats.org/officeDocument/2006/relationships/tags" Target="../tags/tag2757.xml"/><Relationship Id="rId118" Type="http://schemas.openxmlformats.org/officeDocument/2006/relationships/tags" Target="../tags/tag2762.xml"/><Relationship Id="rId134" Type="http://schemas.openxmlformats.org/officeDocument/2006/relationships/tags" Target="../tags/tag2778.xml"/><Relationship Id="rId139" Type="http://schemas.openxmlformats.org/officeDocument/2006/relationships/tags" Target="../tags/tag2783.xml"/><Relationship Id="rId80" Type="http://schemas.openxmlformats.org/officeDocument/2006/relationships/tags" Target="../tags/tag2724.xml"/><Relationship Id="rId85" Type="http://schemas.openxmlformats.org/officeDocument/2006/relationships/tags" Target="../tags/tag2729.xml"/><Relationship Id="rId150" Type="http://schemas.openxmlformats.org/officeDocument/2006/relationships/tags" Target="../tags/tag2794.xml"/><Relationship Id="rId155" Type="http://schemas.openxmlformats.org/officeDocument/2006/relationships/tags" Target="../tags/tag2799.xml"/><Relationship Id="rId171" Type="http://schemas.openxmlformats.org/officeDocument/2006/relationships/tags" Target="../tags/tag2815.xml"/><Relationship Id="rId176" Type="http://schemas.openxmlformats.org/officeDocument/2006/relationships/tags" Target="../tags/tag2820.xml"/><Relationship Id="rId192" Type="http://schemas.openxmlformats.org/officeDocument/2006/relationships/tags" Target="../tags/tag2836.xml"/><Relationship Id="rId197" Type="http://schemas.openxmlformats.org/officeDocument/2006/relationships/tags" Target="../tags/tag2841.xml"/><Relationship Id="rId206" Type="http://schemas.openxmlformats.org/officeDocument/2006/relationships/tags" Target="../tags/tag2850.xml"/><Relationship Id="rId201" Type="http://schemas.openxmlformats.org/officeDocument/2006/relationships/tags" Target="../tags/tag2845.xml"/><Relationship Id="rId12" Type="http://schemas.openxmlformats.org/officeDocument/2006/relationships/tags" Target="../tags/tag2656.xml"/><Relationship Id="rId17" Type="http://schemas.openxmlformats.org/officeDocument/2006/relationships/tags" Target="../tags/tag2661.xml"/><Relationship Id="rId33" Type="http://schemas.openxmlformats.org/officeDocument/2006/relationships/tags" Target="../tags/tag2677.xml"/><Relationship Id="rId38" Type="http://schemas.openxmlformats.org/officeDocument/2006/relationships/tags" Target="../tags/tag2682.xml"/><Relationship Id="rId59" Type="http://schemas.openxmlformats.org/officeDocument/2006/relationships/tags" Target="../tags/tag2703.xml"/><Relationship Id="rId103" Type="http://schemas.openxmlformats.org/officeDocument/2006/relationships/tags" Target="../tags/tag2747.xml"/><Relationship Id="rId108" Type="http://schemas.openxmlformats.org/officeDocument/2006/relationships/tags" Target="../tags/tag2752.xml"/><Relationship Id="rId124" Type="http://schemas.openxmlformats.org/officeDocument/2006/relationships/tags" Target="../tags/tag2768.xml"/><Relationship Id="rId129" Type="http://schemas.openxmlformats.org/officeDocument/2006/relationships/tags" Target="../tags/tag2773.xml"/><Relationship Id="rId54" Type="http://schemas.openxmlformats.org/officeDocument/2006/relationships/tags" Target="../tags/tag2698.xml"/><Relationship Id="rId70" Type="http://schemas.openxmlformats.org/officeDocument/2006/relationships/tags" Target="../tags/tag2714.xml"/><Relationship Id="rId75" Type="http://schemas.openxmlformats.org/officeDocument/2006/relationships/tags" Target="../tags/tag2719.xml"/><Relationship Id="rId91" Type="http://schemas.openxmlformats.org/officeDocument/2006/relationships/tags" Target="../tags/tag2735.xml"/><Relationship Id="rId96" Type="http://schemas.openxmlformats.org/officeDocument/2006/relationships/tags" Target="../tags/tag2740.xml"/><Relationship Id="rId140" Type="http://schemas.openxmlformats.org/officeDocument/2006/relationships/tags" Target="../tags/tag2784.xml"/><Relationship Id="rId145" Type="http://schemas.openxmlformats.org/officeDocument/2006/relationships/tags" Target="../tags/tag2789.xml"/><Relationship Id="rId161" Type="http://schemas.openxmlformats.org/officeDocument/2006/relationships/tags" Target="../tags/tag2805.xml"/><Relationship Id="rId166" Type="http://schemas.openxmlformats.org/officeDocument/2006/relationships/tags" Target="../tags/tag2810.xml"/><Relationship Id="rId182" Type="http://schemas.openxmlformats.org/officeDocument/2006/relationships/tags" Target="../tags/tag2826.xml"/><Relationship Id="rId187" Type="http://schemas.openxmlformats.org/officeDocument/2006/relationships/tags" Target="../tags/tag2831.xml"/><Relationship Id="rId217" Type="http://schemas.openxmlformats.org/officeDocument/2006/relationships/slideLayout" Target="../slideLayouts/slideLayout1.xml"/><Relationship Id="rId1" Type="http://schemas.openxmlformats.org/officeDocument/2006/relationships/tags" Target="../tags/tag2645.xml"/><Relationship Id="rId6" Type="http://schemas.openxmlformats.org/officeDocument/2006/relationships/tags" Target="../tags/tag2650.xml"/><Relationship Id="rId212" Type="http://schemas.openxmlformats.org/officeDocument/2006/relationships/tags" Target="../tags/tag2856.xml"/><Relationship Id="rId23" Type="http://schemas.openxmlformats.org/officeDocument/2006/relationships/tags" Target="../tags/tag2667.xml"/><Relationship Id="rId28" Type="http://schemas.openxmlformats.org/officeDocument/2006/relationships/tags" Target="../tags/tag2672.xml"/><Relationship Id="rId49" Type="http://schemas.openxmlformats.org/officeDocument/2006/relationships/tags" Target="../tags/tag2693.xml"/><Relationship Id="rId114" Type="http://schemas.openxmlformats.org/officeDocument/2006/relationships/tags" Target="../tags/tag2758.xml"/><Relationship Id="rId119" Type="http://schemas.openxmlformats.org/officeDocument/2006/relationships/tags" Target="../tags/tag2763.xml"/><Relationship Id="rId44" Type="http://schemas.openxmlformats.org/officeDocument/2006/relationships/tags" Target="../tags/tag2688.xml"/><Relationship Id="rId60" Type="http://schemas.openxmlformats.org/officeDocument/2006/relationships/tags" Target="../tags/tag2704.xml"/><Relationship Id="rId65" Type="http://schemas.openxmlformats.org/officeDocument/2006/relationships/tags" Target="../tags/tag2709.xml"/><Relationship Id="rId81" Type="http://schemas.openxmlformats.org/officeDocument/2006/relationships/tags" Target="../tags/tag2725.xml"/><Relationship Id="rId86" Type="http://schemas.openxmlformats.org/officeDocument/2006/relationships/tags" Target="../tags/tag2730.xml"/><Relationship Id="rId130" Type="http://schemas.openxmlformats.org/officeDocument/2006/relationships/tags" Target="../tags/tag2774.xml"/><Relationship Id="rId135" Type="http://schemas.openxmlformats.org/officeDocument/2006/relationships/tags" Target="../tags/tag2779.xml"/><Relationship Id="rId151" Type="http://schemas.openxmlformats.org/officeDocument/2006/relationships/tags" Target="../tags/tag2795.xml"/><Relationship Id="rId156" Type="http://schemas.openxmlformats.org/officeDocument/2006/relationships/tags" Target="../tags/tag2800.xml"/><Relationship Id="rId177" Type="http://schemas.openxmlformats.org/officeDocument/2006/relationships/tags" Target="../tags/tag2821.xml"/><Relationship Id="rId198" Type="http://schemas.openxmlformats.org/officeDocument/2006/relationships/tags" Target="../tags/tag2842.xml"/><Relationship Id="rId172" Type="http://schemas.openxmlformats.org/officeDocument/2006/relationships/tags" Target="../tags/tag2816.xml"/><Relationship Id="rId193" Type="http://schemas.openxmlformats.org/officeDocument/2006/relationships/tags" Target="../tags/tag2837.xml"/><Relationship Id="rId202" Type="http://schemas.openxmlformats.org/officeDocument/2006/relationships/tags" Target="../tags/tag2846.xml"/><Relationship Id="rId207" Type="http://schemas.openxmlformats.org/officeDocument/2006/relationships/tags" Target="../tags/tag2851.xml"/><Relationship Id="rId13" Type="http://schemas.openxmlformats.org/officeDocument/2006/relationships/tags" Target="../tags/tag2657.xml"/><Relationship Id="rId18" Type="http://schemas.openxmlformats.org/officeDocument/2006/relationships/tags" Target="../tags/tag2662.xml"/><Relationship Id="rId39" Type="http://schemas.openxmlformats.org/officeDocument/2006/relationships/tags" Target="../tags/tag2683.xml"/><Relationship Id="rId109" Type="http://schemas.openxmlformats.org/officeDocument/2006/relationships/tags" Target="../tags/tag2753.xml"/><Relationship Id="rId34" Type="http://schemas.openxmlformats.org/officeDocument/2006/relationships/tags" Target="../tags/tag2678.xml"/><Relationship Id="rId50" Type="http://schemas.openxmlformats.org/officeDocument/2006/relationships/tags" Target="../tags/tag2694.xml"/><Relationship Id="rId55" Type="http://schemas.openxmlformats.org/officeDocument/2006/relationships/tags" Target="../tags/tag2699.xml"/><Relationship Id="rId76" Type="http://schemas.openxmlformats.org/officeDocument/2006/relationships/tags" Target="../tags/tag2720.xml"/><Relationship Id="rId97" Type="http://schemas.openxmlformats.org/officeDocument/2006/relationships/tags" Target="../tags/tag2741.xml"/><Relationship Id="rId104" Type="http://schemas.openxmlformats.org/officeDocument/2006/relationships/tags" Target="../tags/tag2748.xml"/><Relationship Id="rId120" Type="http://schemas.openxmlformats.org/officeDocument/2006/relationships/tags" Target="../tags/tag2764.xml"/><Relationship Id="rId125" Type="http://schemas.openxmlformats.org/officeDocument/2006/relationships/tags" Target="../tags/tag2769.xml"/><Relationship Id="rId141" Type="http://schemas.openxmlformats.org/officeDocument/2006/relationships/tags" Target="../tags/tag2785.xml"/><Relationship Id="rId146" Type="http://schemas.openxmlformats.org/officeDocument/2006/relationships/tags" Target="../tags/tag2790.xml"/><Relationship Id="rId167" Type="http://schemas.openxmlformats.org/officeDocument/2006/relationships/tags" Target="../tags/tag2811.xml"/><Relationship Id="rId188" Type="http://schemas.openxmlformats.org/officeDocument/2006/relationships/tags" Target="../tags/tag2832.xml"/><Relationship Id="rId7" Type="http://schemas.openxmlformats.org/officeDocument/2006/relationships/tags" Target="../tags/tag2651.xml"/><Relationship Id="rId71" Type="http://schemas.openxmlformats.org/officeDocument/2006/relationships/tags" Target="../tags/tag2715.xml"/><Relationship Id="rId92" Type="http://schemas.openxmlformats.org/officeDocument/2006/relationships/tags" Target="../tags/tag2736.xml"/><Relationship Id="rId162" Type="http://schemas.openxmlformats.org/officeDocument/2006/relationships/tags" Target="../tags/tag2806.xml"/><Relationship Id="rId183" Type="http://schemas.openxmlformats.org/officeDocument/2006/relationships/tags" Target="../tags/tag2827.xml"/><Relationship Id="rId213" Type="http://schemas.openxmlformats.org/officeDocument/2006/relationships/tags" Target="../tags/tag2857.xml"/><Relationship Id="rId2" Type="http://schemas.openxmlformats.org/officeDocument/2006/relationships/tags" Target="../tags/tag2646.xml"/><Relationship Id="rId29" Type="http://schemas.openxmlformats.org/officeDocument/2006/relationships/tags" Target="../tags/tag2673.xml"/><Relationship Id="rId24" Type="http://schemas.openxmlformats.org/officeDocument/2006/relationships/tags" Target="../tags/tag2668.xml"/><Relationship Id="rId40" Type="http://schemas.openxmlformats.org/officeDocument/2006/relationships/tags" Target="../tags/tag2684.xml"/><Relationship Id="rId45" Type="http://schemas.openxmlformats.org/officeDocument/2006/relationships/tags" Target="../tags/tag2689.xml"/><Relationship Id="rId66" Type="http://schemas.openxmlformats.org/officeDocument/2006/relationships/tags" Target="../tags/tag2710.xml"/><Relationship Id="rId87" Type="http://schemas.openxmlformats.org/officeDocument/2006/relationships/tags" Target="../tags/tag2731.xml"/><Relationship Id="rId110" Type="http://schemas.openxmlformats.org/officeDocument/2006/relationships/tags" Target="../tags/tag2754.xml"/><Relationship Id="rId115" Type="http://schemas.openxmlformats.org/officeDocument/2006/relationships/tags" Target="../tags/tag2759.xml"/><Relationship Id="rId131" Type="http://schemas.openxmlformats.org/officeDocument/2006/relationships/tags" Target="../tags/tag2775.xml"/><Relationship Id="rId136" Type="http://schemas.openxmlformats.org/officeDocument/2006/relationships/tags" Target="../tags/tag2780.xml"/><Relationship Id="rId157" Type="http://schemas.openxmlformats.org/officeDocument/2006/relationships/tags" Target="../tags/tag2801.xml"/><Relationship Id="rId178" Type="http://schemas.openxmlformats.org/officeDocument/2006/relationships/tags" Target="../tags/tag2822.xml"/><Relationship Id="rId61" Type="http://schemas.openxmlformats.org/officeDocument/2006/relationships/tags" Target="../tags/tag2705.xml"/><Relationship Id="rId82" Type="http://schemas.openxmlformats.org/officeDocument/2006/relationships/tags" Target="../tags/tag2726.xml"/><Relationship Id="rId152" Type="http://schemas.openxmlformats.org/officeDocument/2006/relationships/tags" Target="../tags/tag2796.xml"/><Relationship Id="rId173" Type="http://schemas.openxmlformats.org/officeDocument/2006/relationships/tags" Target="../tags/tag2817.xml"/><Relationship Id="rId194" Type="http://schemas.openxmlformats.org/officeDocument/2006/relationships/tags" Target="../tags/tag2838.xml"/><Relationship Id="rId199" Type="http://schemas.openxmlformats.org/officeDocument/2006/relationships/tags" Target="../tags/tag2843.xml"/><Relationship Id="rId203" Type="http://schemas.openxmlformats.org/officeDocument/2006/relationships/tags" Target="../tags/tag2847.xml"/><Relationship Id="rId208" Type="http://schemas.openxmlformats.org/officeDocument/2006/relationships/tags" Target="../tags/tag2852.xml"/><Relationship Id="rId19" Type="http://schemas.openxmlformats.org/officeDocument/2006/relationships/tags" Target="../tags/tag2663.xml"/><Relationship Id="rId14" Type="http://schemas.openxmlformats.org/officeDocument/2006/relationships/tags" Target="../tags/tag2658.xml"/><Relationship Id="rId30" Type="http://schemas.openxmlformats.org/officeDocument/2006/relationships/tags" Target="../tags/tag2674.xml"/><Relationship Id="rId35" Type="http://schemas.openxmlformats.org/officeDocument/2006/relationships/tags" Target="../tags/tag2679.xml"/><Relationship Id="rId56" Type="http://schemas.openxmlformats.org/officeDocument/2006/relationships/tags" Target="../tags/tag2700.xml"/><Relationship Id="rId77" Type="http://schemas.openxmlformats.org/officeDocument/2006/relationships/tags" Target="../tags/tag2721.xml"/><Relationship Id="rId100" Type="http://schemas.openxmlformats.org/officeDocument/2006/relationships/tags" Target="../tags/tag2744.xml"/><Relationship Id="rId105" Type="http://schemas.openxmlformats.org/officeDocument/2006/relationships/tags" Target="../tags/tag2749.xml"/><Relationship Id="rId126" Type="http://schemas.openxmlformats.org/officeDocument/2006/relationships/tags" Target="../tags/tag2770.xml"/><Relationship Id="rId147" Type="http://schemas.openxmlformats.org/officeDocument/2006/relationships/tags" Target="../tags/tag2791.xml"/><Relationship Id="rId168" Type="http://schemas.openxmlformats.org/officeDocument/2006/relationships/tags" Target="../tags/tag2812.xml"/><Relationship Id="rId8" Type="http://schemas.openxmlformats.org/officeDocument/2006/relationships/tags" Target="../tags/tag2652.xml"/><Relationship Id="rId51" Type="http://schemas.openxmlformats.org/officeDocument/2006/relationships/tags" Target="../tags/tag2695.xml"/><Relationship Id="rId72" Type="http://schemas.openxmlformats.org/officeDocument/2006/relationships/tags" Target="../tags/tag2716.xml"/><Relationship Id="rId93" Type="http://schemas.openxmlformats.org/officeDocument/2006/relationships/tags" Target="../tags/tag2737.xml"/><Relationship Id="rId98" Type="http://schemas.openxmlformats.org/officeDocument/2006/relationships/tags" Target="../tags/tag2742.xml"/><Relationship Id="rId121" Type="http://schemas.openxmlformats.org/officeDocument/2006/relationships/tags" Target="../tags/tag2765.xml"/><Relationship Id="rId142" Type="http://schemas.openxmlformats.org/officeDocument/2006/relationships/tags" Target="../tags/tag2786.xml"/><Relationship Id="rId163" Type="http://schemas.openxmlformats.org/officeDocument/2006/relationships/tags" Target="../tags/tag2807.xml"/><Relationship Id="rId184" Type="http://schemas.openxmlformats.org/officeDocument/2006/relationships/tags" Target="../tags/tag2828.xml"/><Relationship Id="rId189" Type="http://schemas.openxmlformats.org/officeDocument/2006/relationships/tags" Target="../tags/tag2833.xml"/><Relationship Id="rId3" Type="http://schemas.openxmlformats.org/officeDocument/2006/relationships/tags" Target="../tags/tag2647.xml"/><Relationship Id="rId214" Type="http://schemas.openxmlformats.org/officeDocument/2006/relationships/tags" Target="../tags/tag2858.xml"/><Relationship Id="rId25" Type="http://schemas.openxmlformats.org/officeDocument/2006/relationships/tags" Target="../tags/tag2669.xml"/><Relationship Id="rId46" Type="http://schemas.openxmlformats.org/officeDocument/2006/relationships/tags" Target="../tags/tag2690.xml"/><Relationship Id="rId67" Type="http://schemas.openxmlformats.org/officeDocument/2006/relationships/tags" Target="../tags/tag2711.xml"/><Relationship Id="rId116" Type="http://schemas.openxmlformats.org/officeDocument/2006/relationships/tags" Target="../tags/tag2760.xml"/><Relationship Id="rId137" Type="http://schemas.openxmlformats.org/officeDocument/2006/relationships/tags" Target="../tags/tag2781.xml"/><Relationship Id="rId158" Type="http://schemas.openxmlformats.org/officeDocument/2006/relationships/tags" Target="../tags/tag2802.xml"/><Relationship Id="rId20" Type="http://schemas.openxmlformats.org/officeDocument/2006/relationships/tags" Target="../tags/tag2664.xml"/><Relationship Id="rId41" Type="http://schemas.openxmlformats.org/officeDocument/2006/relationships/tags" Target="../tags/tag2685.xml"/><Relationship Id="rId62" Type="http://schemas.openxmlformats.org/officeDocument/2006/relationships/tags" Target="../tags/tag2706.xml"/><Relationship Id="rId83" Type="http://schemas.openxmlformats.org/officeDocument/2006/relationships/tags" Target="../tags/tag2727.xml"/><Relationship Id="rId88" Type="http://schemas.openxmlformats.org/officeDocument/2006/relationships/tags" Target="../tags/tag2732.xml"/><Relationship Id="rId111" Type="http://schemas.openxmlformats.org/officeDocument/2006/relationships/tags" Target="../tags/tag2755.xml"/><Relationship Id="rId132" Type="http://schemas.openxmlformats.org/officeDocument/2006/relationships/tags" Target="../tags/tag2776.xml"/><Relationship Id="rId153" Type="http://schemas.openxmlformats.org/officeDocument/2006/relationships/tags" Target="../tags/tag2797.xml"/><Relationship Id="rId174" Type="http://schemas.openxmlformats.org/officeDocument/2006/relationships/tags" Target="../tags/tag2818.xml"/><Relationship Id="rId179" Type="http://schemas.openxmlformats.org/officeDocument/2006/relationships/tags" Target="../tags/tag2823.xml"/><Relationship Id="rId195" Type="http://schemas.openxmlformats.org/officeDocument/2006/relationships/tags" Target="../tags/tag2839.xml"/><Relationship Id="rId209" Type="http://schemas.openxmlformats.org/officeDocument/2006/relationships/tags" Target="../tags/tag2853.xml"/><Relationship Id="rId190" Type="http://schemas.openxmlformats.org/officeDocument/2006/relationships/tags" Target="../tags/tag2834.xml"/><Relationship Id="rId204" Type="http://schemas.openxmlformats.org/officeDocument/2006/relationships/tags" Target="../tags/tag2848.xml"/><Relationship Id="rId15" Type="http://schemas.openxmlformats.org/officeDocument/2006/relationships/tags" Target="../tags/tag2659.xml"/><Relationship Id="rId36" Type="http://schemas.openxmlformats.org/officeDocument/2006/relationships/tags" Target="../tags/tag2680.xml"/><Relationship Id="rId57" Type="http://schemas.openxmlformats.org/officeDocument/2006/relationships/tags" Target="../tags/tag2701.xml"/><Relationship Id="rId106" Type="http://schemas.openxmlformats.org/officeDocument/2006/relationships/tags" Target="../tags/tag2750.xml"/><Relationship Id="rId127" Type="http://schemas.openxmlformats.org/officeDocument/2006/relationships/tags" Target="../tags/tag2771.xml"/><Relationship Id="rId10" Type="http://schemas.openxmlformats.org/officeDocument/2006/relationships/tags" Target="../tags/tag2654.xml"/><Relationship Id="rId31" Type="http://schemas.openxmlformats.org/officeDocument/2006/relationships/tags" Target="../tags/tag2675.xml"/><Relationship Id="rId52" Type="http://schemas.openxmlformats.org/officeDocument/2006/relationships/tags" Target="../tags/tag2696.xml"/><Relationship Id="rId73" Type="http://schemas.openxmlformats.org/officeDocument/2006/relationships/tags" Target="../tags/tag2717.xml"/><Relationship Id="rId78" Type="http://schemas.openxmlformats.org/officeDocument/2006/relationships/tags" Target="../tags/tag2722.xml"/><Relationship Id="rId94" Type="http://schemas.openxmlformats.org/officeDocument/2006/relationships/tags" Target="../tags/tag2738.xml"/><Relationship Id="rId99" Type="http://schemas.openxmlformats.org/officeDocument/2006/relationships/tags" Target="../tags/tag2743.xml"/><Relationship Id="rId101" Type="http://schemas.openxmlformats.org/officeDocument/2006/relationships/tags" Target="../tags/tag2745.xml"/><Relationship Id="rId122" Type="http://schemas.openxmlformats.org/officeDocument/2006/relationships/tags" Target="../tags/tag2766.xml"/><Relationship Id="rId143" Type="http://schemas.openxmlformats.org/officeDocument/2006/relationships/tags" Target="../tags/tag2787.xml"/><Relationship Id="rId148" Type="http://schemas.openxmlformats.org/officeDocument/2006/relationships/tags" Target="../tags/tag2792.xml"/><Relationship Id="rId164" Type="http://schemas.openxmlformats.org/officeDocument/2006/relationships/tags" Target="../tags/tag2808.xml"/><Relationship Id="rId169" Type="http://schemas.openxmlformats.org/officeDocument/2006/relationships/tags" Target="../tags/tag2813.xml"/><Relationship Id="rId185" Type="http://schemas.openxmlformats.org/officeDocument/2006/relationships/tags" Target="../tags/tag2829.xml"/><Relationship Id="rId4" Type="http://schemas.openxmlformats.org/officeDocument/2006/relationships/tags" Target="../tags/tag2648.xml"/><Relationship Id="rId9" Type="http://schemas.openxmlformats.org/officeDocument/2006/relationships/tags" Target="../tags/tag2653.xml"/><Relationship Id="rId180" Type="http://schemas.openxmlformats.org/officeDocument/2006/relationships/tags" Target="../tags/tag2824.xml"/><Relationship Id="rId210" Type="http://schemas.openxmlformats.org/officeDocument/2006/relationships/tags" Target="../tags/tag2854.xml"/><Relationship Id="rId215" Type="http://schemas.openxmlformats.org/officeDocument/2006/relationships/tags" Target="../tags/tag2859.xml"/><Relationship Id="rId26" Type="http://schemas.openxmlformats.org/officeDocument/2006/relationships/tags" Target="../tags/tag2670.xml"/><Relationship Id="rId47" Type="http://schemas.openxmlformats.org/officeDocument/2006/relationships/tags" Target="../tags/tag2691.xml"/><Relationship Id="rId68" Type="http://schemas.openxmlformats.org/officeDocument/2006/relationships/tags" Target="../tags/tag2712.xml"/><Relationship Id="rId89" Type="http://schemas.openxmlformats.org/officeDocument/2006/relationships/tags" Target="../tags/tag2733.xml"/><Relationship Id="rId112" Type="http://schemas.openxmlformats.org/officeDocument/2006/relationships/tags" Target="../tags/tag2756.xml"/><Relationship Id="rId133" Type="http://schemas.openxmlformats.org/officeDocument/2006/relationships/tags" Target="../tags/tag2777.xml"/><Relationship Id="rId154" Type="http://schemas.openxmlformats.org/officeDocument/2006/relationships/tags" Target="../tags/tag2798.xml"/><Relationship Id="rId175" Type="http://schemas.openxmlformats.org/officeDocument/2006/relationships/tags" Target="../tags/tag2819.xml"/><Relationship Id="rId196" Type="http://schemas.openxmlformats.org/officeDocument/2006/relationships/tags" Target="../tags/tag2840.xml"/><Relationship Id="rId200" Type="http://schemas.openxmlformats.org/officeDocument/2006/relationships/tags" Target="../tags/tag2844.xml"/><Relationship Id="rId16" Type="http://schemas.openxmlformats.org/officeDocument/2006/relationships/tags" Target="../tags/tag2660.xml"/><Relationship Id="rId37" Type="http://schemas.openxmlformats.org/officeDocument/2006/relationships/tags" Target="../tags/tag2681.xml"/><Relationship Id="rId58" Type="http://schemas.openxmlformats.org/officeDocument/2006/relationships/tags" Target="../tags/tag2702.xml"/><Relationship Id="rId79" Type="http://schemas.openxmlformats.org/officeDocument/2006/relationships/tags" Target="../tags/tag2723.xml"/><Relationship Id="rId102" Type="http://schemas.openxmlformats.org/officeDocument/2006/relationships/tags" Target="../tags/tag2746.xml"/><Relationship Id="rId123" Type="http://schemas.openxmlformats.org/officeDocument/2006/relationships/tags" Target="../tags/tag2767.xml"/><Relationship Id="rId144" Type="http://schemas.openxmlformats.org/officeDocument/2006/relationships/tags" Target="../tags/tag2788.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ags" Target="../tags/tag2861.xml"/></Relationships>
</file>

<file path=ppt/slides/_rels/slide109.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2864.xml"/><Relationship Id="rId7" Type="http://schemas.openxmlformats.org/officeDocument/2006/relationships/tags" Target="../tags/tag2868.xml"/><Relationship Id="rId2" Type="http://schemas.openxmlformats.org/officeDocument/2006/relationships/tags" Target="../tags/tag2863.xml"/><Relationship Id="rId1" Type="http://schemas.openxmlformats.org/officeDocument/2006/relationships/tags" Target="../tags/tag2862.xml"/><Relationship Id="rId6" Type="http://schemas.openxmlformats.org/officeDocument/2006/relationships/tags" Target="../tags/tag2867.xml"/><Relationship Id="rId5" Type="http://schemas.openxmlformats.org/officeDocument/2006/relationships/tags" Target="../tags/tag2866.xml"/><Relationship Id="rId10" Type="http://schemas.openxmlformats.org/officeDocument/2006/relationships/image" Target="../media/image58.jpeg"/><Relationship Id="rId4" Type="http://schemas.openxmlformats.org/officeDocument/2006/relationships/tags" Target="../tags/tag2865.xml"/><Relationship Id="rId9" Type="http://schemas.openxmlformats.org/officeDocument/2006/relationships/image" Target="../media/image57.jpeg"/></Relationships>
</file>

<file path=ppt/slides/_rels/slide11.xml.rels><?xml version="1.0" encoding="UTF-8" standalone="yes"?>
<Relationships xmlns="http://schemas.openxmlformats.org/package/2006/relationships"><Relationship Id="rId13" Type="http://schemas.openxmlformats.org/officeDocument/2006/relationships/tags" Target="../tags/tag156.xml"/><Relationship Id="rId18" Type="http://schemas.openxmlformats.org/officeDocument/2006/relationships/tags" Target="../tags/tag161.xml"/><Relationship Id="rId26" Type="http://schemas.openxmlformats.org/officeDocument/2006/relationships/tags" Target="../tags/tag169.xml"/><Relationship Id="rId39" Type="http://schemas.openxmlformats.org/officeDocument/2006/relationships/tags" Target="../tags/tag182.xml"/><Relationship Id="rId21" Type="http://schemas.openxmlformats.org/officeDocument/2006/relationships/tags" Target="../tags/tag164.xml"/><Relationship Id="rId34" Type="http://schemas.openxmlformats.org/officeDocument/2006/relationships/tags" Target="../tags/tag177.xml"/><Relationship Id="rId42" Type="http://schemas.openxmlformats.org/officeDocument/2006/relationships/tags" Target="../tags/tag185.xml"/><Relationship Id="rId47" Type="http://schemas.openxmlformats.org/officeDocument/2006/relationships/tags" Target="../tags/tag190.xml"/><Relationship Id="rId50" Type="http://schemas.openxmlformats.org/officeDocument/2006/relationships/tags" Target="../tags/tag193.xml"/><Relationship Id="rId55" Type="http://schemas.openxmlformats.org/officeDocument/2006/relationships/slideLayout" Target="../slideLayouts/slideLayout29.xml"/><Relationship Id="rId7" Type="http://schemas.openxmlformats.org/officeDocument/2006/relationships/tags" Target="../tags/tag150.xml"/><Relationship Id="rId12" Type="http://schemas.openxmlformats.org/officeDocument/2006/relationships/tags" Target="../tags/tag155.xml"/><Relationship Id="rId17" Type="http://schemas.openxmlformats.org/officeDocument/2006/relationships/tags" Target="../tags/tag160.xml"/><Relationship Id="rId25" Type="http://schemas.openxmlformats.org/officeDocument/2006/relationships/tags" Target="../tags/tag168.xml"/><Relationship Id="rId33" Type="http://schemas.openxmlformats.org/officeDocument/2006/relationships/tags" Target="../tags/tag176.xml"/><Relationship Id="rId38" Type="http://schemas.openxmlformats.org/officeDocument/2006/relationships/tags" Target="../tags/tag181.xml"/><Relationship Id="rId46" Type="http://schemas.openxmlformats.org/officeDocument/2006/relationships/tags" Target="../tags/tag189.xml"/><Relationship Id="rId2" Type="http://schemas.openxmlformats.org/officeDocument/2006/relationships/tags" Target="../tags/tag145.xml"/><Relationship Id="rId16" Type="http://schemas.openxmlformats.org/officeDocument/2006/relationships/tags" Target="../tags/tag159.xml"/><Relationship Id="rId20" Type="http://schemas.openxmlformats.org/officeDocument/2006/relationships/tags" Target="../tags/tag163.xml"/><Relationship Id="rId29" Type="http://schemas.openxmlformats.org/officeDocument/2006/relationships/tags" Target="../tags/tag172.xml"/><Relationship Id="rId41" Type="http://schemas.openxmlformats.org/officeDocument/2006/relationships/tags" Target="../tags/tag184.xml"/><Relationship Id="rId54" Type="http://schemas.openxmlformats.org/officeDocument/2006/relationships/tags" Target="../tags/tag197.xml"/><Relationship Id="rId1" Type="http://schemas.openxmlformats.org/officeDocument/2006/relationships/tags" Target="../tags/tag144.xml"/><Relationship Id="rId6" Type="http://schemas.openxmlformats.org/officeDocument/2006/relationships/tags" Target="../tags/tag149.xml"/><Relationship Id="rId11" Type="http://schemas.openxmlformats.org/officeDocument/2006/relationships/tags" Target="../tags/tag154.xml"/><Relationship Id="rId24" Type="http://schemas.openxmlformats.org/officeDocument/2006/relationships/tags" Target="../tags/tag167.xml"/><Relationship Id="rId32" Type="http://schemas.openxmlformats.org/officeDocument/2006/relationships/tags" Target="../tags/tag175.xml"/><Relationship Id="rId37" Type="http://schemas.openxmlformats.org/officeDocument/2006/relationships/tags" Target="../tags/tag180.xml"/><Relationship Id="rId40" Type="http://schemas.openxmlformats.org/officeDocument/2006/relationships/tags" Target="../tags/tag183.xml"/><Relationship Id="rId45" Type="http://schemas.openxmlformats.org/officeDocument/2006/relationships/tags" Target="../tags/tag188.xml"/><Relationship Id="rId53" Type="http://schemas.openxmlformats.org/officeDocument/2006/relationships/tags" Target="../tags/tag196.xml"/><Relationship Id="rId5" Type="http://schemas.openxmlformats.org/officeDocument/2006/relationships/tags" Target="../tags/tag148.xml"/><Relationship Id="rId15" Type="http://schemas.openxmlformats.org/officeDocument/2006/relationships/tags" Target="../tags/tag158.xml"/><Relationship Id="rId23" Type="http://schemas.openxmlformats.org/officeDocument/2006/relationships/tags" Target="../tags/tag166.xml"/><Relationship Id="rId28" Type="http://schemas.openxmlformats.org/officeDocument/2006/relationships/tags" Target="../tags/tag171.xml"/><Relationship Id="rId36" Type="http://schemas.openxmlformats.org/officeDocument/2006/relationships/tags" Target="../tags/tag179.xml"/><Relationship Id="rId49" Type="http://schemas.openxmlformats.org/officeDocument/2006/relationships/tags" Target="../tags/tag192.xml"/><Relationship Id="rId57" Type="http://schemas.openxmlformats.org/officeDocument/2006/relationships/image" Target="../media/image1.png"/><Relationship Id="rId10" Type="http://schemas.openxmlformats.org/officeDocument/2006/relationships/tags" Target="../tags/tag153.xml"/><Relationship Id="rId19" Type="http://schemas.openxmlformats.org/officeDocument/2006/relationships/tags" Target="../tags/tag162.xml"/><Relationship Id="rId31" Type="http://schemas.openxmlformats.org/officeDocument/2006/relationships/tags" Target="../tags/tag174.xml"/><Relationship Id="rId44" Type="http://schemas.openxmlformats.org/officeDocument/2006/relationships/tags" Target="../tags/tag187.xml"/><Relationship Id="rId52" Type="http://schemas.openxmlformats.org/officeDocument/2006/relationships/tags" Target="../tags/tag195.xml"/><Relationship Id="rId4" Type="http://schemas.openxmlformats.org/officeDocument/2006/relationships/tags" Target="../tags/tag147.xml"/><Relationship Id="rId9" Type="http://schemas.openxmlformats.org/officeDocument/2006/relationships/tags" Target="../tags/tag152.xml"/><Relationship Id="rId14" Type="http://schemas.openxmlformats.org/officeDocument/2006/relationships/tags" Target="../tags/tag157.xml"/><Relationship Id="rId22" Type="http://schemas.openxmlformats.org/officeDocument/2006/relationships/tags" Target="../tags/tag165.xml"/><Relationship Id="rId27" Type="http://schemas.openxmlformats.org/officeDocument/2006/relationships/tags" Target="../tags/tag170.xml"/><Relationship Id="rId30" Type="http://schemas.openxmlformats.org/officeDocument/2006/relationships/tags" Target="../tags/tag173.xml"/><Relationship Id="rId35" Type="http://schemas.openxmlformats.org/officeDocument/2006/relationships/tags" Target="../tags/tag178.xml"/><Relationship Id="rId43" Type="http://schemas.openxmlformats.org/officeDocument/2006/relationships/tags" Target="../tags/tag186.xml"/><Relationship Id="rId48" Type="http://schemas.openxmlformats.org/officeDocument/2006/relationships/tags" Target="../tags/tag191.xml"/><Relationship Id="rId56" Type="http://schemas.openxmlformats.org/officeDocument/2006/relationships/notesSlide" Target="../notesSlides/notesSlide6.xml"/><Relationship Id="rId8" Type="http://schemas.openxmlformats.org/officeDocument/2006/relationships/tags" Target="../tags/tag151.xml"/><Relationship Id="rId51" Type="http://schemas.openxmlformats.org/officeDocument/2006/relationships/tags" Target="../tags/tag194.xml"/><Relationship Id="rId3" Type="http://schemas.openxmlformats.org/officeDocument/2006/relationships/tags" Target="../tags/tag146.xml"/></Relationships>
</file>

<file path=ppt/slides/_rels/slide110.xml.rels><?xml version="1.0" encoding="UTF-8" standalone="yes"?>
<Relationships xmlns="http://schemas.openxmlformats.org/package/2006/relationships"><Relationship Id="rId13" Type="http://schemas.openxmlformats.org/officeDocument/2006/relationships/tags" Target="../tags/tag2881.xml"/><Relationship Id="rId18" Type="http://schemas.openxmlformats.org/officeDocument/2006/relationships/tags" Target="../tags/tag2886.xml"/><Relationship Id="rId26" Type="http://schemas.openxmlformats.org/officeDocument/2006/relationships/tags" Target="../tags/tag2894.xml"/><Relationship Id="rId39" Type="http://schemas.openxmlformats.org/officeDocument/2006/relationships/tags" Target="../tags/tag2907.xml"/><Relationship Id="rId21" Type="http://schemas.openxmlformats.org/officeDocument/2006/relationships/tags" Target="../tags/tag2889.xml"/><Relationship Id="rId34" Type="http://schemas.openxmlformats.org/officeDocument/2006/relationships/tags" Target="../tags/tag2902.xml"/><Relationship Id="rId42" Type="http://schemas.openxmlformats.org/officeDocument/2006/relationships/tags" Target="../tags/tag2910.xml"/><Relationship Id="rId47" Type="http://schemas.openxmlformats.org/officeDocument/2006/relationships/tags" Target="../tags/tag2915.xml"/><Relationship Id="rId50" Type="http://schemas.openxmlformats.org/officeDocument/2006/relationships/tags" Target="../tags/tag2918.xml"/><Relationship Id="rId55" Type="http://schemas.openxmlformats.org/officeDocument/2006/relationships/tags" Target="../tags/tag2923.xml"/><Relationship Id="rId63" Type="http://schemas.openxmlformats.org/officeDocument/2006/relationships/tags" Target="../tags/tag2931.xml"/><Relationship Id="rId68" Type="http://schemas.openxmlformats.org/officeDocument/2006/relationships/tags" Target="../tags/tag2936.xml"/><Relationship Id="rId76" Type="http://schemas.openxmlformats.org/officeDocument/2006/relationships/tags" Target="../tags/tag2944.xml"/><Relationship Id="rId84" Type="http://schemas.openxmlformats.org/officeDocument/2006/relationships/image" Target="../media/image59.jpeg"/><Relationship Id="rId7" Type="http://schemas.openxmlformats.org/officeDocument/2006/relationships/tags" Target="../tags/tag2875.xml"/><Relationship Id="rId71" Type="http://schemas.openxmlformats.org/officeDocument/2006/relationships/tags" Target="../tags/tag2939.xml"/><Relationship Id="rId2" Type="http://schemas.openxmlformats.org/officeDocument/2006/relationships/tags" Target="../tags/tag2870.xml"/><Relationship Id="rId16" Type="http://schemas.openxmlformats.org/officeDocument/2006/relationships/tags" Target="../tags/tag2884.xml"/><Relationship Id="rId29" Type="http://schemas.openxmlformats.org/officeDocument/2006/relationships/tags" Target="../tags/tag2897.xml"/><Relationship Id="rId11" Type="http://schemas.openxmlformats.org/officeDocument/2006/relationships/tags" Target="../tags/tag2879.xml"/><Relationship Id="rId24" Type="http://schemas.openxmlformats.org/officeDocument/2006/relationships/tags" Target="../tags/tag2892.xml"/><Relationship Id="rId32" Type="http://schemas.openxmlformats.org/officeDocument/2006/relationships/tags" Target="../tags/tag2900.xml"/><Relationship Id="rId37" Type="http://schemas.openxmlformats.org/officeDocument/2006/relationships/tags" Target="../tags/tag2905.xml"/><Relationship Id="rId40" Type="http://schemas.openxmlformats.org/officeDocument/2006/relationships/tags" Target="../tags/tag2908.xml"/><Relationship Id="rId45" Type="http://schemas.openxmlformats.org/officeDocument/2006/relationships/tags" Target="../tags/tag2913.xml"/><Relationship Id="rId53" Type="http://schemas.openxmlformats.org/officeDocument/2006/relationships/tags" Target="../tags/tag2921.xml"/><Relationship Id="rId58" Type="http://schemas.openxmlformats.org/officeDocument/2006/relationships/tags" Target="../tags/tag2926.xml"/><Relationship Id="rId66" Type="http://schemas.openxmlformats.org/officeDocument/2006/relationships/tags" Target="../tags/tag2934.xml"/><Relationship Id="rId74" Type="http://schemas.openxmlformats.org/officeDocument/2006/relationships/tags" Target="../tags/tag2942.xml"/><Relationship Id="rId79" Type="http://schemas.openxmlformats.org/officeDocument/2006/relationships/tags" Target="../tags/tag2947.xml"/><Relationship Id="rId5" Type="http://schemas.openxmlformats.org/officeDocument/2006/relationships/tags" Target="../tags/tag2873.xml"/><Relationship Id="rId61" Type="http://schemas.openxmlformats.org/officeDocument/2006/relationships/tags" Target="../tags/tag2929.xml"/><Relationship Id="rId82" Type="http://schemas.openxmlformats.org/officeDocument/2006/relationships/tags" Target="../tags/tag2950.xml"/><Relationship Id="rId19" Type="http://schemas.openxmlformats.org/officeDocument/2006/relationships/tags" Target="../tags/tag2887.xml"/><Relationship Id="rId4" Type="http://schemas.openxmlformats.org/officeDocument/2006/relationships/tags" Target="../tags/tag2872.xml"/><Relationship Id="rId9" Type="http://schemas.openxmlformats.org/officeDocument/2006/relationships/tags" Target="../tags/tag2877.xml"/><Relationship Id="rId14" Type="http://schemas.openxmlformats.org/officeDocument/2006/relationships/tags" Target="../tags/tag2882.xml"/><Relationship Id="rId22" Type="http://schemas.openxmlformats.org/officeDocument/2006/relationships/tags" Target="../tags/tag2890.xml"/><Relationship Id="rId27" Type="http://schemas.openxmlformats.org/officeDocument/2006/relationships/tags" Target="../tags/tag2895.xml"/><Relationship Id="rId30" Type="http://schemas.openxmlformats.org/officeDocument/2006/relationships/tags" Target="../tags/tag2898.xml"/><Relationship Id="rId35" Type="http://schemas.openxmlformats.org/officeDocument/2006/relationships/tags" Target="../tags/tag2903.xml"/><Relationship Id="rId43" Type="http://schemas.openxmlformats.org/officeDocument/2006/relationships/tags" Target="../tags/tag2911.xml"/><Relationship Id="rId48" Type="http://schemas.openxmlformats.org/officeDocument/2006/relationships/tags" Target="../tags/tag2916.xml"/><Relationship Id="rId56" Type="http://schemas.openxmlformats.org/officeDocument/2006/relationships/tags" Target="../tags/tag2924.xml"/><Relationship Id="rId64" Type="http://schemas.openxmlformats.org/officeDocument/2006/relationships/tags" Target="../tags/tag2932.xml"/><Relationship Id="rId69" Type="http://schemas.openxmlformats.org/officeDocument/2006/relationships/tags" Target="../tags/tag2937.xml"/><Relationship Id="rId77" Type="http://schemas.openxmlformats.org/officeDocument/2006/relationships/tags" Target="../tags/tag2945.xml"/><Relationship Id="rId8" Type="http://schemas.openxmlformats.org/officeDocument/2006/relationships/tags" Target="../tags/tag2876.xml"/><Relationship Id="rId51" Type="http://schemas.openxmlformats.org/officeDocument/2006/relationships/tags" Target="../tags/tag2919.xml"/><Relationship Id="rId72" Type="http://schemas.openxmlformats.org/officeDocument/2006/relationships/tags" Target="../tags/tag2940.xml"/><Relationship Id="rId80" Type="http://schemas.openxmlformats.org/officeDocument/2006/relationships/tags" Target="../tags/tag2948.xml"/><Relationship Id="rId85" Type="http://schemas.openxmlformats.org/officeDocument/2006/relationships/image" Target="../media/image60.jpeg"/><Relationship Id="rId3" Type="http://schemas.openxmlformats.org/officeDocument/2006/relationships/tags" Target="../tags/tag2871.xml"/><Relationship Id="rId12" Type="http://schemas.openxmlformats.org/officeDocument/2006/relationships/tags" Target="../tags/tag2880.xml"/><Relationship Id="rId17" Type="http://schemas.openxmlformats.org/officeDocument/2006/relationships/tags" Target="../tags/tag2885.xml"/><Relationship Id="rId25" Type="http://schemas.openxmlformats.org/officeDocument/2006/relationships/tags" Target="../tags/tag2893.xml"/><Relationship Id="rId33" Type="http://schemas.openxmlformats.org/officeDocument/2006/relationships/tags" Target="../tags/tag2901.xml"/><Relationship Id="rId38" Type="http://schemas.openxmlformats.org/officeDocument/2006/relationships/tags" Target="../tags/tag2906.xml"/><Relationship Id="rId46" Type="http://schemas.openxmlformats.org/officeDocument/2006/relationships/tags" Target="../tags/tag2914.xml"/><Relationship Id="rId59" Type="http://schemas.openxmlformats.org/officeDocument/2006/relationships/tags" Target="../tags/tag2927.xml"/><Relationship Id="rId67" Type="http://schemas.openxmlformats.org/officeDocument/2006/relationships/tags" Target="../tags/tag2935.xml"/><Relationship Id="rId20" Type="http://schemas.openxmlformats.org/officeDocument/2006/relationships/tags" Target="../tags/tag2888.xml"/><Relationship Id="rId41" Type="http://schemas.openxmlformats.org/officeDocument/2006/relationships/tags" Target="../tags/tag2909.xml"/><Relationship Id="rId54" Type="http://schemas.openxmlformats.org/officeDocument/2006/relationships/tags" Target="../tags/tag2922.xml"/><Relationship Id="rId62" Type="http://schemas.openxmlformats.org/officeDocument/2006/relationships/tags" Target="../tags/tag2930.xml"/><Relationship Id="rId70" Type="http://schemas.openxmlformats.org/officeDocument/2006/relationships/tags" Target="../tags/tag2938.xml"/><Relationship Id="rId75" Type="http://schemas.openxmlformats.org/officeDocument/2006/relationships/tags" Target="../tags/tag2943.xml"/><Relationship Id="rId83" Type="http://schemas.openxmlformats.org/officeDocument/2006/relationships/slideLayout" Target="../slideLayouts/slideLayout6.xml"/><Relationship Id="rId1" Type="http://schemas.openxmlformats.org/officeDocument/2006/relationships/tags" Target="../tags/tag2869.xml"/><Relationship Id="rId6" Type="http://schemas.openxmlformats.org/officeDocument/2006/relationships/tags" Target="../tags/tag2874.xml"/><Relationship Id="rId15" Type="http://schemas.openxmlformats.org/officeDocument/2006/relationships/tags" Target="../tags/tag2883.xml"/><Relationship Id="rId23" Type="http://schemas.openxmlformats.org/officeDocument/2006/relationships/tags" Target="../tags/tag2891.xml"/><Relationship Id="rId28" Type="http://schemas.openxmlformats.org/officeDocument/2006/relationships/tags" Target="../tags/tag2896.xml"/><Relationship Id="rId36" Type="http://schemas.openxmlformats.org/officeDocument/2006/relationships/tags" Target="../tags/tag2904.xml"/><Relationship Id="rId49" Type="http://schemas.openxmlformats.org/officeDocument/2006/relationships/tags" Target="../tags/tag2917.xml"/><Relationship Id="rId57" Type="http://schemas.openxmlformats.org/officeDocument/2006/relationships/tags" Target="../tags/tag2925.xml"/><Relationship Id="rId10" Type="http://schemas.openxmlformats.org/officeDocument/2006/relationships/tags" Target="../tags/tag2878.xml"/><Relationship Id="rId31" Type="http://schemas.openxmlformats.org/officeDocument/2006/relationships/tags" Target="../tags/tag2899.xml"/><Relationship Id="rId44" Type="http://schemas.openxmlformats.org/officeDocument/2006/relationships/tags" Target="../tags/tag2912.xml"/><Relationship Id="rId52" Type="http://schemas.openxmlformats.org/officeDocument/2006/relationships/tags" Target="../tags/tag2920.xml"/><Relationship Id="rId60" Type="http://schemas.openxmlformats.org/officeDocument/2006/relationships/tags" Target="../tags/tag2928.xml"/><Relationship Id="rId65" Type="http://schemas.openxmlformats.org/officeDocument/2006/relationships/tags" Target="../tags/tag2933.xml"/><Relationship Id="rId73" Type="http://schemas.openxmlformats.org/officeDocument/2006/relationships/tags" Target="../tags/tag2941.xml"/><Relationship Id="rId78" Type="http://schemas.openxmlformats.org/officeDocument/2006/relationships/tags" Target="../tags/tag2946.xml"/><Relationship Id="rId81" Type="http://schemas.openxmlformats.org/officeDocument/2006/relationships/tags" Target="../tags/tag2949.xml"/></Relationships>
</file>

<file path=ppt/slides/_rels/slide111.xml.rels><?xml version="1.0" encoding="UTF-8" standalone="yes"?>
<Relationships xmlns="http://schemas.openxmlformats.org/package/2006/relationships"><Relationship Id="rId13" Type="http://schemas.openxmlformats.org/officeDocument/2006/relationships/tags" Target="../tags/tag2963.xml"/><Relationship Id="rId18" Type="http://schemas.openxmlformats.org/officeDocument/2006/relationships/tags" Target="../tags/tag2968.xml"/><Relationship Id="rId26" Type="http://schemas.openxmlformats.org/officeDocument/2006/relationships/tags" Target="../tags/tag2976.xml"/><Relationship Id="rId39" Type="http://schemas.openxmlformats.org/officeDocument/2006/relationships/tags" Target="../tags/tag2989.xml"/><Relationship Id="rId21" Type="http://schemas.openxmlformats.org/officeDocument/2006/relationships/tags" Target="../tags/tag2971.xml"/><Relationship Id="rId34" Type="http://schemas.openxmlformats.org/officeDocument/2006/relationships/tags" Target="../tags/tag2984.xml"/><Relationship Id="rId42" Type="http://schemas.openxmlformats.org/officeDocument/2006/relationships/tags" Target="../tags/tag2992.xml"/><Relationship Id="rId47" Type="http://schemas.openxmlformats.org/officeDocument/2006/relationships/tags" Target="../tags/tag2997.xml"/><Relationship Id="rId50" Type="http://schemas.openxmlformats.org/officeDocument/2006/relationships/tags" Target="../tags/tag3000.xml"/><Relationship Id="rId55" Type="http://schemas.openxmlformats.org/officeDocument/2006/relationships/tags" Target="../tags/tag3005.xml"/><Relationship Id="rId63" Type="http://schemas.openxmlformats.org/officeDocument/2006/relationships/tags" Target="../tags/tag3013.xml"/><Relationship Id="rId68" Type="http://schemas.openxmlformats.org/officeDocument/2006/relationships/tags" Target="../tags/tag3018.xml"/><Relationship Id="rId76" Type="http://schemas.openxmlformats.org/officeDocument/2006/relationships/tags" Target="../tags/tag3026.xml"/><Relationship Id="rId84" Type="http://schemas.openxmlformats.org/officeDocument/2006/relationships/slideLayout" Target="../slideLayouts/slideLayout6.xml"/><Relationship Id="rId7" Type="http://schemas.openxmlformats.org/officeDocument/2006/relationships/tags" Target="../tags/tag2957.xml"/><Relationship Id="rId71" Type="http://schemas.openxmlformats.org/officeDocument/2006/relationships/tags" Target="../tags/tag3021.xml"/><Relationship Id="rId2" Type="http://schemas.openxmlformats.org/officeDocument/2006/relationships/tags" Target="../tags/tag2952.xml"/><Relationship Id="rId16" Type="http://schemas.openxmlformats.org/officeDocument/2006/relationships/tags" Target="../tags/tag2966.xml"/><Relationship Id="rId29" Type="http://schemas.openxmlformats.org/officeDocument/2006/relationships/tags" Target="../tags/tag2979.xml"/><Relationship Id="rId11" Type="http://schemas.openxmlformats.org/officeDocument/2006/relationships/tags" Target="../tags/tag2961.xml"/><Relationship Id="rId24" Type="http://schemas.openxmlformats.org/officeDocument/2006/relationships/tags" Target="../tags/tag2974.xml"/><Relationship Id="rId32" Type="http://schemas.openxmlformats.org/officeDocument/2006/relationships/tags" Target="../tags/tag2982.xml"/><Relationship Id="rId37" Type="http://schemas.openxmlformats.org/officeDocument/2006/relationships/tags" Target="../tags/tag2987.xml"/><Relationship Id="rId40" Type="http://schemas.openxmlformats.org/officeDocument/2006/relationships/tags" Target="../tags/tag2990.xml"/><Relationship Id="rId45" Type="http://schemas.openxmlformats.org/officeDocument/2006/relationships/tags" Target="../tags/tag2995.xml"/><Relationship Id="rId53" Type="http://schemas.openxmlformats.org/officeDocument/2006/relationships/tags" Target="../tags/tag3003.xml"/><Relationship Id="rId58" Type="http://schemas.openxmlformats.org/officeDocument/2006/relationships/tags" Target="../tags/tag3008.xml"/><Relationship Id="rId66" Type="http://schemas.openxmlformats.org/officeDocument/2006/relationships/tags" Target="../tags/tag3016.xml"/><Relationship Id="rId74" Type="http://schemas.openxmlformats.org/officeDocument/2006/relationships/tags" Target="../tags/tag3024.xml"/><Relationship Id="rId79" Type="http://schemas.openxmlformats.org/officeDocument/2006/relationships/tags" Target="../tags/tag3029.xml"/><Relationship Id="rId5" Type="http://schemas.openxmlformats.org/officeDocument/2006/relationships/tags" Target="../tags/tag2955.xml"/><Relationship Id="rId61" Type="http://schemas.openxmlformats.org/officeDocument/2006/relationships/tags" Target="../tags/tag3011.xml"/><Relationship Id="rId82" Type="http://schemas.openxmlformats.org/officeDocument/2006/relationships/tags" Target="../tags/tag3032.xml"/><Relationship Id="rId19" Type="http://schemas.openxmlformats.org/officeDocument/2006/relationships/tags" Target="../tags/tag2969.xml"/><Relationship Id="rId4" Type="http://schemas.openxmlformats.org/officeDocument/2006/relationships/tags" Target="../tags/tag2954.xml"/><Relationship Id="rId9" Type="http://schemas.openxmlformats.org/officeDocument/2006/relationships/tags" Target="../tags/tag2959.xml"/><Relationship Id="rId14" Type="http://schemas.openxmlformats.org/officeDocument/2006/relationships/tags" Target="../tags/tag2964.xml"/><Relationship Id="rId22" Type="http://schemas.openxmlformats.org/officeDocument/2006/relationships/tags" Target="../tags/tag2972.xml"/><Relationship Id="rId27" Type="http://schemas.openxmlformats.org/officeDocument/2006/relationships/tags" Target="../tags/tag2977.xml"/><Relationship Id="rId30" Type="http://schemas.openxmlformats.org/officeDocument/2006/relationships/tags" Target="../tags/tag2980.xml"/><Relationship Id="rId35" Type="http://schemas.openxmlformats.org/officeDocument/2006/relationships/tags" Target="../tags/tag2985.xml"/><Relationship Id="rId43" Type="http://schemas.openxmlformats.org/officeDocument/2006/relationships/tags" Target="../tags/tag2993.xml"/><Relationship Id="rId48" Type="http://schemas.openxmlformats.org/officeDocument/2006/relationships/tags" Target="../tags/tag2998.xml"/><Relationship Id="rId56" Type="http://schemas.openxmlformats.org/officeDocument/2006/relationships/tags" Target="../tags/tag3006.xml"/><Relationship Id="rId64" Type="http://schemas.openxmlformats.org/officeDocument/2006/relationships/tags" Target="../tags/tag3014.xml"/><Relationship Id="rId69" Type="http://schemas.openxmlformats.org/officeDocument/2006/relationships/tags" Target="../tags/tag3019.xml"/><Relationship Id="rId77" Type="http://schemas.openxmlformats.org/officeDocument/2006/relationships/tags" Target="../tags/tag3027.xml"/><Relationship Id="rId8" Type="http://schemas.openxmlformats.org/officeDocument/2006/relationships/tags" Target="../tags/tag2958.xml"/><Relationship Id="rId51" Type="http://schemas.openxmlformats.org/officeDocument/2006/relationships/tags" Target="../tags/tag3001.xml"/><Relationship Id="rId72" Type="http://schemas.openxmlformats.org/officeDocument/2006/relationships/tags" Target="../tags/tag3022.xml"/><Relationship Id="rId80" Type="http://schemas.openxmlformats.org/officeDocument/2006/relationships/tags" Target="../tags/tag3030.xml"/><Relationship Id="rId85" Type="http://schemas.openxmlformats.org/officeDocument/2006/relationships/image" Target="../media/image60.jpeg"/><Relationship Id="rId3" Type="http://schemas.openxmlformats.org/officeDocument/2006/relationships/tags" Target="../tags/tag2953.xml"/><Relationship Id="rId12" Type="http://schemas.openxmlformats.org/officeDocument/2006/relationships/tags" Target="../tags/tag2962.xml"/><Relationship Id="rId17" Type="http://schemas.openxmlformats.org/officeDocument/2006/relationships/tags" Target="../tags/tag2967.xml"/><Relationship Id="rId25" Type="http://schemas.openxmlformats.org/officeDocument/2006/relationships/tags" Target="../tags/tag2975.xml"/><Relationship Id="rId33" Type="http://schemas.openxmlformats.org/officeDocument/2006/relationships/tags" Target="../tags/tag2983.xml"/><Relationship Id="rId38" Type="http://schemas.openxmlformats.org/officeDocument/2006/relationships/tags" Target="../tags/tag2988.xml"/><Relationship Id="rId46" Type="http://schemas.openxmlformats.org/officeDocument/2006/relationships/tags" Target="../tags/tag2996.xml"/><Relationship Id="rId59" Type="http://schemas.openxmlformats.org/officeDocument/2006/relationships/tags" Target="../tags/tag3009.xml"/><Relationship Id="rId67" Type="http://schemas.openxmlformats.org/officeDocument/2006/relationships/tags" Target="../tags/tag3017.xml"/><Relationship Id="rId20" Type="http://schemas.openxmlformats.org/officeDocument/2006/relationships/tags" Target="../tags/tag2970.xml"/><Relationship Id="rId41" Type="http://schemas.openxmlformats.org/officeDocument/2006/relationships/tags" Target="../tags/tag2991.xml"/><Relationship Id="rId54" Type="http://schemas.openxmlformats.org/officeDocument/2006/relationships/tags" Target="../tags/tag3004.xml"/><Relationship Id="rId62" Type="http://schemas.openxmlformats.org/officeDocument/2006/relationships/tags" Target="../tags/tag3012.xml"/><Relationship Id="rId70" Type="http://schemas.openxmlformats.org/officeDocument/2006/relationships/tags" Target="../tags/tag3020.xml"/><Relationship Id="rId75" Type="http://schemas.openxmlformats.org/officeDocument/2006/relationships/tags" Target="../tags/tag3025.xml"/><Relationship Id="rId83" Type="http://schemas.openxmlformats.org/officeDocument/2006/relationships/tags" Target="../tags/tag3033.xml"/><Relationship Id="rId1" Type="http://schemas.openxmlformats.org/officeDocument/2006/relationships/tags" Target="../tags/tag2951.xml"/><Relationship Id="rId6" Type="http://schemas.openxmlformats.org/officeDocument/2006/relationships/tags" Target="../tags/tag2956.xml"/><Relationship Id="rId15" Type="http://schemas.openxmlformats.org/officeDocument/2006/relationships/tags" Target="../tags/tag2965.xml"/><Relationship Id="rId23" Type="http://schemas.openxmlformats.org/officeDocument/2006/relationships/tags" Target="../tags/tag2973.xml"/><Relationship Id="rId28" Type="http://schemas.openxmlformats.org/officeDocument/2006/relationships/tags" Target="../tags/tag2978.xml"/><Relationship Id="rId36" Type="http://schemas.openxmlformats.org/officeDocument/2006/relationships/tags" Target="../tags/tag2986.xml"/><Relationship Id="rId49" Type="http://schemas.openxmlformats.org/officeDocument/2006/relationships/tags" Target="../tags/tag2999.xml"/><Relationship Id="rId57" Type="http://schemas.openxmlformats.org/officeDocument/2006/relationships/tags" Target="../tags/tag3007.xml"/><Relationship Id="rId10" Type="http://schemas.openxmlformats.org/officeDocument/2006/relationships/tags" Target="../tags/tag2960.xml"/><Relationship Id="rId31" Type="http://schemas.openxmlformats.org/officeDocument/2006/relationships/tags" Target="../tags/tag2981.xml"/><Relationship Id="rId44" Type="http://schemas.openxmlformats.org/officeDocument/2006/relationships/tags" Target="../tags/tag2994.xml"/><Relationship Id="rId52" Type="http://schemas.openxmlformats.org/officeDocument/2006/relationships/tags" Target="../tags/tag3002.xml"/><Relationship Id="rId60" Type="http://schemas.openxmlformats.org/officeDocument/2006/relationships/tags" Target="../tags/tag3010.xml"/><Relationship Id="rId65" Type="http://schemas.openxmlformats.org/officeDocument/2006/relationships/tags" Target="../tags/tag3015.xml"/><Relationship Id="rId73" Type="http://schemas.openxmlformats.org/officeDocument/2006/relationships/tags" Target="../tags/tag3023.xml"/><Relationship Id="rId78" Type="http://schemas.openxmlformats.org/officeDocument/2006/relationships/tags" Target="../tags/tag3028.xml"/><Relationship Id="rId81" Type="http://schemas.openxmlformats.org/officeDocument/2006/relationships/tags" Target="../tags/tag3031.xml"/><Relationship Id="rId86" Type="http://schemas.openxmlformats.org/officeDocument/2006/relationships/image" Target="../media/image59.jpeg"/></Relationships>
</file>

<file path=ppt/slides/_rels/slide112.xml.rels><?xml version="1.0" encoding="UTF-8" standalone="yes"?>
<Relationships xmlns="http://schemas.openxmlformats.org/package/2006/relationships"><Relationship Id="rId26" Type="http://schemas.openxmlformats.org/officeDocument/2006/relationships/tags" Target="../tags/tag3059.xml"/><Relationship Id="rId21" Type="http://schemas.openxmlformats.org/officeDocument/2006/relationships/tags" Target="../tags/tag3054.xml"/><Relationship Id="rId34" Type="http://schemas.openxmlformats.org/officeDocument/2006/relationships/tags" Target="../tags/tag3067.xml"/><Relationship Id="rId42" Type="http://schemas.openxmlformats.org/officeDocument/2006/relationships/tags" Target="../tags/tag3075.xml"/><Relationship Id="rId47" Type="http://schemas.openxmlformats.org/officeDocument/2006/relationships/tags" Target="../tags/tag3080.xml"/><Relationship Id="rId50" Type="http://schemas.openxmlformats.org/officeDocument/2006/relationships/tags" Target="../tags/tag3083.xml"/><Relationship Id="rId55" Type="http://schemas.openxmlformats.org/officeDocument/2006/relationships/tags" Target="../tags/tag3088.xml"/><Relationship Id="rId63" Type="http://schemas.openxmlformats.org/officeDocument/2006/relationships/tags" Target="../tags/tag3096.xml"/><Relationship Id="rId68" Type="http://schemas.openxmlformats.org/officeDocument/2006/relationships/tags" Target="../tags/tag3101.xml"/><Relationship Id="rId76" Type="http://schemas.openxmlformats.org/officeDocument/2006/relationships/tags" Target="../tags/tag3109.xml"/><Relationship Id="rId84" Type="http://schemas.openxmlformats.org/officeDocument/2006/relationships/tags" Target="../tags/tag3117.xml"/><Relationship Id="rId89" Type="http://schemas.openxmlformats.org/officeDocument/2006/relationships/tags" Target="../tags/tag3122.xml"/><Relationship Id="rId97" Type="http://schemas.openxmlformats.org/officeDocument/2006/relationships/image" Target="../media/image60.jpeg"/><Relationship Id="rId7" Type="http://schemas.openxmlformats.org/officeDocument/2006/relationships/tags" Target="../tags/tag3040.xml"/><Relationship Id="rId71" Type="http://schemas.openxmlformats.org/officeDocument/2006/relationships/tags" Target="../tags/tag3104.xml"/><Relationship Id="rId92" Type="http://schemas.openxmlformats.org/officeDocument/2006/relationships/tags" Target="../tags/tag3125.xml"/><Relationship Id="rId2" Type="http://schemas.openxmlformats.org/officeDocument/2006/relationships/tags" Target="../tags/tag3035.xml"/><Relationship Id="rId16" Type="http://schemas.openxmlformats.org/officeDocument/2006/relationships/tags" Target="../tags/tag3049.xml"/><Relationship Id="rId29" Type="http://schemas.openxmlformats.org/officeDocument/2006/relationships/tags" Target="../tags/tag3062.xml"/><Relationship Id="rId11" Type="http://schemas.openxmlformats.org/officeDocument/2006/relationships/tags" Target="../tags/tag3044.xml"/><Relationship Id="rId24" Type="http://schemas.openxmlformats.org/officeDocument/2006/relationships/tags" Target="../tags/tag3057.xml"/><Relationship Id="rId32" Type="http://schemas.openxmlformats.org/officeDocument/2006/relationships/tags" Target="../tags/tag3065.xml"/><Relationship Id="rId37" Type="http://schemas.openxmlformats.org/officeDocument/2006/relationships/tags" Target="../tags/tag3070.xml"/><Relationship Id="rId40" Type="http://schemas.openxmlformats.org/officeDocument/2006/relationships/tags" Target="../tags/tag3073.xml"/><Relationship Id="rId45" Type="http://schemas.openxmlformats.org/officeDocument/2006/relationships/tags" Target="../tags/tag3078.xml"/><Relationship Id="rId53" Type="http://schemas.openxmlformats.org/officeDocument/2006/relationships/tags" Target="../tags/tag3086.xml"/><Relationship Id="rId58" Type="http://schemas.openxmlformats.org/officeDocument/2006/relationships/tags" Target="../tags/tag3091.xml"/><Relationship Id="rId66" Type="http://schemas.openxmlformats.org/officeDocument/2006/relationships/tags" Target="../tags/tag3099.xml"/><Relationship Id="rId74" Type="http://schemas.openxmlformats.org/officeDocument/2006/relationships/tags" Target="../tags/tag3107.xml"/><Relationship Id="rId79" Type="http://schemas.openxmlformats.org/officeDocument/2006/relationships/tags" Target="../tags/tag3112.xml"/><Relationship Id="rId87" Type="http://schemas.openxmlformats.org/officeDocument/2006/relationships/tags" Target="../tags/tag3120.xml"/><Relationship Id="rId5" Type="http://schemas.openxmlformats.org/officeDocument/2006/relationships/tags" Target="../tags/tag3038.xml"/><Relationship Id="rId61" Type="http://schemas.openxmlformats.org/officeDocument/2006/relationships/tags" Target="../tags/tag3094.xml"/><Relationship Id="rId82" Type="http://schemas.openxmlformats.org/officeDocument/2006/relationships/tags" Target="../tags/tag3115.xml"/><Relationship Id="rId90" Type="http://schemas.openxmlformats.org/officeDocument/2006/relationships/tags" Target="../tags/tag3123.xml"/><Relationship Id="rId95" Type="http://schemas.openxmlformats.org/officeDocument/2006/relationships/tags" Target="../tags/tag3128.xml"/><Relationship Id="rId19" Type="http://schemas.openxmlformats.org/officeDocument/2006/relationships/tags" Target="../tags/tag3052.xml"/><Relationship Id="rId14" Type="http://schemas.openxmlformats.org/officeDocument/2006/relationships/tags" Target="../tags/tag3047.xml"/><Relationship Id="rId22" Type="http://schemas.openxmlformats.org/officeDocument/2006/relationships/tags" Target="../tags/tag3055.xml"/><Relationship Id="rId27" Type="http://schemas.openxmlformats.org/officeDocument/2006/relationships/tags" Target="../tags/tag3060.xml"/><Relationship Id="rId30" Type="http://schemas.openxmlformats.org/officeDocument/2006/relationships/tags" Target="../tags/tag3063.xml"/><Relationship Id="rId35" Type="http://schemas.openxmlformats.org/officeDocument/2006/relationships/tags" Target="../tags/tag3068.xml"/><Relationship Id="rId43" Type="http://schemas.openxmlformats.org/officeDocument/2006/relationships/tags" Target="../tags/tag3076.xml"/><Relationship Id="rId48" Type="http://schemas.openxmlformats.org/officeDocument/2006/relationships/tags" Target="../tags/tag3081.xml"/><Relationship Id="rId56" Type="http://schemas.openxmlformats.org/officeDocument/2006/relationships/tags" Target="../tags/tag3089.xml"/><Relationship Id="rId64" Type="http://schemas.openxmlformats.org/officeDocument/2006/relationships/tags" Target="../tags/tag3097.xml"/><Relationship Id="rId69" Type="http://schemas.openxmlformats.org/officeDocument/2006/relationships/tags" Target="../tags/tag3102.xml"/><Relationship Id="rId77" Type="http://schemas.openxmlformats.org/officeDocument/2006/relationships/tags" Target="../tags/tag3110.xml"/><Relationship Id="rId8" Type="http://schemas.openxmlformats.org/officeDocument/2006/relationships/tags" Target="../tags/tag3041.xml"/><Relationship Id="rId51" Type="http://schemas.openxmlformats.org/officeDocument/2006/relationships/tags" Target="../tags/tag3084.xml"/><Relationship Id="rId72" Type="http://schemas.openxmlformats.org/officeDocument/2006/relationships/tags" Target="../tags/tag3105.xml"/><Relationship Id="rId80" Type="http://schemas.openxmlformats.org/officeDocument/2006/relationships/tags" Target="../tags/tag3113.xml"/><Relationship Id="rId85" Type="http://schemas.openxmlformats.org/officeDocument/2006/relationships/tags" Target="../tags/tag3118.xml"/><Relationship Id="rId93" Type="http://schemas.openxmlformats.org/officeDocument/2006/relationships/tags" Target="../tags/tag3126.xml"/><Relationship Id="rId3" Type="http://schemas.openxmlformats.org/officeDocument/2006/relationships/tags" Target="../tags/tag3036.xml"/><Relationship Id="rId12" Type="http://schemas.openxmlformats.org/officeDocument/2006/relationships/tags" Target="../tags/tag3045.xml"/><Relationship Id="rId17" Type="http://schemas.openxmlformats.org/officeDocument/2006/relationships/tags" Target="../tags/tag3050.xml"/><Relationship Id="rId25" Type="http://schemas.openxmlformats.org/officeDocument/2006/relationships/tags" Target="../tags/tag3058.xml"/><Relationship Id="rId33" Type="http://schemas.openxmlformats.org/officeDocument/2006/relationships/tags" Target="../tags/tag3066.xml"/><Relationship Id="rId38" Type="http://schemas.openxmlformats.org/officeDocument/2006/relationships/tags" Target="../tags/tag3071.xml"/><Relationship Id="rId46" Type="http://schemas.openxmlformats.org/officeDocument/2006/relationships/tags" Target="../tags/tag3079.xml"/><Relationship Id="rId59" Type="http://schemas.openxmlformats.org/officeDocument/2006/relationships/tags" Target="../tags/tag3092.xml"/><Relationship Id="rId67" Type="http://schemas.openxmlformats.org/officeDocument/2006/relationships/tags" Target="../tags/tag3100.xml"/><Relationship Id="rId20" Type="http://schemas.openxmlformats.org/officeDocument/2006/relationships/tags" Target="../tags/tag3053.xml"/><Relationship Id="rId41" Type="http://schemas.openxmlformats.org/officeDocument/2006/relationships/tags" Target="../tags/tag3074.xml"/><Relationship Id="rId54" Type="http://schemas.openxmlformats.org/officeDocument/2006/relationships/tags" Target="../tags/tag3087.xml"/><Relationship Id="rId62" Type="http://schemas.openxmlformats.org/officeDocument/2006/relationships/tags" Target="../tags/tag3095.xml"/><Relationship Id="rId70" Type="http://schemas.openxmlformats.org/officeDocument/2006/relationships/tags" Target="../tags/tag3103.xml"/><Relationship Id="rId75" Type="http://schemas.openxmlformats.org/officeDocument/2006/relationships/tags" Target="../tags/tag3108.xml"/><Relationship Id="rId83" Type="http://schemas.openxmlformats.org/officeDocument/2006/relationships/tags" Target="../tags/tag3116.xml"/><Relationship Id="rId88" Type="http://schemas.openxmlformats.org/officeDocument/2006/relationships/tags" Target="../tags/tag3121.xml"/><Relationship Id="rId91" Type="http://schemas.openxmlformats.org/officeDocument/2006/relationships/tags" Target="../tags/tag3124.xml"/><Relationship Id="rId96" Type="http://schemas.openxmlformats.org/officeDocument/2006/relationships/slideLayout" Target="../slideLayouts/slideLayout6.xml"/><Relationship Id="rId1" Type="http://schemas.openxmlformats.org/officeDocument/2006/relationships/tags" Target="../tags/tag3034.xml"/><Relationship Id="rId6" Type="http://schemas.openxmlformats.org/officeDocument/2006/relationships/tags" Target="../tags/tag3039.xml"/><Relationship Id="rId15" Type="http://schemas.openxmlformats.org/officeDocument/2006/relationships/tags" Target="../tags/tag3048.xml"/><Relationship Id="rId23" Type="http://schemas.openxmlformats.org/officeDocument/2006/relationships/tags" Target="../tags/tag3056.xml"/><Relationship Id="rId28" Type="http://schemas.openxmlformats.org/officeDocument/2006/relationships/tags" Target="../tags/tag3061.xml"/><Relationship Id="rId36" Type="http://schemas.openxmlformats.org/officeDocument/2006/relationships/tags" Target="../tags/tag3069.xml"/><Relationship Id="rId49" Type="http://schemas.openxmlformats.org/officeDocument/2006/relationships/tags" Target="../tags/tag3082.xml"/><Relationship Id="rId57" Type="http://schemas.openxmlformats.org/officeDocument/2006/relationships/tags" Target="../tags/tag3090.xml"/><Relationship Id="rId10" Type="http://schemas.openxmlformats.org/officeDocument/2006/relationships/tags" Target="../tags/tag3043.xml"/><Relationship Id="rId31" Type="http://schemas.openxmlformats.org/officeDocument/2006/relationships/tags" Target="../tags/tag3064.xml"/><Relationship Id="rId44" Type="http://schemas.openxmlformats.org/officeDocument/2006/relationships/tags" Target="../tags/tag3077.xml"/><Relationship Id="rId52" Type="http://schemas.openxmlformats.org/officeDocument/2006/relationships/tags" Target="../tags/tag3085.xml"/><Relationship Id="rId60" Type="http://schemas.openxmlformats.org/officeDocument/2006/relationships/tags" Target="../tags/tag3093.xml"/><Relationship Id="rId65" Type="http://schemas.openxmlformats.org/officeDocument/2006/relationships/tags" Target="../tags/tag3098.xml"/><Relationship Id="rId73" Type="http://schemas.openxmlformats.org/officeDocument/2006/relationships/tags" Target="../tags/tag3106.xml"/><Relationship Id="rId78" Type="http://schemas.openxmlformats.org/officeDocument/2006/relationships/tags" Target="../tags/tag3111.xml"/><Relationship Id="rId81" Type="http://schemas.openxmlformats.org/officeDocument/2006/relationships/tags" Target="../tags/tag3114.xml"/><Relationship Id="rId86" Type="http://schemas.openxmlformats.org/officeDocument/2006/relationships/tags" Target="../tags/tag3119.xml"/><Relationship Id="rId94" Type="http://schemas.openxmlformats.org/officeDocument/2006/relationships/tags" Target="../tags/tag3127.xml"/><Relationship Id="rId4" Type="http://schemas.openxmlformats.org/officeDocument/2006/relationships/tags" Target="../tags/tag3037.xml"/><Relationship Id="rId9" Type="http://schemas.openxmlformats.org/officeDocument/2006/relationships/tags" Target="../tags/tag3042.xml"/><Relationship Id="rId13" Type="http://schemas.openxmlformats.org/officeDocument/2006/relationships/tags" Target="../tags/tag3046.xml"/><Relationship Id="rId18" Type="http://schemas.openxmlformats.org/officeDocument/2006/relationships/tags" Target="../tags/tag3051.xml"/><Relationship Id="rId39" Type="http://schemas.openxmlformats.org/officeDocument/2006/relationships/tags" Target="../tags/tag3072.xml"/></Relationships>
</file>

<file path=ppt/slides/_rels/slide113.xml.rels><?xml version="1.0" encoding="UTF-8" standalone="yes"?>
<Relationships xmlns="http://schemas.openxmlformats.org/package/2006/relationships"><Relationship Id="rId26" Type="http://schemas.openxmlformats.org/officeDocument/2006/relationships/tags" Target="../tags/tag3154.xml"/><Relationship Id="rId21" Type="http://schemas.openxmlformats.org/officeDocument/2006/relationships/tags" Target="../tags/tag3149.xml"/><Relationship Id="rId34" Type="http://schemas.openxmlformats.org/officeDocument/2006/relationships/tags" Target="../tags/tag3162.xml"/><Relationship Id="rId42" Type="http://schemas.openxmlformats.org/officeDocument/2006/relationships/tags" Target="../tags/tag3170.xml"/><Relationship Id="rId47" Type="http://schemas.openxmlformats.org/officeDocument/2006/relationships/tags" Target="../tags/tag3175.xml"/><Relationship Id="rId50" Type="http://schemas.openxmlformats.org/officeDocument/2006/relationships/tags" Target="../tags/tag3178.xml"/><Relationship Id="rId55" Type="http://schemas.openxmlformats.org/officeDocument/2006/relationships/tags" Target="../tags/tag3183.xml"/><Relationship Id="rId63" Type="http://schemas.openxmlformats.org/officeDocument/2006/relationships/tags" Target="../tags/tag3191.xml"/><Relationship Id="rId68" Type="http://schemas.openxmlformats.org/officeDocument/2006/relationships/tags" Target="../tags/tag3196.xml"/><Relationship Id="rId76" Type="http://schemas.openxmlformats.org/officeDocument/2006/relationships/tags" Target="../tags/tag3204.xml"/><Relationship Id="rId84" Type="http://schemas.openxmlformats.org/officeDocument/2006/relationships/tags" Target="../tags/tag3212.xml"/><Relationship Id="rId89" Type="http://schemas.openxmlformats.org/officeDocument/2006/relationships/tags" Target="../tags/tag3217.xml"/><Relationship Id="rId97" Type="http://schemas.openxmlformats.org/officeDocument/2006/relationships/tags" Target="../tags/tag3225.xml"/><Relationship Id="rId7" Type="http://schemas.openxmlformats.org/officeDocument/2006/relationships/tags" Target="../tags/tag3135.xml"/><Relationship Id="rId71" Type="http://schemas.openxmlformats.org/officeDocument/2006/relationships/tags" Target="../tags/tag3199.xml"/><Relationship Id="rId92" Type="http://schemas.openxmlformats.org/officeDocument/2006/relationships/tags" Target="../tags/tag3220.xml"/><Relationship Id="rId2" Type="http://schemas.openxmlformats.org/officeDocument/2006/relationships/tags" Target="../tags/tag3130.xml"/><Relationship Id="rId16" Type="http://schemas.openxmlformats.org/officeDocument/2006/relationships/tags" Target="../tags/tag3144.xml"/><Relationship Id="rId29" Type="http://schemas.openxmlformats.org/officeDocument/2006/relationships/tags" Target="../tags/tag3157.xml"/><Relationship Id="rId11" Type="http://schemas.openxmlformats.org/officeDocument/2006/relationships/tags" Target="../tags/tag3139.xml"/><Relationship Id="rId24" Type="http://schemas.openxmlformats.org/officeDocument/2006/relationships/tags" Target="../tags/tag3152.xml"/><Relationship Id="rId32" Type="http://schemas.openxmlformats.org/officeDocument/2006/relationships/tags" Target="../tags/tag3160.xml"/><Relationship Id="rId37" Type="http://schemas.openxmlformats.org/officeDocument/2006/relationships/tags" Target="../tags/tag3165.xml"/><Relationship Id="rId40" Type="http://schemas.openxmlformats.org/officeDocument/2006/relationships/tags" Target="../tags/tag3168.xml"/><Relationship Id="rId45" Type="http://schemas.openxmlformats.org/officeDocument/2006/relationships/tags" Target="../tags/tag3173.xml"/><Relationship Id="rId53" Type="http://schemas.openxmlformats.org/officeDocument/2006/relationships/tags" Target="../tags/tag3181.xml"/><Relationship Id="rId58" Type="http://schemas.openxmlformats.org/officeDocument/2006/relationships/tags" Target="../tags/tag3186.xml"/><Relationship Id="rId66" Type="http://schemas.openxmlformats.org/officeDocument/2006/relationships/tags" Target="../tags/tag3194.xml"/><Relationship Id="rId74" Type="http://schemas.openxmlformats.org/officeDocument/2006/relationships/tags" Target="../tags/tag3202.xml"/><Relationship Id="rId79" Type="http://schemas.openxmlformats.org/officeDocument/2006/relationships/tags" Target="../tags/tag3207.xml"/><Relationship Id="rId87" Type="http://schemas.openxmlformats.org/officeDocument/2006/relationships/tags" Target="../tags/tag3215.xml"/><Relationship Id="rId5" Type="http://schemas.openxmlformats.org/officeDocument/2006/relationships/tags" Target="../tags/tag3133.xml"/><Relationship Id="rId61" Type="http://schemas.openxmlformats.org/officeDocument/2006/relationships/tags" Target="../tags/tag3189.xml"/><Relationship Id="rId82" Type="http://schemas.openxmlformats.org/officeDocument/2006/relationships/tags" Target="../tags/tag3210.xml"/><Relationship Id="rId90" Type="http://schemas.openxmlformats.org/officeDocument/2006/relationships/tags" Target="../tags/tag3218.xml"/><Relationship Id="rId95" Type="http://schemas.openxmlformats.org/officeDocument/2006/relationships/tags" Target="../tags/tag3223.xml"/><Relationship Id="rId19" Type="http://schemas.openxmlformats.org/officeDocument/2006/relationships/tags" Target="../tags/tag3147.xml"/><Relationship Id="rId14" Type="http://schemas.openxmlformats.org/officeDocument/2006/relationships/tags" Target="../tags/tag3142.xml"/><Relationship Id="rId22" Type="http://schemas.openxmlformats.org/officeDocument/2006/relationships/tags" Target="../tags/tag3150.xml"/><Relationship Id="rId27" Type="http://schemas.openxmlformats.org/officeDocument/2006/relationships/tags" Target="../tags/tag3155.xml"/><Relationship Id="rId30" Type="http://schemas.openxmlformats.org/officeDocument/2006/relationships/tags" Target="../tags/tag3158.xml"/><Relationship Id="rId35" Type="http://schemas.openxmlformats.org/officeDocument/2006/relationships/tags" Target="../tags/tag3163.xml"/><Relationship Id="rId43" Type="http://schemas.openxmlformats.org/officeDocument/2006/relationships/tags" Target="../tags/tag3171.xml"/><Relationship Id="rId48" Type="http://schemas.openxmlformats.org/officeDocument/2006/relationships/tags" Target="../tags/tag3176.xml"/><Relationship Id="rId56" Type="http://schemas.openxmlformats.org/officeDocument/2006/relationships/tags" Target="../tags/tag3184.xml"/><Relationship Id="rId64" Type="http://schemas.openxmlformats.org/officeDocument/2006/relationships/tags" Target="../tags/tag3192.xml"/><Relationship Id="rId69" Type="http://schemas.openxmlformats.org/officeDocument/2006/relationships/tags" Target="../tags/tag3197.xml"/><Relationship Id="rId77" Type="http://schemas.openxmlformats.org/officeDocument/2006/relationships/tags" Target="../tags/tag3205.xml"/><Relationship Id="rId100" Type="http://schemas.openxmlformats.org/officeDocument/2006/relationships/slideLayout" Target="../slideLayouts/slideLayout6.xml"/><Relationship Id="rId8" Type="http://schemas.openxmlformats.org/officeDocument/2006/relationships/tags" Target="../tags/tag3136.xml"/><Relationship Id="rId51" Type="http://schemas.openxmlformats.org/officeDocument/2006/relationships/tags" Target="../tags/tag3179.xml"/><Relationship Id="rId72" Type="http://schemas.openxmlformats.org/officeDocument/2006/relationships/tags" Target="../tags/tag3200.xml"/><Relationship Id="rId80" Type="http://schemas.openxmlformats.org/officeDocument/2006/relationships/tags" Target="../tags/tag3208.xml"/><Relationship Id="rId85" Type="http://schemas.openxmlformats.org/officeDocument/2006/relationships/tags" Target="../tags/tag3213.xml"/><Relationship Id="rId93" Type="http://schemas.openxmlformats.org/officeDocument/2006/relationships/tags" Target="../tags/tag3221.xml"/><Relationship Id="rId98" Type="http://schemas.openxmlformats.org/officeDocument/2006/relationships/tags" Target="../tags/tag3226.xml"/><Relationship Id="rId3" Type="http://schemas.openxmlformats.org/officeDocument/2006/relationships/tags" Target="../tags/tag3131.xml"/><Relationship Id="rId12" Type="http://schemas.openxmlformats.org/officeDocument/2006/relationships/tags" Target="../tags/tag3140.xml"/><Relationship Id="rId17" Type="http://schemas.openxmlformats.org/officeDocument/2006/relationships/tags" Target="../tags/tag3145.xml"/><Relationship Id="rId25" Type="http://schemas.openxmlformats.org/officeDocument/2006/relationships/tags" Target="../tags/tag3153.xml"/><Relationship Id="rId33" Type="http://schemas.openxmlformats.org/officeDocument/2006/relationships/tags" Target="../tags/tag3161.xml"/><Relationship Id="rId38" Type="http://schemas.openxmlformats.org/officeDocument/2006/relationships/tags" Target="../tags/tag3166.xml"/><Relationship Id="rId46" Type="http://schemas.openxmlformats.org/officeDocument/2006/relationships/tags" Target="../tags/tag3174.xml"/><Relationship Id="rId59" Type="http://schemas.openxmlformats.org/officeDocument/2006/relationships/tags" Target="../tags/tag3187.xml"/><Relationship Id="rId67" Type="http://schemas.openxmlformats.org/officeDocument/2006/relationships/tags" Target="../tags/tag3195.xml"/><Relationship Id="rId20" Type="http://schemas.openxmlformats.org/officeDocument/2006/relationships/tags" Target="../tags/tag3148.xml"/><Relationship Id="rId41" Type="http://schemas.openxmlformats.org/officeDocument/2006/relationships/tags" Target="../tags/tag3169.xml"/><Relationship Id="rId54" Type="http://schemas.openxmlformats.org/officeDocument/2006/relationships/tags" Target="../tags/tag3182.xml"/><Relationship Id="rId62" Type="http://schemas.openxmlformats.org/officeDocument/2006/relationships/tags" Target="../tags/tag3190.xml"/><Relationship Id="rId70" Type="http://schemas.openxmlformats.org/officeDocument/2006/relationships/tags" Target="../tags/tag3198.xml"/><Relationship Id="rId75" Type="http://schemas.openxmlformats.org/officeDocument/2006/relationships/tags" Target="../tags/tag3203.xml"/><Relationship Id="rId83" Type="http://schemas.openxmlformats.org/officeDocument/2006/relationships/tags" Target="../tags/tag3211.xml"/><Relationship Id="rId88" Type="http://schemas.openxmlformats.org/officeDocument/2006/relationships/tags" Target="../tags/tag3216.xml"/><Relationship Id="rId91" Type="http://schemas.openxmlformats.org/officeDocument/2006/relationships/tags" Target="../tags/tag3219.xml"/><Relationship Id="rId96" Type="http://schemas.openxmlformats.org/officeDocument/2006/relationships/tags" Target="../tags/tag3224.xml"/><Relationship Id="rId1" Type="http://schemas.openxmlformats.org/officeDocument/2006/relationships/tags" Target="../tags/tag3129.xml"/><Relationship Id="rId6" Type="http://schemas.openxmlformats.org/officeDocument/2006/relationships/tags" Target="../tags/tag3134.xml"/><Relationship Id="rId15" Type="http://schemas.openxmlformats.org/officeDocument/2006/relationships/tags" Target="../tags/tag3143.xml"/><Relationship Id="rId23" Type="http://schemas.openxmlformats.org/officeDocument/2006/relationships/tags" Target="../tags/tag3151.xml"/><Relationship Id="rId28" Type="http://schemas.openxmlformats.org/officeDocument/2006/relationships/tags" Target="../tags/tag3156.xml"/><Relationship Id="rId36" Type="http://schemas.openxmlformats.org/officeDocument/2006/relationships/tags" Target="../tags/tag3164.xml"/><Relationship Id="rId49" Type="http://schemas.openxmlformats.org/officeDocument/2006/relationships/tags" Target="../tags/tag3177.xml"/><Relationship Id="rId57" Type="http://schemas.openxmlformats.org/officeDocument/2006/relationships/tags" Target="../tags/tag3185.xml"/><Relationship Id="rId10" Type="http://schemas.openxmlformats.org/officeDocument/2006/relationships/tags" Target="../tags/tag3138.xml"/><Relationship Id="rId31" Type="http://schemas.openxmlformats.org/officeDocument/2006/relationships/tags" Target="../tags/tag3159.xml"/><Relationship Id="rId44" Type="http://schemas.openxmlformats.org/officeDocument/2006/relationships/tags" Target="../tags/tag3172.xml"/><Relationship Id="rId52" Type="http://schemas.openxmlformats.org/officeDocument/2006/relationships/tags" Target="../tags/tag3180.xml"/><Relationship Id="rId60" Type="http://schemas.openxmlformats.org/officeDocument/2006/relationships/tags" Target="../tags/tag3188.xml"/><Relationship Id="rId65" Type="http://schemas.openxmlformats.org/officeDocument/2006/relationships/tags" Target="../tags/tag3193.xml"/><Relationship Id="rId73" Type="http://schemas.openxmlformats.org/officeDocument/2006/relationships/tags" Target="../tags/tag3201.xml"/><Relationship Id="rId78" Type="http://schemas.openxmlformats.org/officeDocument/2006/relationships/tags" Target="../tags/tag3206.xml"/><Relationship Id="rId81" Type="http://schemas.openxmlformats.org/officeDocument/2006/relationships/tags" Target="../tags/tag3209.xml"/><Relationship Id="rId86" Type="http://schemas.openxmlformats.org/officeDocument/2006/relationships/tags" Target="../tags/tag3214.xml"/><Relationship Id="rId94" Type="http://schemas.openxmlformats.org/officeDocument/2006/relationships/tags" Target="../tags/tag3222.xml"/><Relationship Id="rId99" Type="http://schemas.openxmlformats.org/officeDocument/2006/relationships/tags" Target="../tags/tag3227.xml"/><Relationship Id="rId101" Type="http://schemas.openxmlformats.org/officeDocument/2006/relationships/image" Target="../media/image60.jpeg"/><Relationship Id="rId4" Type="http://schemas.openxmlformats.org/officeDocument/2006/relationships/tags" Target="../tags/tag3132.xml"/><Relationship Id="rId9" Type="http://schemas.openxmlformats.org/officeDocument/2006/relationships/tags" Target="../tags/tag3137.xml"/><Relationship Id="rId13" Type="http://schemas.openxmlformats.org/officeDocument/2006/relationships/tags" Target="../tags/tag3141.xml"/><Relationship Id="rId18" Type="http://schemas.openxmlformats.org/officeDocument/2006/relationships/tags" Target="../tags/tag3146.xml"/><Relationship Id="rId39" Type="http://schemas.openxmlformats.org/officeDocument/2006/relationships/tags" Target="../tags/tag3167.xml"/></Relationships>
</file>

<file path=ppt/slides/_rels/slide114.xml.rels><?xml version="1.0" encoding="UTF-8" standalone="yes"?>
<Relationships xmlns="http://schemas.openxmlformats.org/package/2006/relationships"><Relationship Id="rId26" Type="http://schemas.openxmlformats.org/officeDocument/2006/relationships/tags" Target="../tags/tag3253.xml"/><Relationship Id="rId21" Type="http://schemas.openxmlformats.org/officeDocument/2006/relationships/tags" Target="../tags/tag3248.xml"/><Relationship Id="rId42" Type="http://schemas.openxmlformats.org/officeDocument/2006/relationships/tags" Target="../tags/tag3269.xml"/><Relationship Id="rId47" Type="http://schemas.openxmlformats.org/officeDocument/2006/relationships/tags" Target="../tags/tag3274.xml"/><Relationship Id="rId63" Type="http://schemas.openxmlformats.org/officeDocument/2006/relationships/tags" Target="../tags/tag3290.xml"/><Relationship Id="rId68" Type="http://schemas.openxmlformats.org/officeDocument/2006/relationships/tags" Target="../tags/tag3295.xml"/><Relationship Id="rId84" Type="http://schemas.openxmlformats.org/officeDocument/2006/relationships/tags" Target="../tags/tag3311.xml"/><Relationship Id="rId89" Type="http://schemas.openxmlformats.org/officeDocument/2006/relationships/tags" Target="../tags/tag3316.xml"/><Relationship Id="rId7" Type="http://schemas.openxmlformats.org/officeDocument/2006/relationships/tags" Target="../tags/tag3234.xml"/><Relationship Id="rId71" Type="http://schemas.openxmlformats.org/officeDocument/2006/relationships/tags" Target="../tags/tag3298.xml"/><Relationship Id="rId92" Type="http://schemas.openxmlformats.org/officeDocument/2006/relationships/tags" Target="../tags/tag3319.xml"/><Relationship Id="rId2" Type="http://schemas.openxmlformats.org/officeDocument/2006/relationships/tags" Target="../tags/tag3229.xml"/><Relationship Id="rId16" Type="http://schemas.openxmlformats.org/officeDocument/2006/relationships/tags" Target="../tags/tag3243.xml"/><Relationship Id="rId29" Type="http://schemas.openxmlformats.org/officeDocument/2006/relationships/tags" Target="../tags/tag3256.xml"/><Relationship Id="rId107" Type="http://schemas.openxmlformats.org/officeDocument/2006/relationships/slideLayout" Target="../slideLayouts/slideLayout6.xml"/><Relationship Id="rId11" Type="http://schemas.openxmlformats.org/officeDocument/2006/relationships/tags" Target="../tags/tag3238.xml"/><Relationship Id="rId24" Type="http://schemas.openxmlformats.org/officeDocument/2006/relationships/tags" Target="../tags/tag3251.xml"/><Relationship Id="rId32" Type="http://schemas.openxmlformats.org/officeDocument/2006/relationships/tags" Target="../tags/tag3259.xml"/><Relationship Id="rId37" Type="http://schemas.openxmlformats.org/officeDocument/2006/relationships/tags" Target="../tags/tag3264.xml"/><Relationship Id="rId40" Type="http://schemas.openxmlformats.org/officeDocument/2006/relationships/tags" Target="../tags/tag3267.xml"/><Relationship Id="rId45" Type="http://schemas.openxmlformats.org/officeDocument/2006/relationships/tags" Target="../tags/tag3272.xml"/><Relationship Id="rId53" Type="http://schemas.openxmlformats.org/officeDocument/2006/relationships/tags" Target="../tags/tag3280.xml"/><Relationship Id="rId58" Type="http://schemas.openxmlformats.org/officeDocument/2006/relationships/tags" Target="../tags/tag3285.xml"/><Relationship Id="rId66" Type="http://schemas.openxmlformats.org/officeDocument/2006/relationships/tags" Target="../tags/tag3293.xml"/><Relationship Id="rId74" Type="http://schemas.openxmlformats.org/officeDocument/2006/relationships/tags" Target="../tags/tag3301.xml"/><Relationship Id="rId79" Type="http://schemas.openxmlformats.org/officeDocument/2006/relationships/tags" Target="../tags/tag3306.xml"/><Relationship Id="rId87" Type="http://schemas.openxmlformats.org/officeDocument/2006/relationships/tags" Target="../tags/tag3314.xml"/><Relationship Id="rId102" Type="http://schemas.openxmlformats.org/officeDocument/2006/relationships/tags" Target="../tags/tag3329.xml"/><Relationship Id="rId5" Type="http://schemas.openxmlformats.org/officeDocument/2006/relationships/tags" Target="../tags/tag3232.xml"/><Relationship Id="rId61" Type="http://schemas.openxmlformats.org/officeDocument/2006/relationships/tags" Target="../tags/tag3288.xml"/><Relationship Id="rId82" Type="http://schemas.openxmlformats.org/officeDocument/2006/relationships/tags" Target="../tags/tag3309.xml"/><Relationship Id="rId90" Type="http://schemas.openxmlformats.org/officeDocument/2006/relationships/tags" Target="../tags/tag3317.xml"/><Relationship Id="rId95" Type="http://schemas.openxmlformats.org/officeDocument/2006/relationships/tags" Target="../tags/tag3322.xml"/><Relationship Id="rId19" Type="http://schemas.openxmlformats.org/officeDocument/2006/relationships/tags" Target="../tags/tag3246.xml"/><Relationship Id="rId14" Type="http://schemas.openxmlformats.org/officeDocument/2006/relationships/tags" Target="../tags/tag3241.xml"/><Relationship Id="rId22" Type="http://schemas.openxmlformats.org/officeDocument/2006/relationships/tags" Target="../tags/tag3249.xml"/><Relationship Id="rId27" Type="http://schemas.openxmlformats.org/officeDocument/2006/relationships/tags" Target="../tags/tag3254.xml"/><Relationship Id="rId30" Type="http://schemas.openxmlformats.org/officeDocument/2006/relationships/tags" Target="../tags/tag3257.xml"/><Relationship Id="rId35" Type="http://schemas.openxmlformats.org/officeDocument/2006/relationships/tags" Target="../tags/tag3262.xml"/><Relationship Id="rId43" Type="http://schemas.openxmlformats.org/officeDocument/2006/relationships/tags" Target="../tags/tag3270.xml"/><Relationship Id="rId48" Type="http://schemas.openxmlformats.org/officeDocument/2006/relationships/tags" Target="../tags/tag3275.xml"/><Relationship Id="rId56" Type="http://schemas.openxmlformats.org/officeDocument/2006/relationships/tags" Target="../tags/tag3283.xml"/><Relationship Id="rId64" Type="http://schemas.openxmlformats.org/officeDocument/2006/relationships/tags" Target="../tags/tag3291.xml"/><Relationship Id="rId69" Type="http://schemas.openxmlformats.org/officeDocument/2006/relationships/tags" Target="../tags/tag3296.xml"/><Relationship Id="rId77" Type="http://schemas.openxmlformats.org/officeDocument/2006/relationships/tags" Target="../tags/tag3304.xml"/><Relationship Id="rId100" Type="http://schemas.openxmlformats.org/officeDocument/2006/relationships/tags" Target="../tags/tag3327.xml"/><Relationship Id="rId105" Type="http://schemas.openxmlformats.org/officeDocument/2006/relationships/tags" Target="../tags/tag3332.xml"/><Relationship Id="rId8" Type="http://schemas.openxmlformats.org/officeDocument/2006/relationships/tags" Target="../tags/tag3235.xml"/><Relationship Id="rId51" Type="http://schemas.openxmlformats.org/officeDocument/2006/relationships/tags" Target="../tags/tag3278.xml"/><Relationship Id="rId72" Type="http://schemas.openxmlformats.org/officeDocument/2006/relationships/tags" Target="../tags/tag3299.xml"/><Relationship Id="rId80" Type="http://schemas.openxmlformats.org/officeDocument/2006/relationships/tags" Target="../tags/tag3307.xml"/><Relationship Id="rId85" Type="http://schemas.openxmlformats.org/officeDocument/2006/relationships/tags" Target="../tags/tag3312.xml"/><Relationship Id="rId93" Type="http://schemas.openxmlformats.org/officeDocument/2006/relationships/tags" Target="../tags/tag3320.xml"/><Relationship Id="rId98" Type="http://schemas.openxmlformats.org/officeDocument/2006/relationships/tags" Target="../tags/tag3325.xml"/><Relationship Id="rId3" Type="http://schemas.openxmlformats.org/officeDocument/2006/relationships/tags" Target="../tags/tag3230.xml"/><Relationship Id="rId12" Type="http://schemas.openxmlformats.org/officeDocument/2006/relationships/tags" Target="../tags/tag3239.xml"/><Relationship Id="rId17" Type="http://schemas.openxmlformats.org/officeDocument/2006/relationships/tags" Target="../tags/tag3244.xml"/><Relationship Id="rId25" Type="http://schemas.openxmlformats.org/officeDocument/2006/relationships/tags" Target="../tags/tag3252.xml"/><Relationship Id="rId33" Type="http://schemas.openxmlformats.org/officeDocument/2006/relationships/tags" Target="../tags/tag3260.xml"/><Relationship Id="rId38" Type="http://schemas.openxmlformats.org/officeDocument/2006/relationships/tags" Target="../tags/tag3265.xml"/><Relationship Id="rId46" Type="http://schemas.openxmlformats.org/officeDocument/2006/relationships/tags" Target="../tags/tag3273.xml"/><Relationship Id="rId59" Type="http://schemas.openxmlformats.org/officeDocument/2006/relationships/tags" Target="../tags/tag3286.xml"/><Relationship Id="rId67" Type="http://schemas.openxmlformats.org/officeDocument/2006/relationships/tags" Target="../tags/tag3294.xml"/><Relationship Id="rId103" Type="http://schemas.openxmlformats.org/officeDocument/2006/relationships/tags" Target="../tags/tag3330.xml"/><Relationship Id="rId108" Type="http://schemas.openxmlformats.org/officeDocument/2006/relationships/image" Target="../media/image60.jpeg"/><Relationship Id="rId20" Type="http://schemas.openxmlformats.org/officeDocument/2006/relationships/tags" Target="../tags/tag3247.xml"/><Relationship Id="rId41" Type="http://schemas.openxmlformats.org/officeDocument/2006/relationships/tags" Target="../tags/tag3268.xml"/><Relationship Id="rId54" Type="http://schemas.openxmlformats.org/officeDocument/2006/relationships/tags" Target="../tags/tag3281.xml"/><Relationship Id="rId62" Type="http://schemas.openxmlformats.org/officeDocument/2006/relationships/tags" Target="../tags/tag3289.xml"/><Relationship Id="rId70" Type="http://schemas.openxmlformats.org/officeDocument/2006/relationships/tags" Target="../tags/tag3297.xml"/><Relationship Id="rId75" Type="http://schemas.openxmlformats.org/officeDocument/2006/relationships/tags" Target="../tags/tag3302.xml"/><Relationship Id="rId83" Type="http://schemas.openxmlformats.org/officeDocument/2006/relationships/tags" Target="../tags/tag3310.xml"/><Relationship Id="rId88" Type="http://schemas.openxmlformats.org/officeDocument/2006/relationships/tags" Target="../tags/tag3315.xml"/><Relationship Id="rId91" Type="http://schemas.openxmlformats.org/officeDocument/2006/relationships/tags" Target="../tags/tag3318.xml"/><Relationship Id="rId96" Type="http://schemas.openxmlformats.org/officeDocument/2006/relationships/tags" Target="../tags/tag3323.xml"/><Relationship Id="rId1" Type="http://schemas.openxmlformats.org/officeDocument/2006/relationships/tags" Target="../tags/tag3228.xml"/><Relationship Id="rId6" Type="http://schemas.openxmlformats.org/officeDocument/2006/relationships/tags" Target="../tags/tag3233.xml"/><Relationship Id="rId15" Type="http://schemas.openxmlformats.org/officeDocument/2006/relationships/tags" Target="../tags/tag3242.xml"/><Relationship Id="rId23" Type="http://schemas.openxmlformats.org/officeDocument/2006/relationships/tags" Target="../tags/tag3250.xml"/><Relationship Id="rId28" Type="http://schemas.openxmlformats.org/officeDocument/2006/relationships/tags" Target="../tags/tag3255.xml"/><Relationship Id="rId36" Type="http://schemas.openxmlformats.org/officeDocument/2006/relationships/tags" Target="../tags/tag3263.xml"/><Relationship Id="rId49" Type="http://schemas.openxmlformats.org/officeDocument/2006/relationships/tags" Target="../tags/tag3276.xml"/><Relationship Id="rId57" Type="http://schemas.openxmlformats.org/officeDocument/2006/relationships/tags" Target="../tags/tag3284.xml"/><Relationship Id="rId106" Type="http://schemas.openxmlformats.org/officeDocument/2006/relationships/tags" Target="../tags/tag3333.xml"/><Relationship Id="rId10" Type="http://schemas.openxmlformats.org/officeDocument/2006/relationships/tags" Target="../tags/tag3237.xml"/><Relationship Id="rId31" Type="http://schemas.openxmlformats.org/officeDocument/2006/relationships/tags" Target="../tags/tag3258.xml"/><Relationship Id="rId44" Type="http://schemas.openxmlformats.org/officeDocument/2006/relationships/tags" Target="../tags/tag3271.xml"/><Relationship Id="rId52" Type="http://schemas.openxmlformats.org/officeDocument/2006/relationships/tags" Target="../tags/tag3279.xml"/><Relationship Id="rId60" Type="http://schemas.openxmlformats.org/officeDocument/2006/relationships/tags" Target="../tags/tag3287.xml"/><Relationship Id="rId65" Type="http://schemas.openxmlformats.org/officeDocument/2006/relationships/tags" Target="../tags/tag3292.xml"/><Relationship Id="rId73" Type="http://schemas.openxmlformats.org/officeDocument/2006/relationships/tags" Target="../tags/tag3300.xml"/><Relationship Id="rId78" Type="http://schemas.openxmlformats.org/officeDocument/2006/relationships/tags" Target="../tags/tag3305.xml"/><Relationship Id="rId81" Type="http://schemas.openxmlformats.org/officeDocument/2006/relationships/tags" Target="../tags/tag3308.xml"/><Relationship Id="rId86" Type="http://schemas.openxmlformats.org/officeDocument/2006/relationships/tags" Target="../tags/tag3313.xml"/><Relationship Id="rId94" Type="http://schemas.openxmlformats.org/officeDocument/2006/relationships/tags" Target="../tags/tag3321.xml"/><Relationship Id="rId99" Type="http://schemas.openxmlformats.org/officeDocument/2006/relationships/tags" Target="../tags/tag3326.xml"/><Relationship Id="rId101" Type="http://schemas.openxmlformats.org/officeDocument/2006/relationships/tags" Target="../tags/tag3328.xml"/><Relationship Id="rId4" Type="http://schemas.openxmlformats.org/officeDocument/2006/relationships/tags" Target="../tags/tag3231.xml"/><Relationship Id="rId9" Type="http://schemas.openxmlformats.org/officeDocument/2006/relationships/tags" Target="../tags/tag3236.xml"/><Relationship Id="rId13" Type="http://schemas.openxmlformats.org/officeDocument/2006/relationships/tags" Target="../tags/tag3240.xml"/><Relationship Id="rId18" Type="http://schemas.openxmlformats.org/officeDocument/2006/relationships/tags" Target="../tags/tag3245.xml"/><Relationship Id="rId39" Type="http://schemas.openxmlformats.org/officeDocument/2006/relationships/tags" Target="../tags/tag3266.xml"/><Relationship Id="rId34" Type="http://schemas.openxmlformats.org/officeDocument/2006/relationships/tags" Target="../tags/tag3261.xml"/><Relationship Id="rId50" Type="http://schemas.openxmlformats.org/officeDocument/2006/relationships/tags" Target="../tags/tag3277.xml"/><Relationship Id="rId55" Type="http://schemas.openxmlformats.org/officeDocument/2006/relationships/tags" Target="../tags/tag3282.xml"/><Relationship Id="rId76" Type="http://schemas.openxmlformats.org/officeDocument/2006/relationships/tags" Target="../tags/tag3303.xml"/><Relationship Id="rId97" Type="http://schemas.openxmlformats.org/officeDocument/2006/relationships/tags" Target="../tags/tag3324.xml"/><Relationship Id="rId104" Type="http://schemas.openxmlformats.org/officeDocument/2006/relationships/tags" Target="../tags/tag3331.xml"/></Relationships>
</file>

<file path=ppt/slides/_rels/slide115.xml.rels><?xml version="1.0" encoding="UTF-8" standalone="yes"?>
<Relationships xmlns="http://schemas.openxmlformats.org/package/2006/relationships"><Relationship Id="rId26" Type="http://schemas.openxmlformats.org/officeDocument/2006/relationships/tags" Target="../tags/tag3359.xml"/><Relationship Id="rId21" Type="http://schemas.openxmlformats.org/officeDocument/2006/relationships/tags" Target="../tags/tag3354.xml"/><Relationship Id="rId42" Type="http://schemas.openxmlformats.org/officeDocument/2006/relationships/tags" Target="../tags/tag3375.xml"/><Relationship Id="rId47" Type="http://schemas.openxmlformats.org/officeDocument/2006/relationships/tags" Target="../tags/tag3380.xml"/><Relationship Id="rId63" Type="http://schemas.openxmlformats.org/officeDocument/2006/relationships/tags" Target="../tags/tag3396.xml"/><Relationship Id="rId68" Type="http://schemas.openxmlformats.org/officeDocument/2006/relationships/tags" Target="../tags/tag3401.xml"/><Relationship Id="rId84" Type="http://schemas.openxmlformats.org/officeDocument/2006/relationships/tags" Target="../tags/tag3417.xml"/><Relationship Id="rId89" Type="http://schemas.openxmlformats.org/officeDocument/2006/relationships/tags" Target="../tags/tag3422.xml"/><Relationship Id="rId7" Type="http://schemas.openxmlformats.org/officeDocument/2006/relationships/tags" Target="../tags/tag3340.xml"/><Relationship Id="rId71" Type="http://schemas.openxmlformats.org/officeDocument/2006/relationships/tags" Target="../tags/tag3404.xml"/><Relationship Id="rId92" Type="http://schemas.openxmlformats.org/officeDocument/2006/relationships/tags" Target="../tags/tag3425.xml"/><Relationship Id="rId2" Type="http://schemas.openxmlformats.org/officeDocument/2006/relationships/tags" Target="../tags/tag3335.xml"/><Relationship Id="rId16" Type="http://schemas.openxmlformats.org/officeDocument/2006/relationships/tags" Target="../tags/tag3349.xml"/><Relationship Id="rId29" Type="http://schemas.openxmlformats.org/officeDocument/2006/relationships/tags" Target="../tags/tag3362.xml"/><Relationship Id="rId107" Type="http://schemas.openxmlformats.org/officeDocument/2006/relationships/image" Target="../media/image60.jpeg"/><Relationship Id="rId11" Type="http://schemas.openxmlformats.org/officeDocument/2006/relationships/tags" Target="../tags/tag3344.xml"/><Relationship Id="rId24" Type="http://schemas.openxmlformats.org/officeDocument/2006/relationships/tags" Target="../tags/tag3357.xml"/><Relationship Id="rId32" Type="http://schemas.openxmlformats.org/officeDocument/2006/relationships/tags" Target="../tags/tag3365.xml"/><Relationship Id="rId37" Type="http://schemas.openxmlformats.org/officeDocument/2006/relationships/tags" Target="../tags/tag3370.xml"/><Relationship Id="rId40" Type="http://schemas.openxmlformats.org/officeDocument/2006/relationships/tags" Target="../tags/tag3373.xml"/><Relationship Id="rId45" Type="http://schemas.openxmlformats.org/officeDocument/2006/relationships/tags" Target="../tags/tag3378.xml"/><Relationship Id="rId53" Type="http://schemas.openxmlformats.org/officeDocument/2006/relationships/tags" Target="../tags/tag3386.xml"/><Relationship Id="rId58" Type="http://schemas.openxmlformats.org/officeDocument/2006/relationships/tags" Target="../tags/tag3391.xml"/><Relationship Id="rId66" Type="http://schemas.openxmlformats.org/officeDocument/2006/relationships/tags" Target="../tags/tag3399.xml"/><Relationship Id="rId74" Type="http://schemas.openxmlformats.org/officeDocument/2006/relationships/tags" Target="../tags/tag3407.xml"/><Relationship Id="rId79" Type="http://schemas.openxmlformats.org/officeDocument/2006/relationships/tags" Target="../tags/tag3412.xml"/><Relationship Id="rId87" Type="http://schemas.openxmlformats.org/officeDocument/2006/relationships/tags" Target="../tags/tag3420.xml"/><Relationship Id="rId102" Type="http://schemas.openxmlformats.org/officeDocument/2006/relationships/tags" Target="../tags/tag3435.xml"/><Relationship Id="rId5" Type="http://schemas.openxmlformats.org/officeDocument/2006/relationships/tags" Target="../tags/tag3338.xml"/><Relationship Id="rId61" Type="http://schemas.openxmlformats.org/officeDocument/2006/relationships/tags" Target="../tags/tag3394.xml"/><Relationship Id="rId82" Type="http://schemas.openxmlformats.org/officeDocument/2006/relationships/tags" Target="../tags/tag3415.xml"/><Relationship Id="rId90" Type="http://schemas.openxmlformats.org/officeDocument/2006/relationships/tags" Target="../tags/tag3423.xml"/><Relationship Id="rId95" Type="http://schemas.openxmlformats.org/officeDocument/2006/relationships/tags" Target="../tags/tag3428.xml"/><Relationship Id="rId19" Type="http://schemas.openxmlformats.org/officeDocument/2006/relationships/tags" Target="../tags/tag3352.xml"/><Relationship Id="rId14" Type="http://schemas.openxmlformats.org/officeDocument/2006/relationships/tags" Target="../tags/tag3347.xml"/><Relationship Id="rId22" Type="http://schemas.openxmlformats.org/officeDocument/2006/relationships/tags" Target="../tags/tag3355.xml"/><Relationship Id="rId27" Type="http://schemas.openxmlformats.org/officeDocument/2006/relationships/tags" Target="../tags/tag3360.xml"/><Relationship Id="rId30" Type="http://schemas.openxmlformats.org/officeDocument/2006/relationships/tags" Target="../tags/tag3363.xml"/><Relationship Id="rId35" Type="http://schemas.openxmlformats.org/officeDocument/2006/relationships/tags" Target="../tags/tag3368.xml"/><Relationship Id="rId43" Type="http://schemas.openxmlformats.org/officeDocument/2006/relationships/tags" Target="../tags/tag3376.xml"/><Relationship Id="rId48" Type="http://schemas.openxmlformats.org/officeDocument/2006/relationships/tags" Target="../tags/tag3381.xml"/><Relationship Id="rId56" Type="http://schemas.openxmlformats.org/officeDocument/2006/relationships/tags" Target="../tags/tag3389.xml"/><Relationship Id="rId64" Type="http://schemas.openxmlformats.org/officeDocument/2006/relationships/tags" Target="../tags/tag3397.xml"/><Relationship Id="rId69" Type="http://schemas.openxmlformats.org/officeDocument/2006/relationships/tags" Target="../tags/tag3402.xml"/><Relationship Id="rId77" Type="http://schemas.openxmlformats.org/officeDocument/2006/relationships/tags" Target="../tags/tag3410.xml"/><Relationship Id="rId100" Type="http://schemas.openxmlformats.org/officeDocument/2006/relationships/tags" Target="../tags/tag3433.xml"/><Relationship Id="rId105" Type="http://schemas.openxmlformats.org/officeDocument/2006/relationships/tags" Target="../tags/tag3438.xml"/><Relationship Id="rId8" Type="http://schemas.openxmlformats.org/officeDocument/2006/relationships/tags" Target="../tags/tag3341.xml"/><Relationship Id="rId51" Type="http://schemas.openxmlformats.org/officeDocument/2006/relationships/tags" Target="../tags/tag3384.xml"/><Relationship Id="rId72" Type="http://schemas.openxmlformats.org/officeDocument/2006/relationships/tags" Target="../tags/tag3405.xml"/><Relationship Id="rId80" Type="http://schemas.openxmlformats.org/officeDocument/2006/relationships/tags" Target="../tags/tag3413.xml"/><Relationship Id="rId85" Type="http://schemas.openxmlformats.org/officeDocument/2006/relationships/tags" Target="../tags/tag3418.xml"/><Relationship Id="rId93" Type="http://schemas.openxmlformats.org/officeDocument/2006/relationships/tags" Target="../tags/tag3426.xml"/><Relationship Id="rId98" Type="http://schemas.openxmlformats.org/officeDocument/2006/relationships/tags" Target="../tags/tag3431.xml"/><Relationship Id="rId3" Type="http://schemas.openxmlformats.org/officeDocument/2006/relationships/tags" Target="../tags/tag3336.xml"/><Relationship Id="rId12" Type="http://schemas.openxmlformats.org/officeDocument/2006/relationships/tags" Target="../tags/tag3345.xml"/><Relationship Id="rId17" Type="http://schemas.openxmlformats.org/officeDocument/2006/relationships/tags" Target="../tags/tag3350.xml"/><Relationship Id="rId25" Type="http://schemas.openxmlformats.org/officeDocument/2006/relationships/tags" Target="../tags/tag3358.xml"/><Relationship Id="rId33" Type="http://schemas.openxmlformats.org/officeDocument/2006/relationships/tags" Target="../tags/tag3366.xml"/><Relationship Id="rId38" Type="http://schemas.openxmlformats.org/officeDocument/2006/relationships/tags" Target="../tags/tag3371.xml"/><Relationship Id="rId46" Type="http://schemas.openxmlformats.org/officeDocument/2006/relationships/tags" Target="../tags/tag3379.xml"/><Relationship Id="rId59" Type="http://schemas.openxmlformats.org/officeDocument/2006/relationships/tags" Target="../tags/tag3392.xml"/><Relationship Id="rId67" Type="http://schemas.openxmlformats.org/officeDocument/2006/relationships/tags" Target="../tags/tag3400.xml"/><Relationship Id="rId103" Type="http://schemas.openxmlformats.org/officeDocument/2006/relationships/tags" Target="../tags/tag3436.xml"/><Relationship Id="rId20" Type="http://schemas.openxmlformats.org/officeDocument/2006/relationships/tags" Target="../tags/tag3353.xml"/><Relationship Id="rId41" Type="http://schemas.openxmlformats.org/officeDocument/2006/relationships/tags" Target="../tags/tag3374.xml"/><Relationship Id="rId54" Type="http://schemas.openxmlformats.org/officeDocument/2006/relationships/tags" Target="../tags/tag3387.xml"/><Relationship Id="rId62" Type="http://schemas.openxmlformats.org/officeDocument/2006/relationships/tags" Target="../tags/tag3395.xml"/><Relationship Id="rId70" Type="http://schemas.openxmlformats.org/officeDocument/2006/relationships/tags" Target="../tags/tag3403.xml"/><Relationship Id="rId75" Type="http://schemas.openxmlformats.org/officeDocument/2006/relationships/tags" Target="../tags/tag3408.xml"/><Relationship Id="rId83" Type="http://schemas.openxmlformats.org/officeDocument/2006/relationships/tags" Target="../tags/tag3416.xml"/><Relationship Id="rId88" Type="http://schemas.openxmlformats.org/officeDocument/2006/relationships/tags" Target="../tags/tag3421.xml"/><Relationship Id="rId91" Type="http://schemas.openxmlformats.org/officeDocument/2006/relationships/tags" Target="../tags/tag3424.xml"/><Relationship Id="rId96" Type="http://schemas.openxmlformats.org/officeDocument/2006/relationships/tags" Target="../tags/tag3429.xml"/><Relationship Id="rId1" Type="http://schemas.openxmlformats.org/officeDocument/2006/relationships/tags" Target="../tags/tag3334.xml"/><Relationship Id="rId6" Type="http://schemas.openxmlformats.org/officeDocument/2006/relationships/tags" Target="../tags/tag3339.xml"/><Relationship Id="rId15" Type="http://schemas.openxmlformats.org/officeDocument/2006/relationships/tags" Target="../tags/tag3348.xml"/><Relationship Id="rId23" Type="http://schemas.openxmlformats.org/officeDocument/2006/relationships/tags" Target="../tags/tag3356.xml"/><Relationship Id="rId28" Type="http://schemas.openxmlformats.org/officeDocument/2006/relationships/tags" Target="../tags/tag3361.xml"/><Relationship Id="rId36" Type="http://schemas.openxmlformats.org/officeDocument/2006/relationships/tags" Target="../tags/tag3369.xml"/><Relationship Id="rId49" Type="http://schemas.openxmlformats.org/officeDocument/2006/relationships/tags" Target="../tags/tag3382.xml"/><Relationship Id="rId57" Type="http://schemas.openxmlformats.org/officeDocument/2006/relationships/tags" Target="../tags/tag3390.xml"/><Relationship Id="rId106" Type="http://schemas.openxmlformats.org/officeDocument/2006/relationships/slideLayout" Target="../slideLayouts/slideLayout6.xml"/><Relationship Id="rId10" Type="http://schemas.openxmlformats.org/officeDocument/2006/relationships/tags" Target="../tags/tag3343.xml"/><Relationship Id="rId31" Type="http://schemas.openxmlformats.org/officeDocument/2006/relationships/tags" Target="../tags/tag3364.xml"/><Relationship Id="rId44" Type="http://schemas.openxmlformats.org/officeDocument/2006/relationships/tags" Target="../tags/tag3377.xml"/><Relationship Id="rId52" Type="http://schemas.openxmlformats.org/officeDocument/2006/relationships/tags" Target="../tags/tag3385.xml"/><Relationship Id="rId60" Type="http://schemas.openxmlformats.org/officeDocument/2006/relationships/tags" Target="../tags/tag3393.xml"/><Relationship Id="rId65" Type="http://schemas.openxmlformats.org/officeDocument/2006/relationships/tags" Target="../tags/tag3398.xml"/><Relationship Id="rId73" Type="http://schemas.openxmlformats.org/officeDocument/2006/relationships/tags" Target="../tags/tag3406.xml"/><Relationship Id="rId78" Type="http://schemas.openxmlformats.org/officeDocument/2006/relationships/tags" Target="../tags/tag3411.xml"/><Relationship Id="rId81" Type="http://schemas.openxmlformats.org/officeDocument/2006/relationships/tags" Target="../tags/tag3414.xml"/><Relationship Id="rId86" Type="http://schemas.openxmlformats.org/officeDocument/2006/relationships/tags" Target="../tags/tag3419.xml"/><Relationship Id="rId94" Type="http://schemas.openxmlformats.org/officeDocument/2006/relationships/tags" Target="../tags/tag3427.xml"/><Relationship Id="rId99" Type="http://schemas.openxmlformats.org/officeDocument/2006/relationships/tags" Target="../tags/tag3432.xml"/><Relationship Id="rId101" Type="http://schemas.openxmlformats.org/officeDocument/2006/relationships/tags" Target="../tags/tag3434.xml"/><Relationship Id="rId4" Type="http://schemas.openxmlformats.org/officeDocument/2006/relationships/tags" Target="../tags/tag3337.xml"/><Relationship Id="rId9" Type="http://schemas.openxmlformats.org/officeDocument/2006/relationships/tags" Target="../tags/tag3342.xml"/><Relationship Id="rId13" Type="http://schemas.openxmlformats.org/officeDocument/2006/relationships/tags" Target="../tags/tag3346.xml"/><Relationship Id="rId18" Type="http://schemas.openxmlformats.org/officeDocument/2006/relationships/tags" Target="../tags/tag3351.xml"/><Relationship Id="rId39" Type="http://schemas.openxmlformats.org/officeDocument/2006/relationships/tags" Target="../tags/tag3372.xml"/><Relationship Id="rId34" Type="http://schemas.openxmlformats.org/officeDocument/2006/relationships/tags" Target="../tags/tag3367.xml"/><Relationship Id="rId50" Type="http://schemas.openxmlformats.org/officeDocument/2006/relationships/tags" Target="../tags/tag3383.xml"/><Relationship Id="rId55" Type="http://schemas.openxmlformats.org/officeDocument/2006/relationships/tags" Target="../tags/tag3388.xml"/><Relationship Id="rId76" Type="http://schemas.openxmlformats.org/officeDocument/2006/relationships/tags" Target="../tags/tag3409.xml"/><Relationship Id="rId97" Type="http://schemas.openxmlformats.org/officeDocument/2006/relationships/tags" Target="../tags/tag3430.xml"/><Relationship Id="rId104" Type="http://schemas.openxmlformats.org/officeDocument/2006/relationships/tags" Target="../tags/tag3437.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3439.xml"/></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441.xml"/><Relationship Id="rId1" Type="http://schemas.openxmlformats.org/officeDocument/2006/relationships/tags" Target="../tags/tag3440.xml"/></Relationships>
</file>

<file path=ppt/slides/_rels/slide118.xml.rels><?xml version="1.0" encoding="UTF-8" standalone="yes"?>
<Relationships xmlns="http://schemas.openxmlformats.org/package/2006/relationships"><Relationship Id="rId8" Type="http://schemas.openxmlformats.org/officeDocument/2006/relationships/tags" Target="../tags/tag3449.xml"/><Relationship Id="rId13" Type="http://schemas.openxmlformats.org/officeDocument/2006/relationships/tags" Target="../tags/tag3454.xml"/><Relationship Id="rId3" Type="http://schemas.openxmlformats.org/officeDocument/2006/relationships/tags" Target="../tags/tag3444.xml"/><Relationship Id="rId7" Type="http://schemas.openxmlformats.org/officeDocument/2006/relationships/tags" Target="../tags/tag3448.xml"/><Relationship Id="rId12" Type="http://schemas.openxmlformats.org/officeDocument/2006/relationships/tags" Target="../tags/tag3453.xml"/><Relationship Id="rId17" Type="http://schemas.openxmlformats.org/officeDocument/2006/relationships/image" Target="../media/image62.png"/><Relationship Id="rId2" Type="http://schemas.openxmlformats.org/officeDocument/2006/relationships/tags" Target="../tags/tag3443.xml"/><Relationship Id="rId16" Type="http://schemas.openxmlformats.org/officeDocument/2006/relationships/image" Target="../media/image61.jpeg"/><Relationship Id="rId1" Type="http://schemas.openxmlformats.org/officeDocument/2006/relationships/tags" Target="../tags/tag3442.xml"/><Relationship Id="rId6" Type="http://schemas.openxmlformats.org/officeDocument/2006/relationships/tags" Target="../tags/tag3447.xml"/><Relationship Id="rId11" Type="http://schemas.openxmlformats.org/officeDocument/2006/relationships/tags" Target="../tags/tag3452.xml"/><Relationship Id="rId5" Type="http://schemas.openxmlformats.org/officeDocument/2006/relationships/tags" Target="../tags/tag3446.xml"/><Relationship Id="rId15" Type="http://schemas.openxmlformats.org/officeDocument/2006/relationships/notesSlide" Target="../notesSlides/notesSlide61.xml"/><Relationship Id="rId10" Type="http://schemas.openxmlformats.org/officeDocument/2006/relationships/tags" Target="../tags/tag3451.xml"/><Relationship Id="rId4" Type="http://schemas.openxmlformats.org/officeDocument/2006/relationships/tags" Target="../tags/tag3445.xml"/><Relationship Id="rId9" Type="http://schemas.openxmlformats.org/officeDocument/2006/relationships/tags" Target="../tags/tag3450.xml"/><Relationship Id="rId14"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8" Type="http://schemas.openxmlformats.org/officeDocument/2006/relationships/tags" Target="../tags/tag3462.xml"/><Relationship Id="rId13" Type="http://schemas.openxmlformats.org/officeDocument/2006/relationships/tags" Target="../tags/tag3467.xml"/><Relationship Id="rId18" Type="http://schemas.openxmlformats.org/officeDocument/2006/relationships/image" Target="../media/image66.jpeg"/><Relationship Id="rId3" Type="http://schemas.openxmlformats.org/officeDocument/2006/relationships/tags" Target="../tags/tag3457.xml"/><Relationship Id="rId7" Type="http://schemas.openxmlformats.org/officeDocument/2006/relationships/tags" Target="../tags/tag3461.xml"/><Relationship Id="rId12" Type="http://schemas.openxmlformats.org/officeDocument/2006/relationships/tags" Target="../tags/tag3466.xml"/><Relationship Id="rId17" Type="http://schemas.openxmlformats.org/officeDocument/2006/relationships/image" Target="../media/image65.jpeg"/><Relationship Id="rId2" Type="http://schemas.openxmlformats.org/officeDocument/2006/relationships/tags" Target="../tags/tag3456.xml"/><Relationship Id="rId16" Type="http://schemas.openxmlformats.org/officeDocument/2006/relationships/image" Target="../media/image64.jpeg"/><Relationship Id="rId1" Type="http://schemas.openxmlformats.org/officeDocument/2006/relationships/tags" Target="../tags/tag3455.xml"/><Relationship Id="rId6" Type="http://schemas.openxmlformats.org/officeDocument/2006/relationships/tags" Target="../tags/tag3460.xml"/><Relationship Id="rId11" Type="http://schemas.openxmlformats.org/officeDocument/2006/relationships/tags" Target="../tags/tag3465.xml"/><Relationship Id="rId5" Type="http://schemas.openxmlformats.org/officeDocument/2006/relationships/tags" Target="../tags/tag3459.xml"/><Relationship Id="rId15" Type="http://schemas.openxmlformats.org/officeDocument/2006/relationships/image" Target="../media/image63.jpeg"/><Relationship Id="rId10" Type="http://schemas.openxmlformats.org/officeDocument/2006/relationships/tags" Target="../tags/tag3464.xml"/><Relationship Id="rId4" Type="http://schemas.openxmlformats.org/officeDocument/2006/relationships/tags" Target="../tags/tag3458.xml"/><Relationship Id="rId9" Type="http://schemas.openxmlformats.org/officeDocument/2006/relationships/tags" Target="../tags/tag3463.xml"/><Relationship Id="rId1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00.xml"/><Relationship Id="rId7" Type="http://schemas.openxmlformats.org/officeDocument/2006/relationships/slideLayout" Target="../slideLayouts/slideLayout62.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9" Type="http://schemas.openxmlformats.org/officeDocument/2006/relationships/image" Target="../media/image1.png"/></Relationships>
</file>

<file path=ppt/slides/_rels/slide120.xml.rels><?xml version="1.0" encoding="UTF-8" standalone="yes"?>
<Relationships xmlns="http://schemas.openxmlformats.org/package/2006/relationships"><Relationship Id="rId8" Type="http://schemas.openxmlformats.org/officeDocument/2006/relationships/tags" Target="../tags/tag3475.xml"/><Relationship Id="rId13" Type="http://schemas.openxmlformats.org/officeDocument/2006/relationships/tags" Target="../tags/tag3480.xml"/><Relationship Id="rId18" Type="http://schemas.openxmlformats.org/officeDocument/2006/relationships/tags" Target="../tags/tag3485.xml"/><Relationship Id="rId26" Type="http://schemas.openxmlformats.org/officeDocument/2006/relationships/tags" Target="../tags/tag3493.xml"/><Relationship Id="rId3" Type="http://schemas.openxmlformats.org/officeDocument/2006/relationships/tags" Target="../tags/tag3470.xml"/><Relationship Id="rId21" Type="http://schemas.openxmlformats.org/officeDocument/2006/relationships/tags" Target="../tags/tag3488.xml"/><Relationship Id="rId34" Type="http://schemas.openxmlformats.org/officeDocument/2006/relationships/image" Target="../media/image71.png"/><Relationship Id="rId7" Type="http://schemas.openxmlformats.org/officeDocument/2006/relationships/tags" Target="../tags/tag3474.xml"/><Relationship Id="rId12" Type="http://schemas.openxmlformats.org/officeDocument/2006/relationships/tags" Target="../tags/tag3479.xml"/><Relationship Id="rId17" Type="http://schemas.openxmlformats.org/officeDocument/2006/relationships/tags" Target="../tags/tag3484.xml"/><Relationship Id="rId25" Type="http://schemas.openxmlformats.org/officeDocument/2006/relationships/tags" Target="../tags/tag3492.xml"/><Relationship Id="rId33" Type="http://schemas.openxmlformats.org/officeDocument/2006/relationships/image" Target="../media/image70.png"/><Relationship Id="rId2" Type="http://schemas.openxmlformats.org/officeDocument/2006/relationships/tags" Target="../tags/tag3469.xml"/><Relationship Id="rId16" Type="http://schemas.openxmlformats.org/officeDocument/2006/relationships/tags" Target="../tags/tag3483.xml"/><Relationship Id="rId20" Type="http://schemas.openxmlformats.org/officeDocument/2006/relationships/tags" Target="../tags/tag3487.xml"/><Relationship Id="rId29" Type="http://schemas.openxmlformats.org/officeDocument/2006/relationships/slideLayout" Target="../slideLayouts/slideLayout1.xml"/><Relationship Id="rId1" Type="http://schemas.openxmlformats.org/officeDocument/2006/relationships/tags" Target="../tags/tag3468.xml"/><Relationship Id="rId6" Type="http://schemas.openxmlformats.org/officeDocument/2006/relationships/tags" Target="../tags/tag3473.xml"/><Relationship Id="rId11" Type="http://schemas.openxmlformats.org/officeDocument/2006/relationships/tags" Target="../tags/tag3478.xml"/><Relationship Id="rId24" Type="http://schemas.openxmlformats.org/officeDocument/2006/relationships/tags" Target="../tags/tag3491.xml"/><Relationship Id="rId32" Type="http://schemas.openxmlformats.org/officeDocument/2006/relationships/image" Target="../media/image69.png"/><Relationship Id="rId5" Type="http://schemas.openxmlformats.org/officeDocument/2006/relationships/tags" Target="../tags/tag3472.xml"/><Relationship Id="rId15" Type="http://schemas.openxmlformats.org/officeDocument/2006/relationships/tags" Target="../tags/tag3482.xml"/><Relationship Id="rId23" Type="http://schemas.openxmlformats.org/officeDocument/2006/relationships/tags" Target="../tags/tag3490.xml"/><Relationship Id="rId28" Type="http://schemas.openxmlformats.org/officeDocument/2006/relationships/tags" Target="../tags/tag3495.xml"/><Relationship Id="rId10" Type="http://schemas.openxmlformats.org/officeDocument/2006/relationships/tags" Target="../tags/tag3477.xml"/><Relationship Id="rId19" Type="http://schemas.openxmlformats.org/officeDocument/2006/relationships/tags" Target="../tags/tag3486.xml"/><Relationship Id="rId31" Type="http://schemas.openxmlformats.org/officeDocument/2006/relationships/image" Target="../media/image68.png"/><Relationship Id="rId4" Type="http://schemas.openxmlformats.org/officeDocument/2006/relationships/tags" Target="../tags/tag3471.xml"/><Relationship Id="rId9" Type="http://schemas.openxmlformats.org/officeDocument/2006/relationships/tags" Target="../tags/tag3476.xml"/><Relationship Id="rId14" Type="http://schemas.openxmlformats.org/officeDocument/2006/relationships/tags" Target="../tags/tag3481.xml"/><Relationship Id="rId22" Type="http://schemas.openxmlformats.org/officeDocument/2006/relationships/tags" Target="../tags/tag3489.xml"/><Relationship Id="rId27" Type="http://schemas.openxmlformats.org/officeDocument/2006/relationships/tags" Target="../tags/tag3494.xml"/><Relationship Id="rId30" Type="http://schemas.openxmlformats.org/officeDocument/2006/relationships/image" Target="../media/image67.png"/></Relationships>
</file>

<file path=ppt/slides/_rels/slide121.xml.rels><?xml version="1.0" encoding="UTF-8" standalone="yes"?>
<Relationships xmlns="http://schemas.openxmlformats.org/package/2006/relationships"><Relationship Id="rId13" Type="http://schemas.openxmlformats.org/officeDocument/2006/relationships/tags" Target="../tags/tag3508.xml"/><Relationship Id="rId18" Type="http://schemas.openxmlformats.org/officeDocument/2006/relationships/tags" Target="../tags/tag3513.xml"/><Relationship Id="rId26" Type="http://schemas.openxmlformats.org/officeDocument/2006/relationships/tags" Target="../tags/tag3521.xml"/><Relationship Id="rId39" Type="http://schemas.openxmlformats.org/officeDocument/2006/relationships/tags" Target="../tags/tag3534.xml"/><Relationship Id="rId21" Type="http://schemas.openxmlformats.org/officeDocument/2006/relationships/tags" Target="../tags/tag3516.xml"/><Relationship Id="rId34" Type="http://schemas.openxmlformats.org/officeDocument/2006/relationships/tags" Target="../tags/tag3529.xml"/><Relationship Id="rId42" Type="http://schemas.openxmlformats.org/officeDocument/2006/relationships/tags" Target="../tags/tag3537.xml"/><Relationship Id="rId47" Type="http://schemas.openxmlformats.org/officeDocument/2006/relationships/tags" Target="../tags/tag3542.xml"/><Relationship Id="rId50" Type="http://schemas.openxmlformats.org/officeDocument/2006/relationships/tags" Target="../tags/tag3545.xml"/><Relationship Id="rId55" Type="http://schemas.openxmlformats.org/officeDocument/2006/relationships/tags" Target="../tags/tag3550.xml"/><Relationship Id="rId63" Type="http://schemas.openxmlformats.org/officeDocument/2006/relationships/tags" Target="../tags/tag3558.xml"/><Relationship Id="rId68" Type="http://schemas.openxmlformats.org/officeDocument/2006/relationships/image" Target="../media/image73.png"/><Relationship Id="rId7" Type="http://schemas.openxmlformats.org/officeDocument/2006/relationships/tags" Target="../tags/tag3502.xml"/><Relationship Id="rId2" Type="http://schemas.openxmlformats.org/officeDocument/2006/relationships/tags" Target="../tags/tag3497.xml"/><Relationship Id="rId16" Type="http://schemas.openxmlformats.org/officeDocument/2006/relationships/tags" Target="../tags/tag3511.xml"/><Relationship Id="rId29" Type="http://schemas.openxmlformats.org/officeDocument/2006/relationships/tags" Target="../tags/tag3524.xml"/><Relationship Id="rId1" Type="http://schemas.openxmlformats.org/officeDocument/2006/relationships/tags" Target="../tags/tag3496.xml"/><Relationship Id="rId6" Type="http://schemas.openxmlformats.org/officeDocument/2006/relationships/tags" Target="../tags/tag3501.xml"/><Relationship Id="rId11" Type="http://schemas.openxmlformats.org/officeDocument/2006/relationships/tags" Target="../tags/tag3506.xml"/><Relationship Id="rId24" Type="http://schemas.openxmlformats.org/officeDocument/2006/relationships/tags" Target="../tags/tag3519.xml"/><Relationship Id="rId32" Type="http://schemas.openxmlformats.org/officeDocument/2006/relationships/tags" Target="../tags/tag3527.xml"/><Relationship Id="rId37" Type="http://schemas.openxmlformats.org/officeDocument/2006/relationships/tags" Target="../tags/tag3532.xml"/><Relationship Id="rId40" Type="http://schemas.openxmlformats.org/officeDocument/2006/relationships/tags" Target="../tags/tag3535.xml"/><Relationship Id="rId45" Type="http://schemas.openxmlformats.org/officeDocument/2006/relationships/tags" Target="../tags/tag3540.xml"/><Relationship Id="rId53" Type="http://schemas.openxmlformats.org/officeDocument/2006/relationships/tags" Target="../tags/tag3548.xml"/><Relationship Id="rId58" Type="http://schemas.openxmlformats.org/officeDocument/2006/relationships/tags" Target="../tags/tag3553.xml"/><Relationship Id="rId66" Type="http://schemas.openxmlformats.org/officeDocument/2006/relationships/notesSlide" Target="../notesSlides/notesSlide62.xml"/><Relationship Id="rId5" Type="http://schemas.openxmlformats.org/officeDocument/2006/relationships/tags" Target="../tags/tag3500.xml"/><Relationship Id="rId15" Type="http://schemas.openxmlformats.org/officeDocument/2006/relationships/tags" Target="../tags/tag3510.xml"/><Relationship Id="rId23" Type="http://schemas.openxmlformats.org/officeDocument/2006/relationships/tags" Target="../tags/tag3518.xml"/><Relationship Id="rId28" Type="http://schemas.openxmlformats.org/officeDocument/2006/relationships/tags" Target="../tags/tag3523.xml"/><Relationship Id="rId36" Type="http://schemas.openxmlformats.org/officeDocument/2006/relationships/tags" Target="../tags/tag3531.xml"/><Relationship Id="rId49" Type="http://schemas.openxmlformats.org/officeDocument/2006/relationships/tags" Target="../tags/tag3544.xml"/><Relationship Id="rId57" Type="http://schemas.openxmlformats.org/officeDocument/2006/relationships/tags" Target="../tags/tag3552.xml"/><Relationship Id="rId61" Type="http://schemas.openxmlformats.org/officeDocument/2006/relationships/tags" Target="../tags/tag3556.xml"/><Relationship Id="rId10" Type="http://schemas.openxmlformats.org/officeDocument/2006/relationships/tags" Target="../tags/tag3505.xml"/><Relationship Id="rId19" Type="http://schemas.openxmlformats.org/officeDocument/2006/relationships/tags" Target="../tags/tag3514.xml"/><Relationship Id="rId31" Type="http://schemas.openxmlformats.org/officeDocument/2006/relationships/tags" Target="../tags/tag3526.xml"/><Relationship Id="rId44" Type="http://schemas.openxmlformats.org/officeDocument/2006/relationships/tags" Target="../tags/tag3539.xml"/><Relationship Id="rId52" Type="http://schemas.openxmlformats.org/officeDocument/2006/relationships/tags" Target="../tags/tag3547.xml"/><Relationship Id="rId60" Type="http://schemas.openxmlformats.org/officeDocument/2006/relationships/tags" Target="../tags/tag3555.xml"/><Relationship Id="rId65" Type="http://schemas.openxmlformats.org/officeDocument/2006/relationships/slideLayout" Target="../slideLayouts/slideLayout7.xml"/><Relationship Id="rId4" Type="http://schemas.openxmlformats.org/officeDocument/2006/relationships/tags" Target="../tags/tag3499.xml"/><Relationship Id="rId9" Type="http://schemas.openxmlformats.org/officeDocument/2006/relationships/tags" Target="../tags/tag3504.xml"/><Relationship Id="rId14" Type="http://schemas.openxmlformats.org/officeDocument/2006/relationships/tags" Target="../tags/tag3509.xml"/><Relationship Id="rId22" Type="http://schemas.openxmlformats.org/officeDocument/2006/relationships/tags" Target="../tags/tag3517.xml"/><Relationship Id="rId27" Type="http://schemas.openxmlformats.org/officeDocument/2006/relationships/tags" Target="../tags/tag3522.xml"/><Relationship Id="rId30" Type="http://schemas.openxmlformats.org/officeDocument/2006/relationships/tags" Target="../tags/tag3525.xml"/><Relationship Id="rId35" Type="http://schemas.openxmlformats.org/officeDocument/2006/relationships/tags" Target="../tags/tag3530.xml"/><Relationship Id="rId43" Type="http://schemas.openxmlformats.org/officeDocument/2006/relationships/tags" Target="../tags/tag3538.xml"/><Relationship Id="rId48" Type="http://schemas.openxmlformats.org/officeDocument/2006/relationships/tags" Target="../tags/tag3543.xml"/><Relationship Id="rId56" Type="http://schemas.openxmlformats.org/officeDocument/2006/relationships/tags" Target="../tags/tag3551.xml"/><Relationship Id="rId64" Type="http://schemas.openxmlformats.org/officeDocument/2006/relationships/tags" Target="../tags/tag3559.xml"/><Relationship Id="rId69" Type="http://schemas.openxmlformats.org/officeDocument/2006/relationships/image" Target="../media/image74.png"/><Relationship Id="rId8" Type="http://schemas.openxmlformats.org/officeDocument/2006/relationships/tags" Target="../tags/tag3503.xml"/><Relationship Id="rId51" Type="http://schemas.openxmlformats.org/officeDocument/2006/relationships/tags" Target="../tags/tag3546.xml"/><Relationship Id="rId3" Type="http://schemas.openxmlformats.org/officeDocument/2006/relationships/tags" Target="../tags/tag3498.xml"/><Relationship Id="rId12" Type="http://schemas.openxmlformats.org/officeDocument/2006/relationships/tags" Target="../tags/tag3507.xml"/><Relationship Id="rId17" Type="http://schemas.openxmlformats.org/officeDocument/2006/relationships/tags" Target="../tags/tag3512.xml"/><Relationship Id="rId25" Type="http://schemas.openxmlformats.org/officeDocument/2006/relationships/tags" Target="../tags/tag3520.xml"/><Relationship Id="rId33" Type="http://schemas.openxmlformats.org/officeDocument/2006/relationships/tags" Target="../tags/tag3528.xml"/><Relationship Id="rId38" Type="http://schemas.openxmlformats.org/officeDocument/2006/relationships/tags" Target="../tags/tag3533.xml"/><Relationship Id="rId46" Type="http://schemas.openxmlformats.org/officeDocument/2006/relationships/tags" Target="../tags/tag3541.xml"/><Relationship Id="rId59" Type="http://schemas.openxmlformats.org/officeDocument/2006/relationships/tags" Target="../tags/tag3554.xml"/><Relationship Id="rId67" Type="http://schemas.openxmlformats.org/officeDocument/2006/relationships/image" Target="../media/image72.png"/><Relationship Id="rId20" Type="http://schemas.openxmlformats.org/officeDocument/2006/relationships/tags" Target="../tags/tag3515.xml"/><Relationship Id="rId41" Type="http://schemas.openxmlformats.org/officeDocument/2006/relationships/tags" Target="../tags/tag3536.xml"/><Relationship Id="rId54" Type="http://schemas.openxmlformats.org/officeDocument/2006/relationships/tags" Target="../tags/tag3549.xml"/><Relationship Id="rId62" Type="http://schemas.openxmlformats.org/officeDocument/2006/relationships/tags" Target="../tags/tag3557.xml"/><Relationship Id="rId70" Type="http://schemas.openxmlformats.org/officeDocument/2006/relationships/image" Target="../media/image75.png"/></Relationships>
</file>

<file path=ppt/slides/_rels/slide122.xml.rels><?xml version="1.0" encoding="UTF-8" standalone="yes"?>
<Relationships xmlns="http://schemas.openxmlformats.org/package/2006/relationships"><Relationship Id="rId13" Type="http://schemas.openxmlformats.org/officeDocument/2006/relationships/tags" Target="../tags/tag3572.xml"/><Relationship Id="rId18" Type="http://schemas.openxmlformats.org/officeDocument/2006/relationships/tags" Target="../tags/tag3577.xml"/><Relationship Id="rId26" Type="http://schemas.openxmlformats.org/officeDocument/2006/relationships/tags" Target="../tags/tag3585.xml"/><Relationship Id="rId39" Type="http://schemas.openxmlformats.org/officeDocument/2006/relationships/tags" Target="../tags/tag3598.xml"/><Relationship Id="rId21" Type="http://schemas.openxmlformats.org/officeDocument/2006/relationships/tags" Target="../tags/tag3580.xml"/><Relationship Id="rId34" Type="http://schemas.openxmlformats.org/officeDocument/2006/relationships/tags" Target="../tags/tag3593.xml"/><Relationship Id="rId42" Type="http://schemas.openxmlformats.org/officeDocument/2006/relationships/tags" Target="../tags/tag3601.xml"/><Relationship Id="rId47" Type="http://schemas.openxmlformats.org/officeDocument/2006/relationships/tags" Target="../tags/tag3606.xml"/><Relationship Id="rId50" Type="http://schemas.openxmlformats.org/officeDocument/2006/relationships/tags" Target="../tags/tag3609.xml"/><Relationship Id="rId55" Type="http://schemas.openxmlformats.org/officeDocument/2006/relationships/tags" Target="../tags/tag3614.xml"/><Relationship Id="rId63" Type="http://schemas.openxmlformats.org/officeDocument/2006/relationships/tags" Target="../tags/tag3622.xml"/><Relationship Id="rId68" Type="http://schemas.openxmlformats.org/officeDocument/2006/relationships/tags" Target="../tags/tag3627.xml"/><Relationship Id="rId76" Type="http://schemas.openxmlformats.org/officeDocument/2006/relationships/tags" Target="../tags/tag3635.xml"/><Relationship Id="rId7" Type="http://schemas.openxmlformats.org/officeDocument/2006/relationships/tags" Target="../tags/tag3566.xml"/><Relationship Id="rId71" Type="http://schemas.openxmlformats.org/officeDocument/2006/relationships/tags" Target="../tags/tag3630.xml"/><Relationship Id="rId2" Type="http://schemas.openxmlformats.org/officeDocument/2006/relationships/tags" Target="../tags/tag3561.xml"/><Relationship Id="rId16" Type="http://schemas.openxmlformats.org/officeDocument/2006/relationships/tags" Target="../tags/tag3575.xml"/><Relationship Id="rId29" Type="http://schemas.openxmlformats.org/officeDocument/2006/relationships/tags" Target="../tags/tag3588.xml"/><Relationship Id="rId11" Type="http://schemas.openxmlformats.org/officeDocument/2006/relationships/tags" Target="../tags/tag3570.xml"/><Relationship Id="rId24" Type="http://schemas.openxmlformats.org/officeDocument/2006/relationships/tags" Target="../tags/tag3583.xml"/><Relationship Id="rId32" Type="http://schemas.openxmlformats.org/officeDocument/2006/relationships/tags" Target="../tags/tag3591.xml"/><Relationship Id="rId37" Type="http://schemas.openxmlformats.org/officeDocument/2006/relationships/tags" Target="../tags/tag3596.xml"/><Relationship Id="rId40" Type="http://schemas.openxmlformats.org/officeDocument/2006/relationships/tags" Target="../tags/tag3599.xml"/><Relationship Id="rId45" Type="http://schemas.openxmlformats.org/officeDocument/2006/relationships/tags" Target="../tags/tag3604.xml"/><Relationship Id="rId53" Type="http://schemas.openxmlformats.org/officeDocument/2006/relationships/tags" Target="../tags/tag3612.xml"/><Relationship Id="rId58" Type="http://schemas.openxmlformats.org/officeDocument/2006/relationships/tags" Target="../tags/tag3617.xml"/><Relationship Id="rId66" Type="http://schemas.openxmlformats.org/officeDocument/2006/relationships/tags" Target="../tags/tag3625.xml"/><Relationship Id="rId74" Type="http://schemas.openxmlformats.org/officeDocument/2006/relationships/tags" Target="../tags/tag3633.xml"/><Relationship Id="rId79" Type="http://schemas.openxmlformats.org/officeDocument/2006/relationships/tags" Target="../tags/tag3638.xml"/><Relationship Id="rId5" Type="http://schemas.openxmlformats.org/officeDocument/2006/relationships/tags" Target="../tags/tag3564.xml"/><Relationship Id="rId61" Type="http://schemas.openxmlformats.org/officeDocument/2006/relationships/tags" Target="../tags/tag3620.xml"/><Relationship Id="rId82" Type="http://schemas.openxmlformats.org/officeDocument/2006/relationships/image" Target="../media/image76.png"/><Relationship Id="rId10" Type="http://schemas.openxmlformats.org/officeDocument/2006/relationships/tags" Target="../tags/tag3569.xml"/><Relationship Id="rId19" Type="http://schemas.openxmlformats.org/officeDocument/2006/relationships/tags" Target="../tags/tag3578.xml"/><Relationship Id="rId31" Type="http://schemas.openxmlformats.org/officeDocument/2006/relationships/tags" Target="../tags/tag3590.xml"/><Relationship Id="rId44" Type="http://schemas.openxmlformats.org/officeDocument/2006/relationships/tags" Target="../tags/tag3603.xml"/><Relationship Id="rId52" Type="http://schemas.openxmlformats.org/officeDocument/2006/relationships/tags" Target="../tags/tag3611.xml"/><Relationship Id="rId60" Type="http://schemas.openxmlformats.org/officeDocument/2006/relationships/tags" Target="../tags/tag3619.xml"/><Relationship Id="rId65" Type="http://schemas.openxmlformats.org/officeDocument/2006/relationships/tags" Target="../tags/tag3624.xml"/><Relationship Id="rId73" Type="http://schemas.openxmlformats.org/officeDocument/2006/relationships/tags" Target="../tags/tag3632.xml"/><Relationship Id="rId78" Type="http://schemas.openxmlformats.org/officeDocument/2006/relationships/tags" Target="../tags/tag3637.xml"/><Relationship Id="rId81" Type="http://schemas.openxmlformats.org/officeDocument/2006/relationships/notesSlide" Target="../notesSlides/notesSlide63.xml"/><Relationship Id="rId4" Type="http://schemas.openxmlformats.org/officeDocument/2006/relationships/tags" Target="../tags/tag3563.xml"/><Relationship Id="rId9" Type="http://schemas.openxmlformats.org/officeDocument/2006/relationships/tags" Target="../tags/tag3568.xml"/><Relationship Id="rId14" Type="http://schemas.openxmlformats.org/officeDocument/2006/relationships/tags" Target="../tags/tag3573.xml"/><Relationship Id="rId22" Type="http://schemas.openxmlformats.org/officeDocument/2006/relationships/tags" Target="../tags/tag3581.xml"/><Relationship Id="rId27" Type="http://schemas.openxmlformats.org/officeDocument/2006/relationships/tags" Target="../tags/tag3586.xml"/><Relationship Id="rId30" Type="http://schemas.openxmlformats.org/officeDocument/2006/relationships/tags" Target="../tags/tag3589.xml"/><Relationship Id="rId35" Type="http://schemas.openxmlformats.org/officeDocument/2006/relationships/tags" Target="../tags/tag3594.xml"/><Relationship Id="rId43" Type="http://schemas.openxmlformats.org/officeDocument/2006/relationships/tags" Target="../tags/tag3602.xml"/><Relationship Id="rId48" Type="http://schemas.openxmlformats.org/officeDocument/2006/relationships/tags" Target="../tags/tag3607.xml"/><Relationship Id="rId56" Type="http://schemas.openxmlformats.org/officeDocument/2006/relationships/tags" Target="../tags/tag3615.xml"/><Relationship Id="rId64" Type="http://schemas.openxmlformats.org/officeDocument/2006/relationships/tags" Target="../tags/tag3623.xml"/><Relationship Id="rId69" Type="http://schemas.openxmlformats.org/officeDocument/2006/relationships/tags" Target="../tags/tag3628.xml"/><Relationship Id="rId77" Type="http://schemas.openxmlformats.org/officeDocument/2006/relationships/tags" Target="../tags/tag3636.xml"/><Relationship Id="rId8" Type="http://schemas.openxmlformats.org/officeDocument/2006/relationships/tags" Target="../tags/tag3567.xml"/><Relationship Id="rId51" Type="http://schemas.openxmlformats.org/officeDocument/2006/relationships/tags" Target="../tags/tag3610.xml"/><Relationship Id="rId72" Type="http://schemas.openxmlformats.org/officeDocument/2006/relationships/tags" Target="../tags/tag3631.xml"/><Relationship Id="rId80" Type="http://schemas.openxmlformats.org/officeDocument/2006/relationships/slideLayout" Target="../slideLayouts/slideLayout7.xml"/><Relationship Id="rId3" Type="http://schemas.openxmlformats.org/officeDocument/2006/relationships/tags" Target="../tags/tag3562.xml"/><Relationship Id="rId12" Type="http://schemas.openxmlformats.org/officeDocument/2006/relationships/tags" Target="../tags/tag3571.xml"/><Relationship Id="rId17" Type="http://schemas.openxmlformats.org/officeDocument/2006/relationships/tags" Target="../tags/tag3576.xml"/><Relationship Id="rId25" Type="http://schemas.openxmlformats.org/officeDocument/2006/relationships/tags" Target="../tags/tag3584.xml"/><Relationship Id="rId33" Type="http://schemas.openxmlformats.org/officeDocument/2006/relationships/tags" Target="../tags/tag3592.xml"/><Relationship Id="rId38" Type="http://schemas.openxmlformats.org/officeDocument/2006/relationships/tags" Target="../tags/tag3597.xml"/><Relationship Id="rId46" Type="http://schemas.openxmlformats.org/officeDocument/2006/relationships/tags" Target="../tags/tag3605.xml"/><Relationship Id="rId59" Type="http://schemas.openxmlformats.org/officeDocument/2006/relationships/tags" Target="../tags/tag3618.xml"/><Relationship Id="rId67" Type="http://schemas.openxmlformats.org/officeDocument/2006/relationships/tags" Target="../tags/tag3626.xml"/><Relationship Id="rId20" Type="http://schemas.openxmlformats.org/officeDocument/2006/relationships/tags" Target="../tags/tag3579.xml"/><Relationship Id="rId41" Type="http://schemas.openxmlformats.org/officeDocument/2006/relationships/tags" Target="../tags/tag3600.xml"/><Relationship Id="rId54" Type="http://schemas.openxmlformats.org/officeDocument/2006/relationships/tags" Target="../tags/tag3613.xml"/><Relationship Id="rId62" Type="http://schemas.openxmlformats.org/officeDocument/2006/relationships/tags" Target="../tags/tag3621.xml"/><Relationship Id="rId70" Type="http://schemas.openxmlformats.org/officeDocument/2006/relationships/tags" Target="../tags/tag3629.xml"/><Relationship Id="rId75" Type="http://schemas.openxmlformats.org/officeDocument/2006/relationships/tags" Target="../tags/tag3634.xml"/><Relationship Id="rId1" Type="http://schemas.openxmlformats.org/officeDocument/2006/relationships/tags" Target="../tags/tag3560.xml"/><Relationship Id="rId6" Type="http://schemas.openxmlformats.org/officeDocument/2006/relationships/tags" Target="../tags/tag3565.xml"/><Relationship Id="rId15" Type="http://schemas.openxmlformats.org/officeDocument/2006/relationships/tags" Target="../tags/tag3574.xml"/><Relationship Id="rId23" Type="http://schemas.openxmlformats.org/officeDocument/2006/relationships/tags" Target="../tags/tag3582.xml"/><Relationship Id="rId28" Type="http://schemas.openxmlformats.org/officeDocument/2006/relationships/tags" Target="../tags/tag3587.xml"/><Relationship Id="rId36" Type="http://schemas.openxmlformats.org/officeDocument/2006/relationships/tags" Target="../tags/tag3595.xml"/><Relationship Id="rId49" Type="http://schemas.openxmlformats.org/officeDocument/2006/relationships/tags" Target="../tags/tag3608.xml"/><Relationship Id="rId57" Type="http://schemas.openxmlformats.org/officeDocument/2006/relationships/tags" Target="../tags/tag3616.xml"/></Relationships>
</file>

<file path=ppt/slides/_rels/slide123.xml.rels><?xml version="1.0" encoding="UTF-8" standalone="yes"?>
<Relationships xmlns="http://schemas.openxmlformats.org/package/2006/relationships"><Relationship Id="rId8" Type="http://schemas.openxmlformats.org/officeDocument/2006/relationships/tags" Target="../tags/tag3646.xml"/><Relationship Id="rId13" Type="http://schemas.openxmlformats.org/officeDocument/2006/relationships/tags" Target="../tags/tag3651.xml"/><Relationship Id="rId18" Type="http://schemas.openxmlformats.org/officeDocument/2006/relationships/tags" Target="../tags/tag3656.xml"/><Relationship Id="rId3" Type="http://schemas.openxmlformats.org/officeDocument/2006/relationships/tags" Target="../tags/tag3641.xml"/><Relationship Id="rId21" Type="http://schemas.openxmlformats.org/officeDocument/2006/relationships/slideLayout" Target="../slideLayouts/slideLayout7.xml"/><Relationship Id="rId7" Type="http://schemas.openxmlformats.org/officeDocument/2006/relationships/tags" Target="../tags/tag3645.xml"/><Relationship Id="rId12" Type="http://schemas.openxmlformats.org/officeDocument/2006/relationships/tags" Target="../tags/tag3650.xml"/><Relationship Id="rId17" Type="http://schemas.openxmlformats.org/officeDocument/2006/relationships/tags" Target="../tags/tag3655.xml"/><Relationship Id="rId25" Type="http://schemas.openxmlformats.org/officeDocument/2006/relationships/image" Target="../media/image13.png"/><Relationship Id="rId2" Type="http://schemas.openxmlformats.org/officeDocument/2006/relationships/tags" Target="../tags/tag3640.xml"/><Relationship Id="rId16" Type="http://schemas.openxmlformats.org/officeDocument/2006/relationships/tags" Target="../tags/tag3654.xml"/><Relationship Id="rId20" Type="http://schemas.openxmlformats.org/officeDocument/2006/relationships/tags" Target="../tags/tag3658.xml"/><Relationship Id="rId1" Type="http://schemas.openxmlformats.org/officeDocument/2006/relationships/tags" Target="../tags/tag3639.xml"/><Relationship Id="rId6" Type="http://schemas.openxmlformats.org/officeDocument/2006/relationships/tags" Target="../tags/tag3644.xml"/><Relationship Id="rId11" Type="http://schemas.openxmlformats.org/officeDocument/2006/relationships/tags" Target="../tags/tag3649.xml"/><Relationship Id="rId24" Type="http://schemas.openxmlformats.org/officeDocument/2006/relationships/image" Target="../media/image12.png"/><Relationship Id="rId5" Type="http://schemas.openxmlformats.org/officeDocument/2006/relationships/tags" Target="../tags/tag3643.xml"/><Relationship Id="rId15" Type="http://schemas.openxmlformats.org/officeDocument/2006/relationships/tags" Target="../tags/tag3653.xml"/><Relationship Id="rId23" Type="http://schemas.openxmlformats.org/officeDocument/2006/relationships/image" Target="../media/image77.png"/><Relationship Id="rId10" Type="http://schemas.openxmlformats.org/officeDocument/2006/relationships/tags" Target="../tags/tag3648.xml"/><Relationship Id="rId19" Type="http://schemas.openxmlformats.org/officeDocument/2006/relationships/tags" Target="../tags/tag3657.xml"/><Relationship Id="rId4" Type="http://schemas.openxmlformats.org/officeDocument/2006/relationships/tags" Target="../tags/tag3642.xml"/><Relationship Id="rId9" Type="http://schemas.openxmlformats.org/officeDocument/2006/relationships/tags" Target="../tags/tag3647.xml"/><Relationship Id="rId14" Type="http://schemas.openxmlformats.org/officeDocument/2006/relationships/tags" Target="../tags/tag3652.xml"/><Relationship Id="rId22" Type="http://schemas.openxmlformats.org/officeDocument/2006/relationships/notesSlide" Target="../notesSlides/notesSlide64.xml"/></Relationships>
</file>

<file path=ppt/slides/_rels/slide124.xml.rels><?xml version="1.0" encoding="UTF-8" standalone="yes"?>
<Relationships xmlns="http://schemas.openxmlformats.org/package/2006/relationships"><Relationship Id="rId8" Type="http://schemas.openxmlformats.org/officeDocument/2006/relationships/tags" Target="../tags/tag3666.xml"/><Relationship Id="rId13" Type="http://schemas.openxmlformats.org/officeDocument/2006/relationships/tags" Target="../tags/tag3671.xml"/><Relationship Id="rId18" Type="http://schemas.openxmlformats.org/officeDocument/2006/relationships/tags" Target="../tags/tag3676.xml"/><Relationship Id="rId26" Type="http://schemas.openxmlformats.org/officeDocument/2006/relationships/notesSlide" Target="../notesSlides/notesSlide65.xml"/><Relationship Id="rId3" Type="http://schemas.openxmlformats.org/officeDocument/2006/relationships/tags" Target="../tags/tag3661.xml"/><Relationship Id="rId21" Type="http://schemas.openxmlformats.org/officeDocument/2006/relationships/tags" Target="../tags/tag3679.xml"/><Relationship Id="rId7" Type="http://schemas.openxmlformats.org/officeDocument/2006/relationships/tags" Target="../tags/tag3665.xml"/><Relationship Id="rId12" Type="http://schemas.openxmlformats.org/officeDocument/2006/relationships/tags" Target="../tags/tag3670.xml"/><Relationship Id="rId17" Type="http://schemas.openxmlformats.org/officeDocument/2006/relationships/tags" Target="../tags/tag3675.xml"/><Relationship Id="rId25" Type="http://schemas.openxmlformats.org/officeDocument/2006/relationships/slideLayout" Target="../slideLayouts/slideLayout7.xml"/><Relationship Id="rId2" Type="http://schemas.openxmlformats.org/officeDocument/2006/relationships/tags" Target="../tags/tag3660.xml"/><Relationship Id="rId16" Type="http://schemas.openxmlformats.org/officeDocument/2006/relationships/tags" Target="../tags/tag3674.xml"/><Relationship Id="rId20" Type="http://schemas.openxmlformats.org/officeDocument/2006/relationships/tags" Target="../tags/tag3678.xml"/><Relationship Id="rId1" Type="http://schemas.openxmlformats.org/officeDocument/2006/relationships/tags" Target="../tags/tag3659.xml"/><Relationship Id="rId6" Type="http://schemas.openxmlformats.org/officeDocument/2006/relationships/tags" Target="../tags/tag3664.xml"/><Relationship Id="rId11" Type="http://schemas.openxmlformats.org/officeDocument/2006/relationships/tags" Target="../tags/tag3669.xml"/><Relationship Id="rId24" Type="http://schemas.openxmlformats.org/officeDocument/2006/relationships/tags" Target="../tags/tag3682.xml"/><Relationship Id="rId5" Type="http://schemas.openxmlformats.org/officeDocument/2006/relationships/tags" Target="../tags/tag3663.xml"/><Relationship Id="rId15" Type="http://schemas.openxmlformats.org/officeDocument/2006/relationships/tags" Target="../tags/tag3673.xml"/><Relationship Id="rId23" Type="http://schemas.openxmlformats.org/officeDocument/2006/relationships/tags" Target="../tags/tag3681.xml"/><Relationship Id="rId10" Type="http://schemas.openxmlformats.org/officeDocument/2006/relationships/tags" Target="../tags/tag3668.xml"/><Relationship Id="rId19" Type="http://schemas.openxmlformats.org/officeDocument/2006/relationships/tags" Target="../tags/tag3677.xml"/><Relationship Id="rId4" Type="http://schemas.openxmlformats.org/officeDocument/2006/relationships/tags" Target="../tags/tag3662.xml"/><Relationship Id="rId9" Type="http://schemas.openxmlformats.org/officeDocument/2006/relationships/tags" Target="../tags/tag3667.xml"/><Relationship Id="rId14" Type="http://schemas.openxmlformats.org/officeDocument/2006/relationships/tags" Target="../tags/tag3672.xml"/><Relationship Id="rId22" Type="http://schemas.openxmlformats.org/officeDocument/2006/relationships/tags" Target="../tags/tag3680.xml"/></Relationships>
</file>

<file path=ppt/slides/_rels/slide125.xml.rels><?xml version="1.0" encoding="UTF-8" standalone="yes"?>
<Relationships xmlns="http://schemas.openxmlformats.org/package/2006/relationships"><Relationship Id="rId8" Type="http://schemas.openxmlformats.org/officeDocument/2006/relationships/tags" Target="../tags/tag3690.xml"/><Relationship Id="rId13" Type="http://schemas.openxmlformats.org/officeDocument/2006/relationships/tags" Target="../tags/tag3695.xml"/><Relationship Id="rId18" Type="http://schemas.openxmlformats.org/officeDocument/2006/relationships/tags" Target="../tags/tag3700.xml"/><Relationship Id="rId26" Type="http://schemas.openxmlformats.org/officeDocument/2006/relationships/tags" Target="../tags/tag3708.xml"/><Relationship Id="rId39" Type="http://schemas.openxmlformats.org/officeDocument/2006/relationships/tags" Target="../tags/tag3721.xml"/><Relationship Id="rId3" Type="http://schemas.openxmlformats.org/officeDocument/2006/relationships/tags" Target="../tags/tag3685.xml"/><Relationship Id="rId21" Type="http://schemas.openxmlformats.org/officeDocument/2006/relationships/tags" Target="../tags/tag3703.xml"/><Relationship Id="rId34" Type="http://schemas.openxmlformats.org/officeDocument/2006/relationships/tags" Target="../tags/tag3716.xml"/><Relationship Id="rId7" Type="http://schemas.openxmlformats.org/officeDocument/2006/relationships/tags" Target="../tags/tag3689.xml"/><Relationship Id="rId12" Type="http://schemas.openxmlformats.org/officeDocument/2006/relationships/tags" Target="../tags/tag3694.xml"/><Relationship Id="rId17" Type="http://schemas.openxmlformats.org/officeDocument/2006/relationships/tags" Target="../tags/tag3699.xml"/><Relationship Id="rId25" Type="http://schemas.openxmlformats.org/officeDocument/2006/relationships/tags" Target="../tags/tag3707.xml"/><Relationship Id="rId33" Type="http://schemas.openxmlformats.org/officeDocument/2006/relationships/tags" Target="../tags/tag3715.xml"/><Relationship Id="rId38" Type="http://schemas.openxmlformats.org/officeDocument/2006/relationships/tags" Target="../tags/tag3720.xml"/><Relationship Id="rId2" Type="http://schemas.openxmlformats.org/officeDocument/2006/relationships/tags" Target="../tags/tag3684.xml"/><Relationship Id="rId16" Type="http://schemas.openxmlformats.org/officeDocument/2006/relationships/tags" Target="../tags/tag3698.xml"/><Relationship Id="rId20" Type="http://schemas.openxmlformats.org/officeDocument/2006/relationships/tags" Target="../tags/tag3702.xml"/><Relationship Id="rId29" Type="http://schemas.openxmlformats.org/officeDocument/2006/relationships/tags" Target="../tags/tag3711.xml"/><Relationship Id="rId41" Type="http://schemas.openxmlformats.org/officeDocument/2006/relationships/notesSlide" Target="../notesSlides/notesSlide66.xml"/><Relationship Id="rId1" Type="http://schemas.openxmlformats.org/officeDocument/2006/relationships/tags" Target="../tags/tag3683.xml"/><Relationship Id="rId6" Type="http://schemas.openxmlformats.org/officeDocument/2006/relationships/tags" Target="../tags/tag3688.xml"/><Relationship Id="rId11" Type="http://schemas.openxmlformats.org/officeDocument/2006/relationships/tags" Target="../tags/tag3693.xml"/><Relationship Id="rId24" Type="http://schemas.openxmlformats.org/officeDocument/2006/relationships/tags" Target="../tags/tag3706.xml"/><Relationship Id="rId32" Type="http://schemas.openxmlformats.org/officeDocument/2006/relationships/tags" Target="../tags/tag3714.xml"/><Relationship Id="rId37" Type="http://schemas.openxmlformats.org/officeDocument/2006/relationships/tags" Target="../tags/tag3719.xml"/><Relationship Id="rId40" Type="http://schemas.openxmlformats.org/officeDocument/2006/relationships/slideLayout" Target="../slideLayouts/slideLayout7.xml"/><Relationship Id="rId5" Type="http://schemas.openxmlformats.org/officeDocument/2006/relationships/tags" Target="../tags/tag3687.xml"/><Relationship Id="rId15" Type="http://schemas.openxmlformats.org/officeDocument/2006/relationships/tags" Target="../tags/tag3697.xml"/><Relationship Id="rId23" Type="http://schemas.openxmlformats.org/officeDocument/2006/relationships/tags" Target="../tags/tag3705.xml"/><Relationship Id="rId28" Type="http://schemas.openxmlformats.org/officeDocument/2006/relationships/tags" Target="../tags/tag3710.xml"/><Relationship Id="rId36" Type="http://schemas.openxmlformats.org/officeDocument/2006/relationships/tags" Target="../tags/tag3718.xml"/><Relationship Id="rId10" Type="http://schemas.openxmlformats.org/officeDocument/2006/relationships/tags" Target="../tags/tag3692.xml"/><Relationship Id="rId19" Type="http://schemas.openxmlformats.org/officeDocument/2006/relationships/tags" Target="../tags/tag3701.xml"/><Relationship Id="rId31" Type="http://schemas.openxmlformats.org/officeDocument/2006/relationships/tags" Target="../tags/tag3713.xml"/><Relationship Id="rId4" Type="http://schemas.openxmlformats.org/officeDocument/2006/relationships/tags" Target="../tags/tag3686.xml"/><Relationship Id="rId9" Type="http://schemas.openxmlformats.org/officeDocument/2006/relationships/tags" Target="../tags/tag3691.xml"/><Relationship Id="rId14" Type="http://schemas.openxmlformats.org/officeDocument/2006/relationships/tags" Target="../tags/tag3696.xml"/><Relationship Id="rId22" Type="http://schemas.openxmlformats.org/officeDocument/2006/relationships/tags" Target="../tags/tag3704.xml"/><Relationship Id="rId27" Type="http://schemas.openxmlformats.org/officeDocument/2006/relationships/tags" Target="../tags/tag3709.xml"/><Relationship Id="rId30" Type="http://schemas.openxmlformats.org/officeDocument/2006/relationships/tags" Target="../tags/tag3712.xml"/><Relationship Id="rId35" Type="http://schemas.openxmlformats.org/officeDocument/2006/relationships/tags" Target="../tags/tag3717.xml"/></Relationships>
</file>

<file path=ppt/slides/_rels/slide126.xml.rels><?xml version="1.0" encoding="UTF-8" standalone="yes"?>
<Relationships xmlns="http://schemas.openxmlformats.org/package/2006/relationships"><Relationship Id="rId13" Type="http://schemas.openxmlformats.org/officeDocument/2006/relationships/tags" Target="../tags/tag3734.xml"/><Relationship Id="rId18" Type="http://schemas.openxmlformats.org/officeDocument/2006/relationships/tags" Target="../tags/tag3739.xml"/><Relationship Id="rId26" Type="http://schemas.openxmlformats.org/officeDocument/2006/relationships/tags" Target="../tags/tag3747.xml"/><Relationship Id="rId39" Type="http://schemas.openxmlformats.org/officeDocument/2006/relationships/tags" Target="../tags/tag3760.xml"/><Relationship Id="rId21" Type="http://schemas.openxmlformats.org/officeDocument/2006/relationships/tags" Target="../tags/tag3742.xml"/><Relationship Id="rId34" Type="http://schemas.openxmlformats.org/officeDocument/2006/relationships/tags" Target="../tags/tag3755.xml"/><Relationship Id="rId42" Type="http://schemas.openxmlformats.org/officeDocument/2006/relationships/tags" Target="../tags/tag3763.xml"/><Relationship Id="rId47" Type="http://schemas.openxmlformats.org/officeDocument/2006/relationships/tags" Target="../tags/tag3768.xml"/><Relationship Id="rId50" Type="http://schemas.openxmlformats.org/officeDocument/2006/relationships/tags" Target="../tags/tag3771.xml"/><Relationship Id="rId55" Type="http://schemas.openxmlformats.org/officeDocument/2006/relationships/tags" Target="../tags/tag3776.xml"/><Relationship Id="rId63" Type="http://schemas.openxmlformats.org/officeDocument/2006/relationships/tags" Target="../tags/tag3784.xml"/><Relationship Id="rId68" Type="http://schemas.openxmlformats.org/officeDocument/2006/relationships/notesSlide" Target="../notesSlides/notesSlide67.xml"/><Relationship Id="rId7" Type="http://schemas.openxmlformats.org/officeDocument/2006/relationships/tags" Target="../tags/tag3728.xml"/><Relationship Id="rId2" Type="http://schemas.openxmlformats.org/officeDocument/2006/relationships/tags" Target="../tags/tag3723.xml"/><Relationship Id="rId16" Type="http://schemas.openxmlformats.org/officeDocument/2006/relationships/tags" Target="../tags/tag3737.xml"/><Relationship Id="rId29" Type="http://schemas.openxmlformats.org/officeDocument/2006/relationships/tags" Target="../tags/tag3750.xml"/><Relationship Id="rId1" Type="http://schemas.openxmlformats.org/officeDocument/2006/relationships/tags" Target="../tags/tag3722.xml"/><Relationship Id="rId6" Type="http://schemas.openxmlformats.org/officeDocument/2006/relationships/tags" Target="../tags/tag3727.xml"/><Relationship Id="rId11" Type="http://schemas.openxmlformats.org/officeDocument/2006/relationships/tags" Target="../tags/tag3732.xml"/><Relationship Id="rId24" Type="http://schemas.openxmlformats.org/officeDocument/2006/relationships/tags" Target="../tags/tag3745.xml"/><Relationship Id="rId32" Type="http://schemas.openxmlformats.org/officeDocument/2006/relationships/tags" Target="../tags/tag3753.xml"/><Relationship Id="rId37" Type="http://schemas.openxmlformats.org/officeDocument/2006/relationships/tags" Target="../tags/tag3758.xml"/><Relationship Id="rId40" Type="http://schemas.openxmlformats.org/officeDocument/2006/relationships/tags" Target="../tags/tag3761.xml"/><Relationship Id="rId45" Type="http://schemas.openxmlformats.org/officeDocument/2006/relationships/tags" Target="../tags/tag3766.xml"/><Relationship Id="rId53" Type="http://schemas.openxmlformats.org/officeDocument/2006/relationships/tags" Target="../tags/tag3774.xml"/><Relationship Id="rId58" Type="http://schemas.openxmlformats.org/officeDocument/2006/relationships/tags" Target="../tags/tag3779.xml"/><Relationship Id="rId66" Type="http://schemas.openxmlformats.org/officeDocument/2006/relationships/tags" Target="../tags/tag3787.xml"/><Relationship Id="rId5" Type="http://schemas.openxmlformats.org/officeDocument/2006/relationships/tags" Target="../tags/tag3726.xml"/><Relationship Id="rId15" Type="http://schemas.openxmlformats.org/officeDocument/2006/relationships/tags" Target="../tags/tag3736.xml"/><Relationship Id="rId23" Type="http://schemas.openxmlformats.org/officeDocument/2006/relationships/tags" Target="../tags/tag3744.xml"/><Relationship Id="rId28" Type="http://schemas.openxmlformats.org/officeDocument/2006/relationships/tags" Target="../tags/tag3749.xml"/><Relationship Id="rId36" Type="http://schemas.openxmlformats.org/officeDocument/2006/relationships/tags" Target="../tags/tag3757.xml"/><Relationship Id="rId49" Type="http://schemas.openxmlformats.org/officeDocument/2006/relationships/tags" Target="../tags/tag3770.xml"/><Relationship Id="rId57" Type="http://schemas.openxmlformats.org/officeDocument/2006/relationships/tags" Target="../tags/tag3778.xml"/><Relationship Id="rId61" Type="http://schemas.openxmlformats.org/officeDocument/2006/relationships/tags" Target="../tags/tag3782.xml"/><Relationship Id="rId10" Type="http://schemas.openxmlformats.org/officeDocument/2006/relationships/tags" Target="../tags/tag3731.xml"/><Relationship Id="rId19" Type="http://schemas.openxmlformats.org/officeDocument/2006/relationships/tags" Target="../tags/tag3740.xml"/><Relationship Id="rId31" Type="http://schemas.openxmlformats.org/officeDocument/2006/relationships/tags" Target="../tags/tag3752.xml"/><Relationship Id="rId44" Type="http://schemas.openxmlformats.org/officeDocument/2006/relationships/tags" Target="../tags/tag3765.xml"/><Relationship Id="rId52" Type="http://schemas.openxmlformats.org/officeDocument/2006/relationships/tags" Target="../tags/tag3773.xml"/><Relationship Id="rId60" Type="http://schemas.openxmlformats.org/officeDocument/2006/relationships/tags" Target="../tags/tag3781.xml"/><Relationship Id="rId65" Type="http://schemas.openxmlformats.org/officeDocument/2006/relationships/tags" Target="../tags/tag3786.xml"/><Relationship Id="rId4" Type="http://schemas.openxmlformats.org/officeDocument/2006/relationships/tags" Target="../tags/tag3725.xml"/><Relationship Id="rId9" Type="http://schemas.openxmlformats.org/officeDocument/2006/relationships/tags" Target="../tags/tag3730.xml"/><Relationship Id="rId14" Type="http://schemas.openxmlformats.org/officeDocument/2006/relationships/tags" Target="../tags/tag3735.xml"/><Relationship Id="rId22" Type="http://schemas.openxmlformats.org/officeDocument/2006/relationships/tags" Target="../tags/tag3743.xml"/><Relationship Id="rId27" Type="http://schemas.openxmlformats.org/officeDocument/2006/relationships/tags" Target="../tags/tag3748.xml"/><Relationship Id="rId30" Type="http://schemas.openxmlformats.org/officeDocument/2006/relationships/tags" Target="../tags/tag3751.xml"/><Relationship Id="rId35" Type="http://schemas.openxmlformats.org/officeDocument/2006/relationships/tags" Target="../tags/tag3756.xml"/><Relationship Id="rId43" Type="http://schemas.openxmlformats.org/officeDocument/2006/relationships/tags" Target="../tags/tag3764.xml"/><Relationship Id="rId48" Type="http://schemas.openxmlformats.org/officeDocument/2006/relationships/tags" Target="../tags/tag3769.xml"/><Relationship Id="rId56" Type="http://schemas.openxmlformats.org/officeDocument/2006/relationships/tags" Target="../tags/tag3777.xml"/><Relationship Id="rId64" Type="http://schemas.openxmlformats.org/officeDocument/2006/relationships/tags" Target="../tags/tag3785.xml"/><Relationship Id="rId8" Type="http://schemas.openxmlformats.org/officeDocument/2006/relationships/tags" Target="../tags/tag3729.xml"/><Relationship Id="rId51" Type="http://schemas.openxmlformats.org/officeDocument/2006/relationships/tags" Target="../tags/tag3772.xml"/><Relationship Id="rId3" Type="http://schemas.openxmlformats.org/officeDocument/2006/relationships/tags" Target="../tags/tag3724.xml"/><Relationship Id="rId12" Type="http://schemas.openxmlformats.org/officeDocument/2006/relationships/tags" Target="../tags/tag3733.xml"/><Relationship Id="rId17" Type="http://schemas.openxmlformats.org/officeDocument/2006/relationships/tags" Target="../tags/tag3738.xml"/><Relationship Id="rId25" Type="http://schemas.openxmlformats.org/officeDocument/2006/relationships/tags" Target="../tags/tag3746.xml"/><Relationship Id="rId33" Type="http://schemas.openxmlformats.org/officeDocument/2006/relationships/tags" Target="../tags/tag3754.xml"/><Relationship Id="rId38" Type="http://schemas.openxmlformats.org/officeDocument/2006/relationships/tags" Target="../tags/tag3759.xml"/><Relationship Id="rId46" Type="http://schemas.openxmlformats.org/officeDocument/2006/relationships/tags" Target="../tags/tag3767.xml"/><Relationship Id="rId59" Type="http://schemas.openxmlformats.org/officeDocument/2006/relationships/tags" Target="../tags/tag3780.xml"/><Relationship Id="rId67" Type="http://schemas.openxmlformats.org/officeDocument/2006/relationships/slideLayout" Target="../slideLayouts/slideLayout7.xml"/><Relationship Id="rId20" Type="http://schemas.openxmlformats.org/officeDocument/2006/relationships/tags" Target="../tags/tag3741.xml"/><Relationship Id="rId41" Type="http://schemas.openxmlformats.org/officeDocument/2006/relationships/tags" Target="../tags/tag3762.xml"/><Relationship Id="rId54" Type="http://schemas.openxmlformats.org/officeDocument/2006/relationships/tags" Target="../tags/tag3775.xml"/><Relationship Id="rId62" Type="http://schemas.openxmlformats.org/officeDocument/2006/relationships/tags" Target="../tags/tag3783.xml"/></Relationships>
</file>

<file path=ppt/slides/_rels/slide127.xml.rels><?xml version="1.0" encoding="UTF-8" standalone="yes"?>
<Relationships xmlns="http://schemas.openxmlformats.org/package/2006/relationships"><Relationship Id="rId13" Type="http://schemas.openxmlformats.org/officeDocument/2006/relationships/tags" Target="../tags/tag3800.xml"/><Relationship Id="rId18" Type="http://schemas.openxmlformats.org/officeDocument/2006/relationships/tags" Target="../tags/tag3805.xml"/><Relationship Id="rId26" Type="http://schemas.openxmlformats.org/officeDocument/2006/relationships/tags" Target="../tags/tag3813.xml"/><Relationship Id="rId39" Type="http://schemas.openxmlformats.org/officeDocument/2006/relationships/tags" Target="../tags/tag3826.xml"/><Relationship Id="rId21" Type="http://schemas.openxmlformats.org/officeDocument/2006/relationships/tags" Target="../tags/tag3808.xml"/><Relationship Id="rId34" Type="http://schemas.openxmlformats.org/officeDocument/2006/relationships/tags" Target="../tags/tag3821.xml"/><Relationship Id="rId42" Type="http://schemas.openxmlformats.org/officeDocument/2006/relationships/tags" Target="../tags/tag3829.xml"/><Relationship Id="rId47" Type="http://schemas.openxmlformats.org/officeDocument/2006/relationships/tags" Target="../tags/tag3834.xml"/><Relationship Id="rId50" Type="http://schemas.openxmlformats.org/officeDocument/2006/relationships/tags" Target="../tags/tag3837.xml"/><Relationship Id="rId55" Type="http://schemas.openxmlformats.org/officeDocument/2006/relationships/tags" Target="../tags/tag3842.xml"/><Relationship Id="rId63" Type="http://schemas.openxmlformats.org/officeDocument/2006/relationships/tags" Target="../tags/tag3850.xml"/><Relationship Id="rId68" Type="http://schemas.openxmlformats.org/officeDocument/2006/relationships/tags" Target="../tags/tag3855.xml"/><Relationship Id="rId76" Type="http://schemas.openxmlformats.org/officeDocument/2006/relationships/tags" Target="../tags/tag3863.xml"/><Relationship Id="rId7" Type="http://schemas.openxmlformats.org/officeDocument/2006/relationships/tags" Target="../tags/tag3794.xml"/><Relationship Id="rId71" Type="http://schemas.openxmlformats.org/officeDocument/2006/relationships/tags" Target="../tags/tag3858.xml"/><Relationship Id="rId2" Type="http://schemas.openxmlformats.org/officeDocument/2006/relationships/tags" Target="../tags/tag3789.xml"/><Relationship Id="rId16" Type="http://schemas.openxmlformats.org/officeDocument/2006/relationships/tags" Target="../tags/tag3803.xml"/><Relationship Id="rId29" Type="http://schemas.openxmlformats.org/officeDocument/2006/relationships/tags" Target="../tags/tag3816.xml"/><Relationship Id="rId11" Type="http://schemas.openxmlformats.org/officeDocument/2006/relationships/tags" Target="../tags/tag3798.xml"/><Relationship Id="rId24" Type="http://schemas.openxmlformats.org/officeDocument/2006/relationships/tags" Target="../tags/tag3811.xml"/><Relationship Id="rId32" Type="http://schemas.openxmlformats.org/officeDocument/2006/relationships/tags" Target="../tags/tag3819.xml"/><Relationship Id="rId37" Type="http://schemas.openxmlformats.org/officeDocument/2006/relationships/tags" Target="../tags/tag3824.xml"/><Relationship Id="rId40" Type="http://schemas.openxmlformats.org/officeDocument/2006/relationships/tags" Target="../tags/tag3827.xml"/><Relationship Id="rId45" Type="http://schemas.openxmlformats.org/officeDocument/2006/relationships/tags" Target="../tags/tag3832.xml"/><Relationship Id="rId53" Type="http://schemas.openxmlformats.org/officeDocument/2006/relationships/tags" Target="../tags/tag3840.xml"/><Relationship Id="rId58" Type="http://schemas.openxmlformats.org/officeDocument/2006/relationships/tags" Target="../tags/tag3845.xml"/><Relationship Id="rId66" Type="http://schemas.openxmlformats.org/officeDocument/2006/relationships/tags" Target="../tags/tag3853.xml"/><Relationship Id="rId74" Type="http://schemas.openxmlformats.org/officeDocument/2006/relationships/tags" Target="../tags/tag3861.xml"/><Relationship Id="rId79" Type="http://schemas.openxmlformats.org/officeDocument/2006/relationships/tags" Target="../tags/tag3866.xml"/><Relationship Id="rId5" Type="http://schemas.openxmlformats.org/officeDocument/2006/relationships/tags" Target="../tags/tag3792.xml"/><Relationship Id="rId61" Type="http://schemas.openxmlformats.org/officeDocument/2006/relationships/tags" Target="../tags/tag3848.xml"/><Relationship Id="rId10" Type="http://schemas.openxmlformats.org/officeDocument/2006/relationships/tags" Target="../tags/tag3797.xml"/><Relationship Id="rId19" Type="http://schemas.openxmlformats.org/officeDocument/2006/relationships/tags" Target="../tags/tag3806.xml"/><Relationship Id="rId31" Type="http://schemas.openxmlformats.org/officeDocument/2006/relationships/tags" Target="../tags/tag3818.xml"/><Relationship Id="rId44" Type="http://schemas.openxmlformats.org/officeDocument/2006/relationships/tags" Target="../tags/tag3831.xml"/><Relationship Id="rId52" Type="http://schemas.openxmlformats.org/officeDocument/2006/relationships/tags" Target="../tags/tag3839.xml"/><Relationship Id="rId60" Type="http://schemas.openxmlformats.org/officeDocument/2006/relationships/tags" Target="../tags/tag3847.xml"/><Relationship Id="rId65" Type="http://schemas.openxmlformats.org/officeDocument/2006/relationships/tags" Target="../tags/tag3852.xml"/><Relationship Id="rId73" Type="http://schemas.openxmlformats.org/officeDocument/2006/relationships/tags" Target="../tags/tag3860.xml"/><Relationship Id="rId78" Type="http://schemas.openxmlformats.org/officeDocument/2006/relationships/tags" Target="../tags/tag3865.xml"/><Relationship Id="rId81" Type="http://schemas.openxmlformats.org/officeDocument/2006/relationships/notesSlide" Target="../notesSlides/notesSlide68.xml"/><Relationship Id="rId4" Type="http://schemas.openxmlformats.org/officeDocument/2006/relationships/tags" Target="../tags/tag3791.xml"/><Relationship Id="rId9" Type="http://schemas.openxmlformats.org/officeDocument/2006/relationships/tags" Target="../tags/tag3796.xml"/><Relationship Id="rId14" Type="http://schemas.openxmlformats.org/officeDocument/2006/relationships/tags" Target="../tags/tag3801.xml"/><Relationship Id="rId22" Type="http://schemas.openxmlformats.org/officeDocument/2006/relationships/tags" Target="../tags/tag3809.xml"/><Relationship Id="rId27" Type="http://schemas.openxmlformats.org/officeDocument/2006/relationships/tags" Target="../tags/tag3814.xml"/><Relationship Id="rId30" Type="http://schemas.openxmlformats.org/officeDocument/2006/relationships/tags" Target="../tags/tag3817.xml"/><Relationship Id="rId35" Type="http://schemas.openxmlformats.org/officeDocument/2006/relationships/tags" Target="../tags/tag3822.xml"/><Relationship Id="rId43" Type="http://schemas.openxmlformats.org/officeDocument/2006/relationships/tags" Target="../tags/tag3830.xml"/><Relationship Id="rId48" Type="http://schemas.openxmlformats.org/officeDocument/2006/relationships/tags" Target="../tags/tag3835.xml"/><Relationship Id="rId56" Type="http://schemas.openxmlformats.org/officeDocument/2006/relationships/tags" Target="../tags/tag3843.xml"/><Relationship Id="rId64" Type="http://schemas.openxmlformats.org/officeDocument/2006/relationships/tags" Target="../tags/tag3851.xml"/><Relationship Id="rId69" Type="http://schemas.openxmlformats.org/officeDocument/2006/relationships/tags" Target="../tags/tag3856.xml"/><Relationship Id="rId77" Type="http://schemas.openxmlformats.org/officeDocument/2006/relationships/tags" Target="../tags/tag3864.xml"/><Relationship Id="rId8" Type="http://schemas.openxmlformats.org/officeDocument/2006/relationships/tags" Target="../tags/tag3795.xml"/><Relationship Id="rId51" Type="http://schemas.openxmlformats.org/officeDocument/2006/relationships/tags" Target="../tags/tag3838.xml"/><Relationship Id="rId72" Type="http://schemas.openxmlformats.org/officeDocument/2006/relationships/tags" Target="../tags/tag3859.xml"/><Relationship Id="rId80" Type="http://schemas.openxmlformats.org/officeDocument/2006/relationships/slideLayout" Target="../slideLayouts/slideLayout7.xml"/><Relationship Id="rId3" Type="http://schemas.openxmlformats.org/officeDocument/2006/relationships/tags" Target="../tags/tag3790.xml"/><Relationship Id="rId12" Type="http://schemas.openxmlformats.org/officeDocument/2006/relationships/tags" Target="../tags/tag3799.xml"/><Relationship Id="rId17" Type="http://schemas.openxmlformats.org/officeDocument/2006/relationships/tags" Target="../tags/tag3804.xml"/><Relationship Id="rId25" Type="http://schemas.openxmlformats.org/officeDocument/2006/relationships/tags" Target="../tags/tag3812.xml"/><Relationship Id="rId33" Type="http://schemas.openxmlformats.org/officeDocument/2006/relationships/tags" Target="../tags/tag3820.xml"/><Relationship Id="rId38" Type="http://schemas.openxmlformats.org/officeDocument/2006/relationships/tags" Target="../tags/tag3825.xml"/><Relationship Id="rId46" Type="http://schemas.openxmlformats.org/officeDocument/2006/relationships/tags" Target="../tags/tag3833.xml"/><Relationship Id="rId59" Type="http://schemas.openxmlformats.org/officeDocument/2006/relationships/tags" Target="../tags/tag3846.xml"/><Relationship Id="rId67" Type="http://schemas.openxmlformats.org/officeDocument/2006/relationships/tags" Target="../tags/tag3854.xml"/><Relationship Id="rId20" Type="http://schemas.openxmlformats.org/officeDocument/2006/relationships/tags" Target="../tags/tag3807.xml"/><Relationship Id="rId41" Type="http://schemas.openxmlformats.org/officeDocument/2006/relationships/tags" Target="../tags/tag3828.xml"/><Relationship Id="rId54" Type="http://schemas.openxmlformats.org/officeDocument/2006/relationships/tags" Target="../tags/tag3841.xml"/><Relationship Id="rId62" Type="http://schemas.openxmlformats.org/officeDocument/2006/relationships/tags" Target="../tags/tag3849.xml"/><Relationship Id="rId70" Type="http://schemas.openxmlformats.org/officeDocument/2006/relationships/tags" Target="../tags/tag3857.xml"/><Relationship Id="rId75" Type="http://schemas.openxmlformats.org/officeDocument/2006/relationships/tags" Target="../tags/tag3862.xml"/><Relationship Id="rId1" Type="http://schemas.openxmlformats.org/officeDocument/2006/relationships/tags" Target="../tags/tag3788.xml"/><Relationship Id="rId6" Type="http://schemas.openxmlformats.org/officeDocument/2006/relationships/tags" Target="../tags/tag3793.xml"/><Relationship Id="rId15" Type="http://schemas.openxmlformats.org/officeDocument/2006/relationships/tags" Target="../tags/tag3802.xml"/><Relationship Id="rId23" Type="http://schemas.openxmlformats.org/officeDocument/2006/relationships/tags" Target="../tags/tag3810.xml"/><Relationship Id="rId28" Type="http://schemas.openxmlformats.org/officeDocument/2006/relationships/tags" Target="../tags/tag3815.xml"/><Relationship Id="rId36" Type="http://schemas.openxmlformats.org/officeDocument/2006/relationships/tags" Target="../tags/tag3823.xml"/><Relationship Id="rId49" Type="http://schemas.openxmlformats.org/officeDocument/2006/relationships/tags" Target="../tags/tag3836.xml"/><Relationship Id="rId57" Type="http://schemas.openxmlformats.org/officeDocument/2006/relationships/tags" Target="../tags/tag3844.xml"/></Relationships>
</file>

<file path=ppt/slides/_rels/slide128.xml.rels><?xml version="1.0" encoding="UTF-8" standalone="yes"?>
<Relationships xmlns="http://schemas.openxmlformats.org/package/2006/relationships"><Relationship Id="rId13" Type="http://schemas.openxmlformats.org/officeDocument/2006/relationships/tags" Target="../tags/tag3879.xml"/><Relationship Id="rId18" Type="http://schemas.openxmlformats.org/officeDocument/2006/relationships/tags" Target="../tags/tag3884.xml"/><Relationship Id="rId26" Type="http://schemas.openxmlformats.org/officeDocument/2006/relationships/tags" Target="../tags/tag3892.xml"/><Relationship Id="rId39" Type="http://schemas.openxmlformats.org/officeDocument/2006/relationships/tags" Target="../tags/tag3905.xml"/><Relationship Id="rId21" Type="http://schemas.openxmlformats.org/officeDocument/2006/relationships/tags" Target="../tags/tag3887.xml"/><Relationship Id="rId34" Type="http://schemas.openxmlformats.org/officeDocument/2006/relationships/tags" Target="../tags/tag3900.xml"/><Relationship Id="rId42" Type="http://schemas.openxmlformats.org/officeDocument/2006/relationships/tags" Target="../tags/tag3908.xml"/><Relationship Id="rId47" Type="http://schemas.openxmlformats.org/officeDocument/2006/relationships/tags" Target="../tags/tag3913.xml"/><Relationship Id="rId50" Type="http://schemas.openxmlformats.org/officeDocument/2006/relationships/tags" Target="../tags/tag3916.xml"/><Relationship Id="rId55" Type="http://schemas.openxmlformats.org/officeDocument/2006/relationships/tags" Target="../tags/tag3921.xml"/><Relationship Id="rId63" Type="http://schemas.openxmlformats.org/officeDocument/2006/relationships/tags" Target="../tags/tag3929.xml"/><Relationship Id="rId68" Type="http://schemas.openxmlformats.org/officeDocument/2006/relationships/tags" Target="../tags/tag3934.xml"/><Relationship Id="rId76" Type="http://schemas.openxmlformats.org/officeDocument/2006/relationships/tags" Target="../tags/tag3942.xml"/><Relationship Id="rId7" Type="http://schemas.openxmlformats.org/officeDocument/2006/relationships/tags" Target="../tags/tag3873.xml"/><Relationship Id="rId71" Type="http://schemas.openxmlformats.org/officeDocument/2006/relationships/tags" Target="../tags/tag3937.xml"/><Relationship Id="rId2" Type="http://schemas.openxmlformats.org/officeDocument/2006/relationships/tags" Target="../tags/tag3868.xml"/><Relationship Id="rId16" Type="http://schemas.openxmlformats.org/officeDocument/2006/relationships/tags" Target="../tags/tag3882.xml"/><Relationship Id="rId29" Type="http://schemas.openxmlformats.org/officeDocument/2006/relationships/tags" Target="../tags/tag3895.xml"/><Relationship Id="rId11" Type="http://schemas.openxmlformats.org/officeDocument/2006/relationships/tags" Target="../tags/tag3877.xml"/><Relationship Id="rId24" Type="http://schemas.openxmlformats.org/officeDocument/2006/relationships/tags" Target="../tags/tag3890.xml"/><Relationship Id="rId32" Type="http://schemas.openxmlformats.org/officeDocument/2006/relationships/tags" Target="../tags/tag3898.xml"/><Relationship Id="rId37" Type="http://schemas.openxmlformats.org/officeDocument/2006/relationships/tags" Target="../tags/tag3903.xml"/><Relationship Id="rId40" Type="http://schemas.openxmlformats.org/officeDocument/2006/relationships/tags" Target="../tags/tag3906.xml"/><Relationship Id="rId45" Type="http://schemas.openxmlformats.org/officeDocument/2006/relationships/tags" Target="../tags/tag3911.xml"/><Relationship Id="rId53" Type="http://schemas.openxmlformats.org/officeDocument/2006/relationships/tags" Target="../tags/tag3919.xml"/><Relationship Id="rId58" Type="http://schemas.openxmlformats.org/officeDocument/2006/relationships/tags" Target="../tags/tag3924.xml"/><Relationship Id="rId66" Type="http://schemas.openxmlformats.org/officeDocument/2006/relationships/tags" Target="../tags/tag3932.xml"/><Relationship Id="rId74" Type="http://schemas.openxmlformats.org/officeDocument/2006/relationships/tags" Target="../tags/tag3940.xml"/><Relationship Id="rId79" Type="http://schemas.openxmlformats.org/officeDocument/2006/relationships/tags" Target="../tags/tag3945.xml"/><Relationship Id="rId5" Type="http://schemas.openxmlformats.org/officeDocument/2006/relationships/tags" Target="../tags/tag3871.xml"/><Relationship Id="rId61" Type="http://schemas.openxmlformats.org/officeDocument/2006/relationships/tags" Target="../tags/tag3927.xml"/><Relationship Id="rId82" Type="http://schemas.openxmlformats.org/officeDocument/2006/relationships/slideLayout" Target="../slideLayouts/slideLayout7.xml"/><Relationship Id="rId10" Type="http://schemas.openxmlformats.org/officeDocument/2006/relationships/tags" Target="../tags/tag3876.xml"/><Relationship Id="rId19" Type="http://schemas.openxmlformats.org/officeDocument/2006/relationships/tags" Target="../tags/tag3885.xml"/><Relationship Id="rId31" Type="http://schemas.openxmlformats.org/officeDocument/2006/relationships/tags" Target="../tags/tag3897.xml"/><Relationship Id="rId44" Type="http://schemas.openxmlformats.org/officeDocument/2006/relationships/tags" Target="../tags/tag3910.xml"/><Relationship Id="rId52" Type="http://schemas.openxmlformats.org/officeDocument/2006/relationships/tags" Target="../tags/tag3918.xml"/><Relationship Id="rId60" Type="http://schemas.openxmlformats.org/officeDocument/2006/relationships/tags" Target="../tags/tag3926.xml"/><Relationship Id="rId65" Type="http://schemas.openxmlformats.org/officeDocument/2006/relationships/tags" Target="../tags/tag3931.xml"/><Relationship Id="rId73" Type="http://schemas.openxmlformats.org/officeDocument/2006/relationships/tags" Target="../tags/tag3939.xml"/><Relationship Id="rId78" Type="http://schemas.openxmlformats.org/officeDocument/2006/relationships/tags" Target="../tags/tag3944.xml"/><Relationship Id="rId81" Type="http://schemas.openxmlformats.org/officeDocument/2006/relationships/tags" Target="../tags/tag3947.xml"/><Relationship Id="rId4" Type="http://schemas.openxmlformats.org/officeDocument/2006/relationships/tags" Target="../tags/tag3870.xml"/><Relationship Id="rId9" Type="http://schemas.openxmlformats.org/officeDocument/2006/relationships/tags" Target="../tags/tag3875.xml"/><Relationship Id="rId14" Type="http://schemas.openxmlformats.org/officeDocument/2006/relationships/tags" Target="../tags/tag3880.xml"/><Relationship Id="rId22" Type="http://schemas.openxmlformats.org/officeDocument/2006/relationships/tags" Target="../tags/tag3888.xml"/><Relationship Id="rId27" Type="http://schemas.openxmlformats.org/officeDocument/2006/relationships/tags" Target="../tags/tag3893.xml"/><Relationship Id="rId30" Type="http://schemas.openxmlformats.org/officeDocument/2006/relationships/tags" Target="../tags/tag3896.xml"/><Relationship Id="rId35" Type="http://schemas.openxmlformats.org/officeDocument/2006/relationships/tags" Target="../tags/tag3901.xml"/><Relationship Id="rId43" Type="http://schemas.openxmlformats.org/officeDocument/2006/relationships/tags" Target="../tags/tag3909.xml"/><Relationship Id="rId48" Type="http://schemas.openxmlformats.org/officeDocument/2006/relationships/tags" Target="../tags/tag3914.xml"/><Relationship Id="rId56" Type="http://schemas.openxmlformats.org/officeDocument/2006/relationships/tags" Target="../tags/tag3922.xml"/><Relationship Id="rId64" Type="http://schemas.openxmlformats.org/officeDocument/2006/relationships/tags" Target="../tags/tag3930.xml"/><Relationship Id="rId69" Type="http://schemas.openxmlformats.org/officeDocument/2006/relationships/tags" Target="../tags/tag3935.xml"/><Relationship Id="rId77" Type="http://schemas.openxmlformats.org/officeDocument/2006/relationships/tags" Target="../tags/tag3943.xml"/><Relationship Id="rId8" Type="http://schemas.openxmlformats.org/officeDocument/2006/relationships/tags" Target="../tags/tag3874.xml"/><Relationship Id="rId51" Type="http://schemas.openxmlformats.org/officeDocument/2006/relationships/tags" Target="../tags/tag3917.xml"/><Relationship Id="rId72" Type="http://schemas.openxmlformats.org/officeDocument/2006/relationships/tags" Target="../tags/tag3938.xml"/><Relationship Id="rId80" Type="http://schemas.openxmlformats.org/officeDocument/2006/relationships/tags" Target="../tags/tag3946.xml"/><Relationship Id="rId3" Type="http://schemas.openxmlformats.org/officeDocument/2006/relationships/tags" Target="../tags/tag3869.xml"/><Relationship Id="rId12" Type="http://schemas.openxmlformats.org/officeDocument/2006/relationships/tags" Target="../tags/tag3878.xml"/><Relationship Id="rId17" Type="http://schemas.openxmlformats.org/officeDocument/2006/relationships/tags" Target="../tags/tag3883.xml"/><Relationship Id="rId25" Type="http://schemas.openxmlformats.org/officeDocument/2006/relationships/tags" Target="../tags/tag3891.xml"/><Relationship Id="rId33" Type="http://schemas.openxmlformats.org/officeDocument/2006/relationships/tags" Target="../tags/tag3899.xml"/><Relationship Id="rId38" Type="http://schemas.openxmlformats.org/officeDocument/2006/relationships/tags" Target="../tags/tag3904.xml"/><Relationship Id="rId46" Type="http://schemas.openxmlformats.org/officeDocument/2006/relationships/tags" Target="../tags/tag3912.xml"/><Relationship Id="rId59" Type="http://schemas.openxmlformats.org/officeDocument/2006/relationships/tags" Target="../tags/tag3925.xml"/><Relationship Id="rId67" Type="http://schemas.openxmlformats.org/officeDocument/2006/relationships/tags" Target="../tags/tag3933.xml"/><Relationship Id="rId20" Type="http://schemas.openxmlformats.org/officeDocument/2006/relationships/tags" Target="../tags/tag3886.xml"/><Relationship Id="rId41" Type="http://schemas.openxmlformats.org/officeDocument/2006/relationships/tags" Target="../tags/tag3907.xml"/><Relationship Id="rId54" Type="http://schemas.openxmlformats.org/officeDocument/2006/relationships/tags" Target="../tags/tag3920.xml"/><Relationship Id="rId62" Type="http://schemas.openxmlformats.org/officeDocument/2006/relationships/tags" Target="../tags/tag3928.xml"/><Relationship Id="rId70" Type="http://schemas.openxmlformats.org/officeDocument/2006/relationships/tags" Target="../tags/tag3936.xml"/><Relationship Id="rId75" Type="http://schemas.openxmlformats.org/officeDocument/2006/relationships/tags" Target="../tags/tag3941.xml"/><Relationship Id="rId83" Type="http://schemas.openxmlformats.org/officeDocument/2006/relationships/notesSlide" Target="../notesSlides/notesSlide69.xml"/><Relationship Id="rId1" Type="http://schemas.openxmlformats.org/officeDocument/2006/relationships/tags" Target="../tags/tag3867.xml"/><Relationship Id="rId6" Type="http://schemas.openxmlformats.org/officeDocument/2006/relationships/tags" Target="../tags/tag3872.xml"/><Relationship Id="rId15" Type="http://schemas.openxmlformats.org/officeDocument/2006/relationships/tags" Target="../tags/tag3881.xml"/><Relationship Id="rId23" Type="http://schemas.openxmlformats.org/officeDocument/2006/relationships/tags" Target="../tags/tag3889.xml"/><Relationship Id="rId28" Type="http://schemas.openxmlformats.org/officeDocument/2006/relationships/tags" Target="../tags/tag3894.xml"/><Relationship Id="rId36" Type="http://schemas.openxmlformats.org/officeDocument/2006/relationships/tags" Target="../tags/tag3902.xml"/><Relationship Id="rId49" Type="http://schemas.openxmlformats.org/officeDocument/2006/relationships/tags" Target="../tags/tag3915.xml"/><Relationship Id="rId57" Type="http://schemas.openxmlformats.org/officeDocument/2006/relationships/tags" Target="../tags/tag3923.xml"/></Relationships>
</file>

<file path=ppt/slides/_rels/slide129.xml.rels><?xml version="1.0" encoding="UTF-8" standalone="yes"?>
<Relationships xmlns="http://schemas.openxmlformats.org/package/2006/relationships"><Relationship Id="rId13" Type="http://schemas.openxmlformats.org/officeDocument/2006/relationships/tags" Target="../tags/tag3960.xml"/><Relationship Id="rId18" Type="http://schemas.openxmlformats.org/officeDocument/2006/relationships/tags" Target="../tags/tag3965.xml"/><Relationship Id="rId26" Type="http://schemas.openxmlformats.org/officeDocument/2006/relationships/tags" Target="../tags/tag3973.xml"/><Relationship Id="rId39" Type="http://schemas.openxmlformats.org/officeDocument/2006/relationships/tags" Target="../tags/tag3986.xml"/><Relationship Id="rId21" Type="http://schemas.openxmlformats.org/officeDocument/2006/relationships/tags" Target="../tags/tag3968.xml"/><Relationship Id="rId34" Type="http://schemas.openxmlformats.org/officeDocument/2006/relationships/tags" Target="../tags/tag3981.xml"/><Relationship Id="rId42" Type="http://schemas.openxmlformats.org/officeDocument/2006/relationships/tags" Target="../tags/tag3989.xml"/><Relationship Id="rId47" Type="http://schemas.openxmlformats.org/officeDocument/2006/relationships/tags" Target="../tags/tag3994.xml"/><Relationship Id="rId50" Type="http://schemas.openxmlformats.org/officeDocument/2006/relationships/tags" Target="../tags/tag3997.xml"/><Relationship Id="rId55" Type="http://schemas.openxmlformats.org/officeDocument/2006/relationships/tags" Target="../tags/tag4002.xml"/><Relationship Id="rId63" Type="http://schemas.openxmlformats.org/officeDocument/2006/relationships/slideLayout" Target="../slideLayouts/slideLayout7.xml"/><Relationship Id="rId7" Type="http://schemas.openxmlformats.org/officeDocument/2006/relationships/tags" Target="../tags/tag3954.xml"/><Relationship Id="rId2" Type="http://schemas.openxmlformats.org/officeDocument/2006/relationships/tags" Target="../tags/tag3949.xml"/><Relationship Id="rId16" Type="http://schemas.openxmlformats.org/officeDocument/2006/relationships/tags" Target="../tags/tag3963.xml"/><Relationship Id="rId20" Type="http://schemas.openxmlformats.org/officeDocument/2006/relationships/tags" Target="../tags/tag3967.xml"/><Relationship Id="rId29" Type="http://schemas.openxmlformats.org/officeDocument/2006/relationships/tags" Target="../tags/tag3976.xml"/><Relationship Id="rId41" Type="http://schemas.openxmlformats.org/officeDocument/2006/relationships/tags" Target="../tags/tag3988.xml"/><Relationship Id="rId54" Type="http://schemas.openxmlformats.org/officeDocument/2006/relationships/tags" Target="../tags/tag4001.xml"/><Relationship Id="rId62" Type="http://schemas.openxmlformats.org/officeDocument/2006/relationships/tags" Target="../tags/tag4009.xml"/><Relationship Id="rId1" Type="http://schemas.openxmlformats.org/officeDocument/2006/relationships/tags" Target="../tags/tag3948.xml"/><Relationship Id="rId6" Type="http://schemas.openxmlformats.org/officeDocument/2006/relationships/tags" Target="../tags/tag3953.xml"/><Relationship Id="rId11" Type="http://schemas.openxmlformats.org/officeDocument/2006/relationships/tags" Target="../tags/tag3958.xml"/><Relationship Id="rId24" Type="http://schemas.openxmlformats.org/officeDocument/2006/relationships/tags" Target="../tags/tag3971.xml"/><Relationship Id="rId32" Type="http://schemas.openxmlformats.org/officeDocument/2006/relationships/tags" Target="../tags/tag3979.xml"/><Relationship Id="rId37" Type="http://schemas.openxmlformats.org/officeDocument/2006/relationships/tags" Target="../tags/tag3984.xml"/><Relationship Id="rId40" Type="http://schemas.openxmlformats.org/officeDocument/2006/relationships/tags" Target="../tags/tag3987.xml"/><Relationship Id="rId45" Type="http://schemas.openxmlformats.org/officeDocument/2006/relationships/tags" Target="../tags/tag3992.xml"/><Relationship Id="rId53" Type="http://schemas.openxmlformats.org/officeDocument/2006/relationships/tags" Target="../tags/tag4000.xml"/><Relationship Id="rId58" Type="http://schemas.openxmlformats.org/officeDocument/2006/relationships/tags" Target="../tags/tag4005.xml"/><Relationship Id="rId5" Type="http://schemas.openxmlformats.org/officeDocument/2006/relationships/tags" Target="../tags/tag3952.xml"/><Relationship Id="rId15" Type="http://schemas.openxmlformats.org/officeDocument/2006/relationships/tags" Target="../tags/tag3962.xml"/><Relationship Id="rId23" Type="http://schemas.openxmlformats.org/officeDocument/2006/relationships/tags" Target="../tags/tag3970.xml"/><Relationship Id="rId28" Type="http://schemas.openxmlformats.org/officeDocument/2006/relationships/tags" Target="../tags/tag3975.xml"/><Relationship Id="rId36" Type="http://schemas.openxmlformats.org/officeDocument/2006/relationships/tags" Target="../tags/tag3983.xml"/><Relationship Id="rId49" Type="http://schemas.openxmlformats.org/officeDocument/2006/relationships/tags" Target="../tags/tag3996.xml"/><Relationship Id="rId57" Type="http://schemas.openxmlformats.org/officeDocument/2006/relationships/tags" Target="../tags/tag4004.xml"/><Relationship Id="rId61" Type="http://schemas.openxmlformats.org/officeDocument/2006/relationships/tags" Target="../tags/tag4008.xml"/><Relationship Id="rId10" Type="http://schemas.openxmlformats.org/officeDocument/2006/relationships/tags" Target="../tags/tag3957.xml"/><Relationship Id="rId19" Type="http://schemas.openxmlformats.org/officeDocument/2006/relationships/tags" Target="../tags/tag3966.xml"/><Relationship Id="rId31" Type="http://schemas.openxmlformats.org/officeDocument/2006/relationships/tags" Target="../tags/tag3978.xml"/><Relationship Id="rId44" Type="http://schemas.openxmlformats.org/officeDocument/2006/relationships/tags" Target="../tags/tag3991.xml"/><Relationship Id="rId52" Type="http://schemas.openxmlformats.org/officeDocument/2006/relationships/tags" Target="../tags/tag3999.xml"/><Relationship Id="rId60" Type="http://schemas.openxmlformats.org/officeDocument/2006/relationships/tags" Target="../tags/tag4007.xml"/><Relationship Id="rId4" Type="http://schemas.openxmlformats.org/officeDocument/2006/relationships/tags" Target="../tags/tag3951.xml"/><Relationship Id="rId9" Type="http://schemas.openxmlformats.org/officeDocument/2006/relationships/tags" Target="../tags/tag3956.xml"/><Relationship Id="rId14" Type="http://schemas.openxmlformats.org/officeDocument/2006/relationships/tags" Target="../tags/tag3961.xml"/><Relationship Id="rId22" Type="http://schemas.openxmlformats.org/officeDocument/2006/relationships/tags" Target="../tags/tag3969.xml"/><Relationship Id="rId27" Type="http://schemas.openxmlformats.org/officeDocument/2006/relationships/tags" Target="../tags/tag3974.xml"/><Relationship Id="rId30" Type="http://schemas.openxmlformats.org/officeDocument/2006/relationships/tags" Target="../tags/tag3977.xml"/><Relationship Id="rId35" Type="http://schemas.openxmlformats.org/officeDocument/2006/relationships/tags" Target="../tags/tag3982.xml"/><Relationship Id="rId43" Type="http://schemas.openxmlformats.org/officeDocument/2006/relationships/tags" Target="../tags/tag3990.xml"/><Relationship Id="rId48" Type="http://schemas.openxmlformats.org/officeDocument/2006/relationships/tags" Target="../tags/tag3995.xml"/><Relationship Id="rId56" Type="http://schemas.openxmlformats.org/officeDocument/2006/relationships/tags" Target="../tags/tag4003.xml"/><Relationship Id="rId64" Type="http://schemas.openxmlformats.org/officeDocument/2006/relationships/notesSlide" Target="../notesSlides/notesSlide70.xml"/><Relationship Id="rId8" Type="http://schemas.openxmlformats.org/officeDocument/2006/relationships/tags" Target="../tags/tag3955.xml"/><Relationship Id="rId51" Type="http://schemas.openxmlformats.org/officeDocument/2006/relationships/tags" Target="../tags/tag3998.xml"/><Relationship Id="rId3" Type="http://schemas.openxmlformats.org/officeDocument/2006/relationships/tags" Target="../tags/tag3950.xml"/><Relationship Id="rId12" Type="http://schemas.openxmlformats.org/officeDocument/2006/relationships/tags" Target="../tags/tag3959.xml"/><Relationship Id="rId17" Type="http://schemas.openxmlformats.org/officeDocument/2006/relationships/tags" Target="../tags/tag3964.xml"/><Relationship Id="rId25" Type="http://schemas.openxmlformats.org/officeDocument/2006/relationships/tags" Target="../tags/tag3972.xml"/><Relationship Id="rId33" Type="http://schemas.openxmlformats.org/officeDocument/2006/relationships/tags" Target="../tags/tag3980.xml"/><Relationship Id="rId38" Type="http://schemas.openxmlformats.org/officeDocument/2006/relationships/tags" Target="../tags/tag3985.xml"/><Relationship Id="rId46" Type="http://schemas.openxmlformats.org/officeDocument/2006/relationships/tags" Target="../tags/tag3993.xml"/><Relationship Id="rId59" Type="http://schemas.openxmlformats.org/officeDocument/2006/relationships/tags" Target="../tags/tag400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205.xml"/><Relationship Id="rId1" Type="http://schemas.openxmlformats.org/officeDocument/2006/relationships/tags" Target="../tags/tag204.xml"/><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130.xml.rels><?xml version="1.0" encoding="UTF-8" standalone="yes"?>
<Relationships xmlns="http://schemas.openxmlformats.org/package/2006/relationships"><Relationship Id="rId8" Type="http://schemas.openxmlformats.org/officeDocument/2006/relationships/tags" Target="../tags/tag4017.xml"/><Relationship Id="rId13" Type="http://schemas.openxmlformats.org/officeDocument/2006/relationships/tags" Target="../tags/tag4022.xml"/><Relationship Id="rId18" Type="http://schemas.openxmlformats.org/officeDocument/2006/relationships/tags" Target="../tags/tag4027.xml"/><Relationship Id="rId3" Type="http://schemas.openxmlformats.org/officeDocument/2006/relationships/tags" Target="../tags/tag4012.xml"/><Relationship Id="rId21" Type="http://schemas.openxmlformats.org/officeDocument/2006/relationships/image" Target="../media/image78.png"/><Relationship Id="rId7" Type="http://schemas.openxmlformats.org/officeDocument/2006/relationships/tags" Target="../tags/tag4016.xml"/><Relationship Id="rId12" Type="http://schemas.openxmlformats.org/officeDocument/2006/relationships/tags" Target="../tags/tag4021.xml"/><Relationship Id="rId17" Type="http://schemas.openxmlformats.org/officeDocument/2006/relationships/tags" Target="../tags/tag4026.xml"/><Relationship Id="rId2" Type="http://schemas.openxmlformats.org/officeDocument/2006/relationships/tags" Target="../tags/tag4011.xml"/><Relationship Id="rId16" Type="http://schemas.openxmlformats.org/officeDocument/2006/relationships/tags" Target="../tags/tag4025.xml"/><Relationship Id="rId20" Type="http://schemas.openxmlformats.org/officeDocument/2006/relationships/notesSlide" Target="../notesSlides/notesSlide71.xml"/><Relationship Id="rId1" Type="http://schemas.openxmlformats.org/officeDocument/2006/relationships/tags" Target="../tags/tag4010.xml"/><Relationship Id="rId6" Type="http://schemas.openxmlformats.org/officeDocument/2006/relationships/tags" Target="../tags/tag4015.xml"/><Relationship Id="rId11" Type="http://schemas.openxmlformats.org/officeDocument/2006/relationships/tags" Target="../tags/tag4020.xml"/><Relationship Id="rId5" Type="http://schemas.openxmlformats.org/officeDocument/2006/relationships/tags" Target="../tags/tag4014.xml"/><Relationship Id="rId15" Type="http://schemas.openxmlformats.org/officeDocument/2006/relationships/tags" Target="../tags/tag4024.xml"/><Relationship Id="rId10" Type="http://schemas.openxmlformats.org/officeDocument/2006/relationships/tags" Target="../tags/tag4019.xml"/><Relationship Id="rId19" Type="http://schemas.openxmlformats.org/officeDocument/2006/relationships/slideLayout" Target="../slideLayouts/slideLayout7.xml"/><Relationship Id="rId4" Type="http://schemas.openxmlformats.org/officeDocument/2006/relationships/tags" Target="../tags/tag4013.xml"/><Relationship Id="rId9" Type="http://schemas.openxmlformats.org/officeDocument/2006/relationships/tags" Target="../tags/tag4018.xml"/><Relationship Id="rId14" Type="http://schemas.openxmlformats.org/officeDocument/2006/relationships/tags" Target="../tags/tag4023.xml"/></Relationships>
</file>

<file path=ppt/slides/_rels/slide131.xml.rels><?xml version="1.0" encoding="UTF-8" standalone="yes"?>
<Relationships xmlns="http://schemas.openxmlformats.org/package/2006/relationships"><Relationship Id="rId13" Type="http://schemas.openxmlformats.org/officeDocument/2006/relationships/tags" Target="../tags/tag4040.xml"/><Relationship Id="rId18" Type="http://schemas.openxmlformats.org/officeDocument/2006/relationships/tags" Target="../tags/tag4045.xml"/><Relationship Id="rId26" Type="http://schemas.openxmlformats.org/officeDocument/2006/relationships/tags" Target="../tags/tag4053.xml"/><Relationship Id="rId39" Type="http://schemas.openxmlformats.org/officeDocument/2006/relationships/tags" Target="../tags/tag4066.xml"/><Relationship Id="rId21" Type="http://schemas.openxmlformats.org/officeDocument/2006/relationships/tags" Target="../tags/tag4048.xml"/><Relationship Id="rId34" Type="http://schemas.openxmlformats.org/officeDocument/2006/relationships/tags" Target="../tags/tag4061.xml"/><Relationship Id="rId42" Type="http://schemas.openxmlformats.org/officeDocument/2006/relationships/tags" Target="../tags/tag4069.xml"/><Relationship Id="rId47" Type="http://schemas.openxmlformats.org/officeDocument/2006/relationships/tags" Target="../tags/tag4074.xml"/><Relationship Id="rId50" Type="http://schemas.openxmlformats.org/officeDocument/2006/relationships/tags" Target="../tags/tag4077.xml"/><Relationship Id="rId55" Type="http://schemas.openxmlformats.org/officeDocument/2006/relationships/tags" Target="../tags/tag4082.xml"/><Relationship Id="rId7" Type="http://schemas.openxmlformats.org/officeDocument/2006/relationships/tags" Target="../tags/tag4034.xml"/><Relationship Id="rId12" Type="http://schemas.openxmlformats.org/officeDocument/2006/relationships/tags" Target="../tags/tag4039.xml"/><Relationship Id="rId17" Type="http://schemas.openxmlformats.org/officeDocument/2006/relationships/tags" Target="../tags/tag4044.xml"/><Relationship Id="rId25" Type="http://schemas.openxmlformats.org/officeDocument/2006/relationships/tags" Target="../tags/tag4052.xml"/><Relationship Id="rId33" Type="http://schemas.openxmlformats.org/officeDocument/2006/relationships/tags" Target="../tags/tag4060.xml"/><Relationship Id="rId38" Type="http://schemas.openxmlformats.org/officeDocument/2006/relationships/tags" Target="../tags/tag4065.xml"/><Relationship Id="rId46" Type="http://schemas.openxmlformats.org/officeDocument/2006/relationships/tags" Target="../tags/tag4073.xml"/><Relationship Id="rId59" Type="http://schemas.openxmlformats.org/officeDocument/2006/relationships/notesSlide" Target="../notesSlides/notesSlide72.xml"/><Relationship Id="rId2" Type="http://schemas.openxmlformats.org/officeDocument/2006/relationships/tags" Target="../tags/tag4029.xml"/><Relationship Id="rId16" Type="http://schemas.openxmlformats.org/officeDocument/2006/relationships/tags" Target="../tags/tag4043.xml"/><Relationship Id="rId20" Type="http://schemas.openxmlformats.org/officeDocument/2006/relationships/tags" Target="../tags/tag4047.xml"/><Relationship Id="rId29" Type="http://schemas.openxmlformats.org/officeDocument/2006/relationships/tags" Target="../tags/tag4056.xml"/><Relationship Id="rId41" Type="http://schemas.openxmlformats.org/officeDocument/2006/relationships/tags" Target="../tags/tag4068.xml"/><Relationship Id="rId54" Type="http://schemas.openxmlformats.org/officeDocument/2006/relationships/tags" Target="../tags/tag4081.xml"/><Relationship Id="rId1" Type="http://schemas.openxmlformats.org/officeDocument/2006/relationships/tags" Target="../tags/tag4028.xml"/><Relationship Id="rId6" Type="http://schemas.openxmlformats.org/officeDocument/2006/relationships/tags" Target="../tags/tag4033.xml"/><Relationship Id="rId11" Type="http://schemas.openxmlformats.org/officeDocument/2006/relationships/tags" Target="../tags/tag4038.xml"/><Relationship Id="rId24" Type="http://schemas.openxmlformats.org/officeDocument/2006/relationships/tags" Target="../tags/tag4051.xml"/><Relationship Id="rId32" Type="http://schemas.openxmlformats.org/officeDocument/2006/relationships/tags" Target="../tags/tag4059.xml"/><Relationship Id="rId37" Type="http://schemas.openxmlformats.org/officeDocument/2006/relationships/tags" Target="../tags/tag4064.xml"/><Relationship Id="rId40" Type="http://schemas.openxmlformats.org/officeDocument/2006/relationships/tags" Target="../tags/tag4067.xml"/><Relationship Id="rId45" Type="http://schemas.openxmlformats.org/officeDocument/2006/relationships/tags" Target="../tags/tag4072.xml"/><Relationship Id="rId53" Type="http://schemas.openxmlformats.org/officeDocument/2006/relationships/tags" Target="../tags/tag4080.xml"/><Relationship Id="rId58" Type="http://schemas.openxmlformats.org/officeDocument/2006/relationships/slideLayout" Target="../slideLayouts/slideLayout7.xml"/><Relationship Id="rId5" Type="http://schemas.openxmlformats.org/officeDocument/2006/relationships/tags" Target="../tags/tag4032.xml"/><Relationship Id="rId15" Type="http://schemas.openxmlformats.org/officeDocument/2006/relationships/tags" Target="../tags/tag4042.xml"/><Relationship Id="rId23" Type="http://schemas.openxmlformats.org/officeDocument/2006/relationships/tags" Target="../tags/tag4050.xml"/><Relationship Id="rId28" Type="http://schemas.openxmlformats.org/officeDocument/2006/relationships/tags" Target="../tags/tag4055.xml"/><Relationship Id="rId36" Type="http://schemas.openxmlformats.org/officeDocument/2006/relationships/tags" Target="../tags/tag4063.xml"/><Relationship Id="rId49" Type="http://schemas.openxmlformats.org/officeDocument/2006/relationships/tags" Target="../tags/tag4076.xml"/><Relationship Id="rId57" Type="http://schemas.openxmlformats.org/officeDocument/2006/relationships/tags" Target="../tags/tag4084.xml"/><Relationship Id="rId10" Type="http://schemas.openxmlformats.org/officeDocument/2006/relationships/tags" Target="../tags/tag4037.xml"/><Relationship Id="rId19" Type="http://schemas.openxmlformats.org/officeDocument/2006/relationships/tags" Target="../tags/tag4046.xml"/><Relationship Id="rId31" Type="http://schemas.openxmlformats.org/officeDocument/2006/relationships/tags" Target="../tags/tag4058.xml"/><Relationship Id="rId44" Type="http://schemas.openxmlformats.org/officeDocument/2006/relationships/tags" Target="../tags/tag4071.xml"/><Relationship Id="rId52" Type="http://schemas.openxmlformats.org/officeDocument/2006/relationships/tags" Target="../tags/tag4079.xml"/><Relationship Id="rId4" Type="http://schemas.openxmlformats.org/officeDocument/2006/relationships/tags" Target="../tags/tag4031.xml"/><Relationship Id="rId9" Type="http://schemas.openxmlformats.org/officeDocument/2006/relationships/tags" Target="../tags/tag4036.xml"/><Relationship Id="rId14" Type="http://schemas.openxmlformats.org/officeDocument/2006/relationships/tags" Target="../tags/tag4041.xml"/><Relationship Id="rId22" Type="http://schemas.openxmlformats.org/officeDocument/2006/relationships/tags" Target="../tags/tag4049.xml"/><Relationship Id="rId27" Type="http://schemas.openxmlformats.org/officeDocument/2006/relationships/tags" Target="../tags/tag4054.xml"/><Relationship Id="rId30" Type="http://schemas.openxmlformats.org/officeDocument/2006/relationships/tags" Target="../tags/tag4057.xml"/><Relationship Id="rId35" Type="http://schemas.openxmlformats.org/officeDocument/2006/relationships/tags" Target="../tags/tag4062.xml"/><Relationship Id="rId43" Type="http://schemas.openxmlformats.org/officeDocument/2006/relationships/tags" Target="../tags/tag4070.xml"/><Relationship Id="rId48" Type="http://schemas.openxmlformats.org/officeDocument/2006/relationships/tags" Target="../tags/tag4075.xml"/><Relationship Id="rId56" Type="http://schemas.openxmlformats.org/officeDocument/2006/relationships/tags" Target="../tags/tag4083.xml"/><Relationship Id="rId8" Type="http://schemas.openxmlformats.org/officeDocument/2006/relationships/tags" Target="../tags/tag4035.xml"/><Relationship Id="rId51" Type="http://schemas.openxmlformats.org/officeDocument/2006/relationships/tags" Target="../tags/tag4078.xml"/><Relationship Id="rId3" Type="http://schemas.openxmlformats.org/officeDocument/2006/relationships/tags" Target="../tags/tag4030.xml"/></Relationships>
</file>

<file path=ppt/slides/_rels/slide132.xml.rels><?xml version="1.0" encoding="UTF-8" standalone="yes"?>
<Relationships xmlns="http://schemas.openxmlformats.org/package/2006/relationships"><Relationship Id="rId8" Type="http://schemas.openxmlformats.org/officeDocument/2006/relationships/tags" Target="../tags/tag4092.xml"/><Relationship Id="rId13" Type="http://schemas.openxmlformats.org/officeDocument/2006/relationships/tags" Target="../tags/tag4097.xml"/><Relationship Id="rId18" Type="http://schemas.openxmlformats.org/officeDocument/2006/relationships/tags" Target="../tags/tag4102.xml"/><Relationship Id="rId3" Type="http://schemas.openxmlformats.org/officeDocument/2006/relationships/tags" Target="../tags/tag4087.xml"/><Relationship Id="rId7" Type="http://schemas.openxmlformats.org/officeDocument/2006/relationships/tags" Target="../tags/tag4091.xml"/><Relationship Id="rId12" Type="http://schemas.openxmlformats.org/officeDocument/2006/relationships/tags" Target="../tags/tag4096.xml"/><Relationship Id="rId17" Type="http://schemas.openxmlformats.org/officeDocument/2006/relationships/tags" Target="../tags/tag4101.xml"/><Relationship Id="rId2" Type="http://schemas.openxmlformats.org/officeDocument/2006/relationships/tags" Target="../tags/tag4086.xml"/><Relationship Id="rId16" Type="http://schemas.openxmlformats.org/officeDocument/2006/relationships/tags" Target="../tags/tag4100.xml"/><Relationship Id="rId20" Type="http://schemas.openxmlformats.org/officeDocument/2006/relationships/notesSlide" Target="../notesSlides/notesSlide73.xml"/><Relationship Id="rId1" Type="http://schemas.openxmlformats.org/officeDocument/2006/relationships/tags" Target="../tags/tag4085.xml"/><Relationship Id="rId6" Type="http://schemas.openxmlformats.org/officeDocument/2006/relationships/tags" Target="../tags/tag4090.xml"/><Relationship Id="rId11" Type="http://schemas.openxmlformats.org/officeDocument/2006/relationships/tags" Target="../tags/tag4095.xml"/><Relationship Id="rId5" Type="http://schemas.openxmlformats.org/officeDocument/2006/relationships/tags" Target="../tags/tag4089.xml"/><Relationship Id="rId15" Type="http://schemas.openxmlformats.org/officeDocument/2006/relationships/tags" Target="../tags/tag4099.xml"/><Relationship Id="rId10" Type="http://schemas.openxmlformats.org/officeDocument/2006/relationships/tags" Target="../tags/tag4094.xml"/><Relationship Id="rId19" Type="http://schemas.openxmlformats.org/officeDocument/2006/relationships/slideLayout" Target="../slideLayouts/slideLayout7.xml"/><Relationship Id="rId4" Type="http://schemas.openxmlformats.org/officeDocument/2006/relationships/tags" Target="../tags/tag4088.xml"/><Relationship Id="rId9" Type="http://schemas.openxmlformats.org/officeDocument/2006/relationships/tags" Target="../tags/tag4093.xml"/><Relationship Id="rId14" Type="http://schemas.openxmlformats.org/officeDocument/2006/relationships/tags" Target="../tags/tag4098.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tags" Target="../tags/tag4103.xml"/><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8" Type="http://schemas.openxmlformats.org/officeDocument/2006/relationships/tags" Target="../tags/tag213.xml"/><Relationship Id="rId13" Type="http://schemas.openxmlformats.org/officeDocument/2006/relationships/tags" Target="../tags/tag218.xml"/><Relationship Id="rId18" Type="http://schemas.openxmlformats.org/officeDocument/2006/relationships/tags" Target="../tags/tag223.xml"/><Relationship Id="rId26" Type="http://schemas.openxmlformats.org/officeDocument/2006/relationships/notesSlide" Target="../notesSlides/notesSlide9.xml"/><Relationship Id="rId3" Type="http://schemas.openxmlformats.org/officeDocument/2006/relationships/tags" Target="../tags/tag208.xml"/><Relationship Id="rId21" Type="http://schemas.openxmlformats.org/officeDocument/2006/relationships/tags" Target="../tags/tag226.xml"/><Relationship Id="rId7" Type="http://schemas.openxmlformats.org/officeDocument/2006/relationships/tags" Target="../tags/tag212.xml"/><Relationship Id="rId12" Type="http://schemas.openxmlformats.org/officeDocument/2006/relationships/tags" Target="../tags/tag217.xml"/><Relationship Id="rId17" Type="http://schemas.openxmlformats.org/officeDocument/2006/relationships/tags" Target="../tags/tag222.xml"/><Relationship Id="rId25" Type="http://schemas.openxmlformats.org/officeDocument/2006/relationships/slideLayout" Target="../slideLayouts/slideLayout62.xml"/><Relationship Id="rId2" Type="http://schemas.openxmlformats.org/officeDocument/2006/relationships/tags" Target="../tags/tag207.xml"/><Relationship Id="rId16" Type="http://schemas.openxmlformats.org/officeDocument/2006/relationships/tags" Target="../tags/tag221.xml"/><Relationship Id="rId20" Type="http://schemas.openxmlformats.org/officeDocument/2006/relationships/tags" Target="../tags/tag225.xml"/><Relationship Id="rId1" Type="http://schemas.openxmlformats.org/officeDocument/2006/relationships/tags" Target="../tags/tag206.xml"/><Relationship Id="rId6" Type="http://schemas.openxmlformats.org/officeDocument/2006/relationships/tags" Target="../tags/tag211.xml"/><Relationship Id="rId11" Type="http://schemas.openxmlformats.org/officeDocument/2006/relationships/tags" Target="../tags/tag216.xml"/><Relationship Id="rId24" Type="http://schemas.openxmlformats.org/officeDocument/2006/relationships/tags" Target="../tags/tag229.xml"/><Relationship Id="rId5" Type="http://schemas.openxmlformats.org/officeDocument/2006/relationships/tags" Target="../tags/tag210.xml"/><Relationship Id="rId15" Type="http://schemas.openxmlformats.org/officeDocument/2006/relationships/tags" Target="../tags/tag220.xml"/><Relationship Id="rId23" Type="http://schemas.openxmlformats.org/officeDocument/2006/relationships/tags" Target="../tags/tag228.xml"/><Relationship Id="rId10" Type="http://schemas.openxmlformats.org/officeDocument/2006/relationships/tags" Target="../tags/tag215.xml"/><Relationship Id="rId19" Type="http://schemas.openxmlformats.org/officeDocument/2006/relationships/tags" Target="../tags/tag224.xml"/><Relationship Id="rId4" Type="http://schemas.openxmlformats.org/officeDocument/2006/relationships/tags" Target="../tags/tag209.xml"/><Relationship Id="rId9" Type="http://schemas.openxmlformats.org/officeDocument/2006/relationships/tags" Target="../tags/tag214.xml"/><Relationship Id="rId14" Type="http://schemas.openxmlformats.org/officeDocument/2006/relationships/tags" Target="../tags/tag219.xml"/><Relationship Id="rId22" Type="http://schemas.openxmlformats.org/officeDocument/2006/relationships/tags" Target="../tags/tag227.xml"/><Relationship Id="rId27"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231.xml"/><Relationship Id="rId1" Type="http://schemas.openxmlformats.org/officeDocument/2006/relationships/tags" Target="../tags/tag230.xml"/><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8" Type="http://schemas.openxmlformats.org/officeDocument/2006/relationships/tags" Target="../tags/tag239.xml"/><Relationship Id="rId13" Type="http://schemas.openxmlformats.org/officeDocument/2006/relationships/tags" Target="../tags/tag244.xml"/><Relationship Id="rId18" Type="http://schemas.openxmlformats.org/officeDocument/2006/relationships/tags" Target="../tags/tag249.xml"/><Relationship Id="rId26" Type="http://schemas.openxmlformats.org/officeDocument/2006/relationships/tags" Target="../tags/tag257.xml"/><Relationship Id="rId39" Type="http://schemas.openxmlformats.org/officeDocument/2006/relationships/slideLayout" Target="../slideLayouts/slideLayout62.xml"/><Relationship Id="rId3" Type="http://schemas.openxmlformats.org/officeDocument/2006/relationships/tags" Target="../tags/tag234.xml"/><Relationship Id="rId21" Type="http://schemas.openxmlformats.org/officeDocument/2006/relationships/tags" Target="../tags/tag252.xml"/><Relationship Id="rId34" Type="http://schemas.openxmlformats.org/officeDocument/2006/relationships/tags" Target="../tags/tag265.xml"/><Relationship Id="rId7" Type="http://schemas.openxmlformats.org/officeDocument/2006/relationships/tags" Target="../tags/tag238.xml"/><Relationship Id="rId12" Type="http://schemas.openxmlformats.org/officeDocument/2006/relationships/tags" Target="../tags/tag243.xml"/><Relationship Id="rId17" Type="http://schemas.openxmlformats.org/officeDocument/2006/relationships/tags" Target="../tags/tag248.xml"/><Relationship Id="rId25" Type="http://schemas.openxmlformats.org/officeDocument/2006/relationships/tags" Target="../tags/tag256.xml"/><Relationship Id="rId33" Type="http://schemas.openxmlformats.org/officeDocument/2006/relationships/tags" Target="../tags/tag264.xml"/><Relationship Id="rId38" Type="http://schemas.openxmlformats.org/officeDocument/2006/relationships/tags" Target="../tags/tag269.xml"/><Relationship Id="rId2" Type="http://schemas.openxmlformats.org/officeDocument/2006/relationships/tags" Target="../tags/tag233.xml"/><Relationship Id="rId16" Type="http://schemas.openxmlformats.org/officeDocument/2006/relationships/tags" Target="../tags/tag247.xml"/><Relationship Id="rId20" Type="http://schemas.openxmlformats.org/officeDocument/2006/relationships/tags" Target="../tags/tag251.xml"/><Relationship Id="rId29" Type="http://schemas.openxmlformats.org/officeDocument/2006/relationships/tags" Target="../tags/tag260.xml"/><Relationship Id="rId41" Type="http://schemas.openxmlformats.org/officeDocument/2006/relationships/image" Target="../media/image6.png"/><Relationship Id="rId1" Type="http://schemas.openxmlformats.org/officeDocument/2006/relationships/tags" Target="../tags/tag232.xml"/><Relationship Id="rId6" Type="http://schemas.openxmlformats.org/officeDocument/2006/relationships/tags" Target="../tags/tag237.xml"/><Relationship Id="rId11" Type="http://schemas.openxmlformats.org/officeDocument/2006/relationships/tags" Target="../tags/tag242.xml"/><Relationship Id="rId24" Type="http://schemas.openxmlformats.org/officeDocument/2006/relationships/tags" Target="../tags/tag255.xml"/><Relationship Id="rId32" Type="http://schemas.openxmlformats.org/officeDocument/2006/relationships/tags" Target="../tags/tag263.xml"/><Relationship Id="rId37" Type="http://schemas.openxmlformats.org/officeDocument/2006/relationships/tags" Target="../tags/tag268.xml"/><Relationship Id="rId40" Type="http://schemas.openxmlformats.org/officeDocument/2006/relationships/notesSlide" Target="../notesSlides/notesSlide11.xml"/><Relationship Id="rId5" Type="http://schemas.openxmlformats.org/officeDocument/2006/relationships/tags" Target="../tags/tag236.xml"/><Relationship Id="rId15" Type="http://schemas.openxmlformats.org/officeDocument/2006/relationships/tags" Target="../tags/tag246.xml"/><Relationship Id="rId23" Type="http://schemas.openxmlformats.org/officeDocument/2006/relationships/tags" Target="../tags/tag254.xml"/><Relationship Id="rId28" Type="http://schemas.openxmlformats.org/officeDocument/2006/relationships/tags" Target="../tags/tag259.xml"/><Relationship Id="rId36" Type="http://schemas.openxmlformats.org/officeDocument/2006/relationships/tags" Target="../tags/tag267.xml"/><Relationship Id="rId10" Type="http://schemas.openxmlformats.org/officeDocument/2006/relationships/tags" Target="../tags/tag241.xml"/><Relationship Id="rId19" Type="http://schemas.openxmlformats.org/officeDocument/2006/relationships/tags" Target="../tags/tag250.xml"/><Relationship Id="rId31" Type="http://schemas.openxmlformats.org/officeDocument/2006/relationships/tags" Target="../tags/tag262.xml"/><Relationship Id="rId4" Type="http://schemas.openxmlformats.org/officeDocument/2006/relationships/tags" Target="../tags/tag235.xml"/><Relationship Id="rId9" Type="http://schemas.openxmlformats.org/officeDocument/2006/relationships/tags" Target="../tags/tag240.xml"/><Relationship Id="rId14" Type="http://schemas.openxmlformats.org/officeDocument/2006/relationships/tags" Target="../tags/tag245.xml"/><Relationship Id="rId22" Type="http://schemas.openxmlformats.org/officeDocument/2006/relationships/tags" Target="../tags/tag253.xml"/><Relationship Id="rId27" Type="http://schemas.openxmlformats.org/officeDocument/2006/relationships/tags" Target="../tags/tag258.xml"/><Relationship Id="rId30" Type="http://schemas.openxmlformats.org/officeDocument/2006/relationships/tags" Target="../tags/tag261.xml"/><Relationship Id="rId35" Type="http://schemas.openxmlformats.org/officeDocument/2006/relationships/tags" Target="../tags/tag26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271.xml"/><Relationship Id="rId1" Type="http://schemas.openxmlformats.org/officeDocument/2006/relationships/tags" Target="../tags/tag270.xml"/><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8" Type="http://schemas.openxmlformats.org/officeDocument/2006/relationships/tags" Target="../tags/tag279.xml"/><Relationship Id="rId13" Type="http://schemas.openxmlformats.org/officeDocument/2006/relationships/tags" Target="../tags/tag284.xml"/><Relationship Id="rId18" Type="http://schemas.openxmlformats.org/officeDocument/2006/relationships/tags" Target="../tags/tag289.xml"/><Relationship Id="rId26" Type="http://schemas.openxmlformats.org/officeDocument/2006/relationships/notesSlide" Target="../notesSlides/notesSlide13.xml"/><Relationship Id="rId3" Type="http://schemas.openxmlformats.org/officeDocument/2006/relationships/tags" Target="../tags/tag274.xml"/><Relationship Id="rId21" Type="http://schemas.openxmlformats.org/officeDocument/2006/relationships/tags" Target="../tags/tag292.xml"/><Relationship Id="rId7" Type="http://schemas.openxmlformats.org/officeDocument/2006/relationships/tags" Target="../tags/tag278.xml"/><Relationship Id="rId12" Type="http://schemas.openxmlformats.org/officeDocument/2006/relationships/tags" Target="../tags/tag283.xml"/><Relationship Id="rId17" Type="http://schemas.openxmlformats.org/officeDocument/2006/relationships/tags" Target="../tags/tag288.xml"/><Relationship Id="rId25" Type="http://schemas.openxmlformats.org/officeDocument/2006/relationships/slideLayout" Target="../slideLayouts/slideLayout62.xml"/><Relationship Id="rId2" Type="http://schemas.openxmlformats.org/officeDocument/2006/relationships/tags" Target="../tags/tag273.xml"/><Relationship Id="rId16" Type="http://schemas.openxmlformats.org/officeDocument/2006/relationships/tags" Target="../tags/tag287.xml"/><Relationship Id="rId20" Type="http://schemas.openxmlformats.org/officeDocument/2006/relationships/tags" Target="../tags/tag291.xml"/><Relationship Id="rId1" Type="http://schemas.openxmlformats.org/officeDocument/2006/relationships/tags" Target="../tags/tag272.xml"/><Relationship Id="rId6" Type="http://schemas.openxmlformats.org/officeDocument/2006/relationships/tags" Target="../tags/tag277.xml"/><Relationship Id="rId11" Type="http://schemas.openxmlformats.org/officeDocument/2006/relationships/tags" Target="../tags/tag282.xml"/><Relationship Id="rId24" Type="http://schemas.openxmlformats.org/officeDocument/2006/relationships/tags" Target="../tags/tag295.xml"/><Relationship Id="rId5" Type="http://schemas.openxmlformats.org/officeDocument/2006/relationships/tags" Target="../tags/tag276.xml"/><Relationship Id="rId15" Type="http://schemas.openxmlformats.org/officeDocument/2006/relationships/tags" Target="../tags/tag286.xml"/><Relationship Id="rId23" Type="http://schemas.openxmlformats.org/officeDocument/2006/relationships/tags" Target="../tags/tag294.xml"/><Relationship Id="rId10" Type="http://schemas.openxmlformats.org/officeDocument/2006/relationships/tags" Target="../tags/tag281.xml"/><Relationship Id="rId19" Type="http://schemas.openxmlformats.org/officeDocument/2006/relationships/tags" Target="../tags/tag290.xml"/><Relationship Id="rId4" Type="http://schemas.openxmlformats.org/officeDocument/2006/relationships/tags" Target="../tags/tag275.xml"/><Relationship Id="rId9" Type="http://schemas.openxmlformats.org/officeDocument/2006/relationships/tags" Target="../tags/tag280.xml"/><Relationship Id="rId14" Type="http://schemas.openxmlformats.org/officeDocument/2006/relationships/tags" Target="../tags/tag285.xml"/><Relationship Id="rId22" Type="http://schemas.openxmlformats.org/officeDocument/2006/relationships/tags" Target="../tags/tag293.xml"/><Relationship Id="rId27"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297.xml"/><Relationship Id="rId1" Type="http://schemas.openxmlformats.org/officeDocument/2006/relationships/tags" Target="../tags/tag296.xml"/><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tags" Target="../tags/tag310.xml"/><Relationship Id="rId18" Type="http://schemas.openxmlformats.org/officeDocument/2006/relationships/tags" Target="../tags/tag315.xml"/><Relationship Id="rId26" Type="http://schemas.openxmlformats.org/officeDocument/2006/relationships/tags" Target="../tags/tag323.xml"/><Relationship Id="rId39" Type="http://schemas.openxmlformats.org/officeDocument/2006/relationships/slideLayout" Target="../slideLayouts/slideLayout62.xml"/><Relationship Id="rId3" Type="http://schemas.openxmlformats.org/officeDocument/2006/relationships/tags" Target="../tags/tag300.xml"/><Relationship Id="rId21" Type="http://schemas.openxmlformats.org/officeDocument/2006/relationships/tags" Target="../tags/tag318.xml"/><Relationship Id="rId34" Type="http://schemas.openxmlformats.org/officeDocument/2006/relationships/tags" Target="../tags/tag331.xml"/><Relationship Id="rId7" Type="http://schemas.openxmlformats.org/officeDocument/2006/relationships/tags" Target="../tags/tag304.xml"/><Relationship Id="rId12" Type="http://schemas.openxmlformats.org/officeDocument/2006/relationships/tags" Target="../tags/tag309.xml"/><Relationship Id="rId17" Type="http://schemas.openxmlformats.org/officeDocument/2006/relationships/tags" Target="../tags/tag314.xml"/><Relationship Id="rId25" Type="http://schemas.openxmlformats.org/officeDocument/2006/relationships/tags" Target="../tags/tag322.xml"/><Relationship Id="rId33" Type="http://schemas.openxmlformats.org/officeDocument/2006/relationships/tags" Target="../tags/tag330.xml"/><Relationship Id="rId38" Type="http://schemas.openxmlformats.org/officeDocument/2006/relationships/tags" Target="../tags/tag335.xml"/><Relationship Id="rId2" Type="http://schemas.openxmlformats.org/officeDocument/2006/relationships/tags" Target="../tags/tag299.xml"/><Relationship Id="rId16" Type="http://schemas.openxmlformats.org/officeDocument/2006/relationships/tags" Target="../tags/tag313.xml"/><Relationship Id="rId20" Type="http://schemas.openxmlformats.org/officeDocument/2006/relationships/tags" Target="../tags/tag317.xml"/><Relationship Id="rId29" Type="http://schemas.openxmlformats.org/officeDocument/2006/relationships/tags" Target="../tags/tag326.xml"/><Relationship Id="rId41" Type="http://schemas.openxmlformats.org/officeDocument/2006/relationships/image" Target="../media/image7.png"/><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tags" Target="../tags/tag308.xml"/><Relationship Id="rId24" Type="http://schemas.openxmlformats.org/officeDocument/2006/relationships/tags" Target="../tags/tag321.xml"/><Relationship Id="rId32" Type="http://schemas.openxmlformats.org/officeDocument/2006/relationships/tags" Target="../tags/tag329.xml"/><Relationship Id="rId37" Type="http://schemas.openxmlformats.org/officeDocument/2006/relationships/tags" Target="../tags/tag334.xml"/><Relationship Id="rId40" Type="http://schemas.openxmlformats.org/officeDocument/2006/relationships/notesSlide" Target="../notesSlides/notesSlide15.xml"/><Relationship Id="rId5" Type="http://schemas.openxmlformats.org/officeDocument/2006/relationships/tags" Target="../tags/tag302.xml"/><Relationship Id="rId15" Type="http://schemas.openxmlformats.org/officeDocument/2006/relationships/tags" Target="../tags/tag312.xml"/><Relationship Id="rId23" Type="http://schemas.openxmlformats.org/officeDocument/2006/relationships/tags" Target="../tags/tag320.xml"/><Relationship Id="rId28" Type="http://schemas.openxmlformats.org/officeDocument/2006/relationships/tags" Target="../tags/tag325.xml"/><Relationship Id="rId36" Type="http://schemas.openxmlformats.org/officeDocument/2006/relationships/tags" Target="../tags/tag333.xml"/><Relationship Id="rId10" Type="http://schemas.openxmlformats.org/officeDocument/2006/relationships/tags" Target="../tags/tag307.xml"/><Relationship Id="rId19" Type="http://schemas.openxmlformats.org/officeDocument/2006/relationships/tags" Target="../tags/tag316.xml"/><Relationship Id="rId31" Type="http://schemas.openxmlformats.org/officeDocument/2006/relationships/tags" Target="../tags/tag328.xml"/><Relationship Id="rId4" Type="http://schemas.openxmlformats.org/officeDocument/2006/relationships/tags" Target="../tags/tag301.xml"/><Relationship Id="rId9" Type="http://schemas.openxmlformats.org/officeDocument/2006/relationships/tags" Target="../tags/tag306.xml"/><Relationship Id="rId14" Type="http://schemas.openxmlformats.org/officeDocument/2006/relationships/tags" Target="../tags/tag311.xml"/><Relationship Id="rId22" Type="http://schemas.openxmlformats.org/officeDocument/2006/relationships/tags" Target="../tags/tag319.xml"/><Relationship Id="rId27" Type="http://schemas.openxmlformats.org/officeDocument/2006/relationships/tags" Target="../tags/tag324.xml"/><Relationship Id="rId30" Type="http://schemas.openxmlformats.org/officeDocument/2006/relationships/tags" Target="../tags/tag327.xml"/><Relationship Id="rId35" Type="http://schemas.openxmlformats.org/officeDocument/2006/relationships/tags" Target="../tags/tag332.xml"/></Relationships>
</file>

<file path=ppt/slides/_rels/slide21.xml.rels><?xml version="1.0" encoding="UTF-8" standalone="yes"?>
<Relationships xmlns="http://schemas.openxmlformats.org/package/2006/relationships"><Relationship Id="rId8" Type="http://schemas.openxmlformats.org/officeDocument/2006/relationships/tags" Target="../tags/tag343.xml"/><Relationship Id="rId13" Type="http://schemas.openxmlformats.org/officeDocument/2006/relationships/tags" Target="../tags/tag348.xml"/><Relationship Id="rId3" Type="http://schemas.openxmlformats.org/officeDocument/2006/relationships/tags" Target="../tags/tag338.xml"/><Relationship Id="rId7" Type="http://schemas.openxmlformats.org/officeDocument/2006/relationships/tags" Target="../tags/tag342.xml"/><Relationship Id="rId12" Type="http://schemas.openxmlformats.org/officeDocument/2006/relationships/tags" Target="../tags/tag347.xml"/><Relationship Id="rId2" Type="http://schemas.openxmlformats.org/officeDocument/2006/relationships/tags" Target="../tags/tag337.xml"/><Relationship Id="rId16" Type="http://schemas.openxmlformats.org/officeDocument/2006/relationships/notesSlide" Target="../notesSlides/notesSlide16.xml"/><Relationship Id="rId1" Type="http://schemas.openxmlformats.org/officeDocument/2006/relationships/tags" Target="../tags/tag336.xml"/><Relationship Id="rId6" Type="http://schemas.openxmlformats.org/officeDocument/2006/relationships/tags" Target="../tags/tag341.xml"/><Relationship Id="rId11" Type="http://schemas.openxmlformats.org/officeDocument/2006/relationships/tags" Target="../tags/tag346.xml"/><Relationship Id="rId5" Type="http://schemas.openxmlformats.org/officeDocument/2006/relationships/tags" Target="../tags/tag340.xml"/><Relationship Id="rId15" Type="http://schemas.openxmlformats.org/officeDocument/2006/relationships/slideLayout" Target="../slideLayouts/slideLayout62.xml"/><Relationship Id="rId10" Type="http://schemas.openxmlformats.org/officeDocument/2006/relationships/tags" Target="../tags/tag345.xml"/><Relationship Id="rId4" Type="http://schemas.openxmlformats.org/officeDocument/2006/relationships/tags" Target="../tags/tag339.xml"/><Relationship Id="rId9" Type="http://schemas.openxmlformats.org/officeDocument/2006/relationships/tags" Target="../tags/tag344.xml"/><Relationship Id="rId14" Type="http://schemas.openxmlformats.org/officeDocument/2006/relationships/tags" Target="../tags/tag349.xml"/></Relationships>
</file>

<file path=ppt/slides/_rels/slide22.xml.rels><?xml version="1.0" encoding="UTF-8" standalone="yes"?>
<Relationships xmlns="http://schemas.openxmlformats.org/package/2006/relationships"><Relationship Id="rId13" Type="http://schemas.openxmlformats.org/officeDocument/2006/relationships/tags" Target="../tags/tag362.xml"/><Relationship Id="rId18" Type="http://schemas.openxmlformats.org/officeDocument/2006/relationships/tags" Target="../tags/tag367.xml"/><Relationship Id="rId26" Type="http://schemas.openxmlformats.org/officeDocument/2006/relationships/tags" Target="../tags/tag375.xml"/><Relationship Id="rId39" Type="http://schemas.openxmlformats.org/officeDocument/2006/relationships/tags" Target="../tags/tag388.xml"/><Relationship Id="rId21" Type="http://schemas.openxmlformats.org/officeDocument/2006/relationships/tags" Target="../tags/tag370.xml"/><Relationship Id="rId34" Type="http://schemas.openxmlformats.org/officeDocument/2006/relationships/tags" Target="../tags/tag383.xml"/><Relationship Id="rId42" Type="http://schemas.openxmlformats.org/officeDocument/2006/relationships/tags" Target="../tags/tag391.xml"/><Relationship Id="rId47" Type="http://schemas.openxmlformats.org/officeDocument/2006/relationships/tags" Target="../tags/tag396.xml"/><Relationship Id="rId50" Type="http://schemas.openxmlformats.org/officeDocument/2006/relationships/tags" Target="../tags/tag399.xml"/><Relationship Id="rId55" Type="http://schemas.openxmlformats.org/officeDocument/2006/relationships/slideLayout" Target="../slideLayouts/slideLayout62.xml"/><Relationship Id="rId7" Type="http://schemas.openxmlformats.org/officeDocument/2006/relationships/tags" Target="../tags/tag356.xml"/><Relationship Id="rId12" Type="http://schemas.openxmlformats.org/officeDocument/2006/relationships/tags" Target="../tags/tag361.xml"/><Relationship Id="rId17" Type="http://schemas.openxmlformats.org/officeDocument/2006/relationships/tags" Target="../tags/tag366.xml"/><Relationship Id="rId25" Type="http://schemas.openxmlformats.org/officeDocument/2006/relationships/tags" Target="../tags/tag374.xml"/><Relationship Id="rId33" Type="http://schemas.openxmlformats.org/officeDocument/2006/relationships/tags" Target="../tags/tag382.xml"/><Relationship Id="rId38" Type="http://schemas.openxmlformats.org/officeDocument/2006/relationships/tags" Target="../tags/tag387.xml"/><Relationship Id="rId46" Type="http://schemas.openxmlformats.org/officeDocument/2006/relationships/tags" Target="../tags/tag395.xml"/><Relationship Id="rId2" Type="http://schemas.openxmlformats.org/officeDocument/2006/relationships/tags" Target="../tags/tag351.xml"/><Relationship Id="rId16" Type="http://schemas.openxmlformats.org/officeDocument/2006/relationships/tags" Target="../tags/tag365.xml"/><Relationship Id="rId20" Type="http://schemas.openxmlformats.org/officeDocument/2006/relationships/tags" Target="../tags/tag369.xml"/><Relationship Id="rId29" Type="http://schemas.openxmlformats.org/officeDocument/2006/relationships/tags" Target="../tags/tag378.xml"/><Relationship Id="rId41" Type="http://schemas.openxmlformats.org/officeDocument/2006/relationships/tags" Target="../tags/tag390.xml"/><Relationship Id="rId54" Type="http://schemas.openxmlformats.org/officeDocument/2006/relationships/tags" Target="../tags/tag403.xml"/><Relationship Id="rId1" Type="http://schemas.openxmlformats.org/officeDocument/2006/relationships/tags" Target="../tags/tag350.xml"/><Relationship Id="rId6" Type="http://schemas.openxmlformats.org/officeDocument/2006/relationships/tags" Target="../tags/tag355.xml"/><Relationship Id="rId11" Type="http://schemas.openxmlformats.org/officeDocument/2006/relationships/tags" Target="../tags/tag360.xml"/><Relationship Id="rId24" Type="http://schemas.openxmlformats.org/officeDocument/2006/relationships/tags" Target="../tags/tag373.xml"/><Relationship Id="rId32" Type="http://schemas.openxmlformats.org/officeDocument/2006/relationships/tags" Target="../tags/tag381.xml"/><Relationship Id="rId37" Type="http://schemas.openxmlformats.org/officeDocument/2006/relationships/tags" Target="../tags/tag386.xml"/><Relationship Id="rId40" Type="http://schemas.openxmlformats.org/officeDocument/2006/relationships/tags" Target="../tags/tag389.xml"/><Relationship Id="rId45" Type="http://schemas.openxmlformats.org/officeDocument/2006/relationships/tags" Target="../tags/tag394.xml"/><Relationship Id="rId53" Type="http://schemas.openxmlformats.org/officeDocument/2006/relationships/tags" Target="../tags/tag402.xml"/><Relationship Id="rId5" Type="http://schemas.openxmlformats.org/officeDocument/2006/relationships/tags" Target="../tags/tag354.xml"/><Relationship Id="rId15" Type="http://schemas.openxmlformats.org/officeDocument/2006/relationships/tags" Target="../tags/tag364.xml"/><Relationship Id="rId23" Type="http://schemas.openxmlformats.org/officeDocument/2006/relationships/tags" Target="../tags/tag372.xml"/><Relationship Id="rId28" Type="http://schemas.openxmlformats.org/officeDocument/2006/relationships/tags" Target="../tags/tag377.xml"/><Relationship Id="rId36" Type="http://schemas.openxmlformats.org/officeDocument/2006/relationships/tags" Target="../tags/tag385.xml"/><Relationship Id="rId49" Type="http://schemas.openxmlformats.org/officeDocument/2006/relationships/tags" Target="../tags/tag398.xml"/><Relationship Id="rId57" Type="http://schemas.openxmlformats.org/officeDocument/2006/relationships/image" Target="../media/image1.png"/><Relationship Id="rId10" Type="http://schemas.openxmlformats.org/officeDocument/2006/relationships/tags" Target="../tags/tag359.xml"/><Relationship Id="rId19" Type="http://schemas.openxmlformats.org/officeDocument/2006/relationships/tags" Target="../tags/tag368.xml"/><Relationship Id="rId31" Type="http://schemas.openxmlformats.org/officeDocument/2006/relationships/tags" Target="../tags/tag380.xml"/><Relationship Id="rId44" Type="http://schemas.openxmlformats.org/officeDocument/2006/relationships/tags" Target="../tags/tag393.xml"/><Relationship Id="rId52" Type="http://schemas.openxmlformats.org/officeDocument/2006/relationships/tags" Target="../tags/tag401.xml"/><Relationship Id="rId4" Type="http://schemas.openxmlformats.org/officeDocument/2006/relationships/tags" Target="../tags/tag353.xml"/><Relationship Id="rId9" Type="http://schemas.openxmlformats.org/officeDocument/2006/relationships/tags" Target="../tags/tag358.xml"/><Relationship Id="rId14" Type="http://schemas.openxmlformats.org/officeDocument/2006/relationships/tags" Target="../tags/tag363.xml"/><Relationship Id="rId22" Type="http://schemas.openxmlformats.org/officeDocument/2006/relationships/tags" Target="../tags/tag371.xml"/><Relationship Id="rId27" Type="http://schemas.openxmlformats.org/officeDocument/2006/relationships/tags" Target="../tags/tag376.xml"/><Relationship Id="rId30" Type="http://schemas.openxmlformats.org/officeDocument/2006/relationships/tags" Target="../tags/tag379.xml"/><Relationship Id="rId35" Type="http://schemas.openxmlformats.org/officeDocument/2006/relationships/tags" Target="../tags/tag384.xml"/><Relationship Id="rId43" Type="http://schemas.openxmlformats.org/officeDocument/2006/relationships/tags" Target="../tags/tag392.xml"/><Relationship Id="rId48" Type="http://schemas.openxmlformats.org/officeDocument/2006/relationships/tags" Target="../tags/tag397.xml"/><Relationship Id="rId56" Type="http://schemas.openxmlformats.org/officeDocument/2006/relationships/notesSlide" Target="../notesSlides/notesSlide17.xml"/><Relationship Id="rId8" Type="http://schemas.openxmlformats.org/officeDocument/2006/relationships/tags" Target="../tags/tag357.xml"/><Relationship Id="rId51" Type="http://schemas.openxmlformats.org/officeDocument/2006/relationships/tags" Target="../tags/tag400.xml"/><Relationship Id="rId3" Type="http://schemas.openxmlformats.org/officeDocument/2006/relationships/tags" Target="../tags/tag352.xml"/></Relationships>
</file>

<file path=ppt/slides/_rels/slide23.xml.rels><?xml version="1.0" encoding="UTF-8" standalone="yes"?>
<Relationships xmlns="http://schemas.openxmlformats.org/package/2006/relationships"><Relationship Id="rId8" Type="http://schemas.openxmlformats.org/officeDocument/2006/relationships/tags" Target="../tags/tag411.xml"/><Relationship Id="rId13" Type="http://schemas.openxmlformats.org/officeDocument/2006/relationships/tags" Target="../tags/tag416.xml"/><Relationship Id="rId18" Type="http://schemas.openxmlformats.org/officeDocument/2006/relationships/tags" Target="../tags/tag421.xml"/><Relationship Id="rId26" Type="http://schemas.openxmlformats.org/officeDocument/2006/relationships/tags" Target="../tags/tag429.xml"/><Relationship Id="rId39" Type="http://schemas.openxmlformats.org/officeDocument/2006/relationships/tags" Target="../tags/tag442.xml"/><Relationship Id="rId3" Type="http://schemas.openxmlformats.org/officeDocument/2006/relationships/tags" Target="../tags/tag406.xml"/><Relationship Id="rId21" Type="http://schemas.openxmlformats.org/officeDocument/2006/relationships/tags" Target="../tags/tag424.xml"/><Relationship Id="rId34" Type="http://schemas.openxmlformats.org/officeDocument/2006/relationships/tags" Target="../tags/tag437.xml"/><Relationship Id="rId7" Type="http://schemas.openxmlformats.org/officeDocument/2006/relationships/tags" Target="../tags/tag410.xml"/><Relationship Id="rId12" Type="http://schemas.openxmlformats.org/officeDocument/2006/relationships/tags" Target="../tags/tag415.xml"/><Relationship Id="rId17" Type="http://schemas.openxmlformats.org/officeDocument/2006/relationships/tags" Target="../tags/tag420.xml"/><Relationship Id="rId25" Type="http://schemas.openxmlformats.org/officeDocument/2006/relationships/tags" Target="../tags/tag428.xml"/><Relationship Id="rId33" Type="http://schemas.openxmlformats.org/officeDocument/2006/relationships/tags" Target="../tags/tag436.xml"/><Relationship Id="rId38" Type="http://schemas.openxmlformats.org/officeDocument/2006/relationships/tags" Target="../tags/tag441.xml"/><Relationship Id="rId2" Type="http://schemas.openxmlformats.org/officeDocument/2006/relationships/tags" Target="../tags/tag405.xml"/><Relationship Id="rId16" Type="http://schemas.openxmlformats.org/officeDocument/2006/relationships/tags" Target="../tags/tag419.xml"/><Relationship Id="rId20" Type="http://schemas.openxmlformats.org/officeDocument/2006/relationships/tags" Target="../tags/tag423.xml"/><Relationship Id="rId29" Type="http://schemas.openxmlformats.org/officeDocument/2006/relationships/tags" Target="../tags/tag432.xml"/><Relationship Id="rId41" Type="http://schemas.openxmlformats.org/officeDocument/2006/relationships/notesSlide" Target="../notesSlides/notesSlide18.xml"/><Relationship Id="rId1" Type="http://schemas.openxmlformats.org/officeDocument/2006/relationships/tags" Target="../tags/tag404.xml"/><Relationship Id="rId6" Type="http://schemas.openxmlformats.org/officeDocument/2006/relationships/tags" Target="../tags/tag409.xml"/><Relationship Id="rId11" Type="http://schemas.openxmlformats.org/officeDocument/2006/relationships/tags" Target="../tags/tag414.xml"/><Relationship Id="rId24" Type="http://schemas.openxmlformats.org/officeDocument/2006/relationships/tags" Target="../tags/tag427.xml"/><Relationship Id="rId32" Type="http://schemas.openxmlformats.org/officeDocument/2006/relationships/tags" Target="../tags/tag435.xml"/><Relationship Id="rId37" Type="http://schemas.openxmlformats.org/officeDocument/2006/relationships/tags" Target="../tags/tag440.xml"/><Relationship Id="rId40" Type="http://schemas.openxmlformats.org/officeDocument/2006/relationships/slideLayout" Target="../slideLayouts/slideLayout62.xml"/><Relationship Id="rId5" Type="http://schemas.openxmlformats.org/officeDocument/2006/relationships/tags" Target="../tags/tag408.xml"/><Relationship Id="rId15" Type="http://schemas.openxmlformats.org/officeDocument/2006/relationships/tags" Target="../tags/tag418.xml"/><Relationship Id="rId23" Type="http://schemas.openxmlformats.org/officeDocument/2006/relationships/tags" Target="../tags/tag426.xml"/><Relationship Id="rId28" Type="http://schemas.openxmlformats.org/officeDocument/2006/relationships/tags" Target="../tags/tag431.xml"/><Relationship Id="rId36" Type="http://schemas.openxmlformats.org/officeDocument/2006/relationships/tags" Target="../tags/tag439.xml"/><Relationship Id="rId10" Type="http://schemas.openxmlformats.org/officeDocument/2006/relationships/tags" Target="../tags/tag413.xml"/><Relationship Id="rId19" Type="http://schemas.openxmlformats.org/officeDocument/2006/relationships/tags" Target="../tags/tag422.xml"/><Relationship Id="rId31" Type="http://schemas.openxmlformats.org/officeDocument/2006/relationships/tags" Target="../tags/tag434.xml"/><Relationship Id="rId4" Type="http://schemas.openxmlformats.org/officeDocument/2006/relationships/tags" Target="../tags/tag407.xml"/><Relationship Id="rId9" Type="http://schemas.openxmlformats.org/officeDocument/2006/relationships/tags" Target="../tags/tag412.xml"/><Relationship Id="rId14" Type="http://schemas.openxmlformats.org/officeDocument/2006/relationships/tags" Target="../tags/tag417.xml"/><Relationship Id="rId22" Type="http://schemas.openxmlformats.org/officeDocument/2006/relationships/tags" Target="../tags/tag425.xml"/><Relationship Id="rId27" Type="http://schemas.openxmlformats.org/officeDocument/2006/relationships/tags" Target="../tags/tag430.xml"/><Relationship Id="rId30" Type="http://schemas.openxmlformats.org/officeDocument/2006/relationships/tags" Target="../tags/tag433.xml"/><Relationship Id="rId35" Type="http://schemas.openxmlformats.org/officeDocument/2006/relationships/tags" Target="../tags/tag438.xml"/></Relationships>
</file>

<file path=ppt/slides/_rels/slide24.xml.rels><?xml version="1.0" encoding="UTF-8" standalone="yes"?>
<Relationships xmlns="http://schemas.openxmlformats.org/package/2006/relationships"><Relationship Id="rId3" Type="http://schemas.openxmlformats.org/officeDocument/2006/relationships/tags" Target="../tags/tag445.xml"/><Relationship Id="rId2" Type="http://schemas.openxmlformats.org/officeDocument/2006/relationships/tags" Target="../tags/tag444.xml"/><Relationship Id="rId1" Type="http://schemas.openxmlformats.org/officeDocument/2006/relationships/tags" Target="../tags/tag443.xml"/><Relationship Id="rId6" Type="http://schemas.openxmlformats.org/officeDocument/2006/relationships/image" Target="../media/image8.png"/><Relationship Id="rId5" Type="http://schemas.openxmlformats.org/officeDocument/2006/relationships/notesSlide" Target="../notesSlides/notesSlide19.xml"/><Relationship Id="rId4"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tags" Target="../tags/tag447.xml"/><Relationship Id="rId1" Type="http://schemas.openxmlformats.org/officeDocument/2006/relationships/tags" Target="../tags/tag44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1.xml"/><Relationship Id="rId1" Type="http://schemas.openxmlformats.org/officeDocument/2006/relationships/tags" Target="../tags/tag448.xml"/><Relationship Id="rId5" Type="http://schemas.openxmlformats.org/officeDocument/2006/relationships/image" Target="../media/image10.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tags" Target="../tags/tag456.xml"/><Relationship Id="rId13" Type="http://schemas.openxmlformats.org/officeDocument/2006/relationships/tags" Target="../tags/tag461.xml"/><Relationship Id="rId18" Type="http://schemas.openxmlformats.org/officeDocument/2006/relationships/tags" Target="../tags/tag466.xml"/><Relationship Id="rId26" Type="http://schemas.openxmlformats.org/officeDocument/2006/relationships/tags" Target="../tags/tag474.xml"/><Relationship Id="rId39" Type="http://schemas.openxmlformats.org/officeDocument/2006/relationships/slideLayout" Target="../slideLayouts/slideLayout62.xml"/><Relationship Id="rId3" Type="http://schemas.openxmlformats.org/officeDocument/2006/relationships/tags" Target="../tags/tag451.xml"/><Relationship Id="rId21" Type="http://schemas.openxmlformats.org/officeDocument/2006/relationships/tags" Target="../tags/tag469.xml"/><Relationship Id="rId34" Type="http://schemas.openxmlformats.org/officeDocument/2006/relationships/tags" Target="../tags/tag482.xml"/><Relationship Id="rId7" Type="http://schemas.openxmlformats.org/officeDocument/2006/relationships/tags" Target="../tags/tag455.xml"/><Relationship Id="rId12" Type="http://schemas.openxmlformats.org/officeDocument/2006/relationships/tags" Target="../tags/tag460.xml"/><Relationship Id="rId17" Type="http://schemas.openxmlformats.org/officeDocument/2006/relationships/tags" Target="../tags/tag465.xml"/><Relationship Id="rId25" Type="http://schemas.openxmlformats.org/officeDocument/2006/relationships/tags" Target="../tags/tag473.xml"/><Relationship Id="rId33" Type="http://schemas.openxmlformats.org/officeDocument/2006/relationships/tags" Target="../tags/tag481.xml"/><Relationship Id="rId38" Type="http://schemas.openxmlformats.org/officeDocument/2006/relationships/tags" Target="../tags/tag486.xml"/><Relationship Id="rId2" Type="http://schemas.openxmlformats.org/officeDocument/2006/relationships/tags" Target="../tags/tag450.xml"/><Relationship Id="rId16" Type="http://schemas.openxmlformats.org/officeDocument/2006/relationships/tags" Target="../tags/tag464.xml"/><Relationship Id="rId20" Type="http://schemas.openxmlformats.org/officeDocument/2006/relationships/tags" Target="../tags/tag468.xml"/><Relationship Id="rId29" Type="http://schemas.openxmlformats.org/officeDocument/2006/relationships/tags" Target="../tags/tag477.xml"/><Relationship Id="rId41" Type="http://schemas.openxmlformats.org/officeDocument/2006/relationships/image" Target="../media/image11.png"/><Relationship Id="rId1" Type="http://schemas.openxmlformats.org/officeDocument/2006/relationships/tags" Target="../tags/tag449.xml"/><Relationship Id="rId6" Type="http://schemas.openxmlformats.org/officeDocument/2006/relationships/tags" Target="../tags/tag454.xml"/><Relationship Id="rId11" Type="http://schemas.openxmlformats.org/officeDocument/2006/relationships/tags" Target="../tags/tag459.xml"/><Relationship Id="rId24" Type="http://schemas.openxmlformats.org/officeDocument/2006/relationships/tags" Target="../tags/tag472.xml"/><Relationship Id="rId32" Type="http://schemas.openxmlformats.org/officeDocument/2006/relationships/tags" Target="../tags/tag480.xml"/><Relationship Id="rId37" Type="http://schemas.openxmlformats.org/officeDocument/2006/relationships/tags" Target="../tags/tag485.xml"/><Relationship Id="rId40" Type="http://schemas.openxmlformats.org/officeDocument/2006/relationships/notesSlide" Target="../notesSlides/notesSlide22.xml"/><Relationship Id="rId5" Type="http://schemas.openxmlformats.org/officeDocument/2006/relationships/tags" Target="../tags/tag453.xml"/><Relationship Id="rId15" Type="http://schemas.openxmlformats.org/officeDocument/2006/relationships/tags" Target="../tags/tag463.xml"/><Relationship Id="rId23" Type="http://schemas.openxmlformats.org/officeDocument/2006/relationships/tags" Target="../tags/tag471.xml"/><Relationship Id="rId28" Type="http://schemas.openxmlformats.org/officeDocument/2006/relationships/tags" Target="../tags/tag476.xml"/><Relationship Id="rId36" Type="http://schemas.openxmlformats.org/officeDocument/2006/relationships/tags" Target="../tags/tag484.xml"/><Relationship Id="rId10" Type="http://schemas.openxmlformats.org/officeDocument/2006/relationships/tags" Target="../tags/tag458.xml"/><Relationship Id="rId19" Type="http://schemas.openxmlformats.org/officeDocument/2006/relationships/tags" Target="../tags/tag467.xml"/><Relationship Id="rId31" Type="http://schemas.openxmlformats.org/officeDocument/2006/relationships/tags" Target="../tags/tag479.xml"/><Relationship Id="rId4" Type="http://schemas.openxmlformats.org/officeDocument/2006/relationships/tags" Target="../tags/tag452.xml"/><Relationship Id="rId9" Type="http://schemas.openxmlformats.org/officeDocument/2006/relationships/tags" Target="../tags/tag457.xml"/><Relationship Id="rId14" Type="http://schemas.openxmlformats.org/officeDocument/2006/relationships/tags" Target="../tags/tag462.xml"/><Relationship Id="rId22" Type="http://schemas.openxmlformats.org/officeDocument/2006/relationships/tags" Target="../tags/tag470.xml"/><Relationship Id="rId27" Type="http://schemas.openxmlformats.org/officeDocument/2006/relationships/tags" Target="../tags/tag475.xml"/><Relationship Id="rId30" Type="http://schemas.openxmlformats.org/officeDocument/2006/relationships/tags" Target="../tags/tag478.xml"/><Relationship Id="rId35" Type="http://schemas.openxmlformats.org/officeDocument/2006/relationships/tags" Target="../tags/tag483.xml"/></Relationships>
</file>

<file path=ppt/slides/_rels/slide28.xml.rels><?xml version="1.0" encoding="UTF-8" standalone="yes"?>
<Relationships xmlns="http://schemas.openxmlformats.org/package/2006/relationships"><Relationship Id="rId8" Type="http://schemas.openxmlformats.org/officeDocument/2006/relationships/tags" Target="../tags/tag494.xml"/><Relationship Id="rId13" Type="http://schemas.openxmlformats.org/officeDocument/2006/relationships/tags" Target="../tags/tag499.xml"/><Relationship Id="rId18" Type="http://schemas.openxmlformats.org/officeDocument/2006/relationships/tags" Target="../tags/tag504.xml"/><Relationship Id="rId26" Type="http://schemas.openxmlformats.org/officeDocument/2006/relationships/tags" Target="../tags/tag512.xml"/><Relationship Id="rId39" Type="http://schemas.openxmlformats.org/officeDocument/2006/relationships/slideLayout" Target="../slideLayouts/slideLayout62.xml"/><Relationship Id="rId3" Type="http://schemas.openxmlformats.org/officeDocument/2006/relationships/tags" Target="../tags/tag489.xml"/><Relationship Id="rId21" Type="http://schemas.openxmlformats.org/officeDocument/2006/relationships/tags" Target="../tags/tag507.xml"/><Relationship Id="rId34" Type="http://schemas.openxmlformats.org/officeDocument/2006/relationships/tags" Target="../tags/tag520.xml"/><Relationship Id="rId7" Type="http://schemas.openxmlformats.org/officeDocument/2006/relationships/tags" Target="../tags/tag493.xml"/><Relationship Id="rId12" Type="http://schemas.openxmlformats.org/officeDocument/2006/relationships/tags" Target="../tags/tag498.xml"/><Relationship Id="rId17" Type="http://schemas.openxmlformats.org/officeDocument/2006/relationships/tags" Target="../tags/tag503.xml"/><Relationship Id="rId25" Type="http://schemas.openxmlformats.org/officeDocument/2006/relationships/tags" Target="../tags/tag511.xml"/><Relationship Id="rId33" Type="http://schemas.openxmlformats.org/officeDocument/2006/relationships/tags" Target="../tags/tag519.xml"/><Relationship Id="rId38" Type="http://schemas.openxmlformats.org/officeDocument/2006/relationships/tags" Target="../tags/tag524.xml"/><Relationship Id="rId2" Type="http://schemas.openxmlformats.org/officeDocument/2006/relationships/tags" Target="../tags/tag488.xml"/><Relationship Id="rId16" Type="http://schemas.openxmlformats.org/officeDocument/2006/relationships/tags" Target="../tags/tag502.xml"/><Relationship Id="rId20" Type="http://schemas.openxmlformats.org/officeDocument/2006/relationships/tags" Target="../tags/tag506.xml"/><Relationship Id="rId29" Type="http://schemas.openxmlformats.org/officeDocument/2006/relationships/tags" Target="../tags/tag515.xml"/><Relationship Id="rId41" Type="http://schemas.openxmlformats.org/officeDocument/2006/relationships/image" Target="../media/image11.png"/><Relationship Id="rId1" Type="http://schemas.openxmlformats.org/officeDocument/2006/relationships/tags" Target="../tags/tag487.xml"/><Relationship Id="rId6" Type="http://schemas.openxmlformats.org/officeDocument/2006/relationships/tags" Target="../tags/tag492.xml"/><Relationship Id="rId11" Type="http://schemas.openxmlformats.org/officeDocument/2006/relationships/tags" Target="../tags/tag497.xml"/><Relationship Id="rId24" Type="http://schemas.openxmlformats.org/officeDocument/2006/relationships/tags" Target="../tags/tag510.xml"/><Relationship Id="rId32" Type="http://schemas.openxmlformats.org/officeDocument/2006/relationships/tags" Target="../tags/tag518.xml"/><Relationship Id="rId37" Type="http://schemas.openxmlformats.org/officeDocument/2006/relationships/tags" Target="../tags/tag523.xml"/><Relationship Id="rId40" Type="http://schemas.openxmlformats.org/officeDocument/2006/relationships/notesSlide" Target="../notesSlides/notesSlide23.xml"/><Relationship Id="rId5" Type="http://schemas.openxmlformats.org/officeDocument/2006/relationships/tags" Target="../tags/tag491.xml"/><Relationship Id="rId15" Type="http://schemas.openxmlformats.org/officeDocument/2006/relationships/tags" Target="../tags/tag501.xml"/><Relationship Id="rId23" Type="http://schemas.openxmlformats.org/officeDocument/2006/relationships/tags" Target="../tags/tag509.xml"/><Relationship Id="rId28" Type="http://schemas.openxmlformats.org/officeDocument/2006/relationships/tags" Target="../tags/tag514.xml"/><Relationship Id="rId36" Type="http://schemas.openxmlformats.org/officeDocument/2006/relationships/tags" Target="../tags/tag522.xml"/><Relationship Id="rId10" Type="http://schemas.openxmlformats.org/officeDocument/2006/relationships/tags" Target="../tags/tag496.xml"/><Relationship Id="rId19" Type="http://schemas.openxmlformats.org/officeDocument/2006/relationships/tags" Target="../tags/tag505.xml"/><Relationship Id="rId31" Type="http://schemas.openxmlformats.org/officeDocument/2006/relationships/tags" Target="../tags/tag517.xml"/><Relationship Id="rId4" Type="http://schemas.openxmlformats.org/officeDocument/2006/relationships/tags" Target="../tags/tag490.xml"/><Relationship Id="rId9" Type="http://schemas.openxmlformats.org/officeDocument/2006/relationships/tags" Target="../tags/tag495.xml"/><Relationship Id="rId14" Type="http://schemas.openxmlformats.org/officeDocument/2006/relationships/tags" Target="../tags/tag500.xml"/><Relationship Id="rId22" Type="http://schemas.openxmlformats.org/officeDocument/2006/relationships/tags" Target="../tags/tag508.xml"/><Relationship Id="rId27" Type="http://schemas.openxmlformats.org/officeDocument/2006/relationships/tags" Target="../tags/tag513.xml"/><Relationship Id="rId30" Type="http://schemas.openxmlformats.org/officeDocument/2006/relationships/tags" Target="../tags/tag516.xml"/><Relationship Id="rId35" Type="http://schemas.openxmlformats.org/officeDocument/2006/relationships/tags" Target="../tags/tag521.xml"/></Relationships>
</file>

<file path=ppt/slides/_rels/slide29.xml.rels><?xml version="1.0" encoding="UTF-8" standalone="yes"?>
<Relationships xmlns="http://schemas.openxmlformats.org/package/2006/relationships"><Relationship Id="rId8" Type="http://schemas.openxmlformats.org/officeDocument/2006/relationships/image" Target="../media/image130.emf"/><Relationship Id="rId3" Type="http://schemas.openxmlformats.org/officeDocument/2006/relationships/slideLayout" Target="../slideLayouts/slideLayout62.xml"/><Relationship Id="rId7" Type="http://schemas.openxmlformats.org/officeDocument/2006/relationships/customXml" Target="../ink/ink1.xml"/><Relationship Id="rId2" Type="http://schemas.openxmlformats.org/officeDocument/2006/relationships/tags" Target="../tags/tag526.xml"/><Relationship Id="rId1" Type="http://schemas.openxmlformats.org/officeDocument/2006/relationships/tags" Target="../tags/tag52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3.xml"/><Relationship Id="rId1" Type="http://schemas.openxmlformats.org/officeDocument/2006/relationships/tags" Target="../tags/tag2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2.xml"/><Relationship Id="rId1" Type="http://schemas.openxmlformats.org/officeDocument/2006/relationships/tags" Target="../tags/tag527.xml"/><Relationship Id="rId5" Type="http://schemas.openxmlformats.org/officeDocument/2006/relationships/image" Target="../media/image15.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8" Type="http://schemas.openxmlformats.org/officeDocument/2006/relationships/tags" Target="../tags/tag535.xml"/><Relationship Id="rId13" Type="http://schemas.openxmlformats.org/officeDocument/2006/relationships/tags" Target="../tags/tag540.xml"/><Relationship Id="rId18" Type="http://schemas.openxmlformats.org/officeDocument/2006/relationships/tags" Target="../tags/tag545.xml"/><Relationship Id="rId26" Type="http://schemas.openxmlformats.org/officeDocument/2006/relationships/tags" Target="../tags/tag553.xml"/><Relationship Id="rId39" Type="http://schemas.openxmlformats.org/officeDocument/2006/relationships/tags" Target="../tags/tag566.xml"/><Relationship Id="rId3" Type="http://schemas.openxmlformats.org/officeDocument/2006/relationships/tags" Target="../tags/tag530.xml"/><Relationship Id="rId21" Type="http://schemas.openxmlformats.org/officeDocument/2006/relationships/tags" Target="../tags/tag548.xml"/><Relationship Id="rId34" Type="http://schemas.openxmlformats.org/officeDocument/2006/relationships/tags" Target="../tags/tag561.xml"/><Relationship Id="rId42" Type="http://schemas.openxmlformats.org/officeDocument/2006/relationships/tags" Target="../tags/tag569.xml"/><Relationship Id="rId7" Type="http://schemas.openxmlformats.org/officeDocument/2006/relationships/tags" Target="../tags/tag534.xml"/><Relationship Id="rId12" Type="http://schemas.openxmlformats.org/officeDocument/2006/relationships/tags" Target="../tags/tag539.xml"/><Relationship Id="rId17" Type="http://schemas.openxmlformats.org/officeDocument/2006/relationships/tags" Target="../tags/tag544.xml"/><Relationship Id="rId25" Type="http://schemas.openxmlformats.org/officeDocument/2006/relationships/tags" Target="../tags/tag552.xml"/><Relationship Id="rId33" Type="http://schemas.openxmlformats.org/officeDocument/2006/relationships/tags" Target="../tags/tag560.xml"/><Relationship Id="rId38" Type="http://schemas.openxmlformats.org/officeDocument/2006/relationships/tags" Target="../tags/tag565.xml"/><Relationship Id="rId2" Type="http://schemas.openxmlformats.org/officeDocument/2006/relationships/tags" Target="../tags/tag529.xml"/><Relationship Id="rId16" Type="http://schemas.openxmlformats.org/officeDocument/2006/relationships/tags" Target="../tags/tag543.xml"/><Relationship Id="rId20" Type="http://schemas.openxmlformats.org/officeDocument/2006/relationships/tags" Target="../tags/tag547.xml"/><Relationship Id="rId29" Type="http://schemas.openxmlformats.org/officeDocument/2006/relationships/tags" Target="../tags/tag556.xml"/><Relationship Id="rId41" Type="http://schemas.openxmlformats.org/officeDocument/2006/relationships/tags" Target="../tags/tag568.xml"/><Relationship Id="rId1" Type="http://schemas.openxmlformats.org/officeDocument/2006/relationships/tags" Target="../tags/tag528.xml"/><Relationship Id="rId6" Type="http://schemas.openxmlformats.org/officeDocument/2006/relationships/tags" Target="../tags/tag533.xml"/><Relationship Id="rId11" Type="http://schemas.openxmlformats.org/officeDocument/2006/relationships/tags" Target="../tags/tag538.xml"/><Relationship Id="rId24" Type="http://schemas.openxmlformats.org/officeDocument/2006/relationships/tags" Target="../tags/tag551.xml"/><Relationship Id="rId32" Type="http://schemas.openxmlformats.org/officeDocument/2006/relationships/tags" Target="../tags/tag559.xml"/><Relationship Id="rId37" Type="http://schemas.openxmlformats.org/officeDocument/2006/relationships/tags" Target="../tags/tag564.xml"/><Relationship Id="rId40" Type="http://schemas.openxmlformats.org/officeDocument/2006/relationships/tags" Target="../tags/tag567.xml"/><Relationship Id="rId45" Type="http://schemas.openxmlformats.org/officeDocument/2006/relationships/notesSlide" Target="../notesSlides/notesSlide26.xml"/><Relationship Id="rId5" Type="http://schemas.openxmlformats.org/officeDocument/2006/relationships/tags" Target="../tags/tag532.xml"/><Relationship Id="rId15" Type="http://schemas.openxmlformats.org/officeDocument/2006/relationships/tags" Target="../tags/tag542.xml"/><Relationship Id="rId23" Type="http://schemas.openxmlformats.org/officeDocument/2006/relationships/tags" Target="../tags/tag550.xml"/><Relationship Id="rId28" Type="http://schemas.openxmlformats.org/officeDocument/2006/relationships/tags" Target="../tags/tag555.xml"/><Relationship Id="rId36" Type="http://schemas.openxmlformats.org/officeDocument/2006/relationships/tags" Target="../tags/tag563.xml"/><Relationship Id="rId10" Type="http://schemas.openxmlformats.org/officeDocument/2006/relationships/tags" Target="../tags/tag537.xml"/><Relationship Id="rId19" Type="http://schemas.openxmlformats.org/officeDocument/2006/relationships/tags" Target="../tags/tag546.xml"/><Relationship Id="rId31" Type="http://schemas.openxmlformats.org/officeDocument/2006/relationships/tags" Target="../tags/tag558.xml"/><Relationship Id="rId44" Type="http://schemas.openxmlformats.org/officeDocument/2006/relationships/slideLayout" Target="../slideLayouts/slideLayout29.xml"/><Relationship Id="rId4" Type="http://schemas.openxmlformats.org/officeDocument/2006/relationships/tags" Target="../tags/tag531.xml"/><Relationship Id="rId9" Type="http://schemas.openxmlformats.org/officeDocument/2006/relationships/tags" Target="../tags/tag536.xml"/><Relationship Id="rId14" Type="http://schemas.openxmlformats.org/officeDocument/2006/relationships/tags" Target="../tags/tag541.xml"/><Relationship Id="rId22" Type="http://schemas.openxmlformats.org/officeDocument/2006/relationships/tags" Target="../tags/tag549.xml"/><Relationship Id="rId27" Type="http://schemas.openxmlformats.org/officeDocument/2006/relationships/tags" Target="../tags/tag554.xml"/><Relationship Id="rId30" Type="http://schemas.openxmlformats.org/officeDocument/2006/relationships/tags" Target="../tags/tag557.xml"/><Relationship Id="rId35" Type="http://schemas.openxmlformats.org/officeDocument/2006/relationships/tags" Target="../tags/tag562.xml"/><Relationship Id="rId43" Type="http://schemas.openxmlformats.org/officeDocument/2006/relationships/tags" Target="../tags/tag570.xml"/></Relationships>
</file>

<file path=ppt/slides/_rels/slide32.xml.rels><?xml version="1.0" encoding="UTF-8" standalone="yes"?>
<Relationships xmlns="http://schemas.openxmlformats.org/package/2006/relationships"><Relationship Id="rId8" Type="http://schemas.openxmlformats.org/officeDocument/2006/relationships/tags" Target="../tags/tag578.xml"/><Relationship Id="rId13" Type="http://schemas.openxmlformats.org/officeDocument/2006/relationships/tags" Target="../tags/tag583.xml"/><Relationship Id="rId18" Type="http://schemas.openxmlformats.org/officeDocument/2006/relationships/tags" Target="../tags/tag588.xml"/><Relationship Id="rId26" Type="http://schemas.openxmlformats.org/officeDocument/2006/relationships/tags" Target="../tags/tag596.xml"/><Relationship Id="rId39" Type="http://schemas.openxmlformats.org/officeDocument/2006/relationships/tags" Target="../tags/tag609.xml"/><Relationship Id="rId3" Type="http://schemas.openxmlformats.org/officeDocument/2006/relationships/tags" Target="../tags/tag573.xml"/><Relationship Id="rId21" Type="http://schemas.openxmlformats.org/officeDocument/2006/relationships/tags" Target="../tags/tag591.xml"/><Relationship Id="rId34" Type="http://schemas.openxmlformats.org/officeDocument/2006/relationships/tags" Target="../tags/tag604.xml"/><Relationship Id="rId42" Type="http://schemas.openxmlformats.org/officeDocument/2006/relationships/tags" Target="../tags/tag612.xml"/><Relationship Id="rId7" Type="http://schemas.openxmlformats.org/officeDocument/2006/relationships/tags" Target="../tags/tag577.xml"/><Relationship Id="rId12" Type="http://schemas.openxmlformats.org/officeDocument/2006/relationships/tags" Target="../tags/tag582.xml"/><Relationship Id="rId17" Type="http://schemas.openxmlformats.org/officeDocument/2006/relationships/tags" Target="../tags/tag587.xml"/><Relationship Id="rId25" Type="http://schemas.openxmlformats.org/officeDocument/2006/relationships/tags" Target="../tags/tag595.xml"/><Relationship Id="rId33" Type="http://schemas.openxmlformats.org/officeDocument/2006/relationships/tags" Target="../tags/tag603.xml"/><Relationship Id="rId38" Type="http://schemas.openxmlformats.org/officeDocument/2006/relationships/tags" Target="../tags/tag608.xml"/><Relationship Id="rId46" Type="http://schemas.openxmlformats.org/officeDocument/2006/relationships/notesSlide" Target="../notesSlides/notesSlide27.xml"/><Relationship Id="rId2" Type="http://schemas.openxmlformats.org/officeDocument/2006/relationships/tags" Target="../tags/tag572.xml"/><Relationship Id="rId16" Type="http://schemas.openxmlformats.org/officeDocument/2006/relationships/tags" Target="../tags/tag586.xml"/><Relationship Id="rId20" Type="http://schemas.openxmlformats.org/officeDocument/2006/relationships/tags" Target="../tags/tag590.xml"/><Relationship Id="rId29" Type="http://schemas.openxmlformats.org/officeDocument/2006/relationships/tags" Target="../tags/tag599.xml"/><Relationship Id="rId41" Type="http://schemas.openxmlformats.org/officeDocument/2006/relationships/tags" Target="../tags/tag611.xml"/><Relationship Id="rId1" Type="http://schemas.openxmlformats.org/officeDocument/2006/relationships/tags" Target="../tags/tag571.xml"/><Relationship Id="rId6" Type="http://schemas.openxmlformats.org/officeDocument/2006/relationships/tags" Target="../tags/tag576.xml"/><Relationship Id="rId11" Type="http://schemas.openxmlformats.org/officeDocument/2006/relationships/tags" Target="../tags/tag581.xml"/><Relationship Id="rId24" Type="http://schemas.openxmlformats.org/officeDocument/2006/relationships/tags" Target="../tags/tag594.xml"/><Relationship Id="rId32" Type="http://schemas.openxmlformats.org/officeDocument/2006/relationships/tags" Target="../tags/tag602.xml"/><Relationship Id="rId37" Type="http://schemas.openxmlformats.org/officeDocument/2006/relationships/tags" Target="../tags/tag607.xml"/><Relationship Id="rId40" Type="http://schemas.openxmlformats.org/officeDocument/2006/relationships/tags" Target="../tags/tag610.xml"/><Relationship Id="rId45" Type="http://schemas.openxmlformats.org/officeDocument/2006/relationships/slideLayout" Target="../slideLayouts/slideLayout29.xml"/><Relationship Id="rId5" Type="http://schemas.openxmlformats.org/officeDocument/2006/relationships/tags" Target="../tags/tag575.xml"/><Relationship Id="rId15" Type="http://schemas.openxmlformats.org/officeDocument/2006/relationships/tags" Target="../tags/tag585.xml"/><Relationship Id="rId23" Type="http://schemas.openxmlformats.org/officeDocument/2006/relationships/tags" Target="../tags/tag593.xml"/><Relationship Id="rId28" Type="http://schemas.openxmlformats.org/officeDocument/2006/relationships/tags" Target="../tags/tag598.xml"/><Relationship Id="rId36" Type="http://schemas.openxmlformats.org/officeDocument/2006/relationships/tags" Target="../tags/tag606.xml"/><Relationship Id="rId10" Type="http://schemas.openxmlformats.org/officeDocument/2006/relationships/tags" Target="../tags/tag580.xml"/><Relationship Id="rId19" Type="http://schemas.openxmlformats.org/officeDocument/2006/relationships/tags" Target="../tags/tag589.xml"/><Relationship Id="rId31" Type="http://schemas.openxmlformats.org/officeDocument/2006/relationships/tags" Target="../tags/tag601.xml"/><Relationship Id="rId44" Type="http://schemas.openxmlformats.org/officeDocument/2006/relationships/tags" Target="../tags/tag614.xml"/><Relationship Id="rId4" Type="http://schemas.openxmlformats.org/officeDocument/2006/relationships/tags" Target="../tags/tag574.xml"/><Relationship Id="rId9" Type="http://schemas.openxmlformats.org/officeDocument/2006/relationships/tags" Target="../tags/tag579.xml"/><Relationship Id="rId14" Type="http://schemas.openxmlformats.org/officeDocument/2006/relationships/tags" Target="../tags/tag584.xml"/><Relationship Id="rId22" Type="http://schemas.openxmlformats.org/officeDocument/2006/relationships/tags" Target="../tags/tag592.xml"/><Relationship Id="rId27" Type="http://schemas.openxmlformats.org/officeDocument/2006/relationships/tags" Target="../tags/tag597.xml"/><Relationship Id="rId30" Type="http://schemas.openxmlformats.org/officeDocument/2006/relationships/tags" Target="../tags/tag600.xml"/><Relationship Id="rId35" Type="http://schemas.openxmlformats.org/officeDocument/2006/relationships/tags" Target="../tags/tag605.xml"/><Relationship Id="rId43" Type="http://schemas.openxmlformats.org/officeDocument/2006/relationships/tags" Target="../tags/tag613.xml"/></Relationships>
</file>

<file path=ppt/slides/_rels/slide33.xml.rels><?xml version="1.0" encoding="UTF-8" standalone="yes"?>
<Relationships xmlns="http://schemas.openxmlformats.org/package/2006/relationships"><Relationship Id="rId8" Type="http://schemas.openxmlformats.org/officeDocument/2006/relationships/tags" Target="../tags/tag622.xml"/><Relationship Id="rId13" Type="http://schemas.openxmlformats.org/officeDocument/2006/relationships/tags" Target="../tags/tag627.xml"/><Relationship Id="rId18" Type="http://schemas.openxmlformats.org/officeDocument/2006/relationships/tags" Target="../tags/tag632.xml"/><Relationship Id="rId26" Type="http://schemas.openxmlformats.org/officeDocument/2006/relationships/tags" Target="../tags/tag640.xml"/><Relationship Id="rId39" Type="http://schemas.openxmlformats.org/officeDocument/2006/relationships/slideLayout" Target="../slideLayouts/slideLayout29.xml"/><Relationship Id="rId3" Type="http://schemas.openxmlformats.org/officeDocument/2006/relationships/tags" Target="../tags/tag617.xml"/><Relationship Id="rId21" Type="http://schemas.openxmlformats.org/officeDocument/2006/relationships/tags" Target="../tags/tag635.xml"/><Relationship Id="rId34" Type="http://schemas.openxmlformats.org/officeDocument/2006/relationships/tags" Target="../tags/tag648.xml"/><Relationship Id="rId7" Type="http://schemas.openxmlformats.org/officeDocument/2006/relationships/tags" Target="../tags/tag621.xml"/><Relationship Id="rId12" Type="http://schemas.openxmlformats.org/officeDocument/2006/relationships/tags" Target="../tags/tag626.xml"/><Relationship Id="rId17" Type="http://schemas.openxmlformats.org/officeDocument/2006/relationships/tags" Target="../tags/tag631.xml"/><Relationship Id="rId25" Type="http://schemas.openxmlformats.org/officeDocument/2006/relationships/tags" Target="../tags/tag639.xml"/><Relationship Id="rId33" Type="http://schemas.openxmlformats.org/officeDocument/2006/relationships/tags" Target="../tags/tag647.xml"/><Relationship Id="rId38" Type="http://schemas.openxmlformats.org/officeDocument/2006/relationships/tags" Target="../tags/tag652.xml"/><Relationship Id="rId2" Type="http://schemas.openxmlformats.org/officeDocument/2006/relationships/tags" Target="../tags/tag616.xml"/><Relationship Id="rId16" Type="http://schemas.openxmlformats.org/officeDocument/2006/relationships/tags" Target="../tags/tag630.xml"/><Relationship Id="rId20" Type="http://schemas.openxmlformats.org/officeDocument/2006/relationships/tags" Target="../tags/tag634.xml"/><Relationship Id="rId29" Type="http://schemas.openxmlformats.org/officeDocument/2006/relationships/tags" Target="../tags/tag643.xml"/><Relationship Id="rId1" Type="http://schemas.openxmlformats.org/officeDocument/2006/relationships/tags" Target="../tags/tag615.xml"/><Relationship Id="rId6" Type="http://schemas.openxmlformats.org/officeDocument/2006/relationships/tags" Target="../tags/tag620.xml"/><Relationship Id="rId11" Type="http://schemas.openxmlformats.org/officeDocument/2006/relationships/tags" Target="../tags/tag625.xml"/><Relationship Id="rId24" Type="http://schemas.openxmlformats.org/officeDocument/2006/relationships/tags" Target="../tags/tag638.xml"/><Relationship Id="rId32" Type="http://schemas.openxmlformats.org/officeDocument/2006/relationships/tags" Target="../tags/tag646.xml"/><Relationship Id="rId37" Type="http://schemas.openxmlformats.org/officeDocument/2006/relationships/tags" Target="../tags/tag651.xml"/><Relationship Id="rId40" Type="http://schemas.openxmlformats.org/officeDocument/2006/relationships/notesSlide" Target="../notesSlides/notesSlide28.xml"/><Relationship Id="rId5" Type="http://schemas.openxmlformats.org/officeDocument/2006/relationships/tags" Target="../tags/tag619.xml"/><Relationship Id="rId15" Type="http://schemas.openxmlformats.org/officeDocument/2006/relationships/tags" Target="../tags/tag629.xml"/><Relationship Id="rId23" Type="http://schemas.openxmlformats.org/officeDocument/2006/relationships/tags" Target="../tags/tag637.xml"/><Relationship Id="rId28" Type="http://schemas.openxmlformats.org/officeDocument/2006/relationships/tags" Target="../tags/tag642.xml"/><Relationship Id="rId36" Type="http://schemas.openxmlformats.org/officeDocument/2006/relationships/tags" Target="../tags/tag650.xml"/><Relationship Id="rId10" Type="http://schemas.openxmlformats.org/officeDocument/2006/relationships/tags" Target="../tags/tag624.xml"/><Relationship Id="rId19" Type="http://schemas.openxmlformats.org/officeDocument/2006/relationships/tags" Target="../tags/tag633.xml"/><Relationship Id="rId31" Type="http://schemas.openxmlformats.org/officeDocument/2006/relationships/tags" Target="../tags/tag645.xml"/><Relationship Id="rId4" Type="http://schemas.openxmlformats.org/officeDocument/2006/relationships/tags" Target="../tags/tag618.xml"/><Relationship Id="rId9" Type="http://schemas.openxmlformats.org/officeDocument/2006/relationships/tags" Target="../tags/tag623.xml"/><Relationship Id="rId14" Type="http://schemas.openxmlformats.org/officeDocument/2006/relationships/tags" Target="../tags/tag628.xml"/><Relationship Id="rId22" Type="http://schemas.openxmlformats.org/officeDocument/2006/relationships/tags" Target="../tags/tag636.xml"/><Relationship Id="rId27" Type="http://schemas.openxmlformats.org/officeDocument/2006/relationships/tags" Target="../tags/tag641.xml"/><Relationship Id="rId30" Type="http://schemas.openxmlformats.org/officeDocument/2006/relationships/tags" Target="../tags/tag644.xml"/><Relationship Id="rId35" Type="http://schemas.openxmlformats.org/officeDocument/2006/relationships/tags" Target="../tags/tag649.xml"/></Relationships>
</file>

<file path=ppt/slides/_rels/slide34.xml.rels><?xml version="1.0" encoding="UTF-8" standalone="yes"?>
<Relationships xmlns="http://schemas.openxmlformats.org/package/2006/relationships"><Relationship Id="rId8" Type="http://schemas.openxmlformats.org/officeDocument/2006/relationships/tags" Target="../tags/tag660.xml"/><Relationship Id="rId13" Type="http://schemas.openxmlformats.org/officeDocument/2006/relationships/tags" Target="../tags/tag665.xml"/><Relationship Id="rId18" Type="http://schemas.openxmlformats.org/officeDocument/2006/relationships/tags" Target="../tags/tag670.xml"/><Relationship Id="rId26" Type="http://schemas.openxmlformats.org/officeDocument/2006/relationships/tags" Target="../tags/tag678.xml"/><Relationship Id="rId3" Type="http://schemas.openxmlformats.org/officeDocument/2006/relationships/tags" Target="../tags/tag655.xml"/><Relationship Id="rId21" Type="http://schemas.openxmlformats.org/officeDocument/2006/relationships/tags" Target="../tags/tag673.xml"/><Relationship Id="rId7" Type="http://schemas.openxmlformats.org/officeDocument/2006/relationships/tags" Target="../tags/tag659.xml"/><Relationship Id="rId12" Type="http://schemas.openxmlformats.org/officeDocument/2006/relationships/tags" Target="../tags/tag664.xml"/><Relationship Id="rId17" Type="http://schemas.openxmlformats.org/officeDocument/2006/relationships/tags" Target="../tags/tag669.xml"/><Relationship Id="rId25" Type="http://schemas.openxmlformats.org/officeDocument/2006/relationships/tags" Target="../tags/tag677.xml"/><Relationship Id="rId2" Type="http://schemas.openxmlformats.org/officeDocument/2006/relationships/tags" Target="../tags/tag654.xml"/><Relationship Id="rId16" Type="http://schemas.openxmlformats.org/officeDocument/2006/relationships/tags" Target="../tags/tag668.xml"/><Relationship Id="rId20" Type="http://schemas.openxmlformats.org/officeDocument/2006/relationships/tags" Target="../tags/tag672.xml"/><Relationship Id="rId29" Type="http://schemas.openxmlformats.org/officeDocument/2006/relationships/tags" Target="../tags/tag681.xml"/><Relationship Id="rId1" Type="http://schemas.openxmlformats.org/officeDocument/2006/relationships/tags" Target="../tags/tag653.xml"/><Relationship Id="rId6" Type="http://schemas.openxmlformats.org/officeDocument/2006/relationships/tags" Target="../tags/tag658.xml"/><Relationship Id="rId11" Type="http://schemas.openxmlformats.org/officeDocument/2006/relationships/tags" Target="../tags/tag663.xml"/><Relationship Id="rId24" Type="http://schemas.openxmlformats.org/officeDocument/2006/relationships/tags" Target="../tags/tag676.xml"/><Relationship Id="rId5" Type="http://schemas.openxmlformats.org/officeDocument/2006/relationships/tags" Target="../tags/tag657.xml"/><Relationship Id="rId15" Type="http://schemas.openxmlformats.org/officeDocument/2006/relationships/tags" Target="../tags/tag667.xml"/><Relationship Id="rId23" Type="http://schemas.openxmlformats.org/officeDocument/2006/relationships/tags" Target="../tags/tag675.xml"/><Relationship Id="rId28" Type="http://schemas.openxmlformats.org/officeDocument/2006/relationships/tags" Target="../tags/tag680.xml"/><Relationship Id="rId10" Type="http://schemas.openxmlformats.org/officeDocument/2006/relationships/tags" Target="../tags/tag662.xml"/><Relationship Id="rId19" Type="http://schemas.openxmlformats.org/officeDocument/2006/relationships/tags" Target="../tags/tag671.xml"/><Relationship Id="rId31" Type="http://schemas.openxmlformats.org/officeDocument/2006/relationships/notesSlide" Target="../notesSlides/notesSlide29.xml"/><Relationship Id="rId4" Type="http://schemas.openxmlformats.org/officeDocument/2006/relationships/tags" Target="../tags/tag656.xml"/><Relationship Id="rId9" Type="http://schemas.openxmlformats.org/officeDocument/2006/relationships/tags" Target="../tags/tag661.xml"/><Relationship Id="rId14" Type="http://schemas.openxmlformats.org/officeDocument/2006/relationships/tags" Target="../tags/tag666.xml"/><Relationship Id="rId22" Type="http://schemas.openxmlformats.org/officeDocument/2006/relationships/tags" Target="../tags/tag674.xml"/><Relationship Id="rId27" Type="http://schemas.openxmlformats.org/officeDocument/2006/relationships/tags" Target="../tags/tag679.xml"/><Relationship Id="rId30"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8" Type="http://schemas.openxmlformats.org/officeDocument/2006/relationships/tags" Target="../tags/tag689.xml"/><Relationship Id="rId13" Type="http://schemas.openxmlformats.org/officeDocument/2006/relationships/tags" Target="../tags/tag694.xml"/><Relationship Id="rId18" Type="http://schemas.openxmlformats.org/officeDocument/2006/relationships/tags" Target="../tags/tag699.xml"/><Relationship Id="rId26" Type="http://schemas.openxmlformats.org/officeDocument/2006/relationships/tags" Target="../tags/tag707.xml"/><Relationship Id="rId39" Type="http://schemas.openxmlformats.org/officeDocument/2006/relationships/tags" Target="../tags/tag720.xml"/><Relationship Id="rId3" Type="http://schemas.openxmlformats.org/officeDocument/2006/relationships/tags" Target="../tags/tag684.xml"/><Relationship Id="rId21" Type="http://schemas.openxmlformats.org/officeDocument/2006/relationships/tags" Target="../tags/tag702.xml"/><Relationship Id="rId34" Type="http://schemas.openxmlformats.org/officeDocument/2006/relationships/tags" Target="../tags/tag715.xml"/><Relationship Id="rId42" Type="http://schemas.openxmlformats.org/officeDocument/2006/relationships/slideLayout" Target="../slideLayouts/slideLayout29.xml"/><Relationship Id="rId7" Type="http://schemas.openxmlformats.org/officeDocument/2006/relationships/tags" Target="../tags/tag688.xml"/><Relationship Id="rId12" Type="http://schemas.openxmlformats.org/officeDocument/2006/relationships/tags" Target="../tags/tag693.xml"/><Relationship Id="rId17" Type="http://schemas.openxmlformats.org/officeDocument/2006/relationships/tags" Target="../tags/tag698.xml"/><Relationship Id="rId25" Type="http://schemas.openxmlformats.org/officeDocument/2006/relationships/tags" Target="../tags/tag706.xml"/><Relationship Id="rId33" Type="http://schemas.openxmlformats.org/officeDocument/2006/relationships/tags" Target="../tags/tag714.xml"/><Relationship Id="rId38" Type="http://schemas.openxmlformats.org/officeDocument/2006/relationships/tags" Target="../tags/tag719.xml"/><Relationship Id="rId2" Type="http://schemas.openxmlformats.org/officeDocument/2006/relationships/tags" Target="../tags/tag683.xml"/><Relationship Id="rId16" Type="http://schemas.openxmlformats.org/officeDocument/2006/relationships/tags" Target="../tags/tag697.xml"/><Relationship Id="rId20" Type="http://schemas.openxmlformats.org/officeDocument/2006/relationships/tags" Target="../tags/tag701.xml"/><Relationship Id="rId29" Type="http://schemas.openxmlformats.org/officeDocument/2006/relationships/tags" Target="../tags/tag710.xml"/><Relationship Id="rId41" Type="http://schemas.openxmlformats.org/officeDocument/2006/relationships/tags" Target="../tags/tag722.xml"/><Relationship Id="rId1" Type="http://schemas.openxmlformats.org/officeDocument/2006/relationships/tags" Target="../tags/tag682.xml"/><Relationship Id="rId6" Type="http://schemas.openxmlformats.org/officeDocument/2006/relationships/tags" Target="../tags/tag687.xml"/><Relationship Id="rId11" Type="http://schemas.openxmlformats.org/officeDocument/2006/relationships/tags" Target="../tags/tag692.xml"/><Relationship Id="rId24" Type="http://schemas.openxmlformats.org/officeDocument/2006/relationships/tags" Target="../tags/tag705.xml"/><Relationship Id="rId32" Type="http://schemas.openxmlformats.org/officeDocument/2006/relationships/tags" Target="../tags/tag713.xml"/><Relationship Id="rId37" Type="http://schemas.openxmlformats.org/officeDocument/2006/relationships/tags" Target="../tags/tag718.xml"/><Relationship Id="rId40" Type="http://schemas.openxmlformats.org/officeDocument/2006/relationships/tags" Target="../tags/tag721.xml"/><Relationship Id="rId5" Type="http://schemas.openxmlformats.org/officeDocument/2006/relationships/tags" Target="../tags/tag686.xml"/><Relationship Id="rId15" Type="http://schemas.openxmlformats.org/officeDocument/2006/relationships/tags" Target="../tags/tag696.xml"/><Relationship Id="rId23" Type="http://schemas.openxmlformats.org/officeDocument/2006/relationships/tags" Target="../tags/tag704.xml"/><Relationship Id="rId28" Type="http://schemas.openxmlformats.org/officeDocument/2006/relationships/tags" Target="../tags/tag709.xml"/><Relationship Id="rId36" Type="http://schemas.openxmlformats.org/officeDocument/2006/relationships/tags" Target="../tags/tag717.xml"/><Relationship Id="rId10" Type="http://schemas.openxmlformats.org/officeDocument/2006/relationships/tags" Target="../tags/tag691.xml"/><Relationship Id="rId19" Type="http://schemas.openxmlformats.org/officeDocument/2006/relationships/tags" Target="../tags/tag700.xml"/><Relationship Id="rId31" Type="http://schemas.openxmlformats.org/officeDocument/2006/relationships/tags" Target="../tags/tag712.xml"/><Relationship Id="rId4" Type="http://schemas.openxmlformats.org/officeDocument/2006/relationships/tags" Target="../tags/tag685.xml"/><Relationship Id="rId9" Type="http://schemas.openxmlformats.org/officeDocument/2006/relationships/tags" Target="../tags/tag690.xml"/><Relationship Id="rId14" Type="http://schemas.openxmlformats.org/officeDocument/2006/relationships/tags" Target="../tags/tag695.xml"/><Relationship Id="rId22" Type="http://schemas.openxmlformats.org/officeDocument/2006/relationships/tags" Target="../tags/tag703.xml"/><Relationship Id="rId27" Type="http://schemas.openxmlformats.org/officeDocument/2006/relationships/tags" Target="../tags/tag708.xml"/><Relationship Id="rId30" Type="http://schemas.openxmlformats.org/officeDocument/2006/relationships/tags" Target="../tags/tag711.xml"/><Relationship Id="rId35" Type="http://schemas.openxmlformats.org/officeDocument/2006/relationships/tags" Target="../tags/tag716.xml"/><Relationship Id="rId43"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13" Type="http://schemas.openxmlformats.org/officeDocument/2006/relationships/tags" Target="../tags/tag735.xml"/><Relationship Id="rId18" Type="http://schemas.openxmlformats.org/officeDocument/2006/relationships/tags" Target="../tags/tag740.xml"/><Relationship Id="rId26" Type="http://schemas.openxmlformats.org/officeDocument/2006/relationships/tags" Target="../tags/tag748.xml"/><Relationship Id="rId39" Type="http://schemas.openxmlformats.org/officeDocument/2006/relationships/tags" Target="../tags/tag761.xml"/><Relationship Id="rId3" Type="http://schemas.openxmlformats.org/officeDocument/2006/relationships/tags" Target="../tags/tag725.xml"/><Relationship Id="rId21" Type="http://schemas.openxmlformats.org/officeDocument/2006/relationships/tags" Target="../tags/tag743.xml"/><Relationship Id="rId34" Type="http://schemas.openxmlformats.org/officeDocument/2006/relationships/tags" Target="../tags/tag756.xml"/><Relationship Id="rId42" Type="http://schemas.openxmlformats.org/officeDocument/2006/relationships/tags" Target="../tags/tag764.xml"/><Relationship Id="rId47" Type="http://schemas.openxmlformats.org/officeDocument/2006/relationships/tags" Target="../tags/tag769.xml"/><Relationship Id="rId50" Type="http://schemas.openxmlformats.org/officeDocument/2006/relationships/tags" Target="../tags/tag772.xml"/><Relationship Id="rId7" Type="http://schemas.openxmlformats.org/officeDocument/2006/relationships/tags" Target="../tags/tag729.xml"/><Relationship Id="rId12" Type="http://schemas.openxmlformats.org/officeDocument/2006/relationships/tags" Target="../tags/tag734.xml"/><Relationship Id="rId17" Type="http://schemas.openxmlformats.org/officeDocument/2006/relationships/tags" Target="../tags/tag739.xml"/><Relationship Id="rId25" Type="http://schemas.openxmlformats.org/officeDocument/2006/relationships/tags" Target="../tags/tag747.xml"/><Relationship Id="rId33" Type="http://schemas.openxmlformats.org/officeDocument/2006/relationships/tags" Target="../tags/tag755.xml"/><Relationship Id="rId38" Type="http://schemas.openxmlformats.org/officeDocument/2006/relationships/tags" Target="../tags/tag760.xml"/><Relationship Id="rId46" Type="http://schemas.openxmlformats.org/officeDocument/2006/relationships/tags" Target="../tags/tag768.xml"/><Relationship Id="rId2" Type="http://schemas.openxmlformats.org/officeDocument/2006/relationships/tags" Target="../tags/tag724.xml"/><Relationship Id="rId16" Type="http://schemas.openxmlformats.org/officeDocument/2006/relationships/tags" Target="../tags/tag738.xml"/><Relationship Id="rId20" Type="http://schemas.openxmlformats.org/officeDocument/2006/relationships/tags" Target="../tags/tag742.xml"/><Relationship Id="rId29" Type="http://schemas.openxmlformats.org/officeDocument/2006/relationships/tags" Target="../tags/tag751.xml"/><Relationship Id="rId41" Type="http://schemas.openxmlformats.org/officeDocument/2006/relationships/tags" Target="../tags/tag763.xml"/><Relationship Id="rId1" Type="http://schemas.openxmlformats.org/officeDocument/2006/relationships/tags" Target="../tags/tag723.xml"/><Relationship Id="rId6" Type="http://schemas.openxmlformats.org/officeDocument/2006/relationships/tags" Target="../tags/tag728.xml"/><Relationship Id="rId11" Type="http://schemas.openxmlformats.org/officeDocument/2006/relationships/tags" Target="../tags/tag733.xml"/><Relationship Id="rId24" Type="http://schemas.openxmlformats.org/officeDocument/2006/relationships/tags" Target="../tags/tag746.xml"/><Relationship Id="rId32" Type="http://schemas.openxmlformats.org/officeDocument/2006/relationships/tags" Target="../tags/tag754.xml"/><Relationship Id="rId37" Type="http://schemas.openxmlformats.org/officeDocument/2006/relationships/tags" Target="../tags/tag759.xml"/><Relationship Id="rId40" Type="http://schemas.openxmlformats.org/officeDocument/2006/relationships/tags" Target="../tags/tag762.xml"/><Relationship Id="rId45" Type="http://schemas.openxmlformats.org/officeDocument/2006/relationships/tags" Target="../tags/tag767.xml"/><Relationship Id="rId53" Type="http://schemas.openxmlformats.org/officeDocument/2006/relationships/notesSlide" Target="../notesSlides/notesSlide31.xml"/><Relationship Id="rId5" Type="http://schemas.openxmlformats.org/officeDocument/2006/relationships/tags" Target="../tags/tag727.xml"/><Relationship Id="rId15" Type="http://schemas.openxmlformats.org/officeDocument/2006/relationships/tags" Target="../tags/tag737.xml"/><Relationship Id="rId23" Type="http://schemas.openxmlformats.org/officeDocument/2006/relationships/tags" Target="../tags/tag745.xml"/><Relationship Id="rId28" Type="http://schemas.openxmlformats.org/officeDocument/2006/relationships/tags" Target="../tags/tag750.xml"/><Relationship Id="rId36" Type="http://schemas.openxmlformats.org/officeDocument/2006/relationships/tags" Target="../tags/tag758.xml"/><Relationship Id="rId49" Type="http://schemas.openxmlformats.org/officeDocument/2006/relationships/tags" Target="../tags/tag771.xml"/><Relationship Id="rId10" Type="http://schemas.openxmlformats.org/officeDocument/2006/relationships/tags" Target="../tags/tag732.xml"/><Relationship Id="rId19" Type="http://schemas.openxmlformats.org/officeDocument/2006/relationships/tags" Target="../tags/tag741.xml"/><Relationship Id="rId31" Type="http://schemas.openxmlformats.org/officeDocument/2006/relationships/tags" Target="../tags/tag753.xml"/><Relationship Id="rId44" Type="http://schemas.openxmlformats.org/officeDocument/2006/relationships/tags" Target="../tags/tag766.xml"/><Relationship Id="rId52" Type="http://schemas.openxmlformats.org/officeDocument/2006/relationships/slideLayout" Target="../slideLayouts/slideLayout29.xml"/><Relationship Id="rId4" Type="http://schemas.openxmlformats.org/officeDocument/2006/relationships/tags" Target="../tags/tag726.xml"/><Relationship Id="rId9" Type="http://schemas.openxmlformats.org/officeDocument/2006/relationships/tags" Target="../tags/tag731.xml"/><Relationship Id="rId14" Type="http://schemas.openxmlformats.org/officeDocument/2006/relationships/tags" Target="../tags/tag736.xml"/><Relationship Id="rId22" Type="http://schemas.openxmlformats.org/officeDocument/2006/relationships/tags" Target="../tags/tag744.xml"/><Relationship Id="rId27" Type="http://schemas.openxmlformats.org/officeDocument/2006/relationships/tags" Target="../tags/tag749.xml"/><Relationship Id="rId30" Type="http://schemas.openxmlformats.org/officeDocument/2006/relationships/tags" Target="../tags/tag752.xml"/><Relationship Id="rId35" Type="http://schemas.openxmlformats.org/officeDocument/2006/relationships/tags" Target="../tags/tag757.xml"/><Relationship Id="rId43" Type="http://schemas.openxmlformats.org/officeDocument/2006/relationships/tags" Target="../tags/tag765.xml"/><Relationship Id="rId48" Type="http://schemas.openxmlformats.org/officeDocument/2006/relationships/tags" Target="../tags/tag770.xml"/><Relationship Id="rId8" Type="http://schemas.openxmlformats.org/officeDocument/2006/relationships/tags" Target="../tags/tag730.xml"/><Relationship Id="rId51" Type="http://schemas.openxmlformats.org/officeDocument/2006/relationships/tags" Target="../tags/tag773.xml"/></Relationships>
</file>

<file path=ppt/slides/_rels/slide37.xml.rels><?xml version="1.0" encoding="UTF-8" standalone="yes"?>
<Relationships xmlns="http://schemas.openxmlformats.org/package/2006/relationships"><Relationship Id="rId13" Type="http://schemas.openxmlformats.org/officeDocument/2006/relationships/tags" Target="../tags/tag786.xml"/><Relationship Id="rId18" Type="http://schemas.openxmlformats.org/officeDocument/2006/relationships/tags" Target="../tags/tag791.xml"/><Relationship Id="rId26" Type="http://schemas.openxmlformats.org/officeDocument/2006/relationships/tags" Target="../tags/tag799.xml"/><Relationship Id="rId39" Type="http://schemas.openxmlformats.org/officeDocument/2006/relationships/tags" Target="../tags/tag812.xml"/><Relationship Id="rId3" Type="http://schemas.openxmlformats.org/officeDocument/2006/relationships/tags" Target="../tags/tag776.xml"/><Relationship Id="rId21" Type="http://schemas.openxmlformats.org/officeDocument/2006/relationships/tags" Target="../tags/tag794.xml"/><Relationship Id="rId34" Type="http://schemas.openxmlformats.org/officeDocument/2006/relationships/tags" Target="../tags/tag807.xml"/><Relationship Id="rId42" Type="http://schemas.openxmlformats.org/officeDocument/2006/relationships/tags" Target="../tags/tag815.xml"/><Relationship Id="rId47" Type="http://schemas.openxmlformats.org/officeDocument/2006/relationships/tags" Target="../tags/tag820.xml"/><Relationship Id="rId50" Type="http://schemas.openxmlformats.org/officeDocument/2006/relationships/tags" Target="../tags/tag823.xml"/><Relationship Id="rId7" Type="http://schemas.openxmlformats.org/officeDocument/2006/relationships/tags" Target="../tags/tag780.xml"/><Relationship Id="rId12" Type="http://schemas.openxmlformats.org/officeDocument/2006/relationships/tags" Target="../tags/tag785.xml"/><Relationship Id="rId17" Type="http://schemas.openxmlformats.org/officeDocument/2006/relationships/tags" Target="../tags/tag790.xml"/><Relationship Id="rId25" Type="http://schemas.openxmlformats.org/officeDocument/2006/relationships/tags" Target="../tags/tag798.xml"/><Relationship Id="rId33" Type="http://schemas.openxmlformats.org/officeDocument/2006/relationships/tags" Target="../tags/tag806.xml"/><Relationship Id="rId38" Type="http://schemas.openxmlformats.org/officeDocument/2006/relationships/tags" Target="../tags/tag811.xml"/><Relationship Id="rId46" Type="http://schemas.openxmlformats.org/officeDocument/2006/relationships/tags" Target="../tags/tag819.xml"/><Relationship Id="rId2" Type="http://schemas.openxmlformats.org/officeDocument/2006/relationships/tags" Target="../tags/tag775.xml"/><Relationship Id="rId16" Type="http://schemas.openxmlformats.org/officeDocument/2006/relationships/tags" Target="../tags/tag789.xml"/><Relationship Id="rId20" Type="http://schemas.openxmlformats.org/officeDocument/2006/relationships/tags" Target="../tags/tag793.xml"/><Relationship Id="rId29" Type="http://schemas.openxmlformats.org/officeDocument/2006/relationships/tags" Target="../tags/tag802.xml"/><Relationship Id="rId41" Type="http://schemas.openxmlformats.org/officeDocument/2006/relationships/tags" Target="../tags/tag814.xml"/><Relationship Id="rId54" Type="http://schemas.openxmlformats.org/officeDocument/2006/relationships/notesSlide" Target="../notesSlides/notesSlide32.xml"/><Relationship Id="rId1" Type="http://schemas.openxmlformats.org/officeDocument/2006/relationships/tags" Target="../tags/tag774.xml"/><Relationship Id="rId6" Type="http://schemas.openxmlformats.org/officeDocument/2006/relationships/tags" Target="../tags/tag779.xml"/><Relationship Id="rId11" Type="http://schemas.openxmlformats.org/officeDocument/2006/relationships/tags" Target="../tags/tag784.xml"/><Relationship Id="rId24" Type="http://schemas.openxmlformats.org/officeDocument/2006/relationships/tags" Target="../tags/tag797.xml"/><Relationship Id="rId32" Type="http://schemas.openxmlformats.org/officeDocument/2006/relationships/tags" Target="../tags/tag805.xml"/><Relationship Id="rId37" Type="http://schemas.openxmlformats.org/officeDocument/2006/relationships/tags" Target="../tags/tag810.xml"/><Relationship Id="rId40" Type="http://schemas.openxmlformats.org/officeDocument/2006/relationships/tags" Target="../tags/tag813.xml"/><Relationship Id="rId45" Type="http://schemas.openxmlformats.org/officeDocument/2006/relationships/tags" Target="../tags/tag818.xml"/><Relationship Id="rId53" Type="http://schemas.openxmlformats.org/officeDocument/2006/relationships/slideLayout" Target="../slideLayouts/slideLayout29.xml"/><Relationship Id="rId5" Type="http://schemas.openxmlformats.org/officeDocument/2006/relationships/tags" Target="../tags/tag778.xml"/><Relationship Id="rId15" Type="http://schemas.openxmlformats.org/officeDocument/2006/relationships/tags" Target="../tags/tag788.xml"/><Relationship Id="rId23" Type="http://schemas.openxmlformats.org/officeDocument/2006/relationships/tags" Target="../tags/tag796.xml"/><Relationship Id="rId28" Type="http://schemas.openxmlformats.org/officeDocument/2006/relationships/tags" Target="../tags/tag801.xml"/><Relationship Id="rId36" Type="http://schemas.openxmlformats.org/officeDocument/2006/relationships/tags" Target="../tags/tag809.xml"/><Relationship Id="rId49" Type="http://schemas.openxmlformats.org/officeDocument/2006/relationships/tags" Target="../tags/tag822.xml"/><Relationship Id="rId10" Type="http://schemas.openxmlformats.org/officeDocument/2006/relationships/tags" Target="../tags/tag783.xml"/><Relationship Id="rId19" Type="http://schemas.openxmlformats.org/officeDocument/2006/relationships/tags" Target="../tags/tag792.xml"/><Relationship Id="rId31" Type="http://schemas.openxmlformats.org/officeDocument/2006/relationships/tags" Target="../tags/tag804.xml"/><Relationship Id="rId44" Type="http://schemas.openxmlformats.org/officeDocument/2006/relationships/tags" Target="../tags/tag817.xml"/><Relationship Id="rId52" Type="http://schemas.openxmlformats.org/officeDocument/2006/relationships/tags" Target="../tags/tag825.xml"/><Relationship Id="rId4" Type="http://schemas.openxmlformats.org/officeDocument/2006/relationships/tags" Target="../tags/tag777.xml"/><Relationship Id="rId9" Type="http://schemas.openxmlformats.org/officeDocument/2006/relationships/tags" Target="../tags/tag782.xml"/><Relationship Id="rId14" Type="http://schemas.openxmlformats.org/officeDocument/2006/relationships/tags" Target="../tags/tag787.xml"/><Relationship Id="rId22" Type="http://schemas.openxmlformats.org/officeDocument/2006/relationships/tags" Target="../tags/tag795.xml"/><Relationship Id="rId27" Type="http://schemas.openxmlformats.org/officeDocument/2006/relationships/tags" Target="../tags/tag800.xml"/><Relationship Id="rId30" Type="http://schemas.openxmlformats.org/officeDocument/2006/relationships/tags" Target="../tags/tag803.xml"/><Relationship Id="rId35" Type="http://schemas.openxmlformats.org/officeDocument/2006/relationships/tags" Target="../tags/tag808.xml"/><Relationship Id="rId43" Type="http://schemas.openxmlformats.org/officeDocument/2006/relationships/tags" Target="../tags/tag816.xml"/><Relationship Id="rId48" Type="http://schemas.openxmlformats.org/officeDocument/2006/relationships/tags" Target="../tags/tag821.xml"/><Relationship Id="rId8" Type="http://schemas.openxmlformats.org/officeDocument/2006/relationships/tags" Target="../tags/tag781.xml"/><Relationship Id="rId51" Type="http://schemas.openxmlformats.org/officeDocument/2006/relationships/tags" Target="../tags/tag824.xml"/></Relationships>
</file>

<file path=ppt/slides/_rels/slide38.xml.rels><?xml version="1.0" encoding="UTF-8" standalone="yes"?>
<Relationships xmlns="http://schemas.openxmlformats.org/package/2006/relationships"><Relationship Id="rId13" Type="http://schemas.openxmlformats.org/officeDocument/2006/relationships/tags" Target="../tags/tag838.xml"/><Relationship Id="rId18" Type="http://schemas.openxmlformats.org/officeDocument/2006/relationships/tags" Target="../tags/tag843.xml"/><Relationship Id="rId26" Type="http://schemas.openxmlformats.org/officeDocument/2006/relationships/tags" Target="../tags/tag851.xml"/><Relationship Id="rId39" Type="http://schemas.openxmlformats.org/officeDocument/2006/relationships/tags" Target="../tags/tag864.xml"/><Relationship Id="rId21" Type="http://schemas.openxmlformats.org/officeDocument/2006/relationships/tags" Target="../tags/tag846.xml"/><Relationship Id="rId34" Type="http://schemas.openxmlformats.org/officeDocument/2006/relationships/tags" Target="../tags/tag859.xml"/><Relationship Id="rId42" Type="http://schemas.openxmlformats.org/officeDocument/2006/relationships/tags" Target="../tags/tag867.xml"/><Relationship Id="rId47" Type="http://schemas.openxmlformats.org/officeDocument/2006/relationships/tags" Target="../tags/tag872.xml"/><Relationship Id="rId50" Type="http://schemas.openxmlformats.org/officeDocument/2006/relationships/tags" Target="../tags/tag875.xml"/><Relationship Id="rId55" Type="http://schemas.openxmlformats.org/officeDocument/2006/relationships/notesSlide" Target="../notesSlides/notesSlide33.xml"/><Relationship Id="rId7" Type="http://schemas.openxmlformats.org/officeDocument/2006/relationships/tags" Target="../tags/tag832.xml"/><Relationship Id="rId12" Type="http://schemas.openxmlformats.org/officeDocument/2006/relationships/tags" Target="../tags/tag837.xml"/><Relationship Id="rId17" Type="http://schemas.openxmlformats.org/officeDocument/2006/relationships/tags" Target="../tags/tag842.xml"/><Relationship Id="rId25" Type="http://schemas.openxmlformats.org/officeDocument/2006/relationships/tags" Target="../tags/tag850.xml"/><Relationship Id="rId33" Type="http://schemas.openxmlformats.org/officeDocument/2006/relationships/tags" Target="../tags/tag858.xml"/><Relationship Id="rId38" Type="http://schemas.openxmlformats.org/officeDocument/2006/relationships/tags" Target="../tags/tag863.xml"/><Relationship Id="rId46" Type="http://schemas.openxmlformats.org/officeDocument/2006/relationships/tags" Target="../tags/tag871.xml"/><Relationship Id="rId2" Type="http://schemas.openxmlformats.org/officeDocument/2006/relationships/tags" Target="../tags/tag827.xml"/><Relationship Id="rId16" Type="http://schemas.openxmlformats.org/officeDocument/2006/relationships/tags" Target="../tags/tag841.xml"/><Relationship Id="rId20" Type="http://schemas.openxmlformats.org/officeDocument/2006/relationships/tags" Target="../tags/tag845.xml"/><Relationship Id="rId29" Type="http://schemas.openxmlformats.org/officeDocument/2006/relationships/tags" Target="../tags/tag854.xml"/><Relationship Id="rId41" Type="http://schemas.openxmlformats.org/officeDocument/2006/relationships/tags" Target="../tags/tag866.xml"/><Relationship Id="rId54" Type="http://schemas.openxmlformats.org/officeDocument/2006/relationships/slideLayout" Target="../slideLayouts/slideLayout29.xml"/><Relationship Id="rId1" Type="http://schemas.openxmlformats.org/officeDocument/2006/relationships/tags" Target="../tags/tag826.xml"/><Relationship Id="rId6" Type="http://schemas.openxmlformats.org/officeDocument/2006/relationships/tags" Target="../tags/tag831.xml"/><Relationship Id="rId11" Type="http://schemas.openxmlformats.org/officeDocument/2006/relationships/tags" Target="../tags/tag836.xml"/><Relationship Id="rId24" Type="http://schemas.openxmlformats.org/officeDocument/2006/relationships/tags" Target="../tags/tag849.xml"/><Relationship Id="rId32" Type="http://schemas.openxmlformats.org/officeDocument/2006/relationships/tags" Target="../tags/tag857.xml"/><Relationship Id="rId37" Type="http://schemas.openxmlformats.org/officeDocument/2006/relationships/tags" Target="../tags/tag862.xml"/><Relationship Id="rId40" Type="http://schemas.openxmlformats.org/officeDocument/2006/relationships/tags" Target="../tags/tag865.xml"/><Relationship Id="rId45" Type="http://schemas.openxmlformats.org/officeDocument/2006/relationships/tags" Target="../tags/tag870.xml"/><Relationship Id="rId53" Type="http://schemas.openxmlformats.org/officeDocument/2006/relationships/tags" Target="../tags/tag878.xml"/><Relationship Id="rId5" Type="http://schemas.openxmlformats.org/officeDocument/2006/relationships/tags" Target="../tags/tag830.xml"/><Relationship Id="rId15" Type="http://schemas.openxmlformats.org/officeDocument/2006/relationships/tags" Target="../tags/tag840.xml"/><Relationship Id="rId23" Type="http://schemas.openxmlformats.org/officeDocument/2006/relationships/tags" Target="../tags/tag848.xml"/><Relationship Id="rId28" Type="http://schemas.openxmlformats.org/officeDocument/2006/relationships/tags" Target="../tags/tag853.xml"/><Relationship Id="rId36" Type="http://schemas.openxmlformats.org/officeDocument/2006/relationships/tags" Target="../tags/tag861.xml"/><Relationship Id="rId49" Type="http://schemas.openxmlformats.org/officeDocument/2006/relationships/tags" Target="../tags/tag874.xml"/><Relationship Id="rId10" Type="http://schemas.openxmlformats.org/officeDocument/2006/relationships/tags" Target="../tags/tag835.xml"/><Relationship Id="rId19" Type="http://schemas.openxmlformats.org/officeDocument/2006/relationships/tags" Target="../tags/tag844.xml"/><Relationship Id="rId31" Type="http://schemas.openxmlformats.org/officeDocument/2006/relationships/tags" Target="../tags/tag856.xml"/><Relationship Id="rId44" Type="http://schemas.openxmlformats.org/officeDocument/2006/relationships/tags" Target="../tags/tag869.xml"/><Relationship Id="rId52" Type="http://schemas.openxmlformats.org/officeDocument/2006/relationships/tags" Target="../tags/tag877.xml"/><Relationship Id="rId4" Type="http://schemas.openxmlformats.org/officeDocument/2006/relationships/tags" Target="../tags/tag829.xml"/><Relationship Id="rId9" Type="http://schemas.openxmlformats.org/officeDocument/2006/relationships/tags" Target="../tags/tag834.xml"/><Relationship Id="rId14" Type="http://schemas.openxmlformats.org/officeDocument/2006/relationships/tags" Target="../tags/tag839.xml"/><Relationship Id="rId22" Type="http://schemas.openxmlformats.org/officeDocument/2006/relationships/tags" Target="../tags/tag847.xml"/><Relationship Id="rId27" Type="http://schemas.openxmlformats.org/officeDocument/2006/relationships/tags" Target="../tags/tag852.xml"/><Relationship Id="rId30" Type="http://schemas.openxmlformats.org/officeDocument/2006/relationships/tags" Target="../tags/tag855.xml"/><Relationship Id="rId35" Type="http://schemas.openxmlformats.org/officeDocument/2006/relationships/tags" Target="../tags/tag860.xml"/><Relationship Id="rId43" Type="http://schemas.openxmlformats.org/officeDocument/2006/relationships/tags" Target="../tags/tag868.xml"/><Relationship Id="rId48" Type="http://schemas.openxmlformats.org/officeDocument/2006/relationships/tags" Target="../tags/tag873.xml"/><Relationship Id="rId8" Type="http://schemas.openxmlformats.org/officeDocument/2006/relationships/tags" Target="../tags/tag833.xml"/><Relationship Id="rId51" Type="http://schemas.openxmlformats.org/officeDocument/2006/relationships/tags" Target="../tags/tag876.xml"/><Relationship Id="rId3" Type="http://schemas.openxmlformats.org/officeDocument/2006/relationships/tags" Target="../tags/tag82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880.xml"/><Relationship Id="rId1" Type="http://schemas.openxmlformats.org/officeDocument/2006/relationships/tags" Target="../tags/tag879.xml"/><Relationship Id="rId5" Type="http://schemas.openxmlformats.org/officeDocument/2006/relationships/image" Target="../media/image8.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5.xml"/><Relationship Id="rId1" Type="http://schemas.openxmlformats.org/officeDocument/2006/relationships/tags" Target="../tags/tag2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882.xml"/><Relationship Id="rId1" Type="http://schemas.openxmlformats.org/officeDocument/2006/relationships/tags" Target="../tags/tag881.xml"/><Relationship Id="rId5" Type="http://schemas.openxmlformats.org/officeDocument/2006/relationships/image" Target="../media/image16.PNG"/><Relationship Id="rId4"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13" Type="http://schemas.openxmlformats.org/officeDocument/2006/relationships/tags" Target="../tags/tag895.xml"/><Relationship Id="rId18" Type="http://schemas.openxmlformats.org/officeDocument/2006/relationships/tags" Target="../tags/tag900.xml"/><Relationship Id="rId26" Type="http://schemas.openxmlformats.org/officeDocument/2006/relationships/tags" Target="../tags/tag908.xml"/><Relationship Id="rId39" Type="http://schemas.openxmlformats.org/officeDocument/2006/relationships/tags" Target="../tags/tag921.xml"/><Relationship Id="rId21" Type="http://schemas.openxmlformats.org/officeDocument/2006/relationships/tags" Target="../tags/tag903.xml"/><Relationship Id="rId34" Type="http://schemas.openxmlformats.org/officeDocument/2006/relationships/tags" Target="../tags/tag916.xml"/><Relationship Id="rId42" Type="http://schemas.openxmlformats.org/officeDocument/2006/relationships/tags" Target="../tags/tag924.xml"/><Relationship Id="rId47" Type="http://schemas.openxmlformats.org/officeDocument/2006/relationships/tags" Target="../tags/tag929.xml"/><Relationship Id="rId50" Type="http://schemas.openxmlformats.org/officeDocument/2006/relationships/tags" Target="../tags/tag932.xml"/><Relationship Id="rId55" Type="http://schemas.openxmlformats.org/officeDocument/2006/relationships/tags" Target="../tags/tag937.xml"/><Relationship Id="rId63" Type="http://schemas.openxmlformats.org/officeDocument/2006/relationships/tags" Target="../tags/tag945.xml"/><Relationship Id="rId68" Type="http://schemas.openxmlformats.org/officeDocument/2006/relationships/tags" Target="../tags/tag950.xml"/><Relationship Id="rId76" Type="http://schemas.openxmlformats.org/officeDocument/2006/relationships/notesSlide" Target="../notesSlides/notesSlide36.xml"/><Relationship Id="rId7" Type="http://schemas.openxmlformats.org/officeDocument/2006/relationships/tags" Target="../tags/tag889.xml"/><Relationship Id="rId71" Type="http://schemas.openxmlformats.org/officeDocument/2006/relationships/tags" Target="../tags/tag953.xml"/><Relationship Id="rId2" Type="http://schemas.openxmlformats.org/officeDocument/2006/relationships/tags" Target="../tags/tag884.xml"/><Relationship Id="rId16" Type="http://schemas.openxmlformats.org/officeDocument/2006/relationships/tags" Target="../tags/tag898.xml"/><Relationship Id="rId29" Type="http://schemas.openxmlformats.org/officeDocument/2006/relationships/tags" Target="../tags/tag911.xml"/><Relationship Id="rId11" Type="http://schemas.openxmlformats.org/officeDocument/2006/relationships/tags" Target="../tags/tag893.xml"/><Relationship Id="rId24" Type="http://schemas.openxmlformats.org/officeDocument/2006/relationships/tags" Target="../tags/tag906.xml"/><Relationship Id="rId32" Type="http://schemas.openxmlformats.org/officeDocument/2006/relationships/tags" Target="../tags/tag914.xml"/><Relationship Id="rId37" Type="http://schemas.openxmlformats.org/officeDocument/2006/relationships/tags" Target="../tags/tag919.xml"/><Relationship Id="rId40" Type="http://schemas.openxmlformats.org/officeDocument/2006/relationships/tags" Target="../tags/tag922.xml"/><Relationship Id="rId45" Type="http://schemas.openxmlformats.org/officeDocument/2006/relationships/tags" Target="../tags/tag927.xml"/><Relationship Id="rId53" Type="http://schemas.openxmlformats.org/officeDocument/2006/relationships/tags" Target="../tags/tag935.xml"/><Relationship Id="rId58" Type="http://schemas.openxmlformats.org/officeDocument/2006/relationships/tags" Target="../tags/tag940.xml"/><Relationship Id="rId66" Type="http://schemas.openxmlformats.org/officeDocument/2006/relationships/tags" Target="../tags/tag948.xml"/><Relationship Id="rId74" Type="http://schemas.openxmlformats.org/officeDocument/2006/relationships/tags" Target="../tags/tag956.xml"/><Relationship Id="rId5" Type="http://schemas.openxmlformats.org/officeDocument/2006/relationships/tags" Target="../tags/tag887.xml"/><Relationship Id="rId15" Type="http://schemas.openxmlformats.org/officeDocument/2006/relationships/tags" Target="../tags/tag897.xml"/><Relationship Id="rId23" Type="http://schemas.openxmlformats.org/officeDocument/2006/relationships/tags" Target="../tags/tag905.xml"/><Relationship Id="rId28" Type="http://schemas.openxmlformats.org/officeDocument/2006/relationships/tags" Target="../tags/tag910.xml"/><Relationship Id="rId36" Type="http://schemas.openxmlformats.org/officeDocument/2006/relationships/tags" Target="../tags/tag918.xml"/><Relationship Id="rId49" Type="http://schemas.openxmlformats.org/officeDocument/2006/relationships/tags" Target="../tags/tag931.xml"/><Relationship Id="rId57" Type="http://schemas.openxmlformats.org/officeDocument/2006/relationships/tags" Target="../tags/tag939.xml"/><Relationship Id="rId61" Type="http://schemas.openxmlformats.org/officeDocument/2006/relationships/tags" Target="../tags/tag943.xml"/><Relationship Id="rId10" Type="http://schemas.openxmlformats.org/officeDocument/2006/relationships/tags" Target="../tags/tag892.xml"/><Relationship Id="rId19" Type="http://schemas.openxmlformats.org/officeDocument/2006/relationships/tags" Target="../tags/tag901.xml"/><Relationship Id="rId31" Type="http://schemas.openxmlformats.org/officeDocument/2006/relationships/tags" Target="../tags/tag913.xml"/><Relationship Id="rId44" Type="http://schemas.openxmlformats.org/officeDocument/2006/relationships/tags" Target="../tags/tag926.xml"/><Relationship Id="rId52" Type="http://schemas.openxmlformats.org/officeDocument/2006/relationships/tags" Target="../tags/tag934.xml"/><Relationship Id="rId60" Type="http://schemas.openxmlformats.org/officeDocument/2006/relationships/tags" Target="../tags/tag942.xml"/><Relationship Id="rId65" Type="http://schemas.openxmlformats.org/officeDocument/2006/relationships/tags" Target="../tags/tag947.xml"/><Relationship Id="rId73" Type="http://schemas.openxmlformats.org/officeDocument/2006/relationships/tags" Target="../tags/tag955.xml"/><Relationship Id="rId78" Type="http://schemas.openxmlformats.org/officeDocument/2006/relationships/image" Target="../media/image18.png"/><Relationship Id="rId4" Type="http://schemas.openxmlformats.org/officeDocument/2006/relationships/tags" Target="../tags/tag886.xml"/><Relationship Id="rId9" Type="http://schemas.openxmlformats.org/officeDocument/2006/relationships/tags" Target="../tags/tag891.xml"/><Relationship Id="rId14" Type="http://schemas.openxmlformats.org/officeDocument/2006/relationships/tags" Target="../tags/tag896.xml"/><Relationship Id="rId22" Type="http://schemas.openxmlformats.org/officeDocument/2006/relationships/tags" Target="../tags/tag904.xml"/><Relationship Id="rId27" Type="http://schemas.openxmlformats.org/officeDocument/2006/relationships/tags" Target="../tags/tag909.xml"/><Relationship Id="rId30" Type="http://schemas.openxmlformats.org/officeDocument/2006/relationships/tags" Target="../tags/tag912.xml"/><Relationship Id="rId35" Type="http://schemas.openxmlformats.org/officeDocument/2006/relationships/tags" Target="../tags/tag917.xml"/><Relationship Id="rId43" Type="http://schemas.openxmlformats.org/officeDocument/2006/relationships/tags" Target="../tags/tag925.xml"/><Relationship Id="rId48" Type="http://schemas.openxmlformats.org/officeDocument/2006/relationships/tags" Target="../tags/tag930.xml"/><Relationship Id="rId56" Type="http://schemas.openxmlformats.org/officeDocument/2006/relationships/tags" Target="../tags/tag938.xml"/><Relationship Id="rId64" Type="http://schemas.openxmlformats.org/officeDocument/2006/relationships/tags" Target="../tags/tag946.xml"/><Relationship Id="rId69" Type="http://schemas.openxmlformats.org/officeDocument/2006/relationships/tags" Target="../tags/tag951.xml"/><Relationship Id="rId77" Type="http://schemas.openxmlformats.org/officeDocument/2006/relationships/image" Target="../media/image17.png"/><Relationship Id="rId8" Type="http://schemas.openxmlformats.org/officeDocument/2006/relationships/tags" Target="../tags/tag890.xml"/><Relationship Id="rId51" Type="http://schemas.openxmlformats.org/officeDocument/2006/relationships/tags" Target="../tags/tag933.xml"/><Relationship Id="rId72" Type="http://schemas.openxmlformats.org/officeDocument/2006/relationships/tags" Target="../tags/tag954.xml"/><Relationship Id="rId3" Type="http://schemas.openxmlformats.org/officeDocument/2006/relationships/tags" Target="../tags/tag885.xml"/><Relationship Id="rId12" Type="http://schemas.openxmlformats.org/officeDocument/2006/relationships/tags" Target="../tags/tag894.xml"/><Relationship Id="rId17" Type="http://schemas.openxmlformats.org/officeDocument/2006/relationships/tags" Target="../tags/tag899.xml"/><Relationship Id="rId25" Type="http://schemas.openxmlformats.org/officeDocument/2006/relationships/tags" Target="../tags/tag907.xml"/><Relationship Id="rId33" Type="http://schemas.openxmlformats.org/officeDocument/2006/relationships/tags" Target="../tags/tag915.xml"/><Relationship Id="rId38" Type="http://schemas.openxmlformats.org/officeDocument/2006/relationships/tags" Target="../tags/tag920.xml"/><Relationship Id="rId46" Type="http://schemas.openxmlformats.org/officeDocument/2006/relationships/tags" Target="../tags/tag928.xml"/><Relationship Id="rId59" Type="http://schemas.openxmlformats.org/officeDocument/2006/relationships/tags" Target="../tags/tag941.xml"/><Relationship Id="rId67" Type="http://schemas.openxmlformats.org/officeDocument/2006/relationships/tags" Target="../tags/tag949.xml"/><Relationship Id="rId20" Type="http://schemas.openxmlformats.org/officeDocument/2006/relationships/tags" Target="../tags/tag902.xml"/><Relationship Id="rId41" Type="http://schemas.openxmlformats.org/officeDocument/2006/relationships/tags" Target="../tags/tag923.xml"/><Relationship Id="rId54" Type="http://schemas.openxmlformats.org/officeDocument/2006/relationships/tags" Target="../tags/tag936.xml"/><Relationship Id="rId62" Type="http://schemas.openxmlformats.org/officeDocument/2006/relationships/tags" Target="../tags/tag944.xml"/><Relationship Id="rId70" Type="http://schemas.openxmlformats.org/officeDocument/2006/relationships/tags" Target="../tags/tag952.xml"/><Relationship Id="rId75" Type="http://schemas.openxmlformats.org/officeDocument/2006/relationships/slideLayout" Target="../slideLayouts/slideLayout29.xml"/><Relationship Id="rId1" Type="http://schemas.openxmlformats.org/officeDocument/2006/relationships/tags" Target="../tags/tag883.xml"/><Relationship Id="rId6" Type="http://schemas.openxmlformats.org/officeDocument/2006/relationships/tags" Target="../tags/tag888.xml"/></Relationships>
</file>

<file path=ppt/slides/_rels/slide42.xml.rels><?xml version="1.0" encoding="UTF-8" standalone="yes"?>
<Relationships xmlns="http://schemas.openxmlformats.org/package/2006/relationships"><Relationship Id="rId8" Type="http://schemas.openxmlformats.org/officeDocument/2006/relationships/tags" Target="../tags/tag964.xml"/><Relationship Id="rId13" Type="http://schemas.openxmlformats.org/officeDocument/2006/relationships/tags" Target="../tags/tag969.xml"/><Relationship Id="rId18" Type="http://schemas.openxmlformats.org/officeDocument/2006/relationships/tags" Target="../tags/tag974.xml"/><Relationship Id="rId3" Type="http://schemas.openxmlformats.org/officeDocument/2006/relationships/tags" Target="../tags/tag959.xml"/><Relationship Id="rId21" Type="http://schemas.openxmlformats.org/officeDocument/2006/relationships/tags" Target="../tags/tag977.xml"/><Relationship Id="rId7" Type="http://schemas.openxmlformats.org/officeDocument/2006/relationships/tags" Target="../tags/tag963.xml"/><Relationship Id="rId12" Type="http://schemas.openxmlformats.org/officeDocument/2006/relationships/tags" Target="../tags/tag968.xml"/><Relationship Id="rId17" Type="http://schemas.openxmlformats.org/officeDocument/2006/relationships/tags" Target="../tags/tag973.xml"/><Relationship Id="rId2" Type="http://schemas.openxmlformats.org/officeDocument/2006/relationships/tags" Target="../tags/tag958.xml"/><Relationship Id="rId16" Type="http://schemas.openxmlformats.org/officeDocument/2006/relationships/tags" Target="../tags/tag972.xml"/><Relationship Id="rId20" Type="http://schemas.openxmlformats.org/officeDocument/2006/relationships/tags" Target="../tags/tag976.xml"/><Relationship Id="rId1" Type="http://schemas.openxmlformats.org/officeDocument/2006/relationships/tags" Target="../tags/tag957.xml"/><Relationship Id="rId6" Type="http://schemas.openxmlformats.org/officeDocument/2006/relationships/tags" Target="../tags/tag962.xml"/><Relationship Id="rId11" Type="http://schemas.openxmlformats.org/officeDocument/2006/relationships/tags" Target="../tags/tag967.xml"/><Relationship Id="rId5" Type="http://schemas.openxmlformats.org/officeDocument/2006/relationships/tags" Target="../tags/tag961.xml"/><Relationship Id="rId15" Type="http://schemas.openxmlformats.org/officeDocument/2006/relationships/tags" Target="../tags/tag971.xml"/><Relationship Id="rId23" Type="http://schemas.openxmlformats.org/officeDocument/2006/relationships/notesSlide" Target="../notesSlides/notesSlide37.xml"/><Relationship Id="rId10" Type="http://schemas.openxmlformats.org/officeDocument/2006/relationships/tags" Target="../tags/tag966.xml"/><Relationship Id="rId19" Type="http://schemas.openxmlformats.org/officeDocument/2006/relationships/tags" Target="../tags/tag975.xml"/><Relationship Id="rId4" Type="http://schemas.openxmlformats.org/officeDocument/2006/relationships/tags" Target="../tags/tag960.xml"/><Relationship Id="rId9" Type="http://schemas.openxmlformats.org/officeDocument/2006/relationships/tags" Target="../tags/tag965.xml"/><Relationship Id="rId14" Type="http://schemas.openxmlformats.org/officeDocument/2006/relationships/tags" Target="../tags/tag970.xml"/><Relationship Id="rId22"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13" Type="http://schemas.openxmlformats.org/officeDocument/2006/relationships/tags" Target="../tags/tag990.xml"/><Relationship Id="rId18" Type="http://schemas.openxmlformats.org/officeDocument/2006/relationships/tags" Target="../tags/tag995.xml"/><Relationship Id="rId26" Type="http://schemas.openxmlformats.org/officeDocument/2006/relationships/tags" Target="../tags/tag1003.xml"/><Relationship Id="rId39" Type="http://schemas.openxmlformats.org/officeDocument/2006/relationships/tags" Target="../tags/tag1016.xml"/><Relationship Id="rId3" Type="http://schemas.openxmlformats.org/officeDocument/2006/relationships/tags" Target="../tags/tag980.xml"/><Relationship Id="rId21" Type="http://schemas.openxmlformats.org/officeDocument/2006/relationships/tags" Target="../tags/tag998.xml"/><Relationship Id="rId34" Type="http://schemas.openxmlformats.org/officeDocument/2006/relationships/tags" Target="../tags/tag1011.xml"/><Relationship Id="rId42" Type="http://schemas.openxmlformats.org/officeDocument/2006/relationships/tags" Target="../tags/tag1019.xml"/><Relationship Id="rId47" Type="http://schemas.openxmlformats.org/officeDocument/2006/relationships/tags" Target="../tags/tag1024.xml"/><Relationship Id="rId50" Type="http://schemas.openxmlformats.org/officeDocument/2006/relationships/tags" Target="../tags/tag1027.xml"/><Relationship Id="rId7" Type="http://schemas.openxmlformats.org/officeDocument/2006/relationships/tags" Target="../tags/tag984.xml"/><Relationship Id="rId12" Type="http://schemas.openxmlformats.org/officeDocument/2006/relationships/tags" Target="../tags/tag989.xml"/><Relationship Id="rId17" Type="http://schemas.openxmlformats.org/officeDocument/2006/relationships/tags" Target="../tags/tag994.xml"/><Relationship Id="rId25" Type="http://schemas.openxmlformats.org/officeDocument/2006/relationships/tags" Target="../tags/tag1002.xml"/><Relationship Id="rId33" Type="http://schemas.openxmlformats.org/officeDocument/2006/relationships/tags" Target="../tags/tag1010.xml"/><Relationship Id="rId38" Type="http://schemas.openxmlformats.org/officeDocument/2006/relationships/tags" Target="../tags/tag1015.xml"/><Relationship Id="rId46" Type="http://schemas.openxmlformats.org/officeDocument/2006/relationships/tags" Target="../tags/tag1023.xml"/><Relationship Id="rId2" Type="http://schemas.openxmlformats.org/officeDocument/2006/relationships/tags" Target="../tags/tag979.xml"/><Relationship Id="rId16" Type="http://schemas.openxmlformats.org/officeDocument/2006/relationships/tags" Target="../tags/tag993.xml"/><Relationship Id="rId20" Type="http://schemas.openxmlformats.org/officeDocument/2006/relationships/tags" Target="../tags/tag997.xml"/><Relationship Id="rId29" Type="http://schemas.openxmlformats.org/officeDocument/2006/relationships/tags" Target="../tags/tag1006.xml"/><Relationship Id="rId41" Type="http://schemas.openxmlformats.org/officeDocument/2006/relationships/tags" Target="../tags/tag1018.xml"/><Relationship Id="rId1" Type="http://schemas.openxmlformats.org/officeDocument/2006/relationships/tags" Target="../tags/tag978.xml"/><Relationship Id="rId6" Type="http://schemas.openxmlformats.org/officeDocument/2006/relationships/tags" Target="../tags/tag983.xml"/><Relationship Id="rId11" Type="http://schemas.openxmlformats.org/officeDocument/2006/relationships/tags" Target="../tags/tag988.xml"/><Relationship Id="rId24" Type="http://schemas.openxmlformats.org/officeDocument/2006/relationships/tags" Target="../tags/tag1001.xml"/><Relationship Id="rId32" Type="http://schemas.openxmlformats.org/officeDocument/2006/relationships/tags" Target="../tags/tag1009.xml"/><Relationship Id="rId37" Type="http://schemas.openxmlformats.org/officeDocument/2006/relationships/tags" Target="../tags/tag1014.xml"/><Relationship Id="rId40" Type="http://schemas.openxmlformats.org/officeDocument/2006/relationships/tags" Target="../tags/tag1017.xml"/><Relationship Id="rId45" Type="http://schemas.openxmlformats.org/officeDocument/2006/relationships/tags" Target="../tags/tag1022.xml"/><Relationship Id="rId5" Type="http://schemas.openxmlformats.org/officeDocument/2006/relationships/tags" Target="../tags/tag982.xml"/><Relationship Id="rId15" Type="http://schemas.openxmlformats.org/officeDocument/2006/relationships/tags" Target="../tags/tag992.xml"/><Relationship Id="rId23" Type="http://schemas.openxmlformats.org/officeDocument/2006/relationships/tags" Target="../tags/tag1000.xml"/><Relationship Id="rId28" Type="http://schemas.openxmlformats.org/officeDocument/2006/relationships/tags" Target="../tags/tag1005.xml"/><Relationship Id="rId36" Type="http://schemas.openxmlformats.org/officeDocument/2006/relationships/tags" Target="../tags/tag1013.xml"/><Relationship Id="rId49" Type="http://schemas.openxmlformats.org/officeDocument/2006/relationships/tags" Target="../tags/tag1026.xml"/><Relationship Id="rId10" Type="http://schemas.openxmlformats.org/officeDocument/2006/relationships/tags" Target="../tags/tag987.xml"/><Relationship Id="rId19" Type="http://schemas.openxmlformats.org/officeDocument/2006/relationships/tags" Target="../tags/tag996.xml"/><Relationship Id="rId31" Type="http://schemas.openxmlformats.org/officeDocument/2006/relationships/tags" Target="../tags/tag1008.xml"/><Relationship Id="rId44" Type="http://schemas.openxmlformats.org/officeDocument/2006/relationships/tags" Target="../tags/tag1021.xml"/><Relationship Id="rId4" Type="http://schemas.openxmlformats.org/officeDocument/2006/relationships/tags" Target="../tags/tag981.xml"/><Relationship Id="rId9" Type="http://schemas.openxmlformats.org/officeDocument/2006/relationships/tags" Target="../tags/tag986.xml"/><Relationship Id="rId14" Type="http://schemas.openxmlformats.org/officeDocument/2006/relationships/tags" Target="../tags/tag991.xml"/><Relationship Id="rId22" Type="http://schemas.openxmlformats.org/officeDocument/2006/relationships/tags" Target="../tags/tag999.xml"/><Relationship Id="rId27" Type="http://schemas.openxmlformats.org/officeDocument/2006/relationships/tags" Target="../tags/tag1004.xml"/><Relationship Id="rId30" Type="http://schemas.openxmlformats.org/officeDocument/2006/relationships/tags" Target="../tags/tag1007.xml"/><Relationship Id="rId35" Type="http://schemas.openxmlformats.org/officeDocument/2006/relationships/tags" Target="../tags/tag1012.xml"/><Relationship Id="rId43" Type="http://schemas.openxmlformats.org/officeDocument/2006/relationships/tags" Target="../tags/tag1020.xml"/><Relationship Id="rId48" Type="http://schemas.openxmlformats.org/officeDocument/2006/relationships/tags" Target="../tags/tag1025.xml"/><Relationship Id="rId8" Type="http://schemas.openxmlformats.org/officeDocument/2006/relationships/tags" Target="../tags/tag985.xml"/><Relationship Id="rId5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8" Type="http://schemas.openxmlformats.org/officeDocument/2006/relationships/tags" Target="../tags/tag1035.xml"/><Relationship Id="rId13" Type="http://schemas.openxmlformats.org/officeDocument/2006/relationships/tags" Target="../tags/tag1040.xml"/><Relationship Id="rId18" Type="http://schemas.openxmlformats.org/officeDocument/2006/relationships/tags" Target="../tags/tag1045.xml"/><Relationship Id="rId26" Type="http://schemas.openxmlformats.org/officeDocument/2006/relationships/tags" Target="../tags/tag1053.xml"/><Relationship Id="rId3" Type="http://schemas.openxmlformats.org/officeDocument/2006/relationships/tags" Target="../tags/tag1030.xml"/><Relationship Id="rId21" Type="http://schemas.openxmlformats.org/officeDocument/2006/relationships/tags" Target="../tags/tag1048.xml"/><Relationship Id="rId7" Type="http://schemas.openxmlformats.org/officeDocument/2006/relationships/tags" Target="../tags/tag1034.xml"/><Relationship Id="rId12" Type="http://schemas.openxmlformats.org/officeDocument/2006/relationships/tags" Target="../tags/tag1039.xml"/><Relationship Id="rId17" Type="http://schemas.openxmlformats.org/officeDocument/2006/relationships/tags" Target="../tags/tag1044.xml"/><Relationship Id="rId25" Type="http://schemas.openxmlformats.org/officeDocument/2006/relationships/tags" Target="../tags/tag1052.xml"/><Relationship Id="rId33" Type="http://schemas.openxmlformats.org/officeDocument/2006/relationships/image" Target="../media/image20.png"/><Relationship Id="rId2" Type="http://schemas.openxmlformats.org/officeDocument/2006/relationships/tags" Target="../tags/tag1029.xml"/><Relationship Id="rId16" Type="http://schemas.openxmlformats.org/officeDocument/2006/relationships/tags" Target="../tags/tag1043.xml"/><Relationship Id="rId20" Type="http://schemas.openxmlformats.org/officeDocument/2006/relationships/tags" Target="../tags/tag1047.xml"/><Relationship Id="rId29" Type="http://schemas.openxmlformats.org/officeDocument/2006/relationships/tags" Target="../tags/tag1056.xml"/><Relationship Id="rId1" Type="http://schemas.openxmlformats.org/officeDocument/2006/relationships/tags" Target="../tags/tag1028.xml"/><Relationship Id="rId6" Type="http://schemas.openxmlformats.org/officeDocument/2006/relationships/tags" Target="../tags/tag1033.xml"/><Relationship Id="rId11" Type="http://schemas.openxmlformats.org/officeDocument/2006/relationships/tags" Target="../tags/tag1038.xml"/><Relationship Id="rId24" Type="http://schemas.openxmlformats.org/officeDocument/2006/relationships/tags" Target="../tags/tag1051.xml"/><Relationship Id="rId32" Type="http://schemas.openxmlformats.org/officeDocument/2006/relationships/image" Target="../media/image19.png"/><Relationship Id="rId5" Type="http://schemas.openxmlformats.org/officeDocument/2006/relationships/tags" Target="../tags/tag1032.xml"/><Relationship Id="rId15" Type="http://schemas.openxmlformats.org/officeDocument/2006/relationships/tags" Target="../tags/tag1042.xml"/><Relationship Id="rId23" Type="http://schemas.openxmlformats.org/officeDocument/2006/relationships/tags" Target="../tags/tag1050.xml"/><Relationship Id="rId28" Type="http://schemas.openxmlformats.org/officeDocument/2006/relationships/tags" Target="../tags/tag1055.xml"/><Relationship Id="rId10" Type="http://schemas.openxmlformats.org/officeDocument/2006/relationships/tags" Target="../tags/tag1037.xml"/><Relationship Id="rId19" Type="http://schemas.openxmlformats.org/officeDocument/2006/relationships/tags" Target="../tags/tag1046.xml"/><Relationship Id="rId31" Type="http://schemas.openxmlformats.org/officeDocument/2006/relationships/slideLayout" Target="../slideLayouts/slideLayout23.xml"/><Relationship Id="rId4" Type="http://schemas.openxmlformats.org/officeDocument/2006/relationships/tags" Target="../tags/tag1031.xml"/><Relationship Id="rId9" Type="http://schemas.openxmlformats.org/officeDocument/2006/relationships/tags" Target="../tags/tag1036.xml"/><Relationship Id="rId14" Type="http://schemas.openxmlformats.org/officeDocument/2006/relationships/tags" Target="../tags/tag1041.xml"/><Relationship Id="rId22" Type="http://schemas.openxmlformats.org/officeDocument/2006/relationships/tags" Target="../tags/tag1049.xml"/><Relationship Id="rId27" Type="http://schemas.openxmlformats.org/officeDocument/2006/relationships/tags" Target="../tags/tag1054.xml"/><Relationship Id="rId30" Type="http://schemas.openxmlformats.org/officeDocument/2006/relationships/tags" Target="../tags/tag1057.xml"/></Relationships>
</file>

<file path=ppt/slides/_rels/slide45.xml.rels><?xml version="1.0" encoding="UTF-8" standalone="yes"?>
<Relationships xmlns="http://schemas.openxmlformats.org/package/2006/relationships"><Relationship Id="rId3" Type="http://schemas.openxmlformats.org/officeDocument/2006/relationships/tags" Target="../tags/tag1060.xml"/><Relationship Id="rId2" Type="http://schemas.openxmlformats.org/officeDocument/2006/relationships/tags" Target="../tags/tag1059.xml"/><Relationship Id="rId1" Type="http://schemas.openxmlformats.org/officeDocument/2006/relationships/tags" Target="../tags/tag1058.xml"/><Relationship Id="rId5" Type="http://schemas.openxmlformats.org/officeDocument/2006/relationships/image" Target="../media/image21.png"/><Relationship Id="rId4"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8" Type="http://schemas.openxmlformats.org/officeDocument/2006/relationships/image" Target="../media/image21.png"/><Relationship Id="rId3" Type="http://schemas.openxmlformats.org/officeDocument/2006/relationships/tags" Target="../tags/tag1063.xml"/><Relationship Id="rId17" Type="http://schemas.openxmlformats.org/officeDocument/2006/relationships/image" Target="../media/image35.emf"/><Relationship Id="rId2" Type="http://schemas.openxmlformats.org/officeDocument/2006/relationships/tags" Target="../tags/tag1062.xml"/><Relationship Id="rId1" Type="http://schemas.openxmlformats.org/officeDocument/2006/relationships/tags" Target="../tags/tag1061.xml"/><Relationship Id="rId5" Type="http://schemas.openxmlformats.org/officeDocument/2006/relationships/customXml" Target="../ink/ink2.xml"/><Relationship Id="rId4"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tags" Target="../tags/tag1071.xml"/><Relationship Id="rId13" Type="http://schemas.openxmlformats.org/officeDocument/2006/relationships/tags" Target="../tags/tag1076.xml"/><Relationship Id="rId18" Type="http://schemas.openxmlformats.org/officeDocument/2006/relationships/slideLayout" Target="../slideLayouts/slideLayout1.xml"/><Relationship Id="rId3" Type="http://schemas.openxmlformats.org/officeDocument/2006/relationships/tags" Target="../tags/tag1066.xml"/><Relationship Id="rId21" Type="http://schemas.openxmlformats.org/officeDocument/2006/relationships/image" Target="../media/image24.png"/><Relationship Id="rId7" Type="http://schemas.openxmlformats.org/officeDocument/2006/relationships/tags" Target="../tags/tag1070.xml"/><Relationship Id="rId12" Type="http://schemas.openxmlformats.org/officeDocument/2006/relationships/tags" Target="../tags/tag1075.xml"/><Relationship Id="rId17" Type="http://schemas.openxmlformats.org/officeDocument/2006/relationships/tags" Target="../tags/tag1080.xml"/><Relationship Id="rId2" Type="http://schemas.openxmlformats.org/officeDocument/2006/relationships/tags" Target="../tags/tag1065.xml"/><Relationship Id="rId16" Type="http://schemas.openxmlformats.org/officeDocument/2006/relationships/tags" Target="../tags/tag1079.xml"/><Relationship Id="rId20" Type="http://schemas.openxmlformats.org/officeDocument/2006/relationships/image" Target="../media/image23.jpeg"/><Relationship Id="rId1" Type="http://schemas.openxmlformats.org/officeDocument/2006/relationships/tags" Target="../tags/tag1064.xml"/><Relationship Id="rId6" Type="http://schemas.openxmlformats.org/officeDocument/2006/relationships/tags" Target="../tags/tag1069.xml"/><Relationship Id="rId11" Type="http://schemas.openxmlformats.org/officeDocument/2006/relationships/tags" Target="../tags/tag1074.xml"/><Relationship Id="rId5" Type="http://schemas.openxmlformats.org/officeDocument/2006/relationships/tags" Target="../tags/tag1068.xml"/><Relationship Id="rId15" Type="http://schemas.openxmlformats.org/officeDocument/2006/relationships/tags" Target="../tags/tag1078.xml"/><Relationship Id="rId10" Type="http://schemas.openxmlformats.org/officeDocument/2006/relationships/tags" Target="../tags/tag1073.xml"/><Relationship Id="rId19" Type="http://schemas.openxmlformats.org/officeDocument/2006/relationships/image" Target="../media/image22.png"/><Relationship Id="rId4" Type="http://schemas.openxmlformats.org/officeDocument/2006/relationships/tags" Target="../tags/tag1067.xml"/><Relationship Id="rId9" Type="http://schemas.openxmlformats.org/officeDocument/2006/relationships/tags" Target="../tags/tag1072.xml"/><Relationship Id="rId14" Type="http://schemas.openxmlformats.org/officeDocument/2006/relationships/tags" Target="../tags/tag1077.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xml"/><Relationship Id="rId1" Type="http://schemas.openxmlformats.org/officeDocument/2006/relationships/tags" Target="../tags/tag1081.xml"/></Relationships>
</file>

<file path=ppt/slides/_rels/slide49.xml.rels><?xml version="1.0" encoding="UTF-8" standalone="yes"?>
<Relationships xmlns="http://schemas.openxmlformats.org/package/2006/relationships"><Relationship Id="rId8" Type="http://schemas.openxmlformats.org/officeDocument/2006/relationships/tags" Target="../tags/tag1089.xml"/><Relationship Id="rId13" Type="http://schemas.openxmlformats.org/officeDocument/2006/relationships/tags" Target="../tags/tag1094.xml"/><Relationship Id="rId18" Type="http://schemas.openxmlformats.org/officeDocument/2006/relationships/tags" Target="../tags/tag1099.xml"/><Relationship Id="rId3" Type="http://schemas.openxmlformats.org/officeDocument/2006/relationships/tags" Target="../tags/tag1084.xml"/><Relationship Id="rId21" Type="http://schemas.openxmlformats.org/officeDocument/2006/relationships/image" Target="../media/image27.jpeg"/><Relationship Id="rId7" Type="http://schemas.openxmlformats.org/officeDocument/2006/relationships/tags" Target="../tags/tag1088.xml"/><Relationship Id="rId12" Type="http://schemas.openxmlformats.org/officeDocument/2006/relationships/tags" Target="../tags/tag1093.xml"/><Relationship Id="rId17" Type="http://schemas.openxmlformats.org/officeDocument/2006/relationships/tags" Target="../tags/tag1098.xml"/><Relationship Id="rId2" Type="http://schemas.openxmlformats.org/officeDocument/2006/relationships/tags" Target="../tags/tag1083.xml"/><Relationship Id="rId16" Type="http://schemas.openxmlformats.org/officeDocument/2006/relationships/tags" Target="../tags/tag1097.xml"/><Relationship Id="rId20" Type="http://schemas.openxmlformats.org/officeDocument/2006/relationships/image" Target="../media/image26.jpeg"/><Relationship Id="rId1" Type="http://schemas.openxmlformats.org/officeDocument/2006/relationships/tags" Target="../tags/tag1082.xml"/><Relationship Id="rId6" Type="http://schemas.openxmlformats.org/officeDocument/2006/relationships/tags" Target="../tags/tag1087.xml"/><Relationship Id="rId11" Type="http://schemas.openxmlformats.org/officeDocument/2006/relationships/tags" Target="../tags/tag1092.xml"/><Relationship Id="rId5" Type="http://schemas.openxmlformats.org/officeDocument/2006/relationships/tags" Target="../tags/tag1086.xml"/><Relationship Id="rId15" Type="http://schemas.openxmlformats.org/officeDocument/2006/relationships/tags" Target="../tags/tag1096.xml"/><Relationship Id="rId10" Type="http://schemas.openxmlformats.org/officeDocument/2006/relationships/tags" Target="../tags/tag1091.xml"/><Relationship Id="rId19" Type="http://schemas.openxmlformats.org/officeDocument/2006/relationships/slideLayout" Target="../slideLayouts/slideLayout1.xml"/><Relationship Id="rId4" Type="http://schemas.openxmlformats.org/officeDocument/2006/relationships/tags" Target="../tags/tag1085.xml"/><Relationship Id="rId9" Type="http://schemas.openxmlformats.org/officeDocument/2006/relationships/tags" Target="../tags/tag1090.xml"/><Relationship Id="rId14" Type="http://schemas.openxmlformats.org/officeDocument/2006/relationships/tags" Target="../tags/tag1095.xml"/></Relationships>
</file>

<file path=ppt/slides/_rels/slide5.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tags" Target="../tags/tag38.xml"/><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tags" Target="../tags/tag37.xml"/><Relationship Id="rId17" Type="http://schemas.openxmlformats.org/officeDocument/2006/relationships/slideLayout" Target="../slideLayouts/slideLayout1.xml"/><Relationship Id="rId2" Type="http://schemas.openxmlformats.org/officeDocument/2006/relationships/tags" Target="../tags/tag27.xml"/><Relationship Id="rId16" Type="http://schemas.openxmlformats.org/officeDocument/2006/relationships/tags" Target="../tags/tag41.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tags" Target="../tags/tag36.xml"/><Relationship Id="rId5" Type="http://schemas.openxmlformats.org/officeDocument/2006/relationships/tags" Target="../tags/tag30.xml"/><Relationship Id="rId15" Type="http://schemas.openxmlformats.org/officeDocument/2006/relationships/tags" Target="../tags/tag40.xml"/><Relationship Id="rId10" Type="http://schemas.openxmlformats.org/officeDocument/2006/relationships/tags" Target="../tags/tag35.xml"/><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tags" Target="../tags/tag39.xml"/></Relationships>
</file>

<file path=ppt/slides/_rels/slide50.xml.rels><?xml version="1.0" encoding="UTF-8" standalone="yes"?>
<Relationships xmlns="http://schemas.openxmlformats.org/package/2006/relationships"><Relationship Id="rId3" Type="http://schemas.openxmlformats.org/officeDocument/2006/relationships/tags" Target="../tags/tag1102.xml"/><Relationship Id="rId2" Type="http://schemas.openxmlformats.org/officeDocument/2006/relationships/tags" Target="../tags/tag1101.xml"/><Relationship Id="rId1" Type="http://schemas.openxmlformats.org/officeDocument/2006/relationships/tags" Target="../tags/tag1100.xml"/><Relationship Id="rId5" Type="http://schemas.openxmlformats.org/officeDocument/2006/relationships/image" Target="../media/image28.jpeg"/><Relationship Id="rId4"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04.xml"/><Relationship Id="rId1" Type="http://schemas.openxmlformats.org/officeDocument/2006/relationships/tags" Target="../tags/tag1103.xml"/><Relationship Id="rId4" Type="http://schemas.openxmlformats.org/officeDocument/2006/relationships/image" Target="../media/image29.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06.xml"/><Relationship Id="rId1" Type="http://schemas.openxmlformats.org/officeDocument/2006/relationships/tags" Target="../tags/tag1105.xml"/><Relationship Id="rId4" Type="http://schemas.openxmlformats.org/officeDocument/2006/relationships/image" Target="../media/image30.jpeg"/></Relationships>
</file>

<file path=ppt/slides/_rels/slide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tags" Target="../tags/tag1107.xml"/><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1108.xml"/><Relationship Id="rId4" Type="http://schemas.openxmlformats.org/officeDocument/2006/relationships/image" Target="../media/image34.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10.xml"/><Relationship Id="rId1" Type="http://schemas.openxmlformats.org/officeDocument/2006/relationships/tags" Target="../tags/tag1109.xml"/><Relationship Id="rId4" Type="http://schemas.openxmlformats.org/officeDocument/2006/relationships/image" Target="../media/image35.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11.xml"/></Relationships>
</file>

<file path=ppt/slides/_rels/slide57.xml.rels><?xml version="1.0" encoding="UTF-8" standalone="yes"?>
<Relationships xmlns="http://schemas.openxmlformats.org/package/2006/relationships"><Relationship Id="rId3" Type="http://schemas.openxmlformats.org/officeDocument/2006/relationships/tags" Target="../tags/tag1114.xml"/><Relationship Id="rId17" Type="http://schemas.openxmlformats.org/officeDocument/2006/relationships/image" Target="../media/image36.emf"/><Relationship Id="rId2" Type="http://schemas.openxmlformats.org/officeDocument/2006/relationships/tags" Target="../tags/tag1113.xml"/><Relationship Id="rId1" Type="http://schemas.openxmlformats.org/officeDocument/2006/relationships/tags" Target="../tags/tag1112.xml"/><Relationship Id="rId5" Type="http://schemas.openxmlformats.org/officeDocument/2006/relationships/customXml" Target="../ink/ink3.xml"/><Relationship Id="rId4"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tags" Target="../tags/tag1117.xml"/><Relationship Id="rId2" Type="http://schemas.openxmlformats.org/officeDocument/2006/relationships/tags" Target="../tags/tag1116.xml"/><Relationship Id="rId1" Type="http://schemas.openxmlformats.org/officeDocument/2006/relationships/tags" Target="../tags/tag1115.xml"/><Relationship Id="rId6" Type="http://schemas.openxmlformats.org/officeDocument/2006/relationships/image" Target="../media/image36.PNG"/><Relationship Id="rId5" Type="http://schemas.openxmlformats.org/officeDocument/2006/relationships/slideLayout" Target="../slideLayouts/slideLayout6.xml"/><Relationship Id="rId4" Type="http://schemas.openxmlformats.org/officeDocument/2006/relationships/tags" Target="../tags/tag1118.xml"/></Relationships>
</file>

<file path=ppt/slides/_rels/slide59.xml.rels><?xml version="1.0" encoding="UTF-8" standalone="yes"?>
<Relationships xmlns="http://schemas.openxmlformats.org/package/2006/relationships"><Relationship Id="rId3" Type="http://schemas.openxmlformats.org/officeDocument/2006/relationships/tags" Target="../tags/tag1121.xml"/><Relationship Id="rId2" Type="http://schemas.openxmlformats.org/officeDocument/2006/relationships/tags" Target="../tags/tag1120.xml"/><Relationship Id="rId1" Type="http://schemas.openxmlformats.org/officeDocument/2006/relationships/tags" Target="../tags/tag1119.xml"/><Relationship Id="rId6" Type="http://schemas.openxmlformats.org/officeDocument/2006/relationships/image" Target="../media/image36.PNG"/><Relationship Id="rId5" Type="http://schemas.openxmlformats.org/officeDocument/2006/relationships/slideLayout" Target="../slideLayouts/slideLayout2.xml"/><Relationship Id="rId4" Type="http://schemas.openxmlformats.org/officeDocument/2006/relationships/tags" Target="../tags/tag1122.xml"/></Relationships>
</file>

<file path=ppt/slides/_rels/slide6.xml.rels><?xml version="1.0" encoding="UTF-8" standalone="yes"?>
<Relationships xmlns="http://schemas.openxmlformats.org/package/2006/relationships"><Relationship Id="rId8" Type="http://schemas.openxmlformats.org/officeDocument/2006/relationships/tags" Target="../tags/tag49.xml"/><Relationship Id="rId13" Type="http://schemas.openxmlformats.org/officeDocument/2006/relationships/tags" Target="../tags/tag54.xml"/><Relationship Id="rId18" Type="http://schemas.openxmlformats.org/officeDocument/2006/relationships/image" Target="../media/image4.jpeg"/><Relationship Id="rId3" Type="http://schemas.openxmlformats.org/officeDocument/2006/relationships/tags" Target="../tags/tag44.xml"/><Relationship Id="rId7" Type="http://schemas.openxmlformats.org/officeDocument/2006/relationships/tags" Target="../tags/tag48.xml"/><Relationship Id="rId12" Type="http://schemas.openxmlformats.org/officeDocument/2006/relationships/tags" Target="../tags/tag53.xml"/><Relationship Id="rId17" Type="http://schemas.openxmlformats.org/officeDocument/2006/relationships/slideLayout" Target="../slideLayouts/slideLayout1.xml"/><Relationship Id="rId2" Type="http://schemas.openxmlformats.org/officeDocument/2006/relationships/tags" Target="../tags/tag43.xml"/><Relationship Id="rId16" Type="http://schemas.openxmlformats.org/officeDocument/2006/relationships/tags" Target="../tags/tag57.xml"/><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tags" Target="../tags/tag52.xml"/><Relationship Id="rId5" Type="http://schemas.openxmlformats.org/officeDocument/2006/relationships/tags" Target="../tags/tag46.xml"/><Relationship Id="rId15" Type="http://schemas.openxmlformats.org/officeDocument/2006/relationships/tags" Target="../tags/tag56.xml"/><Relationship Id="rId10" Type="http://schemas.openxmlformats.org/officeDocument/2006/relationships/tags" Target="../tags/tag51.xml"/><Relationship Id="rId19" Type="http://schemas.openxmlformats.org/officeDocument/2006/relationships/image" Target="../media/image5.png"/><Relationship Id="rId4" Type="http://schemas.openxmlformats.org/officeDocument/2006/relationships/tags" Target="../tags/tag45.xml"/><Relationship Id="rId9" Type="http://schemas.openxmlformats.org/officeDocument/2006/relationships/tags" Target="../tags/tag50.xml"/><Relationship Id="rId14" Type="http://schemas.openxmlformats.org/officeDocument/2006/relationships/tags" Target="../tags/tag55.xml"/></Relationships>
</file>

<file path=ppt/slides/_rels/slide60.xml.rels><?xml version="1.0" encoding="UTF-8" standalone="yes"?>
<Relationships xmlns="http://schemas.openxmlformats.org/package/2006/relationships"><Relationship Id="rId3" Type="http://schemas.openxmlformats.org/officeDocument/2006/relationships/tags" Target="../tags/tag1125.xml"/><Relationship Id="rId2" Type="http://schemas.openxmlformats.org/officeDocument/2006/relationships/tags" Target="../tags/tag1124.xml"/><Relationship Id="rId1" Type="http://schemas.openxmlformats.org/officeDocument/2006/relationships/tags" Target="../tags/tag1123.xml"/><Relationship Id="rId6" Type="http://schemas.openxmlformats.org/officeDocument/2006/relationships/image" Target="../media/image37.png"/><Relationship Id="rId5" Type="http://schemas.openxmlformats.org/officeDocument/2006/relationships/slideLayout" Target="../slideLayouts/slideLayout6.xml"/><Relationship Id="rId4" Type="http://schemas.openxmlformats.org/officeDocument/2006/relationships/tags" Target="../tags/tag1126.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28.xml"/><Relationship Id="rId1" Type="http://schemas.openxmlformats.org/officeDocument/2006/relationships/tags" Target="../tags/tag1127.xml"/><Relationship Id="rId5" Type="http://schemas.openxmlformats.org/officeDocument/2006/relationships/image" Target="../media/image3.jpeg"/><Relationship Id="rId4" Type="http://schemas.openxmlformats.org/officeDocument/2006/relationships/notesSlide" Target="../notesSlides/notesSlide3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tags" Target="../tags/tag1131.xml"/><Relationship Id="rId7" Type="http://schemas.openxmlformats.org/officeDocument/2006/relationships/image" Target="../media/image44.emf"/><Relationship Id="rId2" Type="http://schemas.openxmlformats.org/officeDocument/2006/relationships/tags" Target="../tags/tag1130.xml"/><Relationship Id="rId1" Type="http://schemas.openxmlformats.org/officeDocument/2006/relationships/tags" Target="../tags/tag1129.xml"/><Relationship Id="rId6" Type="http://schemas.openxmlformats.org/officeDocument/2006/relationships/customXml" Target="../ink/ink4.xml"/><Relationship Id="rId5" Type="http://schemas.openxmlformats.org/officeDocument/2006/relationships/image" Target="../media/image21.png"/><Relationship Id="rId4"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18" Type="http://schemas.openxmlformats.org/officeDocument/2006/relationships/image" Target="../media/image21.png"/><Relationship Id="rId3" Type="http://schemas.openxmlformats.org/officeDocument/2006/relationships/tags" Target="../tags/tag1134.xml"/><Relationship Id="rId17" Type="http://schemas.openxmlformats.org/officeDocument/2006/relationships/image" Target="../media/image35.emf"/><Relationship Id="rId2" Type="http://schemas.openxmlformats.org/officeDocument/2006/relationships/tags" Target="../tags/tag1133.xml"/><Relationship Id="rId1" Type="http://schemas.openxmlformats.org/officeDocument/2006/relationships/tags" Target="../tags/tag1132.xml"/><Relationship Id="rId5" Type="http://schemas.openxmlformats.org/officeDocument/2006/relationships/customXml" Target="../ink/ink5.xml"/><Relationship Id="rId4"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3" Type="http://schemas.openxmlformats.org/officeDocument/2006/relationships/tags" Target="../tags/tag1147.xml"/><Relationship Id="rId18" Type="http://schemas.openxmlformats.org/officeDocument/2006/relationships/tags" Target="../tags/tag1152.xml"/><Relationship Id="rId26" Type="http://schemas.openxmlformats.org/officeDocument/2006/relationships/tags" Target="../tags/tag1160.xml"/><Relationship Id="rId39" Type="http://schemas.openxmlformats.org/officeDocument/2006/relationships/tags" Target="../tags/tag1173.xml"/><Relationship Id="rId21" Type="http://schemas.openxmlformats.org/officeDocument/2006/relationships/tags" Target="../tags/tag1155.xml"/><Relationship Id="rId34" Type="http://schemas.openxmlformats.org/officeDocument/2006/relationships/tags" Target="../tags/tag1168.xml"/><Relationship Id="rId42" Type="http://schemas.openxmlformats.org/officeDocument/2006/relationships/tags" Target="../tags/tag1176.xml"/><Relationship Id="rId47" Type="http://schemas.openxmlformats.org/officeDocument/2006/relationships/tags" Target="../tags/tag1181.xml"/><Relationship Id="rId50" Type="http://schemas.openxmlformats.org/officeDocument/2006/relationships/tags" Target="../tags/tag1184.xml"/><Relationship Id="rId55" Type="http://schemas.openxmlformats.org/officeDocument/2006/relationships/tags" Target="../tags/tag1189.xml"/><Relationship Id="rId63" Type="http://schemas.openxmlformats.org/officeDocument/2006/relationships/tags" Target="../tags/tag1197.xml"/><Relationship Id="rId68" Type="http://schemas.openxmlformats.org/officeDocument/2006/relationships/tags" Target="../tags/tag1202.xml"/><Relationship Id="rId76" Type="http://schemas.openxmlformats.org/officeDocument/2006/relationships/notesSlide" Target="../notesSlides/notesSlide40.xml"/><Relationship Id="rId7" Type="http://schemas.openxmlformats.org/officeDocument/2006/relationships/tags" Target="../tags/tag1141.xml"/><Relationship Id="rId71" Type="http://schemas.openxmlformats.org/officeDocument/2006/relationships/tags" Target="../tags/tag1205.xml"/><Relationship Id="rId2" Type="http://schemas.openxmlformats.org/officeDocument/2006/relationships/tags" Target="../tags/tag1136.xml"/><Relationship Id="rId16" Type="http://schemas.openxmlformats.org/officeDocument/2006/relationships/tags" Target="../tags/tag1150.xml"/><Relationship Id="rId29" Type="http://schemas.openxmlformats.org/officeDocument/2006/relationships/tags" Target="../tags/tag1163.xml"/><Relationship Id="rId11" Type="http://schemas.openxmlformats.org/officeDocument/2006/relationships/tags" Target="../tags/tag1145.xml"/><Relationship Id="rId24" Type="http://schemas.openxmlformats.org/officeDocument/2006/relationships/tags" Target="../tags/tag1158.xml"/><Relationship Id="rId32" Type="http://schemas.openxmlformats.org/officeDocument/2006/relationships/tags" Target="../tags/tag1166.xml"/><Relationship Id="rId37" Type="http://schemas.openxmlformats.org/officeDocument/2006/relationships/tags" Target="../tags/tag1171.xml"/><Relationship Id="rId40" Type="http://schemas.openxmlformats.org/officeDocument/2006/relationships/tags" Target="../tags/tag1174.xml"/><Relationship Id="rId45" Type="http://schemas.openxmlformats.org/officeDocument/2006/relationships/tags" Target="../tags/tag1179.xml"/><Relationship Id="rId53" Type="http://schemas.openxmlformats.org/officeDocument/2006/relationships/tags" Target="../tags/tag1187.xml"/><Relationship Id="rId58" Type="http://schemas.openxmlformats.org/officeDocument/2006/relationships/tags" Target="../tags/tag1192.xml"/><Relationship Id="rId66" Type="http://schemas.openxmlformats.org/officeDocument/2006/relationships/tags" Target="../tags/tag1200.xml"/><Relationship Id="rId74" Type="http://schemas.openxmlformats.org/officeDocument/2006/relationships/tags" Target="../tags/tag1208.xml"/><Relationship Id="rId79" Type="http://schemas.openxmlformats.org/officeDocument/2006/relationships/customXml" Target="../ink/ink6.xml"/><Relationship Id="rId5" Type="http://schemas.openxmlformats.org/officeDocument/2006/relationships/tags" Target="../tags/tag1139.xml"/><Relationship Id="rId61" Type="http://schemas.openxmlformats.org/officeDocument/2006/relationships/tags" Target="../tags/tag1195.xml"/><Relationship Id="rId10" Type="http://schemas.openxmlformats.org/officeDocument/2006/relationships/tags" Target="../tags/tag1144.xml"/><Relationship Id="rId19" Type="http://schemas.openxmlformats.org/officeDocument/2006/relationships/tags" Target="../tags/tag1153.xml"/><Relationship Id="rId31" Type="http://schemas.openxmlformats.org/officeDocument/2006/relationships/tags" Target="../tags/tag1165.xml"/><Relationship Id="rId44" Type="http://schemas.openxmlformats.org/officeDocument/2006/relationships/tags" Target="../tags/tag1178.xml"/><Relationship Id="rId52" Type="http://schemas.openxmlformats.org/officeDocument/2006/relationships/tags" Target="../tags/tag1186.xml"/><Relationship Id="rId60" Type="http://schemas.openxmlformats.org/officeDocument/2006/relationships/tags" Target="../tags/tag1194.xml"/><Relationship Id="rId65" Type="http://schemas.openxmlformats.org/officeDocument/2006/relationships/tags" Target="../tags/tag1199.xml"/><Relationship Id="rId73" Type="http://schemas.openxmlformats.org/officeDocument/2006/relationships/tags" Target="../tags/tag1207.xml"/><Relationship Id="rId78" Type="http://schemas.openxmlformats.org/officeDocument/2006/relationships/image" Target="../media/image18.png"/><Relationship Id="rId4" Type="http://schemas.openxmlformats.org/officeDocument/2006/relationships/tags" Target="../tags/tag1138.xml"/><Relationship Id="rId9" Type="http://schemas.openxmlformats.org/officeDocument/2006/relationships/tags" Target="../tags/tag1143.xml"/><Relationship Id="rId14" Type="http://schemas.openxmlformats.org/officeDocument/2006/relationships/tags" Target="../tags/tag1148.xml"/><Relationship Id="rId22" Type="http://schemas.openxmlformats.org/officeDocument/2006/relationships/tags" Target="../tags/tag1156.xml"/><Relationship Id="rId27" Type="http://schemas.openxmlformats.org/officeDocument/2006/relationships/tags" Target="../tags/tag1161.xml"/><Relationship Id="rId30" Type="http://schemas.openxmlformats.org/officeDocument/2006/relationships/tags" Target="../tags/tag1164.xml"/><Relationship Id="rId35" Type="http://schemas.openxmlformats.org/officeDocument/2006/relationships/tags" Target="../tags/tag1169.xml"/><Relationship Id="rId43" Type="http://schemas.openxmlformats.org/officeDocument/2006/relationships/tags" Target="../tags/tag1177.xml"/><Relationship Id="rId48" Type="http://schemas.openxmlformats.org/officeDocument/2006/relationships/tags" Target="../tags/tag1182.xml"/><Relationship Id="rId56" Type="http://schemas.openxmlformats.org/officeDocument/2006/relationships/tags" Target="../tags/tag1190.xml"/><Relationship Id="rId64" Type="http://schemas.openxmlformats.org/officeDocument/2006/relationships/tags" Target="../tags/tag1198.xml"/><Relationship Id="rId69" Type="http://schemas.openxmlformats.org/officeDocument/2006/relationships/tags" Target="../tags/tag1203.xml"/><Relationship Id="rId77" Type="http://schemas.openxmlformats.org/officeDocument/2006/relationships/image" Target="../media/image17.png"/><Relationship Id="rId8" Type="http://schemas.openxmlformats.org/officeDocument/2006/relationships/tags" Target="../tags/tag1142.xml"/><Relationship Id="rId51" Type="http://schemas.openxmlformats.org/officeDocument/2006/relationships/tags" Target="../tags/tag1185.xml"/><Relationship Id="rId72" Type="http://schemas.openxmlformats.org/officeDocument/2006/relationships/tags" Target="../tags/tag1206.xml"/><Relationship Id="rId80" Type="http://schemas.openxmlformats.org/officeDocument/2006/relationships/image" Target="../media/image38.emf"/><Relationship Id="rId3" Type="http://schemas.openxmlformats.org/officeDocument/2006/relationships/tags" Target="../tags/tag1137.xml"/><Relationship Id="rId12" Type="http://schemas.openxmlformats.org/officeDocument/2006/relationships/tags" Target="../tags/tag1146.xml"/><Relationship Id="rId17" Type="http://schemas.openxmlformats.org/officeDocument/2006/relationships/tags" Target="../tags/tag1151.xml"/><Relationship Id="rId25" Type="http://schemas.openxmlformats.org/officeDocument/2006/relationships/tags" Target="../tags/tag1159.xml"/><Relationship Id="rId33" Type="http://schemas.openxmlformats.org/officeDocument/2006/relationships/tags" Target="../tags/tag1167.xml"/><Relationship Id="rId38" Type="http://schemas.openxmlformats.org/officeDocument/2006/relationships/tags" Target="../tags/tag1172.xml"/><Relationship Id="rId46" Type="http://schemas.openxmlformats.org/officeDocument/2006/relationships/tags" Target="../tags/tag1180.xml"/><Relationship Id="rId59" Type="http://schemas.openxmlformats.org/officeDocument/2006/relationships/tags" Target="../tags/tag1193.xml"/><Relationship Id="rId67" Type="http://schemas.openxmlformats.org/officeDocument/2006/relationships/tags" Target="../tags/tag1201.xml"/><Relationship Id="rId20" Type="http://schemas.openxmlformats.org/officeDocument/2006/relationships/tags" Target="../tags/tag1154.xml"/><Relationship Id="rId41" Type="http://schemas.openxmlformats.org/officeDocument/2006/relationships/tags" Target="../tags/tag1175.xml"/><Relationship Id="rId54" Type="http://schemas.openxmlformats.org/officeDocument/2006/relationships/tags" Target="../tags/tag1188.xml"/><Relationship Id="rId62" Type="http://schemas.openxmlformats.org/officeDocument/2006/relationships/tags" Target="../tags/tag1196.xml"/><Relationship Id="rId70" Type="http://schemas.openxmlformats.org/officeDocument/2006/relationships/tags" Target="../tags/tag1204.xml"/><Relationship Id="rId75" Type="http://schemas.openxmlformats.org/officeDocument/2006/relationships/slideLayout" Target="../slideLayouts/slideLayout18.xml"/><Relationship Id="rId1" Type="http://schemas.openxmlformats.org/officeDocument/2006/relationships/tags" Target="../tags/tag1135.xml"/><Relationship Id="rId6" Type="http://schemas.openxmlformats.org/officeDocument/2006/relationships/tags" Target="../tags/tag1140.xml"/><Relationship Id="rId15" Type="http://schemas.openxmlformats.org/officeDocument/2006/relationships/tags" Target="../tags/tag1149.xml"/><Relationship Id="rId23" Type="http://schemas.openxmlformats.org/officeDocument/2006/relationships/tags" Target="../tags/tag1157.xml"/><Relationship Id="rId28" Type="http://schemas.openxmlformats.org/officeDocument/2006/relationships/tags" Target="../tags/tag1162.xml"/><Relationship Id="rId36" Type="http://schemas.openxmlformats.org/officeDocument/2006/relationships/tags" Target="../tags/tag1170.xml"/><Relationship Id="rId49" Type="http://schemas.openxmlformats.org/officeDocument/2006/relationships/tags" Target="../tags/tag1183.xml"/><Relationship Id="rId57" Type="http://schemas.openxmlformats.org/officeDocument/2006/relationships/tags" Target="../tags/tag1191.xml"/></Relationships>
</file>

<file path=ppt/slides/_rels/slide66.xml.rels><?xml version="1.0" encoding="UTF-8" standalone="yes"?>
<Relationships xmlns="http://schemas.openxmlformats.org/package/2006/relationships"><Relationship Id="rId8" Type="http://schemas.openxmlformats.org/officeDocument/2006/relationships/tags" Target="../tags/tag1216.xml"/><Relationship Id="rId13" Type="http://schemas.openxmlformats.org/officeDocument/2006/relationships/tags" Target="../tags/tag1221.xml"/><Relationship Id="rId18" Type="http://schemas.openxmlformats.org/officeDocument/2006/relationships/tags" Target="../tags/tag1226.xml"/><Relationship Id="rId3" Type="http://schemas.openxmlformats.org/officeDocument/2006/relationships/tags" Target="../tags/tag1211.xml"/><Relationship Id="rId21" Type="http://schemas.openxmlformats.org/officeDocument/2006/relationships/tags" Target="../tags/tag1229.xml"/><Relationship Id="rId7" Type="http://schemas.openxmlformats.org/officeDocument/2006/relationships/tags" Target="../tags/tag1215.xml"/><Relationship Id="rId12" Type="http://schemas.openxmlformats.org/officeDocument/2006/relationships/tags" Target="../tags/tag1220.xml"/><Relationship Id="rId17" Type="http://schemas.openxmlformats.org/officeDocument/2006/relationships/tags" Target="../tags/tag1225.xml"/><Relationship Id="rId25" Type="http://schemas.openxmlformats.org/officeDocument/2006/relationships/image" Target="../media/image39.emf"/><Relationship Id="rId2" Type="http://schemas.openxmlformats.org/officeDocument/2006/relationships/tags" Target="../tags/tag1210.xml"/><Relationship Id="rId16" Type="http://schemas.openxmlformats.org/officeDocument/2006/relationships/tags" Target="../tags/tag1224.xml"/><Relationship Id="rId20" Type="http://schemas.openxmlformats.org/officeDocument/2006/relationships/tags" Target="../tags/tag1228.xml"/><Relationship Id="rId1" Type="http://schemas.openxmlformats.org/officeDocument/2006/relationships/tags" Target="../tags/tag1209.xml"/><Relationship Id="rId6" Type="http://schemas.openxmlformats.org/officeDocument/2006/relationships/tags" Target="../tags/tag1214.xml"/><Relationship Id="rId11" Type="http://schemas.openxmlformats.org/officeDocument/2006/relationships/tags" Target="../tags/tag1219.xml"/><Relationship Id="rId24" Type="http://schemas.openxmlformats.org/officeDocument/2006/relationships/customXml" Target="../ink/ink7.xml"/><Relationship Id="rId5" Type="http://schemas.openxmlformats.org/officeDocument/2006/relationships/tags" Target="../tags/tag1213.xml"/><Relationship Id="rId15" Type="http://schemas.openxmlformats.org/officeDocument/2006/relationships/tags" Target="../tags/tag1223.xml"/><Relationship Id="rId23" Type="http://schemas.openxmlformats.org/officeDocument/2006/relationships/notesSlide" Target="../notesSlides/notesSlide41.xml"/><Relationship Id="rId10" Type="http://schemas.openxmlformats.org/officeDocument/2006/relationships/tags" Target="../tags/tag1218.xml"/><Relationship Id="rId19" Type="http://schemas.openxmlformats.org/officeDocument/2006/relationships/tags" Target="../tags/tag1227.xml"/><Relationship Id="rId4" Type="http://schemas.openxmlformats.org/officeDocument/2006/relationships/tags" Target="../tags/tag1212.xml"/><Relationship Id="rId9" Type="http://schemas.openxmlformats.org/officeDocument/2006/relationships/tags" Target="../tags/tag1217.xml"/><Relationship Id="rId14" Type="http://schemas.openxmlformats.org/officeDocument/2006/relationships/tags" Target="../tags/tag1222.xml"/><Relationship Id="rId22"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2.xml"/><Relationship Id="rId1" Type="http://schemas.openxmlformats.org/officeDocument/2006/relationships/tags" Target="../tags/tag1230.xml"/><Relationship Id="rId6" Type="http://schemas.openxmlformats.org/officeDocument/2006/relationships/image" Target="../media/image9.emf"/><Relationship Id="rId5" Type="http://schemas.openxmlformats.org/officeDocument/2006/relationships/customXml" Target="../ink/ink8.xml"/><Relationship Id="rId4" Type="http://schemas.openxmlformats.org/officeDocument/2006/relationships/image" Target="../media/image39.png"/></Relationships>
</file>

<file path=ppt/slides/_rels/slide68.xml.rels><?xml version="1.0" encoding="UTF-8" standalone="yes"?>
<Relationships xmlns="http://schemas.openxmlformats.org/package/2006/relationships"><Relationship Id="rId8" Type="http://schemas.openxmlformats.org/officeDocument/2006/relationships/tags" Target="../tags/tag1238.xml"/><Relationship Id="rId13" Type="http://schemas.openxmlformats.org/officeDocument/2006/relationships/tags" Target="../tags/tag1243.xml"/><Relationship Id="rId18" Type="http://schemas.openxmlformats.org/officeDocument/2006/relationships/tags" Target="../tags/tag1248.xml"/><Relationship Id="rId3" Type="http://schemas.openxmlformats.org/officeDocument/2006/relationships/tags" Target="../tags/tag1233.xml"/><Relationship Id="rId21" Type="http://schemas.openxmlformats.org/officeDocument/2006/relationships/tags" Target="../tags/tag1251.xml"/><Relationship Id="rId7" Type="http://schemas.openxmlformats.org/officeDocument/2006/relationships/tags" Target="../tags/tag1237.xml"/><Relationship Id="rId12" Type="http://schemas.openxmlformats.org/officeDocument/2006/relationships/tags" Target="../tags/tag1242.xml"/><Relationship Id="rId17" Type="http://schemas.openxmlformats.org/officeDocument/2006/relationships/tags" Target="../tags/tag1247.xml"/><Relationship Id="rId25" Type="http://schemas.openxmlformats.org/officeDocument/2006/relationships/image" Target="../media/image240.emf"/><Relationship Id="rId2" Type="http://schemas.openxmlformats.org/officeDocument/2006/relationships/tags" Target="../tags/tag1232.xml"/><Relationship Id="rId16" Type="http://schemas.openxmlformats.org/officeDocument/2006/relationships/tags" Target="../tags/tag1246.xml"/><Relationship Id="rId20" Type="http://schemas.openxmlformats.org/officeDocument/2006/relationships/tags" Target="../tags/tag1250.xml"/><Relationship Id="rId1" Type="http://schemas.openxmlformats.org/officeDocument/2006/relationships/tags" Target="../tags/tag1231.xml"/><Relationship Id="rId6" Type="http://schemas.openxmlformats.org/officeDocument/2006/relationships/tags" Target="../tags/tag1236.xml"/><Relationship Id="rId11" Type="http://schemas.openxmlformats.org/officeDocument/2006/relationships/tags" Target="../tags/tag1241.xml"/><Relationship Id="rId24" Type="http://schemas.openxmlformats.org/officeDocument/2006/relationships/customXml" Target="../ink/ink9.xml"/><Relationship Id="rId5" Type="http://schemas.openxmlformats.org/officeDocument/2006/relationships/tags" Target="../tags/tag1235.xml"/><Relationship Id="rId15" Type="http://schemas.openxmlformats.org/officeDocument/2006/relationships/tags" Target="../tags/tag1245.xml"/><Relationship Id="rId23" Type="http://schemas.openxmlformats.org/officeDocument/2006/relationships/notesSlide" Target="../notesSlides/notesSlide42.xml"/><Relationship Id="rId10" Type="http://schemas.openxmlformats.org/officeDocument/2006/relationships/tags" Target="../tags/tag1240.xml"/><Relationship Id="rId19" Type="http://schemas.openxmlformats.org/officeDocument/2006/relationships/tags" Target="../tags/tag1249.xml"/><Relationship Id="rId4" Type="http://schemas.openxmlformats.org/officeDocument/2006/relationships/tags" Target="../tags/tag1234.xml"/><Relationship Id="rId9" Type="http://schemas.openxmlformats.org/officeDocument/2006/relationships/tags" Target="../tags/tag1239.xml"/><Relationship Id="rId14" Type="http://schemas.openxmlformats.org/officeDocument/2006/relationships/tags" Target="../tags/tag1244.xml"/><Relationship Id="rId22"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8" Type="http://schemas.openxmlformats.org/officeDocument/2006/relationships/image" Target="../media/image440.emf"/><Relationship Id="rId3" Type="http://schemas.openxmlformats.org/officeDocument/2006/relationships/tags" Target="../tags/tag1254.xml"/><Relationship Id="rId7" Type="http://schemas.openxmlformats.org/officeDocument/2006/relationships/customXml" Target="../ink/ink10.xml"/><Relationship Id="rId2" Type="http://schemas.openxmlformats.org/officeDocument/2006/relationships/tags" Target="../tags/tag1253.xml"/><Relationship Id="rId1" Type="http://schemas.openxmlformats.org/officeDocument/2006/relationships/tags" Target="../tags/tag1252.xml"/><Relationship Id="rId6" Type="http://schemas.openxmlformats.org/officeDocument/2006/relationships/image" Target="../media/image40.png"/><Relationship Id="rId5" Type="http://schemas.openxmlformats.org/officeDocument/2006/relationships/slideLayout" Target="../slideLayouts/slideLayout13.xml"/><Relationship Id="rId4" Type="http://schemas.openxmlformats.org/officeDocument/2006/relationships/tags" Target="../tags/tag1255.xml"/></Relationships>
</file>

<file path=ppt/slides/_rels/slide7.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4"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8" Type="http://schemas.openxmlformats.org/officeDocument/2006/relationships/tags" Target="../tags/tag1263.xml"/><Relationship Id="rId13" Type="http://schemas.openxmlformats.org/officeDocument/2006/relationships/tags" Target="../tags/tag1268.xml"/><Relationship Id="rId18" Type="http://schemas.openxmlformats.org/officeDocument/2006/relationships/tags" Target="../tags/tag1273.xml"/><Relationship Id="rId26" Type="http://schemas.openxmlformats.org/officeDocument/2006/relationships/tags" Target="../tags/tag1281.xml"/><Relationship Id="rId39" Type="http://schemas.openxmlformats.org/officeDocument/2006/relationships/tags" Target="../tags/tag1294.xml"/><Relationship Id="rId3" Type="http://schemas.openxmlformats.org/officeDocument/2006/relationships/tags" Target="../tags/tag1258.xml"/><Relationship Id="rId21" Type="http://schemas.openxmlformats.org/officeDocument/2006/relationships/tags" Target="../tags/tag1276.xml"/><Relationship Id="rId34" Type="http://schemas.openxmlformats.org/officeDocument/2006/relationships/tags" Target="../tags/tag1289.xml"/><Relationship Id="rId42" Type="http://schemas.openxmlformats.org/officeDocument/2006/relationships/slideLayout" Target="../slideLayouts/slideLayout12.xml"/><Relationship Id="rId7" Type="http://schemas.openxmlformats.org/officeDocument/2006/relationships/tags" Target="../tags/tag1262.xml"/><Relationship Id="rId12" Type="http://schemas.openxmlformats.org/officeDocument/2006/relationships/tags" Target="../tags/tag1267.xml"/><Relationship Id="rId17" Type="http://schemas.openxmlformats.org/officeDocument/2006/relationships/tags" Target="../tags/tag1272.xml"/><Relationship Id="rId25" Type="http://schemas.openxmlformats.org/officeDocument/2006/relationships/tags" Target="../tags/tag1280.xml"/><Relationship Id="rId33" Type="http://schemas.openxmlformats.org/officeDocument/2006/relationships/tags" Target="../tags/tag1288.xml"/><Relationship Id="rId38" Type="http://schemas.openxmlformats.org/officeDocument/2006/relationships/tags" Target="../tags/tag1293.xml"/><Relationship Id="rId2" Type="http://schemas.openxmlformats.org/officeDocument/2006/relationships/tags" Target="../tags/tag1257.xml"/><Relationship Id="rId16" Type="http://schemas.openxmlformats.org/officeDocument/2006/relationships/tags" Target="../tags/tag1271.xml"/><Relationship Id="rId20" Type="http://schemas.openxmlformats.org/officeDocument/2006/relationships/tags" Target="../tags/tag1275.xml"/><Relationship Id="rId29" Type="http://schemas.openxmlformats.org/officeDocument/2006/relationships/tags" Target="../tags/tag1284.xml"/><Relationship Id="rId41" Type="http://schemas.openxmlformats.org/officeDocument/2006/relationships/tags" Target="../tags/tag1296.xml"/><Relationship Id="rId1" Type="http://schemas.openxmlformats.org/officeDocument/2006/relationships/tags" Target="../tags/tag1256.xml"/><Relationship Id="rId6" Type="http://schemas.openxmlformats.org/officeDocument/2006/relationships/tags" Target="../tags/tag1261.xml"/><Relationship Id="rId11" Type="http://schemas.openxmlformats.org/officeDocument/2006/relationships/tags" Target="../tags/tag1266.xml"/><Relationship Id="rId24" Type="http://schemas.openxmlformats.org/officeDocument/2006/relationships/tags" Target="../tags/tag1279.xml"/><Relationship Id="rId32" Type="http://schemas.openxmlformats.org/officeDocument/2006/relationships/tags" Target="../tags/tag1287.xml"/><Relationship Id="rId37" Type="http://schemas.openxmlformats.org/officeDocument/2006/relationships/tags" Target="../tags/tag1292.xml"/><Relationship Id="rId40" Type="http://schemas.openxmlformats.org/officeDocument/2006/relationships/tags" Target="../tags/tag1295.xml"/><Relationship Id="rId5" Type="http://schemas.openxmlformats.org/officeDocument/2006/relationships/tags" Target="../tags/tag1260.xml"/><Relationship Id="rId15" Type="http://schemas.openxmlformats.org/officeDocument/2006/relationships/tags" Target="../tags/tag1270.xml"/><Relationship Id="rId23" Type="http://schemas.openxmlformats.org/officeDocument/2006/relationships/tags" Target="../tags/tag1278.xml"/><Relationship Id="rId28" Type="http://schemas.openxmlformats.org/officeDocument/2006/relationships/tags" Target="../tags/tag1283.xml"/><Relationship Id="rId36" Type="http://schemas.openxmlformats.org/officeDocument/2006/relationships/tags" Target="../tags/tag1291.xml"/><Relationship Id="rId10" Type="http://schemas.openxmlformats.org/officeDocument/2006/relationships/tags" Target="../tags/tag1265.xml"/><Relationship Id="rId19" Type="http://schemas.openxmlformats.org/officeDocument/2006/relationships/tags" Target="../tags/tag1274.xml"/><Relationship Id="rId31" Type="http://schemas.openxmlformats.org/officeDocument/2006/relationships/tags" Target="../tags/tag1286.xml"/><Relationship Id="rId4" Type="http://schemas.openxmlformats.org/officeDocument/2006/relationships/tags" Target="../tags/tag1259.xml"/><Relationship Id="rId9" Type="http://schemas.openxmlformats.org/officeDocument/2006/relationships/tags" Target="../tags/tag1264.xml"/><Relationship Id="rId14" Type="http://schemas.openxmlformats.org/officeDocument/2006/relationships/tags" Target="../tags/tag1269.xml"/><Relationship Id="rId22" Type="http://schemas.openxmlformats.org/officeDocument/2006/relationships/tags" Target="../tags/tag1277.xml"/><Relationship Id="rId27" Type="http://schemas.openxmlformats.org/officeDocument/2006/relationships/tags" Target="../tags/tag1282.xml"/><Relationship Id="rId30" Type="http://schemas.openxmlformats.org/officeDocument/2006/relationships/tags" Target="../tags/tag1285.xml"/><Relationship Id="rId35" Type="http://schemas.openxmlformats.org/officeDocument/2006/relationships/tags" Target="../tags/tag1290.xml"/><Relationship Id="rId43" Type="http://schemas.openxmlformats.org/officeDocument/2006/relationships/image" Target="../media/image41.png"/></Relationships>
</file>

<file path=ppt/slides/_rels/slide71.xml.rels><?xml version="1.0" encoding="UTF-8" standalone="yes"?>
<Relationships xmlns="http://schemas.openxmlformats.org/package/2006/relationships"><Relationship Id="rId8" Type="http://schemas.openxmlformats.org/officeDocument/2006/relationships/tags" Target="../tags/tag1304.xml"/><Relationship Id="rId13" Type="http://schemas.openxmlformats.org/officeDocument/2006/relationships/tags" Target="../tags/tag1309.xml"/><Relationship Id="rId18" Type="http://schemas.openxmlformats.org/officeDocument/2006/relationships/tags" Target="../tags/tag1314.xml"/><Relationship Id="rId26" Type="http://schemas.openxmlformats.org/officeDocument/2006/relationships/tags" Target="../tags/tag1322.xml"/><Relationship Id="rId39" Type="http://schemas.openxmlformats.org/officeDocument/2006/relationships/tags" Target="../tags/tag1335.xml"/><Relationship Id="rId3" Type="http://schemas.openxmlformats.org/officeDocument/2006/relationships/tags" Target="../tags/tag1299.xml"/><Relationship Id="rId21" Type="http://schemas.openxmlformats.org/officeDocument/2006/relationships/tags" Target="../tags/tag1317.xml"/><Relationship Id="rId34" Type="http://schemas.openxmlformats.org/officeDocument/2006/relationships/tags" Target="../tags/tag1330.xml"/><Relationship Id="rId42" Type="http://schemas.openxmlformats.org/officeDocument/2006/relationships/notesSlide" Target="../notesSlides/notesSlide43.xml"/><Relationship Id="rId7" Type="http://schemas.openxmlformats.org/officeDocument/2006/relationships/tags" Target="../tags/tag1303.xml"/><Relationship Id="rId12" Type="http://schemas.openxmlformats.org/officeDocument/2006/relationships/tags" Target="../tags/tag1308.xml"/><Relationship Id="rId17" Type="http://schemas.openxmlformats.org/officeDocument/2006/relationships/tags" Target="../tags/tag1313.xml"/><Relationship Id="rId25" Type="http://schemas.openxmlformats.org/officeDocument/2006/relationships/tags" Target="../tags/tag1321.xml"/><Relationship Id="rId33" Type="http://schemas.openxmlformats.org/officeDocument/2006/relationships/tags" Target="../tags/tag1329.xml"/><Relationship Id="rId38" Type="http://schemas.openxmlformats.org/officeDocument/2006/relationships/tags" Target="../tags/tag1334.xml"/><Relationship Id="rId2" Type="http://schemas.openxmlformats.org/officeDocument/2006/relationships/tags" Target="../tags/tag1298.xml"/><Relationship Id="rId16" Type="http://schemas.openxmlformats.org/officeDocument/2006/relationships/tags" Target="../tags/tag1312.xml"/><Relationship Id="rId20" Type="http://schemas.openxmlformats.org/officeDocument/2006/relationships/tags" Target="../tags/tag1316.xml"/><Relationship Id="rId29" Type="http://schemas.openxmlformats.org/officeDocument/2006/relationships/tags" Target="../tags/tag1325.xml"/><Relationship Id="rId41" Type="http://schemas.openxmlformats.org/officeDocument/2006/relationships/slideLayout" Target="../slideLayouts/slideLayout18.xml"/><Relationship Id="rId1" Type="http://schemas.openxmlformats.org/officeDocument/2006/relationships/tags" Target="../tags/tag1297.xml"/><Relationship Id="rId6" Type="http://schemas.openxmlformats.org/officeDocument/2006/relationships/tags" Target="../tags/tag1302.xml"/><Relationship Id="rId11" Type="http://schemas.openxmlformats.org/officeDocument/2006/relationships/tags" Target="../tags/tag1307.xml"/><Relationship Id="rId24" Type="http://schemas.openxmlformats.org/officeDocument/2006/relationships/tags" Target="../tags/tag1320.xml"/><Relationship Id="rId32" Type="http://schemas.openxmlformats.org/officeDocument/2006/relationships/tags" Target="../tags/tag1328.xml"/><Relationship Id="rId37" Type="http://schemas.openxmlformats.org/officeDocument/2006/relationships/tags" Target="../tags/tag1333.xml"/><Relationship Id="rId40" Type="http://schemas.openxmlformats.org/officeDocument/2006/relationships/tags" Target="../tags/tag1336.xml"/><Relationship Id="rId45" Type="http://schemas.openxmlformats.org/officeDocument/2006/relationships/image" Target="../media/image19.emf"/><Relationship Id="rId5" Type="http://schemas.openxmlformats.org/officeDocument/2006/relationships/tags" Target="../tags/tag1301.xml"/><Relationship Id="rId15" Type="http://schemas.openxmlformats.org/officeDocument/2006/relationships/tags" Target="../tags/tag1311.xml"/><Relationship Id="rId23" Type="http://schemas.openxmlformats.org/officeDocument/2006/relationships/tags" Target="../tags/tag1319.xml"/><Relationship Id="rId28" Type="http://schemas.openxmlformats.org/officeDocument/2006/relationships/tags" Target="../tags/tag1324.xml"/><Relationship Id="rId36" Type="http://schemas.openxmlformats.org/officeDocument/2006/relationships/tags" Target="../tags/tag1332.xml"/><Relationship Id="rId10" Type="http://schemas.openxmlformats.org/officeDocument/2006/relationships/tags" Target="../tags/tag1306.xml"/><Relationship Id="rId19" Type="http://schemas.openxmlformats.org/officeDocument/2006/relationships/tags" Target="../tags/tag1315.xml"/><Relationship Id="rId31" Type="http://schemas.openxmlformats.org/officeDocument/2006/relationships/tags" Target="../tags/tag1327.xml"/><Relationship Id="rId44" Type="http://schemas.openxmlformats.org/officeDocument/2006/relationships/customXml" Target="../ink/ink11.xml"/><Relationship Id="rId4" Type="http://schemas.openxmlformats.org/officeDocument/2006/relationships/tags" Target="../tags/tag1300.xml"/><Relationship Id="rId9" Type="http://schemas.openxmlformats.org/officeDocument/2006/relationships/tags" Target="../tags/tag1305.xml"/><Relationship Id="rId14" Type="http://schemas.openxmlformats.org/officeDocument/2006/relationships/tags" Target="../tags/tag1310.xml"/><Relationship Id="rId22" Type="http://schemas.openxmlformats.org/officeDocument/2006/relationships/tags" Target="../tags/tag1318.xml"/><Relationship Id="rId27" Type="http://schemas.openxmlformats.org/officeDocument/2006/relationships/tags" Target="../tags/tag1323.xml"/><Relationship Id="rId30" Type="http://schemas.openxmlformats.org/officeDocument/2006/relationships/tags" Target="../tags/tag1326.xml"/><Relationship Id="rId35" Type="http://schemas.openxmlformats.org/officeDocument/2006/relationships/tags" Target="../tags/tag1331.xml"/><Relationship Id="rId43" Type="http://schemas.openxmlformats.org/officeDocument/2006/relationships/image" Target="../media/image17.png"/></Relationships>
</file>

<file path=ppt/slides/_rels/slide72.xml.rels><?xml version="1.0" encoding="UTF-8" standalone="yes"?>
<Relationships xmlns="http://schemas.openxmlformats.org/package/2006/relationships"><Relationship Id="rId3" Type="http://schemas.openxmlformats.org/officeDocument/2006/relationships/tags" Target="../tags/tag1339.xml"/><Relationship Id="rId2" Type="http://schemas.openxmlformats.org/officeDocument/2006/relationships/tags" Target="../tags/tag1338.xml"/><Relationship Id="rId1" Type="http://schemas.openxmlformats.org/officeDocument/2006/relationships/tags" Target="../tags/tag1337.xml"/><Relationship Id="rId5" Type="http://schemas.openxmlformats.org/officeDocument/2006/relationships/image" Target="../media/image42.jpg"/><Relationship Id="rId4"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3" Type="http://schemas.openxmlformats.org/officeDocument/2006/relationships/tags" Target="../tags/tag1352.xml"/><Relationship Id="rId18" Type="http://schemas.openxmlformats.org/officeDocument/2006/relationships/tags" Target="../tags/tag1357.xml"/><Relationship Id="rId26" Type="http://schemas.openxmlformats.org/officeDocument/2006/relationships/tags" Target="../tags/tag1365.xml"/><Relationship Id="rId39" Type="http://schemas.openxmlformats.org/officeDocument/2006/relationships/tags" Target="../tags/tag1378.xml"/><Relationship Id="rId21" Type="http://schemas.openxmlformats.org/officeDocument/2006/relationships/tags" Target="../tags/tag1360.xml"/><Relationship Id="rId34" Type="http://schemas.openxmlformats.org/officeDocument/2006/relationships/tags" Target="../tags/tag1373.xml"/><Relationship Id="rId42" Type="http://schemas.openxmlformats.org/officeDocument/2006/relationships/tags" Target="../tags/tag1381.xml"/><Relationship Id="rId47" Type="http://schemas.openxmlformats.org/officeDocument/2006/relationships/tags" Target="../tags/tag1386.xml"/><Relationship Id="rId50" Type="http://schemas.openxmlformats.org/officeDocument/2006/relationships/tags" Target="../tags/tag1389.xml"/><Relationship Id="rId55" Type="http://schemas.openxmlformats.org/officeDocument/2006/relationships/tags" Target="../tags/tag1394.xml"/><Relationship Id="rId63" Type="http://schemas.openxmlformats.org/officeDocument/2006/relationships/tags" Target="../tags/tag1402.xml"/><Relationship Id="rId68" Type="http://schemas.openxmlformats.org/officeDocument/2006/relationships/tags" Target="../tags/tag1407.xml"/><Relationship Id="rId76" Type="http://schemas.openxmlformats.org/officeDocument/2006/relationships/slideLayout" Target="../slideLayouts/slideLayout18.xml"/><Relationship Id="rId7" Type="http://schemas.openxmlformats.org/officeDocument/2006/relationships/tags" Target="../tags/tag1346.xml"/><Relationship Id="rId71" Type="http://schemas.openxmlformats.org/officeDocument/2006/relationships/tags" Target="../tags/tag1410.xml"/><Relationship Id="rId2" Type="http://schemas.openxmlformats.org/officeDocument/2006/relationships/tags" Target="../tags/tag1341.xml"/><Relationship Id="rId16" Type="http://schemas.openxmlformats.org/officeDocument/2006/relationships/tags" Target="../tags/tag1355.xml"/><Relationship Id="rId29" Type="http://schemas.openxmlformats.org/officeDocument/2006/relationships/tags" Target="../tags/tag1368.xml"/><Relationship Id="rId11" Type="http://schemas.openxmlformats.org/officeDocument/2006/relationships/tags" Target="../tags/tag1350.xml"/><Relationship Id="rId24" Type="http://schemas.openxmlformats.org/officeDocument/2006/relationships/tags" Target="../tags/tag1363.xml"/><Relationship Id="rId32" Type="http://schemas.openxmlformats.org/officeDocument/2006/relationships/tags" Target="../tags/tag1371.xml"/><Relationship Id="rId37" Type="http://schemas.openxmlformats.org/officeDocument/2006/relationships/tags" Target="../tags/tag1376.xml"/><Relationship Id="rId40" Type="http://schemas.openxmlformats.org/officeDocument/2006/relationships/tags" Target="../tags/tag1379.xml"/><Relationship Id="rId45" Type="http://schemas.openxmlformats.org/officeDocument/2006/relationships/tags" Target="../tags/tag1384.xml"/><Relationship Id="rId53" Type="http://schemas.openxmlformats.org/officeDocument/2006/relationships/tags" Target="../tags/tag1392.xml"/><Relationship Id="rId58" Type="http://schemas.openxmlformats.org/officeDocument/2006/relationships/tags" Target="../tags/tag1397.xml"/><Relationship Id="rId66" Type="http://schemas.openxmlformats.org/officeDocument/2006/relationships/tags" Target="../tags/tag1405.xml"/><Relationship Id="rId74" Type="http://schemas.openxmlformats.org/officeDocument/2006/relationships/tags" Target="../tags/tag1413.xml"/><Relationship Id="rId79" Type="http://schemas.openxmlformats.org/officeDocument/2006/relationships/image" Target="../media/image18.png"/><Relationship Id="rId5" Type="http://schemas.openxmlformats.org/officeDocument/2006/relationships/tags" Target="../tags/tag1344.xml"/><Relationship Id="rId61" Type="http://schemas.openxmlformats.org/officeDocument/2006/relationships/tags" Target="../tags/tag1400.xml"/><Relationship Id="rId10" Type="http://schemas.openxmlformats.org/officeDocument/2006/relationships/tags" Target="../tags/tag1349.xml"/><Relationship Id="rId19" Type="http://schemas.openxmlformats.org/officeDocument/2006/relationships/tags" Target="../tags/tag1358.xml"/><Relationship Id="rId31" Type="http://schemas.openxmlformats.org/officeDocument/2006/relationships/tags" Target="../tags/tag1370.xml"/><Relationship Id="rId44" Type="http://schemas.openxmlformats.org/officeDocument/2006/relationships/tags" Target="../tags/tag1383.xml"/><Relationship Id="rId52" Type="http://schemas.openxmlformats.org/officeDocument/2006/relationships/tags" Target="../tags/tag1391.xml"/><Relationship Id="rId60" Type="http://schemas.openxmlformats.org/officeDocument/2006/relationships/tags" Target="../tags/tag1399.xml"/><Relationship Id="rId65" Type="http://schemas.openxmlformats.org/officeDocument/2006/relationships/tags" Target="../tags/tag1404.xml"/><Relationship Id="rId73" Type="http://schemas.openxmlformats.org/officeDocument/2006/relationships/tags" Target="../tags/tag1412.xml"/><Relationship Id="rId78" Type="http://schemas.openxmlformats.org/officeDocument/2006/relationships/image" Target="../media/image17.png"/><Relationship Id="rId4" Type="http://schemas.openxmlformats.org/officeDocument/2006/relationships/tags" Target="../tags/tag1343.xml"/><Relationship Id="rId9" Type="http://schemas.openxmlformats.org/officeDocument/2006/relationships/tags" Target="../tags/tag1348.xml"/><Relationship Id="rId14" Type="http://schemas.openxmlformats.org/officeDocument/2006/relationships/tags" Target="../tags/tag1353.xml"/><Relationship Id="rId22" Type="http://schemas.openxmlformats.org/officeDocument/2006/relationships/tags" Target="../tags/tag1361.xml"/><Relationship Id="rId27" Type="http://schemas.openxmlformats.org/officeDocument/2006/relationships/tags" Target="../tags/tag1366.xml"/><Relationship Id="rId30" Type="http://schemas.openxmlformats.org/officeDocument/2006/relationships/tags" Target="../tags/tag1369.xml"/><Relationship Id="rId35" Type="http://schemas.openxmlformats.org/officeDocument/2006/relationships/tags" Target="../tags/tag1374.xml"/><Relationship Id="rId43" Type="http://schemas.openxmlformats.org/officeDocument/2006/relationships/tags" Target="../tags/tag1382.xml"/><Relationship Id="rId48" Type="http://schemas.openxmlformats.org/officeDocument/2006/relationships/tags" Target="../tags/tag1387.xml"/><Relationship Id="rId56" Type="http://schemas.openxmlformats.org/officeDocument/2006/relationships/tags" Target="../tags/tag1395.xml"/><Relationship Id="rId64" Type="http://schemas.openxmlformats.org/officeDocument/2006/relationships/tags" Target="../tags/tag1403.xml"/><Relationship Id="rId69" Type="http://schemas.openxmlformats.org/officeDocument/2006/relationships/tags" Target="../tags/tag1408.xml"/><Relationship Id="rId77" Type="http://schemas.openxmlformats.org/officeDocument/2006/relationships/notesSlide" Target="../notesSlides/notesSlide44.xml"/><Relationship Id="rId8" Type="http://schemas.openxmlformats.org/officeDocument/2006/relationships/tags" Target="../tags/tag1347.xml"/><Relationship Id="rId51" Type="http://schemas.openxmlformats.org/officeDocument/2006/relationships/tags" Target="../tags/tag1390.xml"/><Relationship Id="rId72" Type="http://schemas.openxmlformats.org/officeDocument/2006/relationships/tags" Target="../tags/tag1411.xml"/><Relationship Id="rId3" Type="http://schemas.openxmlformats.org/officeDocument/2006/relationships/tags" Target="../tags/tag1342.xml"/><Relationship Id="rId12" Type="http://schemas.openxmlformats.org/officeDocument/2006/relationships/tags" Target="../tags/tag1351.xml"/><Relationship Id="rId17" Type="http://schemas.openxmlformats.org/officeDocument/2006/relationships/tags" Target="../tags/tag1356.xml"/><Relationship Id="rId25" Type="http://schemas.openxmlformats.org/officeDocument/2006/relationships/tags" Target="../tags/tag1364.xml"/><Relationship Id="rId33" Type="http://schemas.openxmlformats.org/officeDocument/2006/relationships/tags" Target="../tags/tag1372.xml"/><Relationship Id="rId38" Type="http://schemas.openxmlformats.org/officeDocument/2006/relationships/tags" Target="../tags/tag1377.xml"/><Relationship Id="rId46" Type="http://schemas.openxmlformats.org/officeDocument/2006/relationships/tags" Target="../tags/tag1385.xml"/><Relationship Id="rId59" Type="http://schemas.openxmlformats.org/officeDocument/2006/relationships/tags" Target="../tags/tag1398.xml"/><Relationship Id="rId67" Type="http://schemas.openxmlformats.org/officeDocument/2006/relationships/tags" Target="../tags/tag1406.xml"/><Relationship Id="rId20" Type="http://schemas.openxmlformats.org/officeDocument/2006/relationships/tags" Target="../tags/tag1359.xml"/><Relationship Id="rId41" Type="http://schemas.openxmlformats.org/officeDocument/2006/relationships/tags" Target="../tags/tag1380.xml"/><Relationship Id="rId54" Type="http://schemas.openxmlformats.org/officeDocument/2006/relationships/tags" Target="../tags/tag1393.xml"/><Relationship Id="rId62" Type="http://schemas.openxmlformats.org/officeDocument/2006/relationships/tags" Target="../tags/tag1401.xml"/><Relationship Id="rId70" Type="http://schemas.openxmlformats.org/officeDocument/2006/relationships/tags" Target="../tags/tag1409.xml"/><Relationship Id="rId75" Type="http://schemas.openxmlformats.org/officeDocument/2006/relationships/tags" Target="../tags/tag1414.xml"/><Relationship Id="rId1" Type="http://schemas.openxmlformats.org/officeDocument/2006/relationships/tags" Target="../tags/tag1340.xml"/><Relationship Id="rId6" Type="http://schemas.openxmlformats.org/officeDocument/2006/relationships/tags" Target="../tags/tag1345.xml"/><Relationship Id="rId15" Type="http://schemas.openxmlformats.org/officeDocument/2006/relationships/tags" Target="../tags/tag1354.xml"/><Relationship Id="rId23" Type="http://schemas.openxmlformats.org/officeDocument/2006/relationships/tags" Target="../tags/tag1362.xml"/><Relationship Id="rId28" Type="http://schemas.openxmlformats.org/officeDocument/2006/relationships/tags" Target="../tags/tag1367.xml"/><Relationship Id="rId36" Type="http://schemas.openxmlformats.org/officeDocument/2006/relationships/tags" Target="../tags/tag1375.xml"/><Relationship Id="rId49" Type="http://schemas.openxmlformats.org/officeDocument/2006/relationships/tags" Target="../tags/tag1388.xml"/><Relationship Id="rId57" Type="http://schemas.openxmlformats.org/officeDocument/2006/relationships/tags" Target="../tags/tag1396.xml"/></Relationships>
</file>

<file path=ppt/slides/_rels/slide74.xml.rels><?xml version="1.0" encoding="UTF-8" standalone="yes"?>
<Relationships xmlns="http://schemas.openxmlformats.org/package/2006/relationships"><Relationship Id="rId8" Type="http://schemas.openxmlformats.org/officeDocument/2006/relationships/tags" Target="../tags/tag1422.xml"/><Relationship Id="rId13" Type="http://schemas.openxmlformats.org/officeDocument/2006/relationships/tags" Target="../tags/tag1427.xml"/><Relationship Id="rId18" Type="http://schemas.openxmlformats.org/officeDocument/2006/relationships/tags" Target="../tags/tag1432.xml"/><Relationship Id="rId26" Type="http://schemas.openxmlformats.org/officeDocument/2006/relationships/slideLayout" Target="../slideLayouts/slideLayout18.xml"/><Relationship Id="rId3" Type="http://schemas.openxmlformats.org/officeDocument/2006/relationships/tags" Target="../tags/tag1417.xml"/><Relationship Id="rId21" Type="http://schemas.openxmlformats.org/officeDocument/2006/relationships/tags" Target="../tags/tag1435.xml"/><Relationship Id="rId7" Type="http://schemas.openxmlformats.org/officeDocument/2006/relationships/tags" Target="../tags/tag1421.xml"/><Relationship Id="rId12" Type="http://schemas.openxmlformats.org/officeDocument/2006/relationships/tags" Target="../tags/tag1426.xml"/><Relationship Id="rId17" Type="http://schemas.openxmlformats.org/officeDocument/2006/relationships/tags" Target="../tags/tag1431.xml"/><Relationship Id="rId25" Type="http://schemas.openxmlformats.org/officeDocument/2006/relationships/tags" Target="../tags/tag1439.xml"/><Relationship Id="rId2" Type="http://schemas.openxmlformats.org/officeDocument/2006/relationships/tags" Target="../tags/tag1416.xml"/><Relationship Id="rId16" Type="http://schemas.openxmlformats.org/officeDocument/2006/relationships/tags" Target="../tags/tag1430.xml"/><Relationship Id="rId20" Type="http://schemas.openxmlformats.org/officeDocument/2006/relationships/tags" Target="../tags/tag1434.xml"/><Relationship Id="rId1" Type="http://schemas.openxmlformats.org/officeDocument/2006/relationships/tags" Target="../tags/tag1415.xml"/><Relationship Id="rId6" Type="http://schemas.openxmlformats.org/officeDocument/2006/relationships/tags" Target="../tags/tag1420.xml"/><Relationship Id="rId11" Type="http://schemas.openxmlformats.org/officeDocument/2006/relationships/tags" Target="../tags/tag1425.xml"/><Relationship Id="rId24" Type="http://schemas.openxmlformats.org/officeDocument/2006/relationships/tags" Target="../tags/tag1438.xml"/><Relationship Id="rId5" Type="http://schemas.openxmlformats.org/officeDocument/2006/relationships/tags" Target="../tags/tag1419.xml"/><Relationship Id="rId15" Type="http://schemas.openxmlformats.org/officeDocument/2006/relationships/tags" Target="../tags/tag1429.xml"/><Relationship Id="rId23" Type="http://schemas.openxmlformats.org/officeDocument/2006/relationships/tags" Target="../tags/tag1437.xml"/><Relationship Id="rId10" Type="http://schemas.openxmlformats.org/officeDocument/2006/relationships/tags" Target="../tags/tag1424.xml"/><Relationship Id="rId19" Type="http://schemas.openxmlformats.org/officeDocument/2006/relationships/tags" Target="../tags/tag1433.xml"/><Relationship Id="rId4" Type="http://schemas.openxmlformats.org/officeDocument/2006/relationships/tags" Target="../tags/tag1418.xml"/><Relationship Id="rId9" Type="http://schemas.openxmlformats.org/officeDocument/2006/relationships/tags" Target="../tags/tag1423.xml"/><Relationship Id="rId14" Type="http://schemas.openxmlformats.org/officeDocument/2006/relationships/tags" Target="../tags/tag1428.xml"/><Relationship Id="rId22" Type="http://schemas.openxmlformats.org/officeDocument/2006/relationships/tags" Target="../tags/tag1436.xml"/><Relationship Id="rId27" Type="http://schemas.openxmlformats.org/officeDocument/2006/relationships/notesSlide" Target="../notesSlides/notesSlide45.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441.xml"/><Relationship Id="rId1" Type="http://schemas.openxmlformats.org/officeDocument/2006/relationships/tags" Target="../tags/tag1440.xml"/><Relationship Id="rId5" Type="http://schemas.openxmlformats.org/officeDocument/2006/relationships/image" Target="../media/image44.png"/><Relationship Id="rId4" Type="http://schemas.openxmlformats.org/officeDocument/2006/relationships/image" Target="../media/image43.png"/></Relationships>
</file>

<file path=ppt/slides/_rels/slide76.xml.rels><?xml version="1.0" encoding="UTF-8" standalone="yes"?>
<Relationships xmlns="http://schemas.openxmlformats.org/package/2006/relationships"><Relationship Id="rId8" Type="http://schemas.openxmlformats.org/officeDocument/2006/relationships/tags" Target="../tags/tag1449.xml"/><Relationship Id="rId13" Type="http://schemas.openxmlformats.org/officeDocument/2006/relationships/tags" Target="../tags/tag1454.xml"/><Relationship Id="rId3" Type="http://schemas.openxmlformats.org/officeDocument/2006/relationships/tags" Target="../tags/tag1444.xml"/><Relationship Id="rId7" Type="http://schemas.openxmlformats.org/officeDocument/2006/relationships/tags" Target="../tags/tag1448.xml"/><Relationship Id="rId12" Type="http://schemas.openxmlformats.org/officeDocument/2006/relationships/tags" Target="../tags/tag1453.xml"/><Relationship Id="rId17" Type="http://schemas.openxmlformats.org/officeDocument/2006/relationships/image" Target="../media/image62.emf"/><Relationship Id="rId2" Type="http://schemas.openxmlformats.org/officeDocument/2006/relationships/tags" Target="../tags/tag1443.xml"/><Relationship Id="rId16" Type="http://schemas.openxmlformats.org/officeDocument/2006/relationships/customXml" Target="../ink/ink12.xml"/><Relationship Id="rId1" Type="http://schemas.openxmlformats.org/officeDocument/2006/relationships/tags" Target="../tags/tag1442.xml"/><Relationship Id="rId6" Type="http://schemas.openxmlformats.org/officeDocument/2006/relationships/tags" Target="../tags/tag1447.xml"/><Relationship Id="rId11" Type="http://schemas.openxmlformats.org/officeDocument/2006/relationships/tags" Target="../tags/tag1452.xml"/><Relationship Id="rId5" Type="http://schemas.openxmlformats.org/officeDocument/2006/relationships/tags" Target="../tags/tag1446.xml"/><Relationship Id="rId15" Type="http://schemas.openxmlformats.org/officeDocument/2006/relationships/slideLayout" Target="../slideLayouts/slideLayout17.xml"/><Relationship Id="rId10" Type="http://schemas.openxmlformats.org/officeDocument/2006/relationships/tags" Target="../tags/tag1451.xml"/><Relationship Id="rId4" Type="http://schemas.openxmlformats.org/officeDocument/2006/relationships/tags" Target="../tags/tag1445.xml"/><Relationship Id="rId9" Type="http://schemas.openxmlformats.org/officeDocument/2006/relationships/tags" Target="../tags/tag1450.xml"/><Relationship Id="rId14" Type="http://schemas.openxmlformats.org/officeDocument/2006/relationships/tags" Target="../tags/tag1455.xml"/></Relationships>
</file>

<file path=ppt/slides/_rels/slide77.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tags" Target="../tags/tag1458.xml"/><Relationship Id="rId7" Type="http://schemas.openxmlformats.org/officeDocument/2006/relationships/customXml" Target="../ink/ink13.xml"/><Relationship Id="rId2" Type="http://schemas.openxmlformats.org/officeDocument/2006/relationships/tags" Target="../tags/tag1457.xml"/><Relationship Id="rId1" Type="http://schemas.openxmlformats.org/officeDocument/2006/relationships/tags" Target="../tags/tag1456.xml"/><Relationship Id="rId6" Type="http://schemas.openxmlformats.org/officeDocument/2006/relationships/image" Target="../media/image40.png"/><Relationship Id="rId5" Type="http://schemas.openxmlformats.org/officeDocument/2006/relationships/slideLayout" Target="../slideLayouts/slideLayout13.xml"/><Relationship Id="rId4" Type="http://schemas.openxmlformats.org/officeDocument/2006/relationships/tags" Target="../tags/tag1459.xml"/></Relationships>
</file>

<file path=ppt/slides/_rels/slide78.xml.rels><?xml version="1.0" encoding="UTF-8" standalone="yes"?>
<Relationships xmlns="http://schemas.openxmlformats.org/package/2006/relationships"><Relationship Id="rId26" Type="http://schemas.openxmlformats.org/officeDocument/2006/relationships/tags" Target="../tags/tag1485.xml"/><Relationship Id="rId21" Type="http://schemas.openxmlformats.org/officeDocument/2006/relationships/tags" Target="../tags/tag1480.xml"/><Relationship Id="rId34" Type="http://schemas.openxmlformats.org/officeDocument/2006/relationships/tags" Target="../tags/tag1493.xml"/><Relationship Id="rId42" Type="http://schemas.openxmlformats.org/officeDocument/2006/relationships/tags" Target="../tags/tag1501.xml"/><Relationship Id="rId47" Type="http://schemas.openxmlformats.org/officeDocument/2006/relationships/tags" Target="../tags/tag1506.xml"/><Relationship Id="rId50" Type="http://schemas.openxmlformats.org/officeDocument/2006/relationships/tags" Target="../tags/tag1509.xml"/><Relationship Id="rId55" Type="http://schemas.openxmlformats.org/officeDocument/2006/relationships/tags" Target="../tags/tag1514.xml"/><Relationship Id="rId63" Type="http://schemas.openxmlformats.org/officeDocument/2006/relationships/tags" Target="../tags/tag1522.xml"/><Relationship Id="rId68" Type="http://schemas.openxmlformats.org/officeDocument/2006/relationships/tags" Target="../tags/tag1527.xml"/><Relationship Id="rId76" Type="http://schemas.openxmlformats.org/officeDocument/2006/relationships/tags" Target="../tags/tag1535.xml"/><Relationship Id="rId84" Type="http://schemas.openxmlformats.org/officeDocument/2006/relationships/tags" Target="../tags/tag1543.xml"/><Relationship Id="rId89" Type="http://schemas.openxmlformats.org/officeDocument/2006/relationships/tags" Target="../tags/tag1548.xml"/><Relationship Id="rId97" Type="http://schemas.openxmlformats.org/officeDocument/2006/relationships/customXml" Target="../ink/ink15.xml"/><Relationship Id="rId7" Type="http://schemas.openxmlformats.org/officeDocument/2006/relationships/tags" Target="../tags/tag1466.xml"/><Relationship Id="rId71" Type="http://schemas.openxmlformats.org/officeDocument/2006/relationships/tags" Target="../tags/tag1530.xml"/><Relationship Id="rId92" Type="http://schemas.openxmlformats.org/officeDocument/2006/relationships/tags" Target="../tags/tag1551.xml"/><Relationship Id="rId2" Type="http://schemas.openxmlformats.org/officeDocument/2006/relationships/tags" Target="../tags/tag1461.xml"/><Relationship Id="rId16" Type="http://schemas.openxmlformats.org/officeDocument/2006/relationships/tags" Target="../tags/tag1475.xml"/><Relationship Id="rId29" Type="http://schemas.openxmlformats.org/officeDocument/2006/relationships/tags" Target="../tags/tag1488.xml"/><Relationship Id="rId11" Type="http://schemas.openxmlformats.org/officeDocument/2006/relationships/tags" Target="../tags/tag1470.xml"/><Relationship Id="rId24" Type="http://schemas.openxmlformats.org/officeDocument/2006/relationships/tags" Target="../tags/tag1483.xml"/><Relationship Id="rId32" Type="http://schemas.openxmlformats.org/officeDocument/2006/relationships/tags" Target="../tags/tag1491.xml"/><Relationship Id="rId37" Type="http://schemas.openxmlformats.org/officeDocument/2006/relationships/tags" Target="../tags/tag1496.xml"/><Relationship Id="rId40" Type="http://schemas.openxmlformats.org/officeDocument/2006/relationships/tags" Target="../tags/tag1499.xml"/><Relationship Id="rId45" Type="http://schemas.openxmlformats.org/officeDocument/2006/relationships/tags" Target="../tags/tag1504.xml"/><Relationship Id="rId53" Type="http://schemas.openxmlformats.org/officeDocument/2006/relationships/tags" Target="../tags/tag1512.xml"/><Relationship Id="rId58" Type="http://schemas.openxmlformats.org/officeDocument/2006/relationships/tags" Target="../tags/tag1517.xml"/><Relationship Id="rId66" Type="http://schemas.openxmlformats.org/officeDocument/2006/relationships/tags" Target="../tags/tag1525.xml"/><Relationship Id="rId74" Type="http://schemas.openxmlformats.org/officeDocument/2006/relationships/tags" Target="../tags/tag1533.xml"/><Relationship Id="rId79" Type="http://schemas.openxmlformats.org/officeDocument/2006/relationships/tags" Target="../tags/tag1538.xml"/><Relationship Id="rId87" Type="http://schemas.openxmlformats.org/officeDocument/2006/relationships/tags" Target="../tags/tag1546.xml"/><Relationship Id="rId5" Type="http://schemas.openxmlformats.org/officeDocument/2006/relationships/tags" Target="../tags/tag1464.xml"/><Relationship Id="rId61" Type="http://schemas.openxmlformats.org/officeDocument/2006/relationships/tags" Target="../tags/tag1520.xml"/><Relationship Id="rId82" Type="http://schemas.openxmlformats.org/officeDocument/2006/relationships/tags" Target="../tags/tag1541.xml"/><Relationship Id="rId90" Type="http://schemas.openxmlformats.org/officeDocument/2006/relationships/tags" Target="../tags/tag1549.xml"/><Relationship Id="rId95" Type="http://schemas.openxmlformats.org/officeDocument/2006/relationships/customXml" Target="../ink/ink14.xml"/><Relationship Id="rId19" Type="http://schemas.openxmlformats.org/officeDocument/2006/relationships/tags" Target="../tags/tag1478.xml"/><Relationship Id="rId14" Type="http://schemas.openxmlformats.org/officeDocument/2006/relationships/tags" Target="../tags/tag1473.xml"/><Relationship Id="rId22" Type="http://schemas.openxmlformats.org/officeDocument/2006/relationships/tags" Target="../tags/tag1481.xml"/><Relationship Id="rId27" Type="http://schemas.openxmlformats.org/officeDocument/2006/relationships/tags" Target="../tags/tag1486.xml"/><Relationship Id="rId30" Type="http://schemas.openxmlformats.org/officeDocument/2006/relationships/tags" Target="../tags/tag1489.xml"/><Relationship Id="rId35" Type="http://schemas.openxmlformats.org/officeDocument/2006/relationships/tags" Target="../tags/tag1494.xml"/><Relationship Id="rId43" Type="http://schemas.openxmlformats.org/officeDocument/2006/relationships/tags" Target="../tags/tag1502.xml"/><Relationship Id="rId48" Type="http://schemas.openxmlformats.org/officeDocument/2006/relationships/tags" Target="../tags/tag1507.xml"/><Relationship Id="rId56" Type="http://schemas.openxmlformats.org/officeDocument/2006/relationships/tags" Target="../tags/tag1515.xml"/><Relationship Id="rId64" Type="http://schemas.openxmlformats.org/officeDocument/2006/relationships/tags" Target="../tags/tag1523.xml"/><Relationship Id="rId69" Type="http://schemas.openxmlformats.org/officeDocument/2006/relationships/tags" Target="../tags/tag1528.xml"/><Relationship Id="rId77" Type="http://schemas.openxmlformats.org/officeDocument/2006/relationships/tags" Target="../tags/tag1536.xml"/><Relationship Id="rId8" Type="http://schemas.openxmlformats.org/officeDocument/2006/relationships/tags" Target="../tags/tag1467.xml"/><Relationship Id="rId51" Type="http://schemas.openxmlformats.org/officeDocument/2006/relationships/tags" Target="../tags/tag1510.xml"/><Relationship Id="rId72" Type="http://schemas.openxmlformats.org/officeDocument/2006/relationships/tags" Target="../tags/tag1531.xml"/><Relationship Id="rId80" Type="http://schemas.openxmlformats.org/officeDocument/2006/relationships/tags" Target="../tags/tag1539.xml"/><Relationship Id="rId85" Type="http://schemas.openxmlformats.org/officeDocument/2006/relationships/tags" Target="../tags/tag1544.xml"/><Relationship Id="rId93" Type="http://schemas.openxmlformats.org/officeDocument/2006/relationships/slideLayout" Target="../slideLayouts/slideLayout18.xml"/><Relationship Id="rId98" Type="http://schemas.openxmlformats.org/officeDocument/2006/relationships/image" Target="../media/image63.emf"/><Relationship Id="rId3" Type="http://schemas.openxmlformats.org/officeDocument/2006/relationships/tags" Target="../tags/tag1462.xml"/><Relationship Id="rId12" Type="http://schemas.openxmlformats.org/officeDocument/2006/relationships/tags" Target="../tags/tag1471.xml"/><Relationship Id="rId17" Type="http://schemas.openxmlformats.org/officeDocument/2006/relationships/tags" Target="../tags/tag1476.xml"/><Relationship Id="rId25" Type="http://schemas.openxmlformats.org/officeDocument/2006/relationships/tags" Target="../tags/tag1484.xml"/><Relationship Id="rId33" Type="http://schemas.openxmlformats.org/officeDocument/2006/relationships/tags" Target="../tags/tag1492.xml"/><Relationship Id="rId38" Type="http://schemas.openxmlformats.org/officeDocument/2006/relationships/tags" Target="../tags/tag1497.xml"/><Relationship Id="rId46" Type="http://schemas.openxmlformats.org/officeDocument/2006/relationships/tags" Target="../tags/tag1505.xml"/><Relationship Id="rId59" Type="http://schemas.openxmlformats.org/officeDocument/2006/relationships/tags" Target="../tags/tag1518.xml"/><Relationship Id="rId67" Type="http://schemas.openxmlformats.org/officeDocument/2006/relationships/tags" Target="../tags/tag1526.xml"/><Relationship Id="rId20" Type="http://schemas.openxmlformats.org/officeDocument/2006/relationships/tags" Target="../tags/tag1479.xml"/><Relationship Id="rId41" Type="http://schemas.openxmlformats.org/officeDocument/2006/relationships/tags" Target="../tags/tag1500.xml"/><Relationship Id="rId54" Type="http://schemas.openxmlformats.org/officeDocument/2006/relationships/tags" Target="../tags/tag1513.xml"/><Relationship Id="rId62" Type="http://schemas.openxmlformats.org/officeDocument/2006/relationships/tags" Target="../tags/tag1521.xml"/><Relationship Id="rId70" Type="http://schemas.openxmlformats.org/officeDocument/2006/relationships/tags" Target="../tags/tag1529.xml"/><Relationship Id="rId75" Type="http://schemas.openxmlformats.org/officeDocument/2006/relationships/tags" Target="../tags/tag1534.xml"/><Relationship Id="rId83" Type="http://schemas.openxmlformats.org/officeDocument/2006/relationships/tags" Target="../tags/tag1542.xml"/><Relationship Id="rId88" Type="http://schemas.openxmlformats.org/officeDocument/2006/relationships/tags" Target="../tags/tag1547.xml"/><Relationship Id="rId91" Type="http://schemas.openxmlformats.org/officeDocument/2006/relationships/tags" Target="../tags/tag1550.xml"/><Relationship Id="rId96" Type="http://schemas.openxmlformats.org/officeDocument/2006/relationships/image" Target="../media/image270.emf"/><Relationship Id="rId1" Type="http://schemas.openxmlformats.org/officeDocument/2006/relationships/tags" Target="../tags/tag1460.xml"/><Relationship Id="rId6" Type="http://schemas.openxmlformats.org/officeDocument/2006/relationships/tags" Target="../tags/tag1465.xml"/><Relationship Id="rId15" Type="http://schemas.openxmlformats.org/officeDocument/2006/relationships/tags" Target="../tags/tag1474.xml"/><Relationship Id="rId23" Type="http://schemas.openxmlformats.org/officeDocument/2006/relationships/tags" Target="../tags/tag1482.xml"/><Relationship Id="rId28" Type="http://schemas.openxmlformats.org/officeDocument/2006/relationships/tags" Target="../tags/tag1487.xml"/><Relationship Id="rId36" Type="http://schemas.openxmlformats.org/officeDocument/2006/relationships/tags" Target="../tags/tag1495.xml"/><Relationship Id="rId49" Type="http://schemas.openxmlformats.org/officeDocument/2006/relationships/tags" Target="../tags/tag1508.xml"/><Relationship Id="rId57" Type="http://schemas.openxmlformats.org/officeDocument/2006/relationships/tags" Target="../tags/tag1516.xml"/><Relationship Id="rId10" Type="http://schemas.openxmlformats.org/officeDocument/2006/relationships/tags" Target="../tags/tag1469.xml"/><Relationship Id="rId31" Type="http://schemas.openxmlformats.org/officeDocument/2006/relationships/tags" Target="../tags/tag1490.xml"/><Relationship Id="rId44" Type="http://schemas.openxmlformats.org/officeDocument/2006/relationships/tags" Target="../tags/tag1503.xml"/><Relationship Id="rId52" Type="http://schemas.openxmlformats.org/officeDocument/2006/relationships/tags" Target="../tags/tag1511.xml"/><Relationship Id="rId60" Type="http://schemas.openxmlformats.org/officeDocument/2006/relationships/tags" Target="../tags/tag1519.xml"/><Relationship Id="rId65" Type="http://schemas.openxmlformats.org/officeDocument/2006/relationships/tags" Target="../tags/tag1524.xml"/><Relationship Id="rId73" Type="http://schemas.openxmlformats.org/officeDocument/2006/relationships/tags" Target="../tags/tag1532.xml"/><Relationship Id="rId78" Type="http://schemas.openxmlformats.org/officeDocument/2006/relationships/tags" Target="../tags/tag1537.xml"/><Relationship Id="rId81" Type="http://schemas.openxmlformats.org/officeDocument/2006/relationships/tags" Target="../tags/tag1540.xml"/><Relationship Id="rId86" Type="http://schemas.openxmlformats.org/officeDocument/2006/relationships/tags" Target="../tags/tag1545.xml"/><Relationship Id="rId94" Type="http://schemas.openxmlformats.org/officeDocument/2006/relationships/notesSlide" Target="../notesSlides/notesSlide46.xml"/><Relationship Id="rId4" Type="http://schemas.openxmlformats.org/officeDocument/2006/relationships/tags" Target="../tags/tag1463.xml"/><Relationship Id="rId9" Type="http://schemas.openxmlformats.org/officeDocument/2006/relationships/tags" Target="../tags/tag1468.xml"/><Relationship Id="rId13" Type="http://schemas.openxmlformats.org/officeDocument/2006/relationships/tags" Target="../tags/tag1472.xml"/><Relationship Id="rId18" Type="http://schemas.openxmlformats.org/officeDocument/2006/relationships/tags" Target="../tags/tag1477.xml"/><Relationship Id="rId39" Type="http://schemas.openxmlformats.org/officeDocument/2006/relationships/tags" Target="../tags/tag1498.xml"/></Relationships>
</file>

<file path=ppt/slides/_rels/slide79.xml.rels><?xml version="1.0" encoding="UTF-8" standalone="yes"?>
<Relationships xmlns="http://schemas.openxmlformats.org/package/2006/relationships"><Relationship Id="rId13" Type="http://schemas.openxmlformats.org/officeDocument/2006/relationships/tags" Target="../tags/tag1564.xml"/><Relationship Id="rId18" Type="http://schemas.openxmlformats.org/officeDocument/2006/relationships/tags" Target="../tags/tag1569.xml"/><Relationship Id="rId26" Type="http://schemas.openxmlformats.org/officeDocument/2006/relationships/tags" Target="../tags/tag1577.xml"/><Relationship Id="rId39" Type="http://schemas.openxmlformats.org/officeDocument/2006/relationships/tags" Target="../tags/tag1590.xml"/><Relationship Id="rId21" Type="http://schemas.openxmlformats.org/officeDocument/2006/relationships/tags" Target="../tags/tag1572.xml"/><Relationship Id="rId34" Type="http://schemas.openxmlformats.org/officeDocument/2006/relationships/tags" Target="../tags/tag1585.xml"/><Relationship Id="rId42" Type="http://schemas.openxmlformats.org/officeDocument/2006/relationships/tags" Target="../tags/tag1593.xml"/><Relationship Id="rId47" Type="http://schemas.openxmlformats.org/officeDocument/2006/relationships/tags" Target="../tags/tag1598.xml"/><Relationship Id="rId50" Type="http://schemas.openxmlformats.org/officeDocument/2006/relationships/tags" Target="../tags/tag1601.xml"/><Relationship Id="rId55" Type="http://schemas.openxmlformats.org/officeDocument/2006/relationships/tags" Target="../tags/tag1606.xml"/><Relationship Id="rId63" Type="http://schemas.openxmlformats.org/officeDocument/2006/relationships/tags" Target="../tags/tag1614.xml"/><Relationship Id="rId68" Type="http://schemas.openxmlformats.org/officeDocument/2006/relationships/customXml" Target="../ink/ink17.xml"/><Relationship Id="rId7" Type="http://schemas.openxmlformats.org/officeDocument/2006/relationships/tags" Target="../tags/tag1558.xml"/><Relationship Id="rId2" Type="http://schemas.openxmlformats.org/officeDocument/2006/relationships/tags" Target="../tags/tag1553.xml"/><Relationship Id="rId16" Type="http://schemas.openxmlformats.org/officeDocument/2006/relationships/tags" Target="../tags/tag1567.xml"/><Relationship Id="rId29" Type="http://schemas.openxmlformats.org/officeDocument/2006/relationships/tags" Target="../tags/tag1580.xml"/><Relationship Id="rId1" Type="http://schemas.openxmlformats.org/officeDocument/2006/relationships/tags" Target="../tags/tag1552.xml"/><Relationship Id="rId6" Type="http://schemas.openxmlformats.org/officeDocument/2006/relationships/tags" Target="../tags/tag1557.xml"/><Relationship Id="rId11" Type="http://schemas.openxmlformats.org/officeDocument/2006/relationships/tags" Target="../tags/tag1562.xml"/><Relationship Id="rId24" Type="http://schemas.openxmlformats.org/officeDocument/2006/relationships/tags" Target="../tags/tag1575.xml"/><Relationship Id="rId32" Type="http://schemas.openxmlformats.org/officeDocument/2006/relationships/tags" Target="../tags/tag1583.xml"/><Relationship Id="rId37" Type="http://schemas.openxmlformats.org/officeDocument/2006/relationships/tags" Target="../tags/tag1588.xml"/><Relationship Id="rId40" Type="http://schemas.openxmlformats.org/officeDocument/2006/relationships/tags" Target="../tags/tag1591.xml"/><Relationship Id="rId45" Type="http://schemas.openxmlformats.org/officeDocument/2006/relationships/tags" Target="../tags/tag1596.xml"/><Relationship Id="rId53" Type="http://schemas.openxmlformats.org/officeDocument/2006/relationships/tags" Target="../tags/tag1604.xml"/><Relationship Id="rId58" Type="http://schemas.openxmlformats.org/officeDocument/2006/relationships/tags" Target="../tags/tag1609.xml"/><Relationship Id="rId66" Type="http://schemas.openxmlformats.org/officeDocument/2006/relationships/customXml" Target="../ink/ink16.xml"/><Relationship Id="rId5" Type="http://schemas.openxmlformats.org/officeDocument/2006/relationships/tags" Target="../tags/tag1556.xml"/><Relationship Id="rId15" Type="http://schemas.openxmlformats.org/officeDocument/2006/relationships/tags" Target="../tags/tag1566.xml"/><Relationship Id="rId23" Type="http://schemas.openxmlformats.org/officeDocument/2006/relationships/tags" Target="../tags/tag1574.xml"/><Relationship Id="rId28" Type="http://schemas.openxmlformats.org/officeDocument/2006/relationships/tags" Target="../tags/tag1579.xml"/><Relationship Id="rId36" Type="http://schemas.openxmlformats.org/officeDocument/2006/relationships/tags" Target="../tags/tag1587.xml"/><Relationship Id="rId49" Type="http://schemas.openxmlformats.org/officeDocument/2006/relationships/tags" Target="../tags/tag1600.xml"/><Relationship Id="rId57" Type="http://schemas.openxmlformats.org/officeDocument/2006/relationships/tags" Target="../tags/tag1608.xml"/><Relationship Id="rId61" Type="http://schemas.openxmlformats.org/officeDocument/2006/relationships/tags" Target="../tags/tag1612.xml"/><Relationship Id="rId10" Type="http://schemas.openxmlformats.org/officeDocument/2006/relationships/tags" Target="../tags/tag1561.xml"/><Relationship Id="rId19" Type="http://schemas.openxmlformats.org/officeDocument/2006/relationships/tags" Target="../tags/tag1570.xml"/><Relationship Id="rId31" Type="http://schemas.openxmlformats.org/officeDocument/2006/relationships/tags" Target="../tags/tag1582.xml"/><Relationship Id="rId44" Type="http://schemas.openxmlformats.org/officeDocument/2006/relationships/tags" Target="../tags/tag1595.xml"/><Relationship Id="rId52" Type="http://schemas.openxmlformats.org/officeDocument/2006/relationships/tags" Target="../tags/tag1603.xml"/><Relationship Id="rId60" Type="http://schemas.openxmlformats.org/officeDocument/2006/relationships/tags" Target="../tags/tag1611.xml"/><Relationship Id="rId65" Type="http://schemas.openxmlformats.org/officeDocument/2006/relationships/notesSlide" Target="../notesSlides/notesSlide47.xml"/><Relationship Id="rId4" Type="http://schemas.openxmlformats.org/officeDocument/2006/relationships/tags" Target="../tags/tag1555.xml"/><Relationship Id="rId9" Type="http://schemas.openxmlformats.org/officeDocument/2006/relationships/tags" Target="../tags/tag1560.xml"/><Relationship Id="rId14" Type="http://schemas.openxmlformats.org/officeDocument/2006/relationships/tags" Target="../tags/tag1565.xml"/><Relationship Id="rId22" Type="http://schemas.openxmlformats.org/officeDocument/2006/relationships/tags" Target="../tags/tag1573.xml"/><Relationship Id="rId27" Type="http://schemas.openxmlformats.org/officeDocument/2006/relationships/tags" Target="../tags/tag1578.xml"/><Relationship Id="rId30" Type="http://schemas.openxmlformats.org/officeDocument/2006/relationships/tags" Target="../tags/tag1581.xml"/><Relationship Id="rId35" Type="http://schemas.openxmlformats.org/officeDocument/2006/relationships/tags" Target="../tags/tag1586.xml"/><Relationship Id="rId43" Type="http://schemas.openxmlformats.org/officeDocument/2006/relationships/tags" Target="../tags/tag1594.xml"/><Relationship Id="rId48" Type="http://schemas.openxmlformats.org/officeDocument/2006/relationships/tags" Target="../tags/tag1599.xml"/><Relationship Id="rId56" Type="http://schemas.openxmlformats.org/officeDocument/2006/relationships/tags" Target="../tags/tag1607.xml"/><Relationship Id="rId64" Type="http://schemas.openxmlformats.org/officeDocument/2006/relationships/slideLayout" Target="../slideLayouts/slideLayout18.xml"/><Relationship Id="rId69" Type="http://schemas.openxmlformats.org/officeDocument/2006/relationships/image" Target="../media/image64.emf"/><Relationship Id="rId8" Type="http://schemas.openxmlformats.org/officeDocument/2006/relationships/tags" Target="../tags/tag1559.xml"/><Relationship Id="rId51" Type="http://schemas.openxmlformats.org/officeDocument/2006/relationships/tags" Target="../tags/tag1602.xml"/><Relationship Id="rId3" Type="http://schemas.openxmlformats.org/officeDocument/2006/relationships/tags" Target="../tags/tag1554.xml"/><Relationship Id="rId12" Type="http://schemas.openxmlformats.org/officeDocument/2006/relationships/tags" Target="../tags/tag1563.xml"/><Relationship Id="rId17" Type="http://schemas.openxmlformats.org/officeDocument/2006/relationships/tags" Target="../tags/tag1568.xml"/><Relationship Id="rId25" Type="http://schemas.openxmlformats.org/officeDocument/2006/relationships/tags" Target="../tags/tag1576.xml"/><Relationship Id="rId33" Type="http://schemas.openxmlformats.org/officeDocument/2006/relationships/tags" Target="../tags/tag1584.xml"/><Relationship Id="rId38" Type="http://schemas.openxmlformats.org/officeDocument/2006/relationships/tags" Target="../tags/tag1589.xml"/><Relationship Id="rId46" Type="http://schemas.openxmlformats.org/officeDocument/2006/relationships/tags" Target="../tags/tag1597.xml"/><Relationship Id="rId59" Type="http://schemas.openxmlformats.org/officeDocument/2006/relationships/tags" Target="../tags/tag1610.xml"/><Relationship Id="rId67" Type="http://schemas.openxmlformats.org/officeDocument/2006/relationships/image" Target="../media/image29.emf"/><Relationship Id="rId20" Type="http://schemas.openxmlformats.org/officeDocument/2006/relationships/tags" Target="../tags/tag1571.xml"/><Relationship Id="rId41" Type="http://schemas.openxmlformats.org/officeDocument/2006/relationships/tags" Target="../tags/tag1592.xml"/><Relationship Id="rId54" Type="http://schemas.openxmlformats.org/officeDocument/2006/relationships/tags" Target="../tags/tag1605.xml"/><Relationship Id="rId62" Type="http://schemas.openxmlformats.org/officeDocument/2006/relationships/tags" Target="../tags/tag1613.xml"/></Relationships>
</file>

<file path=ppt/slides/_rels/slide8.xml.rels><?xml version="1.0" encoding="UTF-8" standalone="yes"?>
<Relationships xmlns="http://schemas.openxmlformats.org/package/2006/relationships"><Relationship Id="rId8" Type="http://schemas.openxmlformats.org/officeDocument/2006/relationships/tags" Target="../tags/tag68.xml"/><Relationship Id="rId13" Type="http://schemas.openxmlformats.org/officeDocument/2006/relationships/tags" Target="../tags/tag73.xml"/><Relationship Id="rId18" Type="http://schemas.openxmlformats.org/officeDocument/2006/relationships/tags" Target="../tags/tag78.xml"/><Relationship Id="rId26" Type="http://schemas.openxmlformats.org/officeDocument/2006/relationships/tags" Target="../tags/tag86.xml"/><Relationship Id="rId39" Type="http://schemas.openxmlformats.org/officeDocument/2006/relationships/tags" Target="../tags/tag99.xml"/><Relationship Id="rId3" Type="http://schemas.openxmlformats.org/officeDocument/2006/relationships/tags" Target="../tags/tag63.xml"/><Relationship Id="rId21" Type="http://schemas.openxmlformats.org/officeDocument/2006/relationships/tags" Target="../tags/tag81.xml"/><Relationship Id="rId34" Type="http://schemas.openxmlformats.org/officeDocument/2006/relationships/tags" Target="../tags/tag94.xml"/><Relationship Id="rId42" Type="http://schemas.openxmlformats.org/officeDocument/2006/relationships/slideLayout" Target="../slideLayouts/slideLayout40.xml"/><Relationship Id="rId7" Type="http://schemas.openxmlformats.org/officeDocument/2006/relationships/tags" Target="../tags/tag67.xml"/><Relationship Id="rId12" Type="http://schemas.openxmlformats.org/officeDocument/2006/relationships/tags" Target="../tags/tag72.xml"/><Relationship Id="rId17" Type="http://schemas.openxmlformats.org/officeDocument/2006/relationships/tags" Target="../tags/tag77.xml"/><Relationship Id="rId25" Type="http://schemas.openxmlformats.org/officeDocument/2006/relationships/tags" Target="../tags/tag85.xml"/><Relationship Id="rId33" Type="http://schemas.openxmlformats.org/officeDocument/2006/relationships/tags" Target="../tags/tag93.xml"/><Relationship Id="rId38" Type="http://schemas.openxmlformats.org/officeDocument/2006/relationships/tags" Target="../tags/tag98.xml"/><Relationship Id="rId2" Type="http://schemas.openxmlformats.org/officeDocument/2006/relationships/tags" Target="../tags/tag62.xml"/><Relationship Id="rId16" Type="http://schemas.openxmlformats.org/officeDocument/2006/relationships/tags" Target="../tags/tag76.xml"/><Relationship Id="rId20" Type="http://schemas.openxmlformats.org/officeDocument/2006/relationships/tags" Target="../tags/tag80.xml"/><Relationship Id="rId29" Type="http://schemas.openxmlformats.org/officeDocument/2006/relationships/tags" Target="../tags/tag89.xml"/><Relationship Id="rId41" Type="http://schemas.openxmlformats.org/officeDocument/2006/relationships/tags" Target="../tags/tag101.xml"/><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tags" Target="../tags/tag71.xml"/><Relationship Id="rId24" Type="http://schemas.openxmlformats.org/officeDocument/2006/relationships/tags" Target="../tags/tag84.xml"/><Relationship Id="rId32" Type="http://schemas.openxmlformats.org/officeDocument/2006/relationships/tags" Target="../tags/tag92.xml"/><Relationship Id="rId37" Type="http://schemas.openxmlformats.org/officeDocument/2006/relationships/tags" Target="../tags/tag97.xml"/><Relationship Id="rId40" Type="http://schemas.openxmlformats.org/officeDocument/2006/relationships/tags" Target="../tags/tag100.xml"/><Relationship Id="rId5" Type="http://schemas.openxmlformats.org/officeDocument/2006/relationships/tags" Target="../tags/tag65.xml"/><Relationship Id="rId15" Type="http://schemas.openxmlformats.org/officeDocument/2006/relationships/tags" Target="../tags/tag75.xml"/><Relationship Id="rId23" Type="http://schemas.openxmlformats.org/officeDocument/2006/relationships/tags" Target="../tags/tag83.xml"/><Relationship Id="rId28" Type="http://schemas.openxmlformats.org/officeDocument/2006/relationships/tags" Target="../tags/tag88.xml"/><Relationship Id="rId36" Type="http://schemas.openxmlformats.org/officeDocument/2006/relationships/tags" Target="../tags/tag96.xml"/><Relationship Id="rId10" Type="http://schemas.openxmlformats.org/officeDocument/2006/relationships/tags" Target="../tags/tag70.xml"/><Relationship Id="rId19" Type="http://schemas.openxmlformats.org/officeDocument/2006/relationships/tags" Target="../tags/tag79.xml"/><Relationship Id="rId31" Type="http://schemas.openxmlformats.org/officeDocument/2006/relationships/tags" Target="../tags/tag91.xml"/><Relationship Id="rId4" Type="http://schemas.openxmlformats.org/officeDocument/2006/relationships/tags" Target="../tags/tag64.xml"/><Relationship Id="rId9" Type="http://schemas.openxmlformats.org/officeDocument/2006/relationships/tags" Target="../tags/tag69.xml"/><Relationship Id="rId14" Type="http://schemas.openxmlformats.org/officeDocument/2006/relationships/tags" Target="../tags/tag74.xml"/><Relationship Id="rId22" Type="http://schemas.openxmlformats.org/officeDocument/2006/relationships/tags" Target="../tags/tag82.xml"/><Relationship Id="rId27" Type="http://schemas.openxmlformats.org/officeDocument/2006/relationships/tags" Target="../tags/tag87.xml"/><Relationship Id="rId30" Type="http://schemas.openxmlformats.org/officeDocument/2006/relationships/tags" Target="../tags/tag90.xml"/><Relationship Id="rId35" Type="http://schemas.openxmlformats.org/officeDocument/2006/relationships/tags" Target="../tags/tag95.xml"/><Relationship Id="rId43" Type="http://schemas.openxmlformats.org/officeDocument/2006/relationships/notesSlide" Target="../notesSlides/notesSlide3.xml"/></Relationships>
</file>

<file path=ppt/slides/_rels/slide80.xml.rels><?xml version="1.0" encoding="UTF-8" standalone="yes"?>
<Relationships xmlns="http://schemas.openxmlformats.org/package/2006/relationships"><Relationship Id="rId26" Type="http://schemas.openxmlformats.org/officeDocument/2006/relationships/tags" Target="../tags/tag1640.xml"/><Relationship Id="rId21" Type="http://schemas.openxmlformats.org/officeDocument/2006/relationships/tags" Target="../tags/tag1635.xml"/><Relationship Id="rId34" Type="http://schemas.openxmlformats.org/officeDocument/2006/relationships/tags" Target="../tags/tag1648.xml"/><Relationship Id="rId42" Type="http://schemas.openxmlformats.org/officeDocument/2006/relationships/tags" Target="../tags/tag1656.xml"/><Relationship Id="rId47" Type="http://schemas.openxmlformats.org/officeDocument/2006/relationships/tags" Target="../tags/tag1661.xml"/><Relationship Id="rId50" Type="http://schemas.openxmlformats.org/officeDocument/2006/relationships/tags" Target="../tags/tag1664.xml"/><Relationship Id="rId55" Type="http://schemas.openxmlformats.org/officeDocument/2006/relationships/tags" Target="../tags/tag1669.xml"/><Relationship Id="rId63" Type="http://schemas.openxmlformats.org/officeDocument/2006/relationships/tags" Target="../tags/tag1677.xml"/><Relationship Id="rId68" Type="http://schemas.openxmlformats.org/officeDocument/2006/relationships/tags" Target="../tags/tag1682.xml"/><Relationship Id="rId76" Type="http://schemas.openxmlformats.org/officeDocument/2006/relationships/tags" Target="../tags/tag1690.xml"/><Relationship Id="rId84" Type="http://schemas.openxmlformats.org/officeDocument/2006/relationships/tags" Target="../tags/tag1698.xml"/><Relationship Id="rId89" Type="http://schemas.openxmlformats.org/officeDocument/2006/relationships/tags" Target="../tags/tag1703.xml"/><Relationship Id="rId97" Type="http://schemas.openxmlformats.org/officeDocument/2006/relationships/customXml" Target="../ink/ink19.xml"/><Relationship Id="rId7" Type="http://schemas.openxmlformats.org/officeDocument/2006/relationships/tags" Target="../tags/tag1621.xml"/><Relationship Id="rId71" Type="http://schemas.openxmlformats.org/officeDocument/2006/relationships/tags" Target="../tags/tag1685.xml"/><Relationship Id="rId92" Type="http://schemas.openxmlformats.org/officeDocument/2006/relationships/tags" Target="../tags/tag1706.xml"/><Relationship Id="rId2" Type="http://schemas.openxmlformats.org/officeDocument/2006/relationships/tags" Target="../tags/tag1616.xml"/><Relationship Id="rId16" Type="http://schemas.openxmlformats.org/officeDocument/2006/relationships/tags" Target="../tags/tag1630.xml"/><Relationship Id="rId29" Type="http://schemas.openxmlformats.org/officeDocument/2006/relationships/tags" Target="../tags/tag1643.xml"/><Relationship Id="rId11" Type="http://schemas.openxmlformats.org/officeDocument/2006/relationships/tags" Target="../tags/tag1625.xml"/><Relationship Id="rId24" Type="http://schemas.openxmlformats.org/officeDocument/2006/relationships/tags" Target="../tags/tag1638.xml"/><Relationship Id="rId32" Type="http://schemas.openxmlformats.org/officeDocument/2006/relationships/tags" Target="../tags/tag1646.xml"/><Relationship Id="rId37" Type="http://schemas.openxmlformats.org/officeDocument/2006/relationships/tags" Target="../tags/tag1651.xml"/><Relationship Id="rId40" Type="http://schemas.openxmlformats.org/officeDocument/2006/relationships/tags" Target="../tags/tag1654.xml"/><Relationship Id="rId45" Type="http://schemas.openxmlformats.org/officeDocument/2006/relationships/tags" Target="../tags/tag1659.xml"/><Relationship Id="rId53" Type="http://schemas.openxmlformats.org/officeDocument/2006/relationships/tags" Target="../tags/tag1667.xml"/><Relationship Id="rId58" Type="http://schemas.openxmlformats.org/officeDocument/2006/relationships/tags" Target="../tags/tag1672.xml"/><Relationship Id="rId66" Type="http://schemas.openxmlformats.org/officeDocument/2006/relationships/tags" Target="../tags/tag1680.xml"/><Relationship Id="rId74" Type="http://schemas.openxmlformats.org/officeDocument/2006/relationships/tags" Target="../tags/tag1688.xml"/><Relationship Id="rId79" Type="http://schemas.openxmlformats.org/officeDocument/2006/relationships/tags" Target="../tags/tag1693.xml"/><Relationship Id="rId87" Type="http://schemas.openxmlformats.org/officeDocument/2006/relationships/tags" Target="../tags/tag1701.xml"/><Relationship Id="rId5" Type="http://schemas.openxmlformats.org/officeDocument/2006/relationships/tags" Target="../tags/tag1619.xml"/><Relationship Id="rId61" Type="http://schemas.openxmlformats.org/officeDocument/2006/relationships/tags" Target="../tags/tag1675.xml"/><Relationship Id="rId82" Type="http://schemas.openxmlformats.org/officeDocument/2006/relationships/tags" Target="../tags/tag1696.xml"/><Relationship Id="rId90" Type="http://schemas.openxmlformats.org/officeDocument/2006/relationships/tags" Target="../tags/tag1704.xml"/><Relationship Id="rId95" Type="http://schemas.openxmlformats.org/officeDocument/2006/relationships/customXml" Target="../ink/ink18.xml"/><Relationship Id="rId19" Type="http://schemas.openxmlformats.org/officeDocument/2006/relationships/tags" Target="../tags/tag1633.xml"/><Relationship Id="rId14" Type="http://schemas.openxmlformats.org/officeDocument/2006/relationships/tags" Target="../tags/tag1628.xml"/><Relationship Id="rId22" Type="http://schemas.openxmlformats.org/officeDocument/2006/relationships/tags" Target="../tags/tag1636.xml"/><Relationship Id="rId27" Type="http://schemas.openxmlformats.org/officeDocument/2006/relationships/tags" Target="../tags/tag1641.xml"/><Relationship Id="rId30" Type="http://schemas.openxmlformats.org/officeDocument/2006/relationships/tags" Target="../tags/tag1644.xml"/><Relationship Id="rId35" Type="http://schemas.openxmlformats.org/officeDocument/2006/relationships/tags" Target="../tags/tag1649.xml"/><Relationship Id="rId43" Type="http://schemas.openxmlformats.org/officeDocument/2006/relationships/tags" Target="../tags/tag1657.xml"/><Relationship Id="rId48" Type="http://schemas.openxmlformats.org/officeDocument/2006/relationships/tags" Target="../tags/tag1662.xml"/><Relationship Id="rId56" Type="http://schemas.openxmlformats.org/officeDocument/2006/relationships/tags" Target="../tags/tag1670.xml"/><Relationship Id="rId64" Type="http://schemas.openxmlformats.org/officeDocument/2006/relationships/tags" Target="../tags/tag1678.xml"/><Relationship Id="rId69" Type="http://schemas.openxmlformats.org/officeDocument/2006/relationships/tags" Target="../tags/tag1683.xml"/><Relationship Id="rId77" Type="http://schemas.openxmlformats.org/officeDocument/2006/relationships/tags" Target="../tags/tag1691.xml"/><Relationship Id="rId8" Type="http://schemas.openxmlformats.org/officeDocument/2006/relationships/tags" Target="../tags/tag1622.xml"/><Relationship Id="rId51" Type="http://schemas.openxmlformats.org/officeDocument/2006/relationships/tags" Target="../tags/tag1665.xml"/><Relationship Id="rId72" Type="http://schemas.openxmlformats.org/officeDocument/2006/relationships/tags" Target="../tags/tag1686.xml"/><Relationship Id="rId80" Type="http://schemas.openxmlformats.org/officeDocument/2006/relationships/tags" Target="../tags/tag1694.xml"/><Relationship Id="rId85" Type="http://schemas.openxmlformats.org/officeDocument/2006/relationships/tags" Target="../tags/tag1699.xml"/><Relationship Id="rId93" Type="http://schemas.openxmlformats.org/officeDocument/2006/relationships/slideLayout" Target="../slideLayouts/slideLayout18.xml"/><Relationship Id="rId98" Type="http://schemas.openxmlformats.org/officeDocument/2006/relationships/image" Target="../media/image280.emf"/><Relationship Id="rId3" Type="http://schemas.openxmlformats.org/officeDocument/2006/relationships/tags" Target="../tags/tag1617.xml"/><Relationship Id="rId12" Type="http://schemas.openxmlformats.org/officeDocument/2006/relationships/tags" Target="../tags/tag1626.xml"/><Relationship Id="rId17" Type="http://schemas.openxmlformats.org/officeDocument/2006/relationships/tags" Target="../tags/tag1631.xml"/><Relationship Id="rId25" Type="http://schemas.openxmlformats.org/officeDocument/2006/relationships/tags" Target="../tags/tag1639.xml"/><Relationship Id="rId33" Type="http://schemas.openxmlformats.org/officeDocument/2006/relationships/tags" Target="../tags/tag1647.xml"/><Relationship Id="rId38" Type="http://schemas.openxmlformats.org/officeDocument/2006/relationships/tags" Target="../tags/tag1652.xml"/><Relationship Id="rId46" Type="http://schemas.openxmlformats.org/officeDocument/2006/relationships/tags" Target="../tags/tag1660.xml"/><Relationship Id="rId59" Type="http://schemas.openxmlformats.org/officeDocument/2006/relationships/tags" Target="../tags/tag1673.xml"/><Relationship Id="rId67" Type="http://schemas.openxmlformats.org/officeDocument/2006/relationships/tags" Target="../tags/tag1681.xml"/><Relationship Id="rId20" Type="http://schemas.openxmlformats.org/officeDocument/2006/relationships/tags" Target="../tags/tag1634.xml"/><Relationship Id="rId41" Type="http://schemas.openxmlformats.org/officeDocument/2006/relationships/tags" Target="../tags/tag1655.xml"/><Relationship Id="rId54" Type="http://schemas.openxmlformats.org/officeDocument/2006/relationships/tags" Target="../tags/tag1668.xml"/><Relationship Id="rId62" Type="http://schemas.openxmlformats.org/officeDocument/2006/relationships/tags" Target="../tags/tag1676.xml"/><Relationship Id="rId70" Type="http://schemas.openxmlformats.org/officeDocument/2006/relationships/tags" Target="../tags/tag1684.xml"/><Relationship Id="rId75" Type="http://schemas.openxmlformats.org/officeDocument/2006/relationships/tags" Target="../tags/tag1689.xml"/><Relationship Id="rId83" Type="http://schemas.openxmlformats.org/officeDocument/2006/relationships/tags" Target="../tags/tag1697.xml"/><Relationship Id="rId88" Type="http://schemas.openxmlformats.org/officeDocument/2006/relationships/tags" Target="../tags/tag1702.xml"/><Relationship Id="rId91" Type="http://schemas.openxmlformats.org/officeDocument/2006/relationships/tags" Target="../tags/tag1705.xml"/><Relationship Id="rId96" Type="http://schemas.openxmlformats.org/officeDocument/2006/relationships/image" Target="../media/image270.emf"/><Relationship Id="rId1" Type="http://schemas.openxmlformats.org/officeDocument/2006/relationships/tags" Target="../tags/tag1615.xml"/><Relationship Id="rId6" Type="http://schemas.openxmlformats.org/officeDocument/2006/relationships/tags" Target="../tags/tag1620.xml"/><Relationship Id="rId15" Type="http://schemas.openxmlformats.org/officeDocument/2006/relationships/tags" Target="../tags/tag1629.xml"/><Relationship Id="rId23" Type="http://schemas.openxmlformats.org/officeDocument/2006/relationships/tags" Target="../tags/tag1637.xml"/><Relationship Id="rId28" Type="http://schemas.openxmlformats.org/officeDocument/2006/relationships/tags" Target="../tags/tag1642.xml"/><Relationship Id="rId36" Type="http://schemas.openxmlformats.org/officeDocument/2006/relationships/tags" Target="../tags/tag1650.xml"/><Relationship Id="rId49" Type="http://schemas.openxmlformats.org/officeDocument/2006/relationships/tags" Target="../tags/tag1663.xml"/><Relationship Id="rId57" Type="http://schemas.openxmlformats.org/officeDocument/2006/relationships/tags" Target="../tags/tag1671.xml"/><Relationship Id="rId10" Type="http://schemas.openxmlformats.org/officeDocument/2006/relationships/tags" Target="../tags/tag1624.xml"/><Relationship Id="rId31" Type="http://schemas.openxmlformats.org/officeDocument/2006/relationships/tags" Target="../tags/tag1645.xml"/><Relationship Id="rId44" Type="http://schemas.openxmlformats.org/officeDocument/2006/relationships/tags" Target="../tags/tag1658.xml"/><Relationship Id="rId52" Type="http://schemas.openxmlformats.org/officeDocument/2006/relationships/tags" Target="../tags/tag1666.xml"/><Relationship Id="rId60" Type="http://schemas.openxmlformats.org/officeDocument/2006/relationships/tags" Target="../tags/tag1674.xml"/><Relationship Id="rId65" Type="http://schemas.openxmlformats.org/officeDocument/2006/relationships/tags" Target="../tags/tag1679.xml"/><Relationship Id="rId73" Type="http://schemas.openxmlformats.org/officeDocument/2006/relationships/tags" Target="../tags/tag1687.xml"/><Relationship Id="rId78" Type="http://schemas.openxmlformats.org/officeDocument/2006/relationships/tags" Target="../tags/tag1692.xml"/><Relationship Id="rId81" Type="http://schemas.openxmlformats.org/officeDocument/2006/relationships/tags" Target="../tags/tag1695.xml"/><Relationship Id="rId86" Type="http://schemas.openxmlformats.org/officeDocument/2006/relationships/tags" Target="../tags/tag1700.xml"/><Relationship Id="rId94" Type="http://schemas.openxmlformats.org/officeDocument/2006/relationships/notesSlide" Target="../notesSlides/notesSlide48.xml"/><Relationship Id="rId4" Type="http://schemas.openxmlformats.org/officeDocument/2006/relationships/tags" Target="../tags/tag1618.xml"/><Relationship Id="rId9" Type="http://schemas.openxmlformats.org/officeDocument/2006/relationships/tags" Target="../tags/tag1623.xml"/><Relationship Id="rId13" Type="http://schemas.openxmlformats.org/officeDocument/2006/relationships/tags" Target="../tags/tag1627.xml"/><Relationship Id="rId18" Type="http://schemas.openxmlformats.org/officeDocument/2006/relationships/tags" Target="../tags/tag1632.xml"/><Relationship Id="rId39" Type="http://schemas.openxmlformats.org/officeDocument/2006/relationships/tags" Target="../tags/tag1653.xml"/></Relationships>
</file>

<file path=ppt/slides/_rels/slide81.xml.rels><?xml version="1.0" encoding="UTF-8" standalone="yes"?>
<Relationships xmlns="http://schemas.openxmlformats.org/package/2006/relationships"><Relationship Id="rId13" Type="http://schemas.openxmlformats.org/officeDocument/2006/relationships/tags" Target="../tags/tag1719.xml"/><Relationship Id="rId18" Type="http://schemas.openxmlformats.org/officeDocument/2006/relationships/tags" Target="../tags/tag1724.xml"/><Relationship Id="rId26" Type="http://schemas.openxmlformats.org/officeDocument/2006/relationships/tags" Target="../tags/tag1732.xml"/><Relationship Id="rId39" Type="http://schemas.openxmlformats.org/officeDocument/2006/relationships/tags" Target="../tags/tag1745.xml"/><Relationship Id="rId21" Type="http://schemas.openxmlformats.org/officeDocument/2006/relationships/tags" Target="../tags/tag1727.xml"/><Relationship Id="rId34" Type="http://schemas.openxmlformats.org/officeDocument/2006/relationships/tags" Target="../tags/tag1740.xml"/><Relationship Id="rId42" Type="http://schemas.openxmlformats.org/officeDocument/2006/relationships/tags" Target="../tags/tag1748.xml"/><Relationship Id="rId47" Type="http://schemas.openxmlformats.org/officeDocument/2006/relationships/tags" Target="../tags/tag1753.xml"/><Relationship Id="rId50" Type="http://schemas.openxmlformats.org/officeDocument/2006/relationships/tags" Target="../tags/tag1756.xml"/><Relationship Id="rId55" Type="http://schemas.openxmlformats.org/officeDocument/2006/relationships/tags" Target="../tags/tag1761.xml"/><Relationship Id="rId63" Type="http://schemas.openxmlformats.org/officeDocument/2006/relationships/tags" Target="../tags/tag1769.xml"/><Relationship Id="rId68" Type="http://schemas.openxmlformats.org/officeDocument/2006/relationships/customXml" Target="../ink/ink21.xml"/><Relationship Id="rId7" Type="http://schemas.openxmlformats.org/officeDocument/2006/relationships/tags" Target="../tags/tag1713.xml"/><Relationship Id="rId2" Type="http://schemas.openxmlformats.org/officeDocument/2006/relationships/tags" Target="../tags/tag1708.xml"/><Relationship Id="rId16" Type="http://schemas.openxmlformats.org/officeDocument/2006/relationships/tags" Target="../tags/tag1722.xml"/><Relationship Id="rId29" Type="http://schemas.openxmlformats.org/officeDocument/2006/relationships/tags" Target="../tags/tag1735.xml"/><Relationship Id="rId1" Type="http://schemas.openxmlformats.org/officeDocument/2006/relationships/tags" Target="../tags/tag1707.xml"/><Relationship Id="rId6" Type="http://schemas.openxmlformats.org/officeDocument/2006/relationships/tags" Target="../tags/tag1712.xml"/><Relationship Id="rId11" Type="http://schemas.openxmlformats.org/officeDocument/2006/relationships/tags" Target="../tags/tag1717.xml"/><Relationship Id="rId24" Type="http://schemas.openxmlformats.org/officeDocument/2006/relationships/tags" Target="../tags/tag1730.xml"/><Relationship Id="rId32" Type="http://schemas.openxmlformats.org/officeDocument/2006/relationships/tags" Target="../tags/tag1738.xml"/><Relationship Id="rId37" Type="http://schemas.openxmlformats.org/officeDocument/2006/relationships/tags" Target="../tags/tag1743.xml"/><Relationship Id="rId40" Type="http://schemas.openxmlformats.org/officeDocument/2006/relationships/tags" Target="../tags/tag1746.xml"/><Relationship Id="rId45" Type="http://schemas.openxmlformats.org/officeDocument/2006/relationships/tags" Target="../tags/tag1751.xml"/><Relationship Id="rId53" Type="http://schemas.openxmlformats.org/officeDocument/2006/relationships/tags" Target="../tags/tag1759.xml"/><Relationship Id="rId58" Type="http://schemas.openxmlformats.org/officeDocument/2006/relationships/tags" Target="../tags/tag1764.xml"/><Relationship Id="rId66" Type="http://schemas.openxmlformats.org/officeDocument/2006/relationships/customXml" Target="../ink/ink20.xml"/><Relationship Id="rId5" Type="http://schemas.openxmlformats.org/officeDocument/2006/relationships/tags" Target="../tags/tag1711.xml"/><Relationship Id="rId15" Type="http://schemas.openxmlformats.org/officeDocument/2006/relationships/tags" Target="../tags/tag1721.xml"/><Relationship Id="rId23" Type="http://schemas.openxmlformats.org/officeDocument/2006/relationships/tags" Target="../tags/tag1729.xml"/><Relationship Id="rId28" Type="http://schemas.openxmlformats.org/officeDocument/2006/relationships/tags" Target="../tags/tag1734.xml"/><Relationship Id="rId36" Type="http://schemas.openxmlformats.org/officeDocument/2006/relationships/tags" Target="../tags/tag1742.xml"/><Relationship Id="rId49" Type="http://schemas.openxmlformats.org/officeDocument/2006/relationships/tags" Target="../tags/tag1755.xml"/><Relationship Id="rId57" Type="http://schemas.openxmlformats.org/officeDocument/2006/relationships/tags" Target="../tags/tag1763.xml"/><Relationship Id="rId61" Type="http://schemas.openxmlformats.org/officeDocument/2006/relationships/tags" Target="../tags/tag1767.xml"/><Relationship Id="rId10" Type="http://schemas.openxmlformats.org/officeDocument/2006/relationships/tags" Target="../tags/tag1716.xml"/><Relationship Id="rId19" Type="http://schemas.openxmlformats.org/officeDocument/2006/relationships/tags" Target="../tags/tag1725.xml"/><Relationship Id="rId31" Type="http://schemas.openxmlformats.org/officeDocument/2006/relationships/tags" Target="../tags/tag1737.xml"/><Relationship Id="rId44" Type="http://schemas.openxmlformats.org/officeDocument/2006/relationships/tags" Target="../tags/tag1750.xml"/><Relationship Id="rId52" Type="http://schemas.openxmlformats.org/officeDocument/2006/relationships/tags" Target="../tags/tag1758.xml"/><Relationship Id="rId60" Type="http://schemas.openxmlformats.org/officeDocument/2006/relationships/tags" Target="../tags/tag1766.xml"/><Relationship Id="rId65" Type="http://schemas.openxmlformats.org/officeDocument/2006/relationships/notesSlide" Target="../notesSlides/notesSlide49.xml"/><Relationship Id="rId4" Type="http://schemas.openxmlformats.org/officeDocument/2006/relationships/tags" Target="../tags/tag1710.xml"/><Relationship Id="rId9" Type="http://schemas.openxmlformats.org/officeDocument/2006/relationships/tags" Target="../tags/tag1715.xml"/><Relationship Id="rId14" Type="http://schemas.openxmlformats.org/officeDocument/2006/relationships/tags" Target="../tags/tag1720.xml"/><Relationship Id="rId22" Type="http://schemas.openxmlformats.org/officeDocument/2006/relationships/tags" Target="../tags/tag1728.xml"/><Relationship Id="rId27" Type="http://schemas.openxmlformats.org/officeDocument/2006/relationships/tags" Target="../tags/tag1733.xml"/><Relationship Id="rId30" Type="http://schemas.openxmlformats.org/officeDocument/2006/relationships/tags" Target="../tags/tag1736.xml"/><Relationship Id="rId35" Type="http://schemas.openxmlformats.org/officeDocument/2006/relationships/tags" Target="../tags/tag1741.xml"/><Relationship Id="rId43" Type="http://schemas.openxmlformats.org/officeDocument/2006/relationships/tags" Target="../tags/tag1749.xml"/><Relationship Id="rId48" Type="http://schemas.openxmlformats.org/officeDocument/2006/relationships/tags" Target="../tags/tag1754.xml"/><Relationship Id="rId56" Type="http://schemas.openxmlformats.org/officeDocument/2006/relationships/tags" Target="../tags/tag1762.xml"/><Relationship Id="rId64" Type="http://schemas.openxmlformats.org/officeDocument/2006/relationships/slideLayout" Target="../slideLayouts/slideLayout18.xml"/><Relationship Id="rId69" Type="http://schemas.openxmlformats.org/officeDocument/2006/relationships/image" Target="../media/image30.emf"/><Relationship Id="rId8" Type="http://schemas.openxmlformats.org/officeDocument/2006/relationships/tags" Target="../tags/tag1714.xml"/><Relationship Id="rId51" Type="http://schemas.openxmlformats.org/officeDocument/2006/relationships/tags" Target="../tags/tag1757.xml"/><Relationship Id="rId3" Type="http://schemas.openxmlformats.org/officeDocument/2006/relationships/tags" Target="../tags/tag1709.xml"/><Relationship Id="rId12" Type="http://schemas.openxmlformats.org/officeDocument/2006/relationships/tags" Target="../tags/tag1718.xml"/><Relationship Id="rId17" Type="http://schemas.openxmlformats.org/officeDocument/2006/relationships/tags" Target="../tags/tag1723.xml"/><Relationship Id="rId25" Type="http://schemas.openxmlformats.org/officeDocument/2006/relationships/tags" Target="../tags/tag1731.xml"/><Relationship Id="rId33" Type="http://schemas.openxmlformats.org/officeDocument/2006/relationships/tags" Target="../tags/tag1739.xml"/><Relationship Id="rId38" Type="http://schemas.openxmlformats.org/officeDocument/2006/relationships/tags" Target="../tags/tag1744.xml"/><Relationship Id="rId46" Type="http://schemas.openxmlformats.org/officeDocument/2006/relationships/tags" Target="../tags/tag1752.xml"/><Relationship Id="rId59" Type="http://schemas.openxmlformats.org/officeDocument/2006/relationships/tags" Target="../tags/tag1765.xml"/><Relationship Id="rId67" Type="http://schemas.openxmlformats.org/officeDocument/2006/relationships/image" Target="../media/image29.emf"/><Relationship Id="rId20" Type="http://schemas.openxmlformats.org/officeDocument/2006/relationships/tags" Target="../tags/tag1726.xml"/><Relationship Id="rId41" Type="http://schemas.openxmlformats.org/officeDocument/2006/relationships/tags" Target="../tags/tag1747.xml"/><Relationship Id="rId54" Type="http://schemas.openxmlformats.org/officeDocument/2006/relationships/tags" Target="../tags/tag1760.xml"/><Relationship Id="rId62" Type="http://schemas.openxmlformats.org/officeDocument/2006/relationships/tags" Target="../tags/tag1768.xml"/></Relationships>
</file>

<file path=ppt/slides/_rels/slide82.xml.rels><?xml version="1.0" encoding="UTF-8" standalone="yes"?>
<Relationships xmlns="http://schemas.openxmlformats.org/package/2006/relationships"><Relationship Id="rId8" Type="http://schemas.openxmlformats.org/officeDocument/2006/relationships/tags" Target="../tags/tag1777.xml"/><Relationship Id="rId13" Type="http://schemas.openxmlformats.org/officeDocument/2006/relationships/tags" Target="../tags/tag1782.xml"/><Relationship Id="rId18" Type="http://schemas.openxmlformats.org/officeDocument/2006/relationships/tags" Target="../tags/tag1787.xml"/><Relationship Id="rId3" Type="http://schemas.openxmlformats.org/officeDocument/2006/relationships/tags" Target="../tags/tag1772.xml"/><Relationship Id="rId21" Type="http://schemas.openxmlformats.org/officeDocument/2006/relationships/tags" Target="../tags/tag1790.xml"/><Relationship Id="rId7" Type="http://schemas.openxmlformats.org/officeDocument/2006/relationships/tags" Target="../tags/tag1776.xml"/><Relationship Id="rId12" Type="http://schemas.openxmlformats.org/officeDocument/2006/relationships/tags" Target="../tags/tag1781.xml"/><Relationship Id="rId17" Type="http://schemas.openxmlformats.org/officeDocument/2006/relationships/tags" Target="../tags/tag1786.xml"/><Relationship Id="rId25" Type="http://schemas.openxmlformats.org/officeDocument/2006/relationships/image" Target="../media/image65.emf"/><Relationship Id="rId2" Type="http://schemas.openxmlformats.org/officeDocument/2006/relationships/tags" Target="../tags/tag1771.xml"/><Relationship Id="rId16" Type="http://schemas.openxmlformats.org/officeDocument/2006/relationships/tags" Target="../tags/tag1785.xml"/><Relationship Id="rId20" Type="http://schemas.openxmlformats.org/officeDocument/2006/relationships/tags" Target="../tags/tag1789.xml"/><Relationship Id="rId1" Type="http://schemas.openxmlformats.org/officeDocument/2006/relationships/tags" Target="../tags/tag1770.xml"/><Relationship Id="rId6" Type="http://schemas.openxmlformats.org/officeDocument/2006/relationships/tags" Target="../tags/tag1775.xml"/><Relationship Id="rId11" Type="http://schemas.openxmlformats.org/officeDocument/2006/relationships/tags" Target="../tags/tag1780.xml"/><Relationship Id="rId24" Type="http://schemas.openxmlformats.org/officeDocument/2006/relationships/customXml" Target="../ink/ink22.xml"/><Relationship Id="rId5" Type="http://schemas.openxmlformats.org/officeDocument/2006/relationships/tags" Target="../tags/tag1774.xml"/><Relationship Id="rId15" Type="http://schemas.openxmlformats.org/officeDocument/2006/relationships/tags" Target="../tags/tag1784.xml"/><Relationship Id="rId23" Type="http://schemas.openxmlformats.org/officeDocument/2006/relationships/notesSlide" Target="../notesSlides/notesSlide50.xml"/><Relationship Id="rId10" Type="http://schemas.openxmlformats.org/officeDocument/2006/relationships/tags" Target="../tags/tag1779.xml"/><Relationship Id="rId19" Type="http://schemas.openxmlformats.org/officeDocument/2006/relationships/tags" Target="../tags/tag1788.xml"/><Relationship Id="rId4" Type="http://schemas.openxmlformats.org/officeDocument/2006/relationships/tags" Target="../tags/tag1773.xml"/><Relationship Id="rId9" Type="http://schemas.openxmlformats.org/officeDocument/2006/relationships/tags" Target="../tags/tag1778.xml"/><Relationship Id="rId14" Type="http://schemas.openxmlformats.org/officeDocument/2006/relationships/tags" Target="../tags/tag1783.xml"/><Relationship Id="rId22"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8" Type="http://schemas.openxmlformats.org/officeDocument/2006/relationships/tags" Target="../tags/tag1798.xml"/><Relationship Id="rId13" Type="http://schemas.openxmlformats.org/officeDocument/2006/relationships/tags" Target="../tags/tag1803.xml"/><Relationship Id="rId18" Type="http://schemas.openxmlformats.org/officeDocument/2006/relationships/tags" Target="../tags/tag1808.xml"/><Relationship Id="rId3" Type="http://schemas.openxmlformats.org/officeDocument/2006/relationships/tags" Target="../tags/tag1793.xml"/><Relationship Id="rId21" Type="http://schemas.openxmlformats.org/officeDocument/2006/relationships/tags" Target="../tags/tag1811.xml"/><Relationship Id="rId7" Type="http://schemas.openxmlformats.org/officeDocument/2006/relationships/tags" Target="../tags/tag1797.xml"/><Relationship Id="rId12" Type="http://schemas.openxmlformats.org/officeDocument/2006/relationships/tags" Target="../tags/tag1802.xml"/><Relationship Id="rId17" Type="http://schemas.openxmlformats.org/officeDocument/2006/relationships/tags" Target="../tags/tag1807.xml"/><Relationship Id="rId25" Type="http://schemas.openxmlformats.org/officeDocument/2006/relationships/image" Target="../media/image310.emf"/><Relationship Id="rId2" Type="http://schemas.openxmlformats.org/officeDocument/2006/relationships/tags" Target="../tags/tag1792.xml"/><Relationship Id="rId16" Type="http://schemas.openxmlformats.org/officeDocument/2006/relationships/tags" Target="../tags/tag1806.xml"/><Relationship Id="rId20" Type="http://schemas.openxmlformats.org/officeDocument/2006/relationships/tags" Target="../tags/tag1810.xml"/><Relationship Id="rId1" Type="http://schemas.openxmlformats.org/officeDocument/2006/relationships/tags" Target="../tags/tag1791.xml"/><Relationship Id="rId6" Type="http://schemas.openxmlformats.org/officeDocument/2006/relationships/tags" Target="../tags/tag1796.xml"/><Relationship Id="rId11" Type="http://schemas.openxmlformats.org/officeDocument/2006/relationships/tags" Target="../tags/tag1801.xml"/><Relationship Id="rId24" Type="http://schemas.openxmlformats.org/officeDocument/2006/relationships/customXml" Target="../ink/ink23.xml"/><Relationship Id="rId5" Type="http://schemas.openxmlformats.org/officeDocument/2006/relationships/tags" Target="../tags/tag1795.xml"/><Relationship Id="rId15" Type="http://schemas.openxmlformats.org/officeDocument/2006/relationships/tags" Target="../tags/tag1805.xml"/><Relationship Id="rId23" Type="http://schemas.openxmlformats.org/officeDocument/2006/relationships/notesSlide" Target="../notesSlides/notesSlide51.xml"/><Relationship Id="rId10" Type="http://schemas.openxmlformats.org/officeDocument/2006/relationships/tags" Target="../tags/tag1800.xml"/><Relationship Id="rId19" Type="http://schemas.openxmlformats.org/officeDocument/2006/relationships/tags" Target="../tags/tag1809.xml"/><Relationship Id="rId4" Type="http://schemas.openxmlformats.org/officeDocument/2006/relationships/tags" Target="../tags/tag1794.xml"/><Relationship Id="rId9" Type="http://schemas.openxmlformats.org/officeDocument/2006/relationships/tags" Target="../tags/tag1799.xml"/><Relationship Id="rId14" Type="http://schemas.openxmlformats.org/officeDocument/2006/relationships/tags" Target="../tags/tag1804.xml"/><Relationship Id="rId22"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8.xml"/><Relationship Id="rId1" Type="http://schemas.openxmlformats.org/officeDocument/2006/relationships/tags" Target="../tags/tag1812.xml"/><Relationship Id="rId4" Type="http://schemas.openxmlformats.org/officeDocument/2006/relationships/image" Target="../media/image45.png"/></Relationships>
</file>

<file path=ppt/slides/_rels/slide85.xml.rels><?xml version="1.0" encoding="UTF-8" standalone="yes"?>
<Relationships xmlns="http://schemas.openxmlformats.org/package/2006/relationships"><Relationship Id="rId8" Type="http://schemas.openxmlformats.org/officeDocument/2006/relationships/tags" Target="../tags/tag1820.xml"/><Relationship Id="rId13" Type="http://schemas.openxmlformats.org/officeDocument/2006/relationships/tags" Target="../tags/tag1825.xml"/><Relationship Id="rId18" Type="http://schemas.openxmlformats.org/officeDocument/2006/relationships/tags" Target="../tags/tag1830.xml"/><Relationship Id="rId3" Type="http://schemas.openxmlformats.org/officeDocument/2006/relationships/tags" Target="../tags/tag1815.xml"/><Relationship Id="rId21" Type="http://schemas.openxmlformats.org/officeDocument/2006/relationships/tags" Target="../tags/tag1833.xml"/><Relationship Id="rId7" Type="http://schemas.openxmlformats.org/officeDocument/2006/relationships/tags" Target="../tags/tag1819.xml"/><Relationship Id="rId12" Type="http://schemas.openxmlformats.org/officeDocument/2006/relationships/tags" Target="../tags/tag1824.xml"/><Relationship Id="rId17" Type="http://schemas.openxmlformats.org/officeDocument/2006/relationships/tags" Target="../tags/tag1829.xml"/><Relationship Id="rId2" Type="http://schemas.openxmlformats.org/officeDocument/2006/relationships/tags" Target="../tags/tag1814.xml"/><Relationship Id="rId16" Type="http://schemas.openxmlformats.org/officeDocument/2006/relationships/tags" Target="../tags/tag1828.xml"/><Relationship Id="rId20" Type="http://schemas.openxmlformats.org/officeDocument/2006/relationships/tags" Target="../tags/tag1832.xml"/><Relationship Id="rId1" Type="http://schemas.openxmlformats.org/officeDocument/2006/relationships/tags" Target="../tags/tag1813.xml"/><Relationship Id="rId6" Type="http://schemas.openxmlformats.org/officeDocument/2006/relationships/tags" Target="../tags/tag1818.xml"/><Relationship Id="rId11" Type="http://schemas.openxmlformats.org/officeDocument/2006/relationships/tags" Target="../tags/tag1823.xml"/><Relationship Id="rId24" Type="http://schemas.openxmlformats.org/officeDocument/2006/relationships/slideLayout" Target="../slideLayouts/slideLayout1.xml"/><Relationship Id="rId5" Type="http://schemas.openxmlformats.org/officeDocument/2006/relationships/tags" Target="../tags/tag1817.xml"/><Relationship Id="rId15" Type="http://schemas.openxmlformats.org/officeDocument/2006/relationships/tags" Target="../tags/tag1827.xml"/><Relationship Id="rId23" Type="http://schemas.openxmlformats.org/officeDocument/2006/relationships/tags" Target="../tags/tag1835.xml"/><Relationship Id="rId10" Type="http://schemas.openxmlformats.org/officeDocument/2006/relationships/tags" Target="../tags/tag1822.xml"/><Relationship Id="rId19" Type="http://schemas.openxmlformats.org/officeDocument/2006/relationships/tags" Target="../tags/tag1831.xml"/><Relationship Id="rId4" Type="http://schemas.openxmlformats.org/officeDocument/2006/relationships/tags" Target="../tags/tag1816.xml"/><Relationship Id="rId9" Type="http://schemas.openxmlformats.org/officeDocument/2006/relationships/tags" Target="../tags/tag1821.xml"/><Relationship Id="rId14" Type="http://schemas.openxmlformats.org/officeDocument/2006/relationships/tags" Target="../tags/tag1826.xml"/><Relationship Id="rId22" Type="http://schemas.openxmlformats.org/officeDocument/2006/relationships/tags" Target="../tags/tag1834.xml"/></Relationships>
</file>

<file path=ppt/slides/_rels/slide86.xml.rels><?xml version="1.0" encoding="UTF-8" standalone="yes"?>
<Relationships xmlns="http://schemas.openxmlformats.org/package/2006/relationships"><Relationship Id="rId8" Type="http://schemas.openxmlformats.org/officeDocument/2006/relationships/tags" Target="../tags/tag1843.xml"/><Relationship Id="rId13" Type="http://schemas.openxmlformats.org/officeDocument/2006/relationships/tags" Target="../tags/tag1848.xml"/><Relationship Id="rId18" Type="http://schemas.openxmlformats.org/officeDocument/2006/relationships/tags" Target="../tags/tag1853.xml"/><Relationship Id="rId26" Type="http://schemas.openxmlformats.org/officeDocument/2006/relationships/tags" Target="../tags/tag1861.xml"/><Relationship Id="rId3" Type="http://schemas.openxmlformats.org/officeDocument/2006/relationships/tags" Target="../tags/tag1838.xml"/><Relationship Id="rId21" Type="http://schemas.openxmlformats.org/officeDocument/2006/relationships/tags" Target="../tags/tag1856.xml"/><Relationship Id="rId34" Type="http://schemas.openxmlformats.org/officeDocument/2006/relationships/tags" Target="../tags/tag1869.xml"/><Relationship Id="rId7" Type="http://schemas.openxmlformats.org/officeDocument/2006/relationships/tags" Target="../tags/tag1842.xml"/><Relationship Id="rId12" Type="http://schemas.openxmlformats.org/officeDocument/2006/relationships/tags" Target="../tags/tag1847.xml"/><Relationship Id="rId17" Type="http://schemas.openxmlformats.org/officeDocument/2006/relationships/tags" Target="../tags/tag1852.xml"/><Relationship Id="rId25" Type="http://schemas.openxmlformats.org/officeDocument/2006/relationships/tags" Target="../tags/tag1860.xml"/><Relationship Id="rId33" Type="http://schemas.openxmlformats.org/officeDocument/2006/relationships/tags" Target="../tags/tag1868.xml"/><Relationship Id="rId38" Type="http://schemas.openxmlformats.org/officeDocument/2006/relationships/image" Target="../media/image46.png"/><Relationship Id="rId2" Type="http://schemas.openxmlformats.org/officeDocument/2006/relationships/tags" Target="../tags/tag1837.xml"/><Relationship Id="rId16" Type="http://schemas.openxmlformats.org/officeDocument/2006/relationships/tags" Target="../tags/tag1851.xml"/><Relationship Id="rId20" Type="http://schemas.openxmlformats.org/officeDocument/2006/relationships/tags" Target="../tags/tag1855.xml"/><Relationship Id="rId29" Type="http://schemas.openxmlformats.org/officeDocument/2006/relationships/tags" Target="../tags/tag1864.xml"/><Relationship Id="rId1" Type="http://schemas.openxmlformats.org/officeDocument/2006/relationships/tags" Target="../tags/tag1836.xml"/><Relationship Id="rId6" Type="http://schemas.openxmlformats.org/officeDocument/2006/relationships/tags" Target="../tags/tag1841.xml"/><Relationship Id="rId11" Type="http://schemas.openxmlformats.org/officeDocument/2006/relationships/tags" Target="../tags/tag1846.xml"/><Relationship Id="rId24" Type="http://schemas.openxmlformats.org/officeDocument/2006/relationships/tags" Target="../tags/tag1859.xml"/><Relationship Id="rId32" Type="http://schemas.openxmlformats.org/officeDocument/2006/relationships/tags" Target="../tags/tag1867.xml"/><Relationship Id="rId37" Type="http://schemas.openxmlformats.org/officeDocument/2006/relationships/slideLayout" Target="../slideLayouts/slideLayout1.xml"/><Relationship Id="rId5" Type="http://schemas.openxmlformats.org/officeDocument/2006/relationships/tags" Target="../tags/tag1840.xml"/><Relationship Id="rId15" Type="http://schemas.openxmlformats.org/officeDocument/2006/relationships/tags" Target="../tags/tag1850.xml"/><Relationship Id="rId23" Type="http://schemas.openxmlformats.org/officeDocument/2006/relationships/tags" Target="../tags/tag1858.xml"/><Relationship Id="rId28" Type="http://schemas.openxmlformats.org/officeDocument/2006/relationships/tags" Target="../tags/tag1863.xml"/><Relationship Id="rId36" Type="http://schemas.openxmlformats.org/officeDocument/2006/relationships/tags" Target="../tags/tag1871.xml"/><Relationship Id="rId10" Type="http://schemas.openxmlformats.org/officeDocument/2006/relationships/tags" Target="../tags/tag1845.xml"/><Relationship Id="rId19" Type="http://schemas.openxmlformats.org/officeDocument/2006/relationships/tags" Target="../tags/tag1854.xml"/><Relationship Id="rId31" Type="http://schemas.openxmlformats.org/officeDocument/2006/relationships/tags" Target="../tags/tag1866.xml"/><Relationship Id="rId4" Type="http://schemas.openxmlformats.org/officeDocument/2006/relationships/tags" Target="../tags/tag1839.xml"/><Relationship Id="rId9" Type="http://schemas.openxmlformats.org/officeDocument/2006/relationships/tags" Target="../tags/tag1844.xml"/><Relationship Id="rId14" Type="http://schemas.openxmlformats.org/officeDocument/2006/relationships/tags" Target="../tags/tag1849.xml"/><Relationship Id="rId22" Type="http://schemas.openxmlformats.org/officeDocument/2006/relationships/tags" Target="../tags/tag1857.xml"/><Relationship Id="rId27" Type="http://schemas.openxmlformats.org/officeDocument/2006/relationships/tags" Target="../tags/tag1862.xml"/><Relationship Id="rId30" Type="http://schemas.openxmlformats.org/officeDocument/2006/relationships/tags" Target="../tags/tag1865.xml"/><Relationship Id="rId35" Type="http://schemas.openxmlformats.org/officeDocument/2006/relationships/tags" Target="../tags/tag187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tags" Target="../tags/tag1874.xml"/><Relationship Id="rId7" Type="http://schemas.openxmlformats.org/officeDocument/2006/relationships/image" Target="../media/image47.png"/><Relationship Id="rId2" Type="http://schemas.openxmlformats.org/officeDocument/2006/relationships/tags" Target="../tags/tag1873.xml"/><Relationship Id="rId1" Type="http://schemas.openxmlformats.org/officeDocument/2006/relationships/tags" Target="../tags/tag1872.xml"/><Relationship Id="rId6" Type="http://schemas.openxmlformats.org/officeDocument/2006/relationships/slideLayout" Target="../slideLayouts/slideLayout1.xml"/><Relationship Id="rId5" Type="http://schemas.openxmlformats.org/officeDocument/2006/relationships/tags" Target="../tags/tag1876.xml"/><Relationship Id="rId4" Type="http://schemas.openxmlformats.org/officeDocument/2006/relationships/tags" Target="../tags/tag1875.xml"/></Relationships>
</file>

<file path=ppt/slides/_rels/slide89.xml.rels><?xml version="1.0" encoding="UTF-8" standalone="yes"?>
<Relationships xmlns="http://schemas.openxmlformats.org/package/2006/relationships"><Relationship Id="rId13" Type="http://schemas.openxmlformats.org/officeDocument/2006/relationships/tags" Target="../tags/tag1889.xml"/><Relationship Id="rId18" Type="http://schemas.openxmlformats.org/officeDocument/2006/relationships/tags" Target="../tags/tag1894.xml"/><Relationship Id="rId26" Type="http://schemas.openxmlformats.org/officeDocument/2006/relationships/tags" Target="../tags/tag1902.xml"/><Relationship Id="rId39" Type="http://schemas.openxmlformats.org/officeDocument/2006/relationships/tags" Target="../tags/tag1915.xml"/><Relationship Id="rId21" Type="http://schemas.openxmlformats.org/officeDocument/2006/relationships/tags" Target="../tags/tag1897.xml"/><Relationship Id="rId34" Type="http://schemas.openxmlformats.org/officeDocument/2006/relationships/tags" Target="../tags/tag1910.xml"/><Relationship Id="rId42" Type="http://schemas.openxmlformats.org/officeDocument/2006/relationships/tags" Target="../tags/tag1918.xml"/><Relationship Id="rId47" Type="http://schemas.openxmlformats.org/officeDocument/2006/relationships/tags" Target="../tags/tag1923.xml"/><Relationship Id="rId50" Type="http://schemas.openxmlformats.org/officeDocument/2006/relationships/tags" Target="../tags/tag1926.xml"/><Relationship Id="rId55" Type="http://schemas.openxmlformats.org/officeDocument/2006/relationships/slideLayout" Target="../slideLayouts/slideLayout7.xml"/><Relationship Id="rId63" Type="http://schemas.openxmlformats.org/officeDocument/2006/relationships/customXml" Target="../ink/ink27.xml"/><Relationship Id="rId68" Type="http://schemas.openxmlformats.org/officeDocument/2006/relationships/image" Target="../media/image72.emf"/><Relationship Id="rId76" Type="http://schemas.openxmlformats.org/officeDocument/2006/relationships/image" Target="../media/image76.emf"/><Relationship Id="rId84" Type="http://schemas.openxmlformats.org/officeDocument/2006/relationships/image" Target="../media/image80.emf"/><Relationship Id="rId89" Type="http://schemas.openxmlformats.org/officeDocument/2006/relationships/customXml" Target="../ink/ink40.xml"/><Relationship Id="rId7" Type="http://schemas.openxmlformats.org/officeDocument/2006/relationships/tags" Target="../tags/tag1883.xml"/><Relationship Id="rId71" Type="http://schemas.openxmlformats.org/officeDocument/2006/relationships/customXml" Target="../ink/ink31.xml"/><Relationship Id="rId92" Type="http://schemas.openxmlformats.org/officeDocument/2006/relationships/image" Target="../media/image84.emf"/><Relationship Id="rId2" Type="http://schemas.openxmlformats.org/officeDocument/2006/relationships/tags" Target="../tags/tag1878.xml"/><Relationship Id="rId16" Type="http://schemas.openxmlformats.org/officeDocument/2006/relationships/tags" Target="../tags/tag1892.xml"/><Relationship Id="rId29" Type="http://schemas.openxmlformats.org/officeDocument/2006/relationships/tags" Target="../tags/tag1905.xml"/><Relationship Id="rId11" Type="http://schemas.openxmlformats.org/officeDocument/2006/relationships/tags" Target="../tags/tag1887.xml"/><Relationship Id="rId24" Type="http://schemas.openxmlformats.org/officeDocument/2006/relationships/tags" Target="../tags/tag1900.xml"/><Relationship Id="rId32" Type="http://schemas.openxmlformats.org/officeDocument/2006/relationships/tags" Target="../tags/tag1908.xml"/><Relationship Id="rId37" Type="http://schemas.openxmlformats.org/officeDocument/2006/relationships/tags" Target="../tags/tag1913.xml"/><Relationship Id="rId40" Type="http://schemas.openxmlformats.org/officeDocument/2006/relationships/tags" Target="../tags/tag1916.xml"/><Relationship Id="rId45" Type="http://schemas.openxmlformats.org/officeDocument/2006/relationships/tags" Target="../tags/tag1921.xml"/><Relationship Id="rId53" Type="http://schemas.openxmlformats.org/officeDocument/2006/relationships/tags" Target="../tags/tag1929.xml"/><Relationship Id="rId58" Type="http://schemas.openxmlformats.org/officeDocument/2006/relationships/image" Target="../media/image29.emf"/><Relationship Id="rId66" Type="http://schemas.openxmlformats.org/officeDocument/2006/relationships/image" Target="../media/image71.emf"/><Relationship Id="rId74" Type="http://schemas.openxmlformats.org/officeDocument/2006/relationships/image" Target="../media/image75.emf"/><Relationship Id="rId79" Type="http://schemas.openxmlformats.org/officeDocument/2006/relationships/customXml" Target="../ink/ink35.xml"/><Relationship Id="rId87" Type="http://schemas.openxmlformats.org/officeDocument/2006/relationships/customXml" Target="../ink/ink39.xml"/><Relationship Id="rId5" Type="http://schemas.openxmlformats.org/officeDocument/2006/relationships/tags" Target="../tags/tag1881.xml"/><Relationship Id="rId61" Type="http://schemas.openxmlformats.org/officeDocument/2006/relationships/customXml" Target="../ink/ink26.xml"/><Relationship Id="rId82" Type="http://schemas.openxmlformats.org/officeDocument/2006/relationships/image" Target="../media/image79.emf"/><Relationship Id="rId90" Type="http://schemas.openxmlformats.org/officeDocument/2006/relationships/image" Target="../media/image83.emf"/><Relationship Id="rId19" Type="http://schemas.openxmlformats.org/officeDocument/2006/relationships/tags" Target="../tags/tag1895.xml"/><Relationship Id="rId14" Type="http://schemas.openxmlformats.org/officeDocument/2006/relationships/tags" Target="../tags/tag1890.xml"/><Relationship Id="rId22" Type="http://schemas.openxmlformats.org/officeDocument/2006/relationships/tags" Target="../tags/tag1898.xml"/><Relationship Id="rId27" Type="http://schemas.openxmlformats.org/officeDocument/2006/relationships/tags" Target="../tags/tag1903.xml"/><Relationship Id="rId30" Type="http://schemas.openxmlformats.org/officeDocument/2006/relationships/tags" Target="../tags/tag1906.xml"/><Relationship Id="rId35" Type="http://schemas.openxmlformats.org/officeDocument/2006/relationships/tags" Target="../tags/tag1911.xml"/><Relationship Id="rId43" Type="http://schemas.openxmlformats.org/officeDocument/2006/relationships/tags" Target="../tags/tag1919.xml"/><Relationship Id="rId48" Type="http://schemas.openxmlformats.org/officeDocument/2006/relationships/tags" Target="../tags/tag1924.xml"/><Relationship Id="rId56" Type="http://schemas.openxmlformats.org/officeDocument/2006/relationships/notesSlide" Target="../notesSlides/notesSlide54.xml"/><Relationship Id="rId64" Type="http://schemas.openxmlformats.org/officeDocument/2006/relationships/image" Target="../media/image70.emf"/><Relationship Id="rId69" Type="http://schemas.openxmlformats.org/officeDocument/2006/relationships/customXml" Target="../ink/ink30.xml"/><Relationship Id="rId77" Type="http://schemas.openxmlformats.org/officeDocument/2006/relationships/customXml" Target="../ink/ink34.xml"/><Relationship Id="rId8" Type="http://schemas.openxmlformats.org/officeDocument/2006/relationships/tags" Target="../tags/tag1884.xml"/><Relationship Id="rId51" Type="http://schemas.openxmlformats.org/officeDocument/2006/relationships/tags" Target="../tags/tag1927.xml"/><Relationship Id="rId72" Type="http://schemas.openxmlformats.org/officeDocument/2006/relationships/image" Target="../media/image74.emf"/><Relationship Id="rId80" Type="http://schemas.openxmlformats.org/officeDocument/2006/relationships/image" Target="../media/image78.emf"/><Relationship Id="rId85" Type="http://schemas.openxmlformats.org/officeDocument/2006/relationships/customXml" Target="../ink/ink38.xml"/><Relationship Id="rId3" Type="http://schemas.openxmlformats.org/officeDocument/2006/relationships/tags" Target="../tags/tag1879.xml"/><Relationship Id="rId12" Type="http://schemas.openxmlformats.org/officeDocument/2006/relationships/tags" Target="../tags/tag1888.xml"/><Relationship Id="rId17" Type="http://schemas.openxmlformats.org/officeDocument/2006/relationships/tags" Target="../tags/tag1893.xml"/><Relationship Id="rId25" Type="http://schemas.openxmlformats.org/officeDocument/2006/relationships/tags" Target="../tags/tag1901.xml"/><Relationship Id="rId33" Type="http://schemas.openxmlformats.org/officeDocument/2006/relationships/tags" Target="../tags/tag1909.xml"/><Relationship Id="rId38" Type="http://schemas.openxmlformats.org/officeDocument/2006/relationships/tags" Target="../tags/tag1914.xml"/><Relationship Id="rId46" Type="http://schemas.openxmlformats.org/officeDocument/2006/relationships/tags" Target="../tags/tag1922.xml"/><Relationship Id="rId59" Type="http://schemas.openxmlformats.org/officeDocument/2006/relationships/customXml" Target="../ink/ink25.xml"/><Relationship Id="rId67" Type="http://schemas.openxmlformats.org/officeDocument/2006/relationships/customXml" Target="../ink/ink29.xml"/><Relationship Id="rId20" Type="http://schemas.openxmlformats.org/officeDocument/2006/relationships/tags" Target="../tags/tag1896.xml"/><Relationship Id="rId41" Type="http://schemas.openxmlformats.org/officeDocument/2006/relationships/tags" Target="../tags/tag1917.xml"/><Relationship Id="rId54" Type="http://schemas.openxmlformats.org/officeDocument/2006/relationships/tags" Target="../tags/tag1930.xml"/><Relationship Id="rId62" Type="http://schemas.openxmlformats.org/officeDocument/2006/relationships/image" Target="../media/image69.emf"/><Relationship Id="rId70" Type="http://schemas.openxmlformats.org/officeDocument/2006/relationships/image" Target="../media/image73.emf"/><Relationship Id="rId75" Type="http://schemas.openxmlformats.org/officeDocument/2006/relationships/customXml" Target="../ink/ink33.xml"/><Relationship Id="rId83" Type="http://schemas.openxmlformats.org/officeDocument/2006/relationships/customXml" Target="../ink/ink37.xml"/><Relationship Id="rId88" Type="http://schemas.openxmlformats.org/officeDocument/2006/relationships/image" Target="../media/image82.emf"/><Relationship Id="rId91" Type="http://schemas.openxmlformats.org/officeDocument/2006/relationships/customXml" Target="../ink/ink41.xml"/><Relationship Id="rId1" Type="http://schemas.openxmlformats.org/officeDocument/2006/relationships/tags" Target="../tags/tag1877.xml"/><Relationship Id="rId6" Type="http://schemas.openxmlformats.org/officeDocument/2006/relationships/tags" Target="../tags/tag1882.xml"/><Relationship Id="rId15" Type="http://schemas.openxmlformats.org/officeDocument/2006/relationships/tags" Target="../tags/tag1891.xml"/><Relationship Id="rId23" Type="http://schemas.openxmlformats.org/officeDocument/2006/relationships/tags" Target="../tags/tag1899.xml"/><Relationship Id="rId28" Type="http://schemas.openxmlformats.org/officeDocument/2006/relationships/tags" Target="../tags/tag1904.xml"/><Relationship Id="rId36" Type="http://schemas.openxmlformats.org/officeDocument/2006/relationships/tags" Target="../tags/tag1912.xml"/><Relationship Id="rId49" Type="http://schemas.openxmlformats.org/officeDocument/2006/relationships/tags" Target="../tags/tag1925.xml"/><Relationship Id="rId57" Type="http://schemas.openxmlformats.org/officeDocument/2006/relationships/customXml" Target="../ink/ink24.xml"/><Relationship Id="rId10" Type="http://schemas.openxmlformats.org/officeDocument/2006/relationships/tags" Target="../tags/tag1886.xml"/><Relationship Id="rId31" Type="http://schemas.openxmlformats.org/officeDocument/2006/relationships/tags" Target="../tags/tag1907.xml"/><Relationship Id="rId44" Type="http://schemas.openxmlformats.org/officeDocument/2006/relationships/tags" Target="../tags/tag1920.xml"/><Relationship Id="rId52" Type="http://schemas.openxmlformats.org/officeDocument/2006/relationships/tags" Target="../tags/tag1928.xml"/><Relationship Id="rId60" Type="http://schemas.openxmlformats.org/officeDocument/2006/relationships/image" Target="../media/image68.emf"/><Relationship Id="rId65" Type="http://schemas.openxmlformats.org/officeDocument/2006/relationships/customXml" Target="../ink/ink28.xml"/><Relationship Id="rId73" Type="http://schemas.openxmlformats.org/officeDocument/2006/relationships/customXml" Target="../ink/ink32.xml"/><Relationship Id="rId78" Type="http://schemas.openxmlformats.org/officeDocument/2006/relationships/image" Target="../media/image77.emf"/><Relationship Id="rId81" Type="http://schemas.openxmlformats.org/officeDocument/2006/relationships/customXml" Target="../ink/ink36.xml"/><Relationship Id="rId86" Type="http://schemas.openxmlformats.org/officeDocument/2006/relationships/image" Target="../media/image81.emf"/><Relationship Id="rId4" Type="http://schemas.openxmlformats.org/officeDocument/2006/relationships/tags" Target="../tags/tag1880.xml"/><Relationship Id="rId9" Type="http://schemas.openxmlformats.org/officeDocument/2006/relationships/tags" Target="../tags/tag1885.xml"/></Relationships>
</file>

<file path=ppt/slides/_rels/slide9.xml.rels><?xml version="1.0" encoding="UTF-8" standalone="yes"?>
<Relationships xmlns="http://schemas.openxmlformats.org/package/2006/relationships"><Relationship Id="rId8" Type="http://schemas.openxmlformats.org/officeDocument/2006/relationships/tags" Target="../tags/tag109.xml"/><Relationship Id="rId13" Type="http://schemas.openxmlformats.org/officeDocument/2006/relationships/tags" Target="../tags/tag114.xml"/><Relationship Id="rId18" Type="http://schemas.openxmlformats.org/officeDocument/2006/relationships/tags" Target="../tags/tag119.xml"/><Relationship Id="rId26" Type="http://schemas.openxmlformats.org/officeDocument/2006/relationships/tags" Target="../tags/tag127.xml"/><Relationship Id="rId39" Type="http://schemas.openxmlformats.org/officeDocument/2006/relationships/tags" Target="../tags/tag140.xml"/><Relationship Id="rId3" Type="http://schemas.openxmlformats.org/officeDocument/2006/relationships/tags" Target="../tags/tag104.xml"/><Relationship Id="rId21" Type="http://schemas.openxmlformats.org/officeDocument/2006/relationships/tags" Target="../tags/tag122.xml"/><Relationship Id="rId34" Type="http://schemas.openxmlformats.org/officeDocument/2006/relationships/tags" Target="../tags/tag135.xml"/><Relationship Id="rId42" Type="http://schemas.openxmlformats.org/officeDocument/2006/relationships/notesSlide" Target="../notesSlides/notesSlide4.xml"/><Relationship Id="rId7" Type="http://schemas.openxmlformats.org/officeDocument/2006/relationships/tags" Target="../tags/tag108.xml"/><Relationship Id="rId12" Type="http://schemas.openxmlformats.org/officeDocument/2006/relationships/tags" Target="../tags/tag113.xml"/><Relationship Id="rId17" Type="http://schemas.openxmlformats.org/officeDocument/2006/relationships/tags" Target="../tags/tag118.xml"/><Relationship Id="rId25" Type="http://schemas.openxmlformats.org/officeDocument/2006/relationships/tags" Target="../tags/tag126.xml"/><Relationship Id="rId33" Type="http://schemas.openxmlformats.org/officeDocument/2006/relationships/tags" Target="../tags/tag134.xml"/><Relationship Id="rId38" Type="http://schemas.openxmlformats.org/officeDocument/2006/relationships/tags" Target="../tags/tag139.xml"/><Relationship Id="rId2" Type="http://schemas.openxmlformats.org/officeDocument/2006/relationships/tags" Target="../tags/tag103.xml"/><Relationship Id="rId16" Type="http://schemas.openxmlformats.org/officeDocument/2006/relationships/tags" Target="../tags/tag117.xml"/><Relationship Id="rId20" Type="http://schemas.openxmlformats.org/officeDocument/2006/relationships/tags" Target="../tags/tag121.xml"/><Relationship Id="rId29" Type="http://schemas.openxmlformats.org/officeDocument/2006/relationships/tags" Target="../tags/tag130.xml"/><Relationship Id="rId41" Type="http://schemas.openxmlformats.org/officeDocument/2006/relationships/slideLayout" Target="../slideLayouts/slideLayout29.xml"/><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tags" Target="../tags/tag112.xml"/><Relationship Id="rId24" Type="http://schemas.openxmlformats.org/officeDocument/2006/relationships/tags" Target="../tags/tag125.xml"/><Relationship Id="rId32" Type="http://schemas.openxmlformats.org/officeDocument/2006/relationships/tags" Target="../tags/tag133.xml"/><Relationship Id="rId37" Type="http://schemas.openxmlformats.org/officeDocument/2006/relationships/tags" Target="../tags/tag138.xml"/><Relationship Id="rId40" Type="http://schemas.openxmlformats.org/officeDocument/2006/relationships/tags" Target="../tags/tag141.xml"/><Relationship Id="rId5" Type="http://schemas.openxmlformats.org/officeDocument/2006/relationships/tags" Target="../tags/tag106.xml"/><Relationship Id="rId15" Type="http://schemas.openxmlformats.org/officeDocument/2006/relationships/tags" Target="../tags/tag116.xml"/><Relationship Id="rId23" Type="http://schemas.openxmlformats.org/officeDocument/2006/relationships/tags" Target="../tags/tag124.xml"/><Relationship Id="rId28" Type="http://schemas.openxmlformats.org/officeDocument/2006/relationships/tags" Target="../tags/tag129.xml"/><Relationship Id="rId36" Type="http://schemas.openxmlformats.org/officeDocument/2006/relationships/tags" Target="../tags/tag137.xml"/><Relationship Id="rId10" Type="http://schemas.openxmlformats.org/officeDocument/2006/relationships/tags" Target="../tags/tag111.xml"/><Relationship Id="rId19" Type="http://schemas.openxmlformats.org/officeDocument/2006/relationships/tags" Target="../tags/tag120.xml"/><Relationship Id="rId31" Type="http://schemas.openxmlformats.org/officeDocument/2006/relationships/tags" Target="../tags/tag132.xml"/><Relationship Id="rId4" Type="http://schemas.openxmlformats.org/officeDocument/2006/relationships/tags" Target="../tags/tag105.xml"/><Relationship Id="rId9" Type="http://schemas.openxmlformats.org/officeDocument/2006/relationships/tags" Target="../tags/tag110.xml"/><Relationship Id="rId14" Type="http://schemas.openxmlformats.org/officeDocument/2006/relationships/tags" Target="../tags/tag115.xml"/><Relationship Id="rId22" Type="http://schemas.openxmlformats.org/officeDocument/2006/relationships/tags" Target="../tags/tag123.xml"/><Relationship Id="rId27" Type="http://schemas.openxmlformats.org/officeDocument/2006/relationships/tags" Target="../tags/tag128.xml"/><Relationship Id="rId30" Type="http://schemas.openxmlformats.org/officeDocument/2006/relationships/tags" Target="../tags/tag131.xml"/><Relationship Id="rId35" Type="http://schemas.openxmlformats.org/officeDocument/2006/relationships/tags" Target="../tags/tag136.xml"/></Relationships>
</file>

<file path=ppt/slides/_rels/slide90.xml.rels><?xml version="1.0" encoding="UTF-8" standalone="yes"?>
<Relationships xmlns="http://schemas.openxmlformats.org/package/2006/relationships"><Relationship Id="rId8" Type="http://schemas.openxmlformats.org/officeDocument/2006/relationships/tags" Target="../tags/tag1938.xml"/><Relationship Id="rId13" Type="http://schemas.openxmlformats.org/officeDocument/2006/relationships/tags" Target="../tags/tag1943.xml"/><Relationship Id="rId18" Type="http://schemas.openxmlformats.org/officeDocument/2006/relationships/tags" Target="../tags/tag1948.xml"/><Relationship Id="rId26" Type="http://schemas.openxmlformats.org/officeDocument/2006/relationships/customXml" Target="../ink/ink42.xml"/><Relationship Id="rId39" Type="http://schemas.openxmlformats.org/officeDocument/2006/relationships/image" Target="../media/image91.emf"/><Relationship Id="rId3" Type="http://schemas.openxmlformats.org/officeDocument/2006/relationships/tags" Target="../tags/tag1933.xml"/><Relationship Id="rId21" Type="http://schemas.openxmlformats.org/officeDocument/2006/relationships/tags" Target="../tags/tag1951.xml"/><Relationship Id="rId34" Type="http://schemas.openxmlformats.org/officeDocument/2006/relationships/customXml" Target="../ink/ink46.xml"/><Relationship Id="rId7" Type="http://schemas.openxmlformats.org/officeDocument/2006/relationships/tags" Target="../tags/tag1937.xml"/><Relationship Id="rId12" Type="http://schemas.openxmlformats.org/officeDocument/2006/relationships/tags" Target="../tags/tag1942.xml"/><Relationship Id="rId17" Type="http://schemas.openxmlformats.org/officeDocument/2006/relationships/tags" Target="../tags/tag1947.xml"/><Relationship Id="rId25" Type="http://schemas.openxmlformats.org/officeDocument/2006/relationships/notesSlide" Target="../notesSlides/notesSlide55.xml"/><Relationship Id="rId33" Type="http://schemas.openxmlformats.org/officeDocument/2006/relationships/image" Target="../media/image88.emf"/><Relationship Id="rId38" Type="http://schemas.openxmlformats.org/officeDocument/2006/relationships/customXml" Target="../ink/ink48.xml"/><Relationship Id="rId2" Type="http://schemas.openxmlformats.org/officeDocument/2006/relationships/tags" Target="../tags/tag1932.xml"/><Relationship Id="rId16" Type="http://schemas.openxmlformats.org/officeDocument/2006/relationships/tags" Target="../tags/tag1946.xml"/><Relationship Id="rId20" Type="http://schemas.openxmlformats.org/officeDocument/2006/relationships/tags" Target="../tags/tag1950.xml"/><Relationship Id="rId29" Type="http://schemas.openxmlformats.org/officeDocument/2006/relationships/image" Target="../media/image86.emf"/><Relationship Id="rId41" Type="http://schemas.openxmlformats.org/officeDocument/2006/relationships/image" Target="../media/image92.emf"/><Relationship Id="rId1" Type="http://schemas.openxmlformats.org/officeDocument/2006/relationships/tags" Target="../tags/tag1931.xml"/><Relationship Id="rId6" Type="http://schemas.openxmlformats.org/officeDocument/2006/relationships/tags" Target="../tags/tag1936.xml"/><Relationship Id="rId11" Type="http://schemas.openxmlformats.org/officeDocument/2006/relationships/tags" Target="../tags/tag1941.xml"/><Relationship Id="rId24" Type="http://schemas.openxmlformats.org/officeDocument/2006/relationships/slideLayout" Target="../slideLayouts/slideLayout7.xml"/><Relationship Id="rId32" Type="http://schemas.openxmlformats.org/officeDocument/2006/relationships/customXml" Target="../ink/ink45.xml"/><Relationship Id="rId37" Type="http://schemas.openxmlformats.org/officeDocument/2006/relationships/image" Target="../media/image90.emf"/><Relationship Id="rId40" Type="http://schemas.openxmlformats.org/officeDocument/2006/relationships/customXml" Target="../ink/ink49.xml"/><Relationship Id="rId5" Type="http://schemas.openxmlformats.org/officeDocument/2006/relationships/tags" Target="../tags/tag1935.xml"/><Relationship Id="rId15" Type="http://schemas.openxmlformats.org/officeDocument/2006/relationships/tags" Target="../tags/tag1945.xml"/><Relationship Id="rId23" Type="http://schemas.openxmlformats.org/officeDocument/2006/relationships/tags" Target="../tags/tag1953.xml"/><Relationship Id="rId28" Type="http://schemas.openxmlformats.org/officeDocument/2006/relationships/customXml" Target="../ink/ink43.xml"/><Relationship Id="rId36" Type="http://schemas.openxmlformats.org/officeDocument/2006/relationships/customXml" Target="../ink/ink47.xml"/><Relationship Id="rId10" Type="http://schemas.openxmlformats.org/officeDocument/2006/relationships/tags" Target="../tags/tag1940.xml"/><Relationship Id="rId19" Type="http://schemas.openxmlformats.org/officeDocument/2006/relationships/tags" Target="../tags/tag1949.xml"/><Relationship Id="rId31" Type="http://schemas.openxmlformats.org/officeDocument/2006/relationships/image" Target="../media/image87.emf"/><Relationship Id="rId4" Type="http://schemas.openxmlformats.org/officeDocument/2006/relationships/tags" Target="../tags/tag1934.xml"/><Relationship Id="rId9" Type="http://schemas.openxmlformats.org/officeDocument/2006/relationships/tags" Target="../tags/tag1939.xml"/><Relationship Id="rId14" Type="http://schemas.openxmlformats.org/officeDocument/2006/relationships/tags" Target="../tags/tag1944.xml"/><Relationship Id="rId22" Type="http://schemas.openxmlformats.org/officeDocument/2006/relationships/tags" Target="../tags/tag1952.xml"/><Relationship Id="rId27" Type="http://schemas.openxmlformats.org/officeDocument/2006/relationships/image" Target="../media/image85.emf"/><Relationship Id="rId30" Type="http://schemas.openxmlformats.org/officeDocument/2006/relationships/customXml" Target="../ink/ink44.xml"/><Relationship Id="rId35" Type="http://schemas.openxmlformats.org/officeDocument/2006/relationships/image" Target="../media/image89.emf"/></Relationships>
</file>

<file path=ppt/slides/_rels/slide91.xml.rels><?xml version="1.0" encoding="UTF-8" standalone="yes"?>
<Relationships xmlns="http://schemas.openxmlformats.org/package/2006/relationships"><Relationship Id="rId8" Type="http://schemas.openxmlformats.org/officeDocument/2006/relationships/tags" Target="../tags/tag1961.xml"/><Relationship Id="rId13" Type="http://schemas.openxmlformats.org/officeDocument/2006/relationships/tags" Target="../tags/tag1966.xml"/><Relationship Id="rId18" Type="http://schemas.openxmlformats.org/officeDocument/2006/relationships/tags" Target="../tags/tag1971.xml"/><Relationship Id="rId26" Type="http://schemas.openxmlformats.org/officeDocument/2006/relationships/customXml" Target="../ink/ink52.xml"/><Relationship Id="rId3" Type="http://schemas.openxmlformats.org/officeDocument/2006/relationships/tags" Target="../tags/tag1956.xml"/><Relationship Id="rId21" Type="http://schemas.openxmlformats.org/officeDocument/2006/relationships/notesSlide" Target="../notesSlides/notesSlide56.xml"/><Relationship Id="rId7" Type="http://schemas.openxmlformats.org/officeDocument/2006/relationships/tags" Target="../tags/tag1960.xml"/><Relationship Id="rId12" Type="http://schemas.openxmlformats.org/officeDocument/2006/relationships/tags" Target="../tags/tag1965.xml"/><Relationship Id="rId17" Type="http://schemas.openxmlformats.org/officeDocument/2006/relationships/tags" Target="../tags/tag1970.xml"/><Relationship Id="rId25" Type="http://schemas.openxmlformats.org/officeDocument/2006/relationships/image" Target="../media/image94.emf"/><Relationship Id="rId2" Type="http://schemas.openxmlformats.org/officeDocument/2006/relationships/tags" Target="../tags/tag1955.xml"/><Relationship Id="rId16" Type="http://schemas.openxmlformats.org/officeDocument/2006/relationships/tags" Target="../tags/tag1969.xml"/><Relationship Id="rId20" Type="http://schemas.openxmlformats.org/officeDocument/2006/relationships/slideLayout" Target="../slideLayouts/slideLayout7.xml"/><Relationship Id="rId29" Type="http://schemas.openxmlformats.org/officeDocument/2006/relationships/image" Target="../media/image96.emf"/><Relationship Id="rId1" Type="http://schemas.openxmlformats.org/officeDocument/2006/relationships/tags" Target="../tags/tag1954.xml"/><Relationship Id="rId6" Type="http://schemas.openxmlformats.org/officeDocument/2006/relationships/tags" Target="../tags/tag1959.xml"/><Relationship Id="rId11" Type="http://schemas.openxmlformats.org/officeDocument/2006/relationships/tags" Target="../tags/tag1964.xml"/><Relationship Id="rId24" Type="http://schemas.openxmlformats.org/officeDocument/2006/relationships/customXml" Target="../ink/ink51.xml"/><Relationship Id="rId5" Type="http://schemas.openxmlformats.org/officeDocument/2006/relationships/tags" Target="../tags/tag1958.xml"/><Relationship Id="rId15" Type="http://schemas.openxmlformats.org/officeDocument/2006/relationships/tags" Target="../tags/tag1968.xml"/><Relationship Id="rId23" Type="http://schemas.openxmlformats.org/officeDocument/2006/relationships/image" Target="../media/image93.emf"/><Relationship Id="rId28" Type="http://schemas.openxmlformats.org/officeDocument/2006/relationships/customXml" Target="../ink/ink53.xml"/><Relationship Id="rId10" Type="http://schemas.openxmlformats.org/officeDocument/2006/relationships/tags" Target="../tags/tag1963.xml"/><Relationship Id="rId19" Type="http://schemas.openxmlformats.org/officeDocument/2006/relationships/tags" Target="../tags/tag1972.xml"/><Relationship Id="rId31" Type="http://schemas.openxmlformats.org/officeDocument/2006/relationships/image" Target="../media/image97.emf"/><Relationship Id="rId4" Type="http://schemas.openxmlformats.org/officeDocument/2006/relationships/tags" Target="../tags/tag1957.xml"/><Relationship Id="rId9" Type="http://schemas.openxmlformats.org/officeDocument/2006/relationships/tags" Target="../tags/tag1962.xml"/><Relationship Id="rId14" Type="http://schemas.openxmlformats.org/officeDocument/2006/relationships/tags" Target="../tags/tag1967.xml"/><Relationship Id="rId22" Type="http://schemas.openxmlformats.org/officeDocument/2006/relationships/customXml" Target="../ink/ink50.xml"/><Relationship Id="rId27" Type="http://schemas.openxmlformats.org/officeDocument/2006/relationships/image" Target="../media/image95.emf"/><Relationship Id="rId30" Type="http://schemas.openxmlformats.org/officeDocument/2006/relationships/customXml" Target="../ink/ink54.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974.xml"/><Relationship Id="rId1" Type="http://schemas.openxmlformats.org/officeDocument/2006/relationships/tags" Target="../tags/tag1973.xml"/><Relationship Id="rId5" Type="http://schemas.openxmlformats.org/officeDocument/2006/relationships/image" Target="../media/image48.png"/><Relationship Id="rId4" Type="http://schemas.openxmlformats.org/officeDocument/2006/relationships/notesSlide" Target="../notesSlides/notesSlide57.xml"/></Relationships>
</file>

<file path=ppt/slides/_rels/slide9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xml"/><Relationship Id="rId1" Type="http://schemas.openxmlformats.org/officeDocument/2006/relationships/tags" Target="../tags/tag1975.xml"/></Relationships>
</file>

<file path=ppt/slides/_rels/slide9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xml"/><Relationship Id="rId1" Type="http://schemas.openxmlformats.org/officeDocument/2006/relationships/tags" Target="../tags/tag1976.xml"/></Relationships>
</file>

<file path=ppt/slides/_rels/slide95.xml.rels><?xml version="1.0" encoding="UTF-8" standalone="yes"?>
<Relationships xmlns="http://schemas.openxmlformats.org/package/2006/relationships"><Relationship Id="rId8" Type="http://schemas.openxmlformats.org/officeDocument/2006/relationships/tags" Target="../tags/tag1984.xml"/><Relationship Id="rId13" Type="http://schemas.openxmlformats.org/officeDocument/2006/relationships/tags" Target="../tags/tag1989.xml"/><Relationship Id="rId18" Type="http://schemas.openxmlformats.org/officeDocument/2006/relationships/tags" Target="../tags/tag1994.xml"/><Relationship Id="rId3" Type="http://schemas.openxmlformats.org/officeDocument/2006/relationships/tags" Target="../tags/tag1979.xml"/><Relationship Id="rId21" Type="http://schemas.openxmlformats.org/officeDocument/2006/relationships/notesSlide" Target="../notesSlides/notesSlide58.xml"/><Relationship Id="rId7" Type="http://schemas.openxmlformats.org/officeDocument/2006/relationships/tags" Target="../tags/tag1983.xml"/><Relationship Id="rId12" Type="http://schemas.openxmlformats.org/officeDocument/2006/relationships/tags" Target="../tags/tag1988.xml"/><Relationship Id="rId17" Type="http://schemas.openxmlformats.org/officeDocument/2006/relationships/tags" Target="../tags/tag1993.xml"/><Relationship Id="rId2" Type="http://schemas.openxmlformats.org/officeDocument/2006/relationships/tags" Target="../tags/tag1978.xml"/><Relationship Id="rId16" Type="http://schemas.openxmlformats.org/officeDocument/2006/relationships/tags" Target="../tags/tag1992.xml"/><Relationship Id="rId20" Type="http://schemas.openxmlformats.org/officeDocument/2006/relationships/slideLayout" Target="../slideLayouts/slideLayout7.xml"/><Relationship Id="rId1" Type="http://schemas.openxmlformats.org/officeDocument/2006/relationships/tags" Target="../tags/tag1977.xml"/><Relationship Id="rId6" Type="http://schemas.openxmlformats.org/officeDocument/2006/relationships/tags" Target="../tags/tag1982.xml"/><Relationship Id="rId11" Type="http://schemas.openxmlformats.org/officeDocument/2006/relationships/tags" Target="../tags/tag1987.xml"/><Relationship Id="rId24" Type="http://schemas.openxmlformats.org/officeDocument/2006/relationships/image" Target="../media/image52.jpeg"/><Relationship Id="rId5" Type="http://schemas.openxmlformats.org/officeDocument/2006/relationships/tags" Target="../tags/tag1981.xml"/><Relationship Id="rId15" Type="http://schemas.openxmlformats.org/officeDocument/2006/relationships/tags" Target="../tags/tag1991.xml"/><Relationship Id="rId23" Type="http://schemas.openxmlformats.org/officeDocument/2006/relationships/image" Target="../media/image51.png"/><Relationship Id="rId10" Type="http://schemas.openxmlformats.org/officeDocument/2006/relationships/tags" Target="../tags/tag1986.xml"/><Relationship Id="rId19" Type="http://schemas.openxmlformats.org/officeDocument/2006/relationships/tags" Target="../tags/tag1995.xml"/><Relationship Id="rId4" Type="http://schemas.openxmlformats.org/officeDocument/2006/relationships/tags" Target="../tags/tag1980.xml"/><Relationship Id="rId9" Type="http://schemas.openxmlformats.org/officeDocument/2006/relationships/tags" Target="../tags/tag1985.xml"/><Relationship Id="rId14" Type="http://schemas.openxmlformats.org/officeDocument/2006/relationships/tags" Target="../tags/tag1990.xml"/><Relationship Id="rId22" Type="http://schemas.openxmlformats.org/officeDocument/2006/relationships/image" Target="../media/image1.png"/></Relationships>
</file>

<file path=ppt/slides/_rels/slide96.xml.rels><?xml version="1.0" encoding="UTF-8" standalone="yes"?>
<Relationships xmlns="http://schemas.openxmlformats.org/package/2006/relationships"><Relationship Id="rId8" Type="http://schemas.openxmlformats.org/officeDocument/2006/relationships/tags" Target="../tags/tag2003.xml"/><Relationship Id="rId13" Type="http://schemas.openxmlformats.org/officeDocument/2006/relationships/tags" Target="../tags/tag2008.xml"/><Relationship Id="rId18" Type="http://schemas.openxmlformats.org/officeDocument/2006/relationships/tags" Target="../tags/tag2013.xml"/><Relationship Id="rId3" Type="http://schemas.openxmlformats.org/officeDocument/2006/relationships/tags" Target="../tags/tag1998.xml"/><Relationship Id="rId21" Type="http://schemas.openxmlformats.org/officeDocument/2006/relationships/slideLayout" Target="../slideLayouts/slideLayout1.xml"/><Relationship Id="rId7" Type="http://schemas.openxmlformats.org/officeDocument/2006/relationships/tags" Target="../tags/tag2002.xml"/><Relationship Id="rId12" Type="http://schemas.openxmlformats.org/officeDocument/2006/relationships/tags" Target="../tags/tag2007.xml"/><Relationship Id="rId17" Type="http://schemas.openxmlformats.org/officeDocument/2006/relationships/tags" Target="../tags/tag2012.xml"/><Relationship Id="rId2" Type="http://schemas.openxmlformats.org/officeDocument/2006/relationships/tags" Target="../tags/tag1997.xml"/><Relationship Id="rId16" Type="http://schemas.openxmlformats.org/officeDocument/2006/relationships/tags" Target="../tags/tag2011.xml"/><Relationship Id="rId20" Type="http://schemas.openxmlformats.org/officeDocument/2006/relationships/tags" Target="../tags/tag2015.xml"/><Relationship Id="rId1" Type="http://schemas.openxmlformats.org/officeDocument/2006/relationships/tags" Target="../tags/tag1996.xml"/><Relationship Id="rId6" Type="http://schemas.openxmlformats.org/officeDocument/2006/relationships/tags" Target="../tags/tag2001.xml"/><Relationship Id="rId11" Type="http://schemas.openxmlformats.org/officeDocument/2006/relationships/tags" Target="../tags/tag2006.xml"/><Relationship Id="rId5" Type="http://schemas.openxmlformats.org/officeDocument/2006/relationships/tags" Target="../tags/tag2000.xml"/><Relationship Id="rId15" Type="http://schemas.openxmlformats.org/officeDocument/2006/relationships/tags" Target="../tags/tag2010.xml"/><Relationship Id="rId10" Type="http://schemas.openxmlformats.org/officeDocument/2006/relationships/tags" Target="../tags/tag2005.xml"/><Relationship Id="rId19" Type="http://schemas.openxmlformats.org/officeDocument/2006/relationships/tags" Target="../tags/tag2014.xml"/><Relationship Id="rId4" Type="http://schemas.openxmlformats.org/officeDocument/2006/relationships/tags" Target="../tags/tag1999.xml"/><Relationship Id="rId9" Type="http://schemas.openxmlformats.org/officeDocument/2006/relationships/tags" Target="../tags/tag2004.xml"/><Relationship Id="rId14" Type="http://schemas.openxmlformats.org/officeDocument/2006/relationships/tags" Target="../tags/tag2009.xml"/><Relationship Id="rId22" Type="http://schemas.openxmlformats.org/officeDocument/2006/relationships/image" Target="../media/image53.png"/></Relationships>
</file>

<file path=ppt/slides/_rels/slide97.xml.rels><?xml version="1.0" encoding="UTF-8" standalone="yes"?>
<Relationships xmlns="http://schemas.openxmlformats.org/package/2006/relationships"><Relationship Id="rId8" Type="http://schemas.openxmlformats.org/officeDocument/2006/relationships/tags" Target="../tags/tag2023.xml"/><Relationship Id="rId13" Type="http://schemas.openxmlformats.org/officeDocument/2006/relationships/tags" Target="../tags/tag2028.xml"/><Relationship Id="rId18" Type="http://schemas.openxmlformats.org/officeDocument/2006/relationships/tags" Target="../tags/tag2033.xml"/><Relationship Id="rId3" Type="http://schemas.openxmlformats.org/officeDocument/2006/relationships/tags" Target="../tags/tag2018.xml"/><Relationship Id="rId21" Type="http://schemas.openxmlformats.org/officeDocument/2006/relationships/tags" Target="../tags/tag2036.xml"/><Relationship Id="rId7" Type="http://schemas.openxmlformats.org/officeDocument/2006/relationships/tags" Target="../tags/tag2022.xml"/><Relationship Id="rId12" Type="http://schemas.openxmlformats.org/officeDocument/2006/relationships/tags" Target="../tags/tag2027.xml"/><Relationship Id="rId17" Type="http://schemas.openxmlformats.org/officeDocument/2006/relationships/tags" Target="../tags/tag2032.xml"/><Relationship Id="rId2" Type="http://schemas.openxmlformats.org/officeDocument/2006/relationships/tags" Target="../tags/tag2017.xml"/><Relationship Id="rId16" Type="http://schemas.openxmlformats.org/officeDocument/2006/relationships/tags" Target="../tags/tag2031.xml"/><Relationship Id="rId20" Type="http://schemas.openxmlformats.org/officeDocument/2006/relationships/tags" Target="../tags/tag2035.xml"/><Relationship Id="rId1" Type="http://schemas.openxmlformats.org/officeDocument/2006/relationships/tags" Target="../tags/tag2016.xml"/><Relationship Id="rId6" Type="http://schemas.openxmlformats.org/officeDocument/2006/relationships/tags" Target="../tags/tag2021.xml"/><Relationship Id="rId11" Type="http://schemas.openxmlformats.org/officeDocument/2006/relationships/tags" Target="../tags/tag2026.xml"/><Relationship Id="rId24" Type="http://schemas.openxmlformats.org/officeDocument/2006/relationships/slideLayout" Target="../slideLayouts/slideLayout1.xml"/><Relationship Id="rId5" Type="http://schemas.openxmlformats.org/officeDocument/2006/relationships/tags" Target="../tags/tag2020.xml"/><Relationship Id="rId15" Type="http://schemas.openxmlformats.org/officeDocument/2006/relationships/tags" Target="../tags/tag2030.xml"/><Relationship Id="rId23" Type="http://schemas.openxmlformats.org/officeDocument/2006/relationships/tags" Target="../tags/tag2038.xml"/><Relationship Id="rId10" Type="http://schemas.openxmlformats.org/officeDocument/2006/relationships/tags" Target="../tags/tag2025.xml"/><Relationship Id="rId19" Type="http://schemas.openxmlformats.org/officeDocument/2006/relationships/tags" Target="../tags/tag2034.xml"/><Relationship Id="rId4" Type="http://schemas.openxmlformats.org/officeDocument/2006/relationships/tags" Target="../tags/tag2019.xml"/><Relationship Id="rId9" Type="http://schemas.openxmlformats.org/officeDocument/2006/relationships/tags" Target="../tags/tag2024.xml"/><Relationship Id="rId14" Type="http://schemas.openxmlformats.org/officeDocument/2006/relationships/tags" Target="../tags/tag2029.xml"/><Relationship Id="rId22" Type="http://schemas.openxmlformats.org/officeDocument/2006/relationships/tags" Target="../tags/tag2037.xml"/></Relationships>
</file>

<file path=ppt/slides/_rels/slide98.xml.rels><?xml version="1.0" encoding="UTF-8" standalone="yes"?>
<Relationships xmlns="http://schemas.openxmlformats.org/package/2006/relationships"><Relationship Id="rId8" Type="http://schemas.openxmlformats.org/officeDocument/2006/relationships/tags" Target="../tags/tag2046.xml"/><Relationship Id="rId13" Type="http://schemas.openxmlformats.org/officeDocument/2006/relationships/tags" Target="../tags/tag2051.xml"/><Relationship Id="rId18" Type="http://schemas.openxmlformats.org/officeDocument/2006/relationships/tags" Target="../tags/tag2056.xml"/><Relationship Id="rId26" Type="http://schemas.openxmlformats.org/officeDocument/2006/relationships/tags" Target="../tags/tag2064.xml"/><Relationship Id="rId3" Type="http://schemas.openxmlformats.org/officeDocument/2006/relationships/tags" Target="../tags/tag2041.xml"/><Relationship Id="rId21" Type="http://schemas.openxmlformats.org/officeDocument/2006/relationships/tags" Target="../tags/tag2059.xml"/><Relationship Id="rId34" Type="http://schemas.openxmlformats.org/officeDocument/2006/relationships/image" Target="../media/image53.png"/><Relationship Id="rId7" Type="http://schemas.openxmlformats.org/officeDocument/2006/relationships/tags" Target="../tags/tag2045.xml"/><Relationship Id="rId12" Type="http://schemas.openxmlformats.org/officeDocument/2006/relationships/tags" Target="../tags/tag2050.xml"/><Relationship Id="rId17" Type="http://schemas.openxmlformats.org/officeDocument/2006/relationships/tags" Target="../tags/tag2055.xml"/><Relationship Id="rId25" Type="http://schemas.openxmlformats.org/officeDocument/2006/relationships/tags" Target="../tags/tag2063.xml"/><Relationship Id="rId33" Type="http://schemas.openxmlformats.org/officeDocument/2006/relationships/slideLayout" Target="../slideLayouts/slideLayout1.xml"/><Relationship Id="rId2" Type="http://schemas.openxmlformats.org/officeDocument/2006/relationships/tags" Target="../tags/tag2040.xml"/><Relationship Id="rId16" Type="http://schemas.openxmlformats.org/officeDocument/2006/relationships/tags" Target="../tags/tag2054.xml"/><Relationship Id="rId20" Type="http://schemas.openxmlformats.org/officeDocument/2006/relationships/tags" Target="../tags/tag2058.xml"/><Relationship Id="rId29" Type="http://schemas.openxmlformats.org/officeDocument/2006/relationships/tags" Target="../tags/tag2067.xml"/><Relationship Id="rId1" Type="http://schemas.openxmlformats.org/officeDocument/2006/relationships/tags" Target="../tags/tag2039.xml"/><Relationship Id="rId6" Type="http://schemas.openxmlformats.org/officeDocument/2006/relationships/tags" Target="../tags/tag2044.xml"/><Relationship Id="rId11" Type="http://schemas.openxmlformats.org/officeDocument/2006/relationships/tags" Target="../tags/tag2049.xml"/><Relationship Id="rId24" Type="http://schemas.openxmlformats.org/officeDocument/2006/relationships/tags" Target="../tags/tag2062.xml"/><Relationship Id="rId32" Type="http://schemas.openxmlformats.org/officeDocument/2006/relationships/tags" Target="../tags/tag2070.xml"/><Relationship Id="rId5" Type="http://schemas.openxmlformats.org/officeDocument/2006/relationships/tags" Target="../tags/tag2043.xml"/><Relationship Id="rId15" Type="http://schemas.openxmlformats.org/officeDocument/2006/relationships/tags" Target="../tags/tag2053.xml"/><Relationship Id="rId23" Type="http://schemas.openxmlformats.org/officeDocument/2006/relationships/tags" Target="../tags/tag2061.xml"/><Relationship Id="rId28" Type="http://schemas.openxmlformats.org/officeDocument/2006/relationships/tags" Target="../tags/tag2066.xml"/><Relationship Id="rId10" Type="http://schemas.openxmlformats.org/officeDocument/2006/relationships/tags" Target="../tags/tag2048.xml"/><Relationship Id="rId19" Type="http://schemas.openxmlformats.org/officeDocument/2006/relationships/tags" Target="../tags/tag2057.xml"/><Relationship Id="rId31" Type="http://schemas.openxmlformats.org/officeDocument/2006/relationships/tags" Target="../tags/tag2069.xml"/><Relationship Id="rId4" Type="http://schemas.openxmlformats.org/officeDocument/2006/relationships/tags" Target="../tags/tag2042.xml"/><Relationship Id="rId9" Type="http://schemas.openxmlformats.org/officeDocument/2006/relationships/tags" Target="../tags/tag2047.xml"/><Relationship Id="rId14" Type="http://schemas.openxmlformats.org/officeDocument/2006/relationships/tags" Target="../tags/tag2052.xml"/><Relationship Id="rId22" Type="http://schemas.openxmlformats.org/officeDocument/2006/relationships/tags" Target="../tags/tag2060.xml"/><Relationship Id="rId27" Type="http://schemas.openxmlformats.org/officeDocument/2006/relationships/tags" Target="../tags/tag2065.xml"/><Relationship Id="rId30" Type="http://schemas.openxmlformats.org/officeDocument/2006/relationships/tags" Target="../tags/tag2068.xml"/></Relationships>
</file>

<file path=ppt/slides/_rels/slide99.xml.rels><?xml version="1.0" encoding="UTF-8" standalone="yes"?>
<Relationships xmlns="http://schemas.openxmlformats.org/package/2006/relationships"><Relationship Id="rId13" Type="http://schemas.openxmlformats.org/officeDocument/2006/relationships/tags" Target="../tags/tag2083.xml"/><Relationship Id="rId18" Type="http://schemas.openxmlformats.org/officeDocument/2006/relationships/tags" Target="../tags/tag2088.xml"/><Relationship Id="rId26" Type="http://schemas.openxmlformats.org/officeDocument/2006/relationships/tags" Target="../tags/tag2096.xml"/><Relationship Id="rId39" Type="http://schemas.openxmlformats.org/officeDocument/2006/relationships/tags" Target="../tags/tag2109.xml"/><Relationship Id="rId3" Type="http://schemas.openxmlformats.org/officeDocument/2006/relationships/tags" Target="../tags/tag2073.xml"/><Relationship Id="rId21" Type="http://schemas.openxmlformats.org/officeDocument/2006/relationships/tags" Target="../tags/tag2091.xml"/><Relationship Id="rId34" Type="http://schemas.openxmlformats.org/officeDocument/2006/relationships/tags" Target="../tags/tag2104.xml"/><Relationship Id="rId42" Type="http://schemas.openxmlformats.org/officeDocument/2006/relationships/tags" Target="../tags/tag2112.xml"/><Relationship Id="rId47" Type="http://schemas.openxmlformats.org/officeDocument/2006/relationships/tags" Target="../tags/tag2117.xml"/><Relationship Id="rId50" Type="http://schemas.openxmlformats.org/officeDocument/2006/relationships/image" Target="../media/image53.png"/><Relationship Id="rId7" Type="http://schemas.openxmlformats.org/officeDocument/2006/relationships/tags" Target="../tags/tag2077.xml"/><Relationship Id="rId12" Type="http://schemas.openxmlformats.org/officeDocument/2006/relationships/tags" Target="../tags/tag2082.xml"/><Relationship Id="rId17" Type="http://schemas.openxmlformats.org/officeDocument/2006/relationships/tags" Target="../tags/tag2087.xml"/><Relationship Id="rId25" Type="http://schemas.openxmlformats.org/officeDocument/2006/relationships/tags" Target="../tags/tag2095.xml"/><Relationship Id="rId33" Type="http://schemas.openxmlformats.org/officeDocument/2006/relationships/tags" Target="../tags/tag2103.xml"/><Relationship Id="rId38" Type="http://schemas.openxmlformats.org/officeDocument/2006/relationships/tags" Target="../tags/tag2108.xml"/><Relationship Id="rId46" Type="http://schemas.openxmlformats.org/officeDocument/2006/relationships/tags" Target="../tags/tag2116.xml"/><Relationship Id="rId2" Type="http://schemas.openxmlformats.org/officeDocument/2006/relationships/tags" Target="../tags/tag2072.xml"/><Relationship Id="rId16" Type="http://schemas.openxmlformats.org/officeDocument/2006/relationships/tags" Target="../tags/tag2086.xml"/><Relationship Id="rId20" Type="http://schemas.openxmlformats.org/officeDocument/2006/relationships/tags" Target="../tags/tag2090.xml"/><Relationship Id="rId29" Type="http://schemas.openxmlformats.org/officeDocument/2006/relationships/tags" Target="../tags/tag2099.xml"/><Relationship Id="rId41" Type="http://schemas.openxmlformats.org/officeDocument/2006/relationships/tags" Target="../tags/tag2111.xml"/><Relationship Id="rId1" Type="http://schemas.openxmlformats.org/officeDocument/2006/relationships/tags" Target="../tags/tag2071.xml"/><Relationship Id="rId6" Type="http://schemas.openxmlformats.org/officeDocument/2006/relationships/tags" Target="../tags/tag2076.xml"/><Relationship Id="rId11" Type="http://schemas.openxmlformats.org/officeDocument/2006/relationships/tags" Target="../tags/tag2081.xml"/><Relationship Id="rId24" Type="http://schemas.openxmlformats.org/officeDocument/2006/relationships/tags" Target="../tags/tag2094.xml"/><Relationship Id="rId32" Type="http://schemas.openxmlformats.org/officeDocument/2006/relationships/tags" Target="../tags/tag2102.xml"/><Relationship Id="rId37" Type="http://schemas.openxmlformats.org/officeDocument/2006/relationships/tags" Target="../tags/tag2107.xml"/><Relationship Id="rId40" Type="http://schemas.openxmlformats.org/officeDocument/2006/relationships/tags" Target="../tags/tag2110.xml"/><Relationship Id="rId45" Type="http://schemas.openxmlformats.org/officeDocument/2006/relationships/tags" Target="../tags/tag2115.xml"/><Relationship Id="rId5" Type="http://schemas.openxmlformats.org/officeDocument/2006/relationships/tags" Target="../tags/tag2075.xml"/><Relationship Id="rId15" Type="http://schemas.openxmlformats.org/officeDocument/2006/relationships/tags" Target="../tags/tag2085.xml"/><Relationship Id="rId23" Type="http://schemas.openxmlformats.org/officeDocument/2006/relationships/tags" Target="../tags/tag2093.xml"/><Relationship Id="rId28" Type="http://schemas.openxmlformats.org/officeDocument/2006/relationships/tags" Target="../tags/tag2098.xml"/><Relationship Id="rId36" Type="http://schemas.openxmlformats.org/officeDocument/2006/relationships/tags" Target="../tags/tag2106.xml"/><Relationship Id="rId49" Type="http://schemas.openxmlformats.org/officeDocument/2006/relationships/slideLayout" Target="../slideLayouts/slideLayout1.xml"/><Relationship Id="rId10" Type="http://schemas.openxmlformats.org/officeDocument/2006/relationships/tags" Target="../tags/tag2080.xml"/><Relationship Id="rId19" Type="http://schemas.openxmlformats.org/officeDocument/2006/relationships/tags" Target="../tags/tag2089.xml"/><Relationship Id="rId31" Type="http://schemas.openxmlformats.org/officeDocument/2006/relationships/tags" Target="../tags/tag2101.xml"/><Relationship Id="rId44" Type="http://schemas.openxmlformats.org/officeDocument/2006/relationships/tags" Target="../tags/tag2114.xml"/><Relationship Id="rId4" Type="http://schemas.openxmlformats.org/officeDocument/2006/relationships/tags" Target="../tags/tag2074.xml"/><Relationship Id="rId9" Type="http://schemas.openxmlformats.org/officeDocument/2006/relationships/tags" Target="../tags/tag2079.xml"/><Relationship Id="rId14" Type="http://schemas.openxmlformats.org/officeDocument/2006/relationships/tags" Target="../tags/tag2084.xml"/><Relationship Id="rId22" Type="http://schemas.openxmlformats.org/officeDocument/2006/relationships/tags" Target="../tags/tag2092.xml"/><Relationship Id="rId27" Type="http://schemas.openxmlformats.org/officeDocument/2006/relationships/tags" Target="../tags/tag2097.xml"/><Relationship Id="rId30" Type="http://schemas.openxmlformats.org/officeDocument/2006/relationships/tags" Target="../tags/tag2100.xml"/><Relationship Id="rId35" Type="http://schemas.openxmlformats.org/officeDocument/2006/relationships/tags" Target="../tags/tag2105.xml"/><Relationship Id="rId43" Type="http://schemas.openxmlformats.org/officeDocument/2006/relationships/tags" Target="../tags/tag2113.xml"/><Relationship Id="rId48" Type="http://schemas.openxmlformats.org/officeDocument/2006/relationships/tags" Target="../tags/tag2118.xml"/><Relationship Id="rId8" Type="http://schemas.openxmlformats.org/officeDocument/2006/relationships/tags" Target="../tags/tag20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76"/>
          <p:cNvPicPr>
            <a:picLocks noChangeAspect="1" noChangeArrowheads="1"/>
          </p:cNvPicPr>
          <p:nvPr/>
        </p:nvPicPr>
        <p:blipFill>
          <a:blip r:embed="rId22">
            <a:extLst>
              <a:ext uri="{28A0092B-C50C-407E-A947-70E740481C1C}">
                <a14:useLocalDpi xmlns:a14="http://schemas.microsoft.com/office/drawing/2010/main" val="0"/>
              </a:ext>
            </a:extLst>
          </a:blip>
          <a:srcRect l="37613" t="59518" r="39482" b="29967"/>
          <a:stretch>
            <a:fillRect/>
          </a:stretch>
        </p:blipFill>
        <p:spPr bwMode="auto">
          <a:xfrm>
            <a:off x="4495800" y="5334000"/>
            <a:ext cx="2530234" cy="825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 name="Rounded Rectangle 1"/>
          <p:cNvSpPr/>
          <p:nvPr/>
        </p:nvSpPr>
        <p:spPr bwMode="auto">
          <a:xfrm>
            <a:off x="4419600" y="2987204"/>
            <a:ext cx="3623202" cy="975196"/>
          </a:xfrm>
          <a:prstGeom prst="roundRect">
            <a:avLst/>
          </a:prstGeom>
          <a:solidFill>
            <a:schemeClr val="bg1"/>
          </a:solid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119" name="Picture 76"/>
          <p:cNvPicPr>
            <a:picLocks noChangeAspect="1" noChangeArrowheads="1"/>
          </p:cNvPicPr>
          <p:nvPr/>
        </p:nvPicPr>
        <p:blipFill rotWithShape="1">
          <a:blip r:embed="rId22">
            <a:extLst>
              <a:ext uri="{28A0092B-C50C-407E-A947-70E740481C1C}">
                <a14:useLocalDpi xmlns:a14="http://schemas.microsoft.com/office/drawing/2010/main" val="0"/>
              </a:ext>
            </a:extLst>
          </a:blip>
          <a:srcRect l="40949" t="71304" r="39482" b="16571"/>
          <a:stretch/>
        </p:blipFill>
        <p:spPr bwMode="auto">
          <a:xfrm>
            <a:off x="6817660" y="4884298"/>
            <a:ext cx="2173939" cy="95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17" name="Picture 76"/>
          <p:cNvPicPr>
            <a:picLocks noChangeAspect="1" noChangeArrowheads="1"/>
          </p:cNvPicPr>
          <p:nvPr/>
        </p:nvPicPr>
        <p:blipFill>
          <a:blip r:embed="rId22">
            <a:extLst>
              <a:ext uri="{28A0092B-C50C-407E-A947-70E740481C1C}">
                <a14:useLocalDpi xmlns:a14="http://schemas.microsoft.com/office/drawing/2010/main" val="0"/>
              </a:ext>
            </a:extLst>
          </a:blip>
          <a:srcRect l="37613" t="47820" r="39482" b="42685"/>
          <a:stretch>
            <a:fillRect/>
          </a:stretch>
        </p:blipFill>
        <p:spPr bwMode="auto">
          <a:xfrm>
            <a:off x="3863689" y="4579183"/>
            <a:ext cx="2660312" cy="784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7" name="Rounded Rectangle 6"/>
          <p:cNvSpPr/>
          <p:nvPr/>
        </p:nvSpPr>
        <p:spPr bwMode="auto">
          <a:xfrm>
            <a:off x="414337" y="3505200"/>
            <a:ext cx="2898422" cy="1854201"/>
          </a:xfrm>
          <a:prstGeom prst="roundRect">
            <a:avLst/>
          </a:prstGeom>
          <a:solidFill>
            <a:srgbClr val="D8F0DE"/>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6387" name="Text Box 5"/>
          <p:cNvSpPr txBox="1">
            <a:spLocks noChangeArrowheads="1"/>
          </p:cNvSpPr>
          <p:nvPr>
            <p:custDataLst>
              <p:tags r:id="rId1"/>
            </p:custDataLst>
          </p:nvPr>
        </p:nvSpPr>
        <p:spPr bwMode="auto">
          <a:xfrm>
            <a:off x="4876800" y="3078163"/>
            <a:ext cx="31718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dirty="0">
                <a:latin typeface="Cambria" pitchFamily="18" charset="0"/>
              </a:rPr>
              <a:t>CS       Today</a:t>
            </a:r>
          </a:p>
        </p:txBody>
      </p:sp>
      <p:sp>
        <p:nvSpPr>
          <p:cNvPr id="16388" name="Text Box 6"/>
          <p:cNvSpPr txBox="1">
            <a:spLocks noChangeArrowheads="1"/>
          </p:cNvSpPr>
          <p:nvPr>
            <p:custDataLst>
              <p:tags r:id="rId2"/>
            </p:custDataLst>
          </p:nvPr>
        </p:nvSpPr>
        <p:spPr bwMode="auto">
          <a:xfrm>
            <a:off x="381000" y="3688141"/>
            <a:ext cx="2852737" cy="156966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dirty="0" err="1" smtClean="0">
                <a:latin typeface="Calibri" pitchFamily="-106" charset="0"/>
              </a:rPr>
              <a:t>Minterm</a:t>
            </a:r>
            <a:r>
              <a:rPr lang="en-US" sz="3200" b="1" dirty="0" smtClean="0">
                <a:latin typeface="Calibri" pitchFamily="-106" charset="0"/>
              </a:rPr>
              <a:t>  </a:t>
            </a:r>
            <a:r>
              <a:rPr lang="en-US" sz="3200" b="1" dirty="0">
                <a:latin typeface="Calibri" pitchFamily="-106" charset="0"/>
              </a:rPr>
              <a:t>Expansion  </a:t>
            </a:r>
            <a:r>
              <a:rPr lang="en-US" sz="3200" b="1" dirty="0" smtClean="0">
                <a:latin typeface="Calibri" pitchFamily="-106" charset="0"/>
              </a:rPr>
              <a:t>Principle</a:t>
            </a:r>
          </a:p>
        </p:txBody>
      </p:sp>
      <p:sp>
        <p:nvSpPr>
          <p:cNvPr id="16429" name="Rectangle 74"/>
          <p:cNvSpPr>
            <a:spLocks noChangeArrowheads="1"/>
          </p:cNvSpPr>
          <p:nvPr/>
        </p:nvSpPr>
        <p:spPr bwMode="auto">
          <a:xfrm>
            <a:off x="1087085" y="5254644"/>
            <a:ext cx="1387474" cy="461665"/>
          </a:xfrm>
          <a:prstGeom prst="rect">
            <a:avLst/>
          </a:prstGeom>
          <a:solidFill>
            <a:schemeClr val="bg1"/>
          </a:solidFill>
          <a:ln>
            <a:noFill/>
          </a:ln>
        </p:spPr>
        <p:txBody>
          <a:bodyPr wrap="square">
            <a:spAutoFit/>
          </a:bodyPr>
          <a:lstStyle/>
          <a:p>
            <a:pPr algn="r"/>
            <a:r>
              <a:rPr lang="en-US" sz="1200" dirty="0" smtClean="0">
                <a:solidFill>
                  <a:srgbClr val="067B0E"/>
                </a:solidFill>
                <a:latin typeface="Cambria" pitchFamily="18" charset="0"/>
                <a:cs typeface="Times New Roman" pitchFamily="-106" charset="0"/>
              </a:rPr>
              <a:t>That's</a:t>
            </a:r>
            <a:r>
              <a:rPr lang="en-US" sz="1200" b="1" dirty="0" smtClean="0">
                <a:solidFill>
                  <a:srgbClr val="067B0E"/>
                </a:solidFill>
                <a:latin typeface="Cambria" pitchFamily="18" charset="0"/>
                <a:cs typeface="Times New Roman" pitchFamily="-106" charset="0"/>
              </a:rPr>
              <a:t> </a:t>
            </a:r>
            <a:r>
              <a:rPr lang="en-US" sz="1200" dirty="0" err="1">
                <a:solidFill>
                  <a:srgbClr val="067B0E"/>
                </a:solidFill>
                <a:latin typeface="Cambria" pitchFamily="18" charset="0"/>
                <a:cs typeface="Times New Roman" pitchFamily="-106" charset="0"/>
              </a:rPr>
              <a:t>m</a:t>
            </a:r>
            <a:r>
              <a:rPr lang="en-US" sz="1200" dirty="0" err="1" smtClean="0">
                <a:solidFill>
                  <a:srgbClr val="067B0E"/>
                </a:solidFill>
                <a:latin typeface="Cambria" pitchFamily="18" charset="0"/>
                <a:cs typeface="Times New Roman" pitchFamily="-106" charset="0"/>
              </a:rPr>
              <a:t>interm</a:t>
            </a:r>
            <a:r>
              <a:rPr lang="en-US" sz="1200" dirty="0">
                <a:solidFill>
                  <a:srgbClr val="067B0E"/>
                </a:solidFill>
                <a:latin typeface="Cambria" pitchFamily="18" charset="0"/>
                <a:cs typeface="Times New Roman" pitchFamily="-106" charset="0"/>
              </a:rPr>
              <a:t>, </a:t>
            </a:r>
            <a:r>
              <a:rPr lang="en-US" sz="1200" b="1" dirty="0">
                <a:solidFill>
                  <a:srgbClr val="067B0E"/>
                </a:solidFill>
                <a:latin typeface="Cambria" pitchFamily="18" charset="0"/>
                <a:cs typeface="Times New Roman" pitchFamily="-106" charset="0"/>
              </a:rPr>
              <a:t>NOT</a:t>
            </a:r>
            <a:r>
              <a:rPr lang="en-US" sz="1200" dirty="0">
                <a:solidFill>
                  <a:srgbClr val="067B0E"/>
                </a:solidFill>
                <a:latin typeface="Cambria" pitchFamily="18" charset="0"/>
                <a:cs typeface="Times New Roman" pitchFamily="-106" charset="0"/>
              </a:rPr>
              <a:t> </a:t>
            </a:r>
            <a:r>
              <a:rPr lang="en-US" sz="1200" i="1" dirty="0">
                <a:solidFill>
                  <a:srgbClr val="067B0E"/>
                </a:solidFill>
                <a:latin typeface="Cambria" pitchFamily="18" charset="0"/>
                <a:cs typeface="Times New Roman" pitchFamily="-106" charset="0"/>
              </a:rPr>
              <a:t>midterm</a:t>
            </a:r>
            <a:endParaRPr lang="en-US" sz="1200" i="1" dirty="0">
              <a:latin typeface="Cambria" pitchFamily="18" charset="0"/>
              <a:cs typeface="Times New Roman" pitchFamily="-106" charset="0"/>
            </a:endParaRPr>
          </a:p>
        </p:txBody>
      </p:sp>
      <p:sp>
        <p:nvSpPr>
          <p:cNvPr id="16434" name="Line 94"/>
          <p:cNvSpPr>
            <a:spLocks noChangeShapeType="1"/>
          </p:cNvSpPr>
          <p:nvPr>
            <p:custDataLst>
              <p:tags r:id="rId3"/>
            </p:custDataLst>
          </p:nvPr>
        </p:nvSpPr>
        <p:spPr bwMode="auto">
          <a:xfrm>
            <a:off x="5956300" y="3138312"/>
            <a:ext cx="0" cy="647700"/>
          </a:xfrm>
          <a:prstGeom prst="line">
            <a:avLst/>
          </a:prstGeom>
          <a:noFill/>
          <a:ln w="38100">
            <a:solidFill>
              <a:srgbClr val="0099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6435" name="Line 95"/>
          <p:cNvSpPr>
            <a:spLocks noChangeShapeType="1"/>
          </p:cNvSpPr>
          <p:nvPr>
            <p:custDataLst>
              <p:tags r:id="rId4"/>
            </p:custDataLst>
          </p:nvPr>
        </p:nvSpPr>
        <p:spPr bwMode="auto">
          <a:xfrm>
            <a:off x="6161088" y="3157362"/>
            <a:ext cx="0" cy="60960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6436" name="Line 97"/>
          <p:cNvSpPr>
            <a:spLocks noChangeShapeType="1"/>
          </p:cNvSpPr>
          <p:nvPr>
            <p:custDataLst>
              <p:tags r:id="rId5"/>
            </p:custDataLst>
          </p:nvPr>
        </p:nvSpPr>
        <p:spPr bwMode="auto">
          <a:xfrm>
            <a:off x="5756275" y="3157362"/>
            <a:ext cx="0" cy="60960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9" name="Rectangle 58"/>
          <p:cNvSpPr>
            <a:spLocks noChangeArrowheads="1"/>
          </p:cNvSpPr>
          <p:nvPr/>
        </p:nvSpPr>
        <p:spPr bwMode="auto">
          <a:xfrm>
            <a:off x="1569435" y="5981918"/>
            <a:ext cx="2671145" cy="707886"/>
          </a:xfrm>
          <a:prstGeom prst="rect">
            <a:avLst/>
          </a:prstGeom>
          <a:solidFill>
            <a:srgbClr val="D8F0DE"/>
          </a:solidFill>
          <a:ln w="19050">
            <a:solidFill>
              <a:schemeClr val="bg1"/>
            </a:solidFill>
          </a:ln>
        </p:spPr>
        <p:txBody>
          <a:bodyPr wrap="square">
            <a:spAutoFit/>
          </a:bodyPr>
          <a:lstStyle/>
          <a:p>
            <a:pPr>
              <a:spcBef>
                <a:spcPct val="50000"/>
              </a:spcBef>
            </a:pPr>
            <a:r>
              <a:rPr lang="en-US" sz="2000" b="1" dirty="0" smtClean="0">
                <a:latin typeface="Cambria" pitchFamily="18" charset="0"/>
              </a:rPr>
              <a:t>Hw#5:  </a:t>
            </a:r>
            <a:r>
              <a:rPr lang="en-US" sz="2000" dirty="0" smtClean="0">
                <a:latin typeface="Cambria" pitchFamily="18" charset="0"/>
              </a:rPr>
              <a:t>Circuit </a:t>
            </a:r>
            <a:r>
              <a:rPr lang="en-US" sz="2000" dirty="0">
                <a:latin typeface="Cambria" pitchFamily="18" charset="0"/>
              </a:rPr>
              <a:t>design in </a:t>
            </a:r>
            <a:r>
              <a:rPr lang="en-US" sz="2000" dirty="0" err="1">
                <a:latin typeface="Cambria" pitchFamily="18" charset="0"/>
              </a:rPr>
              <a:t>Logisim</a:t>
            </a:r>
            <a:endParaRPr lang="en-US" sz="2000" dirty="0">
              <a:latin typeface="Cambria" pitchFamily="18" charset="0"/>
            </a:endParaRPr>
          </a:p>
        </p:txBody>
      </p:sp>
      <p:sp>
        <p:nvSpPr>
          <p:cNvPr id="5" name="TextBox 4"/>
          <p:cNvSpPr txBox="1"/>
          <p:nvPr/>
        </p:nvSpPr>
        <p:spPr>
          <a:xfrm>
            <a:off x="152400" y="152400"/>
            <a:ext cx="1579773" cy="523220"/>
          </a:xfrm>
          <a:prstGeom prst="rect">
            <a:avLst/>
          </a:prstGeom>
          <a:solidFill>
            <a:schemeClr val="bg1"/>
          </a:solidFill>
        </p:spPr>
        <p:txBody>
          <a:bodyPr wrap="square" rtlCol="0">
            <a:spAutoFit/>
          </a:bodyPr>
          <a:lstStyle/>
          <a:p>
            <a:pPr algn="r"/>
            <a:r>
              <a:rPr lang="en-US" sz="1400" dirty="0" smtClean="0">
                <a:latin typeface="Cambria" pitchFamily="18" charset="0"/>
              </a:rPr>
              <a:t>OK </a:t>
            </a:r>
            <a:r>
              <a:rPr lang="en-US" sz="1400" dirty="0" err="1" smtClean="0">
                <a:latin typeface="Cambria" pitchFamily="18" charset="0"/>
              </a:rPr>
              <a:t>Recursing</a:t>
            </a:r>
            <a:r>
              <a:rPr lang="en-US" sz="1400" dirty="0" smtClean="0">
                <a:latin typeface="Cambria" pitchFamily="18" charset="0"/>
              </a:rPr>
              <a:t>?</a:t>
            </a:r>
          </a:p>
          <a:p>
            <a:pPr algn="r"/>
            <a:r>
              <a:rPr lang="en-US" sz="1400" dirty="0" err="1" smtClean="0">
                <a:latin typeface="Cambria" pitchFamily="18" charset="0"/>
              </a:rPr>
              <a:t>OKer</a:t>
            </a:r>
            <a:r>
              <a:rPr lang="en-US" sz="1400" dirty="0" smtClean="0">
                <a:latin typeface="Cambria" pitchFamily="18" charset="0"/>
              </a:rPr>
              <a:t> than before?</a:t>
            </a:r>
            <a:endParaRPr lang="en-US" sz="1400" dirty="0">
              <a:latin typeface="Cambria" pitchFamily="18" charset="0"/>
            </a:endParaRPr>
          </a:p>
        </p:txBody>
      </p:sp>
      <p:grpSp>
        <p:nvGrpSpPr>
          <p:cNvPr id="16413" name="Group 68"/>
          <p:cNvGrpSpPr>
            <a:grpSpLocks/>
          </p:cNvGrpSpPr>
          <p:nvPr>
            <p:custDataLst>
              <p:tags r:id="rId6"/>
            </p:custDataLst>
          </p:nvPr>
        </p:nvGrpSpPr>
        <p:grpSpPr bwMode="auto">
          <a:xfrm>
            <a:off x="1048142" y="5490554"/>
            <a:ext cx="363538" cy="420688"/>
            <a:chOff x="2928" y="1051"/>
            <a:chExt cx="840" cy="957"/>
          </a:xfrm>
        </p:grpSpPr>
        <p:sp>
          <p:nvSpPr>
            <p:cNvPr id="16443" name="Freeform 69"/>
            <p:cNvSpPr>
              <a:spLocks/>
            </p:cNvSpPr>
            <p:nvPr>
              <p:custDataLst>
                <p:tags r:id="rId7"/>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444" name="Oval 70"/>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6445" name="Oval 71"/>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6" name="Oval 72"/>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7" name="Oval 73"/>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8" name="Oval 74"/>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9" name="Oval 75"/>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50" name="Oval 76"/>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51" name="AutoShape 77"/>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6452" name="Freeform 78"/>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453" name="Freeform 79"/>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454" name="Freeform 80"/>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455" name="Freeform 81"/>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6389" name="Text Box 13"/>
          <p:cNvSpPr txBox="1">
            <a:spLocks noChangeArrowheads="1"/>
          </p:cNvSpPr>
          <p:nvPr/>
        </p:nvSpPr>
        <p:spPr bwMode="auto">
          <a:xfrm>
            <a:off x="3967802" y="4126468"/>
            <a:ext cx="5001287" cy="369332"/>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dirty="0">
                <a:latin typeface="Cambria" pitchFamily="18" charset="0"/>
              </a:rPr>
              <a:t>A</a:t>
            </a:r>
            <a:r>
              <a:rPr lang="en-US" sz="1800" dirty="0" smtClean="0">
                <a:latin typeface="Cambria" pitchFamily="18" charset="0"/>
              </a:rPr>
              <a:t> </a:t>
            </a:r>
            <a:r>
              <a:rPr lang="en-US" sz="1800" dirty="0">
                <a:latin typeface="Cambria" pitchFamily="18" charset="0"/>
              </a:rPr>
              <a:t>circuit for </a:t>
            </a:r>
            <a:r>
              <a:rPr lang="en-US" sz="1800" b="1" i="1" dirty="0">
                <a:latin typeface="Cambria" pitchFamily="18" charset="0"/>
              </a:rPr>
              <a:t>any </a:t>
            </a:r>
            <a:r>
              <a:rPr lang="en-US" sz="1800" b="1" i="1" dirty="0" smtClean="0">
                <a:latin typeface="Cambria" pitchFamily="18" charset="0"/>
              </a:rPr>
              <a:t>function </a:t>
            </a:r>
            <a:r>
              <a:rPr lang="en-US" sz="1800" dirty="0">
                <a:latin typeface="Cambria" pitchFamily="18" charset="0"/>
              </a:rPr>
              <a:t>can be built </a:t>
            </a:r>
            <a:r>
              <a:rPr lang="en-US" sz="1800" dirty="0" smtClean="0">
                <a:latin typeface="Cambria" pitchFamily="18" charset="0"/>
              </a:rPr>
              <a:t>from …</a:t>
            </a:r>
            <a:endParaRPr lang="en-US" sz="1800" dirty="0">
              <a:latin typeface="Cambria" pitchFamily="18" charset="0"/>
            </a:endParaRPr>
          </a:p>
        </p:txBody>
      </p:sp>
      <p:sp>
        <p:nvSpPr>
          <p:cNvPr id="9" name="Rectangle 8"/>
          <p:cNvSpPr/>
          <p:nvPr/>
        </p:nvSpPr>
        <p:spPr>
          <a:xfrm>
            <a:off x="4973548" y="6305490"/>
            <a:ext cx="3941852" cy="400110"/>
          </a:xfrm>
          <a:prstGeom prst="rect">
            <a:avLst/>
          </a:prstGeom>
        </p:spPr>
        <p:txBody>
          <a:bodyPr wrap="square">
            <a:spAutoFit/>
          </a:bodyPr>
          <a:lstStyle/>
          <a:p>
            <a:pPr algn="r"/>
            <a:r>
              <a:rPr lang="en-US" sz="2000" i="1" dirty="0" smtClean="0">
                <a:latin typeface="Cambria" pitchFamily="18" charset="0"/>
              </a:rPr>
              <a:t> … </a:t>
            </a:r>
            <a:r>
              <a:rPr lang="en-US" sz="2000" b="1" i="1" dirty="0" smtClean="0">
                <a:latin typeface="Cambria" pitchFamily="18" charset="0"/>
              </a:rPr>
              <a:t>just</a:t>
            </a:r>
            <a:r>
              <a:rPr lang="en-US" sz="2000" dirty="0" smtClean="0">
                <a:latin typeface="Cambria" pitchFamily="18" charset="0"/>
              </a:rPr>
              <a:t> these three logic gates!</a:t>
            </a:r>
            <a:endParaRPr lang="en-US" sz="2000" dirty="0"/>
          </a:p>
        </p:txBody>
      </p:sp>
      <p:sp>
        <p:nvSpPr>
          <p:cNvPr id="39" name="Rectangle 58"/>
          <p:cNvSpPr>
            <a:spLocks noChangeArrowheads="1"/>
          </p:cNvSpPr>
          <p:nvPr/>
        </p:nvSpPr>
        <p:spPr bwMode="auto">
          <a:xfrm>
            <a:off x="2905008" y="1261857"/>
            <a:ext cx="1590792" cy="1015663"/>
          </a:xfrm>
          <a:prstGeom prst="rect">
            <a:avLst/>
          </a:prstGeom>
          <a:solidFill>
            <a:srgbClr val="FFCC99"/>
          </a:solidFill>
          <a:ln>
            <a:noFill/>
          </a:ln>
        </p:spPr>
        <p:txBody>
          <a:bodyPr wrap="square">
            <a:spAutoFit/>
          </a:bodyPr>
          <a:lstStyle/>
          <a:p>
            <a:pPr>
              <a:spcBef>
                <a:spcPct val="50000"/>
              </a:spcBef>
            </a:pPr>
            <a:r>
              <a:rPr lang="en-US" sz="2000" b="1" dirty="0" smtClean="0">
                <a:latin typeface="Cambria" pitchFamily="18" charset="0"/>
              </a:rPr>
              <a:t>Careers?!</a:t>
            </a:r>
            <a:r>
              <a:rPr lang="en-US" sz="2000" dirty="0" smtClean="0">
                <a:latin typeface="Cambria" pitchFamily="18" charset="0"/>
              </a:rPr>
              <a:t>  Fair on </a:t>
            </a:r>
            <a:r>
              <a:rPr lang="en-US" sz="2000" dirty="0" err="1" smtClean="0">
                <a:latin typeface="Cambria" pitchFamily="18" charset="0"/>
              </a:rPr>
              <a:t>Th</a:t>
            </a:r>
            <a:r>
              <a:rPr lang="en-US" sz="2000" dirty="0" smtClean="0">
                <a:latin typeface="Cambria" pitchFamily="18" charset="0"/>
              </a:rPr>
              <a:t> and F</a:t>
            </a:r>
            <a:endParaRPr lang="en-US" sz="2000" i="1" dirty="0">
              <a:latin typeface="Cambria" pitchFamily="18" charset="0"/>
            </a:endParaRPr>
          </a:p>
        </p:txBody>
      </p:sp>
      <p:sp>
        <p:nvSpPr>
          <p:cNvPr id="56" name="Rectangle 58"/>
          <p:cNvSpPr>
            <a:spLocks noChangeArrowheads="1"/>
          </p:cNvSpPr>
          <p:nvPr/>
        </p:nvSpPr>
        <p:spPr bwMode="auto">
          <a:xfrm>
            <a:off x="1787257" y="209490"/>
            <a:ext cx="3089543" cy="400110"/>
          </a:xfrm>
          <a:prstGeom prst="rect">
            <a:avLst/>
          </a:prstGeom>
          <a:noFill/>
          <a:ln w="19050">
            <a:solidFill>
              <a:schemeClr val="bg1"/>
            </a:solidFill>
          </a:ln>
        </p:spPr>
        <p:txBody>
          <a:bodyPr wrap="square">
            <a:spAutoFit/>
          </a:bodyPr>
          <a:lstStyle/>
          <a:p>
            <a:pPr>
              <a:spcBef>
                <a:spcPct val="50000"/>
              </a:spcBef>
            </a:pPr>
            <a:r>
              <a:rPr lang="en-US" sz="2000" b="1" dirty="0" smtClean="0">
                <a:latin typeface="Cambria" pitchFamily="18" charset="0"/>
              </a:rPr>
              <a:t>Hw#4:  </a:t>
            </a:r>
            <a:r>
              <a:rPr lang="en-US" sz="2000" dirty="0" smtClean="0">
                <a:latin typeface="Cambria" pitchFamily="18" charset="0"/>
              </a:rPr>
              <a:t>binary + Python</a:t>
            </a:r>
            <a:endParaRPr lang="en-US" sz="2000" dirty="0">
              <a:latin typeface="Cambria" pitchFamily="18" charset="0"/>
            </a:endParaRPr>
          </a:p>
        </p:txBody>
      </p:sp>
      <p:sp>
        <p:nvSpPr>
          <p:cNvPr id="46" name="Rounded Rectangle 45"/>
          <p:cNvSpPr/>
          <p:nvPr/>
        </p:nvSpPr>
        <p:spPr bwMode="auto">
          <a:xfrm>
            <a:off x="5006622" y="228600"/>
            <a:ext cx="4018845" cy="2302933"/>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pitchFamily="-105" charset="0"/>
              <a:ea typeface="ＭＳ Ｐゴシック" pitchFamily="-105" charset="-128"/>
              <a:cs typeface="ＭＳ Ｐゴシック" pitchFamily="-105" charset="-128"/>
            </a:endParaRPr>
          </a:p>
        </p:txBody>
      </p:sp>
      <p:sp>
        <p:nvSpPr>
          <p:cNvPr id="57" name="Text Box 78"/>
          <p:cNvSpPr txBox="1">
            <a:spLocks noChangeArrowheads="1"/>
          </p:cNvSpPr>
          <p:nvPr/>
        </p:nvSpPr>
        <p:spPr bwMode="auto">
          <a:xfrm>
            <a:off x="5387975" y="282750"/>
            <a:ext cx="327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ambria" pitchFamily="18" charset="0"/>
              </a:rPr>
              <a:t>Jotto Corner</a:t>
            </a:r>
          </a:p>
        </p:txBody>
      </p:sp>
      <p:sp>
        <p:nvSpPr>
          <p:cNvPr id="58" name="Rectangle 34"/>
          <p:cNvSpPr>
            <a:spLocks noChangeArrowheads="1"/>
          </p:cNvSpPr>
          <p:nvPr/>
        </p:nvSpPr>
        <p:spPr bwMode="auto">
          <a:xfrm>
            <a:off x="8163292" y="308906"/>
            <a:ext cx="620108" cy="230832"/>
          </a:xfrm>
          <a:prstGeom prst="rect">
            <a:avLst/>
          </a:prstGeom>
          <a:solidFill>
            <a:schemeClr val="bg1"/>
          </a:solidFill>
          <a:ln>
            <a:noFill/>
          </a:ln>
          <a:extLst/>
        </p:spPr>
        <p:txBody>
          <a:bodyPr wrap="square">
            <a:spAutoFit/>
          </a:bodyPr>
          <a:lstStyle/>
          <a:p>
            <a:r>
              <a:rPr lang="en-US" sz="900" dirty="0" smtClean="0">
                <a:latin typeface="Calibri" pitchFamily="-106" charset="0"/>
              </a:rPr>
              <a:t>Mo/</a:t>
            </a:r>
            <a:r>
              <a:rPr lang="en-US" sz="900" dirty="0" err="1" smtClean="0">
                <a:latin typeface="Calibri" pitchFamily="-106" charset="0"/>
              </a:rPr>
              <a:t>Kepa</a:t>
            </a:r>
            <a:endParaRPr lang="en-US" sz="900" dirty="0"/>
          </a:p>
        </p:txBody>
      </p:sp>
      <p:sp>
        <p:nvSpPr>
          <p:cNvPr id="59" name="TextBox 39"/>
          <p:cNvSpPr txBox="1">
            <a:spLocks noChangeArrowheads="1"/>
          </p:cNvSpPr>
          <p:nvPr/>
        </p:nvSpPr>
        <p:spPr bwMode="auto">
          <a:xfrm>
            <a:off x="5216482" y="1261857"/>
            <a:ext cx="902763" cy="1169551"/>
          </a:xfrm>
          <a:prstGeom prst="rect">
            <a:avLst/>
          </a:prstGeom>
          <a:solidFill>
            <a:schemeClr val="bg1"/>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1400" b="1" dirty="0" smtClean="0">
                <a:solidFill>
                  <a:srgbClr val="160CE3"/>
                </a:solidFill>
                <a:latin typeface="Calibri" panose="020F0502020204030204" pitchFamily="34" charset="0"/>
              </a:rPr>
              <a:t>alien: 2</a:t>
            </a:r>
          </a:p>
          <a:p>
            <a:pPr algn="ctr"/>
            <a:r>
              <a:rPr lang="en-US" sz="1400" b="1" dirty="0" smtClean="0">
                <a:solidFill>
                  <a:srgbClr val="160CE3"/>
                </a:solidFill>
                <a:latin typeface="Calibri" panose="020F0502020204030204" pitchFamily="34" charset="0"/>
              </a:rPr>
              <a:t>whole: 1</a:t>
            </a:r>
          </a:p>
          <a:p>
            <a:pPr algn="ctr"/>
            <a:r>
              <a:rPr lang="en-US" sz="1400" b="1" dirty="0" smtClean="0">
                <a:solidFill>
                  <a:srgbClr val="160CE3"/>
                </a:solidFill>
                <a:latin typeface="Calibri" panose="020F0502020204030204" pitchFamily="34" charset="0"/>
              </a:rPr>
              <a:t>sloth: 1 </a:t>
            </a:r>
          </a:p>
          <a:p>
            <a:pPr algn="ctr"/>
            <a:endParaRPr lang="en-US" sz="1400" b="1" dirty="0">
              <a:solidFill>
                <a:srgbClr val="160CE3"/>
              </a:solidFill>
              <a:latin typeface="Calibri" panose="020F0502020204030204" pitchFamily="34" charset="0"/>
            </a:endParaRPr>
          </a:p>
          <a:p>
            <a:pPr algn="ctr"/>
            <a:endParaRPr lang="en-US" sz="1400" b="1" dirty="0">
              <a:solidFill>
                <a:srgbClr val="160CE3"/>
              </a:solidFill>
              <a:latin typeface="Calibri" panose="020F0502020204030204" pitchFamily="34" charset="0"/>
            </a:endParaRPr>
          </a:p>
        </p:txBody>
      </p:sp>
      <p:sp>
        <p:nvSpPr>
          <p:cNvPr id="60" name="TextBox 40"/>
          <p:cNvSpPr txBox="1">
            <a:spLocks noChangeArrowheads="1"/>
          </p:cNvSpPr>
          <p:nvPr/>
        </p:nvSpPr>
        <p:spPr bwMode="auto">
          <a:xfrm>
            <a:off x="6221381" y="1261857"/>
            <a:ext cx="781111"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1400" b="1" dirty="0" smtClean="0">
                <a:solidFill>
                  <a:schemeClr val="bg1">
                    <a:lumMod val="50000"/>
                  </a:schemeClr>
                </a:solidFill>
                <a:latin typeface="Calibri" panose="020F0502020204030204" pitchFamily="34" charset="0"/>
              </a:rPr>
              <a:t>diner: </a:t>
            </a:r>
            <a:r>
              <a:rPr lang="en-US" sz="1400" b="1" dirty="0">
                <a:solidFill>
                  <a:schemeClr val="bg1">
                    <a:lumMod val="50000"/>
                  </a:schemeClr>
                </a:solidFill>
                <a:latin typeface="Calibri" panose="020F0502020204030204" pitchFamily="34" charset="0"/>
              </a:rPr>
              <a:t>1</a:t>
            </a:r>
            <a:endParaRPr lang="en-US" sz="1400" b="1" dirty="0" smtClean="0">
              <a:solidFill>
                <a:schemeClr val="bg1">
                  <a:lumMod val="50000"/>
                </a:schemeClr>
              </a:solidFill>
              <a:latin typeface="Calibri" panose="020F0502020204030204" pitchFamily="34" charset="0"/>
            </a:endParaRPr>
          </a:p>
          <a:p>
            <a:pPr algn="ctr"/>
            <a:r>
              <a:rPr lang="en-US" sz="1400" b="1" dirty="0" smtClean="0">
                <a:solidFill>
                  <a:schemeClr val="bg1">
                    <a:lumMod val="50000"/>
                  </a:schemeClr>
                </a:solidFill>
                <a:latin typeface="Calibri" panose="020F0502020204030204" pitchFamily="34" charset="0"/>
              </a:rPr>
              <a:t>savvy: 1</a:t>
            </a:r>
          </a:p>
          <a:p>
            <a:pPr algn="ctr"/>
            <a:r>
              <a:rPr lang="en-US" sz="1400" b="1" dirty="0" smtClean="0">
                <a:solidFill>
                  <a:schemeClr val="bg1">
                    <a:lumMod val="50000"/>
                  </a:schemeClr>
                </a:solidFill>
                <a:latin typeface="Calibri" panose="020F0502020204030204" pitchFamily="34" charset="0"/>
              </a:rPr>
              <a:t>flock:  2</a:t>
            </a:r>
          </a:p>
          <a:p>
            <a:pPr algn="ctr"/>
            <a:r>
              <a:rPr lang="en-US" sz="1400" b="1" dirty="0" smtClean="0">
                <a:solidFill>
                  <a:schemeClr val="bg1">
                    <a:lumMod val="50000"/>
                  </a:schemeClr>
                </a:solidFill>
                <a:latin typeface="Calibri" panose="020F0502020204030204" pitchFamily="34" charset="0"/>
              </a:rPr>
              <a:t>thumb:</a:t>
            </a:r>
          </a:p>
          <a:p>
            <a:pPr algn="ctr"/>
            <a:endParaRPr lang="en-US" sz="1400" b="1" dirty="0">
              <a:solidFill>
                <a:schemeClr val="bg1">
                  <a:lumMod val="50000"/>
                </a:schemeClr>
              </a:solidFill>
              <a:latin typeface="Calibri" panose="020F0502020204030204" pitchFamily="34" charset="0"/>
            </a:endParaRPr>
          </a:p>
        </p:txBody>
      </p:sp>
      <p:sp>
        <p:nvSpPr>
          <p:cNvPr id="61" name="Rectangle 60"/>
          <p:cNvSpPr/>
          <p:nvPr/>
        </p:nvSpPr>
        <p:spPr>
          <a:xfrm>
            <a:off x="6183839" y="822554"/>
            <a:ext cx="856195" cy="307777"/>
          </a:xfrm>
          <a:prstGeom prst="rect">
            <a:avLst/>
          </a:prstGeom>
        </p:spPr>
        <p:txBody>
          <a:bodyPr wrap="none">
            <a:spAutoFit/>
          </a:bodyPr>
          <a:lstStyle/>
          <a:p>
            <a:pPr lvl="0" algn="ctr"/>
            <a:r>
              <a:rPr lang="en-US" sz="1400" dirty="0">
                <a:latin typeface="Calibri" pitchFamily="-106" charset="0"/>
              </a:rPr>
              <a:t>my guess</a:t>
            </a:r>
          </a:p>
        </p:txBody>
      </p:sp>
      <p:sp>
        <p:nvSpPr>
          <p:cNvPr id="62" name="Rectangle 61"/>
          <p:cNvSpPr/>
          <p:nvPr/>
        </p:nvSpPr>
        <p:spPr>
          <a:xfrm>
            <a:off x="5216482" y="822554"/>
            <a:ext cx="893193" cy="307777"/>
          </a:xfrm>
          <a:prstGeom prst="rect">
            <a:avLst/>
          </a:prstGeom>
          <a:solidFill>
            <a:schemeClr val="bg1"/>
          </a:solidFill>
        </p:spPr>
        <p:txBody>
          <a:bodyPr wrap="none">
            <a:spAutoFit/>
          </a:bodyPr>
          <a:lstStyle/>
          <a:p>
            <a:pPr lvl="0" algn="ctr"/>
            <a:r>
              <a:rPr lang="en-US" sz="1400" dirty="0" smtClean="0">
                <a:latin typeface="Calibri" pitchFamily="-106" charset="0"/>
              </a:rPr>
              <a:t>AM guess</a:t>
            </a:r>
            <a:endParaRPr lang="en-US" sz="1400" dirty="0">
              <a:latin typeface="Calibri" pitchFamily="-106" charset="0"/>
            </a:endParaRPr>
          </a:p>
        </p:txBody>
      </p:sp>
      <p:sp>
        <p:nvSpPr>
          <p:cNvPr id="63" name="TextBox 39"/>
          <p:cNvSpPr txBox="1">
            <a:spLocks noChangeArrowheads="1"/>
          </p:cNvSpPr>
          <p:nvPr/>
        </p:nvSpPr>
        <p:spPr bwMode="auto">
          <a:xfrm>
            <a:off x="7116234" y="1259480"/>
            <a:ext cx="912333" cy="1169551"/>
          </a:xfrm>
          <a:prstGeom prst="rect">
            <a:avLst/>
          </a:prstGeom>
          <a:solidFill>
            <a:schemeClr val="bg1"/>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1400" b="1" dirty="0" smtClean="0">
                <a:solidFill>
                  <a:srgbClr val="CC3300"/>
                </a:solidFill>
                <a:latin typeface="Calibri" panose="020F0502020204030204" pitchFamily="34" charset="0"/>
              </a:rPr>
              <a:t>alien: 2</a:t>
            </a:r>
          </a:p>
          <a:p>
            <a:pPr algn="ctr"/>
            <a:r>
              <a:rPr lang="en-US" sz="1400" b="1" dirty="0" smtClean="0">
                <a:solidFill>
                  <a:srgbClr val="CC3300"/>
                </a:solidFill>
                <a:latin typeface="Calibri" panose="020F0502020204030204" pitchFamily="34" charset="0"/>
              </a:rPr>
              <a:t>bears: 2</a:t>
            </a:r>
          </a:p>
          <a:p>
            <a:pPr algn="ctr"/>
            <a:r>
              <a:rPr lang="en-US" sz="1400" b="1" dirty="0" smtClean="0">
                <a:solidFill>
                  <a:srgbClr val="CC3300"/>
                </a:solidFill>
                <a:latin typeface="Calibri" panose="020F0502020204030204" pitchFamily="34" charset="0"/>
              </a:rPr>
              <a:t>flour:  1 </a:t>
            </a:r>
          </a:p>
          <a:p>
            <a:pPr algn="ctr"/>
            <a:endParaRPr lang="en-US" sz="1400" b="1" dirty="0">
              <a:solidFill>
                <a:srgbClr val="CC3300"/>
              </a:solidFill>
              <a:latin typeface="Calibri" panose="020F0502020204030204" pitchFamily="34" charset="0"/>
            </a:endParaRPr>
          </a:p>
          <a:p>
            <a:pPr algn="ctr"/>
            <a:endParaRPr lang="en-US" sz="1400" b="1" dirty="0">
              <a:solidFill>
                <a:srgbClr val="CC3300"/>
              </a:solidFill>
              <a:latin typeface="Calibri" panose="020F0502020204030204" pitchFamily="34" charset="0"/>
            </a:endParaRPr>
          </a:p>
        </p:txBody>
      </p:sp>
      <p:sp>
        <p:nvSpPr>
          <p:cNvPr id="64" name="TextBox 40"/>
          <p:cNvSpPr txBox="1">
            <a:spLocks noChangeArrowheads="1"/>
          </p:cNvSpPr>
          <p:nvPr/>
        </p:nvSpPr>
        <p:spPr bwMode="auto">
          <a:xfrm>
            <a:off x="8111215" y="1259480"/>
            <a:ext cx="81144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1400" b="1" dirty="0" smtClean="0">
                <a:solidFill>
                  <a:schemeClr val="bg1">
                    <a:lumMod val="50000"/>
                  </a:schemeClr>
                </a:solidFill>
                <a:latin typeface="Calibri" panose="020F0502020204030204" pitchFamily="34" charset="0"/>
              </a:rPr>
              <a:t>diner: </a:t>
            </a:r>
            <a:r>
              <a:rPr lang="en-US" sz="1400" b="1" dirty="0">
                <a:solidFill>
                  <a:schemeClr val="bg1">
                    <a:lumMod val="50000"/>
                  </a:schemeClr>
                </a:solidFill>
                <a:latin typeface="Calibri" panose="020F0502020204030204" pitchFamily="34" charset="0"/>
              </a:rPr>
              <a:t>0</a:t>
            </a:r>
            <a:endParaRPr lang="en-US" sz="1400" b="1" dirty="0" smtClean="0">
              <a:solidFill>
                <a:schemeClr val="bg1">
                  <a:lumMod val="50000"/>
                </a:schemeClr>
              </a:solidFill>
              <a:latin typeface="Calibri" panose="020F0502020204030204" pitchFamily="34" charset="0"/>
            </a:endParaRPr>
          </a:p>
          <a:p>
            <a:pPr algn="ctr"/>
            <a:r>
              <a:rPr lang="en-US" sz="1400" b="1" dirty="0" smtClean="0">
                <a:solidFill>
                  <a:schemeClr val="bg1">
                    <a:lumMod val="50000"/>
                  </a:schemeClr>
                </a:solidFill>
                <a:latin typeface="Calibri" panose="020F0502020204030204" pitchFamily="34" charset="0"/>
              </a:rPr>
              <a:t>savvy: 1</a:t>
            </a:r>
          </a:p>
          <a:p>
            <a:pPr algn="ctr"/>
            <a:r>
              <a:rPr lang="en-US" sz="1400" b="1" dirty="0" smtClean="0">
                <a:solidFill>
                  <a:schemeClr val="bg1">
                    <a:lumMod val="50000"/>
                  </a:schemeClr>
                </a:solidFill>
                <a:latin typeface="Calibri" panose="020F0502020204030204" pitchFamily="34" charset="0"/>
              </a:rPr>
              <a:t>flock:  2</a:t>
            </a:r>
          </a:p>
          <a:p>
            <a:pPr algn="ctr"/>
            <a:r>
              <a:rPr lang="en-US" sz="1400" b="1" dirty="0" smtClean="0">
                <a:solidFill>
                  <a:schemeClr val="bg1">
                    <a:lumMod val="50000"/>
                  </a:schemeClr>
                </a:solidFill>
                <a:latin typeface="Calibri" panose="020F0502020204030204" pitchFamily="34" charset="0"/>
              </a:rPr>
              <a:t>thumb:  </a:t>
            </a:r>
            <a:endParaRPr lang="en-US" sz="1400" b="1" dirty="0">
              <a:solidFill>
                <a:schemeClr val="bg1">
                  <a:lumMod val="50000"/>
                </a:schemeClr>
              </a:solidFill>
              <a:latin typeface="Calibri" panose="020F0502020204030204" pitchFamily="34" charset="0"/>
            </a:endParaRPr>
          </a:p>
        </p:txBody>
      </p:sp>
      <p:sp>
        <p:nvSpPr>
          <p:cNvPr id="65" name="Rectangle 64"/>
          <p:cNvSpPr/>
          <p:nvPr/>
        </p:nvSpPr>
        <p:spPr>
          <a:xfrm>
            <a:off x="8088839" y="820177"/>
            <a:ext cx="856195" cy="307777"/>
          </a:xfrm>
          <a:prstGeom prst="rect">
            <a:avLst/>
          </a:prstGeom>
        </p:spPr>
        <p:txBody>
          <a:bodyPr wrap="none">
            <a:spAutoFit/>
          </a:bodyPr>
          <a:lstStyle/>
          <a:p>
            <a:pPr lvl="0" algn="ctr"/>
            <a:r>
              <a:rPr lang="en-US" sz="1400" dirty="0">
                <a:latin typeface="Calibri" pitchFamily="-106" charset="0"/>
              </a:rPr>
              <a:t>my guess</a:t>
            </a:r>
          </a:p>
        </p:txBody>
      </p:sp>
      <p:sp>
        <p:nvSpPr>
          <p:cNvPr id="66" name="Rectangle 65"/>
          <p:cNvSpPr/>
          <p:nvPr/>
        </p:nvSpPr>
        <p:spPr>
          <a:xfrm>
            <a:off x="7131414" y="820177"/>
            <a:ext cx="881973" cy="307777"/>
          </a:xfrm>
          <a:prstGeom prst="rect">
            <a:avLst/>
          </a:prstGeom>
          <a:solidFill>
            <a:schemeClr val="bg1"/>
          </a:solidFill>
        </p:spPr>
        <p:txBody>
          <a:bodyPr wrap="none">
            <a:spAutoFit/>
          </a:bodyPr>
          <a:lstStyle/>
          <a:p>
            <a:pPr lvl="0" algn="ctr"/>
            <a:r>
              <a:rPr lang="en-US" sz="1400" dirty="0">
                <a:latin typeface="Calibri" pitchFamily="-106" charset="0"/>
              </a:rPr>
              <a:t>P</a:t>
            </a:r>
            <a:r>
              <a:rPr lang="en-US" sz="1400" dirty="0" smtClean="0">
                <a:latin typeface="Calibri" pitchFamily="-106" charset="0"/>
              </a:rPr>
              <a:t>M guess</a:t>
            </a:r>
            <a:endParaRPr lang="en-US" sz="1400" dirty="0">
              <a:latin typeface="Calibri" pitchFamily="-106" charset="0"/>
            </a:endParaRPr>
          </a:p>
        </p:txBody>
      </p:sp>
      <p:sp>
        <p:nvSpPr>
          <p:cNvPr id="67" name="Rectangle 34"/>
          <p:cNvSpPr>
            <a:spLocks noChangeArrowheads="1"/>
          </p:cNvSpPr>
          <p:nvPr/>
        </p:nvSpPr>
        <p:spPr bwMode="auto">
          <a:xfrm>
            <a:off x="5437256" y="2215241"/>
            <a:ext cx="459194" cy="253916"/>
          </a:xfrm>
          <a:prstGeom prst="rect">
            <a:avLst/>
          </a:prstGeom>
          <a:solidFill>
            <a:schemeClr val="bg1">
              <a:lumMod val="95000"/>
            </a:schemeClr>
          </a:solidFill>
          <a:ln>
            <a:noFill/>
          </a:ln>
          <a:extLst/>
        </p:spPr>
        <p:txBody>
          <a:bodyPr wrap="square">
            <a:spAutoFit/>
          </a:bodyPr>
          <a:lstStyle/>
          <a:p>
            <a:r>
              <a:rPr lang="en-US" sz="1050" dirty="0" smtClean="0">
                <a:solidFill>
                  <a:srgbClr val="160CE3"/>
                </a:solidFill>
                <a:latin typeface="Calibri" pitchFamily="-106" charset="0"/>
              </a:rPr>
              <a:t>1125</a:t>
            </a:r>
            <a:endParaRPr lang="en-US" sz="900" dirty="0">
              <a:solidFill>
                <a:srgbClr val="160CE3"/>
              </a:solidFill>
            </a:endParaRPr>
          </a:p>
        </p:txBody>
      </p:sp>
      <p:sp>
        <p:nvSpPr>
          <p:cNvPr id="68" name="Rectangle 34"/>
          <p:cNvSpPr>
            <a:spLocks noChangeArrowheads="1"/>
          </p:cNvSpPr>
          <p:nvPr/>
        </p:nvSpPr>
        <p:spPr bwMode="auto">
          <a:xfrm>
            <a:off x="6358467" y="2215241"/>
            <a:ext cx="459194" cy="253916"/>
          </a:xfrm>
          <a:prstGeom prst="rect">
            <a:avLst/>
          </a:prstGeom>
          <a:solidFill>
            <a:schemeClr val="bg1">
              <a:lumMod val="95000"/>
            </a:schemeClr>
          </a:solidFill>
          <a:ln>
            <a:noFill/>
          </a:ln>
          <a:extLst/>
        </p:spPr>
        <p:txBody>
          <a:bodyPr wrap="square">
            <a:spAutoFit/>
          </a:bodyPr>
          <a:lstStyle/>
          <a:p>
            <a:r>
              <a:rPr lang="en-US" sz="1050" dirty="0" smtClean="0">
                <a:latin typeface="Calibri" pitchFamily="-106" charset="0"/>
              </a:rPr>
              <a:t>1249</a:t>
            </a:r>
            <a:endParaRPr lang="en-US" sz="900" dirty="0"/>
          </a:p>
        </p:txBody>
      </p:sp>
      <p:sp>
        <p:nvSpPr>
          <p:cNvPr id="69" name="Rectangle 34"/>
          <p:cNvSpPr>
            <a:spLocks noChangeArrowheads="1"/>
          </p:cNvSpPr>
          <p:nvPr/>
        </p:nvSpPr>
        <p:spPr bwMode="auto">
          <a:xfrm>
            <a:off x="7380417" y="2215241"/>
            <a:ext cx="459194" cy="253916"/>
          </a:xfrm>
          <a:prstGeom prst="rect">
            <a:avLst/>
          </a:prstGeom>
          <a:solidFill>
            <a:schemeClr val="bg1">
              <a:lumMod val="95000"/>
            </a:schemeClr>
          </a:solidFill>
          <a:ln>
            <a:noFill/>
          </a:ln>
          <a:extLst/>
        </p:spPr>
        <p:txBody>
          <a:bodyPr wrap="square">
            <a:spAutoFit/>
          </a:bodyPr>
          <a:lstStyle/>
          <a:p>
            <a:r>
              <a:rPr lang="en-US" sz="1050" dirty="0" smtClean="0">
                <a:solidFill>
                  <a:srgbClr val="CC3300"/>
                </a:solidFill>
                <a:latin typeface="Calibri" pitchFamily="-106" charset="0"/>
              </a:rPr>
              <a:t>925</a:t>
            </a:r>
            <a:endParaRPr lang="en-US" sz="900" dirty="0">
              <a:solidFill>
                <a:srgbClr val="CC3300"/>
              </a:solidFill>
            </a:endParaRPr>
          </a:p>
        </p:txBody>
      </p:sp>
      <p:sp>
        <p:nvSpPr>
          <p:cNvPr id="70" name="Rectangle 34"/>
          <p:cNvSpPr>
            <a:spLocks noChangeArrowheads="1"/>
          </p:cNvSpPr>
          <p:nvPr/>
        </p:nvSpPr>
        <p:spPr bwMode="auto">
          <a:xfrm>
            <a:off x="8301628" y="2215241"/>
            <a:ext cx="459194" cy="253916"/>
          </a:xfrm>
          <a:prstGeom prst="rect">
            <a:avLst/>
          </a:prstGeom>
          <a:solidFill>
            <a:schemeClr val="bg1">
              <a:lumMod val="95000"/>
            </a:schemeClr>
          </a:solidFill>
          <a:ln>
            <a:noFill/>
          </a:ln>
          <a:extLst/>
        </p:spPr>
        <p:txBody>
          <a:bodyPr wrap="square">
            <a:spAutoFit/>
          </a:bodyPr>
          <a:lstStyle/>
          <a:p>
            <a:r>
              <a:rPr lang="en-US" sz="1050" dirty="0" smtClean="0">
                <a:latin typeface="Calibri" pitchFamily="-106" charset="0"/>
              </a:rPr>
              <a:t>574</a:t>
            </a:r>
            <a:endParaRPr lang="en-US" sz="900" dirty="0"/>
          </a:p>
        </p:txBody>
      </p:sp>
      <p:sp>
        <p:nvSpPr>
          <p:cNvPr id="71" name="Rectangle 70"/>
          <p:cNvSpPr/>
          <p:nvPr/>
        </p:nvSpPr>
        <p:spPr>
          <a:xfrm>
            <a:off x="6553200" y="2458746"/>
            <a:ext cx="974946" cy="230832"/>
          </a:xfrm>
          <a:prstGeom prst="rect">
            <a:avLst/>
          </a:prstGeom>
          <a:solidFill>
            <a:schemeClr val="bg1">
              <a:lumMod val="95000"/>
            </a:schemeClr>
          </a:solidFill>
        </p:spPr>
        <p:txBody>
          <a:bodyPr wrap="none">
            <a:spAutoFit/>
          </a:bodyPr>
          <a:lstStyle/>
          <a:p>
            <a:pPr lvl="0"/>
            <a:r>
              <a:rPr lang="en-US" sz="900" dirty="0">
                <a:solidFill>
                  <a:srgbClr val="000000"/>
                </a:solidFill>
                <a:latin typeface="Calibri" pitchFamily="-106" charset="0"/>
              </a:rPr>
              <a:t>words remaining</a:t>
            </a:r>
            <a:endParaRPr lang="en-US" sz="900" dirty="0">
              <a:solidFill>
                <a:srgbClr val="000000"/>
              </a:solidFill>
            </a:endParaRPr>
          </a:p>
        </p:txBody>
      </p:sp>
      <p:cxnSp>
        <p:nvCxnSpPr>
          <p:cNvPr id="72" name="Straight Connector 71"/>
          <p:cNvCxnSpPr/>
          <p:nvPr/>
        </p:nvCxnSpPr>
        <p:spPr bwMode="auto">
          <a:xfrm>
            <a:off x="7528146" y="2574162"/>
            <a:ext cx="1232676" cy="0"/>
          </a:xfrm>
          <a:prstGeom prst="line">
            <a:avLst/>
          </a:prstGeom>
          <a:noFill/>
          <a:ln w="3175" cap="flat" cmpd="sng" algn="ctr">
            <a:solidFill>
              <a:schemeClr val="bg1">
                <a:lumMod val="65000"/>
              </a:schemeClr>
            </a:solidFill>
            <a:prstDash val="solid"/>
            <a:round/>
            <a:headEnd type="none" w="med" len="med"/>
            <a:tailEnd type="none" w="med" len="med"/>
          </a:ln>
          <a:effectLst/>
        </p:spPr>
      </p:cxnSp>
      <p:cxnSp>
        <p:nvCxnSpPr>
          <p:cNvPr id="73" name="Straight Connector 72"/>
          <p:cNvCxnSpPr/>
          <p:nvPr/>
        </p:nvCxnSpPr>
        <p:spPr bwMode="auto">
          <a:xfrm>
            <a:off x="5320524" y="2574162"/>
            <a:ext cx="1232676" cy="0"/>
          </a:xfrm>
          <a:prstGeom prst="line">
            <a:avLst/>
          </a:prstGeom>
          <a:noFill/>
          <a:ln w="3175" cap="flat" cmpd="sng" algn="ctr">
            <a:solidFill>
              <a:schemeClr val="bg1">
                <a:lumMod val="65000"/>
              </a:schemeClr>
            </a:solidFill>
            <a:prstDash val="solid"/>
            <a:round/>
            <a:headEnd type="none" w="med" len="med"/>
            <a:tailEnd type="none" w="med" len="med"/>
          </a:ln>
          <a:effectLst/>
        </p:spPr>
      </p:cxnSp>
      <p:pic>
        <p:nvPicPr>
          <p:cNvPr id="6" name="Picture 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1055" y="994440"/>
            <a:ext cx="2487820" cy="1977360"/>
          </a:xfrm>
          <a:prstGeom prst="rect">
            <a:avLst/>
          </a:prstGeom>
        </p:spPr>
      </p:pic>
      <p:sp>
        <p:nvSpPr>
          <p:cNvPr id="55" name="Rectangle 58"/>
          <p:cNvSpPr>
            <a:spLocks noChangeArrowheads="1"/>
          </p:cNvSpPr>
          <p:nvPr/>
        </p:nvSpPr>
        <p:spPr bwMode="auto">
          <a:xfrm>
            <a:off x="300900" y="2704013"/>
            <a:ext cx="947796" cy="215444"/>
          </a:xfrm>
          <a:prstGeom prst="rect">
            <a:avLst/>
          </a:prstGeom>
          <a:solidFill>
            <a:schemeClr val="bg1">
              <a:lumMod val="95000"/>
            </a:schemeClr>
          </a:solidFill>
          <a:ln>
            <a:noFill/>
          </a:ln>
        </p:spPr>
        <p:txBody>
          <a:bodyPr wrap="square">
            <a:spAutoFit/>
          </a:bodyPr>
          <a:lstStyle/>
          <a:p>
            <a:pPr algn="l">
              <a:spcBef>
                <a:spcPct val="50000"/>
              </a:spcBef>
            </a:pPr>
            <a:r>
              <a:rPr lang="en-US" sz="800" b="1" dirty="0" smtClean="0">
                <a:latin typeface="Cambria" pitchFamily="18" charset="0"/>
              </a:rPr>
              <a:t>Thanks, Nick F.!</a:t>
            </a:r>
            <a:endParaRPr lang="en-US" sz="800" i="1" dirty="0">
              <a:latin typeface="Cambria"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3452812" y="1978025"/>
            <a:ext cx="1585913" cy="4803775"/>
          </a:xfrm>
          <a:prstGeom prst="roundRect">
            <a:avLst/>
          </a:prstGeom>
          <a:solidFill>
            <a:srgbClr val="CCECFF"/>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39939" name="Rounded Rectangle 79"/>
          <p:cNvSpPr>
            <a:spLocks noChangeArrowheads="1"/>
          </p:cNvSpPr>
          <p:nvPr/>
        </p:nvSpPr>
        <p:spPr bwMode="auto">
          <a:xfrm>
            <a:off x="609600" y="2401887"/>
            <a:ext cx="59515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0" name="Rounded Rectangle 96"/>
          <p:cNvSpPr>
            <a:spLocks noChangeArrowheads="1"/>
          </p:cNvSpPr>
          <p:nvPr/>
        </p:nvSpPr>
        <p:spPr bwMode="auto">
          <a:xfrm>
            <a:off x="609600" y="6249987"/>
            <a:ext cx="59515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1" name="Rounded Rectangle 97"/>
          <p:cNvSpPr>
            <a:spLocks noChangeArrowheads="1"/>
          </p:cNvSpPr>
          <p:nvPr/>
        </p:nvSpPr>
        <p:spPr bwMode="auto">
          <a:xfrm>
            <a:off x="609600" y="5700712"/>
            <a:ext cx="5951537" cy="280988"/>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2" name="Rounded Rectangle 98"/>
          <p:cNvSpPr>
            <a:spLocks noChangeArrowheads="1"/>
          </p:cNvSpPr>
          <p:nvPr/>
        </p:nvSpPr>
        <p:spPr bwMode="auto">
          <a:xfrm>
            <a:off x="609600" y="5149850"/>
            <a:ext cx="5951537" cy="282575"/>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3" name="Rounded Rectangle 99"/>
          <p:cNvSpPr>
            <a:spLocks noChangeArrowheads="1"/>
          </p:cNvSpPr>
          <p:nvPr/>
        </p:nvSpPr>
        <p:spPr bwMode="auto">
          <a:xfrm>
            <a:off x="609600" y="4600575"/>
            <a:ext cx="59515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4" name="Rounded Rectangle 100"/>
          <p:cNvSpPr>
            <a:spLocks noChangeArrowheads="1"/>
          </p:cNvSpPr>
          <p:nvPr/>
        </p:nvSpPr>
        <p:spPr bwMode="auto">
          <a:xfrm>
            <a:off x="609600" y="4051300"/>
            <a:ext cx="59515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5" name="Rounded Rectangle 101"/>
          <p:cNvSpPr>
            <a:spLocks noChangeArrowheads="1"/>
          </p:cNvSpPr>
          <p:nvPr/>
        </p:nvSpPr>
        <p:spPr bwMode="auto">
          <a:xfrm>
            <a:off x="609600" y="3502025"/>
            <a:ext cx="5951537" cy="280987"/>
          </a:xfrm>
          <a:prstGeom prst="roundRect">
            <a:avLst>
              <a:gd name="adj" fmla="val 16667"/>
            </a:avLst>
          </a:prstGeom>
          <a:solidFill>
            <a:srgbClr val="FFCC99"/>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6" name="Rounded Rectangle 102"/>
          <p:cNvSpPr>
            <a:spLocks noChangeArrowheads="1"/>
          </p:cNvSpPr>
          <p:nvPr/>
        </p:nvSpPr>
        <p:spPr bwMode="auto">
          <a:xfrm>
            <a:off x="609600" y="2951162"/>
            <a:ext cx="59515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7" name="Text Box 5"/>
          <p:cNvSpPr txBox="1">
            <a:spLocks noChangeArrowheads="1"/>
          </p:cNvSpPr>
          <p:nvPr>
            <p:custDataLst>
              <p:tags r:id="rId1"/>
            </p:custDataLst>
          </p:nvPr>
        </p:nvSpPr>
        <p:spPr bwMode="auto">
          <a:xfrm>
            <a:off x="457200" y="271175"/>
            <a:ext cx="31971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800" i="1" u="sng" dirty="0">
                <a:latin typeface="Cambria" pitchFamily="18" charset="0"/>
              </a:rPr>
              <a:t>All</a:t>
            </a:r>
            <a:r>
              <a:rPr lang="en-US" sz="2800" i="1" dirty="0">
                <a:latin typeface="Cambria" pitchFamily="18" charset="0"/>
              </a:rPr>
              <a:t> </a:t>
            </a:r>
            <a:r>
              <a:rPr lang="en-US" sz="2800" i="1" dirty="0" smtClean="0">
                <a:latin typeface="Cambria" pitchFamily="18" charset="0"/>
              </a:rPr>
              <a:t>computations…</a:t>
            </a:r>
            <a:endParaRPr lang="en-US" sz="2800" i="1" dirty="0">
              <a:latin typeface="Cambria" pitchFamily="18" charset="0"/>
            </a:endParaRPr>
          </a:p>
        </p:txBody>
      </p:sp>
      <p:sp>
        <p:nvSpPr>
          <p:cNvPr id="39948" name="Rectangle 6"/>
          <p:cNvSpPr>
            <a:spLocks noChangeArrowheads="1"/>
          </p:cNvSpPr>
          <p:nvPr>
            <p:custDataLst>
              <p:tags r:id="rId2"/>
            </p:custDataLst>
          </p:nvPr>
        </p:nvSpPr>
        <p:spPr bwMode="auto">
          <a:xfrm>
            <a:off x="5037136" y="271175"/>
            <a:ext cx="37782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nchor="ctr">
            <a:spAutoFit/>
          </a:bodyPr>
          <a:lstStyle/>
          <a:p>
            <a:pPr algn="r"/>
            <a:r>
              <a:rPr lang="en-US" sz="2800" dirty="0" smtClean="0">
                <a:latin typeface="Cambria" pitchFamily="18" charset="0"/>
              </a:rPr>
              <a:t>…are </a:t>
            </a:r>
            <a:r>
              <a:rPr lang="en-US" sz="2800" dirty="0">
                <a:latin typeface="Cambria" pitchFamily="18" charset="0"/>
              </a:rPr>
              <a:t>simply </a:t>
            </a:r>
            <a:r>
              <a:rPr lang="en-US" sz="2800" b="1" i="1" dirty="0" err="1" smtClean="0">
                <a:latin typeface="Cambria" pitchFamily="18" charset="0"/>
              </a:rPr>
              <a:t>f'ns</a:t>
            </a:r>
            <a:r>
              <a:rPr lang="en-US" sz="2800" b="1" i="1" dirty="0" smtClean="0">
                <a:latin typeface="Cambria" pitchFamily="18" charset="0"/>
              </a:rPr>
              <a:t> </a:t>
            </a:r>
            <a:r>
              <a:rPr lang="en-US" sz="2800" b="1" i="1" dirty="0">
                <a:latin typeface="Cambria" pitchFamily="18" charset="0"/>
              </a:rPr>
              <a:t>of bits</a:t>
            </a:r>
            <a:endParaRPr lang="en-US" sz="2800" i="1" dirty="0">
              <a:latin typeface="Cambria" pitchFamily="18" charset="0"/>
            </a:endParaRPr>
          </a:p>
        </p:txBody>
      </p:sp>
      <p:sp>
        <p:nvSpPr>
          <p:cNvPr id="39949" name="TextBox 2"/>
          <p:cNvSpPr txBox="1">
            <a:spLocks noChangeArrowheads="1"/>
          </p:cNvSpPr>
          <p:nvPr/>
        </p:nvSpPr>
        <p:spPr bwMode="auto">
          <a:xfrm>
            <a:off x="835025" y="204787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0" name="TextBox 48"/>
          <p:cNvSpPr txBox="1">
            <a:spLocks noChangeArrowheads="1"/>
          </p:cNvSpPr>
          <p:nvPr/>
        </p:nvSpPr>
        <p:spPr bwMode="auto">
          <a:xfrm>
            <a:off x="2249487" y="204787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1" name="TextBox 49"/>
          <p:cNvSpPr txBox="1">
            <a:spLocks noChangeArrowheads="1"/>
          </p:cNvSpPr>
          <p:nvPr/>
        </p:nvSpPr>
        <p:spPr bwMode="auto">
          <a:xfrm>
            <a:off x="835025" y="232251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2" name="TextBox 50"/>
          <p:cNvSpPr txBox="1">
            <a:spLocks noChangeArrowheads="1"/>
          </p:cNvSpPr>
          <p:nvPr/>
        </p:nvSpPr>
        <p:spPr bwMode="auto">
          <a:xfrm>
            <a:off x="2249487" y="232251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53" name="TextBox 51"/>
          <p:cNvSpPr txBox="1">
            <a:spLocks noChangeArrowheads="1"/>
          </p:cNvSpPr>
          <p:nvPr/>
        </p:nvSpPr>
        <p:spPr bwMode="auto">
          <a:xfrm>
            <a:off x="835025" y="2598737"/>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4" name="TextBox 52"/>
          <p:cNvSpPr txBox="1">
            <a:spLocks noChangeArrowheads="1"/>
          </p:cNvSpPr>
          <p:nvPr/>
        </p:nvSpPr>
        <p:spPr bwMode="auto">
          <a:xfrm>
            <a:off x="2249487" y="2598737"/>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55" name="TextBox 53"/>
          <p:cNvSpPr txBox="1">
            <a:spLocks noChangeArrowheads="1"/>
          </p:cNvSpPr>
          <p:nvPr/>
        </p:nvSpPr>
        <p:spPr bwMode="auto">
          <a:xfrm>
            <a:off x="835025" y="2873375"/>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6" name="TextBox 54"/>
          <p:cNvSpPr txBox="1">
            <a:spLocks noChangeArrowheads="1"/>
          </p:cNvSpPr>
          <p:nvPr/>
        </p:nvSpPr>
        <p:spPr bwMode="auto">
          <a:xfrm>
            <a:off x="2249487" y="2873375"/>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57" name="TextBox 55"/>
          <p:cNvSpPr txBox="1">
            <a:spLocks noChangeArrowheads="1"/>
          </p:cNvSpPr>
          <p:nvPr/>
        </p:nvSpPr>
        <p:spPr bwMode="auto">
          <a:xfrm>
            <a:off x="835025" y="314801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58" name="TextBox 56"/>
          <p:cNvSpPr txBox="1">
            <a:spLocks noChangeArrowheads="1"/>
          </p:cNvSpPr>
          <p:nvPr/>
        </p:nvSpPr>
        <p:spPr bwMode="auto">
          <a:xfrm>
            <a:off x="2249487" y="314801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9" name="TextBox 57"/>
          <p:cNvSpPr txBox="1">
            <a:spLocks noChangeArrowheads="1"/>
          </p:cNvSpPr>
          <p:nvPr/>
        </p:nvSpPr>
        <p:spPr bwMode="auto">
          <a:xfrm>
            <a:off x="835025" y="3422650"/>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60" name="TextBox 58"/>
          <p:cNvSpPr txBox="1">
            <a:spLocks noChangeArrowheads="1"/>
          </p:cNvSpPr>
          <p:nvPr/>
        </p:nvSpPr>
        <p:spPr bwMode="auto">
          <a:xfrm>
            <a:off x="2249487" y="3422650"/>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61" name="TextBox 59"/>
          <p:cNvSpPr txBox="1">
            <a:spLocks noChangeArrowheads="1"/>
          </p:cNvSpPr>
          <p:nvPr/>
        </p:nvSpPr>
        <p:spPr bwMode="auto">
          <a:xfrm>
            <a:off x="835025" y="3697287"/>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62" name="TextBox 60"/>
          <p:cNvSpPr txBox="1">
            <a:spLocks noChangeArrowheads="1"/>
          </p:cNvSpPr>
          <p:nvPr/>
        </p:nvSpPr>
        <p:spPr bwMode="auto">
          <a:xfrm>
            <a:off x="2249487" y="3697287"/>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63" name="TextBox 61"/>
          <p:cNvSpPr txBox="1">
            <a:spLocks noChangeArrowheads="1"/>
          </p:cNvSpPr>
          <p:nvPr/>
        </p:nvSpPr>
        <p:spPr bwMode="auto">
          <a:xfrm>
            <a:off x="835025" y="397192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64" name="TextBox 62"/>
          <p:cNvSpPr txBox="1">
            <a:spLocks noChangeArrowheads="1"/>
          </p:cNvSpPr>
          <p:nvPr/>
        </p:nvSpPr>
        <p:spPr bwMode="auto">
          <a:xfrm>
            <a:off x="2249487" y="397192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65" name="TextBox 63"/>
          <p:cNvSpPr txBox="1">
            <a:spLocks noChangeArrowheads="1"/>
          </p:cNvSpPr>
          <p:nvPr/>
        </p:nvSpPr>
        <p:spPr bwMode="auto">
          <a:xfrm>
            <a:off x="835025" y="424656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66" name="TextBox 64"/>
          <p:cNvSpPr txBox="1">
            <a:spLocks noChangeArrowheads="1"/>
          </p:cNvSpPr>
          <p:nvPr/>
        </p:nvSpPr>
        <p:spPr bwMode="auto">
          <a:xfrm>
            <a:off x="2249487" y="424656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67" name="TextBox 65"/>
          <p:cNvSpPr txBox="1">
            <a:spLocks noChangeArrowheads="1"/>
          </p:cNvSpPr>
          <p:nvPr/>
        </p:nvSpPr>
        <p:spPr bwMode="auto">
          <a:xfrm>
            <a:off x="835025" y="4522787"/>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68" name="TextBox 66"/>
          <p:cNvSpPr txBox="1">
            <a:spLocks noChangeArrowheads="1"/>
          </p:cNvSpPr>
          <p:nvPr/>
        </p:nvSpPr>
        <p:spPr bwMode="auto">
          <a:xfrm>
            <a:off x="2249487" y="4522787"/>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69" name="TextBox 67"/>
          <p:cNvSpPr txBox="1">
            <a:spLocks noChangeArrowheads="1"/>
          </p:cNvSpPr>
          <p:nvPr/>
        </p:nvSpPr>
        <p:spPr bwMode="auto">
          <a:xfrm>
            <a:off x="835025" y="479742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70" name="TextBox 68"/>
          <p:cNvSpPr txBox="1">
            <a:spLocks noChangeArrowheads="1"/>
          </p:cNvSpPr>
          <p:nvPr/>
        </p:nvSpPr>
        <p:spPr bwMode="auto">
          <a:xfrm>
            <a:off x="2249487" y="479742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71" name="TextBox 69"/>
          <p:cNvSpPr txBox="1">
            <a:spLocks noChangeArrowheads="1"/>
          </p:cNvSpPr>
          <p:nvPr/>
        </p:nvSpPr>
        <p:spPr bwMode="auto">
          <a:xfrm>
            <a:off x="835025" y="507206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72" name="TextBox 70"/>
          <p:cNvSpPr txBox="1">
            <a:spLocks noChangeArrowheads="1"/>
          </p:cNvSpPr>
          <p:nvPr/>
        </p:nvSpPr>
        <p:spPr bwMode="auto">
          <a:xfrm>
            <a:off x="2249487" y="507206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73" name="TextBox 71"/>
          <p:cNvSpPr txBox="1">
            <a:spLocks noChangeArrowheads="1"/>
          </p:cNvSpPr>
          <p:nvPr/>
        </p:nvSpPr>
        <p:spPr bwMode="auto">
          <a:xfrm>
            <a:off x="835025" y="5346700"/>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74" name="TextBox 72"/>
          <p:cNvSpPr txBox="1">
            <a:spLocks noChangeArrowheads="1"/>
          </p:cNvSpPr>
          <p:nvPr/>
        </p:nvSpPr>
        <p:spPr bwMode="auto">
          <a:xfrm>
            <a:off x="2249487" y="5346700"/>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75" name="TextBox 73"/>
          <p:cNvSpPr txBox="1">
            <a:spLocks noChangeArrowheads="1"/>
          </p:cNvSpPr>
          <p:nvPr/>
        </p:nvSpPr>
        <p:spPr bwMode="auto">
          <a:xfrm>
            <a:off x="835025" y="5621337"/>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76" name="TextBox 74"/>
          <p:cNvSpPr txBox="1">
            <a:spLocks noChangeArrowheads="1"/>
          </p:cNvSpPr>
          <p:nvPr/>
        </p:nvSpPr>
        <p:spPr bwMode="auto">
          <a:xfrm>
            <a:off x="2249487" y="5621337"/>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77" name="TextBox 75"/>
          <p:cNvSpPr txBox="1">
            <a:spLocks noChangeArrowheads="1"/>
          </p:cNvSpPr>
          <p:nvPr/>
        </p:nvSpPr>
        <p:spPr bwMode="auto">
          <a:xfrm>
            <a:off x="835025" y="589597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78" name="TextBox 76"/>
          <p:cNvSpPr txBox="1">
            <a:spLocks noChangeArrowheads="1"/>
          </p:cNvSpPr>
          <p:nvPr/>
        </p:nvSpPr>
        <p:spPr bwMode="auto">
          <a:xfrm>
            <a:off x="2249487" y="589597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79" name="TextBox 77"/>
          <p:cNvSpPr txBox="1">
            <a:spLocks noChangeArrowheads="1"/>
          </p:cNvSpPr>
          <p:nvPr/>
        </p:nvSpPr>
        <p:spPr bwMode="auto">
          <a:xfrm>
            <a:off x="835025" y="6172200"/>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80" name="TextBox 78"/>
          <p:cNvSpPr txBox="1">
            <a:spLocks noChangeArrowheads="1"/>
          </p:cNvSpPr>
          <p:nvPr/>
        </p:nvSpPr>
        <p:spPr bwMode="auto">
          <a:xfrm>
            <a:off x="2249487" y="6172200"/>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81" name="TextBox 80"/>
          <p:cNvSpPr txBox="1">
            <a:spLocks noChangeArrowheads="1"/>
          </p:cNvSpPr>
          <p:nvPr/>
        </p:nvSpPr>
        <p:spPr bwMode="auto">
          <a:xfrm>
            <a:off x="5483225" y="204787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000</a:t>
            </a:r>
          </a:p>
        </p:txBody>
      </p:sp>
      <p:sp>
        <p:nvSpPr>
          <p:cNvPr id="39982" name="TextBox 81"/>
          <p:cNvSpPr txBox="1">
            <a:spLocks noChangeArrowheads="1"/>
          </p:cNvSpPr>
          <p:nvPr/>
        </p:nvSpPr>
        <p:spPr bwMode="auto">
          <a:xfrm>
            <a:off x="5483225" y="232251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001</a:t>
            </a:r>
          </a:p>
        </p:txBody>
      </p:sp>
      <p:sp>
        <p:nvSpPr>
          <p:cNvPr id="39983" name="TextBox 82"/>
          <p:cNvSpPr txBox="1">
            <a:spLocks noChangeArrowheads="1"/>
          </p:cNvSpPr>
          <p:nvPr/>
        </p:nvSpPr>
        <p:spPr bwMode="auto">
          <a:xfrm>
            <a:off x="5483225" y="2598737"/>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010</a:t>
            </a:r>
          </a:p>
        </p:txBody>
      </p:sp>
      <p:sp>
        <p:nvSpPr>
          <p:cNvPr id="39984" name="TextBox 83"/>
          <p:cNvSpPr txBox="1">
            <a:spLocks noChangeArrowheads="1"/>
          </p:cNvSpPr>
          <p:nvPr/>
        </p:nvSpPr>
        <p:spPr bwMode="auto">
          <a:xfrm>
            <a:off x="5483225" y="2873375"/>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011</a:t>
            </a:r>
          </a:p>
        </p:txBody>
      </p:sp>
      <p:sp>
        <p:nvSpPr>
          <p:cNvPr id="39985" name="TextBox 84"/>
          <p:cNvSpPr txBox="1">
            <a:spLocks noChangeArrowheads="1"/>
          </p:cNvSpPr>
          <p:nvPr/>
        </p:nvSpPr>
        <p:spPr bwMode="auto">
          <a:xfrm>
            <a:off x="5483225" y="314801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001</a:t>
            </a:r>
          </a:p>
        </p:txBody>
      </p:sp>
      <p:sp>
        <p:nvSpPr>
          <p:cNvPr id="39986" name="TextBox 85"/>
          <p:cNvSpPr txBox="1">
            <a:spLocks noChangeArrowheads="1"/>
          </p:cNvSpPr>
          <p:nvPr/>
        </p:nvSpPr>
        <p:spPr bwMode="auto">
          <a:xfrm>
            <a:off x="5483225" y="3422650"/>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010</a:t>
            </a:r>
          </a:p>
        </p:txBody>
      </p:sp>
      <p:sp>
        <p:nvSpPr>
          <p:cNvPr id="39987" name="TextBox 86"/>
          <p:cNvSpPr txBox="1">
            <a:spLocks noChangeArrowheads="1"/>
          </p:cNvSpPr>
          <p:nvPr/>
        </p:nvSpPr>
        <p:spPr bwMode="auto">
          <a:xfrm>
            <a:off x="5483225" y="3697287"/>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011</a:t>
            </a:r>
          </a:p>
        </p:txBody>
      </p:sp>
      <p:sp>
        <p:nvSpPr>
          <p:cNvPr id="39988" name="TextBox 87"/>
          <p:cNvSpPr txBox="1">
            <a:spLocks noChangeArrowheads="1"/>
          </p:cNvSpPr>
          <p:nvPr/>
        </p:nvSpPr>
        <p:spPr bwMode="auto">
          <a:xfrm>
            <a:off x="5483225" y="397192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100</a:t>
            </a:r>
          </a:p>
        </p:txBody>
      </p:sp>
      <p:sp>
        <p:nvSpPr>
          <p:cNvPr id="39989" name="TextBox 88"/>
          <p:cNvSpPr txBox="1">
            <a:spLocks noChangeArrowheads="1"/>
          </p:cNvSpPr>
          <p:nvPr/>
        </p:nvSpPr>
        <p:spPr bwMode="auto">
          <a:xfrm>
            <a:off x="5483225" y="424656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010</a:t>
            </a:r>
          </a:p>
        </p:txBody>
      </p:sp>
      <p:sp>
        <p:nvSpPr>
          <p:cNvPr id="39990" name="TextBox 89"/>
          <p:cNvSpPr txBox="1">
            <a:spLocks noChangeArrowheads="1"/>
          </p:cNvSpPr>
          <p:nvPr/>
        </p:nvSpPr>
        <p:spPr bwMode="auto">
          <a:xfrm>
            <a:off x="5483225" y="4522787"/>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011</a:t>
            </a:r>
          </a:p>
        </p:txBody>
      </p:sp>
      <p:sp>
        <p:nvSpPr>
          <p:cNvPr id="39991" name="TextBox 90"/>
          <p:cNvSpPr txBox="1">
            <a:spLocks noChangeArrowheads="1"/>
          </p:cNvSpPr>
          <p:nvPr/>
        </p:nvSpPr>
        <p:spPr bwMode="auto">
          <a:xfrm>
            <a:off x="5483225" y="507206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101</a:t>
            </a:r>
          </a:p>
        </p:txBody>
      </p:sp>
      <p:sp>
        <p:nvSpPr>
          <p:cNvPr id="39992" name="TextBox 91"/>
          <p:cNvSpPr txBox="1">
            <a:spLocks noChangeArrowheads="1"/>
          </p:cNvSpPr>
          <p:nvPr/>
        </p:nvSpPr>
        <p:spPr bwMode="auto">
          <a:xfrm>
            <a:off x="5483225" y="5621337"/>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100</a:t>
            </a:r>
          </a:p>
        </p:txBody>
      </p:sp>
      <p:sp>
        <p:nvSpPr>
          <p:cNvPr id="39993" name="TextBox 92"/>
          <p:cNvSpPr txBox="1">
            <a:spLocks noChangeArrowheads="1"/>
          </p:cNvSpPr>
          <p:nvPr/>
        </p:nvSpPr>
        <p:spPr bwMode="auto">
          <a:xfrm>
            <a:off x="5483225" y="479742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100</a:t>
            </a:r>
          </a:p>
        </p:txBody>
      </p:sp>
      <p:sp>
        <p:nvSpPr>
          <p:cNvPr id="39994" name="TextBox 93"/>
          <p:cNvSpPr txBox="1">
            <a:spLocks noChangeArrowheads="1"/>
          </p:cNvSpPr>
          <p:nvPr/>
        </p:nvSpPr>
        <p:spPr bwMode="auto">
          <a:xfrm>
            <a:off x="5483225" y="5346700"/>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011</a:t>
            </a:r>
          </a:p>
        </p:txBody>
      </p:sp>
      <p:sp>
        <p:nvSpPr>
          <p:cNvPr id="39995" name="TextBox 94"/>
          <p:cNvSpPr txBox="1">
            <a:spLocks noChangeArrowheads="1"/>
          </p:cNvSpPr>
          <p:nvPr/>
        </p:nvSpPr>
        <p:spPr bwMode="auto">
          <a:xfrm>
            <a:off x="5483225" y="589597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101</a:t>
            </a:r>
          </a:p>
        </p:txBody>
      </p:sp>
      <p:sp>
        <p:nvSpPr>
          <p:cNvPr id="39996" name="TextBox 95"/>
          <p:cNvSpPr txBox="1">
            <a:spLocks noChangeArrowheads="1"/>
          </p:cNvSpPr>
          <p:nvPr/>
        </p:nvSpPr>
        <p:spPr bwMode="auto">
          <a:xfrm>
            <a:off x="5483225" y="6172200"/>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110</a:t>
            </a:r>
          </a:p>
        </p:txBody>
      </p:sp>
      <p:sp>
        <p:nvSpPr>
          <p:cNvPr id="39998" name="Rectangle 5"/>
          <p:cNvSpPr>
            <a:spLocks noChangeArrowheads="1"/>
          </p:cNvSpPr>
          <p:nvPr/>
        </p:nvSpPr>
        <p:spPr bwMode="auto">
          <a:xfrm>
            <a:off x="1111250" y="1538287"/>
            <a:ext cx="384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ambria" pitchFamily="18" charset="0"/>
              </a:rPr>
              <a:t>A</a:t>
            </a:r>
            <a:endParaRPr lang="en-US" b="1"/>
          </a:p>
        </p:txBody>
      </p:sp>
      <p:sp>
        <p:nvSpPr>
          <p:cNvPr id="39999" name="Rectangle 105"/>
          <p:cNvSpPr>
            <a:spLocks noChangeArrowheads="1"/>
          </p:cNvSpPr>
          <p:nvPr/>
        </p:nvSpPr>
        <p:spPr bwMode="auto">
          <a:xfrm>
            <a:off x="2513012" y="1538287"/>
            <a:ext cx="385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latin typeface="Cambria" pitchFamily="18" charset="0"/>
              </a:rPr>
              <a:t>B</a:t>
            </a:r>
            <a:endParaRPr lang="en-US" b="1" dirty="0"/>
          </a:p>
        </p:txBody>
      </p:sp>
      <p:sp>
        <p:nvSpPr>
          <p:cNvPr id="40000" name="Rectangle 106"/>
          <p:cNvSpPr>
            <a:spLocks noChangeArrowheads="1"/>
          </p:cNvSpPr>
          <p:nvPr/>
        </p:nvSpPr>
        <p:spPr bwMode="auto">
          <a:xfrm>
            <a:off x="951036" y="1243012"/>
            <a:ext cx="20762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dirty="0" smtClean="0">
                <a:latin typeface="Cambria" pitchFamily="18" charset="0"/>
              </a:rPr>
              <a:t>binary inputs </a:t>
            </a:r>
            <a:r>
              <a:rPr lang="en-US" sz="1600" b="1" dirty="0" smtClean="0">
                <a:latin typeface="Cambria" pitchFamily="18" charset="0"/>
              </a:rPr>
              <a:t>A</a:t>
            </a:r>
            <a:r>
              <a:rPr lang="en-US" sz="1600" dirty="0" smtClean="0">
                <a:latin typeface="Cambria" pitchFamily="18" charset="0"/>
              </a:rPr>
              <a:t> and </a:t>
            </a:r>
            <a:r>
              <a:rPr lang="en-US" sz="1600" b="1" dirty="0" smtClean="0">
                <a:latin typeface="Cambria" pitchFamily="18" charset="0"/>
              </a:rPr>
              <a:t>B</a:t>
            </a:r>
            <a:endParaRPr lang="en-US" sz="1600" b="1" dirty="0"/>
          </a:p>
        </p:txBody>
      </p:sp>
      <p:sp>
        <p:nvSpPr>
          <p:cNvPr id="40001" name="Rectangle 107"/>
          <p:cNvSpPr>
            <a:spLocks noChangeArrowheads="1"/>
          </p:cNvSpPr>
          <p:nvPr/>
        </p:nvSpPr>
        <p:spPr bwMode="auto">
          <a:xfrm>
            <a:off x="5299075" y="1243012"/>
            <a:ext cx="12493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latin typeface="Cambria" pitchFamily="18" charset="0"/>
              </a:rPr>
              <a:t>output, </a:t>
            </a:r>
            <a:r>
              <a:rPr lang="en-US" sz="1600" b="1">
                <a:latin typeface="Cambria" pitchFamily="18" charset="0"/>
              </a:rPr>
              <a:t>A+B</a:t>
            </a:r>
            <a:endParaRPr lang="en-US" sz="1600" b="1"/>
          </a:p>
        </p:txBody>
      </p:sp>
      <p:sp>
        <p:nvSpPr>
          <p:cNvPr id="7" name="Right Arrow 6"/>
          <p:cNvSpPr/>
          <p:nvPr/>
        </p:nvSpPr>
        <p:spPr bwMode="auto">
          <a:xfrm>
            <a:off x="3817937" y="1230312"/>
            <a:ext cx="838200" cy="350838"/>
          </a:xfrm>
          <a:prstGeom prst="rightArrow">
            <a:avLst/>
          </a:prstGeom>
          <a:solidFill>
            <a:schemeClr val="bg1"/>
          </a:solidFill>
          <a:ln w="19050" cap="flat" cmpd="sng" algn="ctr">
            <a:solidFill>
              <a:schemeClr val="tx1"/>
            </a:solid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cxnSp>
        <p:nvCxnSpPr>
          <p:cNvPr id="5" name="Straight Arrow Connector 4"/>
          <p:cNvCxnSpPr/>
          <p:nvPr/>
        </p:nvCxnSpPr>
        <p:spPr bwMode="auto">
          <a:xfrm>
            <a:off x="3273379" y="5577681"/>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0" name="Straight Arrow Connector 69"/>
          <p:cNvCxnSpPr/>
          <p:nvPr/>
        </p:nvCxnSpPr>
        <p:spPr bwMode="auto">
          <a:xfrm>
            <a:off x="3284537" y="5859462"/>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1" name="Straight Arrow Connector 70"/>
          <p:cNvCxnSpPr/>
          <p:nvPr/>
        </p:nvCxnSpPr>
        <p:spPr bwMode="auto">
          <a:xfrm>
            <a:off x="3284537" y="6099351"/>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2" name="Straight Arrow Connector 71"/>
          <p:cNvCxnSpPr/>
          <p:nvPr/>
        </p:nvCxnSpPr>
        <p:spPr bwMode="auto">
          <a:xfrm>
            <a:off x="3284537" y="6392862"/>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3" name="Straight Arrow Connector 72"/>
          <p:cNvCxnSpPr/>
          <p:nvPr/>
        </p:nvCxnSpPr>
        <p:spPr bwMode="auto">
          <a:xfrm>
            <a:off x="3284537" y="4468548"/>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4" name="Straight Arrow Connector 73"/>
          <p:cNvCxnSpPr/>
          <p:nvPr/>
        </p:nvCxnSpPr>
        <p:spPr bwMode="auto">
          <a:xfrm>
            <a:off x="3295695" y="4750329"/>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5" name="Straight Arrow Connector 74"/>
          <p:cNvCxnSpPr/>
          <p:nvPr/>
        </p:nvCxnSpPr>
        <p:spPr bwMode="auto">
          <a:xfrm>
            <a:off x="3295695" y="4990218"/>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6" name="Straight Arrow Connector 75"/>
          <p:cNvCxnSpPr/>
          <p:nvPr/>
        </p:nvCxnSpPr>
        <p:spPr bwMode="auto">
          <a:xfrm>
            <a:off x="3295695" y="5283729"/>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7" name="Straight Arrow Connector 76"/>
          <p:cNvCxnSpPr/>
          <p:nvPr/>
        </p:nvCxnSpPr>
        <p:spPr bwMode="auto">
          <a:xfrm>
            <a:off x="3284537" y="3378729"/>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8" name="Straight Arrow Connector 77"/>
          <p:cNvCxnSpPr/>
          <p:nvPr/>
        </p:nvCxnSpPr>
        <p:spPr bwMode="auto">
          <a:xfrm>
            <a:off x="3295695" y="3660510"/>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9" name="Straight Arrow Connector 78"/>
          <p:cNvCxnSpPr/>
          <p:nvPr/>
        </p:nvCxnSpPr>
        <p:spPr bwMode="auto">
          <a:xfrm>
            <a:off x="3295695" y="3900399"/>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80" name="Straight Arrow Connector 79"/>
          <p:cNvCxnSpPr/>
          <p:nvPr/>
        </p:nvCxnSpPr>
        <p:spPr bwMode="auto">
          <a:xfrm>
            <a:off x="3295695" y="4193910"/>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81" name="Straight Arrow Connector 80"/>
          <p:cNvCxnSpPr/>
          <p:nvPr/>
        </p:nvCxnSpPr>
        <p:spPr bwMode="auto">
          <a:xfrm>
            <a:off x="3284537" y="2258748"/>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82" name="Straight Arrow Connector 81"/>
          <p:cNvCxnSpPr/>
          <p:nvPr/>
        </p:nvCxnSpPr>
        <p:spPr bwMode="auto">
          <a:xfrm>
            <a:off x="3295695" y="2540529"/>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83" name="Straight Arrow Connector 82"/>
          <p:cNvCxnSpPr/>
          <p:nvPr/>
        </p:nvCxnSpPr>
        <p:spPr bwMode="auto">
          <a:xfrm>
            <a:off x="3295695" y="2780418"/>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84" name="Straight Arrow Connector 83"/>
          <p:cNvCxnSpPr/>
          <p:nvPr/>
        </p:nvCxnSpPr>
        <p:spPr bwMode="auto">
          <a:xfrm>
            <a:off x="3295695" y="3073929"/>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sp>
        <p:nvSpPr>
          <p:cNvPr id="39997" name="TextBox 4"/>
          <p:cNvSpPr txBox="1">
            <a:spLocks noChangeArrowheads="1"/>
          </p:cNvSpPr>
          <p:nvPr/>
        </p:nvSpPr>
        <p:spPr bwMode="auto">
          <a:xfrm>
            <a:off x="3452812" y="3878262"/>
            <a:ext cx="1585913" cy="1200150"/>
          </a:xfrm>
          <a:prstGeom prst="rect">
            <a:avLst/>
          </a:prstGeom>
          <a:solidFill>
            <a:srgbClr val="CCECFF"/>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dirty="0">
                <a:latin typeface="Cambria" pitchFamily="18" charset="0"/>
              </a:rPr>
              <a:t>bitwise</a:t>
            </a:r>
          </a:p>
          <a:p>
            <a:r>
              <a:rPr lang="en-US" dirty="0">
                <a:latin typeface="Cambria" pitchFamily="18" charset="0"/>
              </a:rPr>
              <a:t>addition function</a:t>
            </a:r>
          </a:p>
        </p:txBody>
      </p:sp>
      <p:sp>
        <p:nvSpPr>
          <p:cNvPr id="2" name="TextBox 1"/>
          <p:cNvSpPr txBox="1"/>
          <p:nvPr/>
        </p:nvSpPr>
        <p:spPr>
          <a:xfrm rot="21260847">
            <a:off x="3462587" y="5773730"/>
            <a:ext cx="1521429" cy="784830"/>
          </a:xfrm>
          <a:prstGeom prst="rect">
            <a:avLst/>
          </a:prstGeom>
          <a:solidFill>
            <a:schemeClr val="bg1"/>
          </a:solidFill>
        </p:spPr>
        <p:txBody>
          <a:bodyPr wrap="square" rtlCol="0">
            <a:spAutoFit/>
          </a:bodyPr>
          <a:lstStyle/>
          <a:p>
            <a:r>
              <a:rPr lang="en-US" sz="1500" dirty="0" smtClean="0">
                <a:solidFill>
                  <a:srgbClr val="0E0CFB"/>
                </a:solidFill>
                <a:latin typeface="Cambria" pitchFamily="18" charset="0"/>
              </a:rPr>
              <a:t>You'll build this </a:t>
            </a:r>
            <a:r>
              <a:rPr lang="en-US" sz="1500" dirty="0" err="1" smtClean="0">
                <a:solidFill>
                  <a:srgbClr val="0E0CFB"/>
                </a:solidFill>
                <a:latin typeface="Cambria" pitchFamily="18" charset="0"/>
              </a:rPr>
              <a:t>f'n</a:t>
            </a:r>
            <a:r>
              <a:rPr lang="en-US" sz="1500" dirty="0" smtClean="0">
                <a:solidFill>
                  <a:srgbClr val="0E0CFB"/>
                </a:solidFill>
                <a:latin typeface="Cambria" pitchFamily="18" charset="0"/>
              </a:rPr>
              <a:t> in </a:t>
            </a:r>
            <a:r>
              <a:rPr lang="en-US" sz="1500" b="1" dirty="0" err="1" smtClean="0">
                <a:solidFill>
                  <a:srgbClr val="0E0CFB"/>
                </a:solidFill>
                <a:latin typeface="Cambria" pitchFamily="18" charset="0"/>
              </a:rPr>
              <a:t>Logisim</a:t>
            </a:r>
            <a:r>
              <a:rPr lang="en-US" sz="1500" dirty="0">
                <a:solidFill>
                  <a:srgbClr val="0E0CFB"/>
                </a:solidFill>
                <a:latin typeface="Cambria" pitchFamily="18" charset="0"/>
              </a:rPr>
              <a:t> </a:t>
            </a:r>
            <a:r>
              <a:rPr lang="en-US" sz="1500" dirty="0" smtClean="0">
                <a:solidFill>
                  <a:srgbClr val="0E0CFB"/>
                </a:solidFill>
                <a:latin typeface="Cambria" pitchFamily="18" charset="0"/>
              </a:rPr>
              <a:t>this week… !</a:t>
            </a:r>
            <a:endParaRPr lang="en-US" sz="1500" dirty="0">
              <a:solidFill>
                <a:srgbClr val="0E0CFB"/>
              </a:solidFill>
              <a:latin typeface="Cambria" pitchFamily="18" charset="0"/>
            </a:endParaRPr>
          </a:p>
        </p:txBody>
      </p:sp>
      <p:sp>
        <p:nvSpPr>
          <p:cNvPr id="86" name="TextBox 85"/>
          <p:cNvSpPr txBox="1"/>
          <p:nvPr/>
        </p:nvSpPr>
        <p:spPr>
          <a:xfrm rot="21260847">
            <a:off x="7228758" y="6154773"/>
            <a:ext cx="1761489" cy="461665"/>
          </a:xfrm>
          <a:prstGeom prst="rect">
            <a:avLst/>
          </a:prstGeom>
          <a:solidFill>
            <a:schemeClr val="bg1"/>
          </a:solidFill>
        </p:spPr>
        <p:txBody>
          <a:bodyPr wrap="square" rtlCol="0">
            <a:spAutoFit/>
          </a:bodyPr>
          <a:lstStyle/>
          <a:p>
            <a:r>
              <a:rPr lang="en-US" sz="1200" dirty="0" smtClean="0">
                <a:latin typeface="Cambria" pitchFamily="18" charset="0"/>
              </a:rPr>
              <a:t>You built this in Python last week</a:t>
            </a:r>
            <a:r>
              <a:rPr lang="en-US" sz="1200" dirty="0">
                <a:latin typeface="Cambria" pitchFamily="18" charset="0"/>
              </a:rPr>
              <a:t> </a:t>
            </a:r>
            <a:r>
              <a:rPr lang="en-US" sz="1200" dirty="0" smtClean="0">
                <a:latin typeface="Cambria" pitchFamily="18" charset="0"/>
              </a:rPr>
              <a:t>as </a:t>
            </a:r>
            <a:r>
              <a:rPr lang="en-US" sz="1200" b="1" dirty="0" err="1" smtClean="0">
                <a:latin typeface="Courier New" panose="02070309020205020404" pitchFamily="49" charset="0"/>
                <a:cs typeface="Courier New" panose="02070309020205020404" pitchFamily="49" charset="0"/>
              </a:rPr>
              <a:t>addB</a:t>
            </a:r>
            <a:endParaRPr lang="en-US" sz="1200" b="1" dirty="0">
              <a:latin typeface="Courier New" panose="02070309020205020404" pitchFamily="49" charset="0"/>
              <a:cs typeface="Courier New" panose="02070309020205020404" pitchFamily="49" charset="0"/>
            </a:endParaRPr>
          </a:p>
        </p:txBody>
      </p:sp>
      <p:sp>
        <p:nvSpPr>
          <p:cNvPr id="87" name="Rectangle 105"/>
          <p:cNvSpPr>
            <a:spLocks noChangeArrowheads="1"/>
          </p:cNvSpPr>
          <p:nvPr/>
        </p:nvSpPr>
        <p:spPr bwMode="auto">
          <a:xfrm>
            <a:off x="5548330" y="1535112"/>
            <a:ext cx="7841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smtClean="0">
                <a:latin typeface="Cambria" pitchFamily="18" charset="0"/>
              </a:rPr>
              <a:t>sum</a:t>
            </a:r>
            <a:endParaRPr lang="en-US" b="1" dirty="0"/>
          </a:p>
        </p:txBody>
      </p:sp>
    </p:spTree>
    <p:extLst>
      <p:ext uri="{BB962C8B-B14F-4D97-AF65-F5344CB8AC3E}">
        <p14:creationId xmlns:p14="http://schemas.microsoft.com/office/powerpoint/2010/main" val="152517216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custDataLst>
              <p:tags r:id="rId1"/>
            </p:custDataLst>
          </p:nvPr>
        </p:nvSpPr>
        <p:spPr bwMode="auto">
          <a:xfrm>
            <a:off x="5486400" y="276225"/>
            <a:ext cx="33337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solidFill>
                  <a:schemeClr val="bg2"/>
                </a:solidFill>
              </a:rPr>
              <a:t>The SR latch</a:t>
            </a:r>
          </a:p>
        </p:txBody>
      </p:sp>
      <p:sp>
        <p:nvSpPr>
          <p:cNvPr id="76803" name="Oval 3"/>
          <p:cNvSpPr>
            <a:spLocks noChangeArrowheads="1"/>
          </p:cNvSpPr>
          <p:nvPr>
            <p:custDataLst>
              <p:tags r:id="rId2"/>
            </p:custDataLst>
          </p:nvPr>
        </p:nvSpPr>
        <p:spPr bwMode="auto">
          <a:xfrm>
            <a:off x="7137400" y="1847850"/>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04" name="Line 4"/>
          <p:cNvSpPr>
            <a:spLocks noChangeShapeType="1"/>
          </p:cNvSpPr>
          <p:nvPr>
            <p:custDataLst>
              <p:tags r:id="rId3"/>
            </p:custDataLst>
          </p:nvPr>
        </p:nvSpPr>
        <p:spPr bwMode="auto">
          <a:xfrm>
            <a:off x="7292975" y="1917700"/>
            <a:ext cx="511175"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6805" name="Group 5"/>
          <p:cNvGrpSpPr>
            <a:grpSpLocks/>
          </p:cNvGrpSpPr>
          <p:nvPr>
            <p:custDataLst>
              <p:tags r:id="rId4"/>
            </p:custDataLst>
          </p:nvPr>
        </p:nvGrpSpPr>
        <p:grpSpPr bwMode="auto">
          <a:xfrm>
            <a:off x="6253163" y="1612900"/>
            <a:ext cx="892175" cy="611188"/>
            <a:chOff x="4734" y="3053"/>
            <a:chExt cx="656" cy="491"/>
          </a:xfrm>
        </p:grpSpPr>
        <p:grpSp>
          <p:nvGrpSpPr>
            <p:cNvPr id="76852" name="Group 6"/>
            <p:cNvGrpSpPr>
              <a:grpSpLocks/>
            </p:cNvGrpSpPr>
            <p:nvPr/>
          </p:nvGrpSpPr>
          <p:grpSpPr bwMode="auto">
            <a:xfrm>
              <a:off x="4734" y="3053"/>
              <a:ext cx="648" cy="254"/>
              <a:chOff x="4734" y="3053"/>
              <a:chExt cx="648" cy="254"/>
            </a:xfrm>
          </p:grpSpPr>
          <p:sp>
            <p:nvSpPr>
              <p:cNvPr id="76856" name="Freeform 7"/>
              <p:cNvSpPr>
                <a:spLocks/>
              </p:cNvSpPr>
              <p:nvPr>
                <p:custDataLst>
                  <p:tags r:id="rId49"/>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57" name="Freeform 8"/>
              <p:cNvSpPr>
                <a:spLocks/>
              </p:cNvSpPr>
              <p:nvPr>
                <p:custDataLst>
                  <p:tags r:id="rId5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6853" name="Group 9"/>
            <p:cNvGrpSpPr>
              <a:grpSpLocks/>
            </p:cNvGrpSpPr>
            <p:nvPr/>
          </p:nvGrpSpPr>
          <p:grpSpPr bwMode="auto">
            <a:xfrm flipV="1">
              <a:off x="4742" y="3290"/>
              <a:ext cx="648" cy="254"/>
              <a:chOff x="4734" y="3053"/>
              <a:chExt cx="648" cy="254"/>
            </a:xfrm>
          </p:grpSpPr>
          <p:sp>
            <p:nvSpPr>
              <p:cNvPr id="76854" name="Freeform 10"/>
              <p:cNvSpPr>
                <a:spLocks/>
              </p:cNvSpPr>
              <p:nvPr>
                <p:custDataLst>
                  <p:tags r:id="rId47"/>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55" name="Freeform 11"/>
              <p:cNvSpPr>
                <a:spLocks/>
              </p:cNvSpPr>
              <p:nvPr>
                <p:custDataLst>
                  <p:tags r:id="rId4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76806" name="Group 12"/>
          <p:cNvGrpSpPr>
            <a:grpSpLocks/>
          </p:cNvGrpSpPr>
          <p:nvPr>
            <p:custDataLst>
              <p:tags r:id="rId5"/>
            </p:custDataLst>
          </p:nvPr>
        </p:nvGrpSpPr>
        <p:grpSpPr bwMode="auto">
          <a:xfrm>
            <a:off x="6253163" y="3060700"/>
            <a:ext cx="892175" cy="611188"/>
            <a:chOff x="4734" y="3053"/>
            <a:chExt cx="656" cy="491"/>
          </a:xfrm>
        </p:grpSpPr>
        <p:grpSp>
          <p:nvGrpSpPr>
            <p:cNvPr id="76846" name="Group 13"/>
            <p:cNvGrpSpPr>
              <a:grpSpLocks/>
            </p:cNvGrpSpPr>
            <p:nvPr/>
          </p:nvGrpSpPr>
          <p:grpSpPr bwMode="auto">
            <a:xfrm>
              <a:off x="4734" y="3053"/>
              <a:ext cx="648" cy="254"/>
              <a:chOff x="4734" y="3053"/>
              <a:chExt cx="648" cy="254"/>
            </a:xfrm>
          </p:grpSpPr>
          <p:sp>
            <p:nvSpPr>
              <p:cNvPr id="76850" name="Freeform 14"/>
              <p:cNvSpPr>
                <a:spLocks/>
              </p:cNvSpPr>
              <p:nvPr>
                <p:custDataLst>
                  <p:tags r:id="rId45"/>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51" name="Freeform 15"/>
              <p:cNvSpPr>
                <a:spLocks/>
              </p:cNvSpPr>
              <p:nvPr>
                <p:custDataLst>
                  <p:tags r:id="rId4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6847" name="Group 16"/>
            <p:cNvGrpSpPr>
              <a:grpSpLocks/>
            </p:cNvGrpSpPr>
            <p:nvPr/>
          </p:nvGrpSpPr>
          <p:grpSpPr bwMode="auto">
            <a:xfrm flipV="1">
              <a:off x="4742" y="3290"/>
              <a:ext cx="648" cy="254"/>
              <a:chOff x="4734" y="3053"/>
              <a:chExt cx="648" cy="254"/>
            </a:xfrm>
          </p:grpSpPr>
          <p:sp>
            <p:nvSpPr>
              <p:cNvPr id="76848" name="Freeform 17"/>
              <p:cNvSpPr>
                <a:spLocks/>
              </p:cNvSpPr>
              <p:nvPr>
                <p:custDataLst>
                  <p:tags r:id="rId43"/>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49" name="Freeform 18"/>
              <p:cNvSpPr>
                <a:spLocks/>
              </p:cNvSpPr>
              <p:nvPr>
                <p:custDataLst>
                  <p:tags r:id="rId4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6807" name="Oval 19"/>
          <p:cNvSpPr>
            <a:spLocks noChangeArrowheads="1"/>
          </p:cNvSpPr>
          <p:nvPr>
            <p:custDataLst>
              <p:tags r:id="rId6"/>
            </p:custDataLst>
          </p:nvPr>
        </p:nvSpPr>
        <p:spPr bwMode="auto">
          <a:xfrm>
            <a:off x="7129463" y="3297238"/>
            <a:ext cx="141287"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08" name="Text Box 20"/>
          <p:cNvSpPr txBox="1">
            <a:spLocks noChangeArrowheads="1"/>
          </p:cNvSpPr>
          <p:nvPr>
            <p:custDataLst>
              <p:tags r:id="rId7"/>
            </p:custDataLst>
          </p:nvPr>
        </p:nvSpPr>
        <p:spPr bwMode="auto">
          <a:xfrm>
            <a:off x="6111875" y="17668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6809" name="Text Box 21"/>
          <p:cNvSpPr txBox="1">
            <a:spLocks noChangeArrowheads="1"/>
          </p:cNvSpPr>
          <p:nvPr>
            <p:custDataLst>
              <p:tags r:id="rId8"/>
            </p:custDataLst>
          </p:nvPr>
        </p:nvSpPr>
        <p:spPr bwMode="auto">
          <a:xfrm>
            <a:off x="6113463" y="32146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6810" name="Line 22"/>
          <p:cNvSpPr>
            <a:spLocks noChangeShapeType="1"/>
          </p:cNvSpPr>
          <p:nvPr>
            <p:custDataLst>
              <p:tags r:id="rId9"/>
            </p:custDataLst>
          </p:nvPr>
        </p:nvSpPr>
        <p:spPr bwMode="auto">
          <a:xfrm>
            <a:off x="7281863" y="3365500"/>
            <a:ext cx="990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11" name="Line 23"/>
          <p:cNvSpPr>
            <a:spLocks noChangeShapeType="1"/>
          </p:cNvSpPr>
          <p:nvPr>
            <p:custDataLst>
              <p:tags r:id="rId10"/>
            </p:custDataLst>
          </p:nvPr>
        </p:nvSpPr>
        <p:spPr bwMode="auto">
          <a:xfrm>
            <a:off x="5354638" y="1755775"/>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12" name="Line 24"/>
          <p:cNvSpPr>
            <a:spLocks noChangeShapeType="1"/>
          </p:cNvSpPr>
          <p:nvPr>
            <p:custDataLst>
              <p:tags r:id="rId11"/>
            </p:custDataLst>
          </p:nvPr>
        </p:nvSpPr>
        <p:spPr bwMode="auto">
          <a:xfrm>
            <a:off x="5838825" y="2022475"/>
            <a:ext cx="5318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13" name="Line 25"/>
          <p:cNvSpPr>
            <a:spLocks noChangeShapeType="1"/>
          </p:cNvSpPr>
          <p:nvPr>
            <p:custDataLst>
              <p:tags r:id="rId12"/>
            </p:custDataLst>
          </p:nvPr>
        </p:nvSpPr>
        <p:spPr bwMode="auto">
          <a:xfrm>
            <a:off x="5840413" y="3197225"/>
            <a:ext cx="531812"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14" name="Line 26"/>
          <p:cNvSpPr>
            <a:spLocks noChangeShapeType="1"/>
          </p:cNvSpPr>
          <p:nvPr>
            <p:custDataLst>
              <p:tags r:id="rId13"/>
            </p:custDataLst>
          </p:nvPr>
        </p:nvSpPr>
        <p:spPr bwMode="auto">
          <a:xfrm>
            <a:off x="5364163" y="3511550"/>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15" name="Freeform 27"/>
          <p:cNvSpPr>
            <a:spLocks/>
          </p:cNvSpPr>
          <p:nvPr>
            <p:custDataLst>
              <p:tags r:id="rId14"/>
            </p:custDataLst>
          </p:nvPr>
        </p:nvSpPr>
        <p:spPr bwMode="auto">
          <a:xfrm>
            <a:off x="5845175" y="2016125"/>
            <a:ext cx="1968500" cy="1349375"/>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16" name="Freeform 28"/>
          <p:cNvSpPr>
            <a:spLocks/>
          </p:cNvSpPr>
          <p:nvPr>
            <p:custDataLst>
              <p:tags r:id="rId15"/>
            </p:custDataLst>
          </p:nvPr>
        </p:nvSpPr>
        <p:spPr bwMode="auto">
          <a:xfrm flipV="1">
            <a:off x="5842000" y="1914525"/>
            <a:ext cx="1968500" cy="1293813"/>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rgbClr val="EB102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17" name="Rectangle 29"/>
          <p:cNvSpPr>
            <a:spLocks noChangeArrowheads="1"/>
          </p:cNvSpPr>
          <p:nvPr>
            <p:custDataLst>
              <p:tags r:id="rId16"/>
            </p:custDataLst>
          </p:nvPr>
        </p:nvSpPr>
        <p:spPr bwMode="auto">
          <a:xfrm>
            <a:off x="5154613" y="149066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S</a:t>
            </a:r>
          </a:p>
        </p:txBody>
      </p:sp>
      <p:sp>
        <p:nvSpPr>
          <p:cNvPr id="76818" name="Rectangle 30"/>
          <p:cNvSpPr>
            <a:spLocks noChangeArrowheads="1"/>
          </p:cNvSpPr>
          <p:nvPr>
            <p:custDataLst>
              <p:tags r:id="rId17"/>
            </p:custDataLst>
          </p:nvPr>
        </p:nvSpPr>
        <p:spPr bwMode="auto">
          <a:xfrm>
            <a:off x="5154613" y="324326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R</a:t>
            </a:r>
          </a:p>
        </p:txBody>
      </p:sp>
      <p:sp>
        <p:nvSpPr>
          <p:cNvPr id="76819" name="Rectangle 31"/>
          <p:cNvSpPr>
            <a:spLocks noChangeArrowheads="1"/>
          </p:cNvSpPr>
          <p:nvPr>
            <p:custDataLst>
              <p:tags r:id="rId18"/>
            </p:custDataLst>
          </p:nvPr>
        </p:nvSpPr>
        <p:spPr bwMode="auto">
          <a:xfrm>
            <a:off x="8131175" y="2971800"/>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1002CE"/>
                </a:solidFill>
                <a:latin typeface="Courier New" pitchFamily="-106" charset="0"/>
              </a:rPr>
              <a:t>Q</a:t>
            </a:r>
            <a:endParaRPr lang="en-US" sz="1600" b="1">
              <a:solidFill>
                <a:srgbClr val="067B0E"/>
              </a:solidFill>
              <a:latin typeface="Courier New" pitchFamily="-106" charset="0"/>
            </a:endParaRPr>
          </a:p>
        </p:txBody>
      </p:sp>
      <p:sp>
        <p:nvSpPr>
          <p:cNvPr id="76820" name="Text Box 32"/>
          <p:cNvSpPr txBox="1">
            <a:spLocks noChangeArrowheads="1"/>
          </p:cNvSpPr>
          <p:nvPr>
            <p:custDataLst>
              <p:tags r:id="rId19"/>
            </p:custDataLst>
          </p:nvPr>
        </p:nvSpPr>
        <p:spPr bwMode="auto">
          <a:xfrm>
            <a:off x="7034213" y="30734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6821" name="Text Box 33"/>
          <p:cNvSpPr txBox="1">
            <a:spLocks noChangeArrowheads="1"/>
          </p:cNvSpPr>
          <p:nvPr>
            <p:custDataLst>
              <p:tags r:id="rId20"/>
            </p:custDataLst>
          </p:nvPr>
        </p:nvSpPr>
        <p:spPr bwMode="auto">
          <a:xfrm>
            <a:off x="7010400" y="16002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6822" name="Text Box 34"/>
          <p:cNvSpPr txBox="1">
            <a:spLocks noChangeArrowheads="1"/>
          </p:cNvSpPr>
          <p:nvPr>
            <p:custDataLst>
              <p:tags r:id="rId21"/>
            </p:custDataLst>
          </p:nvPr>
        </p:nvSpPr>
        <p:spPr bwMode="auto">
          <a:xfrm>
            <a:off x="5680075" y="34861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6823" name="Text Box 35"/>
          <p:cNvSpPr txBox="1">
            <a:spLocks noChangeArrowheads="1"/>
          </p:cNvSpPr>
          <p:nvPr>
            <p:custDataLst>
              <p:tags r:id="rId22"/>
            </p:custDataLst>
          </p:nvPr>
        </p:nvSpPr>
        <p:spPr bwMode="auto">
          <a:xfrm>
            <a:off x="457200" y="1905000"/>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067B0E"/>
                </a:solidFill>
                <a:latin typeface="Comic Sans MS" pitchFamily="-106" charset="0"/>
              </a:rPr>
              <a:t>inputs</a:t>
            </a:r>
            <a:endParaRPr lang="en-US" sz="1200">
              <a:latin typeface="Comic Sans MS" pitchFamily="-106" charset="0"/>
            </a:endParaRPr>
          </a:p>
        </p:txBody>
      </p:sp>
      <p:sp>
        <p:nvSpPr>
          <p:cNvPr id="76824" name="Text Box 36"/>
          <p:cNvSpPr txBox="1">
            <a:spLocks noChangeArrowheads="1"/>
          </p:cNvSpPr>
          <p:nvPr>
            <p:custDataLst>
              <p:tags r:id="rId23"/>
            </p:custDataLst>
          </p:nvPr>
        </p:nvSpPr>
        <p:spPr bwMode="auto">
          <a:xfrm>
            <a:off x="7932738" y="2836863"/>
            <a:ext cx="7381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1002CE"/>
                </a:solidFill>
                <a:latin typeface="Comic Sans MS" pitchFamily="-106" charset="0"/>
              </a:rPr>
              <a:t>output</a:t>
            </a:r>
            <a:endParaRPr lang="en-US" sz="1200">
              <a:latin typeface="Comic Sans MS" pitchFamily="-106" charset="0"/>
            </a:endParaRPr>
          </a:p>
        </p:txBody>
      </p:sp>
      <p:sp>
        <p:nvSpPr>
          <p:cNvPr id="76825" name="Text Box 37"/>
          <p:cNvSpPr txBox="1">
            <a:spLocks noChangeArrowheads="1"/>
          </p:cNvSpPr>
          <p:nvPr>
            <p:custDataLst>
              <p:tags r:id="rId24"/>
            </p:custDataLst>
          </p:nvPr>
        </p:nvSpPr>
        <p:spPr bwMode="auto">
          <a:xfrm>
            <a:off x="5688013" y="28892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6826" name="Text Box 38"/>
          <p:cNvSpPr txBox="1">
            <a:spLocks noChangeArrowheads="1"/>
          </p:cNvSpPr>
          <p:nvPr>
            <p:custDataLst>
              <p:tags r:id="rId25"/>
            </p:custDataLst>
          </p:nvPr>
        </p:nvSpPr>
        <p:spPr bwMode="auto">
          <a:xfrm>
            <a:off x="5659438" y="14573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6827" name="Text Box 39"/>
          <p:cNvSpPr txBox="1">
            <a:spLocks noChangeArrowheads="1"/>
          </p:cNvSpPr>
          <p:nvPr>
            <p:custDataLst>
              <p:tags r:id="rId26"/>
            </p:custDataLst>
          </p:nvPr>
        </p:nvSpPr>
        <p:spPr bwMode="auto">
          <a:xfrm>
            <a:off x="5670550" y="1995488"/>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6828" name="Text Box 40"/>
          <p:cNvSpPr txBox="1">
            <a:spLocks noChangeArrowheads="1"/>
          </p:cNvSpPr>
          <p:nvPr>
            <p:custDataLst>
              <p:tags r:id="rId27"/>
            </p:custDataLst>
          </p:nvPr>
        </p:nvSpPr>
        <p:spPr bwMode="auto">
          <a:xfrm>
            <a:off x="447675" y="277813"/>
            <a:ext cx="3333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t>The D latch</a:t>
            </a:r>
          </a:p>
        </p:txBody>
      </p:sp>
      <p:sp>
        <p:nvSpPr>
          <p:cNvPr id="76829" name="Line 41"/>
          <p:cNvSpPr>
            <a:spLocks noChangeShapeType="1"/>
          </p:cNvSpPr>
          <p:nvPr>
            <p:custDataLst>
              <p:tags r:id="rId28"/>
            </p:custDataLst>
          </p:nvPr>
        </p:nvSpPr>
        <p:spPr bwMode="auto">
          <a:xfrm>
            <a:off x="2660650" y="3540125"/>
            <a:ext cx="6000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30" name="Line 42"/>
          <p:cNvSpPr>
            <a:spLocks noChangeShapeType="1"/>
          </p:cNvSpPr>
          <p:nvPr>
            <p:custDataLst>
              <p:tags r:id="rId29"/>
            </p:custDataLst>
          </p:nvPr>
        </p:nvSpPr>
        <p:spPr bwMode="auto">
          <a:xfrm flipH="1">
            <a:off x="2649538" y="1746250"/>
            <a:ext cx="0" cy="17907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31" name="Line 43"/>
          <p:cNvSpPr>
            <a:spLocks noChangeShapeType="1"/>
          </p:cNvSpPr>
          <p:nvPr>
            <p:custDataLst>
              <p:tags r:id="rId30"/>
            </p:custDataLst>
          </p:nvPr>
        </p:nvSpPr>
        <p:spPr bwMode="auto">
          <a:xfrm>
            <a:off x="808038" y="1752600"/>
            <a:ext cx="34623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32" name="Rectangle 44"/>
          <p:cNvSpPr>
            <a:spLocks noChangeArrowheads="1"/>
          </p:cNvSpPr>
          <p:nvPr>
            <p:custDataLst>
              <p:tags r:id="rId31"/>
            </p:custDataLst>
          </p:nvPr>
        </p:nvSpPr>
        <p:spPr bwMode="auto">
          <a:xfrm>
            <a:off x="742950" y="1371600"/>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067B0E"/>
                </a:solidFill>
                <a:latin typeface="Courier New" pitchFamily="-106" charset="0"/>
              </a:rPr>
              <a:t>D</a:t>
            </a:r>
            <a:endParaRPr lang="en-US" sz="1600">
              <a:latin typeface="Monaco" pitchFamily="-106" charset="0"/>
            </a:endParaRPr>
          </a:p>
        </p:txBody>
      </p:sp>
      <p:sp>
        <p:nvSpPr>
          <p:cNvPr id="76833" name="Rectangle 45"/>
          <p:cNvSpPr>
            <a:spLocks noChangeArrowheads="1"/>
          </p:cNvSpPr>
          <p:nvPr>
            <p:custDataLst>
              <p:tags r:id="rId32"/>
            </p:custDataLst>
          </p:nvPr>
        </p:nvSpPr>
        <p:spPr bwMode="auto">
          <a:xfrm>
            <a:off x="1179513" y="1454150"/>
            <a:ext cx="671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a:solidFill>
                  <a:srgbClr val="067B0E"/>
                </a:solidFill>
                <a:latin typeface="Monaco" pitchFamily="-106" charset="0"/>
              </a:rPr>
              <a:t>data</a:t>
            </a:r>
          </a:p>
        </p:txBody>
      </p:sp>
      <p:sp>
        <p:nvSpPr>
          <p:cNvPr id="76834" name="Line 46"/>
          <p:cNvSpPr>
            <a:spLocks noChangeShapeType="1"/>
          </p:cNvSpPr>
          <p:nvPr>
            <p:custDataLst>
              <p:tags r:id="rId33"/>
            </p:custDataLst>
          </p:nvPr>
        </p:nvSpPr>
        <p:spPr bwMode="auto">
          <a:xfrm>
            <a:off x="4219575" y="3509963"/>
            <a:ext cx="116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6835" name="Line 47"/>
          <p:cNvSpPr>
            <a:spLocks noChangeShapeType="1"/>
          </p:cNvSpPr>
          <p:nvPr>
            <p:custDataLst>
              <p:tags r:id="rId34"/>
            </p:custDataLst>
          </p:nvPr>
        </p:nvSpPr>
        <p:spPr bwMode="auto">
          <a:xfrm>
            <a:off x="4222750" y="1752600"/>
            <a:ext cx="116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6836" name="Rectangle 48"/>
          <p:cNvSpPr>
            <a:spLocks noChangeArrowheads="1"/>
          </p:cNvSpPr>
          <p:nvPr>
            <p:custDataLst>
              <p:tags r:id="rId35"/>
            </p:custDataLst>
          </p:nvPr>
        </p:nvSpPr>
        <p:spPr bwMode="auto">
          <a:xfrm>
            <a:off x="5072063" y="134938"/>
            <a:ext cx="3952875" cy="3802062"/>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6837" name="Line 49"/>
          <p:cNvSpPr>
            <a:spLocks noChangeShapeType="1"/>
          </p:cNvSpPr>
          <p:nvPr/>
        </p:nvSpPr>
        <p:spPr bwMode="auto">
          <a:xfrm flipV="1">
            <a:off x="3657600" y="4038600"/>
            <a:ext cx="0" cy="533400"/>
          </a:xfrm>
          <a:prstGeom prst="line">
            <a:avLst/>
          </a:prstGeom>
          <a:noFill/>
          <a:ln w="19050">
            <a:solidFill>
              <a:srgbClr val="1002C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6838" name="Text Box 50"/>
          <p:cNvSpPr txBox="1">
            <a:spLocks noChangeArrowheads="1"/>
          </p:cNvSpPr>
          <p:nvPr/>
        </p:nvSpPr>
        <p:spPr bwMode="auto">
          <a:xfrm>
            <a:off x="3657600" y="4235450"/>
            <a:ext cx="2101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200"/>
              <a:t>only one of </a:t>
            </a:r>
            <a:r>
              <a:rPr lang="en-US" sz="1600" b="1">
                <a:solidFill>
                  <a:srgbClr val="067B0E"/>
                </a:solidFill>
                <a:latin typeface="Courier New" pitchFamily="-106" charset="0"/>
              </a:rPr>
              <a:t>S</a:t>
            </a:r>
            <a:r>
              <a:rPr lang="en-US" sz="1200"/>
              <a:t> or </a:t>
            </a:r>
            <a:r>
              <a:rPr lang="en-US" sz="1600" b="1">
                <a:solidFill>
                  <a:srgbClr val="067B0E"/>
                </a:solidFill>
                <a:latin typeface="Courier New" pitchFamily="-106" charset="0"/>
              </a:rPr>
              <a:t>R</a:t>
            </a:r>
            <a:r>
              <a:rPr lang="en-US" sz="1200"/>
              <a:t> is high</a:t>
            </a:r>
          </a:p>
        </p:txBody>
      </p:sp>
      <p:sp>
        <p:nvSpPr>
          <p:cNvPr id="76839" name="AutoShape 51"/>
          <p:cNvSpPr>
            <a:spLocks noChangeArrowheads="1"/>
          </p:cNvSpPr>
          <p:nvPr>
            <p:custDataLst>
              <p:tags r:id="rId36"/>
            </p:custDataLst>
          </p:nvPr>
        </p:nvSpPr>
        <p:spPr bwMode="auto">
          <a:xfrm rot="5400000">
            <a:off x="3403600" y="3133725"/>
            <a:ext cx="533400" cy="76200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40" name="Oval 52"/>
          <p:cNvSpPr>
            <a:spLocks noChangeArrowheads="1"/>
          </p:cNvSpPr>
          <p:nvPr>
            <p:custDataLst>
              <p:tags r:id="rId37"/>
            </p:custDataLst>
          </p:nvPr>
        </p:nvSpPr>
        <p:spPr bwMode="auto">
          <a:xfrm>
            <a:off x="4079875" y="3435350"/>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41" name="Text Box 53"/>
          <p:cNvSpPr txBox="1">
            <a:spLocks noChangeArrowheads="1"/>
          </p:cNvSpPr>
          <p:nvPr>
            <p:custDataLst>
              <p:tags r:id="rId38"/>
            </p:custDataLst>
          </p:nvPr>
        </p:nvSpPr>
        <p:spPr bwMode="auto">
          <a:xfrm>
            <a:off x="1971675" y="4706938"/>
            <a:ext cx="5029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buFont typeface="Times" pitchFamily="-106" charset="0"/>
              <a:buNone/>
            </a:pPr>
            <a:r>
              <a:rPr lang="en-US" sz="2000">
                <a:solidFill>
                  <a:srgbClr val="1002CE"/>
                </a:solidFill>
              </a:rPr>
              <a:t> How could we change this circuit so that it takes </a:t>
            </a:r>
            <a:r>
              <a:rPr lang="en-US" sz="2000" b="1" i="1">
                <a:solidFill>
                  <a:srgbClr val="1002CE"/>
                </a:solidFill>
              </a:rPr>
              <a:t>1 bit of DATA</a:t>
            </a:r>
            <a:r>
              <a:rPr lang="en-US" sz="2000">
                <a:solidFill>
                  <a:srgbClr val="1002CE"/>
                </a:solidFill>
              </a:rPr>
              <a:t> as input?</a:t>
            </a:r>
          </a:p>
        </p:txBody>
      </p:sp>
      <p:sp>
        <p:nvSpPr>
          <p:cNvPr id="76842" name="Text Box 54"/>
          <p:cNvSpPr txBox="1">
            <a:spLocks noChangeArrowheads="1"/>
          </p:cNvSpPr>
          <p:nvPr>
            <p:custDataLst>
              <p:tags r:id="rId39"/>
            </p:custDataLst>
          </p:nvPr>
        </p:nvSpPr>
        <p:spPr bwMode="auto">
          <a:xfrm>
            <a:off x="1905000" y="5791200"/>
            <a:ext cx="5029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buFont typeface="Times" pitchFamily="-106" charset="0"/>
              <a:buNone/>
            </a:pPr>
            <a:r>
              <a:rPr lang="en-US" sz="2000"/>
              <a:t>We might want to </a:t>
            </a:r>
            <a:r>
              <a:rPr lang="en-US" sz="2000" b="1" i="1"/>
              <a:t>deliberately trigger </a:t>
            </a:r>
            <a:r>
              <a:rPr lang="en-US" sz="2000"/>
              <a:t>the memory of our 1 bit of data. </a:t>
            </a:r>
          </a:p>
        </p:txBody>
      </p:sp>
      <p:sp>
        <p:nvSpPr>
          <p:cNvPr id="76843" name="Text Box 56"/>
          <p:cNvSpPr txBox="1">
            <a:spLocks noChangeArrowheads="1"/>
          </p:cNvSpPr>
          <p:nvPr>
            <p:custDataLst>
              <p:tags r:id="rId40"/>
            </p:custDataLst>
          </p:nvPr>
        </p:nvSpPr>
        <p:spPr bwMode="auto">
          <a:xfrm>
            <a:off x="7162800" y="4052888"/>
            <a:ext cx="1709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600" b="1">
                <a:solidFill>
                  <a:srgbClr val="067B0E"/>
                </a:solidFill>
                <a:latin typeface="Courier New" pitchFamily="-106" charset="0"/>
              </a:rPr>
              <a:t>S</a:t>
            </a:r>
            <a:r>
              <a:rPr lang="en-US" sz="1400">
                <a:latin typeface="Comic Sans MS" pitchFamily="-106" charset="0"/>
              </a:rPr>
              <a:t> sets </a:t>
            </a:r>
            <a:r>
              <a:rPr lang="en-US" sz="1400" b="1">
                <a:solidFill>
                  <a:srgbClr val="1002CE"/>
                </a:solidFill>
                <a:latin typeface="Comic Sans MS" pitchFamily="-106" charset="0"/>
              </a:rPr>
              <a:t>Q</a:t>
            </a:r>
            <a:r>
              <a:rPr lang="en-US" sz="1400">
                <a:latin typeface="Comic Sans MS" pitchFamily="-106" charset="0"/>
              </a:rPr>
              <a:t> to </a:t>
            </a:r>
            <a:r>
              <a:rPr lang="en-US" sz="1800" b="1">
                <a:latin typeface="Courier New" pitchFamily="-106" charset="0"/>
              </a:rPr>
              <a:t>1</a:t>
            </a:r>
            <a:r>
              <a:rPr lang="en-US" sz="1400">
                <a:latin typeface="Comic Sans MS" pitchFamily="-106" charset="0"/>
              </a:rPr>
              <a:t>.</a:t>
            </a:r>
          </a:p>
        </p:txBody>
      </p:sp>
      <p:sp>
        <p:nvSpPr>
          <p:cNvPr id="76844" name="Text Box 57"/>
          <p:cNvSpPr txBox="1">
            <a:spLocks noChangeArrowheads="1"/>
          </p:cNvSpPr>
          <p:nvPr>
            <p:custDataLst>
              <p:tags r:id="rId41"/>
            </p:custDataLst>
          </p:nvPr>
        </p:nvSpPr>
        <p:spPr bwMode="auto">
          <a:xfrm>
            <a:off x="7162800" y="4349750"/>
            <a:ext cx="1709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600" b="1">
                <a:solidFill>
                  <a:srgbClr val="067B0E"/>
                </a:solidFill>
                <a:latin typeface="Courier New" pitchFamily="-106" charset="0"/>
              </a:rPr>
              <a:t>R</a:t>
            </a:r>
            <a:r>
              <a:rPr lang="en-US" sz="1400">
                <a:latin typeface="Comic Sans MS" pitchFamily="-106" charset="0"/>
              </a:rPr>
              <a:t> resets </a:t>
            </a:r>
            <a:r>
              <a:rPr lang="en-US" sz="1400" b="1">
                <a:solidFill>
                  <a:srgbClr val="1002CE"/>
                </a:solidFill>
                <a:latin typeface="Comic Sans MS" pitchFamily="-106" charset="0"/>
              </a:rPr>
              <a:t>Q</a:t>
            </a:r>
            <a:r>
              <a:rPr lang="en-US" sz="1400">
                <a:latin typeface="Comic Sans MS" pitchFamily="-106" charset="0"/>
              </a:rPr>
              <a:t> to </a:t>
            </a:r>
            <a:r>
              <a:rPr lang="en-US" sz="1800" b="1">
                <a:latin typeface="Courier New" pitchFamily="-106" charset="0"/>
              </a:rPr>
              <a:t>0</a:t>
            </a:r>
            <a:r>
              <a:rPr lang="en-US" sz="1400">
                <a:latin typeface="Comic Sans MS" pitchFamily="-106" charset="0"/>
              </a:rPr>
              <a:t>.</a:t>
            </a:r>
          </a:p>
        </p:txBody>
      </p:sp>
      <p:sp>
        <p:nvSpPr>
          <p:cNvPr id="76845" name="Rectangle 58"/>
          <p:cNvSpPr>
            <a:spLocks noChangeArrowheads="1"/>
          </p:cNvSpPr>
          <p:nvPr>
            <p:custDataLst>
              <p:tags r:id="rId42"/>
            </p:custDataLst>
          </p:nvPr>
        </p:nvSpPr>
        <p:spPr bwMode="auto">
          <a:xfrm>
            <a:off x="6905625" y="4041775"/>
            <a:ext cx="2071688" cy="714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custDataLst>
              <p:tags r:id="rId1"/>
            </p:custDataLst>
          </p:nvPr>
        </p:nvSpPr>
        <p:spPr bwMode="auto">
          <a:xfrm>
            <a:off x="5486400" y="276225"/>
            <a:ext cx="33337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solidFill>
                  <a:schemeClr val="bg2"/>
                </a:solidFill>
              </a:rPr>
              <a:t>The SR latch</a:t>
            </a:r>
          </a:p>
        </p:txBody>
      </p:sp>
      <p:sp>
        <p:nvSpPr>
          <p:cNvPr id="77827" name="Oval 3"/>
          <p:cNvSpPr>
            <a:spLocks noChangeArrowheads="1"/>
          </p:cNvSpPr>
          <p:nvPr>
            <p:custDataLst>
              <p:tags r:id="rId2"/>
            </p:custDataLst>
          </p:nvPr>
        </p:nvSpPr>
        <p:spPr bwMode="auto">
          <a:xfrm>
            <a:off x="7137400" y="1847850"/>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28" name="Line 4"/>
          <p:cNvSpPr>
            <a:spLocks noChangeShapeType="1"/>
          </p:cNvSpPr>
          <p:nvPr>
            <p:custDataLst>
              <p:tags r:id="rId3"/>
            </p:custDataLst>
          </p:nvPr>
        </p:nvSpPr>
        <p:spPr bwMode="auto">
          <a:xfrm>
            <a:off x="7292975" y="1917700"/>
            <a:ext cx="511175"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7829" name="Group 5"/>
          <p:cNvGrpSpPr>
            <a:grpSpLocks/>
          </p:cNvGrpSpPr>
          <p:nvPr>
            <p:custDataLst>
              <p:tags r:id="rId4"/>
            </p:custDataLst>
          </p:nvPr>
        </p:nvGrpSpPr>
        <p:grpSpPr bwMode="auto">
          <a:xfrm>
            <a:off x="6253163" y="1612900"/>
            <a:ext cx="892175" cy="611188"/>
            <a:chOff x="4734" y="3053"/>
            <a:chExt cx="656" cy="491"/>
          </a:xfrm>
        </p:grpSpPr>
        <p:grpSp>
          <p:nvGrpSpPr>
            <p:cNvPr id="77891" name="Group 6"/>
            <p:cNvGrpSpPr>
              <a:grpSpLocks/>
            </p:cNvGrpSpPr>
            <p:nvPr/>
          </p:nvGrpSpPr>
          <p:grpSpPr bwMode="auto">
            <a:xfrm>
              <a:off x="4734" y="3053"/>
              <a:ext cx="648" cy="254"/>
              <a:chOff x="4734" y="3053"/>
              <a:chExt cx="648" cy="254"/>
            </a:xfrm>
          </p:grpSpPr>
          <p:sp>
            <p:nvSpPr>
              <p:cNvPr id="77895" name="Freeform 7"/>
              <p:cNvSpPr>
                <a:spLocks/>
              </p:cNvSpPr>
              <p:nvPr>
                <p:custDataLst>
                  <p:tags r:id="rId63"/>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96" name="Freeform 8"/>
              <p:cNvSpPr>
                <a:spLocks/>
              </p:cNvSpPr>
              <p:nvPr>
                <p:custDataLst>
                  <p:tags r:id="rId6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7892" name="Group 9"/>
            <p:cNvGrpSpPr>
              <a:grpSpLocks/>
            </p:cNvGrpSpPr>
            <p:nvPr/>
          </p:nvGrpSpPr>
          <p:grpSpPr bwMode="auto">
            <a:xfrm flipV="1">
              <a:off x="4742" y="3290"/>
              <a:ext cx="648" cy="254"/>
              <a:chOff x="4734" y="3053"/>
              <a:chExt cx="648" cy="254"/>
            </a:xfrm>
          </p:grpSpPr>
          <p:sp>
            <p:nvSpPr>
              <p:cNvPr id="77893" name="Freeform 10"/>
              <p:cNvSpPr>
                <a:spLocks/>
              </p:cNvSpPr>
              <p:nvPr>
                <p:custDataLst>
                  <p:tags r:id="rId61"/>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94" name="Freeform 11"/>
              <p:cNvSpPr>
                <a:spLocks/>
              </p:cNvSpPr>
              <p:nvPr>
                <p:custDataLst>
                  <p:tags r:id="rId6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77830" name="Group 12"/>
          <p:cNvGrpSpPr>
            <a:grpSpLocks/>
          </p:cNvGrpSpPr>
          <p:nvPr>
            <p:custDataLst>
              <p:tags r:id="rId5"/>
            </p:custDataLst>
          </p:nvPr>
        </p:nvGrpSpPr>
        <p:grpSpPr bwMode="auto">
          <a:xfrm>
            <a:off x="6253163" y="3060700"/>
            <a:ext cx="892175" cy="611188"/>
            <a:chOff x="4734" y="3053"/>
            <a:chExt cx="656" cy="491"/>
          </a:xfrm>
        </p:grpSpPr>
        <p:grpSp>
          <p:nvGrpSpPr>
            <p:cNvPr id="77885" name="Group 13"/>
            <p:cNvGrpSpPr>
              <a:grpSpLocks/>
            </p:cNvGrpSpPr>
            <p:nvPr/>
          </p:nvGrpSpPr>
          <p:grpSpPr bwMode="auto">
            <a:xfrm>
              <a:off x="4734" y="3053"/>
              <a:ext cx="648" cy="254"/>
              <a:chOff x="4734" y="3053"/>
              <a:chExt cx="648" cy="254"/>
            </a:xfrm>
          </p:grpSpPr>
          <p:sp>
            <p:nvSpPr>
              <p:cNvPr id="77889" name="Freeform 14"/>
              <p:cNvSpPr>
                <a:spLocks/>
              </p:cNvSpPr>
              <p:nvPr>
                <p:custDataLst>
                  <p:tags r:id="rId59"/>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90" name="Freeform 15"/>
              <p:cNvSpPr>
                <a:spLocks/>
              </p:cNvSpPr>
              <p:nvPr>
                <p:custDataLst>
                  <p:tags r:id="rId6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7886" name="Group 16"/>
            <p:cNvGrpSpPr>
              <a:grpSpLocks/>
            </p:cNvGrpSpPr>
            <p:nvPr/>
          </p:nvGrpSpPr>
          <p:grpSpPr bwMode="auto">
            <a:xfrm flipV="1">
              <a:off x="4742" y="3290"/>
              <a:ext cx="648" cy="254"/>
              <a:chOff x="4734" y="3053"/>
              <a:chExt cx="648" cy="254"/>
            </a:xfrm>
          </p:grpSpPr>
          <p:sp>
            <p:nvSpPr>
              <p:cNvPr id="77887" name="Freeform 17"/>
              <p:cNvSpPr>
                <a:spLocks/>
              </p:cNvSpPr>
              <p:nvPr>
                <p:custDataLst>
                  <p:tags r:id="rId57"/>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88" name="Freeform 18"/>
              <p:cNvSpPr>
                <a:spLocks/>
              </p:cNvSpPr>
              <p:nvPr>
                <p:custDataLst>
                  <p:tags r:id="rId5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7831" name="Oval 19"/>
          <p:cNvSpPr>
            <a:spLocks noChangeArrowheads="1"/>
          </p:cNvSpPr>
          <p:nvPr>
            <p:custDataLst>
              <p:tags r:id="rId6"/>
            </p:custDataLst>
          </p:nvPr>
        </p:nvSpPr>
        <p:spPr bwMode="auto">
          <a:xfrm>
            <a:off x="7129463" y="3297238"/>
            <a:ext cx="141287"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32" name="Text Box 20"/>
          <p:cNvSpPr txBox="1">
            <a:spLocks noChangeArrowheads="1"/>
          </p:cNvSpPr>
          <p:nvPr>
            <p:custDataLst>
              <p:tags r:id="rId7"/>
            </p:custDataLst>
          </p:nvPr>
        </p:nvSpPr>
        <p:spPr bwMode="auto">
          <a:xfrm>
            <a:off x="6111875" y="17668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7833" name="Text Box 21"/>
          <p:cNvSpPr txBox="1">
            <a:spLocks noChangeArrowheads="1"/>
          </p:cNvSpPr>
          <p:nvPr>
            <p:custDataLst>
              <p:tags r:id="rId8"/>
            </p:custDataLst>
          </p:nvPr>
        </p:nvSpPr>
        <p:spPr bwMode="auto">
          <a:xfrm>
            <a:off x="6113463" y="32146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7834" name="Line 22"/>
          <p:cNvSpPr>
            <a:spLocks noChangeShapeType="1"/>
          </p:cNvSpPr>
          <p:nvPr>
            <p:custDataLst>
              <p:tags r:id="rId9"/>
            </p:custDataLst>
          </p:nvPr>
        </p:nvSpPr>
        <p:spPr bwMode="auto">
          <a:xfrm>
            <a:off x="7281863" y="3365500"/>
            <a:ext cx="990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5" name="Line 23"/>
          <p:cNvSpPr>
            <a:spLocks noChangeShapeType="1"/>
          </p:cNvSpPr>
          <p:nvPr>
            <p:custDataLst>
              <p:tags r:id="rId10"/>
            </p:custDataLst>
          </p:nvPr>
        </p:nvSpPr>
        <p:spPr bwMode="auto">
          <a:xfrm>
            <a:off x="5354638" y="1755775"/>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6" name="Line 24"/>
          <p:cNvSpPr>
            <a:spLocks noChangeShapeType="1"/>
          </p:cNvSpPr>
          <p:nvPr>
            <p:custDataLst>
              <p:tags r:id="rId11"/>
            </p:custDataLst>
          </p:nvPr>
        </p:nvSpPr>
        <p:spPr bwMode="auto">
          <a:xfrm>
            <a:off x="5838825" y="2022475"/>
            <a:ext cx="5318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7" name="Line 25"/>
          <p:cNvSpPr>
            <a:spLocks noChangeShapeType="1"/>
          </p:cNvSpPr>
          <p:nvPr>
            <p:custDataLst>
              <p:tags r:id="rId12"/>
            </p:custDataLst>
          </p:nvPr>
        </p:nvSpPr>
        <p:spPr bwMode="auto">
          <a:xfrm>
            <a:off x="5840413" y="3197225"/>
            <a:ext cx="531812"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8" name="Line 26"/>
          <p:cNvSpPr>
            <a:spLocks noChangeShapeType="1"/>
          </p:cNvSpPr>
          <p:nvPr>
            <p:custDataLst>
              <p:tags r:id="rId13"/>
            </p:custDataLst>
          </p:nvPr>
        </p:nvSpPr>
        <p:spPr bwMode="auto">
          <a:xfrm>
            <a:off x="5364163" y="3511550"/>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9" name="Freeform 27"/>
          <p:cNvSpPr>
            <a:spLocks/>
          </p:cNvSpPr>
          <p:nvPr>
            <p:custDataLst>
              <p:tags r:id="rId14"/>
            </p:custDataLst>
          </p:nvPr>
        </p:nvSpPr>
        <p:spPr bwMode="auto">
          <a:xfrm>
            <a:off x="5845175" y="2016125"/>
            <a:ext cx="1968500" cy="1349375"/>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40" name="Freeform 28"/>
          <p:cNvSpPr>
            <a:spLocks/>
          </p:cNvSpPr>
          <p:nvPr>
            <p:custDataLst>
              <p:tags r:id="rId15"/>
            </p:custDataLst>
          </p:nvPr>
        </p:nvSpPr>
        <p:spPr bwMode="auto">
          <a:xfrm flipV="1">
            <a:off x="5842000" y="1914525"/>
            <a:ext cx="1968500" cy="1293813"/>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rgbClr val="EB102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41" name="Rectangle 29"/>
          <p:cNvSpPr>
            <a:spLocks noChangeArrowheads="1"/>
          </p:cNvSpPr>
          <p:nvPr>
            <p:custDataLst>
              <p:tags r:id="rId16"/>
            </p:custDataLst>
          </p:nvPr>
        </p:nvSpPr>
        <p:spPr bwMode="auto">
          <a:xfrm>
            <a:off x="5154613" y="149066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S</a:t>
            </a:r>
          </a:p>
        </p:txBody>
      </p:sp>
      <p:sp>
        <p:nvSpPr>
          <p:cNvPr id="77842" name="Rectangle 30"/>
          <p:cNvSpPr>
            <a:spLocks noChangeArrowheads="1"/>
          </p:cNvSpPr>
          <p:nvPr>
            <p:custDataLst>
              <p:tags r:id="rId17"/>
            </p:custDataLst>
          </p:nvPr>
        </p:nvSpPr>
        <p:spPr bwMode="auto">
          <a:xfrm>
            <a:off x="5154613" y="324326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R</a:t>
            </a:r>
          </a:p>
        </p:txBody>
      </p:sp>
      <p:sp>
        <p:nvSpPr>
          <p:cNvPr id="77843" name="Rectangle 31"/>
          <p:cNvSpPr>
            <a:spLocks noChangeArrowheads="1"/>
          </p:cNvSpPr>
          <p:nvPr>
            <p:custDataLst>
              <p:tags r:id="rId18"/>
            </p:custDataLst>
          </p:nvPr>
        </p:nvSpPr>
        <p:spPr bwMode="auto">
          <a:xfrm>
            <a:off x="8131175" y="2971800"/>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1002CE"/>
                </a:solidFill>
                <a:latin typeface="Courier New" pitchFamily="-106" charset="0"/>
              </a:rPr>
              <a:t>Q</a:t>
            </a:r>
            <a:endParaRPr lang="en-US" sz="1600" b="1">
              <a:solidFill>
                <a:srgbClr val="067B0E"/>
              </a:solidFill>
              <a:latin typeface="Courier New" pitchFamily="-106" charset="0"/>
            </a:endParaRPr>
          </a:p>
        </p:txBody>
      </p:sp>
      <p:sp>
        <p:nvSpPr>
          <p:cNvPr id="77844" name="Text Box 32"/>
          <p:cNvSpPr txBox="1">
            <a:spLocks noChangeArrowheads="1"/>
          </p:cNvSpPr>
          <p:nvPr>
            <p:custDataLst>
              <p:tags r:id="rId19"/>
            </p:custDataLst>
          </p:nvPr>
        </p:nvSpPr>
        <p:spPr bwMode="auto">
          <a:xfrm>
            <a:off x="7034213" y="30734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7845" name="Text Box 33"/>
          <p:cNvSpPr txBox="1">
            <a:spLocks noChangeArrowheads="1"/>
          </p:cNvSpPr>
          <p:nvPr>
            <p:custDataLst>
              <p:tags r:id="rId20"/>
            </p:custDataLst>
          </p:nvPr>
        </p:nvSpPr>
        <p:spPr bwMode="auto">
          <a:xfrm>
            <a:off x="7010400" y="16002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7846" name="Text Box 34"/>
          <p:cNvSpPr txBox="1">
            <a:spLocks noChangeArrowheads="1"/>
          </p:cNvSpPr>
          <p:nvPr>
            <p:custDataLst>
              <p:tags r:id="rId21"/>
            </p:custDataLst>
          </p:nvPr>
        </p:nvSpPr>
        <p:spPr bwMode="auto">
          <a:xfrm>
            <a:off x="5680075" y="34861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7847" name="Text Box 35"/>
          <p:cNvSpPr txBox="1">
            <a:spLocks noChangeArrowheads="1"/>
          </p:cNvSpPr>
          <p:nvPr>
            <p:custDataLst>
              <p:tags r:id="rId22"/>
            </p:custDataLst>
          </p:nvPr>
        </p:nvSpPr>
        <p:spPr bwMode="auto">
          <a:xfrm>
            <a:off x="257175" y="1536700"/>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067B0E"/>
                </a:solidFill>
                <a:latin typeface="Comic Sans MS" pitchFamily="-106" charset="0"/>
              </a:rPr>
              <a:t>inputs</a:t>
            </a:r>
            <a:endParaRPr lang="en-US" sz="1200">
              <a:latin typeface="Comic Sans MS" pitchFamily="-106" charset="0"/>
            </a:endParaRPr>
          </a:p>
        </p:txBody>
      </p:sp>
      <p:sp>
        <p:nvSpPr>
          <p:cNvPr id="77848" name="Text Box 36"/>
          <p:cNvSpPr txBox="1">
            <a:spLocks noChangeArrowheads="1"/>
          </p:cNvSpPr>
          <p:nvPr>
            <p:custDataLst>
              <p:tags r:id="rId23"/>
            </p:custDataLst>
          </p:nvPr>
        </p:nvSpPr>
        <p:spPr bwMode="auto">
          <a:xfrm>
            <a:off x="7932738" y="2836863"/>
            <a:ext cx="7381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1002CE"/>
                </a:solidFill>
                <a:latin typeface="Comic Sans MS" pitchFamily="-106" charset="0"/>
              </a:rPr>
              <a:t>output</a:t>
            </a:r>
            <a:endParaRPr lang="en-US" sz="1200">
              <a:latin typeface="Comic Sans MS" pitchFamily="-106" charset="0"/>
            </a:endParaRPr>
          </a:p>
        </p:txBody>
      </p:sp>
      <p:sp>
        <p:nvSpPr>
          <p:cNvPr id="77849" name="Text Box 37"/>
          <p:cNvSpPr txBox="1">
            <a:spLocks noChangeArrowheads="1"/>
          </p:cNvSpPr>
          <p:nvPr>
            <p:custDataLst>
              <p:tags r:id="rId24"/>
            </p:custDataLst>
          </p:nvPr>
        </p:nvSpPr>
        <p:spPr bwMode="auto">
          <a:xfrm>
            <a:off x="5688013" y="28892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7850" name="Text Box 38"/>
          <p:cNvSpPr txBox="1">
            <a:spLocks noChangeArrowheads="1"/>
          </p:cNvSpPr>
          <p:nvPr>
            <p:custDataLst>
              <p:tags r:id="rId25"/>
            </p:custDataLst>
          </p:nvPr>
        </p:nvSpPr>
        <p:spPr bwMode="auto">
          <a:xfrm>
            <a:off x="5659438" y="14573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7851" name="Text Box 39"/>
          <p:cNvSpPr txBox="1">
            <a:spLocks noChangeArrowheads="1"/>
          </p:cNvSpPr>
          <p:nvPr>
            <p:custDataLst>
              <p:tags r:id="rId26"/>
            </p:custDataLst>
          </p:nvPr>
        </p:nvSpPr>
        <p:spPr bwMode="auto">
          <a:xfrm>
            <a:off x="5670550" y="1995488"/>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7852" name="Text Box 40"/>
          <p:cNvSpPr txBox="1">
            <a:spLocks noChangeArrowheads="1"/>
          </p:cNvSpPr>
          <p:nvPr>
            <p:custDataLst>
              <p:tags r:id="rId27"/>
            </p:custDataLst>
          </p:nvPr>
        </p:nvSpPr>
        <p:spPr bwMode="auto">
          <a:xfrm>
            <a:off x="447675" y="277813"/>
            <a:ext cx="3333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t>The D latch</a:t>
            </a:r>
          </a:p>
        </p:txBody>
      </p:sp>
      <p:grpSp>
        <p:nvGrpSpPr>
          <p:cNvPr id="77853" name="Group 41"/>
          <p:cNvGrpSpPr>
            <a:grpSpLocks/>
          </p:cNvGrpSpPr>
          <p:nvPr>
            <p:custDataLst>
              <p:tags r:id="rId28"/>
            </p:custDataLst>
          </p:nvPr>
        </p:nvGrpSpPr>
        <p:grpSpPr bwMode="auto">
          <a:xfrm>
            <a:off x="3729038" y="1430338"/>
            <a:ext cx="500062" cy="647700"/>
            <a:chOff x="4891" y="1600"/>
            <a:chExt cx="315" cy="408"/>
          </a:xfrm>
        </p:grpSpPr>
        <p:sp>
          <p:nvSpPr>
            <p:cNvPr id="77882" name="Freeform 42"/>
            <p:cNvSpPr>
              <a:spLocks/>
            </p:cNvSpPr>
            <p:nvPr>
              <p:custDataLst>
                <p:tags r:id="rId54"/>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83" name="Freeform 43"/>
            <p:cNvSpPr>
              <a:spLocks/>
            </p:cNvSpPr>
            <p:nvPr>
              <p:custDataLst>
                <p:tags r:id="rId55"/>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84" name="Line 44"/>
            <p:cNvSpPr>
              <a:spLocks noChangeShapeType="1"/>
            </p:cNvSpPr>
            <p:nvPr>
              <p:custDataLst>
                <p:tags r:id="rId56"/>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7854" name="Line 45"/>
          <p:cNvSpPr>
            <a:spLocks noChangeShapeType="1"/>
          </p:cNvSpPr>
          <p:nvPr>
            <p:custDataLst>
              <p:tags r:id="rId29"/>
            </p:custDataLst>
          </p:nvPr>
        </p:nvSpPr>
        <p:spPr bwMode="auto">
          <a:xfrm>
            <a:off x="2965450" y="3373438"/>
            <a:ext cx="6000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55" name="Line 46"/>
          <p:cNvSpPr>
            <a:spLocks noChangeShapeType="1"/>
          </p:cNvSpPr>
          <p:nvPr>
            <p:custDataLst>
              <p:tags r:id="rId30"/>
            </p:custDataLst>
          </p:nvPr>
        </p:nvSpPr>
        <p:spPr bwMode="auto">
          <a:xfrm flipH="1">
            <a:off x="2954338" y="1579563"/>
            <a:ext cx="0" cy="17907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56" name="Line 47"/>
          <p:cNvSpPr>
            <a:spLocks noChangeShapeType="1"/>
          </p:cNvSpPr>
          <p:nvPr>
            <p:custDataLst>
              <p:tags r:id="rId31"/>
            </p:custDataLst>
          </p:nvPr>
        </p:nvSpPr>
        <p:spPr bwMode="auto">
          <a:xfrm flipH="1">
            <a:off x="2544763" y="1844675"/>
            <a:ext cx="0" cy="18430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57" name="Line 48"/>
          <p:cNvSpPr>
            <a:spLocks noChangeShapeType="1"/>
          </p:cNvSpPr>
          <p:nvPr>
            <p:custDataLst>
              <p:tags r:id="rId32"/>
            </p:custDataLst>
          </p:nvPr>
        </p:nvSpPr>
        <p:spPr bwMode="auto">
          <a:xfrm>
            <a:off x="1135063" y="1854200"/>
            <a:ext cx="17557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58" name="Oval 49"/>
          <p:cNvSpPr>
            <a:spLocks noChangeArrowheads="1"/>
          </p:cNvSpPr>
          <p:nvPr>
            <p:custDataLst>
              <p:tags r:id="rId33"/>
            </p:custDataLst>
          </p:nvPr>
        </p:nvSpPr>
        <p:spPr bwMode="auto">
          <a:xfrm>
            <a:off x="3581400" y="3297238"/>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7859" name="Group 50"/>
          <p:cNvGrpSpPr>
            <a:grpSpLocks/>
          </p:cNvGrpSpPr>
          <p:nvPr>
            <p:custDataLst>
              <p:tags r:id="rId34"/>
            </p:custDataLst>
          </p:nvPr>
        </p:nvGrpSpPr>
        <p:grpSpPr bwMode="auto">
          <a:xfrm>
            <a:off x="3729038" y="3184525"/>
            <a:ext cx="500062" cy="647700"/>
            <a:chOff x="4891" y="1600"/>
            <a:chExt cx="315" cy="408"/>
          </a:xfrm>
        </p:grpSpPr>
        <p:sp>
          <p:nvSpPr>
            <p:cNvPr id="77879" name="Freeform 51"/>
            <p:cNvSpPr>
              <a:spLocks/>
            </p:cNvSpPr>
            <p:nvPr>
              <p:custDataLst>
                <p:tags r:id="rId51"/>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80" name="Freeform 52"/>
            <p:cNvSpPr>
              <a:spLocks/>
            </p:cNvSpPr>
            <p:nvPr>
              <p:custDataLst>
                <p:tags r:id="rId52"/>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81" name="Line 53"/>
            <p:cNvSpPr>
              <a:spLocks noChangeShapeType="1"/>
            </p:cNvSpPr>
            <p:nvPr>
              <p:custDataLst>
                <p:tags r:id="rId53"/>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7860" name="Line 54"/>
          <p:cNvSpPr>
            <a:spLocks noChangeShapeType="1"/>
          </p:cNvSpPr>
          <p:nvPr>
            <p:custDataLst>
              <p:tags r:id="rId35"/>
            </p:custDataLst>
          </p:nvPr>
        </p:nvSpPr>
        <p:spPr bwMode="auto">
          <a:xfrm>
            <a:off x="1112838" y="1585913"/>
            <a:ext cx="26209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61" name="Line 55"/>
          <p:cNvSpPr>
            <a:spLocks noChangeShapeType="1"/>
          </p:cNvSpPr>
          <p:nvPr>
            <p:custDataLst>
              <p:tags r:id="rId36"/>
            </p:custDataLst>
          </p:nvPr>
        </p:nvSpPr>
        <p:spPr bwMode="auto">
          <a:xfrm>
            <a:off x="3025775" y="1847850"/>
            <a:ext cx="7080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62" name="Line 56"/>
          <p:cNvSpPr>
            <a:spLocks noChangeShapeType="1"/>
          </p:cNvSpPr>
          <p:nvPr>
            <p:custDataLst>
              <p:tags r:id="rId37"/>
            </p:custDataLst>
          </p:nvPr>
        </p:nvSpPr>
        <p:spPr bwMode="auto">
          <a:xfrm>
            <a:off x="2543175" y="3675063"/>
            <a:ext cx="11842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63" name="Rectangle 57"/>
          <p:cNvSpPr>
            <a:spLocks noChangeArrowheads="1"/>
          </p:cNvSpPr>
          <p:nvPr>
            <p:custDataLst>
              <p:tags r:id="rId38"/>
            </p:custDataLst>
          </p:nvPr>
        </p:nvSpPr>
        <p:spPr bwMode="auto">
          <a:xfrm>
            <a:off x="1047750" y="1204913"/>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067B0E"/>
                </a:solidFill>
                <a:latin typeface="Courier New" pitchFamily="-106" charset="0"/>
              </a:rPr>
              <a:t>D</a:t>
            </a:r>
            <a:endParaRPr lang="en-US" sz="1600">
              <a:latin typeface="Monaco" pitchFamily="-106" charset="0"/>
            </a:endParaRPr>
          </a:p>
        </p:txBody>
      </p:sp>
      <p:sp>
        <p:nvSpPr>
          <p:cNvPr id="77864" name="Rectangle 58"/>
          <p:cNvSpPr>
            <a:spLocks noChangeArrowheads="1"/>
          </p:cNvSpPr>
          <p:nvPr>
            <p:custDataLst>
              <p:tags r:id="rId39"/>
            </p:custDataLst>
          </p:nvPr>
        </p:nvSpPr>
        <p:spPr bwMode="auto">
          <a:xfrm>
            <a:off x="1484313" y="1287463"/>
            <a:ext cx="671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a:solidFill>
                  <a:srgbClr val="067B0E"/>
                </a:solidFill>
                <a:latin typeface="Monaco" pitchFamily="-106" charset="0"/>
              </a:rPr>
              <a:t>data</a:t>
            </a:r>
          </a:p>
        </p:txBody>
      </p:sp>
      <p:sp>
        <p:nvSpPr>
          <p:cNvPr id="77865" name="Rectangle 59"/>
          <p:cNvSpPr>
            <a:spLocks noChangeArrowheads="1"/>
          </p:cNvSpPr>
          <p:nvPr>
            <p:custDataLst>
              <p:tags r:id="rId40"/>
            </p:custDataLst>
          </p:nvPr>
        </p:nvSpPr>
        <p:spPr bwMode="auto">
          <a:xfrm>
            <a:off x="1084263" y="1860550"/>
            <a:ext cx="11604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a:solidFill>
                  <a:srgbClr val="067B0E"/>
                </a:solidFill>
                <a:latin typeface="Monaco" pitchFamily="-106" charset="0"/>
              </a:rPr>
              <a:t>"strobe"</a:t>
            </a:r>
          </a:p>
        </p:txBody>
      </p:sp>
      <p:sp>
        <p:nvSpPr>
          <p:cNvPr id="77866" name="Text Box 60"/>
          <p:cNvSpPr txBox="1">
            <a:spLocks noChangeArrowheads="1"/>
          </p:cNvSpPr>
          <p:nvPr>
            <p:custDataLst>
              <p:tags r:id="rId41"/>
            </p:custDataLst>
          </p:nvPr>
        </p:nvSpPr>
        <p:spPr bwMode="auto">
          <a:xfrm>
            <a:off x="3660775" y="1611313"/>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AND</a:t>
            </a:r>
          </a:p>
        </p:txBody>
      </p:sp>
      <p:sp>
        <p:nvSpPr>
          <p:cNvPr id="77867" name="Text Box 61"/>
          <p:cNvSpPr txBox="1">
            <a:spLocks noChangeArrowheads="1"/>
          </p:cNvSpPr>
          <p:nvPr>
            <p:custDataLst>
              <p:tags r:id="rId42"/>
            </p:custDataLst>
          </p:nvPr>
        </p:nvSpPr>
        <p:spPr bwMode="auto">
          <a:xfrm>
            <a:off x="3660775" y="3352800"/>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AND</a:t>
            </a:r>
          </a:p>
        </p:txBody>
      </p:sp>
      <p:sp>
        <p:nvSpPr>
          <p:cNvPr id="77868" name="Line 62"/>
          <p:cNvSpPr>
            <a:spLocks noChangeShapeType="1"/>
          </p:cNvSpPr>
          <p:nvPr>
            <p:custDataLst>
              <p:tags r:id="rId43"/>
            </p:custDataLst>
          </p:nvPr>
        </p:nvSpPr>
        <p:spPr bwMode="auto">
          <a:xfrm>
            <a:off x="4219575" y="3509963"/>
            <a:ext cx="116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7869" name="Line 63"/>
          <p:cNvSpPr>
            <a:spLocks noChangeShapeType="1"/>
          </p:cNvSpPr>
          <p:nvPr>
            <p:custDataLst>
              <p:tags r:id="rId44"/>
            </p:custDataLst>
          </p:nvPr>
        </p:nvSpPr>
        <p:spPr bwMode="auto">
          <a:xfrm>
            <a:off x="4222750" y="1760538"/>
            <a:ext cx="116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7870" name="Text Box 64"/>
          <p:cNvSpPr txBox="1">
            <a:spLocks noChangeArrowheads="1"/>
          </p:cNvSpPr>
          <p:nvPr>
            <p:custDataLst>
              <p:tags r:id="rId45"/>
            </p:custDataLst>
          </p:nvPr>
        </p:nvSpPr>
        <p:spPr bwMode="auto">
          <a:xfrm>
            <a:off x="831850" y="2232025"/>
            <a:ext cx="12954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002CE"/>
                </a:solidFill>
                <a:latin typeface="Comic Sans MS" pitchFamily="-106" charset="0"/>
              </a:rPr>
              <a:t>tells </a:t>
            </a:r>
            <a:r>
              <a:rPr lang="en-US" sz="1400" u="sng">
                <a:solidFill>
                  <a:srgbClr val="1002CE"/>
                </a:solidFill>
                <a:latin typeface="Comic Sans MS" pitchFamily="-106" charset="0"/>
              </a:rPr>
              <a:t>when</a:t>
            </a:r>
            <a:r>
              <a:rPr lang="en-US" sz="1400">
                <a:solidFill>
                  <a:srgbClr val="1002CE"/>
                </a:solidFill>
                <a:latin typeface="Comic Sans MS" pitchFamily="-106" charset="0"/>
              </a:rPr>
              <a:t> to remember the data!</a:t>
            </a:r>
          </a:p>
        </p:txBody>
      </p:sp>
      <p:sp>
        <p:nvSpPr>
          <p:cNvPr id="77871" name="Rectangle 65"/>
          <p:cNvSpPr>
            <a:spLocks noChangeArrowheads="1"/>
          </p:cNvSpPr>
          <p:nvPr>
            <p:custDataLst>
              <p:tags r:id="rId46"/>
            </p:custDataLst>
          </p:nvPr>
        </p:nvSpPr>
        <p:spPr bwMode="auto">
          <a:xfrm>
            <a:off x="5072063" y="134938"/>
            <a:ext cx="3952875" cy="3802062"/>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7872" name="Line 66"/>
          <p:cNvSpPr>
            <a:spLocks noChangeShapeType="1"/>
          </p:cNvSpPr>
          <p:nvPr/>
        </p:nvSpPr>
        <p:spPr bwMode="auto">
          <a:xfrm flipV="1">
            <a:off x="3962400" y="4038600"/>
            <a:ext cx="0" cy="533400"/>
          </a:xfrm>
          <a:prstGeom prst="line">
            <a:avLst/>
          </a:prstGeom>
          <a:noFill/>
          <a:ln w="19050">
            <a:solidFill>
              <a:srgbClr val="1002C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7873" name="Text Box 67"/>
          <p:cNvSpPr txBox="1">
            <a:spLocks noChangeArrowheads="1"/>
          </p:cNvSpPr>
          <p:nvPr/>
        </p:nvSpPr>
        <p:spPr bwMode="auto">
          <a:xfrm>
            <a:off x="3962400" y="4235450"/>
            <a:ext cx="21018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200">
                <a:solidFill>
                  <a:srgbClr val="1002CE"/>
                </a:solidFill>
              </a:rPr>
              <a:t>mutually exclusive ANDs</a:t>
            </a:r>
          </a:p>
        </p:txBody>
      </p:sp>
      <p:sp>
        <p:nvSpPr>
          <p:cNvPr id="77874" name="Text Box 68"/>
          <p:cNvSpPr txBox="1">
            <a:spLocks noChangeArrowheads="1"/>
          </p:cNvSpPr>
          <p:nvPr>
            <p:custDataLst>
              <p:tags r:id="rId47"/>
            </p:custDataLst>
          </p:nvPr>
        </p:nvSpPr>
        <p:spPr bwMode="auto">
          <a:xfrm>
            <a:off x="1936750" y="4838700"/>
            <a:ext cx="5029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buFont typeface="Times" pitchFamily="-106" charset="0"/>
              <a:buNone/>
            </a:pPr>
            <a:r>
              <a:rPr lang="en-US" sz="2000">
                <a:solidFill>
                  <a:srgbClr val="1002CE"/>
                </a:solidFill>
              </a:rPr>
              <a:t>We might want to </a:t>
            </a:r>
            <a:r>
              <a:rPr lang="en-US" sz="2000" b="1" i="1">
                <a:solidFill>
                  <a:srgbClr val="1002CE"/>
                </a:solidFill>
              </a:rPr>
              <a:t>deliberately trigger </a:t>
            </a:r>
            <a:r>
              <a:rPr lang="en-US" sz="2000">
                <a:solidFill>
                  <a:srgbClr val="1002CE"/>
                </a:solidFill>
              </a:rPr>
              <a:t>the memory of our 1 bit of data. </a:t>
            </a:r>
          </a:p>
        </p:txBody>
      </p:sp>
      <p:sp>
        <p:nvSpPr>
          <p:cNvPr id="77875" name="Text Box 70"/>
          <p:cNvSpPr txBox="1">
            <a:spLocks noChangeArrowheads="1"/>
          </p:cNvSpPr>
          <p:nvPr>
            <p:custDataLst>
              <p:tags r:id="rId48"/>
            </p:custDataLst>
          </p:nvPr>
        </p:nvSpPr>
        <p:spPr bwMode="auto">
          <a:xfrm>
            <a:off x="7086600" y="4052888"/>
            <a:ext cx="17541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600" b="1">
                <a:solidFill>
                  <a:srgbClr val="067B0E"/>
                </a:solidFill>
                <a:latin typeface="Courier New" pitchFamily="-106" charset="0"/>
              </a:rPr>
              <a:t>S</a:t>
            </a:r>
            <a:r>
              <a:rPr lang="en-US" sz="1400">
                <a:latin typeface="Comic Sans MS" pitchFamily="-106" charset="0"/>
              </a:rPr>
              <a:t> sets </a:t>
            </a:r>
            <a:r>
              <a:rPr lang="en-US" sz="1400" b="1">
                <a:solidFill>
                  <a:srgbClr val="1002CE"/>
                </a:solidFill>
                <a:latin typeface="Comic Sans MS" pitchFamily="-106" charset="0"/>
              </a:rPr>
              <a:t>Q</a:t>
            </a:r>
            <a:r>
              <a:rPr lang="en-US" sz="1400">
                <a:latin typeface="Comic Sans MS" pitchFamily="-106" charset="0"/>
              </a:rPr>
              <a:t> to </a:t>
            </a:r>
            <a:r>
              <a:rPr lang="en-US" sz="1800" b="1">
                <a:latin typeface="Courier New" pitchFamily="-106" charset="0"/>
              </a:rPr>
              <a:t>1</a:t>
            </a:r>
            <a:r>
              <a:rPr lang="en-US" sz="1400">
                <a:latin typeface="Comic Sans MS" pitchFamily="-106" charset="0"/>
              </a:rPr>
              <a:t>.</a:t>
            </a:r>
          </a:p>
        </p:txBody>
      </p:sp>
      <p:sp>
        <p:nvSpPr>
          <p:cNvPr id="77876" name="Text Box 71"/>
          <p:cNvSpPr txBox="1">
            <a:spLocks noChangeArrowheads="1"/>
          </p:cNvSpPr>
          <p:nvPr>
            <p:custDataLst>
              <p:tags r:id="rId49"/>
            </p:custDataLst>
          </p:nvPr>
        </p:nvSpPr>
        <p:spPr bwMode="auto">
          <a:xfrm>
            <a:off x="7086600" y="4349750"/>
            <a:ext cx="17541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600" b="1">
                <a:solidFill>
                  <a:srgbClr val="067B0E"/>
                </a:solidFill>
                <a:latin typeface="Courier New" pitchFamily="-106" charset="0"/>
              </a:rPr>
              <a:t>R</a:t>
            </a:r>
            <a:r>
              <a:rPr lang="en-US" sz="1400">
                <a:latin typeface="Comic Sans MS" pitchFamily="-106" charset="0"/>
              </a:rPr>
              <a:t> resets </a:t>
            </a:r>
            <a:r>
              <a:rPr lang="en-US" sz="1400" b="1">
                <a:solidFill>
                  <a:srgbClr val="1002CE"/>
                </a:solidFill>
                <a:latin typeface="Comic Sans MS" pitchFamily="-106" charset="0"/>
              </a:rPr>
              <a:t>Q</a:t>
            </a:r>
            <a:r>
              <a:rPr lang="en-US" sz="1400">
                <a:latin typeface="Comic Sans MS" pitchFamily="-106" charset="0"/>
              </a:rPr>
              <a:t> to </a:t>
            </a:r>
            <a:r>
              <a:rPr lang="en-US" sz="1800" b="1">
                <a:latin typeface="Courier New" pitchFamily="-106" charset="0"/>
              </a:rPr>
              <a:t>0</a:t>
            </a:r>
            <a:r>
              <a:rPr lang="en-US" sz="1400">
                <a:latin typeface="Comic Sans MS" pitchFamily="-106" charset="0"/>
              </a:rPr>
              <a:t>.</a:t>
            </a:r>
          </a:p>
        </p:txBody>
      </p:sp>
      <p:sp>
        <p:nvSpPr>
          <p:cNvPr id="77877" name="Rectangle 72"/>
          <p:cNvSpPr>
            <a:spLocks noChangeArrowheads="1"/>
          </p:cNvSpPr>
          <p:nvPr>
            <p:custDataLst>
              <p:tags r:id="rId50"/>
            </p:custDataLst>
          </p:nvPr>
        </p:nvSpPr>
        <p:spPr bwMode="auto">
          <a:xfrm>
            <a:off x="6829425" y="4041775"/>
            <a:ext cx="2071688" cy="714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7878" name="Ink 69"/>
          <p:cNvSpPr>
            <a:spLocks noRot="1" noChangeAspect="1" noEditPoints="1" noChangeArrowheads="1" noChangeShapeType="1" noTextEdit="1"/>
          </p:cNvSpPr>
          <p:nvPr/>
        </p:nvSpPr>
        <p:spPr bwMode="auto">
          <a:xfrm>
            <a:off x="465138" y="2813050"/>
            <a:ext cx="1504950" cy="581025"/>
          </a:xfrm>
          <a:custGeom>
            <a:avLst/>
            <a:gdLst>
              <a:gd name="T0" fmla="*/ 2147483647 w 4179"/>
              <a:gd name="T1" fmla="*/ 2147483647 h 1612"/>
              <a:gd name="T2" fmla="*/ 2147483647 w 4179"/>
              <a:gd name="T3" fmla="*/ 2147483647 h 1612"/>
              <a:gd name="T4" fmla="*/ 2147483647 w 4179"/>
              <a:gd name="T5" fmla="*/ 2147483647 h 1612"/>
              <a:gd name="T6" fmla="*/ 2147483647 w 4179"/>
              <a:gd name="T7" fmla="*/ 2147483647 h 1612"/>
              <a:gd name="T8" fmla="*/ 2147483647 w 4179"/>
              <a:gd name="T9" fmla="*/ 2147483647 h 1612"/>
              <a:gd name="T10" fmla="*/ 2147483647 w 4179"/>
              <a:gd name="T11" fmla="*/ 2147483647 h 1612"/>
              <a:gd name="T12" fmla="*/ 2147483647 w 4179"/>
              <a:gd name="T13" fmla="*/ 2147483647 h 1612"/>
              <a:gd name="T14" fmla="*/ 2147483647 w 4179"/>
              <a:gd name="T15" fmla="*/ 2147483647 h 1612"/>
              <a:gd name="T16" fmla="*/ 2147483647 w 4179"/>
              <a:gd name="T17" fmla="*/ 2147483647 h 1612"/>
              <a:gd name="T18" fmla="*/ 2147483647 w 4179"/>
              <a:gd name="T19" fmla="*/ 2147483647 h 1612"/>
              <a:gd name="T20" fmla="*/ 2147483647 w 4179"/>
              <a:gd name="T21" fmla="*/ 2147483647 h 1612"/>
              <a:gd name="T22" fmla="*/ 2147483647 w 4179"/>
              <a:gd name="T23" fmla="*/ 2147483647 h 1612"/>
              <a:gd name="T24" fmla="*/ 2147483647 w 4179"/>
              <a:gd name="T25" fmla="*/ 2147483647 h 1612"/>
              <a:gd name="T26" fmla="*/ 2147483647 w 4179"/>
              <a:gd name="T27" fmla="*/ 2147483647 h 1612"/>
              <a:gd name="T28" fmla="*/ 2147483647 w 4179"/>
              <a:gd name="T29" fmla="*/ 2147483647 h 1612"/>
              <a:gd name="T30" fmla="*/ 2147483647 w 4179"/>
              <a:gd name="T31" fmla="*/ 2147483647 h 1612"/>
              <a:gd name="T32" fmla="*/ 2147483647 w 4179"/>
              <a:gd name="T33" fmla="*/ 2147483647 h 1612"/>
              <a:gd name="T34" fmla="*/ 2147483647 w 4179"/>
              <a:gd name="T35" fmla="*/ 2147483647 h 1612"/>
              <a:gd name="T36" fmla="*/ 2147483647 w 4179"/>
              <a:gd name="T37" fmla="*/ 2147483647 h 1612"/>
              <a:gd name="T38" fmla="*/ 2147483647 w 4179"/>
              <a:gd name="T39" fmla="*/ 2147483647 h 1612"/>
              <a:gd name="T40" fmla="*/ 2147483647 w 4179"/>
              <a:gd name="T41" fmla="*/ 2147483647 h 1612"/>
              <a:gd name="T42" fmla="*/ 2147483647 w 4179"/>
              <a:gd name="T43" fmla="*/ 2147483647 h 1612"/>
              <a:gd name="T44" fmla="*/ 2147483647 w 4179"/>
              <a:gd name="T45" fmla="*/ 2147483647 h 1612"/>
              <a:gd name="T46" fmla="*/ 2147483647 w 4179"/>
              <a:gd name="T47" fmla="*/ 2147483647 h 1612"/>
              <a:gd name="T48" fmla="*/ 2147483647 w 4179"/>
              <a:gd name="T49" fmla="*/ 2147483647 h 1612"/>
              <a:gd name="T50" fmla="*/ 2147483647 w 4179"/>
              <a:gd name="T51" fmla="*/ 2147483647 h 1612"/>
              <a:gd name="T52" fmla="*/ 2147483647 w 4179"/>
              <a:gd name="T53" fmla="*/ 2147483647 h 1612"/>
              <a:gd name="T54" fmla="*/ 2147483647 w 4179"/>
              <a:gd name="T55" fmla="*/ 2147483647 h 1612"/>
              <a:gd name="T56" fmla="*/ 2147483647 w 4179"/>
              <a:gd name="T57" fmla="*/ 2147483647 h 1612"/>
              <a:gd name="T58" fmla="*/ 2147483647 w 4179"/>
              <a:gd name="T59" fmla="*/ 2147483647 h 1612"/>
              <a:gd name="T60" fmla="*/ 2147483647 w 4179"/>
              <a:gd name="T61" fmla="*/ 2147483647 h 1612"/>
              <a:gd name="T62" fmla="*/ 2147483647 w 4179"/>
              <a:gd name="T63" fmla="*/ 2147483647 h 1612"/>
              <a:gd name="T64" fmla="*/ 2147483647 w 4179"/>
              <a:gd name="T65" fmla="*/ 0 h 1612"/>
              <a:gd name="T66" fmla="*/ 2147483647 w 4179"/>
              <a:gd name="T67" fmla="*/ 2147483647 h 1612"/>
              <a:gd name="T68" fmla="*/ 2147483647 w 4179"/>
              <a:gd name="T69" fmla="*/ 2147483647 h 1612"/>
              <a:gd name="T70" fmla="*/ 2147483647 w 4179"/>
              <a:gd name="T71" fmla="*/ 2147483647 h 1612"/>
              <a:gd name="T72" fmla="*/ 2147483647 w 4179"/>
              <a:gd name="T73" fmla="*/ 2147483647 h 1612"/>
              <a:gd name="T74" fmla="*/ 2147483647 w 4179"/>
              <a:gd name="T75" fmla="*/ 2147483647 h 1612"/>
              <a:gd name="T76" fmla="*/ 2147483647 w 4179"/>
              <a:gd name="T77" fmla="*/ 2147483647 h 1612"/>
              <a:gd name="T78" fmla="*/ 2147483647 w 4179"/>
              <a:gd name="T79" fmla="*/ 2147483647 h 1612"/>
              <a:gd name="T80" fmla="*/ 2147483647 w 4179"/>
              <a:gd name="T81" fmla="*/ 2147483647 h 1612"/>
              <a:gd name="T82" fmla="*/ 2147483647 w 4179"/>
              <a:gd name="T83" fmla="*/ 2147483647 h 1612"/>
              <a:gd name="T84" fmla="*/ 2147483647 w 4179"/>
              <a:gd name="T85" fmla="*/ 2147483647 h 1612"/>
              <a:gd name="T86" fmla="*/ 2147483647 w 4179"/>
              <a:gd name="T87" fmla="*/ 2147483647 h 1612"/>
              <a:gd name="T88" fmla="*/ 2147483647 w 4179"/>
              <a:gd name="T89" fmla="*/ 2147483647 h 1612"/>
              <a:gd name="T90" fmla="*/ 2147483647 w 4179"/>
              <a:gd name="T91" fmla="*/ 2147483647 h 1612"/>
              <a:gd name="T92" fmla="*/ 2147483647 w 4179"/>
              <a:gd name="T93" fmla="*/ 2147483647 h 1612"/>
              <a:gd name="T94" fmla="*/ 2147483647 w 4179"/>
              <a:gd name="T95" fmla="*/ 2147483647 h 1612"/>
              <a:gd name="T96" fmla="*/ 2147483647 w 4179"/>
              <a:gd name="T97" fmla="*/ 2147483647 h 1612"/>
              <a:gd name="T98" fmla="*/ 2147483647 w 4179"/>
              <a:gd name="T99" fmla="*/ 2147483647 h 1612"/>
              <a:gd name="T100" fmla="*/ 2147483647 w 4179"/>
              <a:gd name="T101" fmla="*/ 2147483647 h 1612"/>
              <a:gd name="T102" fmla="*/ 2147483647 w 4179"/>
              <a:gd name="T103" fmla="*/ 2147483647 h 1612"/>
              <a:gd name="T104" fmla="*/ 2147483647 w 4179"/>
              <a:gd name="T105" fmla="*/ 2147483647 h 16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79"/>
              <a:gd name="T160" fmla="*/ 0 h 1612"/>
              <a:gd name="T161" fmla="*/ 4179 w 4179"/>
              <a:gd name="T162" fmla="*/ 1612 h 16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79" h="1612" extrusionOk="0">
                <a:moveTo>
                  <a:pt x="755" y="679"/>
                </a:moveTo>
                <a:cubicBezTo>
                  <a:pt x="761" y="677"/>
                  <a:pt x="767" y="674"/>
                  <a:pt x="773" y="672"/>
                </a:cubicBezTo>
              </a:path>
              <a:path w="4179" h="1612" extrusionOk="0">
                <a:moveTo>
                  <a:pt x="853" y="703"/>
                </a:moveTo>
                <a:cubicBezTo>
                  <a:pt x="828" y="708"/>
                  <a:pt x="821" y="710"/>
                  <a:pt x="805" y="705"/>
                </a:cubicBezTo>
                <a:cubicBezTo>
                  <a:pt x="857" y="668"/>
                  <a:pt x="852" y="653"/>
                  <a:pt x="932" y="650"/>
                </a:cubicBezTo>
                <a:cubicBezTo>
                  <a:pt x="989" y="648"/>
                  <a:pt x="1047" y="661"/>
                  <a:pt x="1105" y="662"/>
                </a:cubicBezTo>
                <a:cubicBezTo>
                  <a:pt x="1168" y="663"/>
                  <a:pt x="1363" y="612"/>
                  <a:pt x="1414" y="644"/>
                </a:cubicBezTo>
                <a:cubicBezTo>
                  <a:pt x="1487" y="690"/>
                  <a:pt x="1461" y="883"/>
                  <a:pt x="1452" y="949"/>
                </a:cubicBezTo>
                <a:cubicBezTo>
                  <a:pt x="1441" y="1033"/>
                  <a:pt x="1314" y="1255"/>
                  <a:pt x="1355" y="1332"/>
                </a:cubicBezTo>
                <a:cubicBezTo>
                  <a:pt x="1381" y="1381"/>
                  <a:pt x="1370" y="1362"/>
                  <a:pt x="1418" y="1373"/>
                </a:cubicBezTo>
                <a:cubicBezTo>
                  <a:pt x="1457" y="1382"/>
                  <a:pt x="1505" y="1370"/>
                  <a:pt x="1546" y="1377"/>
                </a:cubicBezTo>
                <a:cubicBezTo>
                  <a:pt x="1646" y="1394"/>
                  <a:pt x="1733" y="1435"/>
                  <a:pt x="1838" y="1436"/>
                </a:cubicBezTo>
                <a:cubicBezTo>
                  <a:pt x="1867" y="1436"/>
                  <a:pt x="1903" y="1439"/>
                  <a:pt x="1931" y="1432"/>
                </a:cubicBezTo>
                <a:cubicBezTo>
                  <a:pt x="1988" y="1418"/>
                  <a:pt x="1991" y="1417"/>
                  <a:pt x="2028" y="1369"/>
                </a:cubicBezTo>
                <a:cubicBezTo>
                  <a:pt x="2093" y="1284"/>
                  <a:pt x="2136" y="1120"/>
                  <a:pt x="2160" y="1018"/>
                </a:cubicBezTo>
                <a:cubicBezTo>
                  <a:pt x="2193" y="876"/>
                  <a:pt x="2165" y="729"/>
                  <a:pt x="2148" y="587"/>
                </a:cubicBezTo>
                <a:cubicBezTo>
                  <a:pt x="2216" y="575"/>
                  <a:pt x="2284" y="566"/>
                  <a:pt x="2354" y="560"/>
                </a:cubicBezTo>
                <a:cubicBezTo>
                  <a:pt x="2447" y="552"/>
                  <a:pt x="2682" y="484"/>
                  <a:pt x="2767" y="539"/>
                </a:cubicBezTo>
                <a:cubicBezTo>
                  <a:pt x="2816" y="570"/>
                  <a:pt x="2800" y="593"/>
                  <a:pt x="2798" y="646"/>
                </a:cubicBezTo>
                <a:cubicBezTo>
                  <a:pt x="2791" y="834"/>
                  <a:pt x="2714" y="1030"/>
                  <a:pt x="2666" y="1210"/>
                </a:cubicBezTo>
                <a:cubicBezTo>
                  <a:pt x="2654" y="1254"/>
                  <a:pt x="2613" y="1361"/>
                  <a:pt x="2661" y="1393"/>
                </a:cubicBezTo>
                <a:cubicBezTo>
                  <a:pt x="2685" y="1409"/>
                  <a:pt x="2728" y="1404"/>
                  <a:pt x="2755" y="1407"/>
                </a:cubicBezTo>
                <a:cubicBezTo>
                  <a:pt x="2917" y="1424"/>
                  <a:pt x="3082" y="1401"/>
                  <a:pt x="3245" y="1420"/>
                </a:cubicBezTo>
                <a:cubicBezTo>
                  <a:pt x="3318" y="1429"/>
                  <a:pt x="3399" y="1441"/>
                  <a:pt x="3467" y="1471"/>
                </a:cubicBezTo>
                <a:cubicBezTo>
                  <a:pt x="3490" y="1484"/>
                  <a:pt x="3497" y="1487"/>
                  <a:pt x="3510" y="1498"/>
                </a:cubicBezTo>
                <a:cubicBezTo>
                  <a:pt x="3541" y="1353"/>
                  <a:pt x="3574" y="1204"/>
                  <a:pt x="3583" y="1055"/>
                </a:cubicBezTo>
                <a:cubicBezTo>
                  <a:pt x="3591" y="925"/>
                  <a:pt x="3506" y="641"/>
                  <a:pt x="3564" y="524"/>
                </a:cubicBezTo>
                <a:cubicBezTo>
                  <a:pt x="3585" y="482"/>
                  <a:pt x="3594" y="482"/>
                  <a:pt x="3639" y="468"/>
                </a:cubicBezTo>
                <a:cubicBezTo>
                  <a:pt x="3828" y="407"/>
                  <a:pt x="4037" y="476"/>
                  <a:pt x="4176" y="357"/>
                </a:cubicBezTo>
              </a:path>
              <a:path w="4179" h="1612" extrusionOk="0">
                <a:moveTo>
                  <a:pt x="28" y="207"/>
                </a:moveTo>
                <a:cubicBezTo>
                  <a:pt x="30" y="158"/>
                  <a:pt x="51" y="147"/>
                  <a:pt x="89" y="115"/>
                </a:cubicBezTo>
                <a:cubicBezTo>
                  <a:pt x="132" y="79"/>
                  <a:pt x="176" y="44"/>
                  <a:pt x="223" y="13"/>
                </a:cubicBezTo>
                <a:cubicBezTo>
                  <a:pt x="230" y="9"/>
                  <a:pt x="238" y="4"/>
                  <a:pt x="245" y="0"/>
                </a:cubicBezTo>
                <a:cubicBezTo>
                  <a:pt x="256" y="46"/>
                  <a:pt x="254" y="77"/>
                  <a:pt x="246" y="124"/>
                </a:cubicBezTo>
                <a:cubicBezTo>
                  <a:pt x="236" y="183"/>
                  <a:pt x="227" y="243"/>
                  <a:pt x="215" y="302"/>
                </a:cubicBezTo>
                <a:cubicBezTo>
                  <a:pt x="205" y="353"/>
                  <a:pt x="191" y="404"/>
                  <a:pt x="180" y="455"/>
                </a:cubicBezTo>
                <a:cubicBezTo>
                  <a:pt x="175" y="480"/>
                  <a:pt x="170" y="506"/>
                  <a:pt x="166" y="532"/>
                </a:cubicBezTo>
              </a:path>
              <a:path w="4179" h="1612" extrusionOk="0">
                <a:moveTo>
                  <a:pt x="22" y="575"/>
                </a:moveTo>
                <a:cubicBezTo>
                  <a:pt x="1" y="612"/>
                  <a:pt x="-13" y="639"/>
                  <a:pt x="44" y="637"/>
                </a:cubicBezTo>
                <a:cubicBezTo>
                  <a:pt x="81" y="635"/>
                  <a:pt x="126" y="617"/>
                  <a:pt x="161" y="606"/>
                </a:cubicBezTo>
                <a:cubicBezTo>
                  <a:pt x="205" y="592"/>
                  <a:pt x="250" y="571"/>
                  <a:pt x="295" y="562"/>
                </a:cubicBezTo>
                <a:cubicBezTo>
                  <a:pt x="320" y="560"/>
                  <a:pt x="326" y="560"/>
                  <a:pt x="342" y="557"/>
                </a:cubicBezTo>
              </a:path>
              <a:path w="4179" h="1612" extrusionOk="0">
                <a:moveTo>
                  <a:pt x="335" y="1223"/>
                </a:moveTo>
                <a:cubicBezTo>
                  <a:pt x="325" y="1185"/>
                  <a:pt x="312" y="1127"/>
                  <a:pt x="262" y="1121"/>
                </a:cubicBezTo>
                <a:cubicBezTo>
                  <a:pt x="218" y="1115"/>
                  <a:pt x="187" y="1159"/>
                  <a:pt x="168" y="1192"/>
                </a:cubicBezTo>
                <a:cubicBezTo>
                  <a:pt x="142" y="1236"/>
                  <a:pt x="126" y="1285"/>
                  <a:pt x="115" y="1335"/>
                </a:cubicBezTo>
                <a:cubicBezTo>
                  <a:pt x="103" y="1391"/>
                  <a:pt x="97" y="1446"/>
                  <a:pt x="110" y="1503"/>
                </a:cubicBezTo>
                <a:cubicBezTo>
                  <a:pt x="123" y="1560"/>
                  <a:pt x="158" y="1602"/>
                  <a:pt x="218" y="1610"/>
                </a:cubicBezTo>
                <a:cubicBezTo>
                  <a:pt x="269" y="1617"/>
                  <a:pt x="323" y="1594"/>
                  <a:pt x="364" y="1565"/>
                </a:cubicBezTo>
                <a:cubicBezTo>
                  <a:pt x="417" y="1527"/>
                  <a:pt x="455" y="1474"/>
                  <a:pt x="481" y="1414"/>
                </a:cubicBezTo>
                <a:cubicBezTo>
                  <a:pt x="505" y="1359"/>
                  <a:pt x="515" y="1296"/>
                  <a:pt x="511" y="1236"/>
                </a:cubicBezTo>
                <a:cubicBezTo>
                  <a:pt x="508" y="1191"/>
                  <a:pt x="495" y="1153"/>
                  <a:pt x="458" y="1127"/>
                </a:cubicBezTo>
                <a:cubicBezTo>
                  <a:pt x="432" y="1108"/>
                  <a:pt x="411" y="1112"/>
                  <a:pt x="380" y="1112"/>
                </a:cubicBezTo>
              </a:path>
            </a:pathLst>
          </a:custGeom>
          <a:noFill/>
          <a:ln w="34925" cap="rnd">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custDataLst>
              <p:tags r:id="rId1"/>
            </p:custDataLst>
          </p:nvPr>
        </p:nvSpPr>
        <p:spPr bwMode="auto">
          <a:xfrm>
            <a:off x="1066800" y="5638800"/>
            <a:ext cx="6051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b="1">
                <a:solidFill>
                  <a:srgbClr val="1002CE"/>
                </a:solidFill>
              </a:rPr>
              <a:t>1 bit of memory!</a:t>
            </a:r>
          </a:p>
        </p:txBody>
      </p:sp>
      <p:sp>
        <p:nvSpPr>
          <p:cNvPr id="78851" name="Text Box 3"/>
          <p:cNvSpPr txBox="1">
            <a:spLocks noChangeArrowheads="1"/>
          </p:cNvSpPr>
          <p:nvPr>
            <p:custDataLst>
              <p:tags r:id="rId2"/>
            </p:custDataLst>
          </p:nvPr>
        </p:nvSpPr>
        <p:spPr bwMode="auto">
          <a:xfrm>
            <a:off x="5486400" y="276225"/>
            <a:ext cx="33337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solidFill>
                  <a:schemeClr val="bg2"/>
                </a:solidFill>
              </a:rPr>
              <a:t>The SR latch</a:t>
            </a:r>
          </a:p>
        </p:txBody>
      </p:sp>
      <p:sp>
        <p:nvSpPr>
          <p:cNvPr id="78852" name="Oval 4"/>
          <p:cNvSpPr>
            <a:spLocks noChangeArrowheads="1"/>
          </p:cNvSpPr>
          <p:nvPr>
            <p:custDataLst>
              <p:tags r:id="rId3"/>
            </p:custDataLst>
          </p:nvPr>
        </p:nvSpPr>
        <p:spPr bwMode="auto">
          <a:xfrm>
            <a:off x="7137400" y="1847850"/>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53" name="Line 5"/>
          <p:cNvSpPr>
            <a:spLocks noChangeShapeType="1"/>
          </p:cNvSpPr>
          <p:nvPr>
            <p:custDataLst>
              <p:tags r:id="rId4"/>
            </p:custDataLst>
          </p:nvPr>
        </p:nvSpPr>
        <p:spPr bwMode="auto">
          <a:xfrm>
            <a:off x="7292975" y="1917700"/>
            <a:ext cx="511175"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8854" name="Group 6"/>
          <p:cNvGrpSpPr>
            <a:grpSpLocks/>
          </p:cNvGrpSpPr>
          <p:nvPr>
            <p:custDataLst>
              <p:tags r:id="rId5"/>
            </p:custDataLst>
          </p:nvPr>
        </p:nvGrpSpPr>
        <p:grpSpPr bwMode="auto">
          <a:xfrm>
            <a:off x="6253163" y="1612900"/>
            <a:ext cx="892175" cy="611188"/>
            <a:chOff x="4734" y="3053"/>
            <a:chExt cx="656" cy="491"/>
          </a:xfrm>
        </p:grpSpPr>
        <p:grpSp>
          <p:nvGrpSpPr>
            <p:cNvPr id="78920" name="Group 7"/>
            <p:cNvGrpSpPr>
              <a:grpSpLocks/>
            </p:cNvGrpSpPr>
            <p:nvPr/>
          </p:nvGrpSpPr>
          <p:grpSpPr bwMode="auto">
            <a:xfrm>
              <a:off x="4734" y="3053"/>
              <a:ext cx="648" cy="254"/>
              <a:chOff x="4734" y="3053"/>
              <a:chExt cx="648" cy="254"/>
            </a:xfrm>
          </p:grpSpPr>
          <p:sp>
            <p:nvSpPr>
              <p:cNvPr id="78924" name="Freeform 8"/>
              <p:cNvSpPr>
                <a:spLocks/>
              </p:cNvSpPr>
              <p:nvPr>
                <p:custDataLst>
                  <p:tags r:id="rId71"/>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925" name="Freeform 9"/>
              <p:cNvSpPr>
                <a:spLocks/>
              </p:cNvSpPr>
              <p:nvPr>
                <p:custDataLst>
                  <p:tags r:id="rId7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8921" name="Group 10"/>
            <p:cNvGrpSpPr>
              <a:grpSpLocks/>
            </p:cNvGrpSpPr>
            <p:nvPr/>
          </p:nvGrpSpPr>
          <p:grpSpPr bwMode="auto">
            <a:xfrm flipV="1">
              <a:off x="4742" y="3290"/>
              <a:ext cx="648" cy="254"/>
              <a:chOff x="4734" y="3053"/>
              <a:chExt cx="648" cy="254"/>
            </a:xfrm>
          </p:grpSpPr>
          <p:sp>
            <p:nvSpPr>
              <p:cNvPr id="78922" name="Freeform 11"/>
              <p:cNvSpPr>
                <a:spLocks/>
              </p:cNvSpPr>
              <p:nvPr>
                <p:custDataLst>
                  <p:tags r:id="rId69"/>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923" name="Freeform 12"/>
              <p:cNvSpPr>
                <a:spLocks/>
              </p:cNvSpPr>
              <p:nvPr>
                <p:custDataLst>
                  <p:tags r:id="rId7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78855" name="Group 13"/>
          <p:cNvGrpSpPr>
            <a:grpSpLocks/>
          </p:cNvGrpSpPr>
          <p:nvPr>
            <p:custDataLst>
              <p:tags r:id="rId6"/>
            </p:custDataLst>
          </p:nvPr>
        </p:nvGrpSpPr>
        <p:grpSpPr bwMode="auto">
          <a:xfrm>
            <a:off x="6253163" y="3060700"/>
            <a:ext cx="892175" cy="611188"/>
            <a:chOff x="4734" y="3053"/>
            <a:chExt cx="656" cy="491"/>
          </a:xfrm>
        </p:grpSpPr>
        <p:grpSp>
          <p:nvGrpSpPr>
            <p:cNvPr id="78914" name="Group 14"/>
            <p:cNvGrpSpPr>
              <a:grpSpLocks/>
            </p:cNvGrpSpPr>
            <p:nvPr/>
          </p:nvGrpSpPr>
          <p:grpSpPr bwMode="auto">
            <a:xfrm>
              <a:off x="4734" y="3053"/>
              <a:ext cx="648" cy="254"/>
              <a:chOff x="4734" y="3053"/>
              <a:chExt cx="648" cy="254"/>
            </a:xfrm>
          </p:grpSpPr>
          <p:sp>
            <p:nvSpPr>
              <p:cNvPr id="78918" name="Freeform 15"/>
              <p:cNvSpPr>
                <a:spLocks/>
              </p:cNvSpPr>
              <p:nvPr>
                <p:custDataLst>
                  <p:tags r:id="rId67"/>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919" name="Freeform 16"/>
              <p:cNvSpPr>
                <a:spLocks/>
              </p:cNvSpPr>
              <p:nvPr>
                <p:custDataLst>
                  <p:tags r:id="rId6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8915" name="Group 17"/>
            <p:cNvGrpSpPr>
              <a:grpSpLocks/>
            </p:cNvGrpSpPr>
            <p:nvPr/>
          </p:nvGrpSpPr>
          <p:grpSpPr bwMode="auto">
            <a:xfrm flipV="1">
              <a:off x="4742" y="3290"/>
              <a:ext cx="648" cy="254"/>
              <a:chOff x="4734" y="3053"/>
              <a:chExt cx="648" cy="254"/>
            </a:xfrm>
          </p:grpSpPr>
          <p:sp>
            <p:nvSpPr>
              <p:cNvPr id="78916" name="Freeform 18"/>
              <p:cNvSpPr>
                <a:spLocks/>
              </p:cNvSpPr>
              <p:nvPr>
                <p:custDataLst>
                  <p:tags r:id="rId65"/>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917" name="Freeform 19"/>
              <p:cNvSpPr>
                <a:spLocks/>
              </p:cNvSpPr>
              <p:nvPr>
                <p:custDataLst>
                  <p:tags r:id="rId6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8856" name="Oval 20"/>
          <p:cNvSpPr>
            <a:spLocks noChangeArrowheads="1"/>
          </p:cNvSpPr>
          <p:nvPr>
            <p:custDataLst>
              <p:tags r:id="rId7"/>
            </p:custDataLst>
          </p:nvPr>
        </p:nvSpPr>
        <p:spPr bwMode="auto">
          <a:xfrm>
            <a:off x="7129463" y="3297238"/>
            <a:ext cx="141287"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57" name="Text Box 21"/>
          <p:cNvSpPr txBox="1">
            <a:spLocks noChangeArrowheads="1"/>
          </p:cNvSpPr>
          <p:nvPr>
            <p:custDataLst>
              <p:tags r:id="rId8"/>
            </p:custDataLst>
          </p:nvPr>
        </p:nvSpPr>
        <p:spPr bwMode="auto">
          <a:xfrm>
            <a:off x="6111875" y="17668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8858" name="Text Box 22"/>
          <p:cNvSpPr txBox="1">
            <a:spLocks noChangeArrowheads="1"/>
          </p:cNvSpPr>
          <p:nvPr>
            <p:custDataLst>
              <p:tags r:id="rId9"/>
            </p:custDataLst>
          </p:nvPr>
        </p:nvSpPr>
        <p:spPr bwMode="auto">
          <a:xfrm>
            <a:off x="6113463" y="32146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8859" name="Line 23"/>
          <p:cNvSpPr>
            <a:spLocks noChangeShapeType="1"/>
          </p:cNvSpPr>
          <p:nvPr>
            <p:custDataLst>
              <p:tags r:id="rId10"/>
            </p:custDataLst>
          </p:nvPr>
        </p:nvSpPr>
        <p:spPr bwMode="auto">
          <a:xfrm>
            <a:off x="7281863" y="3365500"/>
            <a:ext cx="990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60" name="Line 24"/>
          <p:cNvSpPr>
            <a:spLocks noChangeShapeType="1"/>
          </p:cNvSpPr>
          <p:nvPr>
            <p:custDataLst>
              <p:tags r:id="rId11"/>
            </p:custDataLst>
          </p:nvPr>
        </p:nvSpPr>
        <p:spPr bwMode="auto">
          <a:xfrm>
            <a:off x="5354638" y="1755775"/>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61" name="Line 25"/>
          <p:cNvSpPr>
            <a:spLocks noChangeShapeType="1"/>
          </p:cNvSpPr>
          <p:nvPr>
            <p:custDataLst>
              <p:tags r:id="rId12"/>
            </p:custDataLst>
          </p:nvPr>
        </p:nvSpPr>
        <p:spPr bwMode="auto">
          <a:xfrm>
            <a:off x="5838825" y="2022475"/>
            <a:ext cx="5318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62" name="Line 26"/>
          <p:cNvSpPr>
            <a:spLocks noChangeShapeType="1"/>
          </p:cNvSpPr>
          <p:nvPr>
            <p:custDataLst>
              <p:tags r:id="rId13"/>
            </p:custDataLst>
          </p:nvPr>
        </p:nvSpPr>
        <p:spPr bwMode="auto">
          <a:xfrm>
            <a:off x="5840413" y="3197225"/>
            <a:ext cx="531812"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63" name="Line 27"/>
          <p:cNvSpPr>
            <a:spLocks noChangeShapeType="1"/>
          </p:cNvSpPr>
          <p:nvPr>
            <p:custDataLst>
              <p:tags r:id="rId14"/>
            </p:custDataLst>
          </p:nvPr>
        </p:nvSpPr>
        <p:spPr bwMode="auto">
          <a:xfrm>
            <a:off x="5364163" y="3511550"/>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64" name="Freeform 28"/>
          <p:cNvSpPr>
            <a:spLocks/>
          </p:cNvSpPr>
          <p:nvPr>
            <p:custDataLst>
              <p:tags r:id="rId15"/>
            </p:custDataLst>
          </p:nvPr>
        </p:nvSpPr>
        <p:spPr bwMode="auto">
          <a:xfrm>
            <a:off x="5845175" y="2016125"/>
            <a:ext cx="1968500" cy="1349375"/>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65" name="Freeform 29"/>
          <p:cNvSpPr>
            <a:spLocks/>
          </p:cNvSpPr>
          <p:nvPr>
            <p:custDataLst>
              <p:tags r:id="rId16"/>
            </p:custDataLst>
          </p:nvPr>
        </p:nvSpPr>
        <p:spPr bwMode="auto">
          <a:xfrm flipV="1">
            <a:off x="5842000" y="1914525"/>
            <a:ext cx="1968500" cy="1293813"/>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rgbClr val="EB102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66" name="Rectangle 30"/>
          <p:cNvSpPr>
            <a:spLocks noChangeArrowheads="1"/>
          </p:cNvSpPr>
          <p:nvPr>
            <p:custDataLst>
              <p:tags r:id="rId17"/>
            </p:custDataLst>
          </p:nvPr>
        </p:nvSpPr>
        <p:spPr bwMode="auto">
          <a:xfrm>
            <a:off x="5154613" y="149066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S</a:t>
            </a:r>
          </a:p>
        </p:txBody>
      </p:sp>
      <p:sp>
        <p:nvSpPr>
          <p:cNvPr id="78867" name="Rectangle 31"/>
          <p:cNvSpPr>
            <a:spLocks noChangeArrowheads="1"/>
          </p:cNvSpPr>
          <p:nvPr>
            <p:custDataLst>
              <p:tags r:id="rId18"/>
            </p:custDataLst>
          </p:nvPr>
        </p:nvSpPr>
        <p:spPr bwMode="auto">
          <a:xfrm>
            <a:off x="5154613" y="324326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R</a:t>
            </a:r>
          </a:p>
        </p:txBody>
      </p:sp>
      <p:sp>
        <p:nvSpPr>
          <p:cNvPr id="78868" name="Rectangle 32"/>
          <p:cNvSpPr>
            <a:spLocks noChangeArrowheads="1"/>
          </p:cNvSpPr>
          <p:nvPr>
            <p:custDataLst>
              <p:tags r:id="rId19"/>
            </p:custDataLst>
          </p:nvPr>
        </p:nvSpPr>
        <p:spPr bwMode="auto">
          <a:xfrm>
            <a:off x="8131175" y="2971800"/>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1002CE"/>
                </a:solidFill>
                <a:latin typeface="Courier New" pitchFamily="-106" charset="0"/>
              </a:rPr>
              <a:t>Q</a:t>
            </a:r>
            <a:endParaRPr lang="en-US" sz="1600" b="1">
              <a:solidFill>
                <a:srgbClr val="067B0E"/>
              </a:solidFill>
              <a:latin typeface="Courier New" pitchFamily="-106" charset="0"/>
            </a:endParaRPr>
          </a:p>
        </p:txBody>
      </p:sp>
      <p:sp>
        <p:nvSpPr>
          <p:cNvPr id="78869" name="Text Box 33"/>
          <p:cNvSpPr txBox="1">
            <a:spLocks noChangeArrowheads="1"/>
          </p:cNvSpPr>
          <p:nvPr>
            <p:custDataLst>
              <p:tags r:id="rId20"/>
            </p:custDataLst>
          </p:nvPr>
        </p:nvSpPr>
        <p:spPr bwMode="auto">
          <a:xfrm>
            <a:off x="7034213" y="30734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8870" name="Text Box 34"/>
          <p:cNvSpPr txBox="1">
            <a:spLocks noChangeArrowheads="1"/>
          </p:cNvSpPr>
          <p:nvPr>
            <p:custDataLst>
              <p:tags r:id="rId21"/>
            </p:custDataLst>
          </p:nvPr>
        </p:nvSpPr>
        <p:spPr bwMode="auto">
          <a:xfrm>
            <a:off x="7010400" y="16002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8871" name="Text Box 35"/>
          <p:cNvSpPr txBox="1">
            <a:spLocks noChangeArrowheads="1"/>
          </p:cNvSpPr>
          <p:nvPr>
            <p:custDataLst>
              <p:tags r:id="rId22"/>
            </p:custDataLst>
          </p:nvPr>
        </p:nvSpPr>
        <p:spPr bwMode="auto">
          <a:xfrm>
            <a:off x="5680075" y="34861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8872" name="Text Box 36"/>
          <p:cNvSpPr txBox="1">
            <a:spLocks noChangeArrowheads="1"/>
          </p:cNvSpPr>
          <p:nvPr>
            <p:custDataLst>
              <p:tags r:id="rId23"/>
            </p:custDataLst>
          </p:nvPr>
        </p:nvSpPr>
        <p:spPr bwMode="auto">
          <a:xfrm>
            <a:off x="257175" y="1536700"/>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067B0E"/>
                </a:solidFill>
                <a:latin typeface="Comic Sans MS" pitchFamily="-106" charset="0"/>
              </a:rPr>
              <a:t>inputs</a:t>
            </a:r>
            <a:endParaRPr lang="en-US" sz="1200">
              <a:latin typeface="Comic Sans MS" pitchFamily="-106" charset="0"/>
            </a:endParaRPr>
          </a:p>
        </p:txBody>
      </p:sp>
      <p:sp>
        <p:nvSpPr>
          <p:cNvPr id="78873" name="Text Box 37"/>
          <p:cNvSpPr txBox="1">
            <a:spLocks noChangeArrowheads="1"/>
          </p:cNvSpPr>
          <p:nvPr>
            <p:custDataLst>
              <p:tags r:id="rId24"/>
            </p:custDataLst>
          </p:nvPr>
        </p:nvSpPr>
        <p:spPr bwMode="auto">
          <a:xfrm>
            <a:off x="7932738" y="2836863"/>
            <a:ext cx="7381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1002CE"/>
                </a:solidFill>
                <a:latin typeface="Comic Sans MS" pitchFamily="-106" charset="0"/>
              </a:rPr>
              <a:t>output</a:t>
            </a:r>
            <a:endParaRPr lang="en-US" sz="1200">
              <a:latin typeface="Comic Sans MS" pitchFamily="-106" charset="0"/>
            </a:endParaRPr>
          </a:p>
        </p:txBody>
      </p:sp>
      <p:sp>
        <p:nvSpPr>
          <p:cNvPr id="78874" name="Text Box 38"/>
          <p:cNvSpPr txBox="1">
            <a:spLocks noChangeArrowheads="1"/>
          </p:cNvSpPr>
          <p:nvPr>
            <p:custDataLst>
              <p:tags r:id="rId25"/>
            </p:custDataLst>
          </p:nvPr>
        </p:nvSpPr>
        <p:spPr bwMode="auto">
          <a:xfrm>
            <a:off x="5688013" y="28892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8875" name="Text Box 39"/>
          <p:cNvSpPr txBox="1">
            <a:spLocks noChangeArrowheads="1"/>
          </p:cNvSpPr>
          <p:nvPr>
            <p:custDataLst>
              <p:tags r:id="rId26"/>
            </p:custDataLst>
          </p:nvPr>
        </p:nvSpPr>
        <p:spPr bwMode="auto">
          <a:xfrm>
            <a:off x="5659438" y="14573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8876" name="Text Box 40"/>
          <p:cNvSpPr txBox="1">
            <a:spLocks noChangeArrowheads="1"/>
          </p:cNvSpPr>
          <p:nvPr>
            <p:custDataLst>
              <p:tags r:id="rId27"/>
            </p:custDataLst>
          </p:nvPr>
        </p:nvSpPr>
        <p:spPr bwMode="auto">
          <a:xfrm>
            <a:off x="5670550" y="1995488"/>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8877" name="Text Box 41"/>
          <p:cNvSpPr txBox="1">
            <a:spLocks noChangeArrowheads="1"/>
          </p:cNvSpPr>
          <p:nvPr>
            <p:custDataLst>
              <p:tags r:id="rId28"/>
            </p:custDataLst>
          </p:nvPr>
        </p:nvSpPr>
        <p:spPr bwMode="auto">
          <a:xfrm>
            <a:off x="447675" y="277813"/>
            <a:ext cx="3333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t>The D latch</a:t>
            </a:r>
          </a:p>
        </p:txBody>
      </p:sp>
      <p:grpSp>
        <p:nvGrpSpPr>
          <p:cNvPr id="78878" name="Group 42"/>
          <p:cNvGrpSpPr>
            <a:grpSpLocks/>
          </p:cNvGrpSpPr>
          <p:nvPr>
            <p:custDataLst>
              <p:tags r:id="rId29"/>
            </p:custDataLst>
          </p:nvPr>
        </p:nvGrpSpPr>
        <p:grpSpPr bwMode="auto">
          <a:xfrm>
            <a:off x="3729038" y="1430338"/>
            <a:ext cx="500062" cy="647700"/>
            <a:chOff x="4891" y="1600"/>
            <a:chExt cx="315" cy="408"/>
          </a:xfrm>
        </p:grpSpPr>
        <p:sp>
          <p:nvSpPr>
            <p:cNvPr id="78911" name="Freeform 43"/>
            <p:cNvSpPr>
              <a:spLocks/>
            </p:cNvSpPr>
            <p:nvPr>
              <p:custDataLst>
                <p:tags r:id="rId62"/>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912" name="Freeform 44"/>
            <p:cNvSpPr>
              <a:spLocks/>
            </p:cNvSpPr>
            <p:nvPr>
              <p:custDataLst>
                <p:tags r:id="rId63"/>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913" name="Line 45"/>
            <p:cNvSpPr>
              <a:spLocks noChangeShapeType="1"/>
            </p:cNvSpPr>
            <p:nvPr>
              <p:custDataLst>
                <p:tags r:id="rId64"/>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8879" name="Line 46"/>
          <p:cNvSpPr>
            <a:spLocks noChangeShapeType="1"/>
          </p:cNvSpPr>
          <p:nvPr>
            <p:custDataLst>
              <p:tags r:id="rId30"/>
            </p:custDataLst>
          </p:nvPr>
        </p:nvSpPr>
        <p:spPr bwMode="auto">
          <a:xfrm>
            <a:off x="2965450" y="3373438"/>
            <a:ext cx="6000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80" name="Line 47"/>
          <p:cNvSpPr>
            <a:spLocks noChangeShapeType="1"/>
          </p:cNvSpPr>
          <p:nvPr>
            <p:custDataLst>
              <p:tags r:id="rId31"/>
            </p:custDataLst>
          </p:nvPr>
        </p:nvSpPr>
        <p:spPr bwMode="auto">
          <a:xfrm flipH="1">
            <a:off x="2954338" y="1579563"/>
            <a:ext cx="0" cy="17907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81" name="Line 48"/>
          <p:cNvSpPr>
            <a:spLocks noChangeShapeType="1"/>
          </p:cNvSpPr>
          <p:nvPr>
            <p:custDataLst>
              <p:tags r:id="rId32"/>
            </p:custDataLst>
          </p:nvPr>
        </p:nvSpPr>
        <p:spPr bwMode="auto">
          <a:xfrm flipH="1">
            <a:off x="2544763" y="1844675"/>
            <a:ext cx="0" cy="18430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82" name="Line 49"/>
          <p:cNvSpPr>
            <a:spLocks noChangeShapeType="1"/>
          </p:cNvSpPr>
          <p:nvPr>
            <p:custDataLst>
              <p:tags r:id="rId33"/>
            </p:custDataLst>
          </p:nvPr>
        </p:nvSpPr>
        <p:spPr bwMode="auto">
          <a:xfrm>
            <a:off x="1135063" y="1854200"/>
            <a:ext cx="17557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83" name="Oval 50"/>
          <p:cNvSpPr>
            <a:spLocks noChangeArrowheads="1"/>
          </p:cNvSpPr>
          <p:nvPr>
            <p:custDataLst>
              <p:tags r:id="rId34"/>
            </p:custDataLst>
          </p:nvPr>
        </p:nvSpPr>
        <p:spPr bwMode="auto">
          <a:xfrm>
            <a:off x="3581400" y="3297238"/>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8884" name="Group 51"/>
          <p:cNvGrpSpPr>
            <a:grpSpLocks/>
          </p:cNvGrpSpPr>
          <p:nvPr>
            <p:custDataLst>
              <p:tags r:id="rId35"/>
            </p:custDataLst>
          </p:nvPr>
        </p:nvGrpSpPr>
        <p:grpSpPr bwMode="auto">
          <a:xfrm>
            <a:off x="3729038" y="3184525"/>
            <a:ext cx="500062" cy="647700"/>
            <a:chOff x="4891" y="1600"/>
            <a:chExt cx="315" cy="408"/>
          </a:xfrm>
        </p:grpSpPr>
        <p:sp>
          <p:nvSpPr>
            <p:cNvPr id="78908" name="Freeform 52"/>
            <p:cNvSpPr>
              <a:spLocks/>
            </p:cNvSpPr>
            <p:nvPr>
              <p:custDataLst>
                <p:tags r:id="rId59"/>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909" name="Freeform 53"/>
            <p:cNvSpPr>
              <a:spLocks/>
            </p:cNvSpPr>
            <p:nvPr>
              <p:custDataLst>
                <p:tags r:id="rId60"/>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910" name="Line 54"/>
            <p:cNvSpPr>
              <a:spLocks noChangeShapeType="1"/>
            </p:cNvSpPr>
            <p:nvPr>
              <p:custDataLst>
                <p:tags r:id="rId61"/>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8885" name="Line 55"/>
          <p:cNvSpPr>
            <a:spLocks noChangeShapeType="1"/>
          </p:cNvSpPr>
          <p:nvPr>
            <p:custDataLst>
              <p:tags r:id="rId36"/>
            </p:custDataLst>
          </p:nvPr>
        </p:nvSpPr>
        <p:spPr bwMode="auto">
          <a:xfrm>
            <a:off x="1112838" y="1585913"/>
            <a:ext cx="26209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86" name="Line 56"/>
          <p:cNvSpPr>
            <a:spLocks noChangeShapeType="1"/>
          </p:cNvSpPr>
          <p:nvPr>
            <p:custDataLst>
              <p:tags r:id="rId37"/>
            </p:custDataLst>
          </p:nvPr>
        </p:nvSpPr>
        <p:spPr bwMode="auto">
          <a:xfrm>
            <a:off x="3025775" y="1847850"/>
            <a:ext cx="7080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87" name="Line 57"/>
          <p:cNvSpPr>
            <a:spLocks noChangeShapeType="1"/>
          </p:cNvSpPr>
          <p:nvPr>
            <p:custDataLst>
              <p:tags r:id="rId38"/>
            </p:custDataLst>
          </p:nvPr>
        </p:nvSpPr>
        <p:spPr bwMode="auto">
          <a:xfrm>
            <a:off x="2543175" y="3675063"/>
            <a:ext cx="11842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88" name="Rectangle 58"/>
          <p:cNvSpPr>
            <a:spLocks noChangeArrowheads="1"/>
          </p:cNvSpPr>
          <p:nvPr>
            <p:custDataLst>
              <p:tags r:id="rId39"/>
            </p:custDataLst>
          </p:nvPr>
        </p:nvSpPr>
        <p:spPr bwMode="auto">
          <a:xfrm>
            <a:off x="1047750" y="1204913"/>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067B0E"/>
                </a:solidFill>
                <a:latin typeface="Courier New" pitchFamily="-106" charset="0"/>
              </a:rPr>
              <a:t>D</a:t>
            </a:r>
            <a:endParaRPr lang="en-US" sz="1600">
              <a:latin typeface="Monaco" pitchFamily="-106" charset="0"/>
            </a:endParaRPr>
          </a:p>
        </p:txBody>
      </p:sp>
      <p:sp>
        <p:nvSpPr>
          <p:cNvPr id="78889" name="Rectangle 59"/>
          <p:cNvSpPr>
            <a:spLocks noChangeArrowheads="1"/>
          </p:cNvSpPr>
          <p:nvPr>
            <p:custDataLst>
              <p:tags r:id="rId40"/>
            </p:custDataLst>
          </p:nvPr>
        </p:nvSpPr>
        <p:spPr bwMode="auto">
          <a:xfrm>
            <a:off x="1484313" y="1287463"/>
            <a:ext cx="671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a:solidFill>
                  <a:srgbClr val="067B0E"/>
                </a:solidFill>
                <a:latin typeface="Monaco" pitchFamily="-106" charset="0"/>
              </a:rPr>
              <a:t>data</a:t>
            </a:r>
          </a:p>
        </p:txBody>
      </p:sp>
      <p:sp>
        <p:nvSpPr>
          <p:cNvPr id="78890" name="Rectangle 60"/>
          <p:cNvSpPr>
            <a:spLocks noChangeArrowheads="1"/>
          </p:cNvSpPr>
          <p:nvPr>
            <p:custDataLst>
              <p:tags r:id="rId41"/>
            </p:custDataLst>
          </p:nvPr>
        </p:nvSpPr>
        <p:spPr bwMode="auto">
          <a:xfrm>
            <a:off x="1135063" y="1860550"/>
            <a:ext cx="11604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a:solidFill>
                  <a:srgbClr val="067B0E"/>
                </a:solidFill>
                <a:latin typeface="Monaco" pitchFamily="-106" charset="0"/>
              </a:rPr>
              <a:t>"strobe"</a:t>
            </a:r>
          </a:p>
        </p:txBody>
      </p:sp>
      <p:sp>
        <p:nvSpPr>
          <p:cNvPr id="78891" name="Text Box 61"/>
          <p:cNvSpPr txBox="1">
            <a:spLocks noChangeArrowheads="1"/>
          </p:cNvSpPr>
          <p:nvPr>
            <p:custDataLst>
              <p:tags r:id="rId42"/>
            </p:custDataLst>
          </p:nvPr>
        </p:nvSpPr>
        <p:spPr bwMode="auto">
          <a:xfrm>
            <a:off x="3660775" y="1611313"/>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AND</a:t>
            </a:r>
          </a:p>
        </p:txBody>
      </p:sp>
      <p:sp>
        <p:nvSpPr>
          <p:cNvPr id="78892" name="Text Box 62"/>
          <p:cNvSpPr txBox="1">
            <a:spLocks noChangeArrowheads="1"/>
          </p:cNvSpPr>
          <p:nvPr>
            <p:custDataLst>
              <p:tags r:id="rId43"/>
            </p:custDataLst>
          </p:nvPr>
        </p:nvSpPr>
        <p:spPr bwMode="auto">
          <a:xfrm>
            <a:off x="3660775" y="3352800"/>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AND</a:t>
            </a:r>
          </a:p>
        </p:txBody>
      </p:sp>
      <p:sp>
        <p:nvSpPr>
          <p:cNvPr id="78893" name="Line 63"/>
          <p:cNvSpPr>
            <a:spLocks noChangeShapeType="1"/>
          </p:cNvSpPr>
          <p:nvPr>
            <p:custDataLst>
              <p:tags r:id="rId44"/>
            </p:custDataLst>
          </p:nvPr>
        </p:nvSpPr>
        <p:spPr bwMode="auto">
          <a:xfrm>
            <a:off x="4219575" y="3509963"/>
            <a:ext cx="116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8894" name="Line 64"/>
          <p:cNvSpPr>
            <a:spLocks noChangeShapeType="1"/>
          </p:cNvSpPr>
          <p:nvPr>
            <p:custDataLst>
              <p:tags r:id="rId45"/>
            </p:custDataLst>
          </p:nvPr>
        </p:nvSpPr>
        <p:spPr bwMode="auto">
          <a:xfrm>
            <a:off x="4222750" y="1760538"/>
            <a:ext cx="116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8895" name="Rectangle 65"/>
          <p:cNvSpPr>
            <a:spLocks noChangeArrowheads="1"/>
          </p:cNvSpPr>
          <p:nvPr>
            <p:custDataLst>
              <p:tags r:id="rId46"/>
            </p:custDataLst>
          </p:nvPr>
        </p:nvSpPr>
        <p:spPr bwMode="auto">
          <a:xfrm>
            <a:off x="5072063" y="134938"/>
            <a:ext cx="3952875" cy="3802062"/>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8896" name="Text Box 66"/>
          <p:cNvSpPr txBox="1">
            <a:spLocks noChangeArrowheads="1"/>
          </p:cNvSpPr>
          <p:nvPr>
            <p:custDataLst>
              <p:tags r:id="rId47"/>
            </p:custDataLst>
          </p:nvPr>
        </p:nvSpPr>
        <p:spPr bwMode="auto">
          <a:xfrm>
            <a:off x="6019800" y="4114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600" b="1">
                <a:solidFill>
                  <a:srgbClr val="067B0E"/>
                </a:solidFill>
                <a:latin typeface="Courier New" pitchFamily="-106" charset="0"/>
              </a:rPr>
              <a:t>S</a:t>
            </a:r>
            <a:r>
              <a:rPr lang="en-US" sz="1400">
                <a:latin typeface="Comic Sans MS" pitchFamily="-106" charset="0"/>
              </a:rPr>
              <a:t> sets </a:t>
            </a:r>
            <a:r>
              <a:rPr lang="en-US" sz="1400" b="1">
                <a:solidFill>
                  <a:srgbClr val="1002CE"/>
                </a:solidFill>
                <a:latin typeface="Comic Sans MS" pitchFamily="-106" charset="0"/>
              </a:rPr>
              <a:t>Q</a:t>
            </a:r>
            <a:r>
              <a:rPr lang="en-US" sz="1400">
                <a:latin typeface="Comic Sans MS" pitchFamily="-106" charset="0"/>
              </a:rPr>
              <a:t> to </a:t>
            </a:r>
            <a:r>
              <a:rPr lang="en-US" sz="1800" b="1">
                <a:latin typeface="Courier New" pitchFamily="-106" charset="0"/>
              </a:rPr>
              <a:t>1</a:t>
            </a:r>
            <a:r>
              <a:rPr lang="en-US" sz="1400">
                <a:latin typeface="Comic Sans MS" pitchFamily="-106" charset="0"/>
              </a:rPr>
              <a:t>.</a:t>
            </a:r>
          </a:p>
        </p:txBody>
      </p:sp>
      <p:sp>
        <p:nvSpPr>
          <p:cNvPr id="78897" name="Text Box 67"/>
          <p:cNvSpPr txBox="1">
            <a:spLocks noChangeArrowheads="1"/>
          </p:cNvSpPr>
          <p:nvPr>
            <p:custDataLst>
              <p:tags r:id="rId48"/>
            </p:custDataLst>
          </p:nvPr>
        </p:nvSpPr>
        <p:spPr bwMode="auto">
          <a:xfrm>
            <a:off x="6019800" y="441166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600" b="1">
                <a:solidFill>
                  <a:srgbClr val="067B0E"/>
                </a:solidFill>
                <a:latin typeface="Courier New" pitchFamily="-106" charset="0"/>
              </a:rPr>
              <a:t>R</a:t>
            </a:r>
            <a:r>
              <a:rPr lang="en-US" sz="1400">
                <a:latin typeface="Comic Sans MS" pitchFamily="-106" charset="0"/>
              </a:rPr>
              <a:t> resets </a:t>
            </a:r>
            <a:r>
              <a:rPr lang="en-US" sz="1400" b="1">
                <a:solidFill>
                  <a:srgbClr val="1002CE"/>
                </a:solidFill>
                <a:latin typeface="Comic Sans MS" pitchFamily="-106" charset="0"/>
              </a:rPr>
              <a:t>Q</a:t>
            </a:r>
            <a:r>
              <a:rPr lang="en-US" sz="1400">
                <a:latin typeface="Comic Sans MS" pitchFamily="-106" charset="0"/>
              </a:rPr>
              <a:t> to </a:t>
            </a:r>
            <a:r>
              <a:rPr lang="en-US" sz="1800" b="1">
                <a:latin typeface="Courier New" pitchFamily="-106" charset="0"/>
              </a:rPr>
              <a:t>0</a:t>
            </a:r>
            <a:r>
              <a:rPr lang="en-US" sz="1400">
                <a:latin typeface="Comic Sans MS" pitchFamily="-106" charset="0"/>
              </a:rPr>
              <a:t>.</a:t>
            </a:r>
          </a:p>
        </p:txBody>
      </p:sp>
      <p:sp>
        <p:nvSpPr>
          <p:cNvPr id="78898" name="Line 68"/>
          <p:cNvSpPr>
            <a:spLocks noChangeShapeType="1"/>
          </p:cNvSpPr>
          <p:nvPr>
            <p:custDataLst>
              <p:tags r:id="rId49"/>
            </p:custDataLst>
          </p:nvPr>
        </p:nvSpPr>
        <p:spPr bwMode="auto">
          <a:xfrm flipV="1">
            <a:off x="3886200" y="3886200"/>
            <a:ext cx="0" cy="3683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78899" name="Text Box 69"/>
          <p:cNvSpPr txBox="1">
            <a:spLocks noChangeArrowheads="1"/>
          </p:cNvSpPr>
          <p:nvPr>
            <p:custDataLst>
              <p:tags r:id="rId50"/>
            </p:custDataLst>
          </p:nvPr>
        </p:nvSpPr>
        <p:spPr bwMode="auto">
          <a:xfrm>
            <a:off x="2960688" y="4302125"/>
            <a:ext cx="1965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Comic Sans MS" pitchFamily="-106" charset="0"/>
              </a:rPr>
              <a:t>These ANDs ensure</a:t>
            </a:r>
          </a:p>
        </p:txBody>
      </p:sp>
      <p:sp>
        <p:nvSpPr>
          <p:cNvPr id="78900" name="Rectangle 70"/>
          <p:cNvSpPr>
            <a:spLocks noChangeArrowheads="1"/>
          </p:cNvSpPr>
          <p:nvPr>
            <p:custDataLst>
              <p:tags r:id="rId51"/>
            </p:custDataLst>
          </p:nvPr>
        </p:nvSpPr>
        <p:spPr bwMode="auto">
          <a:xfrm>
            <a:off x="3221038" y="4564063"/>
            <a:ext cx="1466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sz="1400">
                <a:latin typeface="Comic Sans MS" pitchFamily="-106" charset="0"/>
              </a:rPr>
              <a:t>if </a:t>
            </a:r>
            <a:r>
              <a:rPr lang="en-US" sz="1600" b="1">
                <a:solidFill>
                  <a:srgbClr val="067B0E"/>
                </a:solidFill>
                <a:latin typeface="Courier New" pitchFamily="-106" charset="0"/>
              </a:rPr>
              <a:t>D</a:t>
            </a:r>
            <a:r>
              <a:rPr lang="en-US" sz="1400">
                <a:latin typeface="Comic Sans MS" pitchFamily="-106" charset="0"/>
              </a:rPr>
              <a:t> == 1, </a:t>
            </a:r>
            <a:r>
              <a:rPr lang="en-US" sz="1600" b="1">
                <a:solidFill>
                  <a:srgbClr val="067B0E"/>
                </a:solidFill>
                <a:latin typeface="Courier New" pitchFamily="-106" charset="0"/>
              </a:rPr>
              <a:t>S</a:t>
            </a:r>
            <a:r>
              <a:rPr lang="en-US" sz="1400">
                <a:latin typeface="Comic Sans MS" pitchFamily="-106" charset="0"/>
              </a:rPr>
              <a:t> is 1 </a:t>
            </a:r>
          </a:p>
        </p:txBody>
      </p:sp>
      <p:sp>
        <p:nvSpPr>
          <p:cNvPr id="78901" name="Rectangle 71"/>
          <p:cNvSpPr>
            <a:spLocks noChangeArrowheads="1"/>
          </p:cNvSpPr>
          <p:nvPr>
            <p:custDataLst>
              <p:tags r:id="rId52"/>
            </p:custDataLst>
          </p:nvPr>
        </p:nvSpPr>
        <p:spPr bwMode="auto">
          <a:xfrm>
            <a:off x="3213100" y="4843463"/>
            <a:ext cx="14954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sz="1400">
                <a:latin typeface="Comic Sans MS" pitchFamily="-106" charset="0"/>
              </a:rPr>
              <a:t>if </a:t>
            </a:r>
            <a:r>
              <a:rPr lang="en-US" sz="1600" b="1">
                <a:solidFill>
                  <a:srgbClr val="067B0E"/>
                </a:solidFill>
                <a:latin typeface="Courier New" pitchFamily="-106" charset="0"/>
              </a:rPr>
              <a:t>D</a:t>
            </a:r>
            <a:r>
              <a:rPr lang="en-US" sz="1400">
                <a:latin typeface="Comic Sans MS" pitchFamily="-106" charset="0"/>
              </a:rPr>
              <a:t> == 0, </a:t>
            </a:r>
            <a:r>
              <a:rPr lang="en-US" sz="1600" b="1">
                <a:solidFill>
                  <a:srgbClr val="067B0E"/>
                </a:solidFill>
                <a:latin typeface="Courier New" pitchFamily="-106" charset="0"/>
              </a:rPr>
              <a:t>R</a:t>
            </a:r>
            <a:r>
              <a:rPr lang="en-US" sz="1400">
                <a:latin typeface="Comic Sans MS" pitchFamily="-106" charset="0"/>
              </a:rPr>
              <a:t> is 1 </a:t>
            </a:r>
          </a:p>
        </p:txBody>
      </p:sp>
      <p:sp>
        <p:nvSpPr>
          <p:cNvPr id="78902" name="Text Box 72"/>
          <p:cNvSpPr txBox="1">
            <a:spLocks noChangeArrowheads="1"/>
          </p:cNvSpPr>
          <p:nvPr>
            <p:custDataLst>
              <p:tags r:id="rId53"/>
            </p:custDataLst>
          </p:nvPr>
        </p:nvSpPr>
        <p:spPr bwMode="auto">
          <a:xfrm>
            <a:off x="136525" y="2486025"/>
            <a:ext cx="2266950" cy="95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Comic Sans MS" pitchFamily="-106" charset="0"/>
              </a:rPr>
              <a:t>The data can be ready any time (or NOT!) But nothing will happen until the strobe says so!</a:t>
            </a:r>
          </a:p>
        </p:txBody>
      </p:sp>
      <p:sp>
        <p:nvSpPr>
          <p:cNvPr id="78903" name="Rectangle 73"/>
          <p:cNvSpPr>
            <a:spLocks noChangeArrowheads="1"/>
          </p:cNvSpPr>
          <p:nvPr>
            <p:custDataLst>
              <p:tags r:id="rId54"/>
            </p:custDataLst>
          </p:nvPr>
        </p:nvSpPr>
        <p:spPr bwMode="auto">
          <a:xfrm>
            <a:off x="5762625" y="4103688"/>
            <a:ext cx="2071688" cy="714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8904" name="Rectangle 74"/>
          <p:cNvSpPr>
            <a:spLocks noChangeArrowheads="1"/>
          </p:cNvSpPr>
          <p:nvPr>
            <p:custDataLst>
              <p:tags r:id="rId55"/>
            </p:custDataLst>
          </p:nvPr>
        </p:nvSpPr>
        <p:spPr bwMode="auto">
          <a:xfrm>
            <a:off x="2867025" y="4271963"/>
            <a:ext cx="2071688" cy="992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pic>
        <p:nvPicPr>
          <p:cNvPr id="78905" name="Picture 75"/>
          <p:cNvPicPr>
            <a:picLocks noChangeAspect="1" noChangeArrowheads="1"/>
          </p:cNvPicPr>
          <p:nvPr>
            <p:custDataLst>
              <p:tags r:id="rId56"/>
            </p:custDataLst>
          </p:nvPr>
        </p:nvPicPr>
        <p:blipFill>
          <a:blip r:embed="rId74">
            <a:extLst>
              <a:ext uri="{28A0092B-C50C-407E-A947-70E740481C1C}">
                <a14:useLocalDpi xmlns:a14="http://schemas.microsoft.com/office/drawing/2010/main" val="0"/>
              </a:ext>
            </a:extLst>
          </a:blip>
          <a:srcRect/>
          <a:stretch>
            <a:fillRect/>
          </a:stretch>
        </p:blipFill>
        <p:spPr bwMode="auto">
          <a:xfrm>
            <a:off x="685800" y="3733800"/>
            <a:ext cx="11684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78906" name="Picture 76"/>
          <p:cNvPicPr>
            <a:picLocks noChangeAspect="1" noChangeArrowheads="1"/>
          </p:cNvPicPr>
          <p:nvPr>
            <p:custDataLst>
              <p:tags r:id="rId57"/>
            </p:custDataLst>
          </p:nvPr>
        </p:nvPicPr>
        <p:blipFill>
          <a:blip r:embed="rId75">
            <a:extLst>
              <a:ext uri="{28A0092B-C50C-407E-A947-70E740481C1C}">
                <a14:useLocalDpi xmlns:a14="http://schemas.microsoft.com/office/drawing/2010/main" val="0"/>
              </a:ext>
            </a:extLst>
          </a:blip>
          <a:srcRect/>
          <a:stretch>
            <a:fillRect/>
          </a:stretch>
        </p:blipFill>
        <p:spPr bwMode="auto">
          <a:xfrm>
            <a:off x="6884988" y="5286375"/>
            <a:ext cx="10414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78907" name="Text Box 77"/>
          <p:cNvSpPr txBox="1">
            <a:spLocks noChangeArrowheads="1"/>
          </p:cNvSpPr>
          <p:nvPr>
            <p:custDataLst>
              <p:tags r:id="rId58"/>
            </p:custDataLst>
          </p:nvPr>
        </p:nvSpPr>
        <p:spPr bwMode="auto">
          <a:xfrm>
            <a:off x="6248400" y="6172200"/>
            <a:ext cx="223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solidFill>
                  <a:srgbClr val="1002CE"/>
                </a:solidFill>
                <a:latin typeface="Comic Sans MS" pitchFamily="-106" charset="0"/>
              </a:rPr>
              <a:t>"flip-flop"</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Oval 2"/>
          <p:cNvSpPr>
            <a:spLocks noChangeArrowheads="1"/>
          </p:cNvSpPr>
          <p:nvPr>
            <p:custDataLst>
              <p:tags r:id="rId1"/>
            </p:custDataLst>
          </p:nvPr>
        </p:nvSpPr>
        <p:spPr bwMode="auto">
          <a:xfrm>
            <a:off x="7137400" y="1847850"/>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875" name="Line 3"/>
          <p:cNvSpPr>
            <a:spLocks noChangeShapeType="1"/>
          </p:cNvSpPr>
          <p:nvPr>
            <p:custDataLst>
              <p:tags r:id="rId2"/>
            </p:custDataLst>
          </p:nvPr>
        </p:nvSpPr>
        <p:spPr bwMode="auto">
          <a:xfrm>
            <a:off x="7292975" y="1917700"/>
            <a:ext cx="511175"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9876" name="Group 4"/>
          <p:cNvGrpSpPr>
            <a:grpSpLocks/>
          </p:cNvGrpSpPr>
          <p:nvPr>
            <p:custDataLst>
              <p:tags r:id="rId3"/>
            </p:custDataLst>
          </p:nvPr>
        </p:nvGrpSpPr>
        <p:grpSpPr bwMode="auto">
          <a:xfrm>
            <a:off x="6253163" y="1612900"/>
            <a:ext cx="892175" cy="611188"/>
            <a:chOff x="4734" y="3053"/>
            <a:chExt cx="656" cy="491"/>
          </a:xfrm>
        </p:grpSpPr>
        <p:grpSp>
          <p:nvGrpSpPr>
            <p:cNvPr id="79940" name="Group 5"/>
            <p:cNvGrpSpPr>
              <a:grpSpLocks/>
            </p:cNvGrpSpPr>
            <p:nvPr/>
          </p:nvGrpSpPr>
          <p:grpSpPr bwMode="auto">
            <a:xfrm>
              <a:off x="4734" y="3053"/>
              <a:ext cx="648" cy="254"/>
              <a:chOff x="4734" y="3053"/>
              <a:chExt cx="648" cy="254"/>
            </a:xfrm>
          </p:grpSpPr>
          <p:sp>
            <p:nvSpPr>
              <p:cNvPr id="79944" name="Freeform 6"/>
              <p:cNvSpPr>
                <a:spLocks/>
              </p:cNvSpPr>
              <p:nvPr>
                <p:custDataLst>
                  <p:tags r:id="rId66"/>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945" name="Freeform 7"/>
              <p:cNvSpPr>
                <a:spLocks/>
              </p:cNvSpPr>
              <p:nvPr>
                <p:custDataLst>
                  <p:tags r:id="rId67"/>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9941" name="Group 8"/>
            <p:cNvGrpSpPr>
              <a:grpSpLocks/>
            </p:cNvGrpSpPr>
            <p:nvPr/>
          </p:nvGrpSpPr>
          <p:grpSpPr bwMode="auto">
            <a:xfrm flipV="1">
              <a:off x="4742" y="3290"/>
              <a:ext cx="648" cy="254"/>
              <a:chOff x="4734" y="3053"/>
              <a:chExt cx="648" cy="254"/>
            </a:xfrm>
          </p:grpSpPr>
          <p:sp>
            <p:nvSpPr>
              <p:cNvPr id="79942" name="Freeform 9"/>
              <p:cNvSpPr>
                <a:spLocks/>
              </p:cNvSpPr>
              <p:nvPr>
                <p:custDataLst>
                  <p:tags r:id="rId64"/>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943" name="Freeform 10"/>
              <p:cNvSpPr>
                <a:spLocks/>
              </p:cNvSpPr>
              <p:nvPr>
                <p:custDataLst>
                  <p:tags r:id="rId65"/>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79877" name="Group 11"/>
          <p:cNvGrpSpPr>
            <a:grpSpLocks/>
          </p:cNvGrpSpPr>
          <p:nvPr>
            <p:custDataLst>
              <p:tags r:id="rId4"/>
            </p:custDataLst>
          </p:nvPr>
        </p:nvGrpSpPr>
        <p:grpSpPr bwMode="auto">
          <a:xfrm>
            <a:off x="6253163" y="3060700"/>
            <a:ext cx="892175" cy="611188"/>
            <a:chOff x="4734" y="3053"/>
            <a:chExt cx="656" cy="491"/>
          </a:xfrm>
        </p:grpSpPr>
        <p:grpSp>
          <p:nvGrpSpPr>
            <p:cNvPr id="79934" name="Group 12"/>
            <p:cNvGrpSpPr>
              <a:grpSpLocks/>
            </p:cNvGrpSpPr>
            <p:nvPr/>
          </p:nvGrpSpPr>
          <p:grpSpPr bwMode="auto">
            <a:xfrm>
              <a:off x="4734" y="3053"/>
              <a:ext cx="648" cy="254"/>
              <a:chOff x="4734" y="3053"/>
              <a:chExt cx="648" cy="254"/>
            </a:xfrm>
          </p:grpSpPr>
          <p:sp>
            <p:nvSpPr>
              <p:cNvPr id="79938" name="Freeform 13"/>
              <p:cNvSpPr>
                <a:spLocks/>
              </p:cNvSpPr>
              <p:nvPr>
                <p:custDataLst>
                  <p:tags r:id="rId62"/>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939" name="Freeform 14"/>
              <p:cNvSpPr>
                <a:spLocks/>
              </p:cNvSpPr>
              <p:nvPr>
                <p:custDataLst>
                  <p:tags r:id="rId63"/>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9935" name="Group 15"/>
            <p:cNvGrpSpPr>
              <a:grpSpLocks/>
            </p:cNvGrpSpPr>
            <p:nvPr/>
          </p:nvGrpSpPr>
          <p:grpSpPr bwMode="auto">
            <a:xfrm flipV="1">
              <a:off x="4742" y="3290"/>
              <a:ext cx="648" cy="254"/>
              <a:chOff x="4734" y="3053"/>
              <a:chExt cx="648" cy="254"/>
            </a:xfrm>
          </p:grpSpPr>
          <p:sp>
            <p:nvSpPr>
              <p:cNvPr id="79936" name="Freeform 16"/>
              <p:cNvSpPr>
                <a:spLocks/>
              </p:cNvSpPr>
              <p:nvPr>
                <p:custDataLst>
                  <p:tags r:id="rId60"/>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937" name="Freeform 17"/>
              <p:cNvSpPr>
                <a:spLocks/>
              </p:cNvSpPr>
              <p:nvPr>
                <p:custDataLst>
                  <p:tags r:id="rId6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9878" name="Oval 18"/>
          <p:cNvSpPr>
            <a:spLocks noChangeArrowheads="1"/>
          </p:cNvSpPr>
          <p:nvPr>
            <p:custDataLst>
              <p:tags r:id="rId5"/>
            </p:custDataLst>
          </p:nvPr>
        </p:nvSpPr>
        <p:spPr bwMode="auto">
          <a:xfrm>
            <a:off x="7129463" y="3297238"/>
            <a:ext cx="141287"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879" name="Text Box 19"/>
          <p:cNvSpPr txBox="1">
            <a:spLocks noChangeArrowheads="1"/>
          </p:cNvSpPr>
          <p:nvPr>
            <p:custDataLst>
              <p:tags r:id="rId6"/>
            </p:custDataLst>
          </p:nvPr>
        </p:nvSpPr>
        <p:spPr bwMode="auto">
          <a:xfrm>
            <a:off x="6111875" y="17668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9880" name="Text Box 20"/>
          <p:cNvSpPr txBox="1">
            <a:spLocks noChangeArrowheads="1"/>
          </p:cNvSpPr>
          <p:nvPr>
            <p:custDataLst>
              <p:tags r:id="rId7"/>
            </p:custDataLst>
          </p:nvPr>
        </p:nvSpPr>
        <p:spPr bwMode="auto">
          <a:xfrm>
            <a:off x="6113463" y="32146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9881" name="Line 21"/>
          <p:cNvSpPr>
            <a:spLocks noChangeShapeType="1"/>
          </p:cNvSpPr>
          <p:nvPr>
            <p:custDataLst>
              <p:tags r:id="rId8"/>
            </p:custDataLst>
          </p:nvPr>
        </p:nvSpPr>
        <p:spPr bwMode="auto">
          <a:xfrm>
            <a:off x="7281863" y="3365500"/>
            <a:ext cx="990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2" name="Line 22"/>
          <p:cNvSpPr>
            <a:spLocks noChangeShapeType="1"/>
          </p:cNvSpPr>
          <p:nvPr>
            <p:custDataLst>
              <p:tags r:id="rId9"/>
            </p:custDataLst>
          </p:nvPr>
        </p:nvSpPr>
        <p:spPr bwMode="auto">
          <a:xfrm>
            <a:off x="5354638" y="1755775"/>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3" name="Line 23"/>
          <p:cNvSpPr>
            <a:spLocks noChangeShapeType="1"/>
          </p:cNvSpPr>
          <p:nvPr>
            <p:custDataLst>
              <p:tags r:id="rId10"/>
            </p:custDataLst>
          </p:nvPr>
        </p:nvSpPr>
        <p:spPr bwMode="auto">
          <a:xfrm>
            <a:off x="5838825" y="2022475"/>
            <a:ext cx="5318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4" name="Line 24"/>
          <p:cNvSpPr>
            <a:spLocks noChangeShapeType="1"/>
          </p:cNvSpPr>
          <p:nvPr>
            <p:custDataLst>
              <p:tags r:id="rId11"/>
            </p:custDataLst>
          </p:nvPr>
        </p:nvSpPr>
        <p:spPr bwMode="auto">
          <a:xfrm>
            <a:off x="5840413" y="3197225"/>
            <a:ext cx="531812"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5" name="Line 25"/>
          <p:cNvSpPr>
            <a:spLocks noChangeShapeType="1"/>
          </p:cNvSpPr>
          <p:nvPr>
            <p:custDataLst>
              <p:tags r:id="rId12"/>
            </p:custDataLst>
          </p:nvPr>
        </p:nvSpPr>
        <p:spPr bwMode="auto">
          <a:xfrm>
            <a:off x="5364163" y="3511550"/>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6" name="Freeform 26"/>
          <p:cNvSpPr>
            <a:spLocks/>
          </p:cNvSpPr>
          <p:nvPr>
            <p:custDataLst>
              <p:tags r:id="rId13"/>
            </p:custDataLst>
          </p:nvPr>
        </p:nvSpPr>
        <p:spPr bwMode="auto">
          <a:xfrm>
            <a:off x="5845175" y="2016125"/>
            <a:ext cx="1968500" cy="1349375"/>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887" name="Freeform 27"/>
          <p:cNvSpPr>
            <a:spLocks/>
          </p:cNvSpPr>
          <p:nvPr>
            <p:custDataLst>
              <p:tags r:id="rId14"/>
            </p:custDataLst>
          </p:nvPr>
        </p:nvSpPr>
        <p:spPr bwMode="auto">
          <a:xfrm flipV="1">
            <a:off x="5842000" y="1914525"/>
            <a:ext cx="1968500" cy="1293813"/>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rgbClr val="EB102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888" name="Rectangle 28"/>
          <p:cNvSpPr>
            <a:spLocks noChangeArrowheads="1"/>
          </p:cNvSpPr>
          <p:nvPr>
            <p:custDataLst>
              <p:tags r:id="rId15"/>
            </p:custDataLst>
          </p:nvPr>
        </p:nvSpPr>
        <p:spPr bwMode="auto">
          <a:xfrm>
            <a:off x="8131175" y="2971800"/>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1002CE"/>
                </a:solidFill>
                <a:latin typeface="Courier New" pitchFamily="-106" charset="0"/>
              </a:rPr>
              <a:t>Q</a:t>
            </a:r>
            <a:endParaRPr lang="en-US" sz="1600" b="1">
              <a:solidFill>
                <a:srgbClr val="067B0E"/>
              </a:solidFill>
              <a:latin typeface="Courier New" pitchFamily="-106" charset="0"/>
            </a:endParaRPr>
          </a:p>
        </p:txBody>
      </p:sp>
      <p:sp>
        <p:nvSpPr>
          <p:cNvPr id="79889" name="Text Box 29"/>
          <p:cNvSpPr txBox="1">
            <a:spLocks noChangeArrowheads="1"/>
          </p:cNvSpPr>
          <p:nvPr>
            <p:custDataLst>
              <p:tags r:id="rId16"/>
            </p:custDataLst>
          </p:nvPr>
        </p:nvSpPr>
        <p:spPr bwMode="auto">
          <a:xfrm>
            <a:off x="7034213" y="30734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9890" name="Text Box 30"/>
          <p:cNvSpPr txBox="1">
            <a:spLocks noChangeArrowheads="1"/>
          </p:cNvSpPr>
          <p:nvPr>
            <p:custDataLst>
              <p:tags r:id="rId17"/>
            </p:custDataLst>
          </p:nvPr>
        </p:nvSpPr>
        <p:spPr bwMode="auto">
          <a:xfrm>
            <a:off x="7010400" y="16002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9891" name="Text Box 31"/>
          <p:cNvSpPr txBox="1">
            <a:spLocks noChangeArrowheads="1"/>
          </p:cNvSpPr>
          <p:nvPr>
            <p:custDataLst>
              <p:tags r:id="rId18"/>
            </p:custDataLst>
          </p:nvPr>
        </p:nvSpPr>
        <p:spPr bwMode="auto">
          <a:xfrm>
            <a:off x="5680075" y="34861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9892" name="Text Box 32"/>
          <p:cNvSpPr txBox="1">
            <a:spLocks noChangeArrowheads="1"/>
          </p:cNvSpPr>
          <p:nvPr>
            <p:custDataLst>
              <p:tags r:id="rId19"/>
            </p:custDataLst>
          </p:nvPr>
        </p:nvSpPr>
        <p:spPr bwMode="auto">
          <a:xfrm>
            <a:off x="257175" y="1536700"/>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067B0E"/>
                </a:solidFill>
                <a:latin typeface="Comic Sans MS" pitchFamily="-106" charset="0"/>
              </a:rPr>
              <a:t>inputs</a:t>
            </a:r>
            <a:endParaRPr lang="en-US" sz="1200">
              <a:latin typeface="Comic Sans MS" pitchFamily="-106" charset="0"/>
            </a:endParaRPr>
          </a:p>
        </p:txBody>
      </p:sp>
      <p:sp>
        <p:nvSpPr>
          <p:cNvPr id="79893" name="Text Box 33"/>
          <p:cNvSpPr txBox="1">
            <a:spLocks noChangeArrowheads="1"/>
          </p:cNvSpPr>
          <p:nvPr>
            <p:custDataLst>
              <p:tags r:id="rId20"/>
            </p:custDataLst>
          </p:nvPr>
        </p:nvSpPr>
        <p:spPr bwMode="auto">
          <a:xfrm>
            <a:off x="7932738" y="2836863"/>
            <a:ext cx="7381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1002CE"/>
                </a:solidFill>
                <a:latin typeface="Comic Sans MS" pitchFamily="-106" charset="0"/>
              </a:rPr>
              <a:t>output</a:t>
            </a:r>
            <a:endParaRPr lang="en-US" sz="1200">
              <a:latin typeface="Comic Sans MS" pitchFamily="-106" charset="0"/>
            </a:endParaRPr>
          </a:p>
        </p:txBody>
      </p:sp>
      <p:sp>
        <p:nvSpPr>
          <p:cNvPr id="79894" name="Text Box 34"/>
          <p:cNvSpPr txBox="1">
            <a:spLocks noChangeArrowheads="1"/>
          </p:cNvSpPr>
          <p:nvPr>
            <p:custDataLst>
              <p:tags r:id="rId21"/>
            </p:custDataLst>
          </p:nvPr>
        </p:nvSpPr>
        <p:spPr bwMode="auto">
          <a:xfrm>
            <a:off x="5688013" y="28892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9895" name="Text Box 35"/>
          <p:cNvSpPr txBox="1">
            <a:spLocks noChangeArrowheads="1"/>
          </p:cNvSpPr>
          <p:nvPr>
            <p:custDataLst>
              <p:tags r:id="rId22"/>
            </p:custDataLst>
          </p:nvPr>
        </p:nvSpPr>
        <p:spPr bwMode="auto">
          <a:xfrm>
            <a:off x="5659438" y="14573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9896" name="Text Box 36"/>
          <p:cNvSpPr txBox="1">
            <a:spLocks noChangeArrowheads="1"/>
          </p:cNvSpPr>
          <p:nvPr>
            <p:custDataLst>
              <p:tags r:id="rId23"/>
            </p:custDataLst>
          </p:nvPr>
        </p:nvSpPr>
        <p:spPr bwMode="auto">
          <a:xfrm>
            <a:off x="5670550" y="1995488"/>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9897" name="Text Box 37"/>
          <p:cNvSpPr txBox="1">
            <a:spLocks noChangeArrowheads="1"/>
          </p:cNvSpPr>
          <p:nvPr>
            <p:custDataLst>
              <p:tags r:id="rId24"/>
            </p:custDataLst>
          </p:nvPr>
        </p:nvSpPr>
        <p:spPr bwMode="auto">
          <a:xfrm>
            <a:off x="447675" y="277813"/>
            <a:ext cx="3333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t>The D latch</a:t>
            </a:r>
          </a:p>
        </p:txBody>
      </p:sp>
      <p:grpSp>
        <p:nvGrpSpPr>
          <p:cNvPr id="79898" name="Group 38"/>
          <p:cNvGrpSpPr>
            <a:grpSpLocks/>
          </p:cNvGrpSpPr>
          <p:nvPr>
            <p:custDataLst>
              <p:tags r:id="rId25"/>
            </p:custDataLst>
          </p:nvPr>
        </p:nvGrpSpPr>
        <p:grpSpPr bwMode="auto">
          <a:xfrm>
            <a:off x="3729038" y="1430338"/>
            <a:ext cx="500062" cy="647700"/>
            <a:chOff x="4891" y="1600"/>
            <a:chExt cx="315" cy="408"/>
          </a:xfrm>
        </p:grpSpPr>
        <p:sp>
          <p:nvSpPr>
            <p:cNvPr id="79931" name="Freeform 39"/>
            <p:cNvSpPr>
              <a:spLocks/>
            </p:cNvSpPr>
            <p:nvPr>
              <p:custDataLst>
                <p:tags r:id="rId57"/>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932" name="Freeform 40"/>
            <p:cNvSpPr>
              <a:spLocks/>
            </p:cNvSpPr>
            <p:nvPr>
              <p:custDataLst>
                <p:tags r:id="rId58"/>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933" name="Line 41"/>
            <p:cNvSpPr>
              <a:spLocks noChangeShapeType="1"/>
            </p:cNvSpPr>
            <p:nvPr>
              <p:custDataLst>
                <p:tags r:id="rId59"/>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9899" name="Line 42"/>
          <p:cNvSpPr>
            <a:spLocks noChangeShapeType="1"/>
          </p:cNvSpPr>
          <p:nvPr>
            <p:custDataLst>
              <p:tags r:id="rId26"/>
            </p:custDataLst>
          </p:nvPr>
        </p:nvSpPr>
        <p:spPr bwMode="auto">
          <a:xfrm>
            <a:off x="2965450" y="3373438"/>
            <a:ext cx="6000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0" name="Line 43"/>
          <p:cNvSpPr>
            <a:spLocks noChangeShapeType="1"/>
          </p:cNvSpPr>
          <p:nvPr>
            <p:custDataLst>
              <p:tags r:id="rId27"/>
            </p:custDataLst>
          </p:nvPr>
        </p:nvSpPr>
        <p:spPr bwMode="auto">
          <a:xfrm flipH="1">
            <a:off x="2954338" y="1579563"/>
            <a:ext cx="0" cy="17907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1" name="Line 44"/>
          <p:cNvSpPr>
            <a:spLocks noChangeShapeType="1"/>
          </p:cNvSpPr>
          <p:nvPr>
            <p:custDataLst>
              <p:tags r:id="rId28"/>
            </p:custDataLst>
          </p:nvPr>
        </p:nvSpPr>
        <p:spPr bwMode="auto">
          <a:xfrm flipH="1">
            <a:off x="2544763" y="1844675"/>
            <a:ext cx="0" cy="18430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2" name="Line 45"/>
          <p:cNvSpPr>
            <a:spLocks noChangeShapeType="1"/>
          </p:cNvSpPr>
          <p:nvPr>
            <p:custDataLst>
              <p:tags r:id="rId29"/>
            </p:custDataLst>
          </p:nvPr>
        </p:nvSpPr>
        <p:spPr bwMode="auto">
          <a:xfrm>
            <a:off x="1135063" y="1854200"/>
            <a:ext cx="17557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3" name="Oval 46"/>
          <p:cNvSpPr>
            <a:spLocks noChangeArrowheads="1"/>
          </p:cNvSpPr>
          <p:nvPr>
            <p:custDataLst>
              <p:tags r:id="rId30"/>
            </p:custDataLst>
          </p:nvPr>
        </p:nvSpPr>
        <p:spPr bwMode="auto">
          <a:xfrm>
            <a:off x="3581400" y="3297238"/>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9904" name="Group 47"/>
          <p:cNvGrpSpPr>
            <a:grpSpLocks/>
          </p:cNvGrpSpPr>
          <p:nvPr>
            <p:custDataLst>
              <p:tags r:id="rId31"/>
            </p:custDataLst>
          </p:nvPr>
        </p:nvGrpSpPr>
        <p:grpSpPr bwMode="auto">
          <a:xfrm>
            <a:off x="3729038" y="3184525"/>
            <a:ext cx="500062" cy="647700"/>
            <a:chOff x="4891" y="1600"/>
            <a:chExt cx="315" cy="408"/>
          </a:xfrm>
        </p:grpSpPr>
        <p:sp>
          <p:nvSpPr>
            <p:cNvPr id="79928" name="Freeform 48"/>
            <p:cNvSpPr>
              <a:spLocks/>
            </p:cNvSpPr>
            <p:nvPr>
              <p:custDataLst>
                <p:tags r:id="rId54"/>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929" name="Freeform 49"/>
            <p:cNvSpPr>
              <a:spLocks/>
            </p:cNvSpPr>
            <p:nvPr>
              <p:custDataLst>
                <p:tags r:id="rId55"/>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930" name="Line 50"/>
            <p:cNvSpPr>
              <a:spLocks noChangeShapeType="1"/>
            </p:cNvSpPr>
            <p:nvPr>
              <p:custDataLst>
                <p:tags r:id="rId56"/>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9905" name="Line 51"/>
          <p:cNvSpPr>
            <a:spLocks noChangeShapeType="1"/>
          </p:cNvSpPr>
          <p:nvPr>
            <p:custDataLst>
              <p:tags r:id="rId32"/>
            </p:custDataLst>
          </p:nvPr>
        </p:nvSpPr>
        <p:spPr bwMode="auto">
          <a:xfrm>
            <a:off x="1112838" y="1585913"/>
            <a:ext cx="26209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6" name="Line 52"/>
          <p:cNvSpPr>
            <a:spLocks noChangeShapeType="1"/>
          </p:cNvSpPr>
          <p:nvPr>
            <p:custDataLst>
              <p:tags r:id="rId33"/>
            </p:custDataLst>
          </p:nvPr>
        </p:nvSpPr>
        <p:spPr bwMode="auto">
          <a:xfrm>
            <a:off x="3025775" y="1847850"/>
            <a:ext cx="7080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7" name="Line 53"/>
          <p:cNvSpPr>
            <a:spLocks noChangeShapeType="1"/>
          </p:cNvSpPr>
          <p:nvPr>
            <p:custDataLst>
              <p:tags r:id="rId34"/>
            </p:custDataLst>
          </p:nvPr>
        </p:nvSpPr>
        <p:spPr bwMode="auto">
          <a:xfrm>
            <a:off x="2543175" y="3675063"/>
            <a:ext cx="11842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8" name="Rectangle 54"/>
          <p:cNvSpPr>
            <a:spLocks noChangeArrowheads="1"/>
          </p:cNvSpPr>
          <p:nvPr>
            <p:custDataLst>
              <p:tags r:id="rId35"/>
            </p:custDataLst>
          </p:nvPr>
        </p:nvSpPr>
        <p:spPr bwMode="auto">
          <a:xfrm>
            <a:off x="1047750" y="1204913"/>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067B0E"/>
                </a:solidFill>
                <a:latin typeface="Courier New" pitchFamily="-106" charset="0"/>
              </a:rPr>
              <a:t>D</a:t>
            </a:r>
            <a:endParaRPr lang="en-US" sz="1600">
              <a:latin typeface="Monaco" pitchFamily="-106" charset="0"/>
            </a:endParaRPr>
          </a:p>
        </p:txBody>
      </p:sp>
      <p:sp>
        <p:nvSpPr>
          <p:cNvPr id="79909" name="Rectangle 55"/>
          <p:cNvSpPr>
            <a:spLocks noChangeArrowheads="1"/>
          </p:cNvSpPr>
          <p:nvPr>
            <p:custDataLst>
              <p:tags r:id="rId36"/>
            </p:custDataLst>
          </p:nvPr>
        </p:nvSpPr>
        <p:spPr bwMode="auto">
          <a:xfrm>
            <a:off x="1484313" y="1287463"/>
            <a:ext cx="671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a:solidFill>
                  <a:srgbClr val="067B0E"/>
                </a:solidFill>
                <a:latin typeface="Monaco" pitchFamily="-106" charset="0"/>
              </a:rPr>
              <a:t>data</a:t>
            </a:r>
          </a:p>
        </p:txBody>
      </p:sp>
      <p:sp>
        <p:nvSpPr>
          <p:cNvPr id="79910" name="Rectangle 56"/>
          <p:cNvSpPr>
            <a:spLocks noChangeArrowheads="1"/>
          </p:cNvSpPr>
          <p:nvPr>
            <p:custDataLst>
              <p:tags r:id="rId37"/>
            </p:custDataLst>
          </p:nvPr>
        </p:nvSpPr>
        <p:spPr bwMode="auto">
          <a:xfrm>
            <a:off x="1135063" y="1860550"/>
            <a:ext cx="11604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a:solidFill>
                  <a:srgbClr val="067B0E"/>
                </a:solidFill>
                <a:latin typeface="Monaco" pitchFamily="-106" charset="0"/>
              </a:rPr>
              <a:t>"strobe"</a:t>
            </a:r>
          </a:p>
        </p:txBody>
      </p:sp>
      <p:sp>
        <p:nvSpPr>
          <p:cNvPr id="79911" name="Text Box 57"/>
          <p:cNvSpPr txBox="1">
            <a:spLocks noChangeArrowheads="1"/>
          </p:cNvSpPr>
          <p:nvPr>
            <p:custDataLst>
              <p:tags r:id="rId38"/>
            </p:custDataLst>
          </p:nvPr>
        </p:nvSpPr>
        <p:spPr bwMode="auto">
          <a:xfrm>
            <a:off x="3660775" y="1611313"/>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AND</a:t>
            </a:r>
          </a:p>
        </p:txBody>
      </p:sp>
      <p:sp>
        <p:nvSpPr>
          <p:cNvPr id="79912" name="Text Box 58"/>
          <p:cNvSpPr txBox="1">
            <a:spLocks noChangeArrowheads="1"/>
          </p:cNvSpPr>
          <p:nvPr>
            <p:custDataLst>
              <p:tags r:id="rId39"/>
            </p:custDataLst>
          </p:nvPr>
        </p:nvSpPr>
        <p:spPr bwMode="auto">
          <a:xfrm>
            <a:off x="3660775" y="3352800"/>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AND</a:t>
            </a:r>
          </a:p>
        </p:txBody>
      </p:sp>
      <p:sp>
        <p:nvSpPr>
          <p:cNvPr id="79913" name="Line 59"/>
          <p:cNvSpPr>
            <a:spLocks noChangeShapeType="1"/>
          </p:cNvSpPr>
          <p:nvPr>
            <p:custDataLst>
              <p:tags r:id="rId40"/>
            </p:custDataLst>
          </p:nvPr>
        </p:nvSpPr>
        <p:spPr bwMode="auto">
          <a:xfrm>
            <a:off x="4219575" y="3509963"/>
            <a:ext cx="116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9914" name="Line 60"/>
          <p:cNvSpPr>
            <a:spLocks noChangeShapeType="1"/>
          </p:cNvSpPr>
          <p:nvPr>
            <p:custDataLst>
              <p:tags r:id="rId41"/>
            </p:custDataLst>
          </p:nvPr>
        </p:nvSpPr>
        <p:spPr bwMode="auto">
          <a:xfrm>
            <a:off x="4222750" y="1760538"/>
            <a:ext cx="116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9915" name="Rectangle 61"/>
          <p:cNvSpPr>
            <a:spLocks noChangeArrowheads="1"/>
          </p:cNvSpPr>
          <p:nvPr>
            <p:custDataLst>
              <p:tags r:id="rId42"/>
            </p:custDataLst>
          </p:nvPr>
        </p:nvSpPr>
        <p:spPr bwMode="auto">
          <a:xfrm>
            <a:off x="762000" y="4724400"/>
            <a:ext cx="1217613" cy="1752600"/>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79916" name="Freeform 62"/>
          <p:cNvSpPr>
            <a:spLocks/>
          </p:cNvSpPr>
          <p:nvPr>
            <p:custDataLst>
              <p:tags r:id="rId43"/>
            </p:custDataLst>
          </p:nvPr>
        </p:nvSpPr>
        <p:spPr bwMode="auto">
          <a:xfrm>
            <a:off x="766763" y="5856288"/>
            <a:ext cx="169862" cy="404812"/>
          </a:xfrm>
          <a:custGeom>
            <a:avLst/>
            <a:gdLst>
              <a:gd name="T0" fmla="*/ 0 w 48"/>
              <a:gd name="T1" fmla="*/ 0 h 96"/>
              <a:gd name="T2" fmla="*/ 2147483647 w 48"/>
              <a:gd name="T3" fmla="*/ 2147483647 h 96"/>
              <a:gd name="T4" fmla="*/ 0 w 48"/>
              <a:gd name="T5" fmla="*/ 2147483647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79917" name="Rectangle 63"/>
          <p:cNvSpPr>
            <a:spLocks noChangeArrowheads="1"/>
          </p:cNvSpPr>
          <p:nvPr>
            <p:custDataLst>
              <p:tags r:id="rId44"/>
            </p:custDataLst>
          </p:nvPr>
        </p:nvSpPr>
        <p:spPr bwMode="auto">
          <a:xfrm>
            <a:off x="908050" y="5895975"/>
            <a:ext cx="677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400">
                <a:latin typeface="Arial" charset="0"/>
              </a:rPr>
              <a:t>strobe</a:t>
            </a:r>
            <a:endParaRPr lang="en-US" sz="1800" b="1">
              <a:latin typeface="Arial" charset="0"/>
            </a:endParaRPr>
          </a:p>
        </p:txBody>
      </p:sp>
      <p:sp>
        <p:nvSpPr>
          <p:cNvPr id="79918" name="Line 64"/>
          <p:cNvSpPr>
            <a:spLocks noChangeShapeType="1"/>
          </p:cNvSpPr>
          <p:nvPr>
            <p:custDataLst>
              <p:tags r:id="rId45"/>
            </p:custDataLst>
          </p:nvPr>
        </p:nvSpPr>
        <p:spPr bwMode="auto">
          <a:xfrm>
            <a:off x="762000" y="5129213"/>
            <a:ext cx="2508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19" name="Line 65"/>
          <p:cNvSpPr>
            <a:spLocks noChangeShapeType="1"/>
          </p:cNvSpPr>
          <p:nvPr>
            <p:custDataLst>
              <p:tags r:id="rId46"/>
            </p:custDataLst>
          </p:nvPr>
        </p:nvSpPr>
        <p:spPr bwMode="auto">
          <a:xfrm>
            <a:off x="1716088" y="5556250"/>
            <a:ext cx="2508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0" name="Rectangle 66"/>
          <p:cNvSpPr>
            <a:spLocks noChangeArrowheads="1"/>
          </p:cNvSpPr>
          <p:nvPr>
            <p:custDataLst>
              <p:tags r:id="rId47"/>
            </p:custDataLst>
          </p:nvPr>
        </p:nvSpPr>
        <p:spPr bwMode="auto">
          <a:xfrm>
            <a:off x="711200" y="4800600"/>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800">
                <a:latin typeface="Arial" charset="0"/>
              </a:rPr>
              <a:t>D</a:t>
            </a:r>
          </a:p>
        </p:txBody>
      </p:sp>
      <p:sp>
        <p:nvSpPr>
          <p:cNvPr id="79921" name="Rectangle 67"/>
          <p:cNvSpPr>
            <a:spLocks noChangeArrowheads="1"/>
          </p:cNvSpPr>
          <p:nvPr>
            <p:custDataLst>
              <p:tags r:id="rId48"/>
            </p:custDataLst>
          </p:nvPr>
        </p:nvSpPr>
        <p:spPr bwMode="auto">
          <a:xfrm>
            <a:off x="1635125" y="5230813"/>
            <a:ext cx="361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800">
                <a:latin typeface="Arial" charset="0"/>
              </a:rPr>
              <a:t>Q</a:t>
            </a:r>
          </a:p>
        </p:txBody>
      </p:sp>
      <p:sp>
        <p:nvSpPr>
          <p:cNvPr id="79922" name="Text Box 68"/>
          <p:cNvSpPr txBox="1">
            <a:spLocks noChangeArrowheads="1"/>
          </p:cNvSpPr>
          <p:nvPr>
            <p:custDataLst>
              <p:tags r:id="rId49"/>
            </p:custDataLst>
          </p:nvPr>
        </p:nvSpPr>
        <p:spPr bwMode="auto">
          <a:xfrm>
            <a:off x="1066800" y="5638800"/>
            <a:ext cx="6051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b="1">
                <a:solidFill>
                  <a:srgbClr val="1002CE"/>
                </a:solidFill>
              </a:rPr>
              <a:t>1 bit of memory!</a:t>
            </a:r>
          </a:p>
        </p:txBody>
      </p:sp>
      <p:pic>
        <p:nvPicPr>
          <p:cNvPr id="79923" name="Picture 69"/>
          <p:cNvPicPr>
            <a:picLocks noChangeAspect="1" noChangeArrowheads="1"/>
          </p:cNvPicPr>
          <p:nvPr>
            <p:custDataLst>
              <p:tags r:id="rId50"/>
            </p:custDataLst>
          </p:nvPr>
        </p:nvPicPr>
        <p:blipFill>
          <a:blip r:embed="rId69">
            <a:extLst>
              <a:ext uri="{28A0092B-C50C-407E-A947-70E740481C1C}">
                <a14:useLocalDpi xmlns:a14="http://schemas.microsoft.com/office/drawing/2010/main" val="0"/>
              </a:ext>
            </a:extLst>
          </a:blip>
          <a:srcRect/>
          <a:stretch>
            <a:fillRect/>
          </a:stretch>
        </p:blipFill>
        <p:spPr bwMode="auto">
          <a:xfrm>
            <a:off x="6324600" y="4953000"/>
            <a:ext cx="10414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79924" name="Text Box 70"/>
          <p:cNvSpPr txBox="1">
            <a:spLocks noChangeArrowheads="1"/>
          </p:cNvSpPr>
          <p:nvPr>
            <p:custDataLst>
              <p:tags r:id="rId51"/>
            </p:custDataLst>
          </p:nvPr>
        </p:nvSpPr>
        <p:spPr bwMode="auto">
          <a:xfrm>
            <a:off x="6164263" y="5815013"/>
            <a:ext cx="2233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solidFill>
                  <a:srgbClr val="EB102C"/>
                </a:solidFill>
                <a:latin typeface="Comic Sans MS" pitchFamily="-106" charset="0"/>
              </a:rPr>
              <a:t>"flip-flop"</a:t>
            </a:r>
          </a:p>
        </p:txBody>
      </p:sp>
      <p:sp>
        <p:nvSpPr>
          <p:cNvPr id="79925" name="Text Box 71"/>
          <p:cNvSpPr txBox="1">
            <a:spLocks noChangeArrowheads="1"/>
          </p:cNvSpPr>
          <p:nvPr>
            <p:custDataLst>
              <p:tags r:id="rId52"/>
            </p:custDataLst>
          </p:nvPr>
        </p:nvSpPr>
        <p:spPr bwMode="auto">
          <a:xfrm>
            <a:off x="2133600" y="47244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t>the circuit element</a:t>
            </a:r>
          </a:p>
        </p:txBody>
      </p:sp>
      <p:sp>
        <p:nvSpPr>
          <p:cNvPr id="79926" name="AutoShape 72"/>
          <p:cNvSpPr>
            <a:spLocks noChangeArrowheads="1"/>
          </p:cNvSpPr>
          <p:nvPr/>
        </p:nvSpPr>
        <p:spPr bwMode="auto">
          <a:xfrm>
            <a:off x="457200" y="4419600"/>
            <a:ext cx="5562600" cy="2286000"/>
          </a:xfrm>
          <a:prstGeom prst="roundRect">
            <a:avLst>
              <a:gd name="adj" fmla="val 16667"/>
            </a:avLst>
          </a:prstGeom>
          <a:noFill/>
          <a:ln w="38100">
            <a:solidFill>
              <a:srgbClr val="EB102C"/>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27" name="Text Box 73"/>
          <p:cNvSpPr txBox="1">
            <a:spLocks noChangeArrowheads="1"/>
          </p:cNvSpPr>
          <p:nvPr>
            <p:custDataLst>
              <p:tags r:id="rId53"/>
            </p:custDataLst>
          </p:nvPr>
        </p:nvSpPr>
        <p:spPr bwMode="auto">
          <a:xfrm>
            <a:off x="5486400" y="276225"/>
            <a:ext cx="33337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solidFill>
                  <a:schemeClr val="bg2"/>
                </a:solidFill>
              </a:rPr>
              <a:t>The SR latch</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Group 2"/>
          <p:cNvGrpSpPr>
            <a:grpSpLocks/>
          </p:cNvGrpSpPr>
          <p:nvPr>
            <p:custDataLst>
              <p:tags r:id="rId1"/>
            </p:custDataLst>
          </p:nvPr>
        </p:nvGrpSpPr>
        <p:grpSpPr bwMode="auto">
          <a:xfrm>
            <a:off x="436563" y="989013"/>
            <a:ext cx="8218487" cy="180975"/>
            <a:chOff x="295" y="1311"/>
            <a:chExt cx="5177" cy="114"/>
          </a:xfrm>
        </p:grpSpPr>
        <p:sp>
          <p:nvSpPr>
            <p:cNvPr id="80925" name="Rectangle 3"/>
            <p:cNvSpPr>
              <a:spLocks noChangeArrowheads="1"/>
            </p:cNvSpPr>
            <p:nvPr>
              <p:custDataLst>
                <p:tags r:id="rId2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0926" name="Rectangle 4"/>
            <p:cNvSpPr>
              <a:spLocks noChangeArrowheads="1"/>
            </p:cNvSpPr>
            <p:nvPr>
              <p:custDataLst>
                <p:tags r:id="rId2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0899" name="Text Box 5"/>
          <p:cNvSpPr txBox="1">
            <a:spLocks noChangeArrowheads="1"/>
          </p:cNvSpPr>
          <p:nvPr>
            <p:custDataLst>
              <p:tags r:id="rId2"/>
            </p:custDataLst>
          </p:nvPr>
        </p:nvSpPr>
        <p:spPr bwMode="auto">
          <a:xfrm>
            <a:off x="677863" y="231775"/>
            <a:ext cx="7781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a:t>Random Access Memory</a:t>
            </a:r>
          </a:p>
        </p:txBody>
      </p:sp>
      <p:sp>
        <p:nvSpPr>
          <p:cNvPr id="80900" name="Text Box 6"/>
          <p:cNvSpPr txBox="1">
            <a:spLocks noChangeArrowheads="1"/>
          </p:cNvSpPr>
          <p:nvPr>
            <p:custDataLst>
              <p:tags r:id="rId3"/>
            </p:custDataLst>
          </p:nvPr>
        </p:nvSpPr>
        <p:spPr bwMode="auto">
          <a:xfrm>
            <a:off x="457200" y="1295400"/>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t>We can use data latches to create a 12 nG bit RAM !</a:t>
            </a:r>
          </a:p>
        </p:txBody>
      </p:sp>
      <p:sp>
        <p:nvSpPr>
          <p:cNvPr id="80901" name="Text Box 7"/>
          <p:cNvSpPr txBox="1">
            <a:spLocks noChangeArrowheads="1"/>
          </p:cNvSpPr>
          <p:nvPr>
            <p:custDataLst>
              <p:tags r:id="rId4"/>
            </p:custDataLst>
          </p:nvPr>
        </p:nvSpPr>
        <p:spPr bwMode="auto">
          <a:xfrm>
            <a:off x="6034088" y="3429000"/>
            <a:ext cx="18780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solidFill>
                  <a:srgbClr val="0000FF"/>
                </a:solidFill>
                <a:latin typeface="Comic Sans MS" pitchFamily="-106" charset="0"/>
              </a:rPr>
              <a:t>3 data output bits</a:t>
            </a:r>
          </a:p>
        </p:txBody>
      </p:sp>
      <p:sp>
        <p:nvSpPr>
          <p:cNvPr id="80902" name="Text Box 8"/>
          <p:cNvSpPr txBox="1">
            <a:spLocks noChangeArrowheads="1"/>
          </p:cNvSpPr>
          <p:nvPr>
            <p:custDataLst>
              <p:tags r:id="rId5"/>
            </p:custDataLst>
          </p:nvPr>
        </p:nvSpPr>
        <p:spPr bwMode="auto">
          <a:xfrm>
            <a:off x="1676400" y="2057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Inputs</a:t>
            </a:r>
          </a:p>
        </p:txBody>
      </p:sp>
      <p:sp>
        <p:nvSpPr>
          <p:cNvPr id="80903" name="Text Box 9"/>
          <p:cNvSpPr txBox="1">
            <a:spLocks noChangeArrowheads="1"/>
          </p:cNvSpPr>
          <p:nvPr>
            <p:custDataLst>
              <p:tags r:id="rId6"/>
            </p:custDataLst>
          </p:nvPr>
        </p:nvSpPr>
        <p:spPr bwMode="auto">
          <a:xfrm>
            <a:off x="1103313" y="2722563"/>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009900"/>
                </a:solidFill>
                <a:latin typeface="Comic Sans MS" pitchFamily="-106" charset="0"/>
              </a:rPr>
              <a:t>3 data input bits</a:t>
            </a:r>
          </a:p>
        </p:txBody>
      </p:sp>
      <p:sp>
        <p:nvSpPr>
          <p:cNvPr id="80904" name="Rectangle 10"/>
          <p:cNvSpPr>
            <a:spLocks noChangeArrowheads="1"/>
          </p:cNvSpPr>
          <p:nvPr>
            <p:custDataLst>
              <p:tags r:id="rId7"/>
            </p:custDataLst>
          </p:nvPr>
        </p:nvSpPr>
        <p:spPr bwMode="auto">
          <a:xfrm>
            <a:off x="3124200" y="2819400"/>
            <a:ext cx="2819400" cy="2438400"/>
          </a:xfrm>
          <a:prstGeom prst="rect">
            <a:avLst/>
          </a:prstGeom>
          <a:solidFill>
            <a:schemeClr val="accent1"/>
          </a:solidFill>
          <a:ln w="28575">
            <a:solidFill>
              <a:schemeClr val="tx1"/>
            </a:solidFill>
            <a:miter lim="800000"/>
            <a:headEnd/>
            <a:tailEnd/>
          </a:ln>
        </p:spPr>
        <p:txBody>
          <a:bodyPr wrap="none" anchor="ctr"/>
          <a:lstStyle/>
          <a:p>
            <a:endParaRPr lang="en-US"/>
          </a:p>
        </p:txBody>
      </p:sp>
      <p:sp>
        <p:nvSpPr>
          <p:cNvPr id="80905" name="Text Box 11"/>
          <p:cNvSpPr txBox="1">
            <a:spLocks noChangeArrowheads="1"/>
          </p:cNvSpPr>
          <p:nvPr>
            <p:custDataLst>
              <p:tags r:id="rId8"/>
            </p:custDataLst>
          </p:nvPr>
        </p:nvSpPr>
        <p:spPr bwMode="auto">
          <a:xfrm>
            <a:off x="3838575" y="3471863"/>
            <a:ext cx="1449388"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lnSpc>
                <a:spcPct val="50000"/>
              </a:lnSpc>
              <a:spcBef>
                <a:spcPct val="50000"/>
              </a:spcBef>
            </a:pPr>
            <a:r>
              <a:rPr lang="en-US" sz="1800"/>
              <a:t>Simplified</a:t>
            </a:r>
          </a:p>
          <a:p>
            <a:pPr algn="l">
              <a:lnSpc>
                <a:spcPct val="50000"/>
              </a:lnSpc>
              <a:spcBef>
                <a:spcPct val="50000"/>
              </a:spcBef>
            </a:pPr>
            <a:r>
              <a:rPr lang="en-US" sz="1800"/>
              <a:t>Prototype for</a:t>
            </a:r>
          </a:p>
          <a:p>
            <a:pPr algn="l">
              <a:lnSpc>
                <a:spcPct val="50000"/>
              </a:lnSpc>
              <a:spcBef>
                <a:spcPct val="50000"/>
              </a:spcBef>
            </a:pPr>
            <a:r>
              <a:rPr lang="en-US" sz="1800"/>
              <a:t>Accessing </a:t>
            </a:r>
          </a:p>
          <a:p>
            <a:pPr algn="l">
              <a:lnSpc>
                <a:spcPct val="50000"/>
              </a:lnSpc>
              <a:spcBef>
                <a:spcPct val="50000"/>
              </a:spcBef>
            </a:pPr>
            <a:r>
              <a:rPr lang="en-US" sz="1800"/>
              <a:t>Memory</a:t>
            </a:r>
          </a:p>
        </p:txBody>
      </p:sp>
      <p:sp>
        <p:nvSpPr>
          <p:cNvPr id="80906" name="Text Box 12"/>
          <p:cNvSpPr txBox="1">
            <a:spLocks noChangeArrowheads="1"/>
          </p:cNvSpPr>
          <p:nvPr>
            <p:custDataLst>
              <p:tags r:id="rId9"/>
            </p:custDataLst>
          </p:nvPr>
        </p:nvSpPr>
        <p:spPr bwMode="auto">
          <a:xfrm>
            <a:off x="6019800" y="2057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Outputs</a:t>
            </a:r>
          </a:p>
        </p:txBody>
      </p:sp>
      <p:sp>
        <p:nvSpPr>
          <p:cNvPr id="80907" name="Line 13"/>
          <p:cNvSpPr>
            <a:spLocks noChangeShapeType="1"/>
          </p:cNvSpPr>
          <p:nvPr>
            <p:custDataLst>
              <p:tags r:id="rId10"/>
            </p:custDataLst>
          </p:nvPr>
        </p:nvSpPr>
        <p:spPr bwMode="auto">
          <a:xfrm>
            <a:off x="2286000" y="3048000"/>
            <a:ext cx="838200" cy="0"/>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08" name="Line 14"/>
          <p:cNvSpPr>
            <a:spLocks noChangeShapeType="1"/>
          </p:cNvSpPr>
          <p:nvPr>
            <p:custDataLst>
              <p:tags r:id="rId11"/>
            </p:custDataLst>
          </p:nvPr>
        </p:nvSpPr>
        <p:spPr bwMode="auto">
          <a:xfrm>
            <a:off x="2286000" y="3200400"/>
            <a:ext cx="838200" cy="0"/>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09" name="Line 15"/>
          <p:cNvSpPr>
            <a:spLocks noChangeShapeType="1"/>
          </p:cNvSpPr>
          <p:nvPr>
            <p:custDataLst>
              <p:tags r:id="rId12"/>
            </p:custDataLst>
          </p:nvPr>
        </p:nvSpPr>
        <p:spPr bwMode="auto">
          <a:xfrm>
            <a:off x="2286000" y="3352800"/>
            <a:ext cx="838200" cy="0"/>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0" name="Line 16"/>
          <p:cNvSpPr>
            <a:spLocks noChangeShapeType="1"/>
          </p:cNvSpPr>
          <p:nvPr>
            <p:custDataLst>
              <p:tags r:id="rId13"/>
            </p:custDataLst>
          </p:nvPr>
        </p:nvSpPr>
        <p:spPr bwMode="auto">
          <a:xfrm>
            <a:off x="2286000" y="3962400"/>
            <a:ext cx="838200" cy="0"/>
          </a:xfrm>
          <a:prstGeom prst="line">
            <a:avLst/>
          </a:prstGeom>
          <a:noFill/>
          <a:ln w="19050">
            <a:solidFill>
              <a:srgbClr val="98023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1" name="Line 17"/>
          <p:cNvSpPr>
            <a:spLocks noChangeShapeType="1"/>
          </p:cNvSpPr>
          <p:nvPr>
            <p:custDataLst>
              <p:tags r:id="rId14"/>
            </p:custDataLst>
          </p:nvPr>
        </p:nvSpPr>
        <p:spPr bwMode="auto">
          <a:xfrm>
            <a:off x="2286000" y="4114800"/>
            <a:ext cx="838200" cy="0"/>
          </a:xfrm>
          <a:prstGeom prst="line">
            <a:avLst/>
          </a:prstGeom>
          <a:noFill/>
          <a:ln w="19050">
            <a:solidFill>
              <a:srgbClr val="8F01B8"/>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2" name="Line 18"/>
          <p:cNvSpPr>
            <a:spLocks noChangeShapeType="1"/>
          </p:cNvSpPr>
          <p:nvPr>
            <p:custDataLst>
              <p:tags r:id="rId15"/>
            </p:custDataLst>
          </p:nvPr>
        </p:nvSpPr>
        <p:spPr bwMode="auto">
          <a:xfrm>
            <a:off x="2286000" y="4724400"/>
            <a:ext cx="838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3" name="Line 19"/>
          <p:cNvSpPr>
            <a:spLocks noChangeShapeType="1"/>
          </p:cNvSpPr>
          <p:nvPr>
            <p:custDataLst>
              <p:tags r:id="rId16"/>
            </p:custDataLst>
          </p:nvPr>
        </p:nvSpPr>
        <p:spPr bwMode="auto">
          <a:xfrm>
            <a:off x="2286000" y="4876800"/>
            <a:ext cx="838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4" name="Line 20"/>
          <p:cNvSpPr>
            <a:spLocks noChangeShapeType="1"/>
          </p:cNvSpPr>
          <p:nvPr>
            <p:custDataLst>
              <p:tags r:id="rId17"/>
            </p:custDataLst>
          </p:nvPr>
        </p:nvSpPr>
        <p:spPr bwMode="auto">
          <a:xfrm>
            <a:off x="5946775" y="3038475"/>
            <a:ext cx="838200" cy="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5" name="Line 21"/>
          <p:cNvSpPr>
            <a:spLocks noChangeShapeType="1"/>
          </p:cNvSpPr>
          <p:nvPr>
            <p:custDataLst>
              <p:tags r:id="rId18"/>
            </p:custDataLst>
          </p:nvPr>
        </p:nvSpPr>
        <p:spPr bwMode="auto">
          <a:xfrm>
            <a:off x="5946775" y="3190875"/>
            <a:ext cx="838200" cy="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6" name="Line 22"/>
          <p:cNvSpPr>
            <a:spLocks noChangeShapeType="1"/>
          </p:cNvSpPr>
          <p:nvPr>
            <p:custDataLst>
              <p:tags r:id="rId19"/>
            </p:custDataLst>
          </p:nvPr>
        </p:nvSpPr>
        <p:spPr bwMode="auto">
          <a:xfrm>
            <a:off x="5946775" y="3343275"/>
            <a:ext cx="838200" cy="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7" name="Text Box 23"/>
          <p:cNvSpPr txBox="1">
            <a:spLocks noChangeArrowheads="1"/>
          </p:cNvSpPr>
          <p:nvPr>
            <p:custDataLst>
              <p:tags r:id="rId20"/>
            </p:custDataLst>
          </p:nvPr>
        </p:nvSpPr>
        <p:spPr bwMode="auto">
          <a:xfrm>
            <a:off x="1143000" y="3657600"/>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980236"/>
                </a:solidFill>
                <a:latin typeface="Comic Sans MS" pitchFamily="-106" charset="0"/>
              </a:rPr>
              <a:t>write enable line</a:t>
            </a:r>
          </a:p>
        </p:txBody>
      </p:sp>
      <p:sp>
        <p:nvSpPr>
          <p:cNvPr id="80918" name="Text Box 24"/>
          <p:cNvSpPr txBox="1">
            <a:spLocks noChangeArrowheads="1"/>
          </p:cNvSpPr>
          <p:nvPr>
            <p:custDataLst>
              <p:tags r:id="rId21"/>
            </p:custDataLst>
          </p:nvPr>
        </p:nvSpPr>
        <p:spPr bwMode="auto">
          <a:xfrm>
            <a:off x="1143000" y="4071938"/>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8F01B8"/>
                </a:solidFill>
                <a:latin typeface="Comic Sans MS" pitchFamily="-106" charset="0"/>
              </a:rPr>
              <a:t>read enable line</a:t>
            </a:r>
          </a:p>
        </p:txBody>
      </p:sp>
      <p:sp>
        <p:nvSpPr>
          <p:cNvPr id="80919" name="Text Box 25"/>
          <p:cNvSpPr txBox="1">
            <a:spLocks noChangeArrowheads="1"/>
          </p:cNvSpPr>
          <p:nvPr>
            <p:custDataLst>
              <p:tags r:id="rId22"/>
            </p:custDataLst>
          </p:nvPr>
        </p:nvSpPr>
        <p:spPr bwMode="auto">
          <a:xfrm>
            <a:off x="1095375" y="4857750"/>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latin typeface="Comic Sans MS" pitchFamily="-106" charset="0"/>
              </a:rPr>
              <a:t>2 data address bits</a:t>
            </a:r>
          </a:p>
        </p:txBody>
      </p:sp>
      <p:sp>
        <p:nvSpPr>
          <p:cNvPr id="80920" name="Text Box 26"/>
          <p:cNvSpPr txBox="1">
            <a:spLocks noChangeArrowheads="1"/>
          </p:cNvSpPr>
          <p:nvPr>
            <p:custDataLst>
              <p:tags r:id="rId23"/>
            </p:custDataLst>
          </p:nvPr>
        </p:nvSpPr>
        <p:spPr bwMode="auto">
          <a:xfrm>
            <a:off x="938213" y="5654675"/>
            <a:ext cx="2522537"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lnSpc>
                <a:spcPct val="60000"/>
              </a:lnSpc>
              <a:spcBef>
                <a:spcPct val="50000"/>
              </a:spcBef>
            </a:pPr>
            <a:r>
              <a:rPr lang="en-US" sz="1400">
                <a:solidFill>
                  <a:srgbClr val="009900"/>
                </a:solidFill>
                <a:latin typeface="Arial" charset="0"/>
              </a:rPr>
              <a:t> 3 bits stored</a:t>
            </a:r>
            <a:r>
              <a:rPr lang="en-US" sz="1400">
                <a:latin typeface="Arial" charset="0"/>
              </a:rPr>
              <a:t> at location 00</a:t>
            </a:r>
          </a:p>
          <a:p>
            <a:pPr algn="l">
              <a:lnSpc>
                <a:spcPct val="60000"/>
              </a:lnSpc>
              <a:spcBef>
                <a:spcPct val="50000"/>
              </a:spcBef>
            </a:pPr>
            <a:r>
              <a:rPr lang="en-US" sz="1400">
                <a:solidFill>
                  <a:srgbClr val="009900"/>
                </a:solidFill>
                <a:latin typeface="Arial" charset="0"/>
              </a:rPr>
              <a:t> 3 bits stored</a:t>
            </a:r>
            <a:r>
              <a:rPr lang="en-US" sz="1400">
                <a:latin typeface="Arial" charset="0"/>
              </a:rPr>
              <a:t> at location 01</a:t>
            </a:r>
          </a:p>
          <a:p>
            <a:pPr algn="l">
              <a:lnSpc>
                <a:spcPct val="60000"/>
              </a:lnSpc>
              <a:spcBef>
                <a:spcPct val="50000"/>
              </a:spcBef>
            </a:pPr>
            <a:r>
              <a:rPr lang="en-US" sz="1400">
                <a:solidFill>
                  <a:srgbClr val="009900"/>
                </a:solidFill>
                <a:latin typeface="Arial" charset="0"/>
              </a:rPr>
              <a:t> 3 bits stored</a:t>
            </a:r>
            <a:r>
              <a:rPr lang="en-US" sz="1400">
                <a:latin typeface="Arial" charset="0"/>
              </a:rPr>
              <a:t> at location 10</a:t>
            </a:r>
          </a:p>
          <a:p>
            <a:pPr algn="l">
              <a:lnSpc>
                <a:spcPct val="60000"/>
              </a:lnSpc>
              <a:spcBef>
                <a:spcPct val="50000"/>
              </a:spcBef>
            </a:pPr>
            <a:r>
              <a:rPr lang="en-US" sz="1400">
                <a:solidFill>
                  <a:srgbClr val="009900"/>
                </a:solidFill>
                <a:latin typeface="Arial" charset="0"/>
              </a:rPr>
              <a:t> 3 bits stored</a:t>
            </a:r>
            <a:r>
              <a:rPr lang="en-US" sz="1400">
                <a:latin typeface="Arial" charset="0"/>
              </a:rPr>
              <a:t> at location 11</a:t>
            </a:r>
          </a:p>
        </p:txBody>
      </p:sp>
      <p:sp>
        <p:nvSpPr>
          <p:cNvPr id="80921" name="AutoShape 27"/>
          <p:cNvSpPr>
            <a:spLocks noChangeArrowheads="1"/>
          </p:cNvSpPr>
          <p:nvPr>
            <p:custDataLst>
              <p:tags r:id="rId24"/>
            </p:custDataLst>
          </p:nvPr>
        </p:nvSpPr>
        <p:spPr bwMode="auto">
          <a:xfrm>
            <a:off x="1905000" y="5253038"/>
            <a:ext cx="317500" cy="295275"/>
          </a:xfrm>
          <a:prstGeom prst="downArrow">
            <a:avLst>
              <a:gd name="adj1" fmla="val 40000"/>
              <a:gd name="adj2" fmla="val 35486"/>
            </a:avLst>
          </a:prstGeom>
          <a:solidFill>
            <a:schemeClr val="tx1"/>
          </a:solidFill>
          <a:ln w="28575">
            <a:solidFill>
              <a:schemeClr val="tx1"/>
            </a:solidFill>
            <a:miter lim="800000"/>
            <a:headEnd/>
            <a:tailEnd/>
          </a:ln>
        </p:spPr>
        <p:txBody>
          <a:bodyPr wrap="none" anchor="ctr"/>
          <a:lstStyle/>
          <a:p>
            <a:endParaRPr lang="en-US"/>
          </a:p>
        </p:txBody>
      </p:sp>
      <p:sp>
        <p:nvSpPr>
          <p:cNvPr id="80922" name="Text Box 28"/>
          <p:cNvSpPr txBox="1">
            <a:spLocks noChangeArrowheads="1"/>
          </p:cNvSpPr>
          <p:nvPr>
            <p:custDataLst>
              <p:tags r:id="rId25"/>
            </p:custDataLst>
          </p:nvPr>
        </p:nvSpPr>
        <p:spPr bwMode="auto">
          <a:xfrm>
            <a:off x="3476625" y="5318125"/>
            <a:ext cx="2139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t>12 bits of RAM</a:t>
            </a:r>
          </a:p>
        </p:txBody>
      </p:sp>
      <p:pic>
        <p:nvPicPr>
          <p:cNvPr id="80923" name="Picture 29" descr="Picture 3"/>
          <p:cNvPicPr>
            <a:picLocks noChangeAspect="1" noChangeArrowheads="1"/>
          </p:cNvPicPr>
          <p:nvPr>
            <p:custDataLst>
              <p:tags r:id="rId26"/>
            </p:custDataLst>
          </p:nvPr>
        </p:nvPicPr>
        <p:blipFill>
          <a:blip r:embed="rId30">
            <a:extLst>
              <a:ext uri="{28A0092B-C50C-407E-A947-70E740481C1C}">
                <a14:useLocalDpi xmlns:a14="http://schemas.microsoft.com/office/drawing/2010/main" val="0"/>
              </a:ext>
            </a:extLst>
          </a:blip>
          <a:srcRect/>
          <a:stretch>
            <a:fillRect/>
          </a:stretch>
        </p:blipFill>
        <p:spPr bwMode="auto">
          <a:xfrm>
            <a:off x="7429500" y="1282700"/>
            <a:ext cx="941388"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24" name="Text Box 30"/>
          <p:cNvSpPr txBox="1">
            <a:spLocks noChangeArrowheads="1"/>
          </p:cNvSpPr>
          <p:nvPr/>
        </p:nvSpPr>
        <p:spPr bwMode="auto">
          <a:xfrm>
            <a:off x="7396163" y="647700"/>
            <a:ext cx="1212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a:solidFill>
                  <a:srgbClr val="1002CE"/>
                </a:solidFill>
                <a:latin typeface="Comic Sans MS" pitchFamily="-106" charset="0"/>
              </a:rPr>
              <a:t>"on-chip"</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2"/>
          <p:cNvGrpSpPr>
            <a:grpSpLocks/>
          </p:cNvGrpSpPr>
          <p:nvPr>
            <p:custDataLst>
              <p:tags r:id="rId1"/>
            </p:custDataLst>
          </p:nvPr>
        </p:nvGrpSpPr>
        <p:grpSpPr bwMode="auto">
          <a:xfrm>
            <a:off x="436563" y="989013"/>
            <a:ext cx="8218487" cy="180975"/>
            <a:chOff x="295" y="1311"/>
            <a:chExt cx="5177" cy="114"/>
          </a:xfrm>
        </p:grpSpPr>
        <p:sp>
          <p:nvSpPr>
            <p:cNvPr id="81950" name="Rectangle 3"/>
            <p:cNvSpPr>
              <a:spLocks noChangeArrowheads="1"/>
            </p:cNvSpPr>
            <p:nvPr>
              <p:custDataLst>
                <p:tags r:id="rId2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1951" name="Rectangle 4"/>
            <p:cNvSpPr>
              <a:spLocks noChangeArrowheads="1"/>
            </p:cNvSpPr>
            <p:nvPr>
              <p:custDataLst>
                <p:tags r:id="rId2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1923" name="Text Box 5"/>
          <p:cNvSpPr txBox="1">
            <a:spLocks noChangeArrowheads="1"/>
          </p:cNvSpPr>
          <p:nvPr>
            <p:custDataLst>
              <p:tags r:id="rId2"/>
            </p:custDataLst>
          </p:nvPr>
        </p:nvSpPr>
        <p:spPr bwMode="auto">
          <a:xfrm>
            <a:off x="677863" y="231775"/>
            <a:ext cx="7781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a:t>Random Access Memory</a:t>
            </a:r>
          </a:p>
        </p:txBody>
      </p:sp>
      <p:sp>
        <p:nvSpPr>
          <p:cNvPr id="81924" name="Text Box 6"/>
          <p:cNvSpPr txBox="1">
            <a:spLocks noChangeArrowheads="1"/>
          </p:cNvSpPr>
          <p:nvPr>
            <p:custDataLst>
              <p:tags r:id="rId3"/>
            </p:custDataLst>
          </p:nvPr>
        </p:nvSpPr>
        <p:spPr bwMode="auto">
          <a:xfrm>
            <a:off x="457200" y="1295400"/>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t>We can use data latches to create a 12 nG bit RAM !</a:t>
            </a:r>
          </a:p>
        </p:txBody>
      </p:sp>
      <p:sp>
        <p:nvSpPr>
          <p:cNvPr id="81925" name="Text Box 7"/>
          <p:cNvSpPr txBox="1">
            <a:spLocks noChangeArrowheads="1"/>
          </p:cNvSpPr>
          <p:nvPr>
            <p:custDataLst>
              <p:tags r:id="rId4"/>
            </p:custDataLst>
          </p:nvPr>
        </p:nvSpPr>
        <p:spPr bwMode="auto">
          <a:xfrm>
            <a:off x="6034088" y="3429000"/>
            <a:ext cx="18780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solidFill>
                  <a:srgbClr val="0000FF"/>
                </a:solidFill>
                <a:latin typeface="Comic Sans MS" pitchFamily="-106" charset="0"/>
              </a:rPr>
              <a:t>3 data output bits</a:t>
            </a:r>
          </a:p>
        </p:txBody>
      </p:sp>
      <p:sp>
        <p:nvSpPr>
          <p:cNvPr id="81926" name="Text Box 8"/>
          <p:cNvSpPr txBox="1">
            <a:spLocks noChangeArrowheads="1"/>
          </p:cNvSpPr>
          <p:nvPr>
            <p:custDataLst>
              <p:tags r:id="rId5"/>
            </p:custDataLst>
          </p:nvPr>
        </p:nvSpPr>
        <p:spPr bwMode="auto">
          <a:xfrm>
            <a:off x="1676400" y="2057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Inputs</a:t>
            </a:r>
          </a:p>
        </p:txBody>
      </p:sp>
      <p:sp>
        <p:nvSpPr>
          <p:cNvPr id="81927" name="Text Box 9"/>
          <p:cNvSpPr txBox="1">
            <a:spLocks noChangeArrowheads="1"/>
          </p:cNvSpPr>
          <p:nvPr>
            <p:custDataLst>
              <p:tags r:id="rId6"/>
            </p:custDataLst>
          </p:nvPr>
        </p:nvSpPr>
        <p:spPr bwMode="auto">
          <a:xfrm>
            <a:off x="1103313" y="2722563"/>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009900"/>
                </a:solidFill>
                <a:latin typeface="Comic Sans MS" pitchFamily="-106" charset="0"/>
              </a:rPr>
              <a:t>3 data input bits</a:t>
            </a:r>
          </a:p>
        </p:txBody>
      </p:sp>
      <p:sp>
        <p:nvSpPr>
          <p:cNvPr id="81928" name="Rectangle 10"/>
          <p:cNvSpPr>
            <a:spLocks noChangeArrowheads="1"/>
          </p:cNvSpPr>
          <p:nvPr>
            <p:custDataLst>
              <p:tags r:id="rId7"/>
            </p:custDataLst>
          </p:nvPr>
        </p:nvSpPr>
        <p:spPr bwMode="auto">
          <a:xfrm>
            <a:off x="3124200" y="2819400"/>
            <a:ext cx="2819400" cy="2438400"/>
          </a:xfrm>
          <a:prstGeom prst="rect">
            <a:avLst/>
          </a:prstGeom>
          <a:solidFill>
            <a:schemeClr val="accent1"/>
          </a:solidFill>
          <a:ln w="28575">
            <a:solidFill>
              <a:schemeClr val="tx1"/>
            </a:solidFill>
            <a:miter lim="800000"/>
            <a:headEnd/>
            <a:tailEnd/>
          </a:ln>
        </p:spPr>
        <p:txBody>
          <a:bodyPr wrap="none" anchor="ctr"/>
          <a:lstStyle/>
          <a:p>
            <a:endParaRPr lang="en-US"/>
          </a:p>
        </p:txBody>
      </p:sp>
      <p:sp>
        <p:nvSpPr>
          <p:cNvPr id="81929" name="Text Box 11"/>
          <p:cNvSpPr txBox="1">
            <a:spLocks noChangeArrowheads="1"/>
          </p:cNvSpPr>
          <p:nvPr>
            <p:custDataLst>
              <p:tags r:id="rId8"/>
            </p:custDataLst>
          </p:nvPr>
        </p:nvSpPr>
        <p:spPr bwMode="auto">
          <a:xfrm>
            <a:off x="3838575" y="3471863"/>
            <a:ext cx="1449388"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lnSpc>
                <a:spcPct val="50000"/>
              </a:lnSpc>
              <a:spcBef>
                <a:spcPct val="50000"/>
              </a:spcBef>
            </a:pPr>
            <a:r>
              <a:rPr lang="en-US" sz="1800">
                <a:solidFill>
                  <a:srgbClr val="FF071B"/>
                </a:solidFill>
              </a:rPr>
              <a:t>S</a:t>
            </a:r>
            <a:r>
              <a:rPr lang="en-US" sz="1800"/>
              <a:t>implified</a:t>
            </a:r>
          </a:p>
          <a:p>
            <a:pPr algn="l">
              <a:lnSpc>
                <a:spcPct val="50000"/>
              </a:lnSpc>
              <a:spcBef>
                <a:spcPct val="50000"/>
              </a:spcBef>
            </a:pPr>
            <a:r>
              <a:rPr lang="en-US" sz="1800">
                <a:solidFill>
                  <a:srgbClr val="FF071B"/>
                </a:solidFill>
              </a:rPr>
              <a:t>P</a:t>
            </a:r>
            <a:r>
              <a:rPr lang="en-US" sz="1800"/>
              <a:t>rototype for</a:t>
            </a:r>
          </a:p>
          <a:p>
            <a:pPr algn="l">
              <a:lnSpc>
                <a:spcPct val="50000"/>
              </a:lnSpc>
              <a:spcBef>
                <a:spcPct val="50000"/>
              </a:spcBef>
            </a:pPr>
            <a:r>
              <a:rPr lang="en-US" sz="1800">
                <a:solidFill>
                  <a:srgbClr val="FF071B"/>
                </a:solidFill>
              </a:rPr>
              <a:t>A</a:t>
            </a:r>
            <a:r>
              <a:rPr lang="en-US" sz="1800"/>
              <a:t>ccessing </a:t>
            </a:r>
          </a:p>
          <a:p>
            <a:pPr algn="l">
              <a:lnSpc>
                <a:spcPct val="50000"/>
              </a:lnSpc>
              <a:spcBef>
                <a:spcPct val="50000"/>
              </a:spcBef>
            </a:pPr>
            <a:r>
              <a:rPr lang="en-US" sz="1800">
                <a:solidFill>
                  <a:srgbClr val="FF071B"/>
                </a:solidFill>
              </a:rPr>
              <a:t>M</a:t>
            </a:r>
            <a:r>
              <a:rPr lang="en-US" sz="1800"/>
              <a:t>emory</a:t>
            </a:r>
          </a:p>
        </p:txBody>
      </p:sp>
      <p:sp>
        <p:nvSpPr>
          <p:cNvPr id="81930" name="Text Box 12"/>
          <p:cNvSpPr txBox="1">
            <a:spLocks noChangeArrowheads="1"/>
          </p:cNvSpPr>
          <p:nvPr>
            <p:custDataLst>
              <p:tags r:id="rId9"/>
            </p:custDataLst>
          </p:nvPr>
        </p:nvSpPr>
        <p:spPr bwMode="auto">
          <a:xfrm>
            <a:off x="6019800" y="2057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Outputs</a:t>
            </a:r>
          </a:p>
        </p:txBody>
      </p:sp>
      <p:sp>
        <p:nvSpPr>
          <p:cNvPr id="81931" name="Line 13"/>
          <p:cNvSpPr>
            <a:spLocks noChangeShapeType="1"/>
          </p:cNvSpPr>
          <p:nvPr>
            <p:custDataLst>
              <p:tags r:id="rId10"/>
            </p:custDataLst>
          </p:nvPr>
        </p:nvSpPr>
        <p:spPr bwMode="auto">
          <a:xfrm>
            <a:off x="2286000" y="3048000"/>
            <a:ext cx="838200" cy="0"/>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2" name="Line 14"/>
          <p:cNvSpPr>
            <a:spLocks noChangeShapeType="1"/>
          </p:cNvSpPr>
          <p:nvPr>
            <p:custDataLst>
              <p:tags r:id="rId11"/>
            </p:custDataLst>
          </p:nvPr>
        </p:nvSpPr>
        <p:spPr bwMode="auto">
          <a:xfrm>
            <a:off x="2286000" y="3200400"/>
            <a:ext cx="838200" cy="0"/>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3" name="Line 15"/>
          <p:cNvSpPr>
            <a:spLocks noChangeShapeType="1"/>
          </p:cNvSpPr>
          <p:nvPr>
            <p:custDataLst>
              <p:tags r:id="rId12"/>
            </p:custDataLst>
          </p:nvPr>
        </p:nvSpPr>
        <p:spPr bwMode="auto">
          <a:xfrm>
            <a:off x="2286000" y="3352800"/>
            <a:ext cx="838200" cy="0"/>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4" name="Line 16"/>
          <p:cNvSpPr>
            <a:spLocks noChangeShapeType="1"/>
          </p:cNvSpPr>
          <p:nvPr>
            <p:custDataLst>
              <p:tags r:id="rId13"/>
            </p:custDataLst>
          </p:nvPr>
        </p:nvSpPr>
        <p:spPr bwMode="auto">
          <a:xfrm>
            <a:off x="2286000" y="3962400"/>
            <a:ext cx="838200" cy="0"/>
          </a:xfrm>
          <a:prstGeom prst="line">
            <a:avLst/>
          </a:prstGeom>
          <a:noFill/>
          <a:ln w="19050">
            <a:solidFill>
              <a:srgbClr val="98023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5" name="Line 17"/>
          <p:cNvSpPr>
            <a:spLocks noChangeShapeType="1"/>
          </p:cNvSpPr>
          <p:nvPr>
            <p:custDataLst>
              <p:tags r:id="rId14"/>
            </p:custDataLst>
          </p:nvPr>
        </p:nvSpPr>
        <p:spPr bwMode="auto">
          <a:xfrm>
            <a:off x="2286000" y="4114800"/>
            <a:ext cx="838200" cy="0"/>
          </a:xfrm>
          <a:prstGeom prst="line">
            <a:avLst/>
          </a:prstGeom>
          <a:noFill/>
          <a:ln w="19050">
            <a:solidFill>
              <a:srgbClr val="8F01B8"/>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6" name="Line 18"/>
          <p:cNvSpPr>
            <a:spLocks noChangeShapeType="1"/>
          </p:cNvSpPr>
          <p:nvPr>
            <p:custDataLst>
              <p:tags r:id="rId15"/>
            </p:custDataLst>
          </p:nvPr>
        </p:nvSpPr>
        <p:spPr bwMode="auto">
          <a:xfrm>
            <a:off x="2286000" y="4724400"/>
            <a:ext cx="838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7" name="Line 19"/>
          <p:cNvSpPr>
            <a:spLocks noChangeShapeType="1"/>
          </p:cNvSpPr>
          <p:nvPr>
            <p:custDataLst>
              <p:tags r:id="rId16"/>
            </p:custDataLst>
          </p:nvPr>
        </p:nvSpPr>
        <p:spPr bwMode="auto">
          <a:xfrm>
            <a:off x="2286000" y="4876800"/>
            <a:ext cx="838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8" name="Line 20"/>
          <p:cNvSpPr>
            <a:spLocks noChangeShapeType="1"/>
          </p:cNvSpPr>
          <p:nvPr>
            <p:custDataLst>
              <p:tags r:id="rId17"/>
            </p:custDataLst>
          </p:nvPr>
        </p:nvSpPr>
        <p:spPr bwMode="auto">
          <a:xfrm>
            <a:off x="5946775" y="3038475"/>
            <a:ext cx="838200" cy="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9" name="Line 21"/>
          <p:cNvSpPr>
            <a:spLocks noChangeShapeType="1"/>
          </p:cNvSpPr>
          <p:nvPr>
            <p:custDataLst>
              <p:tags r:id="rId18"/>
            </p:custDataLst>
          </p:nvPr>
        </p:nvSpPr>
        <p:spPr bwMode="auto">
          <a:xfrm>
            <a:off x="5946775" y="3190875"/>
            <a:ext cx="838200" cy="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40" name="Line 22"/>
          <p:cNvSpPr>
            <a:spLocks noChangeShapeType="1"/>
          </p:cNvSpPr>
          <p:nvPr>
            <p:custDataLst>
              <p:tags r:id="rId19"/>
            </p:custDataLst>
          </p:nvPr>
        </p:nvSpPr>
        <p:spPr bwMode="auto">
          <a:xfrm>
            <a:off x="5946775" y="3343275"/>
            <a:ext cx="838200" cy="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41" name="Text Box 23"/>
          <p:cNvSpPr txBox="1">
            <a:spLocks noChangeArrowheads="1"/>
          </p:cNvSpPr>
          <p:nvPr>
            <p:custDataLst>
              <p:tags r:id="rId20"/>
            </p:custDataLst>
          </p:nvPr>
        </p:nvSpPr>
        <p:spPr bwMode="auto">
          <a:xfrm>
            <a:off x="1143000" y="3657600"/>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980236"/>
                </a:solidFill>
                <a:latin typeface="Comic Sans MS" pitchFamily="-106" charset="0"/>
              </a:rPr>
              <a:t>write enable line</a:t>
            </a:r>
          </a:p>
        </p:txBody>
      </p:sp>
      <p:sp>
        <p:nvSpPr>
          <p:cNvPr id="81942" name="Text Box 24"/>
          <p:cNvSpPr txBox="1">
            <a:spLocks noChangeArrowheads="1"/>
          </p:cNvSpPr>
          <p:nvPr>
            <p:custDataLst>
              <p:tags r:id="rId21"/>
            </p:custDataLst>
          </p:nvPr>
        </p:nvSpPr>
        <p:spPr bwMode="auto">
          <a:xfrm>
            <a:off x="1143000" y="4071938"/>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8F01B8"/>
                </a:solidFill>
                <a:latin typeface="Comic Sans MS" pitchFamily="-106" charset="0"/>
              </a:rPr>
              <a:t>read enable line</a:t>
            </a:r>
          </a:p>
        </p:txBody>
      </p:sp>
      <p:sp>
        <p:nvSpPr>
          <p:cNvPr id="81943" name="Text Box 25"/>
          <p:cNvSpPr txBox="1">
            <a:spLocks noChangeArrowheads="1"/>
          </p:cNvSpPr>
          <p:nvPr>
            <p:custDataLst>
              <p:tags r:id="rId22"/>
            </p:custDataLst>
          </p:nvPr>
        </p:nvSpPr>
        <p:spPr bwMode="auto">
          <a:xfrm>
            <a:off x="1095375" y="4857750"/>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latin typeface="Comic Sans MS" pitchFamily="-106" charset="0"/>
              </a:rPr>
              <a:t>2 data address bits</a:t>
            </a:r>
          </a:p>
        </p:txBody>
      </p:sp>
      <p:sp>
        <p:nvSpPr>
          <p:cNvPr id="81944" name="Text Box 26"/>
          <p:cNvSpPr txBox="1">
            <a:spLocks noChangeArrowheads="1"/>
          </p:cNvSpPr>
          <p:nvPr>
            <p:custDataLst>
              <p:tags r:id="rId23"/>
            </p:custDataLst>
          </p:nvPr>
        </p:nvSpPr>
        <p:spPr bwMode="auto">
          <a:xfrm>
            <a:off x="938213" y="5654675"/>
            <a:ext cx="2522537"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lnSpc>
                <a:spcPct val="60000"/>
              </a:lnSpc>
              <a:spcBef>
                <a:spcPct val="50000"/>
              </a:spcBef>
            </a:pPr>
            <a:r>
              <a:rPr lang="en-US" sz="1400">
                <a:solidFill>
                  <a:srgbClr val="009900"/>
                </a:solidFill>
                <a:latin typeface="Arial" charset="0"/>
              </a:rPr>
              <a:t> 3 bits stored</a:t>
            </a:r>
            <a:r>
              <a:rPr lang="en-US" sz="1400">
                <a:latin typeface="Arial" charset="0"/>
              </a:rPr>
              <a:t> at location 00</a:t>
            </a:r>
          </a:p>
          <a:p>
            <a:pPr algn="l">
              <a:lnSpc>
                <a:spcPct val="60000"/>
              </a:lnSpc>
              <a:spcBef>
                <a:spcPct val="50000"/>
              </a:spcBef>
            </a:pPr>
            <a:r>
              <a:rPr lang="en-US" sz="1400">
                <a:solidFill>
                  <a:srgbClr val="009900"/>
                </a:solidFill>
                <a:latin typeface="Arial" charset="0"/>
              </a:rPr>
              <a:t> 3 bits stored</a:t>
            </a:r>
            <a:r>
              <a:rPr lang="en-US" sz="1400">
                <a:latin typeface="Arial" charset="0"/>
              </a:rPr>
              <a:t> at location 01</a:t>
            </a:r>
          </a:p>
          <a:p>
            <a:pPr algn="l">
              <a:lnSpc>
                <a:spcPct val="60000"/>
              </a:lnSpc>
              <a:spcBef>
                <a:spcPct val="50000"/>
              </a:spcBef>
            </a:pPr>
            <a:r>
              <a:rPr lang="en-US" sz="1400">
                <a:solidFill>
                  <a:srgbClr val="009900"/>
                </a:solidFill>
                <a:latin typeface="Arial" charset="0"/>
              </a:rPr>
              <a:t> 3 bits stored</a:t>
            </a:r>
            <a:r>
              <a:rPr lang="en-US" sz="1400">
                <a:latin typeface="Arial" charset="0"/>
              </a:rPr>
              <a:t> at location 10</a:t>
            </a:r>
          </a:p>
          <a:p>
            <a:pPr algn="l">
              <a:lnSpc>
                <a:spcPct val="60000"/>
              </a:lnSpc>
              <a:spcBef>
                <a:spcPct val="50000"/>
              </a:spcBef>
            </a:pPr>
            <a:r>
              <a:rPr lang="en-US" sz="1400">
                <a:solidFill>
                  <a:srgbClr val="009900"/>
                </a:solidFill>
                <a:latin typeface="Arial" charset="0"/>
              </a:rPr>
              <a:t> 3 bits stored</a:t>
            </a:r>
            <a:r>
              <a:rPr lang="en-US" sz="1400">
                <a:latin typeface="Arial" charset="0"/>
              </a:rPr>
              <a:t> at location 11</a:t>
            </a:r>
          </a:p>
        </p:txBody>
      </p:sp>
      <p:sp>
        <p:nvSpPr>
          <p:cNvPr id="81945" name="AutoShape 27"/>
          <p:cNvSpPr>
            <a:spLocks noChangeArrowheads="1"/>
          </p:cNvSpPr>
          <p:nvPr>
            <p:custDataLst>
              <p:tags r:id="rId24"/>
            </p:custDataLst>
          </p:nvPr>
        </p:nvSpPr>
        <p:spPr bwMode="auto">
          <a:xfrm>
            <a:off x="1905000" y="5253038"/>
            <a:ext cx="317500" cy="295275"/>
          </a:xfrm>
          <a:prstGeom prst="downArrow">
            <a:avLst>
              <a:gd name="adj1" fmla="val 40000"/>
              <a:gd name="adj2" fmla="val 35486"/>
            </a:avLst>
          </a:prstGeom>
          <a:solidFill>
            <a:schemeClr val="tx1"/>
          </a:solidFill>
          <a:ln w="28575">
            <a:solidFill>
              <a:schemeClr val="tx1"/>
            </a:solidFill>
            <a:miter lim="800000"/>
            <a:headEnd/>
            <a:tailEnd/>
          </a:ln>
        </p:spPr>
        <p:txBody>
          <a:bodyPr wrap="none" anchor="ctr"/>
          <a:lstStyle/>
          <a:p>
            <a:endParaRPr lang="en-US"/>
          </a:p>
        </p:txBody>
      </p:sp>
      <p:sp>
        <p:nvSpPr>
          <p:cNvPr id="81946" name="Rectangle 28"/>
          <p:cNvSpPr>
            <a:spLocks noChangeArrowheads="1"/>
          </p:cNvSpPr>
          <p:nvPr>
            <p:custDataLst>
              <p:tags r:id="rId25"/>
            </p:custDataLst>
          </p:nvPr>
        </p:nvSpPr>
        <p:spPr bwMode="auto">
          <a:xfrm>
            <a:off x="3810000" y="3317875"/>
            <a:ext cx="349250" cy="1349375"/>
          </a:xfrm>
          <a:prstGeom prst="rect">
            <a:avLst/>
          </a:prstGeom>
          <a:noFill/>
          <a:ln w="3810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1947" name="Text Box 29"/>
          <p:cNvSpPr txBox="1">
            <a:spLocks noChangeArrowheads="1"/>
          </p:cNvSpPr>
          <p:nvPr>
            <p:custDataLst>
              <p:tags r:id="rId26"/>
            </p:custDataLst>
          </p:nvPr>
        </p:nvSpPr>
        <p:spPr bwMode="auto">
          <a:xfrm>
            <a:off x="3476625" y="5318125"/>
            <a:ext cx="2139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t>12 bits of RAM</a:t>
            </a:r>
          </a:p>
        </p:txBody>
      </p:sp>
      <p:pic>
        <p:nvPicPr>
          <p:cNvPr id="81948" name="Picture 30" descr="Picture 3"/>
          <p:cNvPicPr>
            <a:picLocks noChangeAspect="1" noChangeArrowheads="1"/>
          </p:cNvPicPr>
          <p:nvPr>
            <p:custDataLst>
              <p:tags r:id="rId27"/>
            </p:custDataLst>
          </p:nvPr>
        </p:nvPicPr>
        <p:blipFill>
          <a:blip r:embed="rId31">
            <a:extLst>
              <a:ext uri="{28A0092B-C50C-407E-A947-70E740481C1C}">
                <a14:useLocalDpi xmlns:a14="http://schemas.microsoft.com/office/drawing/2010/main" val="0"/>
              </a:ext>
            </a:extLst>
          </a:blip>
          <a:srcRect/>
          <a:stretch>
            <a:fillRect/>
          </a:stretch>
        </p:blipFill>
        <p:spPr bwMode="auto">
          <a:xfrm>
            <a:off x="7429500" y="1282700"/>
            <a:ext cx="941388"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9" name="Text Box 31"/>
          <p:cNvSpPr txBox="1">
            <a:spLocks noChangeArrowheads="1"/>
          </p:cNvSpPr>
          <p:nvPr/>
        </p:nvSpPr>
        <p:spPr bwMode="auto">
          <a:xfrm>
            <a:off x="7396163" y="647700"/>
            <a:ext cx="1212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a:solidFill>
                  <a:srgbClr val="1002CE"/>
                </a:solidFill>
                <a:latin typeface="Comic Sans MS" pitchFamily="-106" charset="0"/>
              </a:rPr>
              <a:t>"on-chip"</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1026"/>
          <p:cNvGrpSpPr>
            <a:grpSpLocks/>
          </p:cNvGrpSpPr>
          <p:nvPr>
            <p:custDataLst>
              <p:tags r:id="rId1"/>
            </p:custDataLst>
          </p:nvPr>
        </p:nvGrpSpPr>
        <p:grpSpPr bwMode="auto">
          <a:xfrm>
            <a:off x="4043363" y="1425575"/>
            <a:ext cx="3657600" cy="658813"/>
            <a:chOff x="2352" y="881"/>
            <a:chExt cx="2304" cy="415"/>
          </a:xfrm>
        </p:grpSpPr>
        <p:grpSp>
          <p:nvGrpSpPr>
            <p:cNvPr id="83159" name="Group 1027"/>
            <p:cNvGrpSpPr>
              <a:grpSpLocks/>
            </p:cNvGrpSpPr>
            <p:nvPr/>
          </p:nvGrpSpPr>
          <p:grpSpPr bwMode="auto">
            <a:xfrm>
              <a:off x="4224" y="881"/>
              <a:ext cx="432" cy="415"/>
              <a:chOff x="4035" y="3216"/>
              <a:chExt cx="432" cy="415"/>
            </a:xfrm>
          </p:grpSpPr>
          <p:sp>
            <p:nvSpPr>
              <p:cNvPr id="83176" name="Rectangle 1028"/>
              <p:cNvSpPr>
                <a:spLocks noChangeArrowheads="1"/>
              </p:cNvSpPr>
              <p:nvPr>
                <p:custDataLst>
                  <p:tags r:id="rId210"/>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3177" name="Freeform 1029"/>
              <p:cNvSpPr>
                <a:spLocks/>
              </p:cNvSpPr>
              <p:nvPr>
                <p:custDataLst>
                  <p:tags r:id="rId211"/>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3178" name="Rectangle 1030"/>
              <p:cNvSpPr>
                <a:spLocks noChangeArrowheads="1"/>
              </p:cNvSpPr>
              <p:nvPr>
                <p:custDataLst>
                  <p:tags r:id="rId212"/>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3179" name="Line 1031"/>
              <p:cNvSpPr>
                <a:spLocks noChangeShapeType="1"/>
              </p:cNvSpPr>
              <p:nvPr>
                <p:custDataLst>
                  <p:tags r:id="rId213"/>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80" name="Line 1032"/>
              <p:cNvSpPr>
                <a:spLocks noChangeShapeType="1"/>
              </p:cNvSpPr>
              <p:nvPr>
                <p:custDataLst>
                  <p:tags r:id="rId214"/>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81" name="Rectangle 1033"/>
              <p:cNvSpPr>
                <a:spLocks noChangeArrowheads="1"/>
              </p:cNvSpPr>
              <p:nvPr>
                <p:custDataLst>
                  <p:tags r:id="rId215"/>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3182" name="Rectangle 1034"/>
              <p:cNvSpPr>
                <a:spLocks noChangeArrowheads="1"/>
              </p:cNvSpPr>
              <p:nvPr>
                <p:custDataLst>
                  <p:tags r:id="rId216"/>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nvGrpSpPr>
            <p:cNvPr id="83160" name="Group 1035"/>
            <p:cNvGrpSpPr>
              <a:grpSpLocks/>
            </p:cNvGrpSpPr>
            <p:nvPr/>
          </p:nvGrpSpPr>
          <p:grpSpPr bwMode="auto">
            <a:xfrm>
              <a:off x="3288" y="881"/>
              <a:ext cx="432" cy="415"/>
              <a:chOff x="4035" y="3216"/>
              <a:chExt cx="432" cy="415"/>
            </a:xfrm>
          </p:grpSpPr>
          <p:sp>
            <p:nvSpPr>
              <p:cNvPr id="83169" name="Rectangle 1036"/>
              <p:cNvSpPr>
                <a:spLocks noChangeArrowheads="1"/>
              </p:cNvSpPr>
              <p:nvPr>
                <p:custDataLst>
                  <p:tags r:id="rId203"/>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3170" name="Freeform 1037"/>
              <p:cNvSpPr>
                <a:spLocks/>
              </p:cNvSpPr>
              <p:nvPr>
                <p:custDataLst>
                  <p:tags r:id="rId204"/>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3171" name="Rectangle 1038"/>
              <p:cNvSpPr>
                <a:spLocks noChangeArrowheads="1"/>
              </p:cNvSpPr>
              <p:nvPr>
                <p:custDataLst>
                  <p:tags r:id="rId205"/>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3172" name="Line 1039"/>
              <p:cNvSpPr>
                <a:spLocks noChangeShapeType="1"/>
              </p:cNvSpPr>
              <p:nvPr>
                <p:custDataLst>
                  <p:tags r:id="rId206"/>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73" name="Line 1040"/>
              <p:cNvSpPr>
                <a:spLocks noChangeShapeType="1"/>
              </p:cNvSpPr>
              <p:nvPr>
                <p:custDataLst>
                  <p:tags r:id="rId207"/>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74" name="Rectangle 1041"/>
              <p:cNvSpPr>
                <a:spLocks noChangeArrowheads="1"/>
              </p:cNvSpPr>
              <p:nvPr>
                <p:custDataLst>
                  <p:tags r:id="rId208"/>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3175" name="Rectangle 1042"/>
              <p:cNvSpPr>
                <a:spLocks noChangeArrowheads="1"/>
              </p:cNvSpPr>
              <p:nvPr>
                <p:custDataLst>
                  <p:tags r:id="rId209"/>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nvGrpSpPr>
            <p:cNvPr id="83161" name="Group 1043"/>
            <p:cNvGrpSpPr>
              <a:grpSpLocks/>
            </p:cNvGrpSpPr>
            <p:nvPr/>
          </p:nvGrpSpPr>
          <p:grpSpPr bwMode="auto">
            <a:xfrm>
              <a:off x="2352" y="881"/>
              <a:ext cx="432" cy="415"/>
              <a:chOff x="4035" y="3216"/>
              <a:chExt cx="432" cy="415"/>
            </a:xfrm>
          </p:grpSpPr>
          <p:sp>
            <p:nvSpPr>
              <p:cNvPr id="83162" name="Rectangle 1044"/>
              <p:cNvSpPr>
                <a:spLocks noChangeArrowheads="1"/>
              </p:cNvSpPr>
              <p:nvPr>
                <p:custDataLst>
                  <p:tags r:id="rId196"/>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3163" name="Freeform 1045"/>
              <p:cNvSpPr>
                <a:spLocks/>
              </p:cNvSpPr>
              <p:nvPr>
                <p:custDataLst>
                  <p:tags r:id="rId197"/>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3164" name="Rectangle 1046"/>
              <p:cNvSpPr>
                <a:spLocks noChangeArrowheads="1"/>
              </p:cNvSpPr>
              <p:nvPr>
                <p:custDataLst>
                  <p:tags r:id="rId198"/>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3165" name="Line 1047"/>
              <p:cNvSpPr>
                <a:spLocks noChangeShapeType="1"/>
              </p:cNvSpPr>
              <p:nvPr>
                <p:custDataLst>
                  <p:tags r:id="rId199"/>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66" name="Line 1048"/>
              <p:cNvSpPr>
                <a:spLocks noChangeShapeType="1"/>
              </p:cNvSpPr>
              <p:nvPr>
                <p:custDataLst>
                  <p:tags r:id="rId200"/>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67" name="Rectangle 1049"/>
              <p:cNvSpPr>
                <a:spLocks noChangeArrowheads="1"/>
              </p:cNvSpPr>
              <p:nvPr>
                <p:custDataLst>
                  <p:tags r:id="rId201"/>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3168" name="Rectangle 1050"/>
              <p:cNvSpPr>
                <a:spLocks noChangeArrowheads="1"/>
              </p:cNvSpPr>
              <p:nvPr>
                <p:custDataLst>
                  <p:tags r:id="rId202"/>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sp>
        <p:nvSpPr>
          <p:cNvPr id="82947" name="Line 1051"/>
          <p:cNvSpPr>
            <a:spLocks noChangeShapeType="1"/>
          </p:cNvSpPr>
          <p:nvPr>
            <p:custDataLst>
              <p:tags r:id="rId2"/>
            </p:custDataLst>
          </p:nvPr>
        </p:nvSpPr>
        <p:spPr bwMode="auto">
          <a:xfrm>
            <a:off x="1149350" y="3733800"/>
            <a:ext cx="6397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48" name="Line 1052"/>
          <p:cNvSpPr>
            <a:spLocks noChangeShapeType="1"/>
          </p:cNvSpPr>
          <p:nvPr>
            <p:custDataLst>
              <p:tags r:id="rId3"/>
            </p:custDataLst>
          </p:nvPr>
        </p:nvSpPr>
        <p:spPr bwMode="auto">
          <a:xfrm>
            <a:off x="603250" y="3886200"/>
            <a:ext cx="11826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49" name="Line 1053"/>
          <p:cNvSpPr>
            <a:spLocks noChangeShapeType="1"/>
          </p:cNvSpPr>
          <p:nvPr>
            <p:custDataLst>
              <p:tags r:id="rId4"/>
            </p:custDataLst>
          </p:nvPr>
        </p:nvSpPr>
        <p:spPr bwMode="auto">
          <a:xfrm>
            <a:off x="2528888" y="2274888"/>
            <a:ext cx="6588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2950" name="Group 1054"/>
          <p:cNvGrpSpPr>
            <a:grpSpLocks/>
          </p:cNvGrpSpPr>
          <p:nvPr>
            <p:custDataLst>
              <p:tags r:id="rId5"/>
            </p:custDataLst>
          </p:nvPr>
        </p:nvGrpSpPr>
        <p:grpSpPr bwMode="auto">
          <a:xfrm>
            <a:off x="4043363" y="2590800"/>
            <a:ext cx="3657600" cy="658813"/>
            <a:chOff x="2352" y="1457"/>
            <a:chExt cx="2304" cy="415"/>
          </a:xfrm>
        </p:grpSpPr>
        <p:grpSp>
          <p:nvGrpSpPr>
            <p:cNvPr id="83135" name="Group 1055"/>
            <p:cNvGrpSpPr>
              <a:grpSpLocks/>
            </p:cNvGrpSpPr>
            <p:nvPr/>
          </p:nvGrpSpPr>
          <p:grpSpPr bwMode="auto">
            <a:xfrm>
              <a:off x="4224" y="1457"/>
              <a:ext cx="432" cy="415"/>
              <a:chOff x="4035" y="3216"/>
              <a:chExt cx="432" cy="415"/>
            </a:xfrm>
          </p:grpSpPr>
          <p:sp>
            <p:nvSpPr>
              <p:cNvPr id="83152" name="Rectangle 1056"/>
              <p:cNvSpPr>
                <a:spLocks noChangeArrowheads="1"/>
              </p:cNvSpPr>
              <p:nvPr>
                <p:custDataLst>
                  <p:tags r:id="rId189"/>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3153" name="Freeform 1057"/>
              <p:cNvSpPr>
                <a:spLocks/>
              </p:cNvSpPr>
              <p:nvPr>
                <p:custDataLst>
                  <p:tags r:id="rId190"/>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3154" name="Rectangle 1058"/>
              <p:cNvSpPr>
                <a:spLocks noChangeArrowheads="1"/>
              </p:cNvSpPr>
              <p:nvPr>
                <p:custDataLst>
                  <p:tags r:id="rId191"/>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3155" name="Line 1059"/>
              <p:cNvSpPr>
                <a:spLocks noChangeShapeType="1"/>
              </p:cNvSpPr>
              <p:nvPr>
                <p:custDataLst>
                  <p:tags r:id="rId192"/>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56" name="Line 1060"/>
              <p:cNvSpPr>
                <a:spLocks noChangeShapeType="1"/>
              </p:cNvSpPr>
              <p:nvPr>
                <p:custDataLst>
                  <p:tags r:id="rId193"/>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57" name="Rectangle 1061"/>
              <p:cNvSpPr>
                <a:spLocks noChangeArrowheads="1"/>
              </p:cNvSpPr>
              <p:nvPr>
                <p:custDataLst>
                  <p:tags r:id="rId194"/>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3158" name="Rectangle 1062"/>
              <p:cNvSpPr>
                <a:spLocks noChangeArrowheads="1"/>
              </p:cNvSpPr>
              <p:nvPr>
                <p:custDataLst>
                  <p:tags r:id="rId195"/>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nvGrpSpPr>
            <p:cNvPr id="83136" name="Group 1063"/>
            <p:cNvGrpSpPr>
              <a:grpSpLocks/>
            </p:cNvGrpSpPr>
            <p:nvPr/>
          </p:nvGrpSpPr>
          <p:grpSpPr bwMode="auto">
            <a:xfrm>
              <a:off x="3288" y="1457"/>
              <a:ext cx="432" cy="415"/>
              <a:chOff x="4035" y="3216"/>
              <a:chExt cx="432" cy="415"/>
            </a:xfrm>
          </p:grpSpPr>
          <p:sp>
            <p:nvSpPr>
              <p:cNvPr id="83145" name="Rectangle 1064"/>
              <p:cNvSpPr>
                <a:spLocks noChangeArrowheads="1"/>
              </p:cNvSpPr>
              <p:nvPr>
                <p:custDataLst>
                  <p:tags r:id="rId182"/>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3146" name="Freeform 1065"/>
              <p:cNvSpPr>
                <a:spLocks/>
              </p:cNvSpPr>
              <p:nvPr>
                <p:custDataLst>
                  <p:tags r:id="rId183"/>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3147" name="Rectangle 1066"/>
              <p:cNvSpPr>
                <a:spLocks noChangeArrowheads="1"/>
              </p:cNvSpPr>
              <p:nvPr>
                <p:custDataLst>
                  <p:tags r:id="rId184"/>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3148" name="Line 1067"/>
              <p:cNvSpPr>
                <a:spLocks noChangeShapeType="1"/>
              </p:cNvSpPr>
              <p:nvPr>
                <p:custDataLst>
                  <p:tags r:id="rId185"/>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49" name="Line 1068"/>
              <p:cNvSpPr>
                <a:spLocks noChangeShapeType="1"/>
              </p:cNvSpPr>
              <p:nvPr>
                <p:custDataLst>
                  <p:tags r:id="rId186"/>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50" name="Rectangle 1069"/>
              <p:cNvSpPr>
                <a:spLocks noChangeArrowheads="1"/>
              </p:cNvSpPr>
              <p:nvPr>
                <p:custDataLst>
                  <p:tags r:id="rId187"/>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3151" name="Rectangle 1070"/>
              <p:cNvSpPr>
                <a:spLocks noChangeArrowheads="1"/>
              </p:cNvSpPr>
              <p:nvPr>
                <p:custDataLst>
                  <p:tags r:id="rId188"/>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nvGrpSpPr>
            <p:cNvPr id="83137" name="Group 1071"/>
            <p:cNvGrpSpPr>
              <a:grpSpLocks/>
            </p:cNvGrpSpPr>
            <p:nvPr/>
          </p:nvGrpSpPr>
          <p:grpSpPr bwMode="auto">
            <a:xfrm>
              <a:off x="2352" y="1457"/>
              <a:ext cx="432" cy="415"/>
              <a:chOff x="4035" y="3216"/>
              <a:chExt cx="432" cy="415"/>
            </a:xfrm>
          </p:grpSpPr>
          <p:sp>
            <p:nvSpPr>
              <p:cNvPr id="83138" name="Rectangle 1072"/>
              <p:cNvSpPr>
                <a:spLocks noChangeArrowheads="1"/>
              </p:cNvSpPr>
              <p:nvPr>
                <p:custDataLst>
                  <p:tags r:id="rId175"/>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3139" name="Freeform 1073"/>
              <p:cNvSpPr>
                <a:spLocks/>
              </p:cNvSpPr>
              <p:nvPr>
                <p:custDataLst>
                  <p:tags r:id="rId176"/>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3140" name="Rectangle 1074"/>
              <p:cNvSpPr>
                <a:spLocks noChangeArrowheads="1"/>
              </p:cNvSpPr>
              <p:nvPr>
                <p:custDataLst>
                  <p:tags r:id="rId177"/>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3141" name="Line 1075"/>
              <p:cNvSpPr>
                <a:spLocks noChangeShapeType="1"/>
              </p:cNvSpPr>
              <p:nvPr>
                <p:custDataLst>
                  <p:tags r:id="rId178"/>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42" name="Line 1076"/>
              <p:cNvSpPr>
                <a:spLocks noChangeShapeType="1"/>
              </p:cNvSpPr>
              <p:nvPr>
                <p:custDataLst>
                  <p:tags r:id="rId179"/>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43" name="Rectangle 1077"/>
              <p:cNvSpPr>
                <a:spLocks noChangeArrowheads="1"/>
              </p:cNvSpPr>
              <p:nvPr>
                <p:custDataLst>
                  <p:tags r:id="rId180"/>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3144" name="Rectangle 1078"/>
              <p:cNvSpPr>
                <a:spLocks noChangeArrowheads="1"/>
              </p:cNvSpPr>
              <p:nvPr>
                <p:custDataLst>
                  <p:tags r:id="rId181"/>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sp>
        <p:nvSpPr>
          <p:cNvPr id="82951" name="Line 1079"/>
          <p:cNvSpPr>
            <a:spLocks noChangeShapeType="1"/>
          </p:cNvSpPr>
          <p:nvPr>
            <p:custDataLst>
              <p:tags r:id="rId6"/>
            </p:custDataLst>
          </p:nvPr>
        </p:nvSpPr>
        <p:spPr bwMode="auto">
          <a:xfrm>
            <a:off x="2506663" y="3398838"/>
            <a:ext cx="6746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2952" name="Group 1080"/>
          <p:cNvGrpSpPr>
            <a:grpSpLocks/>
          </p:cNvGrpSpPr>
          <p:nvPr>
            <p:custDataLst>
              <p:tags r:id="rId7"/>
            </p:custDataLst>
          </p:nvPr>
        </p:nvGrpSpPr>
        <p:grpSpPr bwMode="auto">
          <a:xfrm>
            <a:off x="3197225" y="1997075"/>
            <a:ext cx="288925" cy="344488"/>
            <a:chOff x="4891" y="1600"/>
            <a:chExt cx="315" cy="408"/>
          </a:xfrm>
        </p:grpSpPr>
        <p:sp>
          <p:nvSpPr>
            <p:cNvPr id="83132" name="Freeform 1081"/>
            <p:cNvSpPr>
              <a:spLocks/>
            </p:cNvSpPr>
            <p:nvPr>
              <p:custDataLst>
                <p:tags r:id="rId172"/>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33" name="Freeform 1082"/>
            <p:cNvSpPr>
              <a:spLocks/>
            </p:cNvSpPr>
            <p:nvPr>
              <p:custDataLst>
                <p:tags r:id="rId173"/>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34" name="Line 1083"/>
            <p:cNvSpPr>
              <a:spLocks noChangeShapeType="1"/>
            </p:cNvSpPr>
            <p:nvPr>
              <p:custDataLst>
                <p:tags r:id="rId174"/>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2953" name="Group 1084"/>
          <p:cNvGrpSpPr>
            <a:grpSpLocks/>
          </p:cNvGrpSpPr>
          <p:nvPr>
            <p:custDataLst>
              <p:tags r:id="rId8"/>
            </p:custDataLst>
          </p:nvPr>
        </p:nvGrpSpPr>
        <p:grpSpPr bwMode="auto">
          <a:xfrm>
            <a:off x="3182938" y="3160713"/>
            <a:ext cx="288925" cy="344487"/>
            <a:chOff x="4891" y="1600"/>
            <a:chExt cx="315" cy="408"/>
          </a:xfrm>
        </p:grpSpPr>
        <p:sp>
          <p:nvSpPr>
            <p:cNvPr id="83129" name="Freeform 1085"/>
            <p:cNvSpPr>
              <a:spLocks/>
            </p:cNvSpPr>
            <p:nvPr>
              <p:custDataLst>
                <p:tags r:id="rId169"/>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30" name="Freeform 1086"/>
            <p:cNvSpPr>
              <a:spLocks/>
            </p:cNvSpPr>
            <p:nvPr>
              <p:custDataLst>
                <p:tags r:id="rId170"/>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31" name="Line 1087"/>
            <p:cNvSpPr>
              <a:spLocks noChangeShapeType="1"/>
            </p:cNvSpPr>
            <p:nvPr>
              <p:custDataLst>
                <p:tags r:id="rId171"/>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2954" name="Line 1088"/>
          <p:cNvSpPr>
            <a:spLocks noChangeShapeType="1"/>
          </p:cNvSpPr>
          <p:nvPr>
            <p:custDataLst>
              <p:tags r:id="rId9"/>
            </p:custDataLst>
          </p:nvPr>
        </p:nvSpPr>
        <p:spPr bwMode="auto">
          <a:xfrm>
            <a:off x="3490913" y="2173288"/>
            <a:ext cx="34607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5" name="Line 1089"/>
          <p:cNvSpPr>
            <a:spLocks noChangeShapeType="1"/>
          </p:cNvSpPr>
          <p:nvPr>
            <p:custDataLst>
              <p:tags r:id="rId10"/>
            </p:custDataLst>
          </p:nvPr>
        </p:nvSpPr>
        <p:spPr bwMode="auto">
          <a:xfrm>
            <a:off x="3478213" y="3336925"/>
            <a:ext cx="34845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6" name="Line 1090"/>
          <p:cNvSpPr>
            <a:spLocks noChangeShapeType="1"/>
          </p:cNvSpPr>
          <p:nvPr>
            <p:custDataLst>
              <p:tags r:id="rId11"/>
            </p:custDataLst>
          </p:nvPr>
        </p:nvSpPr>
        <p:spPr bwMode="auto">
          <a:xfrm>
            <a:off x="3076575" y="2097088"/>
            <a:ext cx="111125" cy="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7" name="Line 1091"/>
          <p:cNvSpPr>
            <a:spLocks noChangeShapeType="1"/>
          </p:cNvSpPr>
          <p:nvPr>
            <p:custDataLst>
              <p:tags r:id="rId12"/>
            </p:custDataLst>
          </p:nvPr>
        </p:nvSpPr>
        <p:spPr bwMode="auto">
          <a:xfrm>
            <a:off x="3070225" y="3276600"/>
            <a:ext cx="111125" cy="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8" name="Line 1092"/>
          <p:cNvSpPr>
            <a:spLocks noChangeShapeType="1"/>
          </p:cNvSpPr>
          <p:nvPr>
            <p:custDataLst>
              <p:tags r:id="rId13"/>
            </p:custDataLst>
          </p:nvPr>
        </p:nvSpPr>
        <p:spPr bwMode="auto">
          <a:xfrm>
            <a:off x="3986213" y="1938338"/>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9" name="Line 1093"/>
          <p:cNvSpPr>
            <a:spLocks noChangeShapeType="1"/>
          </p:cNvSpPr>
          <p:nvPr>
            <p:custDataLst>
              <p:tags r:id="rId14"/>
            </p:custDataLst>
          </p:nvPr>
        </p:nvSpPr>
        <p:spPr bwMode="auto">
          <a:xfrm>
            <a:off x="3983038" y="1939925"/>
            <a:ext cx="111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0" name="Line 1094"/>
          <p:cNvSpPr>
            <a:spLocks noChangeShapeType="1"/>
          </p:cNvSpPr>
          <p:nvPr>
            <p:custDataLst>
              <p:tags r:id="rId15"/>
            </p:custDataLst>
          </p:nvPr>
        </p:nvSpPr>
        <p:spPr bwMode="auto">
          <a:xfrm>
            <a:off x="5480050" y="1939925"/>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1" name="Line 1095"/>
          <p:cNvSpPr>
            <a:spLocks noChangeShapeType="1"/>
          </p:cNvSpPr>
          <p:nvPr>
            <p:custDataLst>
              <p:tags r:id="rId16"/>
            </p:custDataLst>
          </p:nvPr>
        </p:nvSpPr>
        <p:spPr bwMode="auto">
          <a:xfrm>
            <a:off x="5476875" y="1941513"/>
            <a:ext cx="111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2" name="Line 1096"/>
          <p:cNvSpPr>
            <a:spLocks noChangeShapeType="1"/>
          </p:cNvSpPr>
          <p:nvPr>
            <p:custDataLst>
              <p:tags r:id="rId17"/>
            </p:custDataLst>
          </p:nvPr>
        </p:nvSpPr>
        <p:spPr bwMode="auto">
          <a:xfrm>
            <a:off x="6950075" y="1933575"/>
            <a:ext cx="0" cy="238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3" name="Line 1097"/>
          <p:cNvSpPr>
            <a:spLocks noChangeShapeType="1"/>
          </p:cNvSpPr>
          <p:nvPr>
            <p:custDataLst>
              <p:tags r:id="rId18"/>
            </p:custDataLst>
          </p:nvPr>
        </p:nvSpPr>
        <p:spPr bwMode="auto">
          <a:xfrm>
            <a:off x="6946900" y="1935163"/>
            <a:ext cx="1349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4" name="Line 1098"/>
          <p:cNvSpPr>
            <a:spLocks noChangeShapeType="1"/>
          </p:cNvSpPr>
          <p:nvPr>
            <p:custDataLst>
              <p:tags r:id="rId19"/>
            </p:custDataLst>
          </p:nvPr>
        </p:nvSpPr>
        <p:spPr bwMode="auto">
          <a:xfrm>
            <a:off x="3986213" y="3119438"/>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5" name="Line 1099"/>
          <p:cNvSpPr>
            <a:spLocks noChangeShapeType="1"/>
          </p:cNvSpPr>
          <p:nvPr>
            <p:custDataLst>
              <p:tags r:id="rId20"/>
            </p:custDataLst>
          </p:nvPr>
        </p:nvSpPr>
        <p:spPr bwMode="auto">
          <a:xfrm>
            <a:off x="3983038" y="3121025"/>
            <a:ext cx="111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6" name="Line 1100"/>
          <p:cNvSpPr>
            <a:spLocks noChangeShapeType="1"/>
          </p:cNvSpPr>
          <p:nvPr>
            <p:custDataLst>
              <p:tags r:id="rId21"/>
            </p:custDataLst>
          </p:nvPr>
        </p:nvSpPr>
        <p:spPr bwMode="auto">
          <a:xfrm>
            <a:off x="3078163" y="2089150"/>
            <a:ext cx="0" cy="14605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7" name="Line 1101"/>
          <p:cNvSpPr>
            <a:spLocks noChangeShapeType="1"/>
          </p:cNvSpPr>
          <p:nvPr>
            <p:custDataLst>
              <p:tags r:id="rId22"/>
            </p:custDataLst>
          </p:nvPr>
        </p:nvSpPr>
        <p:spPr bwMode="auto">
          <a:xfrm>
            <a:off x="3081338" y="2320925"/>
            <a:ext cx="0" cy="877888"/>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8" name="Line 1102"/>
          <p:cNvSpPr>
            <a:spLocks noChangeShapeType="1"/>
          </p:cNvSpPr>
          <p:nvPr>
            <p:custDataLst>
              <p:tags r:id="rId23"/>
            </p:custDataLst>
          </p:nvPr>
        </p:nvSpPr>
        <p:spPr bwMode="auto">
          <a:xfrm>
            <a:off x="3076575" y="3168650"/>
            <a:ext cx="0" cy="185738"/>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9" name="Line 1103"/>
          <p:cNvSpPr>
            <a:spLocks noChangeShapeType="1"/>
          </p:cNvSpPr>
          <p:nvPr>
            <p:custDataLst>
              <p:tags r:id="rId24"/>
            </p:custDataLst>
          </p:nvPr>
        </p:nvSpPr>
        <p:spPr bwMode="auto">
          <a:xfrm>
            <a:off x="1000125" y="5562600"/>
            <a:ext cx="2079625" cy="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0" name="Line 1104"/>
          <p:cNvSpPr>
            <a:spLocks noChangeShapeType="1"/>
          </p:cNvSpPr>
          <p:nvPr>
            <p:custDataLst>
              <p:tags r:id="rId25"/>
            </p:custDataLst>
          </p:nvPr>
        </p:nvSpPr>
        <p:spPr bwMode="auto">
          <a:xfrm>
            <a:off x="3559175" y="382588"/>
            <a:ext cx="3328988"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1" name="Line 1105"/>
          <p:cNvSpPr>
            <a:spLocks noChangeShapeType="1"/>
          </p:cNvSpPr>
          <p:nvPr>
            <p:custDataLst>
              <p:tags r:id="rId26"/>
            </p:custDataLst>
          </p:nvPr>
        </p:nvSpPr>
        <p:spPr bwMode="auto">
          <a:xfrm>
            <a:off x="3330575" y="687388"/>
            <a:ext cx="20574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2" name="Line 1106"/>
          <p:cNvSpPr>
            <a:spLocks noChangeShapeType="1"/>
          </p:cNvSpPr>
          <p:nvPr>
            <p:custDataLst>
              <p:tags r:id="rId27"/>
            </p:custDataLst>
          </p:nvPr>
        </p:nvSpPr>
        <p:spPr bwMode="auto">
          <a:xfrm>
            <a:off x="2998788" y="992188"/>
            <a:ext cx="912812"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3" name="Line 1107"/>
          <p:cNvSpPr>
            <a:spLocks noChangeShapeType="1"/>
          </p:cNvSpPr>
          <p:nvPr>
            <p:custDataLst>
              <p:tags r:id="rId28"/>
            </p:custDataLst>
          </p:nvPr>
        </p:nvSpPr>
        <p:spPr bwMode="auto">
          <a:xfrm>
            <a:off x="3924300" y="990600"/>
            <a:ext cx="0" cy="1138238"/>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4" name="Line 1108"/>
          <p:cNvSpPr>
            <a:spLocks noChangeShapeType="1"/>
          </p:cNvSpPr>
          <p:nvPr>
            <p:custDataLst>
              <p:tags r:id="rId29"/>
            </p:custDataLst>
          </p:nvPr>
        </p:nvSpPr>
        <p:spPr bwMode="auto">
          <a:xfrm>
            <a:off x="3924300" y="1577975"/>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5" name="Line 1109"/>
          <p:cNvSpPr>
            <a:spLocks noChangeShapeType="1"/>
          </p:cNvSpPr>
          <p:nvPr>
            <p:custDataLst>
              <p:tags r:id="rId30"/>
            </p:custDataLst>
          </p:nvPr>
        </p:nvSpPr>
        <p:spPr bwMode="auto">
          <a:xfrm>
            <a:off x="5394325" y="1579563"/>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6" name="Line 1110"/>
          <p:cNvSpPr>
            <a:spLocks noChangeShapeType="1"/>
          </p:cNvSpPr>
          <p:nvPr>
            <p:custDataLst>
              <p:tags r:id="rId31"/>
            </p:custDataLst>
          </p:nvPr>
        </p:nvSpPr>
        <p:spPr bwMode="auto">
          <a:xfrm>
            <a:off x="6880225" y="1581150"/>
            <a:ext cx="206375"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7" name="Line 1111"/>
          <p:cNvSpPr>
            <a:spLocks noChangeShapeType="1"/>
          </p:cNvSpPr>
          <p:nvPr>
            <p:custDataLst>
              <p:tags r:id="rId32"/>
            </p:custDataLst>
          </p:nvPr>
        </p:nvSpPr>
        <p:spPr bwMode="auto">
          <a:xfrm>
            <a:off x="5402263" y="674688"/>
            <a:ext cx="0" cy="1463675"/>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8" name="Line 1112"/>
          <p:cNvSpPr>
            <a:spLocks noChangeShapeType="1"/>
          </p:cNvSpPr>
          <p:nvPr>
            <p:custDataLst>
              <p:tags r:id="rId33"/>
            </p:custDataLst>
          </p:nvPr>
        </p:nvSpPr>
        <p:spPr bwMode="auto">
          <a:xfrm>
            <a:off x="6878638" y="382588"/>
            <a:ext cx="0" cy="176530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9" name="Line 1113"/>
          <p:cNvSpPr>
            <a:spLocks noChangeShapeType="1"/>
          </p:cNvSpPr>
          <p:nvPr>
            <p:custDataLst>
              <p:tags r:id="rId34"/>
            </p:custDataLst>
          </p:nvPr>
        </p:nvSpPr>
        <p:spPr bwMode="auto">
          <a:xfrm>
            <a:off x="3917950" y="2216150"/>
            <a:ext cx="0" cy="68580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80" name="Line 1114"/>
          <p:cNvSpPr>
            <a:spLocks noChangeShapeType="1"/>
          </p:cNvSpPr>
          <p:nvPr>
            <p:custDataLst>
              <p:tags r:id="rId35"/>
            </p:custDataLst>
          </p:nvPr>
        </p:nvSpPr>
        <p:spPr bwMode="auto">
          <a:xfrm>
            <a:off x="3925888" y="2740025"/>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81" name="Line 1115"/>
          <p:cNvSpPr>
            <a:spLocks noChangeShapeType="1"/>
          </p:cNvSpPr>
          <p:nvPr>
            <p:custDataLst>
              <p:tags r:id="rId36"/>
            </p:custDataLst>
          </p:nvPr>
        </p:nvSpPr>
        <p:spPr bwMode="auto">
          <a:xfrm>
            <a:off x="5403850" y="2225675"/>
            <a:ext cx="0" cy="677863"/>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82" name="Line 1116"/>
          <p:cNvSpPr>
            <a:spLocks noChangeShapeType="1"/>
          </p:cNvSpPr>
          <p:nvPr>
            <p:custDataLst>
              <p:tags r:id="rId37"/>
            </p:custDataLst>
          </p:nvPr>
        </p:nvSpPr>
        <p:spPr bwMode="auto">
          <a:xfrm>
            <a:off x="5411788" y="2743200"/>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83" name="Line 1117"/>
          <p:cNvSpPr>
            <a:spLocks noChangeShapeType="1"/>
          </p:cNvSpPr>
          <p:nvPr>
            <p:custDataLst>
              <p:tags r:id="rId38"/>
            </p:custDataLst>
          </p:nvPr>
        </p:nvSpPr>
        <p:spPr bwMode="auto">
          <a:xfrm>
            <a:off x="6881813" y="2220913"/>
            <a:ext cx="0" cy="68580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84" name="Line 1118"/>
          <p:cNvSpPr>
            <a:spLocks noChangeShapeType="1"/>
          </p:cNvSpPr>
          <p:nvPr>
            <p:custDataLst>
              <p:tags r:id="rId39"/>
            </p:custDataLst>
          </p:nvPr>
        </p:nvSpPr>
        <p:spPr bwMode="auto">
          <a:xfrm>
            <a:off x="6889750" y="2744788"/>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85" name="Text Box 1119"/>
          <p:cNvSpPr txBox="1">
            <a:spLocks noChangeArrowheads="1"/>
          </p:cNvSpPr>
          <p:nvPr>
            <p:custDataLst>
              <p:tags r:id="rId40"/>
            </p:custDataLst>
          </p:nvPr>
        </p:nvSpPr>
        <p:spPr bwMode="auto">
          <a:xfrm>
            <a:off x="7216775" y="122238"/>
            <a:ext cx="176530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80000"/>
              </a:lnSpc>
              <a:spcBef>
                <a:spcPct val="50000"/>
              </a:spcBef>
            </a:pPr>
            <a:r>
              <a:rPr lang="en-US" sz="1800" b="1">
                <a:solidFill>
                  <a:srgbClr val="EB102C"/>
                </a:solidFill>
                <a:latin typeface="Arial" charset="0"/>
              </a:rPr>
              <a:t>STORE </a:t>
            </a:r>
          </a:p>
          <a:p>
            <a:pPr>
              <a:lnSpc>
                <a:spcPct val="80000"/>
              </a:lnSpc>
              <a:spcBef>
                <a:spcPct val="50000"/>
              </a:spcBef>
            </a:pPr>
            <a:r>
              <a:rPr lang="en-US" sz="1800">
                <a:solidFill>
                  <a:srgbClr val="EB102C"/>
                </a:solidFill>
                <a:latin typeface="Arial" charset="0"/>
              </a:rPr>
              <a:t>5 into memory location #1</a:t>
            </a:r>
            <a:endParaRPr lang="en-US" sz="1800">
              <a:latin typeface="Arial" charset="0"/>
            </a:endParaRPr>
          </a:p>
        </p:txBody>
      </p:sp>
      <p:sp>
        <p:nvSpPr>
          <p:cNvPr id="82986" name="Text Box 1120"/>
          <p:cNvSpPr txBox="1">
            <a:spLocks noChangeArrowheads="1"/>
          </p:cNvSpPr>
          <p:nvPr>
            <p:custDataLst>
              <p:tags r:id="rId41"/>
            </p:custDataLst>
          </p:nvPr>
        </p:nvSpPr>
        <p:spPr bwMode="auto">
          <a:xfrm>
            <a:off x="2320925" y="50800"/>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009900"/>
                </a:solidFill>
                <a:latin typeface="Comic Sans MS" pitchFamily="-106" charset="0"/>
              </a:rPr>
              <a:t>3 data input bits</a:t>
            </a:r>
          </a:p>
        </p:txBody>
      </p:sp>
      <p:sp>
        <p:nvSpPr>
          <p:cNvPr id="82987" name="Text Box 1121"/>
          <p:cNvSpPr txBox="1">
            <a:spLocks noChangeArrowheads="1"/>
          </p:cNvSpPr>
          <p:nvPr>
            <p:custDataLst>
              <p:tags r:id="rId42"/>
            </p:custDataLst>
          </p:nvPr>
        </p:nvSpPr>
        <p:spPr bwMode="auto">
          <a:xfrm>
            <a:off x="793750" y="5197475"/>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980236"/>
                </a:solidFill>
                <a:latin typeface="Comic Sans MS" pitchFamily="-106" charset="0"/>
              </a:rPr>
              <a:t>write enable line</a:t>
            </a:r>
          </a:p>
        </p:txBody>
      </p:sp>
      <p:sp>
        <p:nvSpPr>
          <p:cNvPr id="82988" name="Text Box 1122"/>
          <p:cNvSpPr txBox="1">
            <a:spLocks noChangeArrowheads="1"/>
          </p:cNvSpPr>
          <p:nvPr>
            <p:custDataLst>
              <p:tags r:id="rId43"/>
            </p:custDataLst>
          </p:nvPr>
        </p:nvSpPr>
        <p:spPr bwMode="auto">
          <a:xfrm>
            <a:off x="785813" y="5857875"/>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8F01B8"/>
                </a:solidFill>
                <a:latin typeface="Comic Sans MS" pitchFamily="-106" charset="0"/>
              </a:rPr>
              <a:t>read enable line</a:t>
            </a:r>
          </a:p>
        </p:txBody>
      </p:sp>
      <p:sp>
        <p:nvSpPr>
          <p:cNvPr id="82989" name="Text Box 1123"/>
          <p:cNvSpPr txBox="1">
            <a:spLocks noChangeArrowheads="1"/>
          </p:cNvSpPr>
          <p:nvPr>
            <p:custDataLst>
              <p:tags r:id="rId44"/>
            </p:custDataLst>
          </p:nvPr>
        </p:nvSpPr>
        <p:spPr bwMode="auto">
          <a:xfrm>
            <a:off x="244475" y="2947988"/>
            <a:ext cx="14446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80000"/>
              </a:lnSpc>
              <a:spcBef>
                <a:spcPct val="50000"/>
              </a:spcBef>
            </a:pPr>
            <a:r>
              <a:rPr lang="en-US" sz="1200">
                <a:latin typeface="Arial" charset="0"/>
              </a:rPr>
              <a:t>IN: data address, in binary</a:t>
            </a:r>
            <a:endParaRPr lang="en-US" sz="1400">
              <a:latin typeface="Comic Sans MS" pitchFamily="-106" charset="0"/>
            </a:endParaRPr>
          </a:p>
        </p:txBody>
      </p:sp>
      <p:sp>
        <p:nvSpPr>
          <p:cNvPr id="82990" name="Rectangle 1124"/>
          <p:cNvSpPr>
            <a:spLocks noChangeArrowheads="1"/>
          </p:cNvSpPr>
          <p:nvPr>
            <p:custDataLst>
              <p:tags r:id="rId45"/>
            </p:custDataLst>
          </p:nvPr>
        </p:nvSpPr>
        <p:spPr bwMode="auto">
          <a:xfrm>
            <a:off x="1793875" y="2127250"/>
            <a:ext cx="722313" cy="27781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2991" name="Text Box 1125"/>
          <p:cNvSpPr txBox="1">
            <a:spLocks noChangeArrowheads="1"/>
          </p:cNvSpPr>
          <p:nvPr>
            <p:custDataLst>
              <p:tags r:id="rId46"/>
            </p:custDataLst>
          </p:nvPr>
        </p:nvSpPr>
        <p:spPr bwMode="auto">
          <a:xfrm>
            <a:off x="2528888" y="2014538"/>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Arial" charset="0"/>
              </a:rPr>
              <a:t>0</a:t>
            </a:r>
          </a:p>
        </p:txBody>
      </p:sp>
      <p:sp>
        <p:nvSpPr>
          <p:cNvPr id="82992" name="Text Box 1126"/>
          <p:cNvSpPr txBox="1">
            <a:spLocks noChangeArrowheads="1"/>
          </p:cNvSpPr>
          <p:nvPr>
            <p:custDataLst>
              <p:tags r:id="rId47"/>
            </p:custDataLst>
          </p:nvPr>
        </p:nvSpPr>
        <p:spPr bwMode="auto">
          <a:xfrm>
            <a:off x="2527300" y="3124200"/>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Arial" charset="0"/>
              </a:rPr>
              <a:t>1</a:t>
            </a:r>
          </a:p>
        </p:txBody>
      </p:sp>
      <p:sp>
        <p:nvSpPr>
          <p:cNvPr id="82993" name="Text Box 1127"/>
          <p:cNvSpPr txBox="1">
            <a:spLocks noChangeArrowheads="1"/>
          </p:cNvSpPr>
          <p:nvPr>
            <p:custDataLst>
              <p:tags r:id="rId48"/>
            </p:custDataLst>
          </p:nvPr>
        </p:nvSpPr>
        <p:spPr bwMode="auto">
          <a:xfrm>
            <a:off x="850900" y="2093913"/>
            <a:ext cx="1006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90000"/>
              </a:lnSpc>
              <a:spcBef>
                <a:spcPct val="50000"/>
              </a:spcBef>
            </a:pPr>
            <a:r>
              <a:rPr lang="en-US" sz="1400">
                <a:latin typeface="Comic Sans MS" pitchFamily="-106" charset="0"/>
              </a:rPr>
              <a:t>Address Decoder</a:t>
            </a:r>
          </a:p>
        </p:txBody>
      </p:sp>
      <p:sp>
        <p:nvSpPr>
          <p:cNvPr id="82994" name="Text Box 1128"/>
          <p:cNvSpPr txBox="1">
            <a:spLocks noChangeArrowheads="1"/>
          </p:cNvSpPr>
          <p:nvPr>
            <p:custDataLst>
              <p:tags r:id="rId49"/>
            </p:custDataLst>
          </p:nvPr>
        </p:nvSpPr>
        <p:spPr bwMode="auto">
          <a:xfrm>
            <a:off x="76200" y="6546850"/>
            <a:ext cx="34956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80000"/>
              </a:lnSpc>
              <a:spcBef>
                <a:spcPct val="50000"/>
              </a:spcBef>
            </a:pPr>
            <a:r>
              <a:rPr lang="en-US" sz="1000">
                <a:latin typeface="Arial" charset="0"/>
              </a:rPr>
              <a:t>two other memory lines and their flip-flops are not drawn</a:t>
            </a:r>
          </a:p>
        </p:txBody>
      </p:sp>
      <p:sp>
        <p:nvSpPr>
          <p:cNvPr id="82995" name="Line 1129"/>
          <p:cNvSpPr>
            <a:spLocks noChangeShapeType="1"/>
          </p:cNvSpPr>
          <p:nvPr>
            <p:custDataLst>
              <p:tags r:id="rId50"/>
            </p:custDataLst>
          </p:nvPr>
        </p:nvSpPr>
        <p:spPr bwMode="auto">
          <a:xfrm>
            <a:off x="5203825" y="1730375"/>
            <a:ext cx="0" cy="40481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96" name="Line 1130"/>
          <p:cNvSpPr>
            <a:spLocks noChangeShapeType="1"/>
          </p:cNvSpPr>
          <p:nvPr>
            <p:custDataLst>
              <p:tags r:id="rId51"/>
            </p:custDataLst>
          </p:nvPr>
        </p:nvSpPr>
        <p:spPr bwMode="auto">
          <a:xfrm>
            <a:off x="2900363" y="2286000"/>
            <a:ext cx="0" cy="10636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97" name="Line 1131"/>
          <p:cNvSpPr>
            <a:spLocks noChangeShapeType="1"/>
          </p:cNvSpPr>
          <p:nvPr>
            <p:custDataLst>
              <p:tags r:id="rId52"/>
            </p:custDataLst>
          </p:nvPr>
        </p:nvSpPr>
        <p:spPr bwMode="auto">
          <a:xfrm>
            <a:off x="7639050" y="1733550"/>
            <a:ext cx="50800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98" name="Line 1132"/>
          <p:cNvSpPr>
            <a:spLocks noChangeShapeType="1"/>
          </p:cNvSpPr>
          <p:nvPr>
            <p:custDataLst>
              <p:tags r:id="rId53"/>
            </p:custDataLst>
          </p:nvPr>
        </p:nvSpPr>
        <p:spPr bwMode="auto">
          <a:xfrm>
            <a:off x="6156325" y="1727200"/>
            <a:ext cx="619125"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99" name="Line 1133"/>
          <p:cNvSpPr>
            <a:spLocks noChangeShapeType="1"/>
          </p:cNvSpPr>
          <p:nvPr>
            <p:custDataLst>
              <p:tags r:id="rId54"/>
            </p:custDataLst>
          </p:nvPr>
        </p:nvSpPr>
        <p:spPr bwMode="auto">
          <a:xfrm>
            <a:off x="4665663" y="1736725"/>
            <a:ext cx="53975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0" name="Line 1134"/>
          <p:cNvSpPr>
            <a:spLocks noChangeShapeType="1"/>
          </p:cNvSpPr>
          <p:nvPr>
            <p:custDataLst>
              <p:tags r:id="rId55"/>
            </p:custDataLst>
          </p:nvPr>
        </p:nvSpPr>
        <p:spPr bwMode="auto">
          <a:xfrm>
            <a:off x="5008563" y="2895600"/>
            <a:ext cx="0" cy="40481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1" name="Line 1135"/>
          <p:cNvSpPr>
            <a:spLocks noChangeShapeType="1"/>
          </p:cNvSpPr>
          <p:nvPr>
            <p:custDataLst>
              <p:tags r:id="rId56"/>
            </p:custDataLst>
          </p:nvPr>
        </p:nvSpPr>
        <p:spPr bwMode="auto">
          <a:xfrm>
            <a:off x="4660900" y="2894013"/>
            <a:ext cx="34925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2" name="Line 1136"/>
          <p:cNvSpPr>
            <a:spLocks noChangeShapeType="1"/>
          </p:cNvSpPr>
          <p:nvPr>
            <p:custDataLst>
              <p:tags r:id="rId57"/>
            </p:custDataLst>
          </p:nvPr>
        </p:nvSpPr>
        <p:spPr bwMode="auto">
          <a:xfrm>
            <a:off x="6415088" y="2897188"/>
            <a:ext cx="0" cy="4127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3" name="Line 1137"/>
          <p:cNvSpPr>
            <a:spLocks noChangeShapeType="1"/>
          </p:cNvSpPr>
          <p:nvPr>
            <p:custDataLst>
              <p:tags r:id="rId58"/>
            </p:custDataLst>
          </p:nvPr>
        </p:nvSpPr>
        <p:spPr bwMode="auto">
          <a:xfrm>
            <a:off x="6154738" y="2895600"/>
            <a:ext cx="261937"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4" name="Line 1138"/>
          <p:cNvSpPr>
            <a:spLocks noChangeShapeType="1"/>
          </p:cNvSpPr>
          <p:nvPr>
            <p:custDataLst>
              <p:tags r:id="rId59"/>
            </p:custDataLst>
          </p:nvPr>
        </p:nvSpPr>
        <p:spPr bwMode="auto">
          <a:xfrm>
            <a:off x="7916863" y="2890838"/>
            <a:ext cx="0" cy="1023937"/>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5" name="Line 1139"/>
          <p:cNvSpPr>
            <a:spLocks noChangeShapeType="1"/>
          </p:cNvSpPr>
          <p:nvPr>
            <p:custDataLst>
              <p:tags r:id="rId60"/>
            </p:custDataLst>
          </p:nvPr>
        </p:nvSpPr>
        <p:spPr bwMode="auto">
          <a:xfrm>
            <a:off x="7632700" y="2889250"/>
            <a:ext cx="28575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6" name="Line 1140"/>
          <p:cNvSpPr>
            <a:spLocks noChangeShapeType="1"/>
          </p:cNvSpPr>
          <p:nvPr>
            <p:custDataLst>
              <p:tags r:id="rId61"/>
            </p:custDataLst>
          </p:nvPr>
        </p:nvSpPr>
        <p:spPr bwMode="auto">
          <a:xfrm>
            <a:off x="8150225" y="1731963"/>
            <a:ext cx="0" cy="230981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7" name="Line 1141"/>
          <p:cNvSpPr>
            <a:spLocks noChangeShapeType="1"/>
          </p:cNvSpPr>
          <p:nvPr>
            <p:custDataLst>
              <p:tags r:id="rId62"/>
            </p:custDataLst>
          </p:nvPr>
        </p:nvSpPr>
        <p:spPr bwMode="auto">
          <a:xfrm>
            <a:off x="674688" y="5867400"/>
            <a:ext cx="2563812" cy="0"/>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8" name="Line 1142"/>
          <p:cNvSpPr>
            <a:spLocks noChangeShapeType="1"/>
          </p:cNvSpPr>
          <p:nvPr>
            <p:custDataLst>
              <p:tags r:id="rId63"/>
            </p:custDataLst>
          </p:nvPr>
        </p:nvSpPr>
        <p:spPr bwMode="auto">
          <a:xfrm>
            <a:off x="3244850" y="4852988"/>
            <a:ext cx="0" cy="1011237"/>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3009" name="Group 1143"/>
          <p:cNvGrpSpPr>
            <a:grpSpLocks/>
          </p:cNvGrpSpPr>
          <p:nvPr>
            <p:custDataLst>
              <p:tags r:id="rId64"/>
            </p:custDataLst>
          </p:nvPr>
        </p:nvGrpSpPr>
        <p:grpSpPr bwMode="auto">
          <a:xfrm>
            <a:off x="3414713" y="3778250"/>
            <a:ext cx="288925" cy="344488"/>
            <a:chOff x="4891" y="1600"/>
            <a:chExt cx="315" cy="408"/>
          </a:xfrm>
        </p:grpSpPr>
        <p:sp>
          <p:nvSpPr>
            <p:cNvPr id="83126" name="Freeform 1144"/>
            <p:cNvSpPr>
              <a:spLocks/>
            </p:cNvSpPr>
            <p:nvPr>
              <p:custDataLst>
                <p:tags r:id="rId166"/>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27" name="Freeform 1145"/>
            <p:cNvSpPr>
              <a:spLocks/>
            </p:cNvSpPr>
            <p:nvPr>
              <p:custDataLst>
                <p:tags r:id="rId167"/>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28" name="Line 1146"/>
            <p:cNvSpPr>
              <a:spLocks noChangeShapeType="1"/>
            </p:cNvSpPr>
            <p:nvPr>
              <p:custDataLst>
                <p:tags r:id="rId168"/>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3010" name="Line 1147"/>
          <p:cNvSpPr>
            <a:spLocks noChangeShapeType="1"/>
          </p:cNvSpPr>
          <p:nvPr>
            <p:custDataLst>
              <p:tags r:id="rId65"/>
            </p:custDataLst>
          </p:nvPr>
        </p:nvSpPr>
        <p:spPr bwMode="auto">
          <a:xfrm>
            <a:off x="3725863" y="3954463"/>
            <a:ext cx="14287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3011" name="Group 1148"/>
          <p:cNvGrpSpPr>
            <a:grpSpLocks/>
          </p:cNvGrpSpPr>
          <p:nvPr>
            <p:custDataLst>
              <p:tags r:id="rId66"/>
            </p:custDataLst>
          </p:nvPr>
        </p:nvGrpSpPr>
        <p:grpSpPr bwMode="auto">
          <a:xfrm>
            <a:off x="3433763" y="4721225"/>
            <a:ext cx="288925" cy="344488"/>
            <a:chOff x="4891" y="1600"/>
            <a:chExt cx="315" cy="408"/>
          </a:xfrm>
        </p:grpSpPr>
        <p:sp>
          <p:nvSpPr>
            <p:cNvPr id="83123" name="Freeform 1149"/>
            <p:cNvSpPr>
              <a:spLocks/>
            </p:cNvSpPr>
            <p:nvPr>
              <p:custDataLst>
                <p:tags r:id="rId163"/>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24" name="Freeform 1150"/>
            <p:cNvSpPr>
              <a:spLocks/>
            </p:cNvSpPr>
            <p:nvPr>
              <p:custDataLst>
                <p:tags r:id="rId164"/>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25" name="Line 1151"/>
            <p:cNvSpPr>
              <a:spLocks noChangeShapeType="1"/>
            </p:cNvSpPr>
            <p:nvPr>
              <p:custDataLst>
                <p:tags r:id="rId165"/>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3012" name="Line 1152"/>
          <p:cNvSpPr>
            <a:spLocks noChangeShapeType="1"/>
          </p:cNvSpPr>
          <p:nvPr>
            <p:custDataLst>
              <p:tags r:id="rId67"/>
            </p:custDataLst>
          </p:nvPr>
        </p:nvSpPr>
        <p:spPr bwMode="auto">
          <a:xfrm>
            <a:off x="3744913" y="4897438"/>
            <a:ext cx="12303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13" name="Line 1153"/>
          <p:cNvSpPr>
            <a:spLocks noChangeShapeType="1"/>
          </p:cNvSpPr>
          <p:nvPr>
            <p:custDataLst>
              <p:tags r:id="rId68"/>
            </p:custDataLst>
          </p:nvPr>
        </p:nvSpPr>
        <p:spPr bwMode="auto">
          <a:xfrm>
            <a:off x="2905125" y="3886200"/>
            <a:ext cx="5397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14" name="Line 1154"/>
          <p:cNvSpPr>
            <a:spLocks noChangeShapeType="1"/>
          </p:cNvSpPr>
          <p:nvPr>
            <p:custDataLst>
              <p:tags r:id="rId69"/>
            </p:custDataLst>
          </p:nvPr>
        </p:nvSpPr>
        <p:spPr bwMode="auto">
          <a:xfrm>
            <a:off x="3249613" y="4027488"/>
            <a:ext cx="182562" cy="0"/>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15" name="Line 1155"/>
          <p:cNvSpPr>
            <a:spLocks noChangeShapeType="1"/>
          </p:cNvSpPr>
          <p:nvPr>
            <p:custDataLst>
              <p:tags r:id="rId70"/>
            </p:custDataLst>
          </p:nvPr>
        </p:nvSpPr>
        <p:spPr bwMode="auto">
          <a:xfrm>
            <a:off x="3251200" y="4957763"/>
            <a:ext cx="182563" cy="0"/>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16" name="Line 1156"/>
          <p:cNvSpPr>
            <a:spLocks noChangeShapeType="1"/>
          </p:cNvSpPr>
          <p:nvPr>
            <p:custDataLst>
              <p:tags r:id="rId71"/>
            </p:custDataLst>
          </p:nvPr>
        </p:nvSpPr>
        <p:spPr bwMode="auto">
          <a:xfrm>
            <a:off x="3243263" y="4016375"/>
            <a:ext cx="0" cy="741363"/>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17" name="Line 1157"/>
          <p:cNvSpPr>
            <a:spLocks noChangeShapeType="1"/>
          </p:cNvSpPr>
          <p:nvPr>
            <p:custDataLst>
              <p:tags r:id="rId72"/>
            </p:custDataLst>
          </p:nvPr>
        </p:nvSpPr>
        <p:spPr bwMode="auto">
          <a:xfrm>
            <a:off x="2709863" y="4813300"/>
            <a:ext cx="7302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3018" name="Group 1158"/>
          <p:cNvGrpSpPr>
            <a:grpSpLocks/>
          </p:cNvGrpSpPr>
          <p:nvPr>
            <p:custDataLst>
              <p:tags r:id="rId73"/>
            </p:custDataLst>
          </p:nvPr>
        </p:nvGrpSpPr>
        <p:grpSpPr bwMode="auto">
          <a:xfrm rot="5400000">
            <a:off x="5057775" y="4032250"/>
            <a:ext cx="195263" cy="233363"/>
            <a:chOff x="4891" y="1600"/>
            <a:chExt cx="315" cy="408"/>
          </a:xfrm>
        </p:grpSpPr>
        <p:sp>
          <p:nvSpPr>
            <p:cNvPr id="83120" name="Freeform 1159"/>
            <p:cNvSpPr>
              <a:spLocks/>
            </p:cNvSpPr>
            <p:nvPr>
              <p:custDataLst>
                <p:tags r:id="rId160"/>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21" name="Freeform 1160"/>
            <p:cNvSpPr>
              <a:spLocks/>
            </p:cNvSpPr>
            <p:nvPr>
              <p:custDataLst>
                <p:tags r:id="rId161"/>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22" name="Line 1161"/>
            <p:cNvSpPr>
              <a:spLocks noChangeShapeType="1"/>
            </p:cNvSpPr>
            <p:nvPr>
              <p:custDataLst>
                <p:tags r:id="rId162"/>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3019" name="Group 1162"/>
          <p:cNvGrpSpPr>
            <a:grpSpLocks/>
          </p:cNvGrpSpPr>
          <p:nvPr>
            <p:custDataLst>
              <p:tags r:id="rId74"/>
            </p:custDataLst>
          </p:nvPr>
        </p:nvGrpSpPr>
        <p:grpSpPr bwMode="auto">
          <a:xfrm rot="5400000">
            <a:off x="4860925" y="4978400"/>
            <a:ext cx="195263" cy="233363"/>
            <a:chOff x="4891" y="1600"/>
            <a:chExt cx="315" cy="408"/>
          </a:xfrm>
        </p:grpSpPr>
        <p:sp>
          <p:nvSpPr>
            <p:cNvPr id="83117" name="Freeform 1163"/>
            <p:cNvSpPr>
              <a:spLocks/>
            </p:cNvSpPr>
            <p:nvPr>
              <p:custDataLst>
                <p:tags r:id="rId157"/>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18" name="Freeform 1164"/>
            <p:cNvSpPr>
              <a:spLocks/>
            </p:cNvSpPr>
            <p:nvPr>
              <p:custDataLst>
                <p:tags r:id="rId158"/>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19" name="Line 1165"/>
            <p:cNvSpPr>
              <a:spLocks noChangeShapeType="1"/>
            </p:cNvSpPr>
            <p:nvPr>
              <p:custDataLst>
                <p:tags r:id="rId159"/>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3020" name="Group 1166"/>
          <p:cNvGrpSpPr>
            <a:grpSpLocks/>
          </p:cNvGrpSpPr>
          <p:nvPr>
            <p:custDataLst>
              <p:tags r:id="rId75"/>
            </p:custDataLst>
          </p:nvPr>
        </p:nvGrpSpPr>
        <p:grpSpPr bwMode="auto">
          <a:xfrm rot="5400000">
            <a:off x="6272212" y="4978401"/>
            <a:ext cx="195263" cy="233362"/>
            <a:chOff x="4891" y="1600"/>
            <a:chExt cx="315" cy="408"/>
          </a:xfrm>
        </p:grpSpPr>
        <p:sp>
          <p:nvSpPr>
            <p:cNvPr id="83114" name="Freeform 1167"/>
            <p:cNvSpPr>
              <a:spLocks/>
            </p:cNvSpPr>
            <p:nvPr>
              <p:custDataLst>
                <p:tags r:id="rId154"/>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15" name="Freeform 1168"/>
            <p:cNvSpPr>
              <a:spLocks/>
            </p:cNvSpPr>
            <p:nvPr>
              <p:custDataLst>
                <p:tags r:id="rId155"/>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16" name="Line 1169"/>
            <p:cNvSpPr>
              <a:spLocks noChangeShapeType="1"/>
            </p:cNvSpPr>
            <p:nvPr>
              <p:custDataLst>
                <p:tags r:id="rId156"/>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3021" name="Group 1170"/>
          <p:cNvGrpSpPr>
            <a:grpSpLocks/>
          </p:cNvGrpSpPr>
          <p:nvPr>
            <p:custDataLst>
              <p:tags r:id="rId76"/>
            </p:custDataLst>
          </p:nvPr>
        </p:nvGrpSpPr>
        <p:grpSpPr bwMode="auto">
          <a:xfrm rot="5400000">
            <a:off x="7781925" y="4978400"/>
            <a:ext cx="195263" cy="233363"/>
            <a:chOff x="4891" y="1600"/>
            <a:chExt cx="315" cy="408"/>
          </a:xfrm>
        </p:grpSpPr>
        <p:sp>
          <p:nvSpPr>
            <p:cNvPr id="83111" name="Freeform 1171"/>
            <p:cNvSpPr>
              <a:spLocks/>
            </p:cNvSpPr>
            <p:nvPr>
              <p:custDataLst>
                <p:tags r:id="rId151"/>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12" name="Freeform 1172"/>
            <p:cNvSpPr>
              <a:spLocks/>
            </p:cNvSpPr>
            <p:nvPr>
              <p:custDataLst>
                <p:tags r:id="rId152"/>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13" name="Line 1173"/>
            <p:cNvSpPr>
              <a:spLocks noChangeShapeType="1"/>
            </p:cNvSpPr>
            <p:nvPr>
              <p:custDataLst>
                <p:tags r:id="rId153"/>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3022" name="Group 1174"/>
          <p:cNvGrpSpPr>
            <a:grpSpLocks/>
          </p:cNvGrpSpPr>
          <p:nvPr>
            <p:custDataLst>
              <p:tags r:id="rId77"/>
            </p:custDataLst>
          </p:nvPr>
        </p:nvGrpSpPr>
        <p:grpSpPr bwMode="auto">
          <a:xfrm rot="5400000">
            <a:off x="6645275" y="4032250"/>
            <a:ext cx="195263" cy="233363"/>
            <a:chOff x="4891" y="1600"/>
            <a:chExt cx="315" cy="408"/>
          </a:xfrm>
        </p:grpSpPr>
        <p:sp>
          <p:nvSpPr>
            <p:cNvPr id="83108" name="Freeform 1175"/>
            <p:cNvSpPr>
              <a:spLocks/>
            </p:cNvSpPr>
            <p:nvPr>
              <p:custDataLst>
                <p:tags r:id="rId148"/>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09" name="Freeform 1176"/>
            <p:cNvSpPr>
              <a:spLocks/>
            </p:cNvSpPr>
            <p:nvPr>
              <p:custDataLst>
                <p:tags r:id="rId149"/>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10" name="Line 1177"/>
            <p:cNvSpPr>
              <a:spLocks noChangeShapeType="1"/>
            </p:cNvSpPr>
            <p:nvPr>
              <p:custDataLst>
                <p:tags r:id="rId150"/>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3023" name="Group 1178"/>
          <p:cNvGrpSpPr>
            <a:grpSpLocks/>
          </p:cNvGrpSpPr>
          <p:nvPr>
            <p:custDataLst>
              <p:tags r:id="rId78"/>
            </p:custDataLst>
          </p:nvPr>
        </p:nvGrpSpPr>
        <p:grpSpPr bwMode="auto">
          <a:xfrm rot="5400000">
            <a:off x="8016875" y="4032250"/>
            <a:ext cx="195263" cy="233363"/>
            <a:chOff x="4891" y="1600"/>
            <a:chExt cx="315" cy="408"/>
          </a:xfrm>
        </p:grpSpPr>
        <p:sp>
          <p:nvSpPr>
            <p:cNvPr id="83105" name="Freeform 1179"/>
            <p:cNvSpPr>
              <a:spLocks/>
            </p:cNvSpPr>
            <p:nvPr>
              <p:custDataLst>
                <p:tags r:id="rId145"/>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06" name="Freeform 1180"/>
            <p:cNvSpPr>
              <a:spLocks/>
            </p:cNvSpPr>
            <p:nvPr>
              <p:custDataLst>
                <p:tags r:id="rId146"/>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07" name="Line 1181"/>
            <p:cNvSpPr>
              <a:spLocks noChangeShapeType="1"/>
            </p:cNvSpPr>
            <p:nvPr>
              <p:custDataLst>
                <p:tags r:id="rId147"/>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3024" name="Line 1182"/>
          <p:cNvSpPr>
            <a:spLocks noChangeShapeType="1"/>
          </p:cNvSpPr>
          <p:nvPr>
            <p:custDataLst>
              <p:tags r:id="rId79"/>
            </p:custDataLst>
          </p:nvPr>
        </p:nvSpPr>
        <p:spPr bwMode="auto">
          <a:xfrm>
            <a:off x="5254625" y="3954463"/>
            <a:ext cx="15001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25" name="Line 1183"/>
          <p:cNvSpPr>
            <a:spLocks noChangeShapeType="1"/>
          </p:cNvSpPr>
          <p:nvPr>
            <p:custDataLst>
              <p:tags r:id="rId80"/>
            </p:custDataLst>
          </p:nvPr>
        </p:nvSpPr>
        <p:spPr bwMode="auto">
          <a:xfrm>
            <a:off x="6827838" y="3954463"/>
            <a:ext cx="12461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26" name="Line 1184"/>
          <p:cNvSpPr>
            <a:spLocks noChangeShapeType="1"/>
          </p:cNvSpPr>
          <p:nvPr>
            <p:custDataLst>
              <p:tags r:id="rId81"/>
            </p:custDataLst>
          </p:nvPr>
        </p:nvSpPr>
        <p:spPr bwMode="auto">
          <a:xfrm>
            <a:off x="8070850" y="3946525"/>
            <a:ext cx="0" cy="111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27" name="Line 1185"/>
          <p:cNvSpPr>
            <a:spLocks noChangeShapeType="1"/>
          </p:cNvSpPr>
          <p:nvPr>
            <p:custDataLst>
              <p:tags r:id="rId82"/>
            </p:custDataLst>
          </p:nvPr>
        </p:nvSpPr>
        <p:spPr bwMode="auto">
          <a:xfrm>
            <a:off x="6691313" y="3956050"/>
            <a:ext cx="0" cy="103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28" name="Line 1186"/>
          <p:cNvSpPr>
            <a:spLocks noChangeShapeType="1"/>
          </p:cNvSpPr>
          <p:nvPr>
            <p:custDataLst>
              <p:tags r:id="rId83"/>
            </p:custDataLst>
          </p:nvPr>
        </p:nvSpPr>
        <p:spPr bwMode="auto">
          <a:xfrm>
            <a:off x="5094288" y="3946525"/>
            <a:ext cx="0" cy="103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29" name="Line 1187"/>
          <p:cNvSpPr>
            <a:spLocks noChangeShapeType="1"/>
          </p:cNvSpPr>
          <p:nvPr>
            <p:custDataLst>
              <p:tags r:id="rId84"/>
            </p:custDataLst>
          </p:nvPr>
        </p:nvSpPr>
        <p:spPr bwMode="auto">
          <a:xfrm>
            <a:off x="4906963" y="4889500"/>
            <a:ext cx="0" cy="103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30" name="Line 1188"/>
          <p:cNvSpPr>
            <a:spLocks noChangeShapeType="1"/>
          </p:cNvSpPr>
          <p:nvPr>
            <p:custDataLst>
              <p:tags r:id="rId85"/>
            </p:custDataLst>
          </p:nvPr>
        </p:nvSpPr>
        <p:spPr bwMode="auto">
          <a:xfrm>
            <a:off x="5065713" y="4900613"/>
            <a:ext cx="12763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31" name="Line 1189"/>
          <p:cNvSpPr>
            <a:spLocks noChangeShapeType="1"/>
          </p:cNvSpPr>
          <p:nvPr>
            <p:custDataLst>
              <p:tags r:id="rId86"/>
            </p:custDataLst>
          </p:nvPr>
        </p:nvSpPr>
        <p:spPr bwMode="auto">
          <a:xfrm>
            <a:off x="6496050" y="4900613"/>
            <a:ext cx="13414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32" name="Line 1190"/>
          <p:cNvSpPr>
            <a:spLocks noChangeShapeType="1"/>
          </p:cNvSpPr>
          <p:nvPr>
            <p:custDataLst>
              <p:tags r:id="rId87"/>
            </p:custDataLst>
          </p:nvPr>
        </p:nvSpPr>
        <p:spPr bwMode="auto">
          <a:xfrm>
            <a:off x="7835900" y="4886325"/>
            <a:ext cx="0" cy="103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33" name="Line 1191"/>
          <p:cNvSpPr>
            <a:spLocks noChangeShapeType="1"/>
          </p:cNvSpPr>
          <p:nvPr>
            <p:custDataLst>
              <p:tags r:id="rId88"/>
            </p:custDataLst>
          </p:nvPr>
        </p:nvSpPr>
        <p:spPr bwMode="auto">
          <a:xfrm>
            <a:off x="6313488" y="4887913"/>
            <a:ext cx="0" cy="1031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34" name="Line 1192"/>
          <p:cNvSpPr>
            <a:spLocks noChangeShapeType="1"/>
          </p:cNvSpPr>
          <p:nvPr>
            <p:custDataLst>
              <p:tags r:id="rId89"/>
            </p:custDataLst>
          </p:nvPr>
        </p:nvSpPr>
        <p:spPr bwMode="auto">
          <a:xfrm>
            <a:off x="5170488" y="4240213"/>
            <a:ext cx="0" cy="611187"/>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35" name="Line 1193"/>
          <p:cNvSpPr>
            <a:spLocks noChangeShapeType="1"/>
          </p:cNvSpPr>
          <p:nvPr>
            <p:custDataLst>
              <p:tags r:id="rId90"/>
            </p:custDataLst>
          </p:nvPr>
        </p:nvSpPr>
        <p:spPr bwMode="auto">
          <a:xfrm>
            <a:off x="6743700" y="4257675"/>
            <a:ext cx="0" cy="6111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36" name="Line 1194"/>
          <p:cNvSpPr>
            <a:spLocks noChangeShapeType="1"/>
          </p:cNvSpPr>
          <p:nvPr>
            <p:custDataLst>
              <p:tags r:id="rId91"/>
            </p:custDataLst>
          </p:nvPr>
        </p:nvSpPr>
        <p:spPr bwMode="auto">
          <a:xfrm>
            <a:off x="8126413" y="4267200"/>
            <a:ext cx="0" cy="13096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3037" name="Group 1195"/>
          <p:cNvGrpSpPr>
            <a:grpSpLocks/>
          </p:cNvGrpSpPr>
          <p:nvPr>
            <p:custDataLst>
              <p:tags r:id="rId92"/>
            </p:custDataLst>
          </p:nvPr>
        </p:nvGrpSpPr>
        <p:grpSpPr bwMode="auto">
          <a:xfrm rot="5400000">
            <a:off x="7847807" y="5520531"/>
            <a:ext cx="304800" cy="388937"/>
            <a:chOff x="4734" y="3053"/>
            <a:chExt cx="656" cy="491"/>
          </a:xfrm>
        </p:grpSpPr>
        <p:grpSp>
          <p:nvGrpSpPr>
            <p:cNvPr id="83099" name="Group 1196"/>
            <p:cNvGrpSpPr>
              <a:grpSpLocks/>
            </p:cNvGrpSpPr>
            <p:nvPr/>
          </p:nvGrpSpPr>
          <p:grpSpPr bwMode="auto">
            <a:xfrm>
              <a:off x="4734" y="3053"/>
              <a:ext cx="648" cy="254"/>
              <a:chOff x="4734" y="3053"/>
              <a:chExt cx="648" cy="254"/>
            </a:xfrm>
          </p:grpSpPr>
          <p:sp>
            <p:nvSpPr>
              <p:cNvPr id="83103" name="Freeform 1197"/>
              <p:cNvSpPr>
                <a:spLocks/>
              </p:cNvSpPr>
              <p:nvPr>
                <p:custDataLst>
                  <p:tags r:id="rId143"/>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04" name="Freeform 1198"/>
              <p:cNvSpPr>
                <a:spLocks/>
              </p:cNvSpPr>
              <p:nvPr>
                <p:custDataLst>
                  <p:tags r:id="rId14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3100" name="Group 1199"/>
            <p:cNvGrpSpPr>
              <a:grpSpLocks/>
            </p:cNvGrpSpPr>
            <p:nvPr/>
          </p:nvGrpSpPr>
          <p:grpSpPr bwMode="auto">
            <a:xfrm flipV="1">
              <a:off x="4742" y="3290"/>
              <a:ext cx="648" cy="254"/>
              <a:chOff x="4734" y="3053"/>
              <a:chExt cx="648" cy="254"/>
            </a:xfrm>
          </p:grpSpPr>
          <p:sp>
            <p:nvSpPr>
              <p:cNvPr id="83101" name="Freeform 1200"/>
              <p:cNvSpPr>
                <a:spLocks/>
              </p:cNvSpPr>
              <p:nvPr>
                <p:custDataLst>
                  <p:tags r:id="rId141"/>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02" name="Freeform 1201"/>
              <p:cNvSpPr>
                <a:spLocks/>
              </p:cNvSpPr>
              <p:nvPr>
                <p:custDataLst>
                  <p:tags r:id="rId14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83038" name="Group 1202"/>
          <p:cNvGrpSpPr>
            <a:grpSpLocks/>
          </p:cNvGrpSpPr>
          <p:nvPr>
            <p:custDataLst>
              <p:tags r:id="rId93"/>
            </p:custDataLst>
          </p:nvPr>
        </p:nvGrpSpPr>
        <p:grpSpPr bwMode="auto">
          <a:xfrm rot="5400000">
            <a:off x="6414294" y="5698331"/>
            <a:ext cx="304800" cy="522288"/>
            <a:chOff x="4734" y="3053"/>
            <a:chExt cx="656" cy="491"/>
          </a:xfrm>
        </p:grpSpPr>
        <p:grpSp>
          <p:nvGrpSpPr>
            <p:cNvPr id="83093" name="Group 1203"/>
            <p:cNvGrpSpPr>
              <a:grpSpLocks/>
            </p:cNvGrpSpPr>
            <p:nvPr/>
          </p:nvGrpSpPr>
          <p:grpSpPr bwMode="auto">
            <a:xfrm>
              <a:off x="4734" y="3053"/>
              <a:ext cx="648" cy="254"/>
              <a:chOff x="4734" y="3053"/>
              <a:chExt cx="648" cy="254"/>
            </a:xfrm>
          </p:grpSpPr>
          <p:sp>
            <p:nvSpPr>
              <p:cNvPr id="83097" name="Freeform 1204"/>
              <p:cNvSpPr>
                <a:spLocks/>
              </p:cNvSpPr>
              <p:nvPr>
                <p:custDataLst>
                  <p:tags r:id="rId139"/>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098" name="Freeform 1205"/>
              <p:cNvSpPr>
                <a:spLocks/>
              </p:cNvSpPr>
              <p:nvPr>
                <p:custDataLst>
                  <p:tags r:id="rId14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3094" name="Group 1206"/>
            <p:cNvGrpSpPr>
              <a:grpSpLocks/>
            </p:cNvGrpSpPr>
            <p:nvPr/>
          </p:nvGrpSpPr>
          <p:grpSpPr bwMode="auto">
            <a:xfrm flipV="1">
              <a:off x="4742" y="3290"/>
              <a:ext cx="648" cy="254"/>
              <a:chOff x="4734" y="3053"/>
              <a:chExt cx="648" cy="254"/>
            </a:xfrm>
          </p:grpSpPr>
          <p:sp>
            <p:nvSpPr>
              <p:cNvPr id="83095" name="Freeform 1207"/>
              <p:cNvSpPr>
                <a:spLocks/>
              </p:cNvSpPr>
              <p:nvPr>
                <p:custDataLst>
                  <p:tags r:id="rId137"/>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096" name="Freeform 1208"/>
              <p:cNvSpPr>
                <a:spLocks/>
              </p:cNvSpPr>
              <p:nvPr>
                <p:custDataLst>
                  <p:tags r:id="rId13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83039" name="Group 1209"/>
          <p:cNvGrpSpPr>
            <a:grpSpLocks/>
          </p:cNvGrpSpPr>
          <p:nvPr>
            <p:custDataLst>
              <p:tags r:id="rId94"/>
            </p:custDataLst>
          </p:nvPr>
        </p:nvGrpSpPr>
        <p:grpSpPr bwMode="auto">
          <a:xfrm rot="5400000">
            <a:off x="4907757" y="6022181"/>
            <a:ext cx="304800" cy="388937"/>
            <a:chOff x="4734" y="3053"/>
            <a:chExt cx="656" cy="491"/>
          </a:xfrm>
        </p:grpSpPr>
        <p:grpSp>
          <p:nvGrpSpPr>
            <p:cNvPr id="83087" name="Group 1210"/>
            <p:cNvGrpSpPr>
              <a:grpSpLocks/>
            </p:cNvGrpSpPr>
            <p:nvPr/>
          </p:nvGrpSpPr>
          <p:grpSpPr bwMode="auto">
            <a:xfrm>
              <a:off x="4734" y="3053"/>
              <a:ext cx="648" cy="254"/>
              <a:chOff x="4734" y="3053"/>
              <a:chExt cx="648" cy="254"/>
            </a:xfrm>
          </p:grpSpPr>
          <p:sp>
            <p:nvSpPr>
              <p:cNvPr id="83091" name="Freeform 1211"/>
              <p:cNvSpPr>
                <a:spLocks/>
              </p:cNvSpPr>
              <p:nvPr>
                <p:custDataLst>
                  <p:tags r:id="rId135"/>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092" name="Freeform 1212"/>
              <p:cNvSpPr>
                <a:spLocks/>
              </p:cNvSpPr>
              <p:nvPr>
                <p:custDataLst>
                  <p:tags r:id="rId13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3088" name="Group 1213"/>
            <p:cNvGrpSpPr>
              <a:grpSpLocks/>
            </p:cNvGrpSpPr>
            <p:nvPr/>
          </p:nvGrpSpPr>
          <p:grpSpPr bwMode="auto">
            <a:xfrm flipV="1">
              <a:off x="4742" y="3290"/>
              <a:ext cx="648" cy="254"/>
              <a:chOff x="4734" y="3053"/>
              <a:chExt cx="648" cy="254"/>
            </a:xfrm>
          </p:grpSpPr>
          <p:sp>
            <p:nvSpPr>
              <p:cNvPr id="83089" name="Freeform 1214"/>
              <p:cNvSpPr>
                <a:spLocks/>
              </p:cNvSpPr>
              <p:nvPr>
                <p:custDataLst>
                  <p:tags r:id="rId133"/>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090" name="Freeform 1215"/>
              <p:cNvSpPr>
                <a:spLocks/>
              </p:cNvSpPr>
              <p:nvPr>
                <p:custDataLst>
                  <p:tags r:id="rId13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83040" name="Line 1216"/>
          <p:cNvSpPr>
            <a:spLocks noChangeShapeType="1"/>
          </p:cNvSpPr>
          <p:nvPr>
            <p:custDataLst>
              <p:tags r:id="rId95"/>
            </p:custDataLst>
          </p:nvPr>
        </p:nvSpPr>
        <p:spPr bwMode="auto">
          <a:xfrm>
            <a:off x="7881938" y="5197475"/>
            <a:ext cx="0" cy="38893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1" name="Line 1217"/>
          <p:cNvSpPr>
            <a:spLocks noChangeShapeType="1"/>
          </p:cNvSpPr>
          <p:nvPr>
            <p:custDataLst>
              <p:tags r:id="rId96"/>
            </p:custDataLst>
          </p:nvPr>
        </p:nvSpPr>
        <p:spPr bwMode="auto">
          <a:xfrm>
            <a:off x="6745288" y="4933950"/>
            <a:ext cx="0" cy="8890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2" name="Line 1218"/>
          <p:cNvSpPr>
            <a:spLocks noChangeShapeType="1"/>
          </p:cNvSpPr>
          <p:nvPr>
            <p:custDataLst>
              <p:tags r:id="rId97"/>
            </p:custDataLst>
          </p:nvPr>
        </p:nvSpPr>
        <p:spPr bwMode="auto">
          <a:xfrm>
            <a:off x="6373813" y="5181600"/>
            <a:ext cx="0" cy="64293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3" name="Line 1219"/>
          <p:cNvSpPr>
            <a:spLocks noChangeShapeType="1"/>
          </p:cNvSpPr>
          <p:nvPr>
            <p:custDataLst>
              <p:tags r:id="rId98"/>
            </p:custDataLst>
          </p:nvPr>
        </p:nvSpPr>
        <p:spPr bwMode="auto">
          <a:xfrm>
            <a:off x="4954588" y="5222875"/>
            <a:ext cx="0" cy="87312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4" name="Line 1220"/>
          <p:cNvSpPr>
            <a:spLocks noChangeShapeType="1"/>
          </p:cNvSpPr>
          <p:nvPr>
            <p:custDataLst>
              <p:tags r:id="rId99"/>
            </p:custDataLst>
          </p:nvPr>
        </p:nvSpPr>
        <p:spPr bwMode="auto">
          <a:xfrm>
            <a:off x="5170488" y="4922838"/>
            <a:ext cx="0" cy="116681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5" name="Line 1221"/>
          <p:cNvSpPr>
            <a:spLocks noChangeShapeType="1"/>
          </p:cNvSpPr>
          <p:nvPr>
            <p:custDataLst>
              <p:tags r:id="rId100"/>
            </p:custDataLst>
          </p:nvPr>
        </p:nvSpPr>
        <p:spPr bwMode="auto">
          <a:xfrm>
            <a:off x="6561138" y="6103938"/>
            <a:ext cx="0" cy="103187"/>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6" name="Line 1222"/>
          <p:cNvSpPr>
            <a:spLocks noChangeShapeType="1"/>
          </p:cNvSpPr>
          <p:nvPr>
            <p:custDataLst>
              <p:tags r:id="rId101"/>
            </p:custDataLst>
          </p:nvPr>
        </p:nvSpPr>
        <p:spPr bwMode="auto">
          <a:xfrm>
            <a:off x="7999413" y="5883275"/>
            <a:ext cx="0" cy="1031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7" name="Line 1223"/>
          <p:cNvSpPr>
            <a:spLocks noChangeShapeType="1"/>
          </p:cNvSpPr>
          <p:nvPr>
            <p:custDataLst>
              <p:tags r:id="rId102"/>
            </p:custDataLst>
          </p:nvPr>
        </p:nvSpPr>
        <p:spPr bwMode="auto">
          <a:xfrm>
            <a:off x="5049838" y="6369050"/>
            <a:ext cx="0" cy="1031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8" name="Line 1224"/>
          <p:cNvSpPr>
            <a:spLocks noChangeShapeType="1"/>
          </p:cNvSpPr>
          <p:nvPr>
            <p:custDataLst>
              <p:tags r:id="rId103"/>
            </p:custDataLst>
          </p:nvPr>
        </p:nvSpPr>
        <p:spPr bwMode="auto">
          <a:xfrm>
            <a:off x="5051425" y="6465888"/>
            <a:ext cx="2538413"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9" name="Line 1225"/>
          <p:cNvSpPr>
            <a:spLocks noChangeShapeType="1"/>
          </p:cNvSpPr>
          <p:nvPr>
            <p:custDataLst>
              <p:tags r:id="rId104"/>
            </p:custDataLst>
          </p:nvPr>
        </p:nvSpPr>
        <p:spPr bwMode="auto">
          <a:xfrm>
            <a:off x="6569075" y="6213475"/>
            <a:ext cx="165735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0" name="Line 1226"/>
          <p:cNvSpPr>
            <a:spLocks noChangeShapeType="1"/>
          </p:cNvSpPr>
          <p:nvPr>
            <p:custDataLst>
              <p:tags r:id="rId105"/>
            </p:custDataLst>
          </p:nvPr>
        </p:nvSpPr>
        <p:spPr bwMode="auto">
          <a:xfrm>
            <a:off x="8015288" y="5984875"/>
            <a:ext cx="808037"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1" name="Text Box 1227"/>
          <p:cNvSpPr txBox="1">
            <a:spLocks noChangeArrowheads="1"/>
          </p:cNvSpPr>
          <p:nvPr>
            <p:custDataLst>
              <p:tags r:id="rId106"/>
            </p:custDataLst>
          </p:nvPr>
        </p:nvSpPr>
        <p:spPr bwMode="auto">
          <a:xfrm>
            <a:off x="7162800" y="6503988"/>
            <a:ext cx="18780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0000FF"/>
                </a:solidFill>
                <a:latin typeface="Comic Sans MS" pitchFamily="-106" charset="0"/>
              </a:rPr>
              <a:t>3 data output bits</a:t>
            </a:r>
          </a:p>
        </p:txBody>
      </p:sp>
      <p:sp>
        <p:nvSpPr>
          <p:cNvPr id="83052" name="Line 1228"/>
          <p:cNvSpPr>
            <a:spLocks noChangeShapeType="1"/>
          </p:cNvSpPr>
          <p:nvPr>
            <p:custDataLst>
              <p:tags r:id="rId107"/>
            </p:custDataLst>
          </p:nvPr>
        </p:nvSpPr>
        <p:spPr bwMode="auto">
          <a:xfrm>
            <a:off x="2900363" y="3452813"/>
            <a:ext cx="0" cy="4286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3" name="Line 1229"/>
          <p:cNvSpPr>
            <a:spLocks noChangeShapeType="1"/>
          </p:cNvSpPr>
          <p:nvPr>
            <p:custDataLst>
              <p:tags r:id="rId108"/>
            </p:custDataLst>
          </p:nvPr>
        </p:nvSpPr>
        <p:spPr bwMode="auto">
          <a:xfrm>
            <a:off x="2711450" y="3406775"/>
            <a:ext cx="0" cy="14049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4" name="Line 1230"/>
          <p:cNvSpPr>
            <a:spLocks noChangeShapeType="1"/>
          </p:cNvSpPr>
          <p:nvPr>
            <p:custDataLst>
              <p:tags r:id="rId109"/>
            </p:custDataLst>
          </p:nvPr>
        </p:nvSpPr>
        <p:spPr bwMode="auto">
          <a:xfrm>
            <a:off x="3076575" y="3448050"/>
            <a:ext cx="0" cy="392113"/>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5" name="Line 1231"/>
          <p:cNvSpPr>
            <a:spLocks noChangeShapeType="1"/>
          </p:cNvSpPr>
          <p:nvPr>
            <p:custDataLst>
              <p:tags r:id="rId110"/>
            </p:custDataLst>
          </p:nvPr>
        </p:nvSpPr>
        <p:spPr bwMode="auto">
          <a:xfrm>
            <a:off x="3081338" y="3943350"/>
            <a:ext cx="0" cy="828675"/>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6" name="Line 1232"/>
          <p:cNvSpPr>
            <a:spLocks noChangeShapeType="1"/>
          </p:cNvSpPr>
          <p:nvPr>
            <p:custDataLst>
              <p:tags r:id="rId111"/>
            </p:custDataLst>
          </p:nvPr>
        </p:nvSpPr>
        <p:spPr bwMode="auto">
          <a:xfrm>
            <a:off x="3081338" y="4884738"/>
            <a:ext cx="0" cy="677862"/>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7" name="Line 1233"/>
          <p:cNvSpPr>
            <a:spLocks noChangeShapeType="1"/>
          </p:cNvSpPr>
          <p:nvPr>
            <p:custDataLst>
              <p:tags r:id="rId112"/>
            </p:custDataLst>
          </p:nvPr>
        </p:nvSpPr>
        <p:spPr bwMode="auto">
          <a:xfrm>
            <a:off x="5010150" y="3981450"/>
            <a:ext cx="0" cy="100806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8" name="Line 1234"/>
          <p:cNvSpPr>
            <a:spLocks noChangeShapeType="1"/>
          </p:cNvSpPr>
          <p:nvPr>
            <p:custDataLst>
              <p:tags r:id="rId113"/>
            </p:custDataLst>
          </p:nvPr>
        </p:nvSpPr>
        <p:spPr bwMode="auto">
          <a:xfrm>
            <a:off x="6413500" y="3381375"/>
            <a:ext cx="0" cy="52387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9" name="Line 1235"/>
          <p:cNvSpPr>
            <a:spLocks noChangeShapeType="1"/>
          </p:cNvSpPr>
          <p:nvPr>
            <p:custDataLst>
              <p:tags r:id="rId114"/>
            </p:custDataLst>
          </p:nvPr>
        </p:nvSpPr>
        <p:spPr bwMode="auto">
          <a:xfrm>
            <a:off x="6413500" y="3998913"/>
            <a:ext cx="0" cy="9842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60" name="Line 1236"/>
          <p:cNvSpPr>
            <a:spLocks noChangeShapeType="1"/>
          </p:cNvSpPr>
          <p:nvPr>
            <p:custDataLst>
              <p:tags r:id="rId115"/>
            </p:custDataLst>
          </p:nvPr>
        </p:nvSpPr>
        <p:spPr bwMode="auto">
          <a:xfrm>
            <a:off x="5010150" y="3389313"/>
            <a:ext cx="0" cy="52387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61" name="Line 1237"/>
          <p:cNvSpPr>
            <a:spLocks noChangeShapeType="1"/>
          </p:cNvSpPr>
          <p:nvPr>
            <p:custDataLst>
              <p:tags r:id="rId116"/>
            </p:custDataLst>
          </p:nvPr>
        </p:nvSpPr>
        <p:spPr bwMode="auto">
          <a:xfrm>
            <a:off x="5503863" y="3113088"/>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62" name="Line 1238"/>
          <p:cNvSpPr>
            <a:spLocks noChangeShapeType="1"/>
          </p:cNvSpPr>
          <p:nvPr>
            <p:custDataLst>
              <p:tags r:id="rId117"/>
            </p:custDataLst>
          </p:nvPr>
        </p:nvSpPr>
        <p:spPr bwMode="auto">
          <a:xfrm>
            <a:off x="5500688" y="3114675"/>
            <a:ext cx="111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63" name="Line 1239"/>
          <p:cNvSpPr>
            <a:spLocks noChangeShapeType="1"/>
          </p:cNvSpPr>
          <p:nvPr>
            <p:custDataLst>
              <p:tags r:id="rId118"/>
            </p:custDataLst>
          </p:nvPr>
        </p:nvSpPr>
        <p:spPr bwMode="auto">
          <a:xfrm>
            <a:off x="6958013" y="3122613"/>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64" name="Line 1240"/>
          <p:cNvSpPr>
            <a:spLocks noChangeShapeType="1"/>
          </p:cNvSpPr>
          <p:nvPr>
            <p:custDataLst>
              <p:tags r:id="rId119"/>
            </p:custDataLst>
          </p:nvPr>
        </p:nvSpPr>
        <p:spPr bwMode="auto">
          <a:xfrm>
            <a:off x="6954838" y="3124200"/>
            <a:ext cx="127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65" name="Line 1241"/>
          <p:cNvSpPr>
            <a:spLocks noChangeShapeType="1"/>
          </p:cNvSpPr>
          <p:nvPr>
            <p:custDataLst>
              <p:tags r:id="rId120"/>
            </p:custDataLst>
          </p:nvPr>
        </p:nvSpPr>
        <p:spPr bwMode="auto">
          <a:xfrm>
            <a:off x="5210175" y="2222500"/>
            <a:ext cx="0" cy="10795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66" name="Line 1242"/>
          <p:cNvSpPr>
            <a:spLocks noChangeShapeType="1"/>
          </p:cNvSpPr>
          <p:nvPr>
            <p:custDataLst>
              <p:tags r:id="rId121"/>
            </p:custDataLst>
          </p:nvPr>
        </p:nvSpPr>
        <p:spPr bwMode="auto">
          <a:xfrm>
            <a:off x="5210175" y="3379788"/>
            <a:ext cx="0" cy="6667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67" name="Text Box 1243"/>
          <p:cNvSpPr txBox="1">
            <a:spLocks noChangeArrowheads="1"/>
          </p:cNvSpPr>
          <p:nvPr>
            <p:custDataLst>
              <p:tags r:id="rId122"/>
            </p:custDataLst>
          </p:nvPr>
        </p:nvSpPr>
        <p:spPr bwMode="auto">
          <a:xfrm>
            <a:off x="2170113" y="4262438"/>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Arial" charset="0"/>
              </a:rPr>
              <a:t>2</a:t>
            </a:r>
          </a:p>
        </p:txBody>
      </p:sp>
      <p:sp>
        <p:nvSpPr>
          <p:cNvPr id="83068" name="Text Box 1244"/>
          <p:cNvSpPr txBox="1">
            <a:spLocks noChangeArrowheads="1"/>
          </p:cNvSpPr>
          <p:nvPr>
            <p:custDataLst>
              <p:tags r:id="rId123"/>
            </p:custDataLst>
          </p:nvPr>
        </p:nvSpPr>
        <p:spPr bwMode="auto">
          <a:xfrm>
            <a:off x="2170113" y="4594225"/>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Arial" charset="0"/>
              </a:rPr>
              <a:t>3</a:t>
            </a:r>
          </a:p>
        </p:txBody>
      </p:sp>
      <p:sp>
        <p:nvSpPr>
          <p:cNvPr id="83069" name="Line 1245"/>
          <p:cNvSpPr>
            <a:spLocks noChangeShapeType="1"/>
          </p:cNvSpPr>
          <p:nvPr>
            <p:custDataLst>
              <p:tags r:id="rId124"/>
            </p:custDataLst>
          </p:nvPr>
        </p:nvSpPr>
        <p:spPr bwMode="auto">
          <a:xfrm>
            <a:off x="2411413" y="4410075"/>
            <a:ext cx="873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70" name="Line 1246"/>
          <p:cNvSpPr>
            <a:spLocks noChangeShapeType="1"/>
          </p:cNvSpPr>
          <p:nvPr>
            <p:custDataLst>
              <p:tags r:id="rId125"/>
            </p:custDataLst>
          </p:nvPr>
        </p:nvSpPr>
        <p:spPr bwMode="auto">
          <a:xfrm>
            <a:off x="2414588" y="4748213"/>
            <a:ext cx="873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71" name="Line 1247"/>
          <p:cNvSpPr>
            <a:spLocks noChangeShapeType="1"/>
          </p:cNvSpPr>
          <p:nvPr>
            <p:custDataLst>
              <p:tags r:id="rId126"/>
            </p:custDataLst>
          </p:nvPr>
        </p:nvSpPr>
        <p:spPr bwMode="auto">
          <a:xfrm>
            <a:off x="6780213" y="1728788"/>
            <a:ext cx="0" cy="40481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72" name="Line 1248"/>
          <p:cNvSpPr>
            <a:spLocks noChangeShapeType="1"/>
          </p:cNvSpPr>
          <p:nvPr>
            <p:custDataLst>
              <p:tags r:id="rId127"/>
            </p:custDataLst>
          </p:nvPr>
        </p:nvSpPr>
        <p:spPr bwMode="auto">
          <a:xfrm>
            <a:off x="6786563" y="2220913"/>
            <a:ext cx="0" cy="10795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73" name="Line 1249"/>
          <p:cNvSpPr>
            <a:spLocks noChangeShapeType="1"/>
          </p:cNvSpPr>
          <p:nvPr>
            <p:custDataLst>
              <p:tags r:id="rId128"/>
            </p:custDataLst>
          </p:nvPr>
        </p:nvSpPr>
        <p:spPr bwMode="auto">
          <a:xfrm>
            <a:off x="6786563" y="3378200"/>
            <a:ext cx="0" cy="6667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74" name="Line 1250"/>
          <p:cNvSpPr>
            <a:spLocks noChangeShapeType="1"/>
          </p:cNvSpPr>
          <p:nvPr>
            <p:custDataLst>
              <p:tags r:id="rId129"/>
            </p:custDataLst>
          </p:nvPr>
        </p:nvSpPr>
        <p:spPr bwMode="auto">
          <a:xfrm>
            <a:off x="7913688" y="3981450"/>
            <a:ext cx="0" cy="100806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75" name="Text Box 1251"/>
          <p:cNvSpPr txBox="1">
            <a:spLocks noChangeArrowheads="1"/>
          </p:cNvSpPr>
          <p:nvPr>
            <p:custDataLst>
              <p:tags r:id="rId130"/>
            </p:custDataLst>
          </p:nvPr>
        </p:nvSpPr>
        <p:spPr bwMode="auto">
          <a:xfrm>
            <a:off x="4830763" y="6121400"/>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900">
                <a:latin typeface="Arial" charset="0"/>
              </a:rPr>
              <a:t>OR</a:t>
            </a:r>
          </a:p>
        </p:txBody>
      </p:sp>
      <p:sp>
        <p:nvSpPr>
          <p:cNvPr id="83076" name="Text Box 1252"/>
          <p:cNvSpPr txBox="1">
            <a:spLocks noChangeArrowheads="1"/>
          </p:cNvSpPr>
          <p:nvPr>
            <p:custDataLst>
              <p:tags r:id="rId131"/>
            </p:custDataLst>
          </p:nvPr>
        </p:nvSpPr>
        <p:spPr bwMode="auto">
          <a:xfrm>
            <a:off x="6324600" y="5861050"/>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900">
                <a:latin typeface="Arial" charset="0"/>
              </a:rPr>
              <a:t>OR</a:t>
            </a:r>
          </a:p>
        </p:txBody>
      </p:sp>
      <p:sp>
        <p:nvSpPr>
          <p:cNvPr id="83077" name="Text Box 1253"/>
          <p:cNvSpPr txBox="1">
            <a:spLocks noChangeArrowheads="1"/>
          </p:cNvSpPr>
          <p:nvPr>
            <p:custDataLst>
              <p:tags r:id="rId132"/>
            </p:custDataLst>
          </p:nvPr>
        </p:nvSpPr>
        <p:spPr bwMode="auto">
          <a:xfrm>
            <a:off x="7770813" y="5616575"/>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900">
                <a:latin typeface="Arial" charset="0"/>
              </a:rPr>
              <a:t>OR</a:t>
            </a:r>
          </a:p>
        </p:txBody>
      </p:sp>
      <p:sp>
        <p:nvSpPr>
          <p:cNvPr id="83078" name="Text Box 1255"/>
          <p:cNvSpPr txBox="1">
            <a:spLocks noChangeArrowheads="1"/>
          </p:cNvSpPr>
          <p:nvPr/>
        </p:nvSpPr>
        <p:spPr bwMode="auto">
          <a:xfrm>
            <a:off x="96838" y="488950"/>
            <a:ext cx="19843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0. Make data input bits </a:t>
            </a:r>
            <a:r>
              <a:rPr lang="en-US" sz="1000" b="1">
                <a:latin typeface="Courier New" pitchFamily="-106" charset="0"/>
              </a:rPr>
              <a:t>101</a:t>
            </a:r>
          </a:p>
        </p:txBody>
      </p:sp>
      <p:sp>
        <p:nvSpPr>
          <p:cNvPr id="83079" name="Text Box 1256"/>
          <p:cNvSpPr txBox="1">
            <a:spLocks noChangeArrowheads="1"/>
          </p:cNvSpPr>
          <p:nvPr/>
        </p:nvSpPr>
        <p:spPr bwMode="auto">
          <a:xfrm>
            <a:off x="96838" y="1416050"/>
            <a:ext cx="2190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4. How do the </a:t>
            </a:r>
            <a:r>
              <a:rPr lang="en-US" sz="1400" b="1">
                <a:solidFill>
                  <a:srgbClr val="EB102C"/>
                </a:solidFill>
                <a:latin typeface="Courier New" pitchFamily="-106" charset="0"/>
              </a:rPr>
              <a:t>*</a:t>
            </a:r>
            <a:r>
              <a:rPr lang="en-US" sz="1000" b="1"/>
              <a:t> AND gates help?</a:t>
            </a:r>
          </a:p>
        </p:txBody>
      </p:sp>
      <p:sp>
        <p:nvSpPr>
          <p:cNvPr id="83080" name="Rectangle 1257"/>
          <p:cNvSpPr>
            <a:spLocks noChangeArrowheads="1"/>
          </p:cNvSpPr>
          <p:nvPr/>
        </p:nvSpPr>
        <p:spPr bwMode="auto">
          <a:xfrm>
            <a:off x="3149600" y="2025650"/>
            <a:ext cx="320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a:solidFill>
                  <a:srgbClr val="EB102C"/>
                </a:solidFill>
                <a:latin typeface="Courier New" pitchFamily="-106" charset="0"/>
              </a:rPr>
              <a:t>*</a:t>
            </a:r>
          </a:p>
        </p:txBody>
      </p:sp>
      <p:sp>
        <p:nvSpPr>
          <p:cNvPr id="83081" name="Rectangle 1258"/>
          <p:cNvSpPr>
            <a:spLocks noChangeArrowheads="1"/>
          </p:cNvSpPr>
          <p:nvPr/>
        </p:nvSpPr>
        <p:spPr bwMode="auto">
          <a:xfrm>
            <a:off x="3146425" y="3187700"/>
            <a:ext cx="320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a:solidFill>
                  <a:srgbClr val="EB102C"/>
                </a:solidFill>
                <a:latin typeface="Courier New" pitchFamily="-106" charset="0"/>
              </a:rPr>
              <a:t>*</a:t>
            </a:r>
          </a:p>
        </p:txBody>
      </p:sp>
      <p:sp>
        <p:nvSpPr>
          <p:cNvPr id="83082" name="Text Box 1259"/>
          <p:cNvSpPr txBox="1">
            <a:spLocks noChangeArrowheads="1"/>
          </p:cNvSpPr>
          <p:nvPr/>
        </p:nvSpPr>
        <p:spPr bwMode="auto">
          <a:xfrm>
            <a:off x="74613" y="68263"/>
            <a:ext cx="1525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a:t>"QUIZ"</a:t>
            </a:r>
          </a:p>
        </p:txBody>
      </p:sp>
      <p:sp>
        <p:nvSpPr>
          <p:cNvPr id="83083" name="Rectangle 1260"/>
          <p:cNvSpPr>
            <a:spLocks noChangeArrowheads="1"/>
          </p:cNvSpPr>
          <p:nvPr/>
        </p:nvSpPr>
        <p:spPr bwMode="auto">
          <a:xfrm>
            <a:off x="2278063" y="1660525"/>
            <a:ext cx="815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000" b="1"/>
              <a:t>memory location</a:t>
            </a:r>
          </a:p>
        </p:txBody>
      </p:sp>
      <p:sp>
        <p:nvSpPr>
          <p:cNvPr id="83084" name="Text Box 1271"/>
          <p:cNvSpPr txBox="1">
            <a:spLocks noChangeArrowheads="1"/>
          </p:cNvSpPr>
          <p:nvPr/>
        </p:nvSpPr>
        <p:spPr bwMode="auto">
          <a:xfrm>
            <a:off x="96838" y="730250"/>
            <a:ext cx="2438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1. Give </a:t>
            </a:r>
            <a:r>
              <a:rPr lang="en-US" sz="1000" b="1">
                <a:latin typeface="Courier New" pitchFamily="-106" charset="0"/>
              </a:rPr>
              <a:t>01</a:t>
            </a:r>
            <a:r>
              <a:rPr lang="en-US" sz="1000" b="1"/>
              <a:t> to the decoder (the 1 goes on)</a:t>
            </a:r>
          </a:p>
        </p:txBody>
      </p:sp>
      <p:sp>
        <p:nvSpPr>
          <p:cNvPr id="83085" name="Text Box 1272"/>
          <p:cNvSpPr txBox="1">
            <a:spLocks noChangeArrowheads="1"/>
          </p:cNvSpPr>
          <p:nvPr/>
        </p:nvSpPr>
        <p:spPr bwMode="auto">
          <a:xfrm>
            <a:off x="96838" y="969963"/>
            <a:ext cx="2438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2. Make the "Write Enable" high</a:t>
            </a:r>
          </a:p>
        </p:txBody>
      </p:sp>
      <p:sp>
        <p:nvSpPr>
          <p:cNvPr id="83086" name="Text Box 1273"/>
          <p:cNvSpPr txBox="1">
            <a:spLocks noChangeArrowheads="1"/>
          </p:cNvSpPr>
          <p:nvPr/>
        </p:nvSpPr>
        <p:spPr bwMode="auto">
          <a:xfrm>
            <a:off x="96838" y="1209675"/>
            <a:ext cx="2190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3. How does it all work?</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Group 1026"/>
          <p:cNvGrpSpPr>
            <a:grpSpLocks/>
          </p:cNvGrpSpPr>
          <p:nvPr>
            <p:custDataLst>
              <p:tags r:id="rId1"/>
            </p:custDataLst>
          </p:nvPr>
        </p:nvGrpSpPr>
        <p:grpSpPr bwMode="auto">
          <a:xfrm>
            <a:off x="4043363" y="1425575"/>
            <a:ext cx="3657600" cy="658813"/>
            <a:chOff x="2352" y="881"/>
            <a:chExt cx="2304" cy="415"/>
          </a:xfrm>
        </p:grpSpPr>
        <p:grpSp>
          <p:nvGrpSpPr>
            <p:cNvPr id="84181" name="Group 1027"/>
            <p:cNvGrpSpPr>
              <a:grpSpLocks/>
            </p:cNvGrpSpPr>
            <p:nvPr/>
          </p:nvGrpSpPr>
          <p:grpSpPr bwMode="auto">
            <a:xfrm>
              <a:off x="4224" y="881"/>
              <a:ext cx="432" cy="415"/>
              <a:chOff x="4035" y="3216"/>
              <a:chExt cx="432" cy="415"/>
            </a:xfrm>
          </p:grpSpPr>
          <p:sp>
            <p:nvSpPr>
              <p:cNvPr id="84198" name="Rectangle 1028"/>
              <p:cNvSpPr>
                <a:spLocks noChangeArrowheads="1"/>
              </p:cNvSpPr>
              <p:nvPr>
                <p:custDataLst>
                  <p:tags r:id="rId210"/>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4199" name="Freeform 1029"/>
              <p:cNvSpPr>
                <a:spLocks/>
              </p:cNvSpPr>
              <p:nvPr>
                <p:custDataLst>
                  <p:tags r:id="rId211"/>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4200" name="Rectangle 1030"/>
              <p:cNvSpPr>
                <a:spLocks noChangeArrowheads="1"/>
              </p:cNvSpPr>
              <p:nvPr>
                <p:custDataLst>
                  <p:tags r:id="rId212"/>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4201" name="Line 1031"/>
              <p:cNvSpPr>
                <a:spLocks noChangeShapeType="1"/>
              </p:cNvSpPr>
              <p:nvPr>
                <p:custDataLst>
                  <p:tags r:id="rId213"/>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202" name="Line 1032"/>
              <p:cNvSpPr>
                <a:spLocks noChangeShapeType="1"/>
              </p:cNvSpPr>
              <p:nvPr>
                <p:custDataLst>
                  <p:tags r:id="rId214"/>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203" name="Rectangle 1033"/>
              <p:cNvSpPr>
                <a:spLocks noChangeArrowheads="1"/>
              </p:cNvSpPr>
              <p:nvPr>
                <p:custDataLst>
                  <p:tags r:id="rId215"/>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4204" name="Rectangle 1034"/>
              <p:cNvSpPr>
                <a:spLocks noChangeArrowheads="1"/>
              </p:cNvSpPr>
              <p:nvPr>
                <p:custDataLst>
                  <p:tags r:id="rId216"/>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nvGrpSpPr>
            <p:cNvPr id="84182" name="Group 1035"/>
            <p:cNvGrpSpPr>
              <a:grpSpLocks/>
            </p:cNvGrpSpPr>
            <p:nvPr/>
          </p:nvGrpSpPr>
          <p:grpSpPr bwMode="auto">
            <a:xfrm>
              <a:off x="3288" y="881"/>
              <a:ext cx="432" cy="415"/>
              <a:chOff x="4035" y="3216"/>
              <a:chExt cx="432" cy="415"/>
            </a:xfrm>
          </p:grpSpPr>
          <p:sp>
            <p:nvSpPr>
              <p:cNvPr id="84191" name="Rectangle 1036"/>
              <p:cNvSpPr>
                <a:spLocks noChangeArrowheads="1"/>
              </p:cNvSpPr>
              <p:nvPr>
                <p:custDataLst>
                  <p:tags r:id="rId203"/>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4192" name="Freeform 1037"/>
              <p:cNvSpPr>
                <a:spLocks/>
              </p:cNvSpPr>
              <p:nvPr>
                <p:custDataLst>
                  <p:tags r:id="rId204"/>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4193" name="Rectangle 1038"/>
              <p:cNvSpPr>
                <a:spLocks noChangeArrowheads="1"/>
              </p:cNvSpPr>
              <p:nvPr>
                <p:custDataLst>
                  <p:tags r:id="rId205"/>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4194" name="Line 1039"/>
              <p:cNvSpPr>
                <a:spLocks noChangeShapeType="1"/>
              </p:cNvSpPr>
              <p:nvPr>
                <p:custDataLst>
                  <p:tags r:id="rId206"/>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95" name="Line 1040"/>
              <p:cNvSpPr>
                <a:spLocks noChangeShapeType="1"/>
              </p:cNvSpPr>
              <p:nvPr>
                <p:custDataLst>
                  <p:tags r:id="rId207"/>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96" name="Rectangle 1041"/>
              <p:cNvSpPr>
                <a:spLocks noChangeArrowheads="1"/>
              </p:cNvSpPr>
              <p:nvPr>
                <p:custDataLst>
                  <p:tags r:id="rId208"/>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4197" name="Rectangle 1042"/>
              <p:cNvSpPr>
                <a:spLocks noChangeArrowheads="1"/>
              </p:cNvSpPr>
              <p:nvPr>
                <p:custDataLst>
                  <p:tags r:id="rId209"/>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nvGrpSpPr>
            <p:cNvPr id="84183" name="Group 1043"/>
            <p:cNvGrpSpPr>
              <a:grpSpLocks/>
            </p:cNvGrpSpPr>
            <p:nvPr/>
          </p:nvGrpSpPr>
          <p:grpSpPr bwMode="auto">
            <a:xfrm>
              <a:off x="2352" y="881"/>
              <a:ext cx="432" cy="415"/>
              <a:chOff x="4035" y="3216"/>
              <a:chExt cx="432" cy="415"/>
            </a:xfrm>
          </p:grpSpPr>
          <p:sp>
            <p:nvSpPr>
              <p:cNvPr id="84184" name="Rectangle 1044"/>
              <p:cNvSpPr>
                <a:spLocks noChangeArrowheads="1"/>
              </p:cNvSpPr>
              <p:nvPr>
                <p:custDataLst>
                  <p:tags r:id="rId196"/>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4185" name="Freeform 1045"/>
              <p:cNvSpPr>
                <a:spLocks/>
              </p:cNvSpPr>
              <p:nvPr>
                <p:custDataLst>
                  <p:tags r:id="rId197"/>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4186" name="Rectangle 1046"/>
              <p:cNvSpPr>
                <a:spLocks noChangeArrowheads="1"/>
              </p:cNvSpPr>
              <p:nvPr>
                <p:custDataLst>
                  <p:tags r:id="rId198"/>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4187" name="Line 1047"/>
              <p:cNvSpPr>
                <a:spLocks noChangeShapeType="1"/>
              </p:cNvSpPr>
              <p:nvPr>
                <p:custDataLst>
                  <p:tags r:id="rId199"/>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88" name="Line 1048"/>
              <p:cNvSpPr>
                <a:spLocks noChangeShapeType="1"/>
              </p:cNvSpPr>
              <p:nvPr>
                <p:custDataLst>
                  <p:tags r:id="rId200"/>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89" name="Rectangle 1049"/>
              <p:cNvSpPr>
                <a:spLocks noChangeArrowheads="1"/>
              </p:cNvSpPr>
              <p:nvPr>
                <p:custDataLst>
                  <p:tags r:id="rId201"/>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4190" name="Rectangle 1050"/>
              <p:cNvSpPr>
                <a:spLocks noChangeArrowheads="1"/>
              </p:cNvSpPr>
              <p:nvPr>
                <p:custDataLst>
                  <p:tags r:id="rId202"/>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sp>
        <p:nvSpPr>
          <p:cNvPr id="83971" name="Line 1051"/>
          <p:cNvSpPr>
            <a:spLocks noChangeShapeType="1"/>
          </p:cNvSpPr>
          <p:nvPr>
            <p:custDataLst>
              <p:tags r:id="rId2"/>
            </p:custDataLst>
          </p:nvPr>
        </p:nvSpPr>
        <p:spPr bwMode="auto">
          <a:xfrm>
            <a:off x="1149350" y="3733800"/>
            <a:ext cx="6397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72" name="Line 1052"/>
          <p:cNvSpPr>
            <a:spLocks noChangeShapeType="1"/>
          </p:cNvSpPr>
          <p:nvPr>
            <p:custDataLst>
              <p:tags r:id="rId3"/>
            </p:custDataLst>
          </p:nvPr>
        </p:nvSpPr>
        <p:spPr bwMode="auto">
          <a:xfrm>
            <a:off x="603250" y="3886200"/>
            <a:ext cx="11826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73" name="Line 1053"/>
          <p:cNvSpPr>
            <a:spLocks noChangeShapeType="1"/>
          </p:cNvSpPr>
          <p:nvPr>
            <p:custDataLst>
              <p:tags r:id="rId4"/>
            </p:custDataLst>
          </p:nvPr>
        </p:nvSpPr>
        <p:spPr bwMode="auto">
          <a:xfrm>
            <a:off x="2528888" y="2274888"/>
            <a:ext cx="6588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3974" name="Group 1054"/>
          <p:cNvGrpSpPr>
            <a:grpSpLocks/>
          </p:cNvGrpSpPr>
          <p:nvPr>
            <p:custDataLst>
              <p:tags r:id="rId5"/>
            </p:custDataLst>
          </p:nvPr>
        </p:nvGrpSpPr>
        <p:grpSpPr bwMode="auto">
          <a:xfrm>
            <a:off x="4043363" y="2590800"/>
            <a:ext cx="3657600" cy="658813"/>
            <a:chOff x="2352" y="1457"/>
            <a:chExt cx="2304" cy="415"/>
          </a:xfrm>
        </p:grpSpPr>
        <p:grpSp>
          <p:nvGrpSpPr>
            <p:cNvPr id="84157" name="Group 1055"/>
            <p:cNvGrpSpPr>
              <a:grpSpLocks/>
            </p:cNvGrpSpPr>
            <p:nvPr/>
          </p:nvGrpSpPr>
          <p:grpSpPr bwMode="auto">
            <a:xfrm>
              <a:off x="4224" y="1457"/>
              <a:ext cx="432" cy="415"/>
              <a:chOff x="4035" y="3216"/>
              <a:chExt cx="432" cy="415"/>
            </a:xfrm>
          </p:grpSpPr>
          <p:sp>
            <p:nvSpPr>
              <p:cNvPr id="84174" name="Rectangle 1056"/>
              <p:cNvSpPr>
                <a:spLocks noChangeArrowheads="1"/>
              </p:cNvSpPr>
              <p:nvPr>
                <p:custDataLst>
                  <p:tags r:id="rId189"/>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4175" name="Freeform 1057"/>
              <p:cNvSpPr>
                <a:spLocks/>
              </p:cNvSpPr>
              <p:nvPr>
                <p:custDataLst>
                  <p:tags r:id="rId190"/>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4176" name="Rectangle 1058"/>
              <p:cNvSpPr>
                <a:spLocks noChangeArrowheads="1"/>
              </p:cNvSpPr>
              <p:nvPr>
                <p:custDataLst>
                  <p:tags r:id="rId191"/>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4177" name="Line 1059"/>
              <p:cNvSpPr>
                <a:spLocks noChangeShapeType="1"/>
              </p:cNvSpPr>
              <p:nvPr>
                <p:custDataLst>
                  <p:tags r:id="rId192"/>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78" name="Line 1060"/>
              <p:cNvSpPr>
                <a:spLocks noChangeShapeType="1"/>
              </p:cNvSpPr>
              <p:nvPr>
                <p:custDataLst>
                  <p:tags r:id="rId193"/>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79" name="Rectangle 1061"/>
              <p:cNvSpPr>
                <a:spLocks noChangeArrowheads="1"/>
              </p:cNvSpPr>
              <p:nvPr>
                <p:custDataLst>
                  <p:tags r:id="rId194"/>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4180" name="Rectangle 1062"/>
              <p:cNvSpPr>
                <a:spLocks noChangeArrowheads="1"/>
              </p:cNvSpPr>
              <p:nvPr>
                <p:custDataLst>
                  <p:tags r:id="rId195"/>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nvGrpSpPr>
            <p:cNvPr id="84158" name="Group 1063"/>
            <p:cNvGrpSpPr>
              <a:grpSpLocks/>
            </p:cNvGrpSpPr>
            <p:nvPr/>
          </p:nvGrpSpPr>
          <p:grpSpPr bwMode="auto">
            <a:xfrm>
              <a:off x="3288" y="1457"/>
              <a:ext cx="432" cy="415"/>
              <a:chOff x="4035" y="3216"/>
              <a:chExt cx="432" cy="415"/>
            </a:xfrm>
          </p:grpSpPr>
          <p:sp>
            <p:nvSpPr>
              <p:cNvPr id="84167" name="Rectangle 1064"/>
              <p:cNvSpPr>
                <a:spLocks noChangeArrowheads="1"/>
              </p:cNvSpPr>
              <p:nvPr>
                <p:custDataLst>
                  <p:tags r:id="rId182"/>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4168" name="Freeform 1065"/>
              <p:cNvSpPr>
                <a:spLocks/>
              </p:cNvSpPr>
              <p:nvPr>
                <p:custDataLst>
                  <p:tags r:id="rId183"/>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4169" name="Rectangle 1066"/>
              <p:cNvSpPr>
                <a:spLocks noChangeArrowheads="1"/>
              </p:cNvSpPr>
              <p:nvPr>
                <p:custDataLst>
                  <p:tags r:id="rId184"/>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4170" name="Line 1067"/>
              <p:cNvSpPr>
                <a:spLocks noChangeShapeType="1"/>
              </p:cNvSpPr>
              <p:nvPr>
                <p:custDataLst>
                  <p:tags r:id="rId185"/>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71" name="Line 1068"/>
              <p:cNvSpPr>
                <a:spLocks noChangeShapeType="1"/>
              </p:cNvSpPr>
              <p:nvPr>
                <p:custDataLst>
                  <p:tags r:id="rId186"/>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72" name="Rectangle 1069"/>
              <p:cNvSpPr>
                <a:spLocks noChangeArrowheads="1"/>
              </p:cNvSpPr>
              <p:nvPr>
                <p:custDataLst>
                  <p:tags r:id="rId187"/>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4173" name="Rectangle 1070"/>
              <p:cNvSpPr>
                <a:spLocks noChangeArrowheads="1"/>
              </p:cNvSpPr>
              <p:nvPr>
                <p:custDataLst>
                  <p:tags r:id="rId188"/>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nvGrpSpPr>
            <p:cNvPr id="84159" name="Group 1071"/>
            <p:cNvGrpSpPr>
              <a:grpSpLocks/>
            </p:cNvGrpSpPr>
            <p:nvPr/>
          </p:nvGrpSpPr>
          <p:grpSpPr bwMode="auto">
            <a:xfrm>
              <a:off x="2352" y="1457"/>
              <a:ext cx="432" cy="415"/>
              <a:chOff x="4035" y="3216"/>
              <a:chExt cx="432" cy="415"/>
            </a:xfrm>
          </p:grpSpPr>
          <p:sp>
            <p:nvSpPr>
              <p:cNvPr id="84160" name="Rectangle 1072"/>
              <p:cNvSpPr>
                <a:spLocks noChangeArrowheads="1"/>
              </p:cNvSpPr>
              <p:nvPr>
                <p:custDataLst>
                  <p:tags r:id="rId175"/>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4161" name="Freeform 1073"/>
              <p:cNvSpPr>
                <a:spLocks/>
              </p:cNvSpPr>
              <p:nvPr>
                <p:custDataLst>
                  <p:tags r:id="rId176"/>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4162" name="Rectangle 1074"/>
              <p:cNvSpPr>
                <a:spLocks noChangeArrowheads="1"/>
              </p:cNvSpPr>
              <p:nvPr>
                <p:custDataLst>
                  <p:tags r:id="rId177"/>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4163" name="Line 1075"/>
              <p:cNvSpPr>
                <a:spLocks noChangeShapeType="1"/>
              </p:cNvSpPr>
              <p:nvPr>
                <p:custDataLst>
                  <p:tags r:id="rId178"/>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64" name="Line 1076"/>
              <p:cNvSpPr>
                <a:spLocks noChangeShapeType="1"/>
              </p:cNvSpPr>
              <p:nvPr>
                <p:custDataLst>
                  <p:tags r:id="rId179"/>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65" name="Rectangle 1077"/>
              <p:cNvSpPr>
                <a:spLocks noChangeArrowheads="1"/>
              </p:cNvSpPr>
              <p:nvPr>
                <p:custDataLst>
                  <p:tags r:id="rId180"/>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4166" name="Rectangle 1078"/>
              <p:cNvSpPr>
                <a:spLocks noChangeArrowheads="1"/>
              </p:cNvSpPr>
              <p:nvPr>
                <p:custDataLst>
                  <p:tags r:id="rId181"/>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sp>
        <p:nvSpPr>
          <p:cNvPr id="83975" name="Line 1079"/>
          <p:cNvSpPr>
            <a:spLocks noChangeShapeType="1"/>
          </p:cNvSpPr>
          <p:nvPr>
            <p:custDataLst>
              <p:tags r:id="rId6"/>
            </p:custDataLst>
          </p:nvPr>
        </p:nvSpPr>
        <p:spPr bwMode="auto">
          <a:xfrm>
            <a:off x="2506663" y="3398838"/>
            <a:ext cx="6746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3976" name="Group 1080"/>
          <p:cNvGrpSpPr>
            <a:grpSpLocks/>
          </p:cNvGrpSpPr>
          <p:nvPr>
            <p:custDataLst>
              <p:tags r:id="rId7"/>
            </p:custDataLst>
          </p:nvPr>
        </p:nvGrpSpPr>
        <p:grpSpPr bwMode="auto">
          <a:xfrm>
            <a:off x="3197225" y="1997075"/>
            <a:ext cx="288925" cy="344488"/>
            <a:chOff x="4891" y="1600"/>
            <a:chExt cx="315" cy="408"/>
          </a:xfrm>
        </p:grpSpPr>
        <p:sp>
          <p:nvSpPr>
            <p:cNvPr id="84154" name="Freeform 1081"/>
            <p:cNvSpPr>
              <a:spLocks/>
            </p:cNvSpPr>
            <p:nvPr>
              <p:custDataLst>
                <p:tags r:id="rId172"/>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55" name="Freeform 1082"/>
            <p:cNvSpPr>
              <a:spLocks/>
            </p:cNvSpPr>
            <p:nvPr>
              <p:custDataLst>
                <p:tags r:id="rId173"/>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56" name="Line 1083"/>
            <p:cNvSpPr>
              <a:spLocks noChangeShapeType="1"/>
            </p:cNvSpPr>
            <p:nvPr>
              <p:custDataLst>
                <p:tags r:id="rId174"/>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3977" name="Group 1084"/>
          <p:cNvGrpSpPr>
            <a:grpSpLocks/>
          </p:cNvGrpSpPr>
          <p:nvPr>
            <p:custDataLst>
              <p:tags r:id="rId8"/>
            </p:custDataLst>
          </p:nvPr>
        </p:nvGrpSpPr>
        <p:grpSpPr bwMode="auto">
          <a:xfrm>
            <a:off x="3182938" y="3160713"/>
            <a:ext cx="288925" cy="344487"/>
            <a:chOff x="4891" y="1600"/>
            <a:chExt cx="315" cy="408"/>
          </a:xfrm>
        </p:grpSpPr>
        <p:sp>
          <p:nvSpPr>
            <p:cNvPr id="84151" name="Freeform 1085"/>
            <p:cNvSpPr>
              <a:spLocks/>
            </p:cNvSpPr>
            <p:nvPr>
              <p:custDataLst>
                <p:tags r:id="rId169"/>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52" name="Freeform 1086"/>
            <p:cNvSpPr>
              <a:spLocks/>
            </p:cNvSpPr>
            <p:nvPr>
              <p:custDataLst>
                <p:tags r:id="rId170"/>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53" name="Line 1087"/>
            <p:cNvSpPr>
              <a:spLocks noChangeShapeType="1"/>
            </p:cNvSpPr>
            <p:nvPr>
              <p:custDataLst>
                <p:tags r:id="rId171"/>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3978" name="Line 1088"/>
          <p:cNvSpPr>
            <a:spLocks noChangeShapeType="1"/>
          </p:cNvSpPr>
          <p:nvPr>
            <p:custDataLst>
              <p:tags r:id="rId9"/>
            </p:custDataLst>
          </p:nvPr>
        </p:nvSpPr>
        <p:spPr bwMode="auto">
          <a:xfrm>
            <a:off x="3490913" y="2173288"/>
            <a:ext cx="34607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79" name="Line 1089"/>
          <p:cNvSpPr>
            <a:spLocks noChangeShapeType="1"/>
          </p:cNvSpPr>
          <p:nvPr>
            <p:custDataLst>
              <p:tags r:id="rId10"/>
            </p:custDataLst>
          </p:nvPr>
        </p:nvSpPr>
        <p:spPr bwMode="auto">
          <a:xfrm>
            <a:off x="3478213" y="3336925"/>
            <a:ext cx="34845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0" name="Line 1090"/>
          <p:cNvSpPr>
            <a:spLocks noChangeShapeType="1"/>
          </p:cNvSpPr>
          <p:nvPr>
            <p:custDataLst>
              <p:tags r:id="rId11"/>
            </p:custDataLst>
          </p:nvPr>
        </p:nvSpPr>
        <p:spPr bwMode="auto">
          <a:xfrm>
            <a:off x="3076575" y="2097088"/>
            <a:ext cx="111125" cy="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1" name="Line 1091"/>
          <p:cNvSpPr>
            <a:spLocks noChangeShapeType="1"/>
          </p:cNvSpPr>
          <p:nvPr>
            <p:custDataLst>
              <p:tags r:id="rId12"/>
            </p:custDataLst>
          </p:nvPr>
        </p:nvSpPr>
        <p:spPr bwMode="auto">
          <a:xfrm>
            <a:off x="3070225" y="3276600"/>
            <a:ext cx="111125" cy="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2" name="Line 1092"/>
          <p:cNvSpPr>
            <a:spLocks noChangeShapeType="1"/>
          </p:cNvSpPr>
          <p:nvPr>
            <p:custDataLst>
              <p:tags r:id="rId13"/>
            </p:custDataLst>
          </p:nvPr>
        </p:nvSpPr>
        <p:spPr bwMode="auto">
          <a:xfrm>
            <a:off x="3986213" y="1938338"/>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3" name="Line 1093"/>
          <p:cNvSpPr>
            <a:spLocks noChangeShapeType="1"/>
          </p:cNvSpPr>
          <p:nvPr>
            <p:custDataLst>
              <p:tags r:id="rId14"/>
            </p:custDataLst>
          </p:nvPr>
        </p:nvSpPr>
        <p:spPr bwMode="auto">
          <a:xfrm>
            <a:off x="3983038" y="1939925"/>
            <a:ext cx="111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4" name="Line 1094"/>
          <p:cNvSpPr>
            <a:spLocks noChangeShapeType="1"/>
          </p:cNvSpPr>
          <p:nvPr>
            <p:custDataLst>
              <p:tags r:id="rId15"/>
            </p:custDataLst>
          </p:nvPr>
        </p:nvSpPr>
        <p:spPr bwMode="auto">
          <a:xfrm>
            <a:off x="5480050" y="1939925"/>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5" name="Line 1095"/>
          <p:cNvSpPr>
            <a:spLocks noChangeShapeType="1"/>
          </p:cNvSpPr>
          <p:nvPr>
            <p:custDataLst>
              <p:tags r:id="rId16"/>
            </p:custDataLst>
          </p:nvPr>
        </p:nvSpPr>
        <p:spPr bwMode="auto">
          <a:xfrm>
            <a:off x="5476875" y="1941513"/>
            <a:ext cx="111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6" name="Line 1096"/>
          <p:cNvSpPr>
            <a:spLocks noChangeShapeType="1"/>
          </p:cNvSpPr>
          <p:nvPr>
            <p:custDataLst>
              <p:tags r:id="rId17"/>
            </p:custDataLst>
          </p:nvPr>
        </p:nvSpPr>
        <p:spPr bwMode="auto">
          <a:xfrm>
            <a:off x="6950075" y="1933575"/>
            <a:ext cx="0" cy="238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7" name="Line 1097"/>
          <p:cNvSpPr>
            <a:spLocks noChangeShapeType="1"/>
          </p:cNvSpPr>
          <p:nvPr>
            <p:custDataLst>
              <p:tags r:id="rId18"/>
            </p:custDataLst>
          </p:nvPr>
        </p:nvSpPr>
        <p:spPr bwMode="auto">
          <a:xfrm>
            <a:off x="6946900" y="1935163"/>
            <a:ext cx="1349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8" name="Line 1098"/>
          <p:cNvSpPr>
            <a:spLocks noChangeShapeType="1"/>
          </p:cNvSpPr>
          <p:nvPr>
            <p:custDataLst>
              <p:tags r:id="rId19"/>
            </p:custDataLst>
          </p:nvPr>
        </p:nvSpPr>
        <p:spPr bwMode="auto">
          <a:xfrm>
            <a:off x="3986213" y="3119438"/>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9" name="Line 1099"/>
          <p:cNvSpPr>
            <a:spLocks noChangeShapeType="1"/>
          </p:cNvSpPr>
          <p:nvPr>
            <p:custDataLst>
              <p:tags r:id="rId20"/>
            </p:custDataLst>
          </p:nvPr>
        </p:nvSpPr>
        <p:spPr bwMode="auto">
          <a:xfrm>
            <a:off x="3983038" y="3121025"/>
            <a:ext cx="111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0" name="Line 1100"/>
          <p:cNvSpPr>
            <a:spLocks noChangeShapeType="1"/>
          </p:cNvSpPr>
          <p:nvPr>
            <p:custDataLst>
              <p:tags r:id="rId21"/>
            </p:custDataLst>
          </p:nvPr>
        </p:nvSpPr>
        <p:spPr bwMode="auto">
          <a:xfrm>
            <a:off x="3078163" y="2089150"/>
            <a:ext cx="0" cy="14605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1" name="Line 1101"/>
          <p:cNvSpPr>
            <a:spLocks noChangeShapeType="1"/>
          </p:cNvSpPr>
          <p:nvPr>
            <p:custDataLst>
              <p:tags r:id="rId22"/>
            </p:custDataLst>
          </p:nvPr>
        </p:nvSpPr>
        <p:spPr bwMode="auto">
          <a:xfrm>
            <a:off x="3081338" y="2320925"/>
            <a:ext cx="0" cy="877888"/>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2" name="Line 1102"/>
          <p:cNvSpPr>
            <a:spLocks noChangeShapeType="1"/>
          </p:cNvSpPr>
          <p:nvPr>
            <p:custDataLst>
              <p:tags r:id="rId23"/>
            </p:custDataLst>
          </p:nvPr>
        </p:nvSpPr>
        <p:spPr bwMode="auto">
          <a:xfrm>
            <a:off x="3076575" y="3168650"/>
            <a:ext cx="0" cy="185738"/>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3" name="Line 1103"/>
          <p:cNvSpPr>
            <a:spLocks noChangeShapeType="1"/>
          </p:cNvSpPr>
          <p:nvPr>
            <p:custDataLst>
              <p:tags r:id="rId24"/>
            </p:custDataLst>
          </p:nvPr>
        </p:nvSpPr>
        <p:spPr bwMode="auto">
          <a:xfrm>
            <a:off x="1000125" y="5562600"/>
            <a:ext cx="2079625" cy="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4" name="Line 1104"/>
          <p:cNvSpPr>
            <a:spLocks noChangeShapeType="1"/>
          </p:cNvSpPr>
          <p:nvPr>
            <p:custDataLst>
              <p:tags r:id="rId25"/>
            </p:custDataLst>
          </p:nvPr>
        </p:nvSpPr>
        <p:spPr bwMode="auto">
          <a:xfrm>
            <a:off x="3559175" y="382588"/>
            <a:ext cx="3328988"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5" name="Line 1105"/>
          <p:cNvSpPr>
            <a:spLocks noChangeShapeType="1"/>
          </p:cNvSpPr>
          <p:nvPr>
            <p:custDataLst>
              <p:tags r:id="rId26"/>
            </p:custDataLst>
          </p:nvPr>
        </p:nvSpPr>
        <p:spPr bwMode="auto">
          <a:xfrm>
            <a:off x="3330575" y="687388"/>
            <a:ext cx="20574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6" name="Line 1106"/>
          <p:cNvSpPr>
            <a:spLocks noChangeShapeType="1"/>
          </p:cNvSpPr>
          <p:nvPr>
            <p:custDataLst>
              <p:tags r:id="rId27"/>
            </p:custDataLst>
          </p:nvPr>
        </p:nvSpPr>
        <p:spPr bwMode="auto">
          <a:xfrm>
            <a:off x="2998788" y="992188"/>
            <a:ext cx="912812"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7" name="Line 1107"/>
          <p:cNvSpPr>
            <a:spLocks noChangeShapeType="1"/>
          </p:cNvSpPr>
          <p:nvPr>
            <p:custDataLst>
              <p:tags r:id="rId28"/>
            </p:custDataLst>
          </p:nvPr>
        </p:nvSpPr>
        <p:spPr bwMode="auto">
          <a:xfrm>
            <a:off x="3924300" y="990600"/>
            <a:ext cx="0" cy="1138238"/>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8" name="Line 1108"/>
          <p:cNvSpPr>
            <a:spLocks noChangeShapeType="1"/>
          </p:cNvSpPr>
          <p:nvPr>
            <p:custDataLst>
              <p:tags r:id="rId29"/>
            </p:custDataLst>
          </p:nvPr>
        </p:nvSpPr>
        <p:spPr bwMode="auto">
          <a:xfrm>
            <a:off x="3924300" y="1577975"/>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9" name="Line 1109"/>
          <p:cNvSpPr>
            <a:spLocks noChangeShapeType="1"/>
          </p:cNvSpPr>
          <p:nvPr>
            <p:custDataLst>
              <p:tags r:id="rId30"/>
            </p:custDataLst>
          </p:nvPr>
        </p:nvSpPr>
        <p:spPr bwMode="auto">
          <a:xfrm>
            <a:off x="5394325" y="1579563"/>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0" name="Line 1110"/>
          <p:cNvSpPr>
            <a:spLocks noChangeShapeType="1"/>
          </p:cNvSpPr>
          <p:nvPr>
            <p:custDataLst>
              <p:tags r:id="rId31"/>
            </p:custDataLst>
          </p:nvPr>
        </p:nvSpPr>
        <p:spPr bwMode="auto">
          <a:xfrm>
            <a:off x="6880225" y="1581150"/>
            <a:ext cx="206375"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1" name="Line 1111"/>
          <p:cNvSpPr>
            <a:spLocks noChangeShapeType="1"/>
          </p:cNvSpPr>
          <p:nvPr>
            <p:custDataLst>
              <p:tags r:id="rId32"/>
            </p:custDataLst>
          </p:nvPr>
        </p:nvSpPr>
        <p:spPr bwMode="auto">
          <a:xfrm>
            <a:off x="5402263" y="674688"/>
            <a:ext cx="0" cy="1463675"/>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2" name="Line 1112"/>
          <p:cNvSpPr>
            <a:spLocks noChangeShapeType="1"/>
          </p:cNvSpPr>
          <p:nvPr>
            <p:custDataLst>
              <p:tags r:id="rId33"/>
            </p:custDataLst>
          </p:nvPr>
        </p:nvSpPr>
        <p:spPr bwMode="auto">
          <a:xfrm>
            <a:off x="6878638" y="382588"/>
            <a:ext cx="0" cy="176530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3" name="Line 1113"/>
          <p:cNvSpPr>
            <a:spLocks noChangeShapeType="1"/>
          </p:cNvSpPr>
          <p:nvPr>
            <p:custDataLst>
              <p:tags r:id="rId34"/>
            </p:custDataLst>
          </p:nvPr>
        </p:nvSpPr>
        <p:spPr bwMode="auto">
          <a:xfrm>
            <a:off x="3917950" y="2216150"/>
            <a:ext cx="0" cy="68580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4" name="Line 1114"/>
          <p:cNvSpPr>
            <a:spLocks noChangeShapeType="1"/>
          </p:cNvSpPr>
          <p:nvPr>
            <p:custDataLst>
              <p:tags r:id="rId35"/>
            </p:custDataLst>
          </p:nvPr>
        </p:nvSpPr>
        <p:spPr bwMode="auto">
          <a:xfrm>
            <a:off x="3925888" y="2740025"/>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5" name="Line 1115"/>
          <p:cNvSpPr>
            <a:spLocks noChangeShapeType="1"/>
          </p:cNvSpPr>
          <p:nvPr>
            <p:custDataLst>
              <p:tags r:id="rId36"/>
            </p:custDataLst>
          </p:nvPr>
        </p:nvSpPr>
        <p:spPr bwMode="auto">
          <a:xfrm>
            <a:off x="5403850" y="2225675"/>
            <a:ext cx="0" cy="677863"/>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6" name="Line 1116"/>
          <p:cNvSpPr>
            <a:spLocks noChangeShapeType="1"/>
          </p:cNvSpPr>
          <p:nvPr>
            <p:custDataLst>
              <p:tags r:id="rId37"/>
            </p:custDataLst>
          </p:nvPr>
        </p:nvSpPr>
        <p:spPr bwMode="auto">
          <a:xfrm>
            <a:off x="5411788" y="2743200"/>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7" name="Line 1117"/>
          <p:cNvSpPr>
            <a:spLocks noChangeShapeType="1"/>
          </p:cNvSpPr>
          <p:nvPr>
            <p:custDataLst>
              <p:tags r:id="rId38"/>
            </p:custDataLst>
          </p:nvPr>
        </p:nvSpPr>
        <p:spPr bwMode="auto">
          <a:xfrm>
            <a:off x="6881813" y="2220913"/>
            <a:ext cx="0" cy="68580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8" name="Line 1118"/>
          <p:cNvSpPr>
            <a:spLocks noChangeShapeType="1"/>
          </p:cNvSpPr>
          <p:nvPr>
            <p:custDataLst>
              <p:tags r:id="rId39"/>
            </p:custDataLst>
          </p:nvPr>
        </p:nvSpPr>
        <p:spPr bwMode="auto">
          <a:xfrm>
            <a:off x="6889750" y="2744788"/>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9" name="Text Box 1119"/>
          <p:cNvSpPr txBox="1">
            <a:spLocks noChangeArrowheads="1"/>
          </p:cNvSpPr>
          <p:nvPr>
            <p:custDataLst>
              <p:tags r:id="rId40"/>
            </p:custDataLst>
          </p:nvPr>
        </p:nvSpPr>
        <p:spPr bwMode="auto">
          <a:xfrm>
            <a:off x="7119938" y="120650"/>
            <a:ext cx="19161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80000"/>
              </a:lnSpc>
              <a:spcBef>
                <a:spcPct val="50000"/>
              </a:spcBef>
            </a:pPr>
            <a:r>
              <a:rPr lang="en-US" sz="1800" b="1">
                <a:solidFill>
                  <a:srgbClr val="EB102C"/>
                </a:solidFill>
                <a:latin typeface="Arial" charset="0"/>
              </a:rPr>
              <a:t>LOAD </a:t>
            </a:r>
          </a:p>
          <a:p>
            <a:pPr>
              <a:lnSpc>
                <a:spcPct val="80000"/>
              </a:lnSpc>
              <a:spcBef>
                <a:spcPct val="50000"/>
              </a:spcBef>
            </a:pPr>
            <a:r>
              <a:rPr lang="en-US" sz="1800">
                <a:solidFill>
                  <a:srgbClr val="EB102C"/>
                </a:solidFill>
                <a:latin typeface="Arial" charset="0"/>
              </a:rPr>
              <a:t>data from mem. location #1</a:t>
            </a:r>
            <a:endParaRPr lang="en-US" sz="1800">
              <a:latin typeface="Arial" charset="0"/>
            </a:endParaRPr>
          </a:p>
        </p:txBody>
      </p:sp>
      <p:sp>
        <p:nvSpPr>
          <p:cNvPr id="84010" name="Text Box 1120"/>
          <p:cNvSpPr txBox="1">
            <a:spLocks noChangeArrowheads="1"/>
          </p:cNvSpPr>
          <p:nvPr>
            <p:custDataLst>
              <p:tags r:id="rId41"/>
            </p:custDataLst>
          </p:nvPr>
        </p:nvSpPr>
        <p:spPr bwMode="auto">
          <a:xfrm>
            <a:off x="2320925" y="50800"/>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009900"/>
                </a:solidFill>
                <a:latin typeface="Comic Sans MS" pitchFamily="-106" charset="0"/>
              </a:rPr>
              <a:t>3 data input bits</a:t>
            </a:r>
          </a:p>
        </p:txBody>
      </p:sp>
      <p:sp>
        <p:nvSpPr>
          <p:cNvPr id="84011" name="Text Box 1121"/>
          <p:cNvSpPr txBox="1">
            <a:spLocks noChangeArrowheads="1"/>
          </p:cNvSpPr>
          <p:nvPr>
            <p:custDataLst>
              <p:tags r:id="rId42"/>
            </p:custDataLst>
          </p:nvPr>
        </p:nvSpPr>
        <p:spPr bwMode="auto">
          <a:xfrm>
            <a:off x="793750" y="5197475"/>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980236"/>
                </a:solidFill>
                <a:latin typeface="Comic Sans MS" pitchFamily="-106" charset="0"/>
              </a:rPr>
              <a:t>write enable line</a:t>
            </a:r>
          </a:p>
        </p:txBody>
      </p:sp>
      <p:sp>
        <p:nvSpPr>
          <p:cNvPr id="84012" name="Text Box 1122"/>
          <p:cNvSpPr txBox="1">
            <a:spLocks noChangeArrowheads="1"/>
          </p:cNvSpPr>
          <p:nvPr>
            <p:custDataLst>
              <p:tags r:id="rId43"/>
            </p:custDataLst>
          </p:nvPr>
        </p:nvSpPr>
        <p:spPr bwMode="auto">
          <a:xfrm>
            <a:off x="785813" y="5857875"/>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8F01B8"/>
                </a:solidFill>
                <a:latin typeface="Comic Sans MS" pitchFamily="-106" charset="0"/>
              </a:rPr>
              <a:t>read enable line</a:t>
            </a:r>
          </a:p>
        </p:txBody>
      </p:sp>
      <p:sp>
        <p:nvSpPr>
          <p:cNvPr id="84013" name="Text Box 1123"/>
          <p:cNvSpPr txBox="1">
            <a:spLocks noChangeArrowheads="1"/>
          </p:cNvSpPr>
          <p:nvPr>
            <p:custDataLst>
              <p:tags r:id="rId44"/>
            </p:custDataLst>
          </p:nvPr>
        </p:nvSpPr>
        <p:spPr bwMode="auto">
          <a:xfrm>
            <a:off x="244475" y="2947988"/>
            <a:ext cx="14446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80000"/>
              </a:lnSpc>
              <a:spcBef>
                <a:spcPct val="50000"/>
              </a:spcBef>
            </a:pPr>
            <a:r>
              <a:rPr lang="en-US" sz="1200">
                <a:latin typeface="Arial" charset="0"/>
              </a:rPr>
              <a:t>IN: data address, in binary</a:t>
            </a:r>
            <a:endParaRPr lang="en-US" sz="1400">
              <a:latin typeface="Comic Sans MS" pitchFamily="-106" charset="0"/>
            </a:endParaRPr>
          </a:p>
        </p:txBody>
      </p:sp>
      <p:sp>
        <p:nvSpPr>
          <p:cNvPr id="84014" name="Rectangle 1124"/>
          <p:cNvSpPr>
            <a:spLocks noChangeArrowheads="1"/>
          </p:cNvSpPr>
          <p:nvPr>
            <p:custDataLst>
              <p:tags r:id="rId45"/>
            </p:custDataLst>
          </p:nvPr>
        </p:nvSpPr>
        <p:spPr bwMode="auto">
          <a:xfrm>
            <a:off x="1793875" y="2127250"/>
            <a:ext cx="722313" cy="27781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4015" name="Text Box 1125"/>
          <p:cNvSpPr txBox="1">
            <a:spLocks noChangeArrowheads="1"/>
          </p:cNvSpPr>
          <p:nvPr>
            <p:custDataLst>
              <p:tags r:id="rId46"/>
            </p:custDataLst>
          </p:nvPr>
        </p:nvSpPr>
        <p:spPr bwMode="auto">
          <a:xfrm>
            <a:off x="2528888" y="2014538"/>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Arial" charset="0"/>
              </a:rPr>
              <a:t>0</a:t>
            </a:r>
          </a:p>
        </p:txBody>
      </p:sp>
      <p:sp>
        <p:nvSpPr>
          <p:cNvPr id="84016" name="Text Box 1126"/>
          <p:cNvSpPr txBox="1">
            <a:spLocks noChangeArrowheads="1"/>
          </p:cNvSpPr>
          <p:nvPr>
            <p:custDataLst>
              <p:tags r:id="rId47"/>
            </p:custDataLst>
          </p:nvPr>
        </p:nvSpPr>
        <p:spPr bwMode="auto">
          <a:xfrm>
            <a:off x="2527300" y="3124200"/>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Arial" charset="0"/>
              </a:rPr>
              <a:t>1</a:t>
            </a:r>
          </a:p>
        </p:txBody>
      </p:sp>
      <p:sp>
        <p:nvSpPr>
          <p:cNvPr id="84017" name="Text Box 1127"/>
          <p:cNvSpPr txBox="1">
            <a:spLocks noChangeArrowheads="1"/>
          </p:cNvSpPr>
          <p:nvPr>
            <p:custDataLst>
              <p:tags r:id="rId48"/>
            </p:custDataLst>
          </p:nvPr>
        </p:nvSpPr>
        <p:spPr bwMode="auto">
          <a:xfrm>
            <a:off x="850900" y="2093913"/>
            <a:ext cx="1006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90000"/>
              </a:lnSpc>
              <a:spcBef>
                <a:spcPct val="50000"/>
              </a:spcBef>
            </a:pPr>
            <a:r>
              <a:rPr lang="en-US" sz="1400">
                <a:latin typeface="Comic Sans MS" pitchFamily="-106" charset="0"/>
              </a:rPr>
              <a:t>Address Decoder</a:t>
            </a:r>
          </a:p>
        </p:txBody>
      </p:sp>
      <p:sp>
        <p:nvSpPr>
          <p:cNvPr id="84018" name="Text Box 1128"/>
          <p:cNvSpPr txBox="1">
            <a:spLocks noChangeArrowheads="1"/>
          </p:cNvSpPr>
          <p:nvPr>
            <p:custDataLst>
              <p:tags r:id="rId49"/>
            </p:custDataLst>
          </p:nvPr>
        </p:nvSpPr>
        <p:spPr bwMode="auto">
          <a:xfrm>
            <a:off x="76200" y="6546850"/>
            <a:ext cx="34956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80000"/>
              </a:lnSpc>
              <a:spcBef>
                <a:spcPct val="50000"/>
              </a:spcBef>
            </a:pPr>
            <a:r>
              <a:rPr lang="en-US" sz="1000">
                <a:latin typeface="Arial" charset="0"/>
              </a:rPr>
              <a:t>two other memory lines and their flip-flops are not drawn</a:t>
            </a:r>
          </a:p>
        </p:txBody>
      </p:sp>
      <p:sp>
        <p:nvSpPr>
          <p:cNvPr id="84019" name="Line 1129"/>
          <p:cNvSpPr>
            <a:spLocks noChangeShapeType="1"/>
          </p:cNvSpPr>
          <p:nvPr>
            <p:custDataLst>
              <p:tags r:id="rId50"/>
            </p:custDataLst>
          </p:nvPr>
        </p:nvSpPr>
        <p:spPr bwMode="auto">
          <a:xfrm>
            <a:off x="5203825" y="1730375"/>
            <a:ext cx="0" cy="40481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0" name="Line 1130"/>
          <p:cNvSpPr>
            <a:spLocks noChangeShapeType="1"/>
          </p:cNvSpPr>
          <p:nvPr>
            <p:custDataLst>
              <p:tags r:id="rId51"/>
            </p:custDataLst>
          </p:nvPr>
        </p:nvSpPr>
        <p:spPr bwMode="auto">
          <a:xfrm>
            <a:off x="2900363" y="2286000"/>
            <a:ext cx="0" cy="10636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1" name="Line 1131"/>
          <p:cNvSpPr>
            <a:spLocks noChangeShapeType="1"/>
          </p:cNvSpPr>
          <p:nvPr>
            <p:custDataLst>
              <p:tags r:id="rId52"/>
            </p:custDataLst>
          </p:nvPr>
        </p:nvSpPr>
        <p:spPr bwMode="auto">
          <a:xfrm>
            <a:off x="7639050" y="1733550"/>
            <a:ext cx="50800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2" name="Line 1132"/>
          <p:cNvSpPr>
            <a:spLocks noChangeShapeType="1"/>
          </p:cNvSpPr>
          <p:nvPr>
            <p:custDataLst>
              <p:tags r:id="rId53"/>
            </p:custDataLst>
          </p:nvPr>
        </p:nvSpPr>
        <p:spPr bwMode="auto">
          <a:xfrm>
            <a:off x="6156325" y="1727200"/>
            <a:ext cx="619125"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3" name="Line 1133"/>
          <p:cNvSpPr>
            <a:spLocks noChangeShapeType="1"/>
          </p:cNvSpPr>
          <p:nvPr>
            <p:custDataLst>
              <p:tags r:id="rId54"/>
            </p:custDataLst>
          </p:nvPr>
        </p:nvSpPr>
        <p:spPr bwMode="auto">
          <a:xfrm>
            <a:off x="4665663" y="1736725"/>
            <a:ext cx="53975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4" name="Line 1134"/>
          <p:cNvSpPr>
            <a:spLocks noChangeShapeType="1"/>
          </p:cNvSpPr>
          <p:nvPr>
            <p:custDataLst>
              <p:tags r:id="rId55"/>
            </p:custDataLst>
          </p:nvPr>
        </p:nvSpPr>
        <p:spPr bwMode="auto">
          <a:xfrm>
            <a:off x="5008563" y="2895600"/>
            <a:ext cx="0" cy="40481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5" name="Line 1135"/>
          <p:cNvSpPr>
            <a:spLocks noChangeShapeType="1"/>
          </p:cNvSpPr>
          <p:nvPr>
            <p:custDataLst>
              <p:tags r:id="rId56"/>
            </p:custDataLst>
          </p:nvPr>
        </p:nvSpPr>
        <p:spPr bwMode="auto">
          <a:xfrm>
            <a:off x="4660900" y="2894013"/>
            <a:ext cx="34925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6" name="Line 1136"/>
          <p:cNvSpPr>
            <a:spLocks noChangeShapeType="1"/>
          </p:cNvSpPr>
          <p:nvPr>
            <p:custDataLst>
              <p:tags r:id="rId57"/>
            </p:custDataLst>
          </p:nvPr>
        </p:nvSpPr>
        <p:spPr bwMode="auto">
          <a:xfrm>
            <a:off x="6415088" y="2897188"/>
            <a:ext cx="0" cy="4127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7" name="Line 1137"/>
          <p:cNvSpPr>
            <a:spLocks noChangeShapeType="1"/>
          </p:cNvSpPr>
          <p:nvPr>
            <p:custDataLst>
              <p:tags r:id="rId58"/>
            </p:custDataLst>
          </p:nvPr>
        </p:nvSpPr>
        <p:spPr bwMode="auto">
          <a:xfrm>
            <a:off x="6154738" y="2895600"/>
            <a:ext cx="261937"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8" name="Line 1138"/>
          <p:cNvSpPr>
            <a:spLocks noChangeShapeType="1"/>
          </p:cNvSpPr>
          <p:nvPr>
            <p:custDataLst>
              <p:tags r:id="rId59"/>
            </p:custDataLst>
          </p:nvPr>
        </p:nvSpPr>
        <p:spPr bwMode="auto">
          <a:xfrm>
            <a:off x="7916863" y="2890838"/>
            <a:ext cx="0" cy="1023937"/>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9" name="Line 1139"/>
          <p:cNvSpPr>
            <a:spLocks noChangeShapeType="1"/>
          </p:cNvSpPr>
          <p:nvPr>
            <p:custDataLst>
              <p:tags r:id="rId60"/>
            </p:custDataLst>
          </p:nvPr>
        </p:nvSpPr>
        <p:spPr bwMode="auto">
          <a:xfrm>
            <a:off x="7632700" y="2889250"/>
            <a:ext cx="28575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0" name="Line 1140"/>
          <p:cNvSpPr>
            <a:spLocks noChangeShapeType="1"/>
          </p:cNvSpPr>
          <p:nvPr>
            <p:custDataLst>
              <p:tags r:id="rId61"/>
            </p:custDataLst>
          </p:nvPr>
        </p:nvSpPr>
        <p:spPr bwMode="auto">
          <a:xfrm>
            <a:off x="8150225" y="1731963"/>
            <a:ext cx="0" cy="230981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1" name="Line 1141"/>
          <p:cNvSpPr>
            <a:spLocks noChangeShapeType="1"/>
          </p:cNvSpPr>
          <p:nvPr>
            <p:custDataLst>
              <p:tags r:id="rId62"/>
            </p:custDataLst>
          </p:nvPr>
        </p:nvSpPr>
        <p:spPr bwMode="auto">
          <a:xfrm>
            <a:off x="674688" y="5867400"/>
            <a:ext cx="2563812" cy="0"/>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2" name="Line 1142"/>
          <p:cNvSpPr>
            <a:spLocks noChangeShapeType="1"/>
          </p:cNvSpPr>
          <p:nvPr>
            <p:custDataLst>
              <p:tags r:id="rId63"/>
            </p:custDataLst>
          </p:nvPr>
        </p:nvSpPr>
        <p:spPr bwMode="auto">
          <a:xfrm>
            <a:off x="3244850" y="4852988"/>
            <a:ext cx="0" cy="1011237"/>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4033" name="Group 1143"/>
          <p:cNvGrpSpPr>
            <a:grpSpLocks/>
          </p:cNvGrpSpPr>
          <p:nvPr>
            <p:custDataLst>
              <p:tags r:id="rId64"/>
            </p:custDataLst>
          </p:nvPr>
        </p:nvGrpSpPr>
        <p:grpSpPr bwMode="auto">
          <a:xfrm>
            <a:off x="3414713" y="3778250"/>
            <a:ext cx="288925" cy="344488"/>
            <a:chOff x="4891" y="1600"/>
            <a:chExt cx="315" cy="408"/>
          </a:xfrm>
        </p:grpSpPr>
        <p:sp>
          <p:nvSpPr>
            <p:cNvPr id="84148" name="Freeform 1144"/>
            <p:cNvSpPr>
              <a:spLocks/>
            </p:cNvSpPr>
            <p:nvPr>
              <p:custDataLst>
                <p:tags r:id="rId166"/>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49" name="Freeform 1145"/>
            <p:cNvSpPr>
              <a:spLocks/>
            </p:cNvSpPr>
            <p:nvPr>
              <p:custDataLst>
                <p:tags r:id="rId167"/>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50" name="Line 1146"/>
            <p:cNvSpPr>
              <a:spLocks noChangeShapeType="1"/>
            </p:cNvSpPr>
            <p:nvPr>
              <p:custDataLst>
                <p:tags r:id="rId168"/>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4034" name="Line 1147"/>
          <p:cNvSpPr>
            <a:spLocks noChangeShapeType="1"/>
          </p:cNvSpPr>
          <p:nvPr>
            <p:custDataLst>
              <p:tags r:id="rId65"/>
            </p:custDataLst>
          </p:nvPr>
        </p:nvSpPr>
        <p:spPr bwMode="auto">
          <a:xfrm>
            <a:off x="3725863" y="3954463"/>
            <a:ext cx="14287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4035" name="Group 1148"/>
          <p:cNvGrpSpPr>
            <a:grpSpLocks/>
          </p:cNvGrpSpPr>
          <p:nvPr>
            <p:custDataLst>
              <p:tags r:id="rId66"/>
            </p:custDataLst>
          </p:nvPr>
        </p:nvGrpSpPr>
        <p:grpSpPr bwMode="auto">
          <a:xfrm>
            <a:off x="3433763" y="4721225"/>
            <a:ext cx="288925" cy="344488"/>
            <a:chOff x="4891" y="1600"/>
            <a:chExt cx="315" cy="408"/>
          </a:xfrm>
        </p:grpSpPr>
        <p:sp>
          <p:nvSpPr>
            <p:cNvPr id="84145" name="Freeform 1149"/>
            <p:cNvSpPr>
              <a:spLocks/>
            </p:cNvSpPr>
            <p:nvPr>
              <p:custDataLst>
                <p:tags r:id="rId163"/>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46" name="Freeform 1150"/>
            <p:cNvSpPr>
              <a:spLocks/>
            </p:cNvSpPr>
            <p:nvPr>
              <p:custDataLst>
                <p:tags r:id="rId164"/>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47" name="Line 1151"/>
            <p:cNvSpPr>
              <a:spLocks noChangeShapeType="1"/>
            </p:cNvSpPr>
            <p:nvPr>
              <p:custDataLst>
                <p:tags r:id="rId165"/>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4036" name="Line 1152"/>
          <p:cNvSpPr>
            <a:spLocks noChangeShapeType="1"/>
          </p:cNvSpPr>
          <p:nvPr>
            <p:custDataLst>
              <p:tags r:id="rId67"/>
            </p:custDataLst>
          </p:nvPr>
        </p:nvSpPr>
        <p:spPr bwMode="auto">
          <a:xfrm>
            <a:off x="3744913" y="4897438"/>
            <a:ext cx="12303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7" name="Line 1153"/>
          <p:cNvSpPr>
            <a:spLocks noChangeShapeType="1"/>
          </p:cNvSpPr>
          <p:nvPr>
            <p:custDataLst>
              <p:tags r:id="rId68"/>
            </p:custDataLst>
          </p:nvPr>
        </p:nvSpPr>
        <p:spPr bwMode="auto">
          <a:xfrm>
            <a:off x="2905125" y="3886200"/>
            <a:ext cx="5397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8" name="Line 1154"/>
          <p:cNvSpPr>
            <a:spLocks noChangeShapeType="1"/>
          </p:cNvSpPr>
          <p:nvPr>
            <p:custDataLst>
              <p:tags r:id="rId69"/>
            </p:custDataLst>
          </p:nvPr>
        </p:nvSpPr>
        <p:spPr bwMode="auto">
          <a:xfrm>
            <a:off x="3249613" y="4027488"/>
            <a:ext cx="182562" cy="0"/>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9" name="Line 1155"/>
          <p:cNvSpPr>
            <a:spLocks noChangeShapeType="1"/>
          </p:cNvSpPr>
          <p:nvPr>
            <p:custDataLst>
              <p:tags r:id="rId70"/>
            </p:custDataLst>
          </p:nvPr>
        </p:nvSpPr>
        <p:spPr bwMode="auto">
          <a:xfrm>
            <a:off x="3251200" y="4957763"/>
            <a:ext cx="182563" cy="0"/>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40" name="Line 1156"/>
          <p:cNvSpPr>
            <a:spLocks noChangeShapeType="1"/>
          </p:cNvSpPr>
          <p:nvPr>
            <p:custDataLst>
              <p:tags r:id="rId71"/>
            </p:custDataLst>
          </p:nvPr>
        </p:nvSpPr>
        <p:spPr bwMode="auto">
          <a:xfrm>
            <a:off x="3243263" y="4016375"/>
            <a:ext cx="0" cy="741363"/>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41" name="Line 1157"/>
          <p:cNvSpPr>
            <a:spLocks noChangeShapeType="1"/>
          </p:cNvSpPr>
          <p:nvPr>
            <p:custDataLst>
              <p:tags r:id="rId72"/>
            </p:custDataLst>
          </p:nvPr>
        </p:nvSpPr>
        <p:spPr bwMode="auto">
          <a:xfrm>
            <a:off x="2709863" y="4813300"/>
            <a:ext cx="7302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4042" name="Group 1158"/>
          <p:cNvGrpSpPr>
            <a:grpSpLocks/>
          </p:cNvGrpSpPr>
          <p:nvPr>
            <p:custDataLst>
              <p:tags r:id="rId73"/>
            </p:custDataLst>
          </p:nvPr>
        </p:nvGrpSpPr>
        <p:grpSpPr bwMode="auto">
          <a:xfrm rot="5400000">
            <a:off x="5057775" y="4032250"/>
            <a:ext cx="195263" cy="233363"/>
            <a:chOff x="4891" y="1600"/>
            <a:chExt cx="315" cy="408"/>
          </a:xfrm>
        </p:grpSpPr>
        <p:sp>
          <p:nvSpPr>
            <p:cNvPr id="84142" name="Freeform 1159"/>
            <p:cNvSpPr>
              <a:spLocks/>
            </p:cNvSpPr>
            <p:nvPr>
              <p:custDataLst>
                <p:tags r:id="rId160"/>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43" name="Freeform 1160"/>
            <p:cNvSpPr>
              <a:spLocks/>
            </p:cNvSpPr>
            <p:nvPr>
              <p:custDataLst>
                <p:tags r:id="rId161"/>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44" name="Line 1161"/>
            <p:cNvSpPr>
              <a:spLocks noChangeShapeType="1"/>
            </p:cNvSpPr>
            <p:nvPr>
              <p:custDataLst>
                <p:tags r:id="rId162"/>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4043" name="Group 1162"/>
          <p:cNvGrpSpPr>
            <a:grpSpLocks/>
          </p:cNvGrpSpPr>
          <p:nvPr>
            <p:custDataLst>
              <p:tags r:id="rId74"/>
            </p:custDataLst>
          </p:nvPr>
        </p:nvGrpSpPr>
        <p:grpSpPr bwMode="auto">
          <a:xfrm rot="5400000">
            <a:off x="4860925" y="4978400"/>
            <a:ext cx="195263" cy="233363"/>
            <a:chOff x="4891" y="1600"/>
            <a:chExt cx="315" cy="408"/>
          </a:xfrm>
        </p:grpSpPr>
        <p:sp>
          <p:nvSpPr>
            <p:cNvPr id="84139" name="Freeform 1163"/>
            <p:cNvSpPr>
              <a:spLocks/>
            </p:cNvSpPr>
            <p:nvPr>
              <p:custDataLst>
                <p:tags r:id="rId157"/>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40" name="Freeform 1164"/>
            <p:cNvSpPr>
              <a:spLocks/>
            </p:cNvSpPr>
            <p:nvPr>
              <p:custDataLst>
                <p:tags r:id="rId158"/>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41" name="Line 1165"/>
            <p:cNvSpPr>
              <a:spLocks noChangeShapeType="1"/>
            </p:cNvSpPr>
            <p:nvPr>
              <p:custDataLst>
                <p:tags r:id="rId159"/>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4044" name="Group 1166"/>
          <p:cNvGrpSpPr>
            <a:grpSpLocks/>
          </p:cNvGrpSpPr>
          <p:nvPr>
            <p:custDataLst>
              <p:tags r:id="rId75"/>
            </p:custDataLst>
          </p:nvPr>
        </p:nvGrpSpPr>
        <p:grpSpPr bwMode="auto">
          <a:xfrm rot="5400000">
            <a:off x="6272212" y="4978401"/>
            <a:ext cx="195263" cy="233362"/>
            <a:chOff x="4891" y="1600"/>
            <a:chExt cx="315" cy="408"/>
          </a:xfrm>
        </p:grpSpPr>
        <p:sp>
          <p:nvSpPr>
            <p:cNvPr id="84136" name="Freeform 1167"/>
            <p:cNvSpPr>
              <a:spLocks/>
            </p:cNvSpPr>
            <p:nvPr>
              <p:custDataLst>
                <p:tags r:id="rId154"/>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37" name="Freeform 1168"/>
            <p:cNvSpPr>
              <a:spLocks/>
            </p:cNvSpPr>
            <p:nvPr>
              <p:custDataLst>
                <p:tags r:id="rId155"/>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38" name="Line 1169"/>
            <p:cNvSpPr>
              <a:spLocks noChangeShapeType="1"/>
            </p:cNvSpPr>
            <p:nvPr>
              <p:custDataLst>
                <p:tags r:id="rId156"/>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4045" name="Group 1170"/>
          <p:cNvGrpSpPr>
            <a:grpSpLocks/>
          </p:cNvGrpSpPr>
          <p:nvPr>
            <p:custDataLst>
              <p:tags r:id="rId76"/>
            </p:custDataLst>
          </p:nvPr>
        </p:nvGrpSpPr>
        <p:grpSpPr bwMode="auto">
          <a:xfrm rot="5400000">
            <a:off x="7781925" y="4978400"/>
            <a:ext cx="195263" cy="233363"/>
            <a:chOff x="4891" y="1600"/>
            <a:chExt cx="315" cy="408"/>
          </a:xfrm>
        </p:grpSpPr>
        <p:sp>
          <p:nvSpPr>
            <p:cNvPr id="84133" name="Freeform 1171"/>
            <p:cNvSpPr>
              <a:spLocks/>
            </p:cNvSpPr>
            <p:nvPr>
              <p:custDataLst>
                <p:tags r:id="rId151"/>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34" name="Freeform 1172"/>
            <p:cNvSpPr>
              <a:spLocks/>
            </p:cNvSpPr>
            <p:nvPr>
              <p:custDataLst>
                <p:tags r:id="rId152"/>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35" name="Line 1173"/>
            <p:cNvSpPr>
              <a:spLocks noChangeShapeType="1"/>
            </p:cNvSpPr>
            <p:nvPr>
              <p:custDataLst>
                <p:tags r:id="rId153"/>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4046" name="Group 1174"/>
          <p:cNvGrpSpPr>
            <a:grpSpLocks/>
          </p:cNvGrpSpPr>
          <p:nvPr>
            <p:custDataLst>
              <p:tags r:id="rId77"/>
            </p:custDataLst>
          </p:nvPr>
        </p:nvGrpSpPr>
        <p:grpSpPr bwMode="auto">
          <a:xfrm rot="5400000">
            <a:off x="6645275" y="4032250"/>
            <a:ext cx="195263" cy="233363"/>
            <a:chOff x="4891" y="1600"/>
            <a:chExt cx="315" cy="408"/>
          </a:xfrm>
        </p:grpSpPr>
        <p:sp>
          <p:nvSpPr>
            <p:cNvPr id="84130" name="Freeform 1175"/>
            <p:cNvSpPr>
              <a:spLocks/>
            </p:cNvSpPr>
            <p:nvPr>
              <p:custDataLst>
                <p:tags r:id="rId148"/>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31" name="Freeform 1176"/>
            <p:cNvSpPr>
              <a:spLocks/>
            </p:cNvSpPr>
            <p:nvPr>
              <p:custDataLst>
                <p:tags r:id="rId149"/>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32" name="Line 1177"/>
            <p:cNvSpPr>
              <a:spLocks noChangeShapeType="1"/>
            </p:cNvSpPr>
            <p:nvPr>
              <p:custDataLst>
                <p:tags r:id="rId150"/>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4047" name="Group 1178"/>
          <p:cNvGrpSpPr>
            <a:grpSpLocks/>
          </p:cNvGrpSpPr>
          <p:nvPr>
            <p:custDataLst>
              <p:tags r:id="rId78"/>
            </p:custDataLst>
          </p:nvPr>
        </p:nvGrpSpPr>
        <p:grpSpPr bwMode="auto">
          <a:xfrm rot="5400000">
            <a:off x="8016875" y="4032250"/>
            <a:ext cx="195263" cy="233363"/>
            <a:chOff x="4891" y="1600"/>
            <a:chExt cx="315" cy="408"/>
          </a:xfrm>
        </p:grpSpPr>
        <p:sp>
          <p:nvSpPr>
            <p:cNvPr id="84127" name="Freeform 1179"/>
            <p:cNvSpPr>
              <a:spLocks/>
            </p:cNvSpPr>
            <p:nvPr>
              <p:custDataLst>
                <p:tags r:id="rId145"/>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28" name="Freeform 1180"/>
            <p:cNvSpPr>
              <a:spLocks/>
            </p:cNvSpPr>
            <p:nvPr>
              <p:custDataLst>
                <p:tags r:id="rId146"/>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29" name="Line 1181"/>
            <p:cNvSpPr>
              <a:spLocks noChangeShapeType="1"/>
            </p:cNvSpPr>
            <p:nvPr>
              <p:custDataLst>
                <p:tags r:id="rId147"/>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4048" name="Line 1182"/>
          <p:cNvSpPr>
            <a:spLocks noChangeShapeType="1"/>
          </p:cNvSpPr>
          <p:nvPr>
            <p:custDataLst>
              <p:tags r:id="rId79"/>
            </p:custDataLst>
          </p:nvPr>
        </p:nvSpPr>
        <p:spPr bwMode="auto">
          <a:xfrm>
            <a:off x="5254625" y="3954463"/>
            <a:ext cx="15001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49" name="Line 1183"/>
          <p:cNvSpPr>
            <a:spLocks noChangeShapeType="1"/>
          </p:cNvSpPr>
          <p:nvPr>
            <p:custDataLst>
              <p:tags r:id="rId80"/>
            </p:custDataLst>
          </p:nvPr>
        </p:nvSpPr>
        <p:spPr bwMode="auto">
          <a:xfrm>
            <a:off x="6827838" y="3954463"/>
            <a:ext cx="12461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0" name="Line 1184"/>
          <p:cNvSpPr>
            <a:spLocks noChangeShapeType="1"/>
          </p:cNvSpPr>
          <p:nvPr>
            <p:custDataLst>
              <p:tags r:id="rId81"/>
            </p:custDataLst>
          </p:nvPr>
        </p:nvSpPr>
        <p:spPr bwMode="auto">
          <a:xfrm>
            <a:off x="8070850" y="3946525"/>
            <a:ext cx="0" cy="111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1" name="Line 1185"/>
          <p:cNvSpPr>
            <a:spLocks noChangeShapeType="1"/>
          </p:cNvSpPr>
          <p:nvPr>
            <p:custDataLst>
              <p:tags r:id="rId82"/>
            </p:custDataLst>
          </p:nvPr>
        </p:nvSpPr>
        <p:spPr bwMode="auto">
          <a:xfrm>
            <a:off x="6691313" y="3956050"/>
            <a:ext cx="0" cy="103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2" name="Line 1186"/>
          <p:cNvSpPr>
            <a:spLocks noChangeShapeType="1"/>
          </p:cNvSpPr>
          <p:nvPr>
            <p:custDataLst>
              <p:tags r:id="rId83"/>
            </p:custDataLst>
          </p:nvPr>
        </p:nvSpPr>
        <p:spPr bwMode="auto">
          <a:xfrm>
            <a:off x="5094288" y="3946525"/>
            <a:ext cx="0" cy="103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3" name="Line 1187"/>
          <p:cNvSpPr>
            <a:spLocks noChangeShapeType="1"/>
          </p:cNvSpPr>
          <p:nvPr>
            <p:custDataLst>
              <p:tags r:id="rId84"/>
            </p:custDataLst>
          </p:nvPr>
        </p:nvSpPr>
        <p:spPr bwMode="auto">
          <a:xfrm>
            <a:off x="4906963" y="4889500"/>
            <a:ext cx="0" cy="103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4" name="Line 1188"/>
          <p:cNvSpPr>
            <a:spLocks noChangeShapeType="1"/>
          </p:cNvSpPr>
          <p:nvPr>
            <p:custDataLst>
              <p:tags r:id="rId85"/>
            </p:custDataLst>
          </p:nvPr>
        </p:nvSpPr>
        <p:spPr bwMode="auto">
          <a:xfrm>
            <a:off x="5065713" y="4900613"/>
            <a:ext cx="12763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5" name="Line 1189"/>
          <p:cNvSpPr>
            <a:spLocks noChangeShapeType="1"/>
          </p:cNvSpPr>
          <p:nvPr>
            <p:custDataLst>
              <p:tags r:id="rId86"/>
            </p:custDataLst>
          </p:nvPr>
        </p:nvSpPr>
        <p:spPr bwMode="auto">
          <a:xfrm>
            <a:off x="6496050" y="4900613"/>
            <a:ext cx="13414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6" name="Line 1190"/>
          <p:cNvSpPr>
            <a:spLocks noChangeShapeType="1"/>
          </p:cNvSpPr>
          <p:nvPr>
            <p:custDataLst>
              <p:tags r:id="rId87"/>
            </p:custDataLst>
          </p:nvPr>
        </p:nvSpPr>
        <p:spPr bwMode="auto">
          <a:xfrm>
            <a:off x="7835900" y="4886325"/>
            <a:ext cx="0" cy="103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7" name="Line 1191"/>
          <p:cNvSpPr>
            <a:spLocks noChangeShapeType="1"/>
          </p:cNvSpPr>
          <p:nvPr>
            <p:custDataLst>
              <p:tags r:id="rId88"/>
            </p:custDataLst>
          </p:nvPr>
        </p:nvSpPr>
        <p:spPr bwMode="auto">
          <a:xfrm>
            <a:off x="6313488" y="4887913"/>
            <a:ext cx="0" cy="1031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8" name="Line 1192"/>
          <p:cNvSpPr>
            <a:spLocks noChangeShapeType="1"/>
          </p:cNvSpPr>
          <p:nvPr>
            <p:custDataLst>
              <p:tags r:id="rId89"/>
            </p:custDataLst>
          </p:nvPr>
        </p:nvSpPr>
        <p:spPr bwMode="auto">
          <a:xfrm>
            <a:off x="5170488" y="4240213"/>
            <a:ext cx="0" cy="611187"/>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9" name="Line 1193"/>
          <p:cNvSpPr>
            <a:spLocks noChangeShapeType="1"/>
          </p:cNvSpPr>
          <p:nvPr>
            <p:custDataLst>
              <p:tags r:id="rId90"/>
            </p:custDataLst>
          </p:nvPr>
        </p:nvSpPr>
        <p:spPr bwMode="auto">
          <a:xfrm>
            <a:off x="6743700" y="4257675"/>
            <a:ext cx="0" cy="6111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60" name="Line 1194"/>
          <p:cNvSpPr>
            <a:spLocks noChangeShapeType="1"/>
          </p:cNvSpPr>
          <p:nvPr>
            <p:custDataLst>
              <p:tags r:id="rId91"/>
            </p:custDataLst>
          </p:nvPr>
        </p:nvSpPr>
        <p:spPr bwMode="auto">
          <a:xfrm>
            <a:off x="8126413" y="4267200"/>
            <a:ext cx="0" cy="13096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4061" name="Group 1195"/>
          <p:cNvGrpSpPr>
            <a:grpSpLocks/>
          </p:cNvGrpSpPr>
          <p:nvPr>
            <p:custDataLst>
              <p:tags r:id="rId92"/>
            </p:custDataLst>
          </p:nvPr>
        </p:nvGrpSpPr>
        <p:grpSpPr bwMode="auto">
          <a:xfrm rot="5400000">
            <a:off x="7847807" y="5520531"/>
            <a:ext cx="304800" cy="388937"/>
            <a:chOff x="4734" y="3053"/>
            <a:chExt cx="656" cy="491"/>
          </a:xfrm>
        </p:grpSpPr>
        <p:grpSp>
          <p:nvGrpSpPr>
            <p:cNvPr id="84121" name="Group 1196"/>
            <p:cNvGrpSpPr>
              <a:grpSpLocks/>
            </p:cNvGrpSpPr>
            <p:nvPr/>
          </p:nvGrpSpPr>
          <p:grpSpPr bwMode="auto">
            <a:xfrm>
              <a:off x="4734" y="3053"/>
              <a:ext cx="648" cy="254"/>
              <a:chOff x="4734" y="3053"/>
              <a:chExt cx="648" cy="254"/>
            </a:xfrm>
          </p:grpSpPr>
          <p:sp>
            <p:nvSpPr>
              <p:cNvPr id="84125" name="Freeform 1197"/>
              <p:cNvSpPr>
                <a:spLocks/>
              </p:cNvSpPr>
              <p:nvPr>
                <p:custDataLst>
                  <p:tags r:id="rId143"/>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26" name="Freeform 1198"/>
              <p:cNvSpPr>
                <a:spLocks/>
              </p:cNvSpPr>
              <p:nvPr>
                <p:custDataLst>
                  <p:tags r:id="rId14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4122" name="Group 1199"/>
            <p:cNvGrpSpPr>
              <a:grpSpLocks/>
            </p:cNvGrpSpPr>
            <p:nvPr/>
          </p:nvGrpSpPr>
          <p:grpSpPr bwMode="auto">
            <a:xfrm flipV="1">
              <a:off x="4742" y="3290"/>
              <a:ext cx="648" cy="254"/>
              <a:chOff x="4734" y="3053"/>
              <a:chExt cx="648" cy="254"/>
            </a:xfrm>
          </p:grpSpPr>
          <p:sp>
            <p:nvSpPr>
              <p:cNvPr id="84123" name="Freeform 1200"/>
              <p:cNvSpPr>
                <a:spLocks/>
              </p:cNvSpPr>
              <p:nvPr>
                <p:custDataLst>
                  <p:tags r:id="rId141"/>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24" name="Freeform 1201"/>
              <p:cNvSpPr>
                <a:spLocks/>
              </p:cNvSpPr>
              <p:nvPr>
                <p:custDataLst>
                  <p:tags r:id="rId14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84062" name="Group 1202"/>
          <p:cNvGrpSpPr>
            <a:grpSpLocks/>
          </p:cNvGrpSpPr>
          <p:nvPr>
            <p:custDataLst>
              <p:tags r:id="rId93"/>
            </p:custDataLst>
          </p:nvPr>
        </p:nvGrpSpPr>
        <p:grpSpPr bwMode="auto">
          <a:xfrm rot="5400000">
            <a:off x="6414294" y="5698331"/>
            <a:ext cx="304800" cy="522288"/>
            <a:chOff x="4734" y="3053"/>
            <a:chExt cx="656" cy="491"/>
          </a:xfrm>
        </p:grpSpPr>
        <p:grpSp>
          <p:nvGrpSpPr>
            <p:cNvPr id="84115" name="Group 1203"/>
            <p:cNvGrpSpPr>
              <a:grpSpLocks/>
            </p:cNvGrpSpPr>
            <p:nvPr/>
          </p:nvGrpSpPr>
          <p:grpSpPr bwMode="auto">
            <a:xfrm>
              <a:off x="4734" y="3053"/>
              <a:ext cx="648" cy="254"/>
              <a:chOff x="4734" y="3053"/>
              <a:chExt cx="648" cy="254"/>
            </a:xfrm>
          </p:grpSpPr>
          <p:sp>
            <p:nvSpPr>
              <p:cNvPr id="84119" name="Freeform 1204"/>
              <p:cNvSpPr>
                <a:spLocks/>
              </p:cNvSpPr>
              <p:nvPr>
                <p:custDataLst>
                  <p:tags r:id="rId139"/>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20" name="Freeform 1205"/>
              <p:cNvSpPr>
                <a:spLocks/>
              </p:cNvSpPr>
              <p:nvPr>
                <p:custDataLst>
                  <p:tags r:id="rId14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4116" name="Group 1206"/>
            <p:cNvGrpSpPr>
              <a:grpSpLocks/>
            </p:cNvGrpSpPr>
            <p:nvPr/>
          </p:nvGrpSpPr>
          <p:grpSpPr bwMode="auto">
            <a:xfrm flipV="1">
              <a:off x="4742" y="3290"/>
              <a:ext cx="648" cy="254"/>
              <a:chOff x="4734" y="3053"/>
              <a:chExt cx="648" cy="254"/>
            </a:xfrm>
          </p:grpSpPr>
          <p:sp>
            <p:nvSpPr>
              <p:cNvPr id="84117" name="Freeform 1207"/>
              <p:cNvSpPr>
                <a:spLocks/>
              </p:cNvSpPr>
              <p:nvPr>
                <p:custDataLst>
                  <p:tags r:id="rId137"/>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18" name="Freeform 1208"/>
              <p:cNvSpPr>
                <a:spLocks/>
              </p:cNvSpPr>
              <p:nvPr>
                <p:custDataLst>
                  <p:tags r:id="rId13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84063" name="Group 1209"/>
          <p:cNvGrpSpPr>
            <a:grpSpLocks/>
          </p:cNvGrpSpPr>
          <p:nvPr>
            <p:custDataLst>
              <p:tags r:id="rId94"/>
            </p:custDataLst>
          </p:nvPr>
        </p:nvGrpSpPr>
        <p:grpSpPr bwMode="auto">
          <a:xfrm rot="5400000">
            <a:off x="4907757" y="6022181"/>
            <a:ext cx="304800" cy="388937"/>
            <a:chOff x="4734" y="3053"/>
            <a:chExt cx="656" cy="491"/>
          </a:xfrm>
        </p:grpSpPr>
        <p:grpSp>
          <p:nvGrpSpPr>
            <p:cNvPr id="84109" name="Group 1210"/>
            <p:cNvGrpSpPr>
              <a:grpSpLocks/>
            </p:cNvGrpSpPr>
            <p:nvPr/>
          </p:nvGrpSpPr>
          <p:grpSpPr bwMode="auto">
            <a:xfrm>
              <a:off x="4734" y="3053"/>
              <a:ext cx="648" cy="254"/>
              <a:chOff x="4734" y="3053"/>
              <a:chExt cx="648" cy="254"/>
            </a:xfrm>
          </p:grpSpPr>
          <p:sp>
            <p:nvSpPr>
              <p:cNvPr id="84113" name="Freeform 1211"/>
              <p:cNvSpPr>
                <a:spLocks/>
              </p:cNvSpPr>
              <p:nvPr>
                <p:custDataLst>
                  <p:tags r:id="rId135"/>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14" name="Freeform 1212"/>
              <p:cNvSpPr>
                <a:spLocks/>
              </p:cNvSpPr>
              <p:nvPr>
                <p:custDataLst>
                  <p:tags r:id="rId13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4110" name="Group 1213"/>
            <p:cNvGrpSpPr>
              <a:grpSpLocks/>
            </p:cNvGrpSpPr>
            <p:nvPr/>
          </p:nvGrpSpPr>
          <p:grpSpPr bwMode="auto">
            <a:xfrm flipV="1">
              <a:off x="4742" y="3290"/>
              <a:ext cx="648" cy="254"/>
              <a:chOff x="4734" y="3053"/>
              <a:chExt cx="648" cy="254"/>
            </a:xfrm>
          </p:grpSpPr>
          <p:sp>
            <p:nvSpPr>
              <p:cNvPr id="84111" name="Freeform 1214"/>
              <p:cNvSpPr>
                <a:spLocks/>
              </p:cNvSpPr>
              <p:nvPr>
                <p:custDataLst>
                  <p:tags r:id="rId133"/>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12" name="Freeform 1215"/>
              <p:cNvSpPr>
                <a:spLocks/>
              </p:cNvSpPr>
              <p:nvPr>
                <p:custDataLst>
                  <p:tags r:id="rId13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84064" name="Line 1216"/>
          <p:cNvSpPr>
            <a:spLocks noChangeShapeType="1"/>
          </p:cNvSpPr>
          <p:nvPr>
            <p:custDataLst>
              <p:tags r:id="rId95"/>
            </p:custDataLst>
          </p:nvPr>
        </p:nvSpPr>
        <p:spPr bwMode="auto">
          <a:xfrm>
            <a:off x="7881938" y="5197475"/>
            <a:ext cx="0" cy="38893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65" name="Line 1217"/>
          <p:cNvSpPr>
            <a:spLocks noChangeShapeType="1"/>
          </p:cNvSpPr>
          <p:nvPr>
            <p:custDataLst>
              <p:tags r:id="rId96"/>
            </p:custDataLst>
          </p:nvPr>
        </p:nvSpPr>
        <p:spPr bwMode="auto">
          <a:xfrm>
            <a:off x="6745288" y="4933950"/>
            <a:ext cx="0" cy="8890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66" name="Line 1218"/>
          <p:cNvSpPr>
            <a:spLocks noChangeShapeType="1"/>
          </p:cNvSpPr>
          <p:nvPr>
            <p:custDataLst>
              <p:tags r:id="rId97"/>
            </p:custDataLst>
          </p:nvPr>
        </p:nvSpPr>
        <p:spPr bwMode="auto">
          <a:xfrm>
            <a:off x="6373813" y="5181600"/>
            <a:ext cx="0" cy="64293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67" name="Line 1219"/>
          <p:cNvSpPr>
            <a:spLocks noChangeShapeType="1"/>
          </p:cNvSpPr>
          <p:nvPr>
            <p:custDataLst>
              <p:tags r:id="rId98"/>
            </p:custDataLst>
          </p:nvPr>
        </p:nvSpPr>
        <p:spPr bwMode="auto">
          <a:xfrm>
            <a:off x="4954588" y="5222875"/>
            <a:ext cx="0" cy="87312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68" name="Line 1220"/>
          <p:cNvSpPr>
            <a:spLocks noChangeShapeType="1"/>
          </p:cNvSpPr>
          <p:nvPr>
            <p:custDataLst>
              <p:tags r:id="rId99"/>
            </p:custDataLst>
          </p:nvPr>
        </p:nvSpPr>
        <p:spPr bwMode="auto">
          <a:xfrm>
            <a:off x="5170488" y="4922838"/>
            <a:ext cx="0" cy="116681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69" name="Line 1221"/>
          <p:cNvSpPr>
            <a:spLocks noChangeShapeType="1"/>
          </p:cNvSpPr>
          <p:nvPr>
            <p:custDataLst>
              <p:tags r:id="rId100"/>
            </p:custDataLst>
          </p:nvPr>
        </p:nvSpPr>
        <p:spPr bwMode="auto">
          <a:xfrm>
            <a:off x="6561138" y="6103938"/>
            <a:ext cx="0" cy="103187"/>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0" name="Line 1222"/>
          <p:cNvSpPr>
            <a:spLocks noChangeShapeType="1"/>
          </p:cNvSpPr>
          <p:nvPr>
            <p:custDataLst>
              <p:tags r:id="rId101"/>
            </p:custDataLst>
          </p:nvPr>
        </p:nvSpPr>
        <p:spPr bwMode="auto">
          <a:xfrm>
            <a:off x="7999413" y="5883275"/>
            <a:ext cx="0" cy="1031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1" name="Line 1223"/>
          <p:cNvSpPr>
            <a:spLocks noChangeShapeType="1"/>
          </p:cNvSpPr>
          <p:nvPr>
            <p:custDataLst>
              <p:tags r:id="rId102"/>
            </p:custDataLst>
          </p:nvPr>
        </p:nvSpPr>
        <p:spPr bwMode="auto">
          <a:xfrm>
            <a:off x="5049838" y="6369050"/>
            <a:ext cx="0" cy="1031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2" name="Line 1224"/>
          <p:cNvSpPr>
            <a:spLocks noChangeShapeType="1"/>
          </p:cNvSpPr>
          <p:nvPr>
            <p:custDataLst>
              <p:tags r:id="rId103"/>
            </p:custDataLst>
          </p:nvPr>
        </p:nvSpPr>
        <p:spPr bwMode="auto">
          <a:xfrm>
            <a:off x="5051425" y="6465888"/>
            <a:ext cx="2538413"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3" name="Line 1225"/>
          <p:cNvSpPr>
            <a:spLocks noChangeShapeType="1"/>
          </p:cNvSpPr>
          <p:nvPr>
            <p:custDataLst>
              <p:tags r:id="rId104"/>
            </p:custDataLst>
          </p:nvPr>
        </p:nvSpPr>
        <p:spPr bwMode="auto">
          <a:xfrm>
            <a:off x="6569075" y="6213475"/>
            <a:ext cx="165735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4" name="Line 1226"/>
          <p:cNvSpPr>
            <a:spLocks noChangeShapeType="1"/>
          </p:cNvSpPr>
          <p:nvPr>
            <p:custDataLst>
              <p:tags r:id="rId105"/>
            </p:custDataLst>
          </p:nvPr>
        </p:nvSpPr>
        <p:spPr bwMode="auto">
          <a:xfrm>
            <a:off x="8015288" y="5984875"/>
            <a:ext cx="808037"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5" name="Text Box 1227"/>
          <p:cNvSpPr txBox="1">
            <a:spLocks noChangeArrowheads="1"/>
          </p:cNvSpPr>
          <p:nvPr>
            <p:custDataLst>
              <p:tags r:id="rId106"/>
            </p:custDataLst>
          </p:nvPr>
        </p:nvSpPr>
        <p:spPr bwMode="auto">
          <a:xfrm>
            <a:off x="7162800" y="6503988"/>
            <a:ext cx="18780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0000FF"/>
                </a:solidFill>
                <a:latin typeface="Comic Sans MS" pitchFamily="-106" charset="0"/>
              </a:rPr>
              <a:t>3 data output bits</a:t>
            </a:r>
          </a:p>
        </p:txBody>
      </p:sp>
      <p:sp>
        <p:nvSpPr>
          <p:cNvPr id="84076" name="Line 1228"/>
          <p:cNvSpPr>
            <a:spLocks noChangeShapeType="1"/>
          </p:cNvSpPr>
          <p:nvPr>
            <p:custDataLst>
              <p:tags r:id="rId107"/>
            </p:custDataLst>
          </p:nvPr>
        </p:nvSpPr>
        <p:spPr bwMode="auto">
          <a:xfrm>
            <a:off x="2900363" y="3452813"/>
            <a:ext cx="0" cy="4286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7" name="Line 1229"/>
          <p:cNvSpPr>
            <a:spLocks noChangeShapeType="1"/>
          </p:cNvSpPr>
          <p:nvPr>
            <p:custDataLst>
              <p:tags r:id="rId108"/>
            </p:custDataLst>
          </p:nvPr>
        </p:nvSpPr>
        <p:spPr bwMode="auto">
          <a:xfrm>
            <a:off x="2711450" y="3406775"/>
            <a:ext cx="0" cy="14049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8" name="Line 1230"/>
          <p:cNvSpPr>
            <a:spLocks noChangeShapeType="1"/>
          </p:cNvSpPr>
          <p:nvPr>
            <p:custDataLst>
              <p:tags r:id="rId109"/>
            </p:custDataLst>
          </p:nvPr>
        </p:nvSpPr>
        <p:spPr bwMode="auto">
          <a:xfrm>
            <a:off x="3076575" y="3448050"/>
            <a:ext cx="0" cy="392113"/>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9" name="Line 1231"/>
          <p:cNvSpPr>
            <a:spLocks noChangeShapeType="1"/>
          </p:cNvSpPr>
          <p:nvPr>
            <p:custDataLst>
              <p:tags r:id="rId110"/>
            </p:custDataLst>
          </p:nvPr>
        </p:nvSpPr>
        <p:spPr bwMode="auto">
          <a:xfrm>
            <a:off x="3081338" y="3943350"/>
            <a:ext cx="0" cy="828675"/>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0" name="Line 1232"/>
          <p:cNvSpPr>
            <a:spLocks noChangeShapeType="1"/>
          </p:cNvSpPr>
          <p:nvPr>
            <p:custDataLst>
              <p:tags r:id="rId111"/>
            </p:custDataLst>
          </p:nvPr>
        </p:nvSpPr>
        <p:spPr bwMode="auto">
          <a:xfrm>
            <a:off x="3081338" y="4884738"/>
            <a:ext cx="0" cy="677862"/>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1" name="Line 1233"/>
          <p:cNvSpPr>
            <a:spLocks noChangeShapeType="1"/>
          </p:cNvSpPr>
          <p:nvPr>
            <p:custDataLst>
              <p:tags r:id="rId112"/>
            </p:custDataLst>
          </p:nvPr>
        </p:nvSpPr>
        <p:spPr bwMode="auto">
          <a:xfrm>
            <a:off x="5010150" y="3981450"/>
            <a:ext cx="0" cy="100806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2" name="Line 1234"/>
          <p:cNvSpPr>
            <a:spLocks noChangeShapeType="1"/>
          </p:cNvSpPr>
          <p:nvPr>
            <p:custDataLst>
              <p:tags r:id="rId113"/>
            </p:custDataLst>
          </p:nvPr>
        </p:nvSpPr>
        <p:spPr bwMode="auto">
          <a:xfrm>
            <a:off x="6413500" y="3381375"/>
            <a:ext cx="0" cy="52387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3" name="Line 1235"/>
          <p:cNvSpPr>
            <a:spLocks noChangeShapeType="1"/>
          </p:cNvSpPr>
          <p:nvPr>
            <p:custDataLst>
              <p:tags r:id="rId114"/>
            </p:custDataLst>
          </p:nvPr>
        </p:nvSpPr>
        <p:spPr bwMode="auto">
          <a:xfrm>
            <a:off x="6413500" y="3998913"/>
            <a:ext cx="0" cy="9842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4" name="Line 1236"/>
          <p:cNvSpPr>
            <a:spLocks noChangeShapeType="1"/>
          </p:cNvSpPr>
          <p:nvPr>
            <p:custDataLst>
              <p:tags r:id="rId115"/>
            </p:custDataLst>
          </p:nvPr>
        </p:nvSpPr>
        <p:spPr bwMode="auto">
          <a:xfrm>
            <a:off x="5010150" y="3389313"/>
            <a:ext cx="0" cy="52387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5" name="Line 1237"/>
          <p:cNvSpPr>
            <a:spLocks noChangeShapeType="1"/>
          </p:cNvSpPr>
          <p:nvPr>
            <p:custDataLst>
              <p:tags r:id="rId116"/>
            </p:custDataLst>
          </p:nvPr>
        </p:nvSpPr>
        <p:spPr bwMode="auto">
          <a:xfrm>
            <a:off x="5503863" y="3113088"/>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6" name="Line 1238"/>
          <p:cNvSpPr>
            <a:spLocks noChangeShapeType="1"/>
          </p:cNvSpPr>
          <p:nvPr>
            <p:custDataLst>
              <p:tags r:id="rId117"/>
            </p:custDataLst>
          </p:nvPr>
        </p:nvSpPr>
        <p:spPr bwMode="auto">
          <a:xfrm>
            <a:off x="5500688" y="3114675"/>
            <a:ext cx="111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7" name="Line 1239"/>
          <p:cNvSpPr>
            <a:spLocks noChangeShapeType="1"/>
          </p:cNvSpPr>
          <p:nvPr>
            <p:custDataLst>
              <p:tags r:id="rId118"/>
            </p:custDataLst>
          </p:nvPr>
        </p:nvSpPr>
        <p:spPr bwMode="auto">
          <a:xfrm>
            <a:off x="6958013" y="3122613"/>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8" name="Line 1240"/>
          <p:cNvSpPr>
            <a:spLocks noChangeShapeType="1"/>
          </p:cNvSpPr>
          <p:nvPr>
            <p:custDataLst>
              <p:tags r:id="rId119"/>
            </p:custDataLst>
          </p:nvPr>
        </p:nvSpPr>
        <p:spPr bwMode="auto">
          <a:xfrm>
            <a:off x="6954838" y="3124200"/>
            <a:ext cx="127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9" name="Line 1241"/>
          <p:cNvSpPr>
            <a:spLocks noChangeShapeType="1"/>
          </p:cNvSpPr>
          <p:nvPr>
            <p:custDataLst>
              <p:tags r:id="rId120"/>
            </p:custDataLst>
          </p:nvPr>
        </p:nvSpPr>
        <p:spPr bwMode="auto">
          <a:xfrm>
            <a:off x="5210175" y="2222500"/>
            <a:ext cx="0" cy="10795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90" name="Line 1242"/>
          <p:cNvSpPr>
            <a:spLocks noChangeShapeType="1"/>
          </p:cNvSpPr>
          <p:nvPr>
            <p:custDataLst>
              <p:tags r:id="rId121"/>
            </p:custDataLst>
          </p:nvPr>
        </p:nvSpPr>
        <p:spPr bwMode="auto">
          <a:xfrm>
            <a:off x="5210175" y="3379788"/>
            <a:ext cx="0" cy="6667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91" name="Text Box 1243"/>
          <p:cNvSpPr txBox="1">
            <a:spLocks noChangeArrowheads="1"/>
          </p:cNvSpPr>
          <p:nvPr>
            <p:custDataLst>
              <p:tags r:id="rId122"/>
            </p:custDataLst>
          </p:nvPr>
        </p:nvSpPr>
        <p:spPr bwMode="auto">
          <a:xfrm>
            <a:off x="2170113" y="4262438"/>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Arial" charset="0"/>
              </a:rPr>
              <a:t>2</a:t>
            </a:r>
          </a:p>
        </p:txBody>
      </p:sp>
      <p:sp>
        <p:nvSpPr>
          <p:cNvPr id="84092" name="Text Box 1244"/>
          <p:cNvSpPr txBox="1">
            <a:spLocks noChangeArrowheads="1"/>
          </p:cNvSpPr>
          <p:nvPr>
            <p:custDataLst>
              <p:tags r:id="rId123"/>
            </p:custDataLst>
          </p:nvPr>
        </p:nvSpPr>
        <p:spPr bwMode="auto">
          <a:xfrm>
            <a:off x="2170113" y="4594225"/>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Arial" charset="0"/>
              </a:rPr>
              <a:t>3</a:t>
            </a:r>
          </a:p>
        </p:txBody>
      </p:sp>
      <p:sp>
        <p:nvSpPr>
          <p:cNvPr id="84093" name="Line 1245"/>
          <p:cNvSpPr>
            <a:spLocks noChangeShapeType="1"/>
          </p:cNvSpPr>
          <p:nvPr>
            <p:custDataLst>
              <p:tags r:id="rId124"/>
            </p:custDataLst>
          </p:nvPr>
        </p:nvSpPr>
        <p:spPr bwMode="auto">
          <a:xfrm>
            <a:off x="2411413" y="4410075"/>
            <a:ext cx="873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94" name="Line 1246"/>
          <p:cNvSpPr>
            <a:spLocks noChangeShapeType="1"/>
          </p:cNvSpPr>
          <p:nvPr>
            <p:custDataLst>
              <p:tags r:id="rId125"/>
            </p:custDataLst>
          </p:nvPr>
        </p:nvSpPr>
        <p:spPr bwMode="auto">
          <a:xfrm>
            <a:off x="2414588" y="4748213"/>
            <a:ext cx="873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95" name="Line 1247"/>
          <p:cNvSpPr>
            <a:spLocks noChangeShapeType="1"/>
          </p:cNvSpPr>
          <p:nvPr>
            <p:custDataLst>
              <p:tags r:id="rId126"/>
            </p:custDataLst>
          </p:nvPr>
        </p:nvSpPr>
        <p:spPr bwMode="auto">
          <a:xfrm>
            <a:off x="6780213" y="1728788"/>
            <a:ext cx="0" cy="40481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96" name="Line 1248"/>
          <p:cNvSpPr>
            <a:spLocks noChangeShapeType="1"/>
          </p:cNvSpPr>
          <p:nvPr>
            <p:custDataLst>
              <p:tags r:id="rId127"/>
            </p:custDataLst>
          </p:nvPr>
        </p:nvSpPr>
        <p:spPr bwMode="auto">
          <a:xfrm>
            <a:off x="6786563" y="2220913"/>
            <a:ext cx="0" cy="10795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97" name="Line 1249"/>
          <p:cNvSpPr>
            <a:spLocks noChangeShapeType="1"/>
          </p:cNvSpPr>
          <p:nvPr>
            <p:custDataLst>
              <p:tags r:id="rId128"/>
            </p:custDataLst>
          </p:nvPr>
        </p:nvSpPr>
        <p:spPr bwMode="auto">
          <a:xfrm>
            <a:off x="6786563" y="3378200"/>
            <a:ext cx="0" cy="6667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98" name="Line 1250"/>
          <p:cNvSpPr>
            <a:spLocks noChangeShapeType="1"/>
          </p:cNvSpPr>
          <p:nvPr>
            <p:custDataLst>
              <p:tags r:id="rId129"/>
            </p:custDataLst>
          </p:nvPr>
        </p:nvSpPr>
        <p:spPr bwMode="auto">
          <a:xfrm>
            <a:off x="7913688" y="3981450"/>
            <a:ext cx="0" cy="100806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99" name="Text Box 1251"/>
          <p:cNvSpPr txBox="1">
            <a:spLocks noChangeArrowheads="1"/>
          </p:cNvSpPr>
          <p:nvPr>
            <p:custDataLst>
              <p:tags r:id="rId130"/>
            </p:custDataLst>
          </p:nvPr>
        </p:nvSpPr>
        <p:spPr bwMode="auto">
          <a:xfrm>
            <a:off x="4830763" y="6121400"/>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900">
                <a:latin typeface="Arial" charset="0"/>
              </a:rPr>
              <a:t>OR</a:t>
            </a:r>
          </a:p>
        </p:txBody>
      </p:sp>
      <p:sp>
        <p:nvSpPr>
          <p:cNvPr id="84100" name="Text Box 1252"/>
          <p:cNvSpPr txBox="1">
            <a:spLocks noChangeArrowheads="1"/>
          </p:cNvSpPr>
          <p:nvPr>
            <p:custDataLst>
              <p:tags r:id="rId131"/>
            </p:custDataLst>
          </p:nvPr>
        </p:nvSpPr>
        <p:spPr bwMode="auto">
          <a:xfrm>
            <a:off x="6324600" y="5861050"/>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900">
                <a:latin typeface="Arial" charset="0"/>
              </a:rPr>
              <a:t>OR</a:t>
            </a:r>
          </a:p>
        </p:txBody>
      </p:sp>
      <p:sp>
        <p:nvSpPr>
          <p:cNvPr id="84101" name="Text Box 1253"/>
          <p:cNvSpPr txBox="1">
            <a:spLocks noChangeArrowheads="1"/>
          </p:cNvSpPr>
          <p:nvPr>
            <p:custDataLst>
              <p:tags r:id="rId132"/>
            </p:custDataLst>
          </p:nvPr>
        </p:nvSpPr>
        <p:spPr bwMode="auto">
          <a:xfrm>
            <a:off x="7770813" y="5616575"/>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900">
                <a:latin typeface="Arial" charset="0"/>
              </a:rPr>
              <a:t>OR</a:t>
            </a:r>
          </a:p>
        </p:txBody>
      </p:sp>
      <p:sp>
        <p:nvSpPr>
          <p:cNvPr id="84102" name="Text Box 1255"/>
          <p:cNvSpPr txBox="1">
            <a:spLocks noChangeArrowheads="1"/>
          </p:cNvSpPr>
          <p:nvPr/>
        </p:nvSpPr>
        <p:spPr bwMode="auto">
          <a:xfrm>
            <a:off x="114300" y="488950"/>
            <a:ext cx="19843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0. Suppose 101 is in Location #1</a:t>
            </a:r>
          </a:p>
        </p:txBody>
      </p:sp>
      <p:sp>
        <p:nvSpPr>
          <p:cNvPr id="84103" name="Text Box 1256"/>
          <p:cNvSpPr txBox="1">
            <a:spLocks noChangeArrowheads="1"/>
          </p:cNvSpPr>
          <p:nvPr/>
        </p:nvSpPr>
        <p:spPr bwMode="auto">
          <a:xfrm>
            <a:off x="96838" y="1196975"/>
            <a:ext cx="2190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3. Which gates ensure data from memory location #1 is read?</a:t>
            </a:r>
          </a:p>
        </p:txBody>
      </p:sp>
      <p:sp>
        <p:nvSpPr>
          <p:cNvPr id="84104" name="Text Box 1257"/>
          <p:cNvSpPr txBox="1">
            <a:spLocks noChangeArrowheads="1"/>
          </p:cNvSpPr>
          <p:nvPr/>
        </p:nvSpPr>
        <p:spPr bwMode="auto">
          <a:xfrm>
            <a:off x="74613" y="68263"/>
            <a:ext cx="1525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a:t>"QUIZ"</a:t>
            </a:r>
          </a:p>
        </p:txBody>
      </p:sp>
      <p:sp>
        <p:nvSpPr>
          <p:cNvPr id="84105" name="Text Box 1258"/>
          <p:cNvSpPr txBox="1">
            <a:spLocks noChangeArrowheads="1"/>
          </p:cNvSpPr>
          <p:nvPr/>
        </p:nvSpPr>
        <p:spPr bwMode="auto">
          <a:xfrm>
            <a:off x="100013" y="1584325"/>
            <a:ext cx="2190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4. Which gates ensure data from memory location #0 is </a:t>
            </a:r>
            <a:r>
              <a:rPr lang="en-US" sz="1000" b="1" i="1"/>
              <a:t>not</a:t>
            </a:r>
            <a:r>
              <a:rPr lang="en-US" sz="1000" b="1"/>
              <a:t> read?</a:t>
            </a:r>
          </a:p>
        </p:txBody>
      </p:sp>
      <p:sp>
        <p:nvSpPr>
          <p:cNvPr id="84106" name="Rectangle 1259"/>
          <p:cNvSpPr>
            <a:spLocks noChangeArrowheads="1"/>
          </p:cNvSpPr>
          <p:nvPr/>
        </p:nvSpPr>
        <p:spPr bwMode="auto">
          <a:xfrm>
            <a:off x="2265363" y="1643063"/>
            <a:ext cx="815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000" b="1"/>
              <a:t>memory location</a:t>
            </a:r>
          </a:p>
        </p:txBody>
      </p:sp>
      <p:sp>
        <p:nvSpPr>
          <p:cNvPr id="84107" name="Text Box 1261"/>
          <p:cNvSpPr txBox="1">
            <a:spLocks noChangeArrowheads="1"/>
          </p:cNvSpPr>
          <p:nvPr/>
        </p:nvSpPr>
        <p:spPr bwMode="auto">
          <a:xfrm>
            <a:off x="96838" y="725488"/>
            <a:ext cx="2438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1. Give </a:t>
            </a:r>
            <a:r>
              <a:rPr lang="en-US" sz="1000" b="1">
                <a:latin typeface="Courier New" pitchFamily="-106" charset="0"/>
              </a:rPr>
              <a:t>01</a:t>
            </a:r>
            <a:r>
              <a:rPr lang="en-US" sz="1000" b="1"/>
              <a:t> to the decoder (the 1 goes on)</a:t>
            </a:r>
          </a:p>
        </p:txBody>
      </p:sp>
      <p:sp>
        <p:nvSpPr>
          <p:cNvPr id="84108" name="Text Box 1262"/>
          <p:cNvSpPr txBox="1">
            <a:spLocks noChangeArrowheads="1"/>
          </p:cNvSpPr>
          <p:nvPr/>
        </p:nvSpPr>
        <p:spPr bwMode="auto">
          <a:xfrm>
            <a:off x="96838" y="960438"/>
            <a:ext cx="2438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2. Make the "Read Enable" high</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custDataLst>
              <p:tags r:id="rId1"/>
            </p:custDataLst>
          </p:nvPr>
        </p:nvSpPr>
        <p:spPr bwMode="auto">
          <a:xfrm>
            <a:off x="914400" y="876300"/>
            <a:ext cx="7239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7200">
                <a:solidFill>
                  <a:srgbClr val="C00000"/>
                </a:solidFill>
                <a:latin typeface="Calibri" pitchFamily="-106" charset="0"/>
              </a:rPr>
              <a:t>See you in Lab…</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Group 2"/>
          <p:cNvGrpSpPr>
            <a:grpSpLocks/>
          </p:cNvGrpSpPr>
          <p:nvPr>
            <p:custDataLst>
              <p:tags r:id="rId1"/>
            </p:custDataLst>
          </p:nvPr>
        </p:nvGrpSpPr>
        <p:grpSpPr bwMode="auto">
          <a:xfrm>
            <a:off x="436563" y="1112838"/>
            <a:ext cx="8218487" cy="180975"/>
            <a:chOff x="295" y="1311"/>
            <a:chExt cx="5177" cy="114"/>
          </a:xfrm>
        </p:grpSpPr>
        <p:sp>
          <p:nvSpPr>
            <p:cNvPr id="86023" name="Rectangle 3"/>
            <p:cNvSpPr>
              <a:spLocks noChangeArrowheads="1"/>
            </p:cNvSpPr>
            <p:nvPr>
              <p:custDataLst>
                <p:tags r:id="rId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6024" name="Rectangle 4"/>
            <p:cNvSpPr>
              <a:spLocks noChangeArrowheads="1"/>
            </p:cNvSpPr>
            <p:nvPr>
              <p:custDataLst>
                <p:tags r:id="rId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6019" name="Text Box 5"/>
          <p:cNvSpPr txBox="1">
            <a:spLocks noChangeArrowheads="1"/>
          </p:cNvSpPr>
          <p:nvPr>
            <p:custDataLst>
              <p:tags r:id="rId2"/>
            </p:custDataLst>
          </p:nvPr>
        </p:nvSpPr>
        <p:spPr bwMode="auto">
          <a:xfrm>
            <a:off x="706438" y="309563"/>
            <a:ext cx="778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a:t>What to do with all that extra silicon?</a:t>
            </a:r>
          </a:p>
        </p:txBody>
      </p:sp>
      <p:pic>
        <p:nvPicPr>
          <p:cNvPr id="86020" name="Picture 6"/>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234950" y="1809750"/>
            <a:ext cx="4119563"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8"/>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4471988" y="1803400"/>
            <a:ext cx="4149725"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Rectangle 10"/>
          <p:cNvSpPr>
            <a:spLocks noChangeArrowheads="1"/>
          </p:cNvSpPr>
          <p:nvPr>
            <p:custDataLst>
              <p:tags r:id="rId5"/>
            </p:custDataLst>
          </p:nvPr>
        </p:nvSpPr>
        <p:spPr bwMode="auto">
          <a:xfrm>
            <a:off x="1219200" y="5715000"/>
            <a:ext cx="6635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a:latin typeface="Arial" charset="0"/>
              </a:rPr>
              <a:t>The "silicon zoo":</a:t>
            </a:r>
            <a:r>
              <a:rPr lang="en-US" sz="1800">
                <a:latin typeface="Arial" charset="0"/>
              </a:rPr>
              <a:t>  micro.magnet.fsu.edu/creatures/index.html</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ounded Rectangle 74"/>
          <p:cNvSpPr>
            <a:spLocks noChangeArrowheads="1"/>
          </p:cNvSpPr>
          <p:nvPr/>
        </p:nvSpPr>
        <p:spPr bwMode="auto">
          <a:xfrm>
            <a:off x="3730625" y="2276475"/>
            <a:ext cx="2151063" cy="1038225"/>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45060" name="Rounded Rectangle 73"/>
          <p:cNvSpPr>
            <a:spLocks noChangeArrowheads="1"/>
          </p:cNvSpPr>
          <p:nvPr/>
        </p:nvSpPr>
        <p:spPr bwMode="auto">
          <a:xfrm>
            <a:off x="381000" y="2900363"/>
            <a:ext cx="2133600" cy="381000"/>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2772" name="Text Box 5"/>
          <p:cNvSpPr txBox="1">
            <a:spLocks noChangeArrowheads="1"/>
          </p:cNvSpPr>
          <p:nvPr>
            <p:custDataLst>
              <p:tags r:id="rId1"/>
            </p:custDataLst>
          </p:nvPr>
        </p:nvSpPr>
        <p:spPr bwMode="auto">
          <a:xfrm>
            <a:off x="307975" y="133350"/>
            <a:ext cx="8607425" cy="646113"/>
          </a:xfrm>
          <a:prstGeom prst="rect">
            <a:avLst/>
          </a:prstGeom>
          <a:no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defRPr/>
            </a:pPr>
            <a:r>
              <a:rPr lang="en-US" sz="3600" i="1" dirty="0">
                <a:solidFill>
                  <a:srgbClr val="000000"/>
                </a:solidFill>
                <a:latin typeface="Cambria" pitchFamily="18" charset="0"/>
              </a:rPr>
              <a:t>Part </a:t>
            </a:r>
            <a:r>
              <a:rPr lang="en-US" sz="3600" i="1" dirty="0" smtClean="0">
                <a:solidFill>
                  <a:srgbClr val="000000"/>
                </a:solidFill>
                <a:latin typeface="Cambria" pitchFamily="18" charset="0"/>
              </a:rPr>
              <a:t>2: </a:t>
            </a:r>
            <a:r>
              <a:rPr lang="en-US" sz="3600" dirty="0">
                <a:latin typeface="Cambria" pitchFamily="18" charset="0"/>
              </a:rPr>
              <a:t> </a:t>
            </a:r>
            <a:r>
              <a:rPr lang="en-US" sz="3600" dirty="0" smtClean="0">
                <a:latin typeface="Cambria" pitchFamily="18" charset="0"/>
              </a:rPr>
              <a:t> Arrange </a:t>
            </a:r>
            <a:r>
              <a:rPr lang="en-US" sz="3600" b="1" i="1" dirty="0" smtClean="0">
                <a:latin typeface="Cambria" pitchFamily="18" charset="0"/>
              </a:rPr>
              <a:t>logic gates </a:t>
            </a:r>
            <a:r>
              <a:rPr lang="en-US" sz="3600" dirty="0" smtClean="0">
                <a:latin typeface="Cambria" pitchFamily="18" charset="0"/>
              </a:rPr>
              <a:t>to match…</a:t>
            </a:r>
            <a:endParaRPr lang="en-US" sz="3600" b="1" i="1" dirty="0" smtClean="0">
              <a:latin typeface="Cambria" pitchFamily="18" charset="0"/>
            </a:endParaRPr>
          </a:p>
        </p:txBody>
      </p:sp>
      <p:sp>
        <p:nvSpPr>
          <p:cNvPr id="45062" name="Text Box 6"/>
          <p:cNvSpPr txBox="1">
            <a:spLocks noChangeArrowheads="1"/>
          </p:cNvSpPr>
          <p:nvPr>
            <p:custDataLst>
              <p:tags r:id="rId2"/>
            </p:custDataLst>
          </p:nvPr>
        </p:nvSpPr>
        <p:spPr bwMode="auto">
          <a:xfrm>
            <a:off x="306388" y="14462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45063" name="Text Box 7"/>
          <p:cNvSpPr txBox="1">
            <a:spLocks noChangeArrowheads="1"/>
          </p:cNvSpPr>
          <p:nvPr>
            <p:custDataLst>
              <p:tags r:id="rId3"/>
            </p:custDataLst>
          </p:nvPr>
        </p:nvSpPr>
        <p:spPr bwMode="auto">
          <a:xfrm>
            <a:off x="830263" y="14462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45064" name="Text Box 8"/>
          <p:cNvSpPr txBox="1">
            <a:spLocks noChangeArrowheads="1"/>
          </p:cNvSpPr>
          <p:nvPr>
            <p:custDataLst>
              <p:tags r:id="rId4"/>
            </p:custDataLst>
          </p:nvPr>
        </p:nvSpPr>
        <p:spPr bwMode="auto">
          <a:xfrm>
            <a:off x="304800" y="1903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65" name="Text Box 9"/>
          <p:cNvSpPr txBox="1">
            <a:spLocks noChangeArrowheads="1"/>
          </p:cNvSpPr>
          <p:nvPr>
            <p:custDataLst>
              <p:tags r:id="rId5"/>
            </p:custDataLst>
          </p:nvPr>
        </p:nvSpPr>
        <p:spPr bwMode="auto">
          <a:xfrm>
            <a:off x="828675" y="19034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66" name="Text Box 10"/>
          <p:cNvSpPr txBox="1">
            <a:spLocks noChangeArrowheads="1"/>
          </p:cNvSpPr>
          <p:nvPr>
            <p:custDataLst>
              <p:tags r:id="rId6"/>
            </p:custDataLst>
          </p:nvPr>
        </p:nvSpPr>
        <p:spPr bwMode="auto">
          <a:xfrm>
            <a:off x="307975" y="22161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67" name="Text Box 11"/>
          <p:cNvSpPr txBox="1">
            <a:spLocks noChangeArrowheads="1"/>
          </p:cNvSpPr>
          <p:nvPr>
            <p:custDataLst>
              <p:tags r:id="rId7"/>
            </p:custDataLst>
          </p:nvPr>
        </p:nvSpPr>
        <p:spPr bwMode="auto">
          <a:xfrm>
            <a:off x="831850" y="22161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68" name="Text Box 12"/>
          <p:cNvSpPr txBox="1">
            <a:spLocks noChangeArrowheads="1"/>
          </p:cNvSpPr>
          <p:nvPr>
            <p:custDataLst>
              <p:tags r:id="rId8"/>
            </p:custDataLst>
          </p:nvPr>
        </p:nvSpPr>
        <p:spPr bwMode="auto">
          <a:xfrm>
            <a:off x="304800" y="25415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69" name="Text Box 13"/>
          <p:cNvSpPr txBox="1">
            <a:spLocks noChangeArrowheads="1"/>
          </p:cNvSpPr>
          <p:nvPr>
            <p:custDataLst>
              <p:tags r:id="rId9"/>
            </p:custDataLst>
          </p:nvPr>
        </p:nvSpPr>
        <p:spPr bwMode="auto">
          <a:xfrm>
            <a:off x="828675" y="2541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70" name="Text Box 14"/>
          <p:cNvSpPr txBox="1">
            <a:spLocks noChangeArrowheads="1"/>
          </p:cNvSpPr>
          <p:nvPr>
            <p:custDataLst>
              <p:tags r:id="rId10"/>
            </p:custDataLst>
          </p:nvPr>
        </p:nvSpPr>
        <p:spPr bwMode="auto">
          <a:xfrm>
            <a:off x="307975" y="28543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71" name="Text Box 15"/>
          <p:cNvSpPr txBox="1">
            <a:spLocks noChangeArrowheads="1"/>
          </p:cNvSpPr>
          <p:nvPr>
            <p:custDataLst>
              <p:tags r:id="rId11"/>
            </p:custDataLst>
          </p:nvPr>
        </p:nvSpPr>
        <p:spPr bwMode="auto">
          <a:xfrm>
            <a:off x="831850" y="2854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72" name="Text Box 16"/>
          <p:cNvSpPr txBox="1">
            <a:spLocks noChangeArrowheads="1"/>
          </p:cNvSpPr>
          <p:nvPr>
            <p:custDataLst>
              <p:tags r:id="rId12"/>
            </p:custDataLst>
          </p:nvPr>
        </p:nvSpPr>
        <p:spPr bwMode="auto">
          <a:xfrm>
            <a:off x="1527175" y="14716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AND(x,y)</a:t>
            </a:r>
          </a:p>
        </p:txBody>
      </p:sp>
      <p:sp>
        <p:nvSpPr>
          <p:cNvPr id="45073" name="Text Box 17"/>
          <p:cNvSpPr txBox="1">
            <a:spLocks noChangeArrowheads="1"/>
          </p:cNvSpPr>
          <p:nvPr>
            <p:custDataLst>
              <p:tags r:id="rId13"/>
            </p:custDataLst>
          </p:nvPr>
        </p:nvSpPr>
        <p:spPr bwMode="auto">
          <a:xfrm>
            <a:off x="2012950" y="19034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74" name="Text Box 18"/>
          <p:cNvSpPr txBox="1">
            <a:spLocks noChangeArrowheads="1"/>
          </p:cNvSpPr>
          <p:nvPr>
            <p:custDataLst>
              <p:tags r:id="rId14"/>
            </p:custDataLst>
          </p:nvPr>
        </p:nvSpPr>
        <p:spPr bwMode="auto">
          <a:xfrm>
            <a:off x="2016125" y="22161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75" name="Text Box 19"/>
          <p:cNvSpPr txBox="1">
            <a:spLocks noChangeArrowheads="1"/>
          </p:cNvSpPr>
          <p:nvPr>
            <p:custDataLst>
              <p:tags r:id="rId15"/>
            </p:custDataLst>
          </p:nvPr>
        </p:nvSpPr>
        <p:spPr bwMode="auto">
          <a:xfrm>
            <a:off x="2012950" y="2541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76" name="Text Box 20"/>
          <p:cNvSpPr txBox="1">
            <a:spLocks noChangeArrowheads="1"/>
          </p:cNvSpPr>
          <p:nvPr>
            <p:custDataLst>
              <p:tags r:id="rId16"/>
            </p:custDataLst>
          </p:nvPr>
        </p:nvSpPr>
        <p:spPr bwMode="auto">
          <a:xfrm>
            <a:off x="2016125" y="2854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77" name="Text Box 21"/>
          <p:cNvSpPr txBox="1">
            <a:spLocks noChangeArrowheads="1"/>
          </p:cNvSpPr>
          <p:nvPr>
            <p:custDataLst>
              <p:tags r:id="rId17"/>
            </p:custDataLst>
          </p:nvPr>
        </p:nvSpPr>
        <p:spPr bwMode="auto">
          <a:xfrm>
            <a:off x="381000" y="3910013"/>
            <a:ext cx="2743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ambria" pitchFamily="18" charset="0"/>
              </a:rPr>
              <a:t>AND</a:t>
            </a:r>
            <a:r>
              <a:rPr lang="en-US">
                <a:latin typeface="Cambria" pitchFamily="18" charset="0"/>
              </a:rPr>
              <a:t> outputs 1 only if </a:t>
            </a:r>
            <a:r>
              <a:rPr lang="en-US" b="1">
                <a:solidFill>
                  <a:srgbClr val="FF0000"/>
                </a:solidFill>
                <a:latin typeface="Cambria" pitchFamily="18" charset="0"/>
              </a:rPr>
              <a:t>ALL</a:t>
            </a:r>
            <a:r>
              <a:rPr lang="en-US">
                <a:latin typeface="Cambria" pitchFamily="18" charset="0"/>
              </a:rPr>
              <a:t> inputs are 1</a:t>
            </a:r>
          </a:p>
        </p:txBody>
      </p:sp>
      <p:sp>
        <p:nvSpPr>
          <p:cNvPr id="45078" name="Text Box 22"/>
          <p:cNvSpPr txBox="1">
            <a:spLocks noChangeArrowheads="1"/>
          </p:cNvSpPr>
          <p:nvPr>
            <p:custDataLst>
              <p:tags r:id="rId18"/>
            </p:custDataLst>
          </p:nvPr>
        </p:nvSpPr>
        <p:spPr bwMode="auto">
          <a:xfrm>
            <a:off x="3735388" y="14636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45079" name="Text Box 23"/>
          <p:cNvSpPr txBox="1">
            <a:spLocks noChangeArrowheads="1"/>
          </p:cNvSpPr>
          <p:nvPr>
            <p:custDataLst>
              <p:tags r:id="rId19"/>
            </p:custDataLst>
          </p:nvPr>
        </p:nvSpPr>
        <p:spPr bwMode="auto">
          <a:xfrm>
            <a:off x="4279900" y="14636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45080" name="Text Box 24"/>
          <p:cNvSpPr txBox="1">
            <a:spLocks noChangeArrowheads="1"/>
          </p:cNvSpPr>
          <p:nvPr>
            <p:custDataLst>
              <p:tags r:id="rId20"/>
            </p:custDataLst>
          </p:nvPr>
        </p:nvSpPr>
        <p:spPr bwMode="auto">
          <a:xfrm>
            <a:off x="3733800" y="19208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81" name="Text Box 25"/>
          <p:cNvSpPr txBox="1">
            <a:spLocks noChangeArrowheads="1"/>
          </p:cNvSpPr>
          <p:nvPr>
            <p:custDataLst>
              <p:tags r:id="rId21"/>
            </p:custDataLst>
          </p:nvPr>
        </p:nvSpPr>
        <p:spPr bwMode="auto">
          <a:xfrm>
            <a:off x="4278313" y="19208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82" name="Text Box 26"/>
          <p:cNvSpPr txBox="1">
            <a:spLocks noChangeArrowheads="1"/>
          </p:cNvSpPr>
          <p:nvPr>
            <p:custDataLst>
              <p:tags r:id="rId22"/>
            </p:custDataLst>
          </p:nvPr>
        </p:nvSpPr>
        <p:spPr bwMode="auto">
          <a:xfrm>
            <a:off x="3736975" y="2233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83" name="Text Box 27"/>
          <p:cNvSpPr txBox="1">
            <a:spLocks noChangeArrowheads="1"/>
          </p:cNvSpPr>
          <p:nvPr>
            <p:custDataLst>
              <p:tags r:id="rId23"/>
            </p:custDataLst>
          </p:nvPr>
        </p:nvSpPr>
        <p:spPr bwMode="auto">
          <a:xfrm>
            <a:off x="4281488" y="22336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84" name="Text Box 28"/>
          <p:cNvSpPr txBox="1">
            <a:spLocks noChangeArrowheads="1"/>
          </p:cNvSpPr>
          <p:nvPr>
            <p:custDataLst>
              <p:tags r:id="rId24"/>
            </p:custDataLst>
          </p:nvPr>
        </p:nvSpPr>
        <p:spPr bwMode="auto">
          <a:xfrm>
            <a:off x="3733800" y="25590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85" name="Text Box 29"/>
          <p:cNvSpPr txBox="1">
            <a:spLocks noChangeArrowheads="1"/>
          </p:cNvSpPr>
          <p:nvPr>
            <p:custDataLst>
              <p:tags r:id="rId25"/>
            </p:custDataLst>
          </p:nvPr>
        </p:nvSpPr>
        <p:spPr bwMode="auto">
          <a:xfrm>
            <a:off x="4278313" y="25590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86" name="Text Box 30"/>
          <p:cNvSpPr txBox="1">
            <a:spLocks noChangeArrowheads="1"/>
          </p:cNvSpPr>
          <p:nvPr>
            <p:custDataLst>
              <p:tags r:id="rId26"/>
            </p:custDataLst>
          </p:nvPr>
        </p:nvSpPr>
        <p:spPr bwMode="auto">
          <a:xfrm>
            <a:off x="3736975" y="2871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87" name="Text Box 31"/>
          <p:cNvSpPr txBox="1">
            <a:spLocks noChangeArrowheads="1"/>
          </p:cNvSpPr>
          <p:nvPr>
            <p:custDataLst>
              <p:tags r:id="rId27"/>
            </p:custDataLst>
          </p:nvPr>
        </p:nvSpPr>
        <p:spPr bwMode="auto">
          <a:xfrm>
            <a:off x="4281488" y="28717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88" name="Text Box 32"/>
          <p:cNvSpPr txBox="1">
            <a:spLocks noChangeArrowheads="1"/>
          </p:cNvSpPr>
          <p:nvPr>
            <p:custDataLst>
              <p:tags r:id="rId28"/>
            </p:custDataLst>
          </p:nvPr>
        </p:nvSpPr>
        <p:spPr bwMode="auto">
          <a:xfrm>
            <a:off x="4813300" y="14890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OR(x,y)</a:t>
            </a:r>
          </a:p>
        </p:txBody>
      </p:sp>
      <p:sp>
        <p:nvSpPr>
          <p:cNvPr id="45089" name="Text Box 33"/>
          <p:cNvSpPr txBox="1">
            <a:spLocks noChangeArrowheads="1"/>
          </p:cNvSpPr>
          <p:nvPr>
            <p:custDataLst>
              <p:tags r:id="rId29"/>
            </p:custDataLst>
          </p:nvPr>
        </p:nvSpPr>
        <p:spPr bwMode="auto">
          <a:xfrm>
            <a:off x="5299075" y="19208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90" name="Text Box 34"/>
          <p:cNvSpPr txBox="1">
            <a:spLocks noChangeArrowheads="1"/>
          </p:cNvSpPr>
          <p:nvPr>
            <p:custDataLst>
              <p:tags r:id="rId30"/>
            </p:custDataLst>
          </p:nvPr>
        </p:nvSpPr>
        <p:spPr bwMode="auto">
          <a:xfrm>
            <a:off x="5302250" y="2233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91" name="Text Box 35"/>
          <p:cNvSpPr txBox="1">
            <a:spLocks noChangeArrowheads="1"/>
          </p:cNvSpPr>
          <p:nvPr>
            <p:custDataLst>
              <p:tags r:id="rId31"/>
            </p:custDataLst>
          </p:nvPr>
        </p:nvSpPr>
        <p:spPr bwMode="auto">
          <a:xfrm>
            <a:off x="5299075" y="25590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92" name="Text Box 36"/>
          <p:cNvSpPr txBox="1">
            <a:spLocks noChangeArrowheads="1"/>
          </p:cNvSpPr>
          <p:nvPr>
            <p:custDataLst>
              <p:tags r:id="rId32"/>
            </p:custDataLst>
          </p:nvPr>
        </p:nvSpPr>
        <p:spPr bwMode="auto">
          <a:xfrm>
            <a:off x="5302250" y="2871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93" name="Text Box 37"/>
          <p:cNvSpPr txBox="1">
            <a:spLocks noChangeArrowheads="1"/>
          </p:cNvSpPr>
          <p:nvPr>
            <p:custDataLst>
              <p:tags r:id="rId33"/>
            </p:custDataLst>
          </p:nvPr>
        </p:nvSpPr>
        <p:spPr bwMode="auto">
          <a:xfrm>
            <a:off x="3657600" y="3910013"/>
            <a:ext cx="2438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OR</a:t>
            </a:r>
            <a:r>
              <a:rPr lang="en-US" dirty="0">
                <a:latin typeface="Cambria" pitchFamily="18" charset="0"/>
              </a:rPr>
              <a:t> outputs 1 if </a:t>
            </a:r>
            <a:r>
              <a:rPr lang="en-US" b="1" dirty="0">
                <a:solidFill>
                  <a:srgbClr val="FF0000"/>
                </a:solidFill>
                <a:latin typeface="Cambria" pitchFamily="18" charset="0"/>
              </a:rPr>
              <a:t>ANY</a:t>
            </a:r>
            <a:r>
              <a:rPr lang="en-US" dirty="0">
                <a:latin typeface="Cambria" pitchFamily="18" charset="0"/>
              </a:rPr>
              <a:t> input is 1</a:t>
            </a:r>
          </a:p>
        </p:txBody>
      </p:sp>
      <p:sp>
        <p:nvSpPr>
          <p:cNvPr id="45094" name="Text Box 38"/>
          <p:cNvSpPr txBox="1">
            <a:spLocks noChangeArrowheads="1"/>
          </p:cNvSpPr>
          <p:nvPr>
            <p:custDataLst>
              <p:tags r:id="rId34"/>
            </p:custDataLst>
          </p:nvPr>
        </p:nvSpPr>
        <p:spPr bwMode="auto">
          <a:xfrm>
            <a:off x="6757988" y="3913188"/>
            <a:ext cx="21574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ambria" pitchFamily="18" charset="0"/>
              </a:rPr>
              <a:t>NOT</a:t>
            </a:r>
            <a:r>
              <a:rPr lang="en-US">
                <a:latin typeface="Cambria" pitchFamily="18" charset="0"/>
              </a:rPr>
              <a:t> reverses its input</a:t>
            </a:r>
          </a:p>
        </p:txBody>
      </p:sp>
      <p:sp>
        <p:nvSpPr>
          <p:cNvPr id="45095" name="Rectangle 39"/>
          <p:cNvSpPr>
            <a:spLocks noChangeArrowheads="1"/>
          </p:cNvSpPr>
          <p:nvPr>
            <p:custDataLst>
              <p:tags r:id="rId35"/>
            </p:custDataLst>
          </p:nvPr>
        </p:nvSpPr>
        <p:spPr bwMode="auto">
          <a:xfrm>
            <a:off x="576263" y="120650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37927" name="Line 40"/>
          <p:cNvSpPr>
            <a:spLocks noChangeShapeType="1"/>
          </p:cNvSpPr>
          <p:nvPr>
            <p:custDataLst>
              <p:tags r:id="rId36"/>
            </p:custDataLst>
          </p:nvPr>
        </p:nvSpPr>
        <p:spPr bwMode="auto">
          <a:xfrm>
            <a:off x="384175" y="152558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45097" name="Rectangle 41"/>
          <p:cNvSpPr>
            <a:spLocks noChangeArrowheads="1"/>
          </p:cNvSpPr>
          <p:nvPr>
            <p:custDataLst>
              <p:tags r:id="rId37"/>
            </p:custDataLst>
          </p:nvPr>
        </p:nvSpPr>
        <p:spPr bwMode="auto">
          <a:xfrm>
            <a:off x="1989138" y="120650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37929" name="Line 42"/>
          <p:cNvSpPr>
            <a:spLocks noChangeShapeType="1"/>
          </p:cNvSpPr>
          <p:nvPr>
            <p:custDataLst>
              <p:tags r:id="rId38"/>
            </p:custDataLst>
          </p:nvPr>
        </p:nvSpPr>
        <p:spPr bwMode="auto">
          <a:xfrm>
            <a:off x="1712913" y="1525588"/>
            <a:ext cx="130968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5099" name="Text Box 43"/>
          <p:cNvSpPr txBox="1">
            <a:spLocks noChangeArrowheads="1"/>
          </p:cNvSpPr>
          <p:nvPr>
            <p:custDataLst>
              <p:tags r:id="rId39"/>
            </p:custDataLst>
          </p:nvPr>
        </p:nvSpPr>
        <p:spPr bwMode="auto">
          <a:xfrm>
            <a:off x="6948488" y="17621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45100" name="Text Box 44"/>
          <p:cNvSpPr txBox="1">
            <a:spLocks noChangeArrowheads="1"/>
          </p:cNvSpPr>
          <p:nvPr>
            <p:custDataLst>
              <p:tags r:id="rId40"/>
            </p:custDataLst>
          </p:nvPr>
        </p:nvSpPr>
        <p:spPr bwMode="auto">
          <a:xfrm>
            <a:off x="6946900" y="22193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101" name="Text Box 45"/>
          <p:cNvSpPr txBox="1">
            <a:spLocks noChangeArrowheads="1"/>
          </p:cNvSpPr>
          <p:nvPr>
            <p:custDataLst>
              <p:tags r:id="rId41"/>
            </p:custDataLst>
          </p:nvPr>
        </p:nvSpPr>
        <p:spPr bwMode="auto">
          <a:xfrm>
            <a:off x="6950075" y="2532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102" name="Text Box 46"/>
          <p:cNvSpPr txBox="1">
            <a:spLocks noChangeArrowheads="1"/>
          </p:cNvSpPr>
          <p:nvPr>
            <p:custDataLst>
              <p:tags r:id="rId42"/>
            </p:custDataLst>
          </p:nvPr>
        </p:nvSpPr>
        <p:spPr bwMode="auto">
          <a:xfrm>
            <a:off x="7315200" y="1779588"/>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NOT(x)</a:t>
            </a:r>
          </a:p>
        </p:txBody>
      </p:sp>
      <p:sp>
        <p:nvSpPr>
          <p:cNvPr id="45103" name="Text Box 47"/>
          <p:cNvSpPr txBox="1">
            <a:spLocks noChangeArrowheads="1"/>
          </p:cNvSpPr>
          <p:nvPr>
            <p:custDataLst>
              <p:tags r:id="rId43"/>
            </p:custDataLst>
          </p:nvPr>
        </p:nvSpPr>
        <p:spPr bwMode="auto">
          <a:xfrm>
            <a:off x="7800975" y="22113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104" name="Text Box 48"/>
          <p:cNvSpPr txBox="1">
            <a:spLocks noChangeArrowheads="1"/>
          </p:cNvSpPr>
          <p:nvPr>
            <p:custDataLst>
              <p:tags r:id="rId44"/>
            </p:custDataLst>
          </p:nvPr>
        </p:nvSpPr>
        <p:spPr bwMode="auto">
          <a:xfrm>
            <a:off x="7804150" y="25241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105" name="Rectangle 49"/>
          <p:cNvSpPr>
            <a:spLocks noChangeArrowheads="1"/>
          </p:cNvSpPr>
          <p:nvPr>
            <p:custDataLst>
              <p:tags r:id="rId45"/>
            </p:custDataLst>
          </p:nvPr>
        </p:nvSpPr>
        <p:spPr bwMode="auto">
          <a:xfrm>
            <a:off x="3990975" y="120808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37937" name="Line 50"/>
          <p:cNvSpPr>
            <a:spLocks noChangeShapeType="1"/>
          </p:cNvSpPr>
          <p:nvPr>
            <p:custDataLst>
              <p:tags r:id="rId46"/>
            </p:custDataLst>
          </p:nvPr>
        </p:nvSpPr>
        <p:spPr bwMode="auto">
          <a:xfrm>
            <a:off x="3798888" y="1527175"/>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45107" name="Rectangle 51"/>
          <p:cNvSpPr>
            <a:spLocks noChangeArrowheads="1"/>
          </p:cNvSpPr>
          <p:nvPr>
            <p:custDataLst>
              <p:tags r:id="rId47"/>
            </p:custDataLst>
          </p:nvPr>
        </p:nvSpPr>
        <p:spPr bwMode="auto">
          <a:xfrm>
            <a:off x="5257800" y="120808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37939" name="Line 52"/>
          <p:cNvSpPr>
            <a:spLocks noChangeShapeType="1"/>
          </p:cNvSpPr>
          <p:nvPr>
            <p:custDataLst>
              <p:tags r:id="rId48"/>
            </p:custDataLst>
          </p:nvPr>
        </p:nvSpPr>
        <p:spPr bwMode="auto">
          <a:xfrm>
            <a:off x="5048250" y="1527175"/>
            <a:ext cx="117475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5109" name="Rectangle 53"/>
          <p:cNvSpPr>
            <a:spLocks noChangeArrowheads="1"/>
          </p:cNvSpPr>
          <p:nvPr>
            <p:custDataLst>
              <p:tags r:id="rId49"/>
            </p:custDataLst>
          </p:nvPr>
        </p:nvSpPr>
        <p:spPr bwMode="auto">
          <a:xfrm>
            <a:off x="6905625" y="15113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37941" name="Line 54"/>
          <p:cNvSpPr>
            <a:spLocks noChangeShapeType="1"/>
          </p:cNvSpPr>
          <p:nvPr>
            <p:custDataLst>
              <p:tags r:id="rId50"/>
            </p:custDataLst>
          </p:nvPr>
        </p:nvSpPr>
        <p:spPr bwMode="auto">
          <a:xfrm>
            <a:off x="7027863" y="1830388"/>
            <a:ext cx="35083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5111" name="Rectangle 55"/>
          <p:cNvSpPr>
            <a:spLocks noChangeArrowheads="1"/>
          </p:cNvSpPr>
          <p:nvPr>
            <p:custDataLst>
              <p:tags r:id="rId51"/>
            </p:custDataLst>
          </p:nvPr>
        </p:nvSpPr>
        <p:spPr bwMode="auto">
          <a:xfrm>
            <a:off x="7715250" y="15113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37943" name="Line 56"/>
          <p:cNvSpPr>
            <a:spLocks noChangeShapeType="1"/>
          </p:cNvSpPr>
          <p:nvPr>
            <p:custDataLst>
              <p:tags r:id="rId52"/>
            </p:custDataLst>
          </p:nvPr>
        </p:nvSpPr>
        <p:spPr bwMode="auto">
          <a:xfrm>
            <a:off x="7585075" y="1830388"/>
            <a:ext cx="104775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5113" name="Line 57"/>
          <p:cNvSpPr>
            <a:spLocks noChangeShapeType="1"/>
          </p:cNvSpPr>
          <p:nvPr>
            <p:custDataLst>
              <p:tags r:id="rId53"/>
            </p:custDataLst>
          </p:nvPr>
        </p:nvSpPr>
        <p:spPr bwMode="auto">
          <a:xfrm>
            <a:off x="3352800" y="1282700"/>
            <a:ext cx="0" cy="5257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114" name="Line 58"/>
          <p:cNvSpPr>
            <a:spLocks noChangeShapeType="1"/>
          </p:cNvSpPr>
          <p:nvPr>
            <p:custDataLst>
              <p:tags r:id="rId54"/>
            </p:custDataLst>
          </p:nvPr>
        </p:nvSpPr>
        <p:spPr bwMode="auto">
          <a:xfrm>
            <a:off x="6500813" y="1282700"/>
            <a:ext cx="0" cy="5257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115" name="Rectangle 73"/>
          <p:cNvSpPr>
            <a:spLocks noChangeArrowheads="1"/>
          </p:cNvSpPr>
          <p:nvPr/>
        </p:nvSpPr>
        <p:spPr bwMode="auto">
          <a:xfrm>
            <a:off x="1068388" y="4940300"/>
            <a:ext cx="11572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rPr>
              <a:t>AND</a:t>
            </a:r>
            <a:endParaRPr lang="en-US" sz="4200">
              <a:solidFill>
                <a:srgbClr val="13801C"/>
              </a:solidFill>
            </a:endParaRPr>
          </a:p>
        </p:txBody>
      </p:sp>
      <p:sp>
        <p:nvSpPr>
          <p:cNvPr id="45116" name="Rectangle 74"/>
          <p:cNvSpPr>
            <a:spLocks noChangeArrowheads="1"/>
          </p:cNvSpPr>
          <p:nvPr/>
        </p:nvSpPr>
        <p:spPr bwMode="auto">
          <a:xfrm>
            <a:off x="4354513" y="4940300"/>
            <a:ext cx="8334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rPr>
              <a:t>OR</a:t>
            </a:r>
            <a:endParaRPr lang="en-US" sz="4200">
              <a:solidFill>
                <a:srgbClr val="13801C"/>
              </a:solidFill>
            </a:endParaRPr>
          </a:p>
        </p:txBody>
      </p:sp>
      <p:sp>
        <p:nvSpPr>
          <p:cNvPr id="45117" name="Rectangle 75"/>
          <p:cNvSpPr>
            <a:spLocks noChangeArrowheads="1"/>
          </p:cNvSpPr>
          <p:nvPr/>
        </p:nvSpPr>
        <p:spPr bwMode="auto">
          <a:xfrm>
            <a:off x="7258050" y="4940300"/>
            <a:ext cx="11572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rPr>
              <a:t>NOT</a:t>
            </a:r>
            <a:endParaRPr lang="en-US" sz="4200">
              <a:solidFill>
                <a:srgbClr val="13801C"/>
              </a:solidFill>
            </a:endParaRPr>
          </a:p>
        </p:txBody>
      </p:sp>
      <p:pic>
        <p:nvPicPr>
          <p:cNvPr id="45118" name="Picture 76"/>
          <p:cNvPicPr>
            <a:picLocks noChangeAspect="1" noChangeArrowheads="1"/>
          </p:cNvPicPr>
          <p:nvPr/>
        </p:nvPicPr>
        <p:blipFill>
          <a:blip r:embed="rId57">
            <a:extLst>
              <a:ext uri="{28A0092B-C50C-407E-A947-70E740481C1C}">
                <a14:useLocalDpi xmlns:a14="http://schemas.microsoft.com/office/drawing/2010/main" val="0"/>
              </a:ext>
            </a:extLst>
          </a:blip>
          <a:srcRect l="37613" t="47820" r="39482" b="42685"/>
          <a:stretch>
            <a:fillRect/>
          </a:stretch>
        </p:blipFill>
        <p:spPr bwMode="auto">
          <a:xfrm>
            <a:off x="257175" y="5671344"/>
            <a:ext cx="2881313"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5119" name="Picture 76"/>
          <p:cNvPicPr>
            <a:picLocks noChangeAspect="1" noChangeArrowheads="1"/>
          </p:cNvPicPr>
          <p:nvPr/>
        </p:nvPicPr>
        <p:blipFill>
          <a:blip r:embed="rId57">
            <a:extLst>
              <a:ext uri="{28A0092B-C50C-407E-A947-70E740481C1C}">
                <a14:useLocalDpi xmlns:a14="http://schemas.microsoft.com/office/drawing/2010/main" val="0"/>
              </a:ext>
            </a:extLst>
          </a:blip>
          <a:srcRect l="37613" t="59518" r="39482" b="29967"/>
          <a:stretch>
            <a:fillRect/>
          </a:stretch>
        </p:blipFill>
        <p:spPr bwMode="auto">
          <a:xfrm>
            <a:off x="3505200" y="5638800"/>
            <a:ext cx="2801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5120" name="Picture 76"/>
          <p:cNvPicPr>
            <a:picLocks noChangeAspect="1" noChangeArrowheads="1"/>
          </p:cNvPicPr>
          <p:nvPr/>
        </p:nvPicPr>
        <p:blipFill>
          <a:blip r:embed="rId57">
            <a:extLst>
              <a:ext uri="{28A0092B-C50C-407E-A947-70E740481C1C}">
                <a14:useLocalDpi xmlns:a14="http://schemas.microsoft.com/office/drawing/2010/main" val="0"/>
              </a:ext>
            </a:extLst>
          </a:blip>
          <a:srcRect l="37613" t="71304" r="39482" b="16571"/>
          <a:stretch>
            <a:fillRect/>
          </a:stretch>
        </p:blipFill>
        <p:spPr bwMode="auto">
          <a:xfrm>
            <a:off x="6781800" y="5708650"/>
            <a:ext cx="2057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3" name="Rectangle 2"/>
          <p:cNvSpPr/>
          <p:nvPr/>
        </p:nvSpPr>
        <p:spPr>
          <a:xfrm>
            <a:off x="7598317" y="6553200"/>
            <a:ext cx="1534394" cy="230832"/>
          </a:xfrm>
          <a:prstGeom prst="rect">
            <a:avLst/>
          </a:prstGeom>
        </p:spPr>
        <p:txBody>
          <a:bodyPr wrap="none">
            <a:spAutoFit/>
          </a:bodyPr>
          <a:lstStyle/>
          <a:p>
            <a:r>
              <a:rPr lang="en-US" sz="900" dirty="0" smtClean="0">
                <a:latin typeface="Cambria" pitchFamily="18" charset="0"/>
              </a:rPr>
              <a:t>not just theoretical models!</a:t>
            </a:r>
            <a:endParaRPr lang="en-US" sz="900" dirty="0"/>
          </a:p>
        </p:txBody>
      </p:sp>
    </p:spTree>
    <p:extLst>
      <p:ext uri="{BB962C8B-B14F-4D97-AF65-F5344CB8AC3E}">
        <p14:creationId xmlns:p14="http://schemas.microsoft.com/office/powerpoint/2010/main" val="25558132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Group 2"/>
          <p:cNvGrpSpPr>
            <a:grpSpLocks/>
          </p:cNvGrpSpPr>
          <p:nvPr>
            <p:custDataLst>
              <p:tags r:id="rId1"/>
            </p:custDataLst>
          </p:nvPr>
        </p:nvGrpSpPr>
        <p:grpSpPr bwMode="auto">
          <a:xfrm>
            <a:off x="533400" y="990600"/>
            <a:ext cx="8218488" cy="180975"/>
            <a:chOff x="295" y="1311"/>
            <a:chExt cx="5177" cy="114"/>
          </a:xfrm>
        </p:grpSpPr>
        <p:sp>
          <p:nvSpPr>
            <p:cNvPr id="87123" name="Rectangle 3"/>
            <p:cNvSpPr>
              <a:spLocks noChangeArrowheads="1"/>
            </p:cNvSpPr>
            <p:nvPr>
              <p:custDataLst>
                <p:tags r:id="rId8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7124" name="Rectangle 4"/>
            <p:cNvSpPr>
              <a:spLocks noChangeArrowheads="1"/>
            </p:cNvSpPr>
            <p:nvPr>
              <p:custDataLst>
                <p:tags r:id="rId8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7043" name="Text Box 5"/>
          <p:cNvSpPr txBox="1">
            <a:spLocks noChangeArrowheads="1"/>
          </p:cNvSpPr>
          <p:nvPr>
            <p:custDataLst>
              <p:tags r:id="rId2"/>
            </p:custDataLst>
          </p:nvPr>
        </p:nvSpPr>
        <p:spPr bwMode="auto">
          <a:xfrm>
            <a:off x="750888" y="1285875"/>
            <a:ext cx="1839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CPU = </a:t>
            </a:r>
            <a:r>
              <a:rPr lang="en-US" sz="1800">
                <a:solidFill>
                  <a:srgbClr val="B410CE"/>
                </a:solidFill>
                <a:latin typeface="Helvetica" pitchFamily="-106" charset="0"/>
              </a:rPr>
              <a:t>"on-chip"</a:t>
            </a:r>
            <a:endParaRPr lang="en-US" sz="1800">
              <a:latin typeface="Courier" pitchFamily="-106" charset="0"/>
            </a:endParaRPr>
          </a:p>
        </p:txBody>
      </p:sp>
      <p:sp>
        <p:nvSpPr>
          <p:cNvPr id="87044" name="Text Box 6"/>
          <p:cNvSpPr txBox="1">
            <a:spLocks noChangeArrowheads="1"/>
          </p:cNvSpPr>
          <p:nvPr>
            <p:custDataLst>
              <p:tags r:id="rId3"/>
            </p:custDataLst>
          </p:nvPr>
        </p:nvSpPr>
        <p:spPr bwMode="auto">
          <a:xfrm>
            <a:off x="3517900" y="1219200"/>
            <a:ext cx="2152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Main Memory</a:t>
            </a:r>
          </a:p>
          <a:p>
            <a:r>
              <a:rPr lang="en-US" sz="1800">
                <a:latin typeface="Helvetica" pitchFamily="-106" charset="0"/>
              </a:rPr>
              <a:t> </a:t>
            </a:r>
            <a:r>
              <a:rPr lang="en-US" sz="1800">
                <a:solidFill>
                  <a:srgbClr val="B410CE"/>
                </a:solidFill>
                <a:latin typeface="Helvetica" pitchFamily="-106" charset="0"/>
              </a:rPr>
              <a:t>(replaceable RAM)</a:t>
            </a:r>
            <a:endParaRPr lang="en-US" sz="1800">
              <a:latin typeface="Courier" pitchFamily="-106" charset="0"/>
            </a:endParaRPr>
          </a:p>
        </p:txBody>
      </p:sp>
      <p:sp>
        <p:nvSpPr>
          <p:cNvPr id="87045" name="Text Box 7"/>
          <p:cNvSpPr txBox="1">
            <a:spLocks noChangeArrowheads="1"/>
          </p:cNvSpPr>
          <p:nvPr>
            <p:custDataLst>
              <p:tags r:id="rId4"/>
            </p:custDataLst>
          </p:nvPr>
        </p:nvSpPr>
        <p:spPr bwMode="auto">
          <a:xfrm>
            <a:off x="481013" y="3281363"/>
            <a:ext cx="2546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400">
                <a:latin typeface="Helvetica" pitchFamily="-106" charset="0"/>
              </a:rPr>
              <a:t>50 Registers of 8-64 bits each</a:t>
            </a:r>
          </a:p>
        </p:txBody>
      </p:sp>
      <p:sp>
        <p:nvSpPr>
          <p:cNvPr id="87046" name="Text Box 8"/>
          <p:cNvSpPr txBox="1">
            <a:spLocks noChangeArrowheads="1"/>
          </p:cNvSpPr>
          <p:nvPr>
            <p:custDataLst>
              <p:tags r:id="rId5"/>
            </p:custDataLst>
          </p:nvPr>
        </p:nvSpPr>
        <p:spPr bwMode="auto">
          <a:xfrm>
            <a:off x="6475413" y="1274763"/>
            <a:ext cx="2001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Disk Drive</a:t>
            </a:r>
          </a:p>
          <a:p>
            <a:r>
              <a:rPr lang="en-US" sz="1800">
                <a:latin typeface="Helvetica" pitchFamily="-106" charset="0"/>
              </a:rPr>
              <a:t> </a:t>
            </a:r>
            <a:r>
              <a:rPr lang="en-US" sz="1800">
                <a:solidFill>
                  <a:srgbClr val="B410CE"/>
                </a:solidFill>
                <a:latin typeface="Helvetica" pitchFamily="-106" charset="0"/>
              </a:rPr>
              <a:t>magnetic storage</a:t>
            </a:r>
            <a:endParaRPr lang="en-US" sz="1800">
              <a:solidFill>
                <a:srgbClr val="B410CE"/>
              </a:solidFill>
              <a:latin typeface="Courier" pitchFamily="-106" charset="0"/>
            </a:endParaRPr>
          </a:p>
        </p:txBody>
      </p:sp>
      <p:sp>
        <p:nvSpPr>
          <p:cNvPr id="87047" name="Text Box 9"/>
          <p:cNvSpPr txBox="1">
            <a:spLocks noChangeArrowheads="1"/>
          </p:cNvSpPr>
          <p:nvPr>
            <p:custDataLst>
              <p:tags r:id="rId6"/>
            </p:custDataLst>
          </p:nvPr>
        </p:nvSpPr>
        <p:spPr bwMode="auto">
          <a:xfrm>
            <a:off x="444500" y="1565275"/>
            <a:ext cx="2586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Central Processing Unit</a:t>
            </a:r>
            <a:endParaRPr lang="en-US" sz="1800">
              <a:latin typeface="Courier" pitchFamily="-106" charset="0"/>
            </a:endParaRPr>
          </a:p>
        </p:txBody>
      </p:sp>
      <p:sp>
        <p:nvSpPr>
          <p:cNvPr id="87048" name="Rectangle 10"/>
          <p:cNvSpPr>
            <a:spLocks noChangeArrowheads="1"/>
          </p:cNvSpPr>
          <p:nvPr>
            <p:custDataLst>
              <p:tags r:id="rId7"/>
            </p:custDataLst>
          </p:nvPr>
        </p:nvSpPr>
        <p:spPr bwMode="auto">
          <a:xfrm>
            <a:off x="2205038" y="160338"/>
            <a:ext cx="461327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200" i="1">
                <a:solidFill>
                  <a:schemeClr val="tx2"/>
                </a:solidFill>
                <a:latin typeface="Times New Roman" pitchFamily="-106" charset="0"/>
              </a:rPr>
              <a:t>Memorable</a:t>
            </a:r>
            <a:r>
              <a:rPr lang="en-US" sz="4200">
                <a:solidFill>
                  <a:schemeClr val="tx2"/>
                </a:solidFill>
                <a:latin typeface="Times New Roman" pitchFamily="-106" charset="0"/>
              </a:rPr>
              <a:t> media…</a:t>
            </a:r>
          </a:p>
        </p:txBody>
      </p:sp>
      <p:grpSp>
        <p:nvGrpSpPr>
          <p:cNvPr id="87049" name="Group 11"/>
          <p:cNvGrpSpPr>
            <a:grpSpLocks/>
          </p:cNvGrpSpPr>
          <p:nvPr>
            <p:custDataLst>
              <p:tags r:id="rId8"/>
            </p:custDataLst>
          </p:nvPr>
        </p:nvGrpSpPr>
        <p:grpSpPr bwMode="auto">
          <a:xfrm>
            <a:off x="301625" y="2551113"/>
            <a:ext cx="477838" cy="493712"/>
            <a:chOff x="4015" y="3216"/>
            <a:chExt cx="301" cy="311"/>
          </a:xfrm>
        </p:grpSpPr>
        <p:sp>
          <p:nvSpPr>
            <p:cNvPr id="87116" name="Rectangle 12"/>
            <p:cNvSpPr>
              <a:spLocks noChangeArrowheads="1"/>
            </p:cNvSpPr>
            <p:nvPr>
              <p:custDataLst>
                <p:tags r:id="rId74"/>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7117" name="Freeform 13"/>
            <p:cNvSpPr>
              <a:spLocks/>
            </p:cNvSpPr>
            <p:nvPr>
              <p:custDataLst>
                <p:tags r:id="rId75"/>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7118" name="Rectangle 14"/>
            <p:cNvSpPr>
              <a:spLocks noChangeArrowheads="1"/>
            </p:cNvSpPr>
            <p:nvPr>
              <p:custDataLst>
                <p:tags r:id="rId76"/>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7119" name="Line 15"/>
            <p:cNvSpPr>
              <a:spLocks noChangeShapeType="1"/>
            </p:cNvSpPr>
            <p:nvPr>
              <p:custDataLst>
                <p:tags r:id="rId77"/>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120" name="Line 16"/>
            <p:cNvSpPr>
              <a:spLocks noChangeShapeType="1"/>
            </p:cNvSpPr>
            <p:nvPr>
              <p:custDataLst>
                <p:tags r:id="rId78"/>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121" name="Rectangle 17"/>
            <p:cNvSpPr>
              <a:spLocks noChangeArrowheads="1"/>
            </p:cNvSpPr>
            <p:nvPr>
              <p:custDataLst>
                <p:tags r:id="rId79"/>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7122" name="Rectangle 18"/>
            <p:cNvSpPr>
              <a:spLocks noChangeArrowheads="1"/>
            </p:cNvSpPr>
            <p:nvPr>
              <p:custDataLst>
                <p:tags r:id="rId80"/>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87050" name="Text Box 19"/>
          <p:cNvSpPr txBox="1">
            <a:spLocks noChangeArrowheads="1"/>
          </p:cNvSpPr>
          <p:nvPr>
            <p:custDataLst>
              <p:tags r:id="rId9"/>
            </p:custDataLst>
          </p:nvPr>
        </p:nvSpPr>
        <p:spPr bwMode="auto">
          <a:xfrm>
            <a:off x="457200" y="2133600"/>
            <a:ext cx="271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Comic Sans MS" pitchFamily="-106" charset="0"/>
              </a:rPr>
              <a:t>An 8-bit </a:t>
            </a:r>
            <a:r>
              <a:rPr lang="en-US" sz="1400" b="1">
                <a:solidFill>
                  <a:srgbClr val="1002CE"/>
                </a:solidFill>
                <a:latin typeface="Comic Sans MS" pitchFamily="-106" charset="0"/>
              </a:rPr>
              <a:t>register</a:t>
            </a:r>
            <a:r>
              <a:rPr lang="en-US" sz="1400">
                <a:latin typeface="Comic Sans MS" pitchFamily="-106" charset="0"/>
              </a:rPr>
              <a:t>: 8 flip-flops</a:t>
            </a:r>
          </a:p>
        </p:txBody>
      </p:sp>
      <p:grpSp>
        <p:nvGrpSpPr>
          <p:cNvPr id="87051" name="Group 20"/>
          <p:cNvGrpSpPr>
            <a:grpSpLocks/>
          </p:cNvGrpSpPr>
          <p:nvPr>
            <p:custDataLst>
              <p:tags r:id="rId10"/>
            </p:custDataLst>
          </p:nvPr>
        </p:nvGrpSpPr>
        <p:grpSpPr bwMode="auto">
          <a:xfrm>
            <a:off x="666750" y="2551113"/>
            <a:ext cx="477838" cy="493712"/>
            <a:chOff x="4015" y="3216"/>
            <a:chExt cx="301" cy="311"/>
          </a:xfrm>
        </p:grpSpPr>
        <p:sp>
          <p:nvSpPr>
            <p:cNvPr id="87109" name="Rectangle 21"/>
            <p:cNvSpPr>
              <a:spLocks noChangeArrowheads="1"/>
            </p:cNvSpPr>
            <p:nvPr>
              <p:custDataLst>
                <p:tags r:id="rId67"/>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7110" name="Freeform 22"/>
            <p:cNvSpPr>
              <a:spLocks/>
            </p:cNvSpPr>
            <p:nvPr>
              <p:custDataLst>
                <p:tags r:id="rId68"/>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7111" name="Rectangle 23"/>
            <p:cNvSpPr>
              <a:spLocks noChangeArrowheads="1"/>
            </p:cNvSpPr>
            <p:nvPr>
              <p:custDataLst>
                <p:tags r:id="rId69"/>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7112" name="Line 24"/>
            <p:cNvSpPr>
              <a:spLocks noChangeShapeType="1"/>
            </p:cNvSpPr>
            <p:nvPr>
              <p:custDataLst>
                <p:tags r:id="rId70"/>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113" name="Line 25"/>
            <p:cNvSpPr>
              <a:spLocks noChangeShapeType="1"/>
            </p:cNvSpPr>
            <p:nvPr>
              <p:custDataLst>
                <p:tags r:id="rId71"/>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114" name="Rectangle 26"/>
            <p:cNvSpPr>
              <a:spLocks noChangeArrowheads="1"/>
            </p:cNvSpPr>
            <p:nvPr>
              <p:custDataLst>
                <p:tags r:id="rId72"/>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7115" name="Rectangle 27"/>
            <p:cNvSpPr>
              <a:spLocks noChangeArrowheads="1"/>
            </p:cNvSpPr>
            <p:nvPr>
              <p:custDataLst>
                <p:tags r:id="rId73"/>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7052" name="Group 28"/>
          <p:cNvGrpSpPr>
            <a:grpSpLocks/>
          </p:cNvGrpSpPr>
          <p:nvPr>
            <p:custDataLst>
              <p:tags r:id="rId11"/>
            </p:custDataLst>
          </p:nvPr>
        </p:nvGrpSpPr>
        <p:grpSpPr bwMode="auto">
          <a:xfrm>
            <a:off x="1031875" y="2557463"/>
            <a:ext cx="477838" cy="493712"/>
            <a:chOff x="4015" y="3216"/>
            <a:chExt cx="301" cy="311"/>
          </a:xfrm>
        </p:grpSpPr>
        <p:sp>
          <p:nvSpPr>
            <p:cNvPr id="87102" name="Rectangle 29"/>
            <p:cNvSpPr>
              <a:spLocks noChangeArrowheads="1"/>
            </p:cNvSpPr>
            <p:nvPr>
              <p:custDataLst>
                <p:tags r:id="rId60"/>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7103" name="Freeform 30"/>
            <p:cNvSpPr>
              <a:spLocks/>
            </p:cNvSpPr>
            <p:nvPr>
              <p:custDataLst>
                <p:tags r:id="rId61"/>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7104" name="Rectangle 31"/>
            <p:cNvSpPr>
              <a:spLocks noChangeArrowheads="1"/>
            </p:cNvSpPr>
            <p:nvPr>
              <p:custDataLst>
                <p:tags r:id="rId62"/>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7105" name="Line 32"/>
            <p:cNvSpPr>
              <a:spLocks noChangeShapeType="1"/>
            </p:cNvSpPr>
            <p:nvPr>
              <p:custDataLst>
                <p:tags r:id="rId63"/>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106" name="Line 33"/>
            <p:cNvSpPr>
              <a:spLocks noChangeShapeType="1"/>
            </p:cNvSpPr>
            <p:nvPr>
              <p:custDataLst>
                <p:tags r:id="rId64"/>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107" name="Rectangle 34"/>
            <p:cNvSpPr>
              <a:spLocks noChangeArrowheads="1"/>
            </p:cNvSpPr>
            <p:nvPr>
              <p:custDataLst>
                <p:tags r:id="rId65"/>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7108" name="Rectangle 35"/>
            <p:cNvSpPr>
              <a:spLocks noChangeArrowheads="1"/>
            </p:cNvSpPr>
            <p:nvPr>
              <p:custDataLst>
                <p:tags r:id="rId66"/>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7053" name="Group 36"/>
          <p:cNvGrpSpPr>
            <a:grpSpLocks/>
          </p:cNvGrpSpPr>
          <p:nvPr>
            <p:custDataLst>
              <p:tags r:id="rId12"/>
            </p:custDataLst>
          </p:nvPr>
        </p:nvGrpSpPr>
        <p:grpSpPr bwMode="auto">
          <a:xfrm>
            <a:off x="1397000" y="2557463"/>
            <a:ext cx="477838" cy="493712"/>
            <a:chOff x="4015" y="3216"/>
            <a:chExt cx="301" cy="311"/>
          </a:xfrm>
        </p:grpSpPr>
        <p:sp>
          <p:nvSpPr>
            <p:cNvPr id="87095" name="Rectangle 37"/>
            <p:cNvSpPr>
              <a:spLocks noChangeArrowheads="1"/>
            </p:cNvSpPr>
            <p:nvPr>
              <p:custDataLst>
                <p:tags r:id="rId53"/>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7096" name="Freeform 38"/>
            <p:cNvSpPr>
              <a:spLocks/>
            </p:cNvSpPr>
            <p:nvPr>
              <p:custDataLst>
                <p:tags r:id="rId54"/>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7097" name="Rectangle 39"/>
            <p:cNvSpPr>
              <a:spLocks noChangeArrowheads="1"/>
            </p:cNvSpPr>
            <p:nvPr>
              <p:custDataLst>
                <p:tags r:id="rId55"/>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7098" name="Line 40"/>
            <p:cNvSpPr>
              <a:spLocks noChangeShapeType="1"/>
            </p:cNvSpPr>
            <p:nvPr>
              <p:custDataLst>
                <p:tags r:id="rId56"/>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99" name="Line 41"/>
            <p:cNvSpPr>
              <a:spLocks noChangeShapeType="1"/>
            </p:cNvSpPr>
            <p:nvPr>
              <p:custDataLst>
                <p:tags r:id="rId57"/>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100" name="Rectangle 42"/>
            <p:cNvSpPr>
              <a:spLocks noChangeArrowheads="1"/>
            </p:cNvSpPr>
            <p:nvPr>
              <p:custDataLst>
                <p:tags r:id="rId58"/>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7101" name="Rectangle 43"/>
            <p:cNvSpPr>
              <a:spLocks noChangeArrowheads="1"/>
            </p:cNvSpPr>
            <p:nvPr>
              <p:custDataLst>
                <p:tags r:id="rId59"/>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7054" name="Group 44"/>
          <p:cNvGrpSpPr>
            <a:grpSpLocks/>
          </p:cNvGrpSpPr>
          <p:nvPr>
            <p:custDataLst>
              <p:tags r:id="rId13"/>
            </p:custDataLst>
          </p:nvPr>
        </p:nvGrpSpPr>
        <p:grpSpPr bwMode="auto">
          <a:xfrm>
            <a:off x="1758950" y="2559050"/>
            <a:ext cx="477838" cy="493713"/>
            <a:chOff x="4015" y="3216"/>
            <a:chExt cx="301" cy="311"/>
          </a:xfrm>
        </p:grpSpPr>
        <p:sp>
          <p:nvSpPr>
            <p:cNvPr id="87088" name="Rectangle 45"/>
            <p:cNvSpPr>
              <a:spLocks noChangeArrowheads="1"/>
            </p:cNvSpPr>
            <p:nvPr>
              <p:custDataLst>
                <p:tags r:id="rId46"/>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7089" name="Freeform 46"/>
            <p:cNvSpPr>
              <a:spLocks/>
            </p:cNvSpPr>
            <p:nvPr>
              <p:custDataLst>
                <p:tags r:id="rId47"/>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7090" name="Rectangle 47"/>
            <p:cNvSpPr>
              <a:spLocks noChangeArrowheads="1"/>
            </p:cNvSpPr>
            <p:nvPr>
              <p:custDataLst>
                <p:tags r:id="rId48"/>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7091" name="Line 48"/>
            <p:cNvSpPr>
              <a:spLocks noChangeShapeType="1"/>
            </p:cNvSpPr>
            <p:nvPr>
              <p:custDataLst>
                <p:tags r:id="rId49"/>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92" name="Line 49"/>
            <p:cNvSpPr>
              <a:spLocks noChangeShapeType="1"/>
            </p:cNvSpPr>
            <p:nvPr>
              <p:custDataLst>
                <p:tags r:id="rId50"/>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93" name="Rectangle 50"/>
            <p:cNvSpPr>
              <a:spLocks noChangeArrowheads="1"/>
            </p:cNvSpPr>
            <p:nvPr>
              <p:custDataLst>
                <p:tags r:id="rId51"/>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7094" name="Rectangle 51"/>
            <p:cNvSpPr>
              <a:spLocks noChangeArrowheads="1"/>
            </p:cNvSpPr>
            <p:nvPr>
              <p:custDataLst>
                <p:tags r:id="rId52"/>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7055" name="Group 52"/>
          <p:cNvGrpSpPr>
            <a:grpSpLocks/>
          </p:cNvGrpSpPr>
          <p:nvPr>
            <p:custDataLst>
              <p:tags r:id="rId14"/>
            </p:custDataLst>
          </p:nvPr>
        </p:nvGrpSpPr>
        <p:grpSpPr bwMode="auto">
          <a:xfrm>
            <a:off x="2124075" y="2559050"/>
            <a:ext cx="477838" cy="493713"/>
            <a:chOff x="4015" y="3216"/>
            <a:chExt cx="301" cy="311"/>
          </a:xfrm>
        </p:grpSpPr>
        <p:sp>
          <p:nvSpPr>
            <p:cNvPr id="87081" name="Rectangle 53"/>
            <p:cNvSpPr>
              <a:spLocks noChangeArrowheads="1"/>
            </p:cNvSpPr>
            <p:nvPr>
              <p:custDataLst>
                <p:tags r:id="rId39"/>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7082" name="Freeform 54"/>
            <p:cNvSpPr>
              <a:spLocks/>
            </p:cNvSpPr>
            <p:nvPr>
              <p:custDataLst>
                <p:tags r:id="rId40"/>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7083" name="Rectangle 55"/>
            <p:cNvSpPr>
              <a:spLocks noChangeArrowheads="1"/>
            </p:cNvSpPr>
            <p:nvPr>
              <p:custDataLst>
                <p:tags r:id="rId41"/>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7084" name="Line 56"/>
            <p:cNvSpPr>
              <a:spLocks noChangeShapeType="1"/>
            </p:cNvSpPr>
            <p:nvPr>
              <p:custDataLst>
                <p:tags r:id="rId42"/>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85" name="Line 57"/>
            <p:cNvSpPr>
              <a:spLocks noChangeShapeType="1"/>
            </p:cNvSpPr>
            <p:nvPr>
              <p:custDataLst>
                <p:tags r:id="rId43"/>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86" name="Rectangle 58"/>
            <p:cNvSpPr>
              <a:spLocks noChangeArrowheads="1"/>
            </p:cNvSpPr>
            <p:nvPr>
              <p:custDataLst>
                <p:tags r:id="rId44"/>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7087" name="Rectangle 59"/>
            <p:cNvSpPr>
              <a:spLocks noChangeArrowheads="1"/>
            </p:cNvSpPr>
            <p:nvPr>
              <p:custDataLst>
                <p:tags r:id="rId45"/>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7056" name="Group 60"/>
          <p:cNvGrpSpPr>
            <a:grpSpLocks/>
          </p:cNvGrpSpPr>
          <p:nvPr>
            <p:custDataLst>
              <p:tags r:id="rId15"/>
            </p:custDataLst>
          </p:nvPr>
        </p:nvGrpSpPr>
        <p:grpSpPr bwMode="auto">
          <a:xfrm>
            <a:off x="2489200" y="2565400"/>
            <a:ext cx="477838" cy="493713"/>
            <a:chOff x="4015" y="3216"/>
            <a:chExt cx="301" cy="311"/>
          </a:xfrm>
        </p:grpSpPr>
        <p:sp>
          <p:nvSpPr>
            <p:cNvPr id="87074" name="Rectangle 61"/>
            <p:cNvSpPr>
              <a:spLocks noChangeArrowheads="1"/>
            </p:cNvSpPr>
            <p:nvPr>
              <p:custDataLst>
                <p:tags r:id="rId32"/>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7075" name="Freeform 62"/>
            <p:cNvSpPr>
              <a:spLocks/>
            </p:cNvSpPr>
            <p:nvPr>
              <p:custDataLst>
                <p:tags r:id="rId33"/>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7076" name="Rectangle 63"/>
            <p:cNvSpPr>
              <a:spLocks noChangeArrowheads="1"/>
            </p:cNvSpPr>
            <p:nvPr>
              <p:custDataLst>
                <p:tags r:id="rId34"/>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7077" name="Line 64"/>
            <p:cNvSpPr>
              <a:spLocks noChangeShapeType="1"/>
            </p:cNvSpPr>
            <p:nvPr>
              <p:custDataLst>
                <p:tags r:id="rId35"/>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78" name="Line 65"/>
            <p:cNvSpPr>
              <a:spLocks noChangeShapeType="1"/>
            </p:cNvSpPr>
            <p:nvPr>
              <p:custDataLst>
                <p:tags r:id="rId36"/>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79" name="Rectangle 66"/>
            <p:cNvSpPr>
              <a:spLocks noChangeArrowheads="1"/>
            </p:cNvSpPr>
            <p:nvPr>
              <p:custDataLst>
                <p:tags r:id="rId37"/>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7080" name="Rectangle 67"/>
            <p:cNvSpPr>
              <a:spLocks noChangeArrowheads="1"/>
            </p:cNvSpPr>
            <p:nvPr>
              <p:custDataLst>
                <p:tags r:id="rId38"/>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7057" name="Group 68"/>
          <p:cNvGrpSpPr>
            <a:grpSpLocks/>
          </p:cNvGrpSpPr>
          <p:nvPr>
            <p:custDataLst>
              <p:tags r:id="rId16"/>
            </p:custDataLst>
          </p:nvPr>
        </p:nvGrpSpPr>
        <p:grpSpPr bwMode="auto">
          <a:xfrm>
            <a:off x="2854325" y="2565400"/>
            <a:ext cx="477838" cy="493713"/>
            <a:chOff x="4015" y="3216"/>
            <a:chExt cx="301" cy="311"/>
          </a:xfrm>
        </p:grpSpPr>
        <p:sp>
          <p:nvSpPr>
            <p:cNvPr id="87067" name="Rectangle 69"/>
            <p:cNvSpPr>
              <a:spLocks noChangeArrowheads="1"/>
            </p:cNvSpPr>
            <p:nvPr>
              <p:custDataLst>
                <p:tags r:id="rId25"/>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7068" name="Freeform 70"/>
            <p:cNvSpPr>
              <a:spLocks/>
            </p:cNvSpPr>
            <p:nvPr>
              <p:custDataLst>
                <p:tags r:id="rId26"/>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7069" name="Rectangle 71"/>
            <p:cNvSpPr>
              <a:spLocks noChangeArrowheads="1"/>
            </p:cNvSpPr>
            <p:nvPr>
              <p:custDataLst>
                <p:tags r:id="rId27"/>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7070" name="Line 72"/>
            <p:cNvSpPr>
              <a:spLocks noChangeShapeType="1"/>
            </p:cNvSpPr>
            <p:nvPr>
              <p:custDataLst>
                <p:tags r:id="rId28"/>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71" name="Line 73"/>
            <p:cNvSpPr>
              <a:spLocks noChangeShapeType="1"/>
            </p:cNvSpPr>
            <p:nvPr>
              <p:custDataLst>
                <p:tags r:id="rId29"/>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72" name="Rectangle 74"/>
            <p:cNvSpPr>
              <a:spLocks noChangeArrowheads="1"/>
            </p:cNvSpPr>
            <p:nvPr>
              <p:custDataLst>
                <p:tags r:id="rId30"/>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7073" name="Rectangle 75"/>
            <p:cNvSpPr>
              <a:spLocks noChangeArrowheads="1"/>
            </p:cNvSpPr>
            <p:nvPr>
              <p:custDataLst>
                <p:tags r:id="rId31"/>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87058" name="Rectangle 76"/>
          <p:cNvSpPr>
            <a:spLocks noChangeArrowheads="1"/>
          </p:cNvSpPr>
          <p:nvPr>
            <p:custDataLst>
              <p:tags r:id="rId17"/>
            </p:custDataLst>
          </p:nvPr>
        </p:nvSpPr>
        <p:spPr bwMode="auto">
          <a:xfrm>
            <a:off x="271463" y="2471738"/>
            <a:ext cx="3048000" cy="677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7059" name="Text Box 77"/>
          <p:cNvSpPr txBox="1">
            <a:spLocks noChangeArrowheads="1"/>
          </p:cNvSpPr>
          <p:nvPr>
            <p:custDataLst>
              <p:tags r:id="rId18"/>
            </p:custDataLst>
          </p:nvPr>
        </p:nvSpPr>
        <p:spPr bwMode="auto">
          <a:xfrm>
            <a:off x="1958975" y="5743575"/>
            <a:ext cx="518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solidFill>
                  <a:srgbClr val="1002CE"/>
                </a:solidFill>
                <a:latin typeface="Times New Roman" pitchFamily="-106" charset="0"/>
              </a:rPr>
              <a:t>"640K ought to be enough for anybody"</a:t>
            </a:r>
          </a:p>
        </p:txBody>
      </p:sp>
      <p:sp>
        <p:nvSpPr>
          <p:cNvPr id="87060" name="Text Box 78"/>
          <p:cNvSpPr txBox="1">
            <a:spLocks noChangeArrowheads="1"/>
          </p:cNvSpPr>
          <p:nvPr>
            <p:custDataLst>
              <p:tags r:id="rId19"/>
            </p:custDataLst>
          </p:nvPr>
        </p:nvSpPr>
        <p:spPr bwMode="auto">
          <a:xfrm>
            <a:off x="5029200" y="6324600"/>
            <a:ext cx="281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a:solidFill>
                  <a:srgbClr val="1002CE"/>
                </a:solidFill>
                <a:latin typeface="Arial" charset="0"/>
              </a:rPr>
              <a:t>- not Bill Gates!</a:t>
            </a:r>
          </a:p>
        </p:txBody>
      </p:sp>
      <p:sp>
        <p:nvSpPr>
          <p:cNvPr id="87061" name="Text Box 79"/>
          <p:cNvSpPr txBox="1">
            <a:spLocks noChangeArrowheads="1"/>
          </p:cNvSpPr>
          <p:nvPr>
            <p:custDataLst>
              <p:tags r:id="rId20"/>
            </p:custDataLst>
          </p:nvPr>
        </p:nvSpPr>
        <p:spPr bwMode="auto">
          <a:xfrm>
            <a:off x="3810000" y="3505200"/>
            <a:ext cx="1836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 1 billion bits + </a:t>
            </a:r>
          </a:p>
        </p:txBody>
      </p:sp>
      <p:pic>
        <p:nvPicPr>
          <p:cNvPr id="87062" name="Picture 80" descr="300px-RAM_n"/>
          <p:cNvPicPr>
            <a:picLocks noChangeAspect="1" noChangeArrowheads="1"/>
          </p:cNvPicPr>
          <p:nvPr/>
        </p:nvPicPr>
        <p:blipFill>
          <a:blip r:embed="rId84">
            <a:extLst>
              <a:ext uri="{28A0092B-C50C-407E-A947-70E740481C1C}">
                <a14:useLocalDpi xmlns:a14="http://schemas.microsoft.com/office/drawing/2010/main" val="0"/>
              </a:ext>
            </a:extLst>
          </a:blip>
          <a:srcRect t="39622" r="2524" b="21738"/>
          <a:stretch>
            <a:fillRect/>
          </a:stretch>
        </p:blipFill>
        <p:spPr bwMode="auto">
          <a:xfrm>
            <a:off x="3581400" y="1981200"/>
            <a:ext cx="2209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63" name="Text Box 81"/>
          <p:cNvSpPr txBox="1">
            <a:spLocks noChangeArrowheads="1"/>
          </p:cNvSpPr>
          <p:nvPr>
            <p:custDataLst>
              <p:tags r:id="rId21"/>
            </p:custDataLst>
          </p:nvPr>
        </p:nvSpPr>
        <p:spPr bwMode="auto">
          <a:xfrm>
            <a:off x="995363" y="3617913"/>
            <a:ext cx="1500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&lt; 10,000 bits</a:t>
            </a:r>
          </a:p>
        </p:txBody>
      </p:sp>
      <p:sp>
        <p:nvSpPr>
          <p:cNvPr id="87064" name="Text Box 82"/>
          <p:cNvSpPr txBox="1">
            <a:spLocks noChangeArrowheads="1"/>
          </p:cNvSpPr>
          <p:nvPr>
            <p:custDataLst>
              <p:tags r:id="rId22"/>
            </p:custDataLst>
          </p:nvPr>
        </p:nvSpPr>
        <p:spPr bwMode="auto">
          <a:xfrm>
            <a:off x="6292850" y="3773488"/>
            <a:ext cx="2527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 trillion bits (or more)</a:t>
            </a:r>
          </a:p>
        </p:txBody>
      </p:sp>
      <p:sp>
        <p:nvSpPr>
          <p:cNvPr id="87065" name="Text Box 83"/>
          <p:cNvSpPr txBox="1">
            <a:spLocks noChangeArrowheads="1"/>
          </p:cNvSpPr>
          <p:nvPr>
            <p:custDataLst>
              <p:tags r:id="rId23"/>
            </p:custDataLst>
          </p:nvPr>
        </p:nvSpPr>
        <p:spPr bwMode="auto">
          <a:xfrm>
            <a:off x="6724650" y="4102100"/>
            <a:ext cx="1636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400">
                <a:latin typeface="Helvetica" pitchFamily="-106" charset="0"/>
              </a:rPr>
              <a:t>120 gigabyte drive</a:t>
            </a:r>
          </a:p>
        </p:txBody>
      </p:sp>
      <p:pic>
        <p:nvPicPr>
          <p:cNvPr id="87066" name="Picture 84" descr="Picture 5"/>
          <p:cNvPicPr>
            <a:picLocks noChangeAspect="1" noChangeArrowheads="1"/>
          </p:cNvPicPr>
          <p:nvPr>
            <p:custDataLst>
              <p:tags r:id="rId24"/>
            </p:custDataLst>
          </p:nvPr>
        </p:nvPicPr>
        <p:blipFill>
          <a:blip r:embed="rId85">
            <a:extLst>
              <a:ext uri="{28A0092B-C50C-407E-A947-70E740481C1C}">
                <a14:useLocalDpi xmlns:a14="http://schemas.microsoft.com/office/drawing/2010/main" val="0"/>
              </a:ext>
            </a:extLst>
          </a:blip>
          <a:srcRect/>
          <a:stretch>
            <a:fillRect/>
          </a:stretch>
        </p:blipFill>
        <p:spPr bwMode="auto">
          <a:xfrm>
            <a:off x="6419850" y="2108200"/>
            <a:ext cx="2162175"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6" name="Group 2"/>
          <p:cNvGrpSpPr>
            <a:grpSpLocks/>
          </p:cNvGrpSpPr>
          <p:nvPr>
            <p:custDataLst>
              <p:tags r:id="rId1"/>
            </p:custDataLst>
          </p:nvPr>
        </p:nvGrpSpPr>
        <p:grpSpPr bwMode="auto">
          <a:xfrm>
            <a:off x="533400" y="990600"/>
            <a:ext cx="8218488" cy="180975"/>
            <a:chOff x="295" y="1311"/>
            <a:chExt cx="5177" cy="114"/>
          </a:xfrm>
        </p:grpSpPr>
        <p:sp>
          <p:nvSpPr>
            <p:cNvPr id="88149" name="Rectangle 3"/>
            <p:cNvSpPr>
              <a:spLocks noChangeArrowheads="1"/>
            </p:cNvSpPr>
            <p:nvPr>
              <p:custDataLst>
                <p:tags r:id="rId82"/>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8150" name="Rectangle 4"/>
            <p:cNvSpPr>
              <a:spLocks noChangeArrowheads="1"/>
            </p:cNvSpPr>
            <p:nvPr>
              <p:custDataLst>
                <p:tags r:id="rId83"/>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8067" name="Rectangle 5"/>
          <p:cNvSpPr>
            <a:spLocks noChangeArrowheads="1"/>
          </p:cNvSpPr>
          <p:nvPr>
            <p:custDataLst>
              <p:tags r:id="rId2"/>
            </p:custDataLst>
          </p:nvPr>
        </p:nvSpPr>
        <p:spPr bwMode="auto">
          <a:xfrm>
            <a:off x="2205038" y="160338"/>
            <a:ext cx="461327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200" i="1">
                <a:solidFill>
                  <a:schemeClr val="tx2"/>
                </a:solidFill>
                <a:latin typeface="Times New Roman" pitchFamily="-106" charset="0"/>
              </a:rPr>
              <a:t>Memorable</a:t>
            </a:r>
            <a:r>
              <a:rPr lang="en-US" sz="4200">
                <a:solidFill>
                  <a:schemeClr val="tx2"/>
                </a:solidFill>
                <a:latin typeface="Times New Roman" pitchFamily="-106" charset="0"/>
              </a:rPr>
              <a:t> media…</a:t>
            </a:r>
          </a:p>
        </p:txBody>
      </p:sp>
      <p:sp>
        <p:nvSpPr>
          <p:cNvPr id="88068" name="Text Box 6"/>
          <p:cNvSpPr txBox="1">
            <a:spLocks noChangeArrowheads="1"/>
          </p:cNvSpPr>
          <p:nvPr>
            <p:custDataLst>
              <p:tags r:id="rId3"/>
            </p:custDataLst>
          </p:nvPr>
        </p:nvSpPr>
        <p:spPr bwMode="auto">
          <a:xfrm>
            <a:off x="796925" y="4994275"/>
            <a:ext cx="1905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a:solidFill>
                  <a:srgbClr val="EB102C"/>
                </a:solidFill>
                <a:latin typeface="Arial" charset="0"/>
              </a:rPr>
              <a:t>Not Bill Gates, Logic Gates!</a:t>
            </a:r>
          </a:p>
        </p:txBody>
      </p:sp>
      <p:sp>
        <p:nvSpPr>
          <p:cNvPr id="88069" name="Text Box 7"/>
          <p:cNvSpPr txBox="1">
            <a:spLocks noChangeArrowheads="1"/>
          </p:cNvSpPr>
          <p:nvPr>
            <p:custDataLst>
              <p:tags r:id="rId4"/>
            </p:custDataLst>
          </p:nvPr>
        </p:nvSpPr>
        <p:spPr bwMode="auto">
          <a:xfrm>
            <a:off x="750888" y="1285875"/>
            <a:ext cx="1839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CPU = </a:t>
            </a:r>
            <a:r>
              <a:rPr lang="en-US" sz="1800">
                <a:solidFill>
                  <a:srgbClr val="B410CE"/>
                </a:solidFill>
                <a:latin typeface="Helvetica" pitchFamily="-106" charset="0"/>
              </a:rPr>
              <a:t>"on-chip"</a:t>
            </a:r>
            <a:endParaRPr lang="en-US" sz="1800">
              <a:latin typeface="Courier" pitchFamily="-106" charset="0"/>
            </a:endParaRPr>
          </a:p>
        </p:txBody>
      </p:sp>
      <p:sp>
        <p:nvSpPr>
          <p:cNvPr id="88070" name="Text Box 8"/>
          <p:cNvSpPr txBox="1">
            <a:spLocks noChangeArrowheads="1"/>
          </p:cNvSpPr>
          <p:nvPr>
            <p:custDataLst>
              <p:tags r:id="rId5"/>
            </p:custDataLst>
          </p:nvPr>
        </p:nvSpPr>
        <p:spPr bwMode="auto">
          <a:xfrm>
            <a:off x="3517900" y="1219200"/>
            <a:ext cx="2152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Main Memory</a:t>
            </a:r>
          </a:p>
          <a:p>
            <a:r>
              <a:rPr lang="en-US" sz="1800">
                <a:latin typeface="Helvetica" pitchFamily="-106" charset="0"/>
              </a:rPr>
              <a:t> </a:t>
            </a:r>
            <a:r>
              <a:rPr lang="en-US" sz="1800">
                <a:solidFill>
                  <a:srgbClr val="B410CE"/>
                </a:solidFill>
                <a:latin typeface="Helvetica" pitchFamily="-106" charset="0"/>
              </a:rPr>
              <a:t>(replaceable RAM)</a:t>
            </a:r>
            <a:endParaRPr lang="en-US" sz="1800">
              <a:latin typeface="Courier" pitchFamily="-106" charset="0"/>
            </a:endParaRPr>
          </a:p>
        </p:txBody>
      </p:sp>
      <p:sp>
        <p:nvSpPr>
          <p:cNvPr id="88071" name="Text Box 9"/>
          <p:cNvSpPr txBox="1">
            <a:spLocks noChangeArrowheads="1"/>
          </p:cNvSpPr>
          <p:nvPr>
            <p:custDataLst>
              <p:tags r:id="rId6"/>
            </p:custDataLst>
          </p:nvPr>
        </p:nvSpPr>
        <p:spPr bwMode="auto">
          <a:xfrm>
            <a:off x="481013" y="3281363"/>
            <a:ext cx="2546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400">
                <a:latin typeface="Helvetica" pitchFamily="-106" charset="0"/>
              </a:rPr>
              <a:t>50 Registers of 8-64 bits each</a:t>
            </a:r>
          </a:p>
        </p:txBody>
      </p:sp>
      <p:sp>
        <p:nvSpPr>
          <p:cNvPr id="88072" name="Text Box 10"/>
          <p:cNvSpPr txBox="1">
            <a:spLocks noChangeArrowheads="1"/>
          </p:cNvSpPr>
          <p:nvPr>
            <p:custDataLst>
              <p:tags r:id="rId7"/>
            </p:custDataLst>
          </p:nvPr>
        </p:nvSpPr>
        <p:spPr bwMode="auto">
          <a:xfrm>
            <a:off x="6475413" y="1274763"/>
            <a:ext cx="2001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Disk Drive</a:t>
            </a:r>
          </a:p>
          <a:p>
            <a:r>
              <a:rPr lang="en-US" sz="1800">
                <a:latin typeface="Helvetica" pitchFamily="-106" charset="0"/>
              </a:rPr>
              <a:t> </a:t>
            </a:r>
            <a:r>
              <a:rPr lang="en-US" sz="1800">
                <a:solidFill>
                  <a:srgbClr val="B410CE"/>
                </a:solidFill>
                <a:latin typeface="Helvetica" pitchFamily="-106" charset="0"/>
              </a:rPr>
              <a:t>magnetic storage</a:t>
            </a:r>
            <a:endParaRPr lang="en-US" sz="1800">
              <a:solidFill>
                <a:srgbClr val="B410CE"/>
              </a:solidFill>
              <a:latin typeface="Courier" pitchFamily="-106" charset="0"/>
            </a:endParaRPr>
          </a:p>
        </p:txBody>
      </p:sp>
      <p:sp>
        <p:nvSpPr>
          <p:cNvPr id="88073" name="Text Box 11"/>
          <p:cNvSpPr txBox="1">
            <a:spLocks noChangeArrowheads="1"/>
          </p:cNvSpPr>
          <p:nvPr>
            <p:custDataLst>
              <p:tags r:id="rId8"/>
            </p:custDataLst>
          </p:nvPr>
        </p:nvSpPr>
        <p:spPr bwMode="auto">
          <a:xfrm>
            <a:off x="6292850" y="3773488"/>
            <a:ext cx="2527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 trillion bits (or more)</a:t>
            </a:r>
          </a:p>
        </p:txBody>
      </p:sp>
      <p:sp>
        <p:nvSpPr>
          <p:cNvPr id="88074" name="Text Box 12"/>
          <p:cNvSpPr txBox="1">
            <a:spLocks noChangeArrowheads="1"/>
          </p:cNvSpPr>
          <p:nvPr>
            <p:custDataLst>
              <p:tags r:id="rId9"/>
            </p:custDataLst>
          </p:nvPr>
        </p:nvSpPr>
        <p:spPr bwMode="auto">
          <a:xfrm>
            <a:off x="6724650" y="4102100"/>
            <a:ext cx="1636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400">
                <a:latin typeface="Helvetica" pitchFamily="-106" charset="0"/>
              </a:rPr>
              <a:t>120 gigabyte drive</a:t>
            </a:r>
          </a:p>
        </p:txBody>
      </p:sp>
      <p:sp>
        <p:nvSpPr>
          <p:cNvPr id="88075" name="Text Box 13"/>
          <p:cNvSpPr txBox="1">
            <a:spLocks noChangeArrowheads="1"/>
          </p:cNvSpPr>
          <p:nvPr>
            <p:custDataLst>
              <p:tags r:id="rId10"/>
            </p:custDataLst>
          </p:nvPr>
        </p:nvSpPr>
        <p:spPr bwMode="auto">
          <a:xfrm>
            <a:off x="444500" y="1565275"/>
            <a:ext cx="2586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Central Processing Unit</a:t>
            </a:r>
            <a:endParaRPr lang="en-US" sz="1800">
              <a:latin typeface="Courier" pitchFamily="-106" charset="0"/>
            </a:endParaRPr>
          </a:p>
        </p:txBody>
      </p:sp>
      <p:grpSp>
        <p:nvGrpSpPr>
          <p:cNvPr id="88076" name="Group 14"/>
          <p:cNvGrpSpPr>
            <a:grpSpLocks/>
          </p:cNvGrpSpPr>
          <p:nvPr>
            <p:custDataLst>
              <p:tags r:id="rId11"/>
            </p:custDataLst>
          </p:nvPr>
        </p:nvGrpSpPr>
        <p:grpSpPr bwMode="auto">
          <a:xfrm>
            <a:off x="301625" y="2551113"/>
            <a:ext cx="477838" cy="493712"/>
            <a:chOff x="4015" y="3216"/>
            <a:chExt cx="301" cy="311"/>
          </a:xfrm>
        </p:grpSpPr>
        <p:sp>
          <p:nvSpPr>
            <p:cNvPr id="88142" name="Rectangle 15"/>
            <p:cNvSpPr>
              <a:spLocks noChangeArrowheads="1"/>
            </p:cNvSpPr>
            <p:nvPr>
              <p:custDataLst>
                <p:tags r:id="rId75"/>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8143" name="Freeform 16"/>
            <p:cNvSpPr>
              <a:spLocks/>
            </p:cNvSpPr>
            <p:nvPr>
              <p:custDataLst>
                <p:tags r:id="rId76"/>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8144" name="Rectangle 17"/>
            <p:cNvSpPr>
              <a:spLocks noChangeArrowheads="1"/>
            </p:cNvSpPr>
            <p:nvPr>
              <p:custDataLst>
                <p:tags r:id="rId77"/>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8145" name="Line 18"/>
            <p:cNvSpPr>
              <a:spLocks noChangeShapeType="1"/>
            </p:cNvSpPr>
            <p:nvPr>
              <p:custDataLst>
                <p:tags r:id="rId78"/>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46" name="Line 19"/>
            <p:cNvSpPr>
              <a:spLocks noChangeShapeType="1"/>
            </p:cNvSpPr>
            <p:nvPr>
              <p:custDataLst>
                <p:tags r:id="rId79"/>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47" name="Rectangle 20"/>
            <p:cNvSpPr>
              <a:spLocks noChangeArrowheads="1"/>
            </p:cNvSpPr>
            <p:nvPr>
              <p:custDataLst>
                <p:tags r:id="rId80"/>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8148" name="Rectangle 21"/>
            <p:cNvSpPr>
              <a:spLocks noChangeArrowheads="1"/>
            </p:cNvSpPr>
            <p:nvPr>
              <p:custDataLst>
                <p:tags r:id="rId81"/>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88077" name="Text Box 22"/>
          <p:cNvSpPr txBox="1">
            <a:spLocks noChangeArrowheads="1"/>
          </p:cNvSpPr>
          <p:nvPr>
            <p:custDataLst>
              <p:tags r:id="rId12"/>
            </p:custDataLst>
          </p:nvPr>
        </p:nvSpPr>
        <p:spPr bwMode="auto">
          <a:xfrm>
            <a:off x="457200" y="2133600"/>
            <a:ext cx="271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Comic Sans MS" pitchFamily="-106" charset="0"/>
              </a:rPr>
              <a:t>An 8-bit </a:t>
            </a:r>
            <a:r>
              <a:rPr lang="en-US" sz="1400" b="1">
                <a:solidFill>
                  <a:srgbClr val="1002CE"/>
                </a:solidFill>
                <a:latin typeface="Comic Sans MS" pitchFamily="-106" charset="0"/>
              </a:rPr>
              <a:t>register</a:t>
            </a:r>
            <a:r>
              <a:rPr lang="en-US" sz="1400">
                <a:latin typeface="Comic Sans MS" pitchFamily="-106" charset="0"/>
              </a:rPr>
              <a:t>: 8 flip-flops</a:t>
            </a:r>
          </a:p>
        </p:txBody>
      </p:sp>
      <p:grpSp>
        <p:nvGrpSpPr>
          <p:cNvPr id="88078" name="Group 23"/>
          <p:cNvGrpSpPr>
            <a:grpSpLocks/>
          </p:cNvGrpSpPr>
          <p:nvPr>
            <p:custDataLst>
              <p:tags r:id="rId13"/>
            </p:custDataLst>
          </p:nvPr>
        </p:nvGrpSpPr>
        <p:grpSpPr bwMode="auto">
          <a:xfrm>
            <a:off x="666750" y="2551113"/>
            <a:ext cx="477838" cy="493712"/>
            <a:chOff x="4015" y="3216"/>
            <a:chExt cx="301" cy="311"/>
          </a:xfrm>
        </p:grpSpPr>
        <p:sp>
          <p:nvSpPr>
            <p:cNvPr id="88135" name="Rectangle 24"/>
            <p:cNvSpPr>
              <a:spLocks noChangeArrowheads="1"/>
            </p:cNvSpPr>
            <p:nvPr>
              <p:custDataLst>
                <p:tags r:id="rId68"/>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8136" name="Freeform 25"/>
            <p:cNvSpPr>
              <a:spLocks/>
            </p:cNvSpPr>
            <p:nvPr>
              <p:custDataLst>
                <p:tags r:id="rId69"/>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8137" name="Rectangle 26"/>
            <p:cNvSpPr>
              <a:spLocks noChangeArrowheads="1"/>
            </p:cNvSpPr>
            <p:nvPr>
              <p:custDataLst>
                <p:tags r:id="rId70"/>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8138" name="Line 27"/>
            <p:cNvSpPr>
              <a:spLocks noChangeShapeType="1"/>
            </p:cNvSpPr>
            <p:nvPr>
              <p:custDataLst>
                <p:tags r:id="rId71"/>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9" name="Line 28"/>
            <p:cNvSpPr>
              <a:spLocks noChangeShapeType="1"/>
            </p:cNvSpPr>
            <p:nvPr>
              <p:custDataLst>
                <p:tags r:id="rId72"/>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40" name="Rectangle 29"/>
            <p:cNvSpPr>
              <a:spLocks noChangeArrowheads="1"/>
            </p:cNvSpPr>
            <p:nvPr>
              <p:custDataLst>
                <p:tags r:id="rId73"/>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8141" name="Rectangle 30"/>
            <p:cNvSpPr>
              <a:spLocks noChangeArrowheads="1"/>
            </p:cNvSpPr>
            <p:nvPr>
              <p:custDataLst>
                <p:tags r:id="rId74"/>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8079" name="Group 31"/>
          <p:cNvGrpSpPr>
            <a:grpSpLocks/>
          </p:cNvGrpSpPr>
          <p:nvPr>
            <p:custDataLst>
              <p:tags r:id="rId14"/>
            </p:custDataLst>
          </p:nvPr>
        </p:nvGrpSpPr>
        <p:grpSpPr bwMode="auto">
          <a:xfrm>
            <a:off x="1031875" y="2557463"/>
            <a:ext cx="477838" cy="493712"/>
            <a:chOff x="4015" y="3216"/>
            <a:chExt cx="301" cy="311"/>
          </a:xfrm>
        </p:grpSpPr>
        <p:sp>
          <p:nvSpPr>
            <p:cNvPr id="88128" name="Rectangle 32"/>
            <p:cNvSpPr>
              <a:spLocks noChangeArrowheads="1"/>
            </p:cNvSpPr>
            <p:nvPr>
              <p:custDataLst>
                <p:tags r:id="rId61"/>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8129" name="Freeform 33"/>
            <p:cNvSpPr>
              <a:spLocks/>
            </p:cNvSpPr>
            <p:nvPr>
              <p:custDataLst>
                <p:tags r:id="rId62"/>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8130" name="Rectangle 34"/>
            <p:cNvSpPr>
              <a:spLocks noChangeArrowheads="1"/>
            </p:cNvSpPr>
            <p:nvPr>
              <p:custDataLst>
                <p:tags r:id="rId63"/>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8131" name="Line 35"/>
            <p:cNvSpPr>
              <a:spLocks noChangeShapeType="1"/>
            </p:cNvSpPr>
            <p:nvPr>
              <p:custDataLst>
                <p:tags r:id="rId64"/>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2" name="Line 36"/>
            <p:cNvSpPr>
              <a:spLocks noChangeShapeType="1"/>
            </p:cNvSpPr>
            <p:nvPr>
              <p:custDataLst>
                <p:tags r:id="rId65"/>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3" name="Rectangle 37"/>
            <p:cNvSpPr>
              <a:spLocks noChangeArrowheads="1"/>
            </p:cNvSpPr>
            <p:nvPr>
              <p:custDataLst>
                <p:tags r:id="rId66"/>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8134" name="Rectangle 38"/>
            <p:cNvSpPr>
              <a:spLocks noChangeArrowheads="1"/>
            </p:cNvSpPr>
            <p:nvPr>
              <p:custDataLst>
                <p:tags r:id="rId67"/>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8080" name="Group 39"/>
          <p:cNvGrpSpPr>
            <a:grpSpLocks/>
          </p:cNvGrpSpPr>
          <p:nvPr>
            <p:custDataLst>
              <p:tags r:id="rId15"/>
            </p:custDataLst>
          </p:nvPr>
        </p:nvGrpSpPr>
        <p:grpSpPr bwMode="auto">
          <a:xfrm>
            <a:off x="1397000" y="2557463"/>
            <a:ext cx="477838" cy="493712"/>
            <a:chOff x="4015" y="3216"/>
            <a:chExt cx="301" cy="311"/>
          </a:xfrm>
        </p:grpSpPr>
        <p:sp>
          <p:nvSpPr>
            <p:cNvPr id="88121" name="Rectangle 40"/>
            <p:cNvSpPr>
              <a:spLocks noChangeArrowheads="1"/>
            </p:cNvSpPr>
            <p:nvPr>
              <p:custDataLst>
                <p:tags r:id="rId54"/>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8122" name="Freeform 41"/>
            <p:cNvSpPr>
              <a:spLocks/>
            </p:cNvSpPr>
            <p:nvPr>
              <p:custDataLst>
                <p:tags r:id="rId55"/>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8123" name="Rectangle 42"/>
            <p:cNvSpPr>
              <a:spLocks noChangeArrowheads="1"/>
            </p:cNvSpPr>
            <p:nvPr>
              <p:custDataLst>
                <p:tags r:id="rId56"/>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8124" name="Line 43"/>
            <p:cNvSpPr>
              <a:spLocks noChangeShapeType="1"/>
            </p:cNvSpPr>
            <p:nvPr>
              <p:custDataLst>
                <p:tags r:id="rId57"/>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5" name="Line 44"/>
            <p:cNvSpPr>
              <a:spLocks noChangeShapeType="1"/>
            </p:cNvSpPr>
            <p:nvPr>
              <p:custDataLst>
                <p:tags r:id="rId58"/>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6" name="Rectangle 45"/>
            <p:cNvSpPr>
              <a:spLocks noChangeArrowheads="1"/>
            </p:cNvSpPr>
            <p:nvPr>
              <p:custDataLst>
                <p:tags r:id="rId59"/>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8127" name="Rectangle 46"/>
            <p:cNvSpPr>
              <a:spLocks noChangeArrowheads="1"/>
            </p:cNvSpPr>
            <p:nvPr>
              <p:custDataLst>
                <p:tags r:id="rId60"/>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8081" name="Group 47"/>
          <p:cNvGrpSpPr>
            <a:grpSpLocks/>
          </p:cNvGrpSpPr>
          <p:nvPr>
            <p:custDataLst>
              <p:tags r:id="rId16"/>
            </p:custDataLst>
          </p:nvPr>
        </p:nvGrpSpPr>
        <p:grpSpPr bwMode="auto">
          <a:xfrm>
            <a:off x="1758950" y="2559050"/>
            <a:ext cx="477838" cy="493713"/>
            <a:chOff x="4015" y="3216"/>
            <a:chExt cx="301" cy="311"/>
          </a:xfrm>
        </p:grpSpPr>
        <p:sp>
          <p:nvSpPr>
            <p:cNvPr id="88114" name="Rectangle 48"/>
            <p:cNvSpPr>
              <a:spLocks noChangeArrowheads="1"/>
            </p:cNvSpPr>
            <p:nvPr>
              <p:custDataLst>
                <p:tags r:id="rId47"/>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8115" name="Freeform 49"/>
            <p:cNvSpPr>
              <a:spLocks/>
            </p:cNvSpPr>
            <p:nvPr>
              <p:custDataLst>
                <p:tags r:id="rId48"/>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8116" name="Rectangle 50"/>
            <p:cNvSpPr>
              <a:spLocks noChangeArrowheads="1"/>
            </p:cNvSpPr>
            <p:nvPr>
              <p:custDataLst>
                <p:tags r:id="rId49"/>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8117" name="Line 51"/>
            <p:cNvSpPr>
              <a:spLocks noChangeShapeType="1"/>
            </p:cNvSpPr>
            <p:nvPr>
              <p:custDataLst>
                <p:tags r:id="rId50"/>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18" name="Line 52"/>
            <p:cNvSpPr>
              <a:spLocks noChangeShapeType="1"/>
            </p:cNvSpPr>
            <p:nvPr>
              <p:custDataLst>
                <p:tags r:id="rId51"/>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19" name="Rectangle 53"/>
            <p:cNvSpPr>
              <a:spLocks noChangeArrowheads="1"/>
            </p:cNvSpPr>
            <p:nvPr>
              <p:custDataLst>
                <p:tags r:id="rId52"/>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8120" name="Rectangle 54"/>
            <p:cNvSpPr>
              <a:spLocks noChangeArrowheads="1"/>
            </p:cNvSpPr>
            <p:nvPr>
              <p:custDataLst>
                <p:tags r:id="rId53"/>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8082" name="Group 55"/>
          <p:cNvGrpSpPr>
            <a:grpSpLocks/>
          </p:cNvGrpSpPr>
          <p:nvPr>
            <p:custDataLst>
              <p:tags r:id="rId17"/>
            </p:custDataLst>
          </p:nvPr>
        </p:nvGrpSpPr>
        <p:grpSpPr bwMode="auto">
          <a:xfrm>
            <a:off x="2124075" y="2559050"/>
            <a:ext cx="477838" cy="493713"/>
            <a:chOff x="4015" y="3216"/>
            <a:chExt cx="301" cy="311"/>
          </a:xfrm>
        </p:grpSpPr>
        <p:sp>
          <p:nvSpPr>
            <p:cNvPr id="88107" name="Rectangle 56"/>
            <p:cNvSpPr>
              <a:spLocks noChangeArrowheads="1"/>
            </p:cNvSpPr>
            <p:nvPr>
              <p:custDataLst>
                <p:tags r:id="rId40"/>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8108" name="Freeform 57"/>
            <p:cNvSpPr>
              <a:spLocks/>
            </p:cNvSpPr>
            <p:nvPr>
              <p:custDataLst>
                <p:tags r:id="rId41"/>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8109" name="Rectangle 58"/>
            <p:cNvSpPr>
              <a:spLocks noChangeArrowheads="1"/>
            </p:cNvSpPr>
            <p:nvPr>
              <p:custDataLst>
                <p:tags r:id="rId42"/>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8110" name="Line 59"/>
            <p:cNvSpPr>
              <a:spLocks noChangeShapeType="1"/>
            </p:cNvSpPr>
            <p:nvPr>
              <p:custDataLst>
                <p:tags r:id="rId43"/>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11" name="Line 60"/>
            <p:cNvSpPr>
              <a:spLocks noChangeShapeType="1"/>
            </p:cNvSpPr>
            <p:nvPr>
              <p:custDataLst>
                <p:tags r:id="rId44"/>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12" name="Rectangle 61"/>
            <p:cNvSpPr>
              <a:spLocks noChangeArrowheads="1"/>
            </p:cNvSpPr>
            <p:nvPr>
              <p:custDataLst>
                <p:tags r:id="rId45"/>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8113" name="Rectangle 62"/>
            <p:cNvSpPr>
              <a:spLocks noChangeArrowheads="1"/>
            </p:cNvSpPr>
            <p:nvPr>
              <p:custDataLst>
                <p:tags r:id="rId46"/>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8083" name="Group 63"/>
          <p:cNvGrpSpPr>
            <a:grpSpLocks/>
          </p:cNvGrpSpPr>
          <p:nvPr>
            <p:custDataLst>
              <p:tags r:id="rId18"/>
            </p:custDataLst>
          </p:nvPr>
        </p:nvGrpSpPr>
        <p:grpSpPr bwMode="auto">
          <a:xfrm>
            <a:off x="2489200" y="2565400"/>
            <a:ext cx="477838" cy="493713"/>
            <a:chOff x="4015" y="3216"/>
            <a:chExt cx="301" cy="311"/>
          </a:xfrm>
        </p:grpSpPr>
        <p:sp>
          <p:nvSpPr>
            <p:cNvPr id="88100" name="Rectangle 64"/>
            <p:cNvSpPr>
              <a:spLocks noChangeArrowheads="1"/>
            </p:cNvSpPr>
            <p:nvPr>
              <p:custDataLst>
                <p:tags r:id="rId33"/>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8101" name="Freeform 65"/>
            <p:cNvSpPr>
              <a:spLocks/>
            </p:cNvSpPr>
            <p:nvPr>
              <p:custDataLst>
                <p:tags r:id="rId34"/>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8102" name="Rectangle 66"/>
            <p:cNvSpPr>
              <a:spLocks noChangeArrowheads="1"/>
            </p:cNvSpPr>
            <p:nvPr>
              <p:custDataLst>
                <p:tags r:id="rId35"/>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8103" name="Line 67"/>
            <p:cNvSpPr>
              <a:spLocks noChangeShapeType="1"/>
            </p:cNvSpPr>
            <p:nvPr>
              <p:custDataLst>
                <p:tags r:id="rId36"/>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04" name="Line 68"/>
            <p:cNvSpPr>
              <a:spLocks noChangeShapeType="1"/>
            </p:cNvSpPr>
            <p:nvPr>
              <p:custDataLst>
                <p:tags r:id="rId37"/>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05" name="Rectangle 69"/>
            <p:cNvSpPr>
              <a:spLocks noChangeArrowheads="1"/>
            </p:cNvSpPr>
            <p:nvPr>
              <p:custDataLst>
                <p:tags r:id="rId38"/>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8106" name="Rectangle 70"/>
            <p:cNvSpPr>
              <a:spLocks noChangeArrowheads="1"/>
            </p:cNvSpPr>
            <p:nvPr>
              <p:custDataLst>
                <p:tags r:id="rId39"/>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8084" name="Group 71"/>
          <p:cNvGrpSpPr>
            <a:grpSpLocks/>
          </p:cNvGrpSpPr>
          <p:nvPr>
            <p:custDataLst>
              <p:tags r:id="rId19"/>
            </p:custDataLst>
          </p:nvPr>
        </p:nvGrpSpPr>
        <p:grpSpPr bwMode="auto">
          <a:xfrm>
            <a:off x="2854325" y="2565400"/>
            <a:ext cx="477838" cy="493713"/>
            <a:chOff x="4015" y="3216"/>
            <a:chExt cx="301" cy="311"/>
          </a:xfrm>
        </p:grpSpPr>
        <p:sp>
          <p:nvSpPr>
            <p:cNvPr id="88093" name="Rectangle 72"/>
            <p:cNvSpPr>
              <a:spLocks noChangeArrowheads="1"/>
            </p:cNvSpPr>
            <p:nvPr>
              <p:custDataLst>
                <p:tags r:id="rId26"/>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8094" name="Freeform 73"/>
            <p:cNvSpPr>
              <a:spLocks/>
            </p:cNvSpPr>
            <p:nvPr>
              <p:custDataLst>
                <p:tags r:id="rId27"/>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8095" name="Rectangle 74"/>
            <p:cNvSpPr>
              <a:spLocks noChangeArrowheads="1"/>
            </p:cNvSpPr>
            <p:nvPr>
              <p:custDataLst>
                <p:tags r:id="rId28"/>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8096" name="Line 75"/>
            <p:cNvSpPr>
              <a:spLocks noChangeShapeType="1"/>
            </p:cNvSpPr>
            <p:nvPr>
              <p:custDataLst>
                <p:tags r:id="rId29"/>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97" name="Line 76"/>
            <p:cNvSpPr>
              <a:spLocks noChangeShapeType="1"/>
            </p:cNvSpPr>
            <p:nvPr>
              <p:custDataLst>
                <p:tags r:id="rId30"/>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98" name="Rectangle 77"/>
            <p:cNvSpPr>
              <a:spLocks noChangeArrowheads="1"/>
            </p:cNvSpPr>
            <p:nvPr>
              <p:custDataLst>
                <p:tags r:id="rId31"/>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8099" name="Rectangle 78"/>
            <p:cNvSpPr>
              <a:spLocks noChangeArrowheads="1"/>
            </p:cNvSpPr>
            <p:nvPr>
              <p:custDataLst>
                <p:tags r:id="rId32"/>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88085" name="Rectangle 79"/>
          <p:cNvSpPr>
            <a:spLocks noChangeArrowheads="1"/>
          </p:cNvSpPr>
          <p:nvPr>
            <p:custDataLst>
              <p:tags r:id="rId20"/>
            </p:custDataLst>
          </p:nvPr>
        </p:nvSpPr>
        <p:spPr bwMode="auto">
          <a:xfrm>
            <a:off x="271463" y="2471738"/>
            <a:ext cx="3048000" cy="677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88086" name="Picture 80" descr="Picture 5"/>
          <p:cNvPicPr>
            <a:picLocks noChangeAspect="1" noChangeArrowheads="1"/>
          </p:cNvPicPr>
          <p:nvPr>
            <p:custDataLst>
              <p:tags r:id="rId21"/>
            </p:custDataLst>
          </p:nvPr>
        </p:nvPicPr>
        <p:blipFill>
          <a:blip r:embed="rId85">
            <a:extLst>
              <a:ext uri="{28A0092B-C50C-407E-A947-70E740481C1C}">
                <a14:useLocalDpi xmlns:a14="http://schemas.microsoft.com/office/drawing/2010/main" val="0"/>
              </a:ext>
            </a:extLst>
          </a:blip>
          <a:srcRect/>
          <a:stretch>
            <a:fillRect/>
          </a:stretch>
        </p:blipFill>
        <p:spPr bwMode="auto">
          <a:xfrm>
            <a:off x="6419850" y="2108200"/>
            <a:ext cx="2162175"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7" name="Text Box 81"/>
          <p:cNvSpPr txBox="1">
            <a:spLocks noChangeArrowheads="1"/>
          </p:cNvSpPr>
          <p:nvPr>
            <p:custDataLst>
              <p:tags r:id="rId22"/>
            </p:custDataLst>
          </p:nvPr>
        </p:nvSpPr>
        <p:spPr bwMode="auto">
          <a:xfrm>
            <a:off x="3810000" y="3505200"/>
            <a:ext cx="1836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 1 billion bits + </a:t>
            </a:r>
          </a:p>
        </p:txBody>
      </p:sp>
      <p:pic>
        <p:nvPicPr>
          <p:cNvPr id="88088" name="Picture 82" descr="300px-RAM_n"/>
          <p:cNvPicPr>
            <a:picLocks noChangeAspect="1" noChangeArrowheads="1"/>
          </p:cNvPicPr>
          <p:nvPr/>
        </p:nvPicPr>
        <p:blipFill>
          <a:blip r:embed="rId86">
            <a:extLst>
              <a:ext uri="{28A0092B-C50C-407E-A947-70E740481C1C}">
                <a14:useLocalDpi xmlns:a14="http://schemas.microsoft.com/office/drawing/2010/main" val="0"/>
              </a:ext>
            </a:extLst>
          </a:blip>
          <a:srcRect t="39622" r="2524" b="21738"/>
          <a:stretch>
            <a:fillRect/>
          </a:stretch>
        </p:blipFill>
        <p:spPr bwMode="auto">
          <a:xfrm>
            <a:off x="3581400" y="1981200"/>
            <a:ext cx="2209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9" name="Text Box 83"/>
          <p:cNvSpPr txBox="1">
            <a:spLocks noChangeArrowheads="1"/>
          </p:cNvSpPr>
          <p:nvPr>
            <p:custDataLst>
              <p:tags r:id="rId23"/>
            </p:custDataLst>
          </p:nvPr>
        </p:nvSpPr>
        <p:spPr bwMode="auto">
          <a:xfrm>
            <a:off x="995363" y="3617913"/>
            <a:ext cx="1500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&lt; 10,000 bits</a:t>
            </a:r>
          </a:p>
        </p:txBody>
      </p:sp>
      <p:sp>
        <p:nvSpPr>
          <p:cNvPr id="88090" name="Text Box 84"/>
          <p:cNvSpPr txBox="1">
            <a:spLocks noChangeArrowheads="1"/>
          </p:cNvSpPr>
          <p:nvPr>
            <p:custDataLst>
              <p:tags r:id="rId24"/>
            </p:custDataLst>
          </p:nvPr>
        </p:nvSpPr>
        <p:spPr bwMode="auto">
          <a:xfrm>
            <a:off x="3733800" y="5029200"/>
            <a:ext cx="1905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a:solidFill>
                  <a:srgbClr val="EB102C"/>
                </a:solidFill>
                <a:latin typeface="Arial" charset="0"/>
              </a:rPr>
              <a:t>"Leaky Bucket" capacitors</a:t>
            </a:r>
          </a:p>
        </p:txBody>
      </p:sp>
      <p:sp>
        <p:nvSpPr>
          <p:cNvPr id="88091" name="Text Box 85"/>
          <p:cNvSpPr txBox="1">
            <a:spLocks noChangeArrowheads="1"/>
          </p:cNvSpPr>
          <p:nvPr>
            <p:custDataLst>
              <p:tags r:id="rId25"/>
            </p:custDataLst>
          </p:nvPr>
        </p:nvSpPr>
        <p:spPr bwMode="auto">
          <a:xfrm>
            <a:off x="6477000" y="5045075"/>
            <a:ext cx="1905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a:solidFill>
                  <a:srgbClr val="EB102C"/>
                </a:solidFill>
                <a:latin typeface="Arial" charset="0"/>
              </a:rPr>
              <a:t>remagnetizing surfaces</a:t>
            </a:r>
          </a:p>
        </p:txBody>
      </p:sp>
      <p:sp>
        <p:nvSpPr>
          <p:cNvPr id="88092" name="Text Box 86"/>
          <p:cNvSpPr txBox="1">
            <a:spLocks noChangeArrowheads="1"/>
          </p:cNvSpPr>
          <p:nvPr/>
        </p:nvSpPr>
        <p:spPr bwMode="auto">
          <a:xfrm>
            <a:off x="2200275" y="6113463"/>
            <a:ext cx="464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002CE"/>
                </a:solidFill>
              </a:rPr>
              <a:t>strategies for storage</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Group 2"/>
          <p:cNvGrpSpPr>
            <a:grpSpLocks/>
          </p:cNvGrpSpPr>
          <p:nvPr>
            <p:custDataLst>
              <p:tags r:id="rId1"/>
            </p:custDataLst>
          </p:nvPr>
        </p:nvGrpSpPr>
        <p:grpSpPr bwMode="auto">
          <a:xfrm>
            <a:off x="533400" y="990600"/>
            <a:ext cx="8218488" cy="180975"/>
            <a:chOff x="295" y="1311"/>
            <a:chExt cx="5177" cy="114"/>
          </a:xfrm>
        </p:grpSpPr>
        <p:sp>
          <p:nvSpPr>
            <p:cNvPr id="89183" name="Rectangle 3"/>
            <p:cNvSpPr>
              <a:spLocks noChangeArrowheads="1"/>
            </p:cNvSpPr>
            <p:nvPr>
              <p:custDataLst>
                <p:tags r:id="rId9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9184" name="Rectangle 4"/>
            <p:cNvSpPr>
              <a:spLocks noChangeArrowheads="1"/>
            </p:cNvSpPr>
            <p:nvPr>
              <p:custDataLst>
                <p:tags r:id="rId9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9091" name="Rectangle 5"/>
          <p:cNvSpPr>
            <a:spLocks noChangeArrowheads="1"/>
          </p:cNvSpPr>
          <p:nvPr>
            <p:custDataLst>
              <p:tags r:id="rId2"/>
            </p:custDataLst>
          </p:nvPr>
        </p:nvSpPr>
        <p:spPr bwMode="auto">
          <a:xfrm>
            <a:off x="838200" y="1981200"/>
            <a:ext cx="1600200" cy="914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9092" name="Rectangle 6"/>
          <p:cNvSpPr>
            <a:spLocks noChangeArrowheads="1"/>
          </p:cNvSpPr>
          <p:nvPr>
            <p:custDataLst>
              <p:tags r:id="rId3"/>
            </p:custDataLst>
          </p:nvPr>
        </p:nvSpPr>
        <p:spPr bwMode="auto">
          <a:xfrm>
            <a:off x="3878263" y="1957388"/>
            <a:ext cx="144780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9093" name="Rectangle 7"/>
          <p:cNvSpPr>
            <a:spLocks noChangeArrowheads="1"/>
          </p:cNvSpPr>
          <p:nvPr>
            <p:custDataLst>
              <p:tags r:id="rId4"/>
            </p:custDataLst>
          </p:nvPr>
        </p:nvSpPr>
        <p:spPr bwMode="auto">
          <a:xfrm>
            <a:off x="3878263" y="19573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9094" name="Rectangle 8"/>
          <p:cNvSpPr>
            <a:spLocks noChangeArrowheads="1"/>
          </p:cNvSpPr>
          <p:nvPr>
            <p:custDataLst>
              <p:tags r:id="rId5"/>
            </p:custDataLst>
          </p:nvPr>
        </p:nvSpPr>
        <p:spPr bwMode="auto">
          <a:xfrm>
            <a:off x="3878263" y="21859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9095" name="Rectangle 9"/>
          <p:cNvSpPr>
            <a:spLocks noChangeArrowheads="1"/>
          </p:cNvSpPr>
          <p:nvPr>
            <p:custDataLst>
              <p:tags r:id="rId6"/>
            </p:custDataLst>
          </p:nvPr>
        </p:nvSpPr>
        <p:spPr bwMode="auto">
          <a:xfrm>
            <a:off x="3878263" y="24145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9096" name="Rectangle 10"/>
          <p:cNvSpPr>
            <a:spLocks noChangeArrowheads="1"/>
          </p:cNvSpPr>
          <p:nvPr>
            <p:custDataLst>
              <p:tags r:id="rId7"/>
            </p:custDataLst>
          </p:nvPr>
        </p:nvSpPr>
        <p:spPr bwMode="auto">
          <a:xfrm>
            <a:off x="3878263" y="26431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9097" name="Rectangle 11"/>
          <p:cNvSpPr>
            <a:spLocks noChangeArrowheads="1"/>
          </p:cNvSpPr>
          <p:nvPr>
            <p:custDataLst>
              <p:tags r:id="rId8"/>
            </p:custDataLst>
          </p:nvPr>
        </p:nvSpPr>
        <p:spPr bwMode="auto">
          <a:xfrm>
            <a:off x="914400" y="2590800"/>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9098" name="Rectangle 12"/>
          <p:cNvSpPr>
            <a:spLocks noChangeArrowheads="1"/>
          </p:cNvSpPr>
          <p:nvPr>
            <p:custDataLst>
              <p:tags r:id="rId9"/>
            </p:custDataLst>
          </p:nvPr>
        </p:nvSpPr>
        <p:spPr bwMode="auto">
          <a:xfrm>
            <a:off x="914400" y="2286000"/>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9099" name="Rectangle 13"/>
          <p:cNvSpPr>
            <a:spLocks noChangeArrowheads="1"/>
          </p:cNvSpPr>
          <p:nvPr>
            <p:custDataLst>
              <p:tags r:id="rId10"/>
            </p:custDataLst>
          </p:nvPr>
        </p:nvSpPr>
        <p:spPr bwMode="auto">
          <a:xfrm>
            <a:off x="3878263" y="39385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9100" name="Text Box 14"/>
          <p:cNvSpPr txBox="1">
            <a:spLocks noChangeArrowheads="1"/>
          </p:cNvSpPr>
          <p:nvPr>
            <p:custDataLst>
              <p:tags r:id="rId11"/>
            </p:custDataLst>
          </p:nvPr>
        </p:nvSpPr>
        <p:spPr bwMode="auto">
          <a:xfrm>
            <a:off x="3922713" y="4267200"/>
            <a:ext cx="137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8 billion bits</a:t>
            </a:r>
          </a:p>
        </p:txBody>
      </p:sp>
      <p:sp>
        <p:nvSpPr>
          <p:cNvPr id="89101" name="Text Box 15"/>
          <p:cNvSpPr txBox="1">
            <a:spLocks noChangeArrowheads="1"/>
          </p:cNvSpPr>
          <p:nvPr>
            <p:custDataLst>
              <p:tags r:id="rId12"/>
            </p:custDataLst>
          </p:nvPr>
        </p:nvSpPr>
        <p:spPr bwMode="auto">
          <a:xfrm>
            <a:off x="6092825" y="4267200"/>
            <a:ext cx="26368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800 billion bits (or more)</a:t>
            </a:r>
          </a:p>
        </p:txBody>
      </p:sp>
      <p:sp>
        <p:nvSpPr>
          <p:cNvPr id="89102" name="Text Box 16"/>
          <p:cNvSpPr txBox="1">
            <a:spLocks noChangeArrowheads="1"/>
          </p:cNvSpPr>
          <p:nvPr>
            <p:custDataLst>
              <p:tags r:id="rId13"/>
            </p:custDataLst>
          </p:nvPr>
        </p:nvSpPr>
        <p:spPr bwMode="auto">
          <a:xfrm>
            <a:off x="3830638" y="4570413"/>
            <a:ext cx="15700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 billion bytes</a:t>
            </a:r>
          </a:p>
        </p:txBody>
      </p:sp>
      <p:sp>
        <p:nvSpPr>
          <p:cNvPr id="89103" name="Text Box 17"/>
          <p:cNvSpPr txBox="1">
            <a:spLocks noChangeArrowheads="1"/>
          </p:cNvSpPr>
          <p:nvPr>
            <p:custDataLst>
              <p:tags r:id="rId14"/>
            </p:custDataLst>
          </p:nvPr>
        </p:nvSpPr>
        <p:spPr bwMode="auto">
          <a:xfrm>
            <a:off x="4200525" y="487680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89104" name="Text Box 18"/>
          <p:cNvSpPr txBox="1">
            <a:spLocks noChangeArrowheads="1"/>
          </p:cNvSpPr>
          <p:nvPr>
            <p:custDataLst>
              <p:tags r:id="rId15"/>
            </p:custDataLst>
          </p:nvPr>
        </p:nvSpPr>
        <p:spPr bwMode="auto">
          <a:xfrm>
            <a:off x="5986463" y="4548188"/>
            <a:ext cx="2827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100 billion bytes (or more)</a:t>
            </a:r>
          </a:p>
        </p:txBody>
      </p:sp>
      <p:sp>
        <p:nvSpPr>
          <p:cNvPr id="89105" name="Text Box 19"/>
          <p:cNvSpPr txBox="1">
            <a:spLocks noChangeArrowheads="1"/>
          </p:cNvSpPr>
          <p:nvPr>
            <p:custDataLst>
              <p:tags r:id="rId16"/>
            </p:custDataLst>
          </p:nvPr>
        </p:nvSpPr>
        <p:spPr bwMode="auto">
          <a:xfrm>
            <a:off x="6986588" y="4846638"/>
            <a:ext cx="825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89106" name="Text Box 20"/>
          <p:cNvSpPr txBox="1">
            <a:spLocks noChangeArrowheads="1"/>
          </p:cNvSpPr>
          <p:nvPr>
            <p:custDataLst>
              <p:tags r:id="rId17"/>
            </p:custDataLst>
          </p:nvPr>
        </p:nvSpPr>
        <p:spPr bwMode="auto">
          <a:xfrm>
            <a:off x="1225550" y="487680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89107" name="Rectangle 21"/>
          <p:cNvSpPr>
            <a:spLocks noChangeArrowheads="1"/>
          </p:cNvSpPr>
          <p:nvPr>
            <p:custDataLst>
              <p:tags r:id="rId18"/>
            </p:custDataLst>
          </p:nvPr>
        </p:nvSpPr>
        <p:spPr bwMode="auto">
          <a:xfrm>
            <a:off x="1973263" y="160338"/>
            <a:ext cx="5072062"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200">
                <a:solidFill>
                  <a:schemeClr val="tx2"/>
                </a:solidFill>
                <a:latin typeface="Times New Roman" pitchFamily="-106" charset="0"/>
              </a:rPr>
              <a:t>A </a:t>
            </a:r>
            <a:r>
              <a:rPr lang="en-US" sz="4200" i="1">
                <a:solidFill>
                  <a:schemeClr val="tx2"/>
                </a:solidFill>
                <a:latin typeface="Times New Roman" pitchFamily="-106" charset="0"/>
              </a:rPr>
              <a:t>Memorable</a:t>
            </a:r>
            <a:r>
              <a:rPr lang="en-US" sz="4200">
                <a:solidFill>
                  <a:schemeClr val="tx2"/>
                </a:solidFill>
                <a:latin typeface="Times New Roman" pitchFamily="-106" charset="0"/>
              </a:rPr>
              <a:t> Aside…</a:t>
            </a:r>
          </a:p>
        </p:txBody>
      </p:sp>
      <p:sp>
        <p:nvSpPr>
          <p:cNvPr id="89108" name="Text Box 22"/>
          <p:cNvSpPr txBox="1">
            <a:spLocks noChangeArrowheads="1"/>
          </p:cNvSpPr>
          <p:nvPr>
            <p:custDataLst>
              <p:tags r:id="rId19"/>
            </p:custDataLst>
          </p:nvPr>
        </p:nvSpPr>
        <p:spPr bwMode="auto">
          <a:xfrm>
            <a:off x="169863" y="4876800"/>
            <a:ext cx="714375" cy="376238"/>
          </a:xfrm>
          <a:prstGeom prst="rect">
            <a:avLst/>
          </a:prstGeom>
          <a:noFill/>
          <a:ln w="9525">
            <a:solidFill>
              <a:srgbClr val="0A04E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Price</a:t>
            </a:r>
          </a:p>
        </p:txBody>
      </p:sp>
      <p:sp>
        <p:nvSpPr>
          <p:cNvPr id="89109" name="Text Box 23"/>
          <p:cNvSpPr txBox="1">
            <a:spLocks noChangeArrowheads="1"/>
          </p:cNvSpPr>
          <p:nvPr>
            <p:custDataLst>
              <p:tags r:id="rId20"/>
            </p:custDataLst>
          </p:nvPr>
        </p:nvSpPr>
        <p:spPr bwMode="auto">
          <a:xfrm>
            <a:off x="219075" y="4357688"/>
            <a:ext cx="3354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~50 Registers of 8-32 bits each</a:t>
            </a:r>
          </a:p>
        </p:txBody>
      </p:sp>
      <p:grpSp>
        <p:nvGrpSpPr>
          <p:cNvPr id="89110" name="Group 24"/>
          <p:cNvGrpSpPr>
            <a:grpSpLocks/>
          </p:cNvGrpSpPr>
          <p:nvPr>
            <p:custDataLst>
              <p:tags r:id="rId21"/>
            </p:custDataLst>
          </p:nvPr>
        </p:nvGrpSpPr>
        <p:grpSpPr bwMode="auto">
          <a:xfrm>
            <a:off x="342900" y="3414713"/>
            <a:ext cx="477838" cy="493712"/>
            <a:chOff x="4015" y="3216"/>
            <a:chExt cx="301" cy="311"/>
          </a:xfrm>
        </p:grpSpPr>
        <p:sp>
          <p:nvSpPr>
            <p:cNvPr id="89176" name="Rectangle 25"/>
            <p:cNvSpPr>
              <a:spLocks noChangeArrowheads="1"/>
            </p:cNvSpPr>
            <p:nvPr>
              <p:custDataLst>
                <p:tags r:id="rId87"/>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9177" name="Freeform 26"/>
            <p:cNvSpPr>
              <a:spLocks/>
            </p:cNvSpPr>
            <p:nvPr>
              <p:custDataLst>
                <p:tags r:id="rId88"/>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9178" name="Rectangle 27"/>
            <p:cNvSpPr>
              <a:spLocks noChangeArrowheads="1"/>
            </p:cNvSpPr>
            <p:nvPr>
              <p:custDataLst>
                <p:tags r:id="rId89"/>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9179" name="Line 28"/>
            <p:cNvSpPr>
              <a:spLocks noChangeShapeType="1"/>
            </p:cNvSpPr>
            <p:nvPr>
              <p:custDataLst>
                <p:tags r:id="rId90"/>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80" name="Line 29"/>
            <p:cNvSpPr>
              <a:spLocks noChangeShapeType="1"/>
            </p:cNvSpPr>
            <p:nvPr>
              <p:custDataLst>
                <p:tags r:id="rId91"/>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81" name="Rectangle 30"/>
            <p:cNvSpPr>
              <a:spLocks noChangeArrowheads="1"/>
            </p:cNvSpPr>
            <p:nvPr>
              <p:custDataLst>
                <p:tags r:id="rId92"/>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9182" name="Rectangle 31"/>
            <p:cNvSpPr>
              <a:spLocks noChangeArrowheads="1"/>
            </p:cNvSpPr>
            <p:nvPr>
              <p:custDataLst>
                <p:tags r:id="rId93"/>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89111" name="Text Box 32"/>
          <p:cNvSpPr txBox="1">
            <a:spLocks noChangeArrowheads="1"/>
          </p:cNvSpPr>
          <p:nvPr>
            <p:custDataLst>
              <p:tags r:id="rId22"/>
            </p:custDataLst>
          </p:nvPr>
        </p:nvSpPr>
        <p:spPr bwMode="auto">
          <a:xfrm>
            <a:off x="498475" y="2997200"/>
            <a:ext cx="271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Comic Sans MS" pitchFamily="-106" charset="0"/>
              </a:rPr>
              <a:t>An 8-bit register: 8 flip-flops</a:t>
            </a:r>
          </a:p>
        </p:txBody>
      </p:sp>
      <p:grpSp>
        <p:nvGrpSpPr>
          <p:cNvPr id="89112" name="Group 33"/>
          <p:cNvGrpSpPr>
            <a:grpSpLocks/>
          </p:cNvGrpSpPr>
          <p:nvPr>
            <p:custDataLst>
              <p:tags r:id="rId23"/>
            </p:custDataLst>
          </p:nvPr>
        </p:nvGrpSpPr>
        <p:grpSpPr bwMode="auto">
          <a:xfrm>
            <a:off x="708025" y="3414713"/>
            <a:ext cx="477838" cy="493712"/>
            <a:chOff x="4015" y="3216"/>
            <a:chExt cx="301" cy="311"/>
          </a:xfrm>
        </p:grpSpPr>
        <p:sp>
          <p:nvSpPr>
            <p:cNvPr id="89169" name="Rectangle 34"/>
            <p:cNvSpPr>
              <a:spLocks noChangeArrowheads="1"/>
            </p:cNvSpPr>
            <p:nvPr>
              <p:custDataLst>
                <p:tags r:id="rId80"/>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9170" name="Freeform 35"/>
            <p:cNvSpPr>
              <a:spLocks/>
            </p:cNvSpPr>
            <p:nvPr>
              <p:custDataLst>
                <p:tags r:id="rId81"/>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9171" name="Rectangle 36"/>
            <p:cNvSpPr>
              <a:spLocks noChangeArrowheads="1"/>
            </p:cNvSpPr>
            <p:nvPr>
              <p:custDataLst>
                <p:tags r:id="rId82"/>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9172" name="Line 37"/>
            <p:cNvSpPr>
              <a:spLocks noChangeShapeType="1"/>
            </p:cNvSpPr>
            <p:nvPr>
              <p:custDataLst>
                <p:tags r:id="rId83"/>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73" name="Line 38"/>
            <p:cNvSpPr>
              <a:spLocks noChangeShapeType="1"/>
            </p:cNvSpPr>
            <p:nvPr>
              <p:custDataLst>
                <p:tags r:id="rId84"/>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74" name="Rectangle 39"/>
            <p:cNvSpPr>
              <a:spLocks noChangeArrowheads="1"/>
            </p:cNvSpPr>
            <p:nvPr>
              <p:custDataLst>
                <p:tags r:id="rId85"/>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9175" name="Rectangle 40"/>
            <p:cNvSpPr>
              <a:spLocks noChangeArrowheads="1"/>
            </p:cNvSpPr>
            <p:nvPr>
              <p:custDataLst>
                <p:tags r:id="rId86"/>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9113" name="Group 41"/>
          <p:cNvGrpSpPr>
            <a:grpSpLocks/>
          </p:cNvGrpSpPr>
          <p:nvPr>
            <p:custDataLst>
              <p:tags r:id="rId24"/>
            </p:custDataLst>
          </p:nvPr>
        </p:nvGrpSpPr>
        <p:grpSpPr bwMode="auto">
          <a:xfrm>
            <a:off x="1073150" y="3421063"/>
            <a:ext cx="477838" cy="493712"/>
            <a:chOff x="4015" y="3216"/>
            <a:chExt cx="301" cy="311"/>
          </a:xfrm>
        </p:grpSpPr>
        <p:sp>
          <p:nvSpPr>
            <p:cNvPr id="89162" name="Rectangle 42"/>
            <p:cNvSpPr>
              <a:spLocks noChangeArrowheads="1"/>
            </p:cNvSpPr>
            <p:nvPr>
              <p:custDataLst>
                <p:tags r:id="rId73"/>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9163" name="Freeform 43"/>
            <p:cNvSpPr>
              <a:spLocks/>
            </p:cNvSpPr>
            <p:nvPr>
              <p:custDataLst>
                <p:tags r:id="rId74"/>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9164" name="Rectangle 44"/>
            <p:cNvSpPr>
              <a:spLocks noChangeArrowheads="1"/>
            </p:cNvSpPr>
            <p:nvPr>
              <p:custDataLst>
                <p:tags r:id="rId75"/>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9165" name="Line 45"/>
            <p:cNvSpPr>
              <a:spLocks noChangeShapeType="1"/>
            </p:cNvSpPr>
            <p:nvPr>
              <p:custDataLst>
                <p:tags r:id="rId76"/>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66" name="Line 46"/>
            <p:cNvSpPr>
              <a:spLocks noChangeShapeType="1"/>
            </p:cNvSpPr>
            <p:nvPr>
              <p:custDataLst>
                <p:tags r:id="rId77"/>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67" name="Rectangle 47"/>
            <p:cNvSpPr>
              <a:spLocks noChangeArrowheads="1"/>
            </p:cNvSpPr>
            <p:nvPr>
              <p:custDataLst>
                <p:tags r:id="rId78"/>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9168" name="Rectangle 48"/>
            <p:cNvSpPr>
              <a:spLocks noChangeArrowheads="1"/>
            </p:cNvSpPr>
            <p:nvPr>
              <p:custDataLst>
                <p:tags r:id="rId79"/>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9114" name="Group 49"/>
          <p:cNvGrpSpPr>
            <a:grpSpLocks/>
          </p:cNvGrpSpPr>
          <p:nvPr>
            <p:custDataLst>
              <p:tags r:id="rId25"/>
            </p:custDataLst>
          </p:nvPr>
        </p:nvGrpSpPr>
        <p:grpSpPr bwMode="auto">
          <a:xfrm>
            <a:off x="1438275" y="3421063"/>
            <a:ext cx="477838" cy="493712"/>
            <a:chOff x="4015" y="3216"/>
            <a:chExt cx="301" cy="311"/>
          </a:xfrm>
        </p:grpSpPr>
        <p:sp>
          <p:nvSpPr>
            <p:cNvPr id="89155" name="Rectangle 50"/>
            <p:cNvSpPr>
              <a:spLocks noChangeArrowheads="1"/>
            </p:cNvSpPr>
            <p:nvPr>
              <p:custDataLst>
                <p:tags r:id="rId66"/>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9156" name="Freeform 51"/>
            <p:cNvSpPr>
              <a:spLocks/>
            </p:cNvSpPr>
            <p:nvPr>
              <p:custDataLst>
                <p:tags r:id="rId67"/>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9157" name="Rectangle 52"/>
            <p:cNvSpPr>
              <a:spLocks noChangeArrowheads="1"/>
            </p:cNvSpPr>
            <p:nvPr>
              <p:custDataLst>
                <p:tags r:id="rId68"/>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9158" name="Line 53"/>
            <p:cNvSpPr>
              <a:spLocks noChangeShapeType="1"/>
            </p:cNvSpPr>
            <p:nvPr>
              <p:custDataLst>
                <p:tags r:id="rId69"/>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59" name="Line 54"/>
            <p:cNvSpPr>
              <a:spLocks noChangeShapeType="1"/>
            </p:cNvSpPr>
            <p:nvPr>
              <p:custDataLst>
                <p:tags r:id="rId70"/>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60" name="Rectangle 55"/>
            <p:cNvSpPr>
              <a:spLocks noChangeArrowheads="1"/>
            </p:cNvSpPr>
            <p:nvPr>
              <p:custDataLst>
                <p:tags r:id="rId71"/>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9161" name="Rectangle 56"/>
            <p:cNvSpPr>
              <a:spLocks noChangeArrowheads="1"/>
            </p:cNvSpPr>
            <p:nvPr>
              <p:custDataLst>
                <p:tags r:id="rId72"/>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9115" name="Group 57"/>
          <p:cNvGrpSpPr>
            <a:grpSpLocks/>
          </p:cNvGrpSpPr>
          <p:nvPr>
            <p:custDataLst>
              <p:tags r:id="rId26"/>
            </p:custDataLst>
          </p:nvPr>
        </p:nvGrpSpPr>
        <p:grpSpPr bwMode="auto">
          <a:xfrm>
            <a:off x="1800225" y="3422650"/>
            <a:ext cx="477838" cy="493713"/>
            <a:chOff x="4015" y="3216"/>
            <a:chExt cx="301" cy="311"/>
          </a:xfrm>
        </p:grpSpPr>
        <p:sp>
          <p:nvSpPr>
            <p:cNvPr id="89148" name="Rectangle 58"/>
            <p:cNvSpPr>
              <a:spLocks noChangeArrowheads="1"/>
            </p:cNvSpPr>
            <p:nvPr>
              <p:custDataLst>
                <p:tags r:id="rId59"/>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9149" name="Freeform 59"/>
            <p:cNvSpPr>
              <a:spLocks/>
            </p:cNvSpPr>
            <p:nvPr>
              <p:custDataLst>
                <p:tags r:id="rId60"/>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9150" name="Rectangle 60"/>
            <p:cNvSpPr>
              <a:spLocks noChangeArrowheads="1"/>
            </p:cNvSpPr>
            <p:nvPr>
              <p:custDataLst>
                <p:tags r:id="rId61"/>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9151" name="Line 61"/>
            <p:cNvSpPr>
              <a:spLocks noChangeShapeType="1"/>
            </p:cNvSpPr>
            <p:nvPr>
              <p:custDataLst>
                <p:tags r:id="rId62"/>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52" name="Line 62"/>
            <p:cNvSpPr>
              <a:spLocks noChangeShapeType="1"/>
            </p:cNvSpPr>
            <p:nvPr>
              <p:custDataLst>
                <p:tags r:id="rId63"/>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53" name="Rectangle 63"/>
            <p:cNvSpPr>
              <a:spLocks noChangeArrowheads="1"/>
            </p:cNvSpPr>
            <p:nvPr>
              <p:custDataLst>
                <p:tags r:id="rId64"/>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9154" name="Rectangle 64"/>
            <p:cNvSpPr>
              <a:spLocks noChangeArrowheads="1"/>
            </p:cNvSpPr>
            <p:nvPr>
              <p:custDataLst>
                <p:tags r:id="rId65"/>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9116" name="Group 65"/>
          <p:cNvGrpSpPr>
            <a:grpSpLocks/>
          </p:cNvGrpSpPr>
          <p:nvPr>
            <p:custDataLst>
              <p:tags r:id="rId27"/>
            </p:custDataLst>
          </p:nvPr>
        </p:nvGrpSpPr>
        <p:grpSpPr bwMode="auto">
          <a:xfrm>
            <a:off x="2165350" y="3422650"/>
            <a:ext cx="477838" cy="493713"/>
            <a:chOff x="4015" y="3216"/>
            <a:chExt cx="301" cy="311"/>
          </a:xfrm>
        </p:grpSpPr>
        <p:sp>
          <p:nvSpPr>
            <p:cNvPr id="89141" name="Rectangle 66"/>
            <p:cNvSpPr>
              <a:spLocks noChangeArrowheads="1"/>
            </p:cNvSpPr>
            <p:nvPr>
              <p:custDataLst>
                <p:tags r:id="rId52"/>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9142" name="Freeform 67"/>
            <p:cNvSpPr>
              <a:spLocks/>
            </p:cNvSpPr>
            <p:nvPr>
              <p:custDataLst>
                <p:tags r:id="rId53"/>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9143" name="Rectangle 68"/>
            <p:cNvSpPr>
              <a:spLocks noChangeArrowheads="1"/>
            </p:cNvSpPr>
            <p:nvPr>
              <p:custDataLst>
                <p:tags r:id="rId54"/>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9144" name="Line 69"/>
            <p:cNvSpPr>
              <a:spLocks noChangeShapeType="1"/>
            </p:cNvSpPr>
            <p:nvPr>
              <p:custDataLst>
                <p:tags r:id="rId55"/>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45" name="Line 70"/>
            <p:cNvSpPr>
              <a:spLocks noChangeShapeType="1"/>
            </p:cNvSpPr>
            <p:nvPr>
              <p:custDataLst>
                <p:tags r:id="rId56"/>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46" name="Rectangle 71"/>
            <p:cNvSpPr>
              <a:spLocks noChangeArrowheads="1"/>
            </p:cNvSpPr>
            <p:nvPr>
              <p:custDataLst>
                <p:tags r:id="rId57"/>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9147" name="Rectangle 72"/>
            <p:cNvSpPr>
              <a:spLocks noChangeArrowheads="1"/>
            </p:cNvSpPr>
            <p:nvPr>
              <p:custDataLst>
                <p:tags r:id="rId58"/>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9117" name="Group 73"/>
          <p:cNvGrpSpPr>
            <a:grpSpLocks/>
          </p:cNvGrpSpPr>
          <p:nvPr>
            <p:custDataLst>
              <p:tags r:id="rId28"/>
            </p:custDataLst>
          </p:nvPr>
        </p:nvGrpSpPr>
        <p:grpSpPr bwMode="auto">
          <a:xfrm>
            <a:off x="2530475" y="3429000"/>
            <a:ext cx="477838" cy="493713"/>
            <a:chOff x="4015" y="3216"/>
            <a:chExt cx="301" cy="311"/>
          </a:xfrm>
        </p:grpSpPr>
        <p:sp>
          <p:nvSpPr>
            <p:cNvPr id="89134" name="Rectangle 74"/>
            <p:cNvSpPr>
              <a:spLocks noChangeArrowheads="1"/>
            </p:cNvSpPr>
            <p:nvPr>
              <p:custDataLst>
                <p:tags r:id="rId45"/>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9135" name="Freeform 75"/>
            <p:cNvSpPr>
              <a:spLocks/>
            </p:cNvSpPr>
            <p:nvPr>
              <p:custDataLst>
                <p:tags r:id="rId46"/>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9136" name="Rectangle 76"/>
            <p:cNvSpPr>
              <a:spLocks noChangeArrowheads="1"/>
            </p:cNvSpPr>
            <p:nvPr>
              <p:custDataLst>
                <p:tags r:id="rId47"/>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9137" name="Line 77"/>
            <p:cNvSpPr>
              <a:spLocks noChangeShapeType="1"/>
            </p:cNvSpPr>
            <p:nvPr>
              <p:custDataLst>
                <p:tags r:id="rId48"/>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38" name="Line 78"/>
            <p:cNvSpPr>
              <a:spLocks noChangeShapeType="1"/>
            </p:cNvSpPr>
            <p:nvPr>
              <p:custDataLst>
                <p:tags r:id="rId49"/>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39" name="Rectangle 79"/>
            <p:cNvSpPr>
              <a:spLocks noChangeArrowheads="1"/>
            </p:cNvSpPr>
            <p:nvPr>
              <p:custDataLst>
                <p:tags r:id="rId50"/>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9140" name="Rectangle 80"/>
            <p:cNvSpPr>
              <a:spLocks noChangeArrowheads="1"/>
            </p:cNvSpPr>
            <p:nvPr>
              <p:custDataLst>
                <p:tags r:id="rId51"/>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9118" name="Group 81"/>
          <p:cNvGrpSpPr>
            <a:grpSpLocks/>
          </p:cNvGrpSpPr>
          <p:nvPr>
            <p:custDataLst>
              <p:tags r:id="rId29"/>
            </p:custDataLst>
          </p:nvPr>
        </p:nvGrpSpPr>
        <p:grpSpPr bwMode="auto">
          <a:xfrm>
            <a:off x="2895600" y="3429000"/>
            <a:ext cx="477838" cy="493713"/>
            <a:chOff x="4015" y="3216"/>
            <a:chExt cx="301" cy="311"/>
          </a:xfrm>
        </p:grpSpPr>
        <p:sp>
          <p:nvSpPr>
            <p:cNvPr id="89127" name="Rectangle 82"/>
            <p:cNvSpPr>
              <a:spLocks noChangeArrowheads="1"/>
            </p:cNvSpPr>
            <p:nvPr>
              <p:custDataLst>
                <p:tags r:id="rId38"/>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9128" name="Freeform 83"/>
            <p:cNvSpPr>
              <a:spLocks/>
            </p:cNvSpPr>
            <p:nvPr>
              <p:custDataLst>
                <p:tags r:id="rId39"/>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9129" name="Rectangle 84"/>
            <p:cNvSpPr>
              <a:spLocks noChangeArrowheads="1"/>
            </p:cNvSpPr>
            <p:nvPr>
              <p:custDataLst>
                <p:tags r:id="rId40"/>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9130" name="Line 85"/>
            <p:cNvSpPr>
              <a:spLocks noChangeShapeType="1"/>
            </p:cNvSpPr>
            <p:nvPr>
              <p:custDataLst>
                <p:tags r:id="rId41"/>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31" name="Line 86"/>
            <p:cNvSpPr>
              <a:spLocks noChangeShapeType="1"/>
            </p:cNvSpPr>
            <p:nvPr>
              <p:custDataLst>
                <p:tags r:id="rId42"/>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32" name="Rectangle 87"/>
            <p:cNvSpPr>
              <a:spLocks noChangeArrowheads="1"/>
            </p:cNvSpPr>
            <p:nvPr>
              <p:custDataLst>
                <p:tags r:id="rId43"/>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9133" name="Rectangle 88"/>
            <p:cNvSpPr>
              <a:spLocks noChangeArrowheads="1"/>
            </p:cNvSpPr>
            <p:nvPr>
              <p:custDataLst>
                <p:tags r:id="rId44"/>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89119" name="Rectangle 89"/>
          <p:cNvSpPr>
            <a:spLocks noChangeArrowheads="1"/>
          </p:cNvSpPr>
          <p:nvPr>
            <p:custDataLst>
              <p:tags r:id="rId30"/>
            </p:custDataLst>
          </p:nvPr>
        </p:nvSpPr>
        <p:spPr bwMode="auto">
          <a:xfrm>
            <a:off x="312738" y="3335338"/>
            <a:ext cx="3048000" cy="677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9120" name="Freeform 90"/>
          <p:cNvSpPr>
            <a:spLocks/>
          </p:cNvSpPr>
          <p:nvPr>
            <p:custDataLst>
              <p:tags r:id="rId31"/>
            </p:custDataLst>
          </p:nvPr>
        </p:nvSpPr>
        <p:spPr bwMode="auto">
          <a:xfrm>
            <a:off x="355600" y="2687638"/>
            <a:ext cx="541338" cy="614362"/>
          </a:xfrm>
          <a:custGeom>
            <a:avLst/>
            <a:gdLst>
              <a:gd name="T0" fmla="*/ 2147483647 w 341"/>
              <a:gd name="T1" fmla="*/ 2147483647 h 387"/>
              <a:gd name="T2" fmla="*/ 2147483647 w 341"/>
              <a:gd name="T3" fmla="*/ 2147483647 h 387"/>
              <a:gd name="T4" fmla="*/ 2147483647 w 341"/>
              <a:gd name="T5" fmla="*/ 2147483647 h 387"/>
              <a:gd name="T6" fmla="*/ 0 w 341"/>
              <a:gd name="T7" fmla="*/ 2147483647 h 387"/>
              <a:gd name="T8" fmla="*/ 2147483647 w 341"/>
              <a:gd name="T9" fmla="*/ 2147483647 h 387"/>
              <a:gd name="T10" fmla="*/ 2147483647 w 341"/>
              <a:gd name="T11" fmla="*/ 2147483647 h 387"/>
              <a:gd name="T12" fmla="*/ 2147483647 w 341"/>
              <a:gd name="T13" fmla="*/ 2147483647 h 387"/>
              <a:gd name="T14" fmla="*/ 0 60000 65536"/>
              <a:gd name="T15" fmla="*/ 0 60000 65536"/>
              <a:gd name="T16" fmla="*/ 0 60000 65536"/>
              <a:gd name="T17" fmla="*/ 0 60000 65536"/>
              <a:gd name="T18" fmla="*/ 0 60000 65536"/>
              <a:gd name="T19" fmla="*/ 0 60000 65536"/>
              <a:gd name="T20" fmla="*/ 0 60000 65536"/>
              <a:gd name="T21" fmla="*/ 0 w 341"/>
              <a:gd name="T22" fmla="*/ 0 h 387"/>
              <a:gd name="T23" fmla="*/ 341 w 341"/>
              <a:gd name="T24" fmla="*/ 387 h 3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1" h="387">
                <a:moveTo>
                  <a:pt x="341" y="24"/>
                </a:moveTo>
                <a:cubicBezTo>
                  <a:pt x="264" y="0"/>
                  <a:pt x="306" y="11"/>
                  <a:pt x="128" y="24"/>
                </a:cubicBezTo>
                <a:cubicBezTo>
                  <a:pt x="105" y="25"/>
                  <a:pt x="64" y="46"/>
                  <a:pt x="64" y="46"/>
                </a:cubicBezTo>
                <a:cubicBezTo>
                  <a:pt x="16" y="75"/>
                  <a:pt x="16" y="141"/>
                  <a:pt x="0" y="190"/>
                </a:cubicBezTo>
                <a:cubicBezTo>
                  <a:pt x="3" y="256"/>
                  <a:pt x="6" y="283"/>
                  <a:pt x="27" y="339"/>
                </a:cubicBezTo>
                <a:cubicBezTo>
                  <a:pt x="28" y="349"/>
                  <a:pt x="29" y="360"/>
                  <a:pt x="32" y="371"/>
                </a:cubicBezTo>
                <a:cubicBezTo>
                  <a:pt x="33" y="376"/>
                  <a:pt x="37" y="387"/>
                  <a:pt x="37" y="387"/>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89121" name="Picture 91" descr="Picture 5"/>
          <p:cNvPicPr>
            <a:picLocks noChangeAspect="1" noChangeArrowheads="1"/>
          </p:cNvPicPr>
          <p:nvPr>
            <p:custDataLst>
              <p:tags r:id="rId32"/>
            </p:custDataLst>
          </p:nvPr>
        </p:nvPicPr>
        <p:blipFill>
          <a:blip r:embed="rId97">
            <a:extLst>
              <a:ext uri="{28A0092B-C50C-407E-A947-70E740481C1C}">
                <a14:useLocalDpi xmlns:a14="http://schemas.microsoft.com/office/drawing/2010/main" val="0"/>
              </a:ext>
            </a:extLst>
          </a:blip>
          <a:srcRect/>
          <a:stretch>
            <a:fillRect/>
          </a:stretch>
        </p:blipFill>
        <p:spPr bwMode="auto">
          <a:xfrm>
            <a:off x="5943600" y="1981200"/>
            <a:ext cx="286861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22" name="Rectangle 92"/>
          <p:cNvSpPr>
            <a:spLocks noChangeArrowheads="1"/>
          </p:cNvSpPr>
          <p:nvPr>
            <p:custDataLst>
              <p:tags r:id="rId33"/>
            </p:custDataLst>
          </p:nvPr>
        </p:nvSpPr>
        <p:spPr bwMode="auto">
          <a:xfrm>
            <a:off x="3878263" y="19573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9123" name="Text Box 93"/>
          <p:cNvSpPr txBox="1">
            <a:spLocks noChangeArrowheads="1"/>
          </p:cNvSpPr>
          <p:nvPr>
            <p:custDataLst>
              <p:tags r:id="rId34"/>
            </p:custDataLst>
          </p:nvPr>
        </p:nvSpPr>
        <p:spPr bwMode="auto">
          <a:xfrm>
            <a:off x="750888" y="1285875"/>
            <a:ext cx="1839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CPU = </a:t>
            </a:r>
            <a:r>
              <a:rPr lang="en-US" sz="1800">
                <a:solidFill>
                  <a:srgbClr val="B410CE"/>
                </a:solidFill>
                <a:latin typeface="Helvetica" pitchFamily="-106" charset="0"/>
              </a:rPr>
              <a:t>"on-chip"</a:t>
            </a:r>
            <a:endParaRPr lang="en-US" sz="1800">
              <a:latin typeface="Courier" pitchFamily="-106" charset="0"/>
            </a:endParaRPr>
          </a:p>
        </p:txBody>
      </p:sp>
      <p:sp>
        <p:nvSpPr>
          <p:cNvPr id="89124" name="Text Box 94"/>
          <p:cNvSpPr txBox="1">
            <a:spLocks noChangeArrowheads="1"/>
          </p:cNvSpPr>
          <p:nvPr>
            <p:custDataLst>
              <p:tags r:id="rId35"/>
            </p:custDataLst>
          </p:nvPr>
        </p:nvSpPr>
        <p:spPr bwMode="auto">
          <a:xfrm>
            <a:off x="3810000" y="1219200"/>
            <a:ext cx="156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Main Memory</a:t>
            </a:r>
          </a:p>
          <a:p>
            <a:r>
              <a:rPr lang="en-US" sz="1800">
                <a:latin typeface="Helvetica" pitchFamily="-106" charset="0"/>
              </a:rPr>
              <a:t> </a:t>
            </a:r>
            <a:r>
              <a:rPr lang="en-US" sz="1800">
                <a:solidFill>
                  <a:srgbClr val="B410CE"/>
                </a:solidFill>
                <a:latin typeface="Helvetica" pitchFamily="-106" charset="0"/>
              </a:rPr>
              <a:t>("real" RAM)</a:t>
            </a:r>
            <a:endParaRPr lang="en-US" sz="1800">
              <a:latin typeface="Courier" pitchFamily="-106" charset="0"/>
            </a:endParaRPr>
          </a:p>
        </p:txBody>
      </p:sp>
      <p:sp>
        <p:nvSpPr>
          <p:cNvPr id="89125" name="Text Box 95"/>
          <p:cNvSpPr txBox="1">
            <a:spLocks noChangeArrowheads="1"/>
          </p:cNvSpPr>
          <p:nvPr>
            <p:custDataLst>
              <p:tags r:id="rId36"/>
            </p:custDataLst>
          </p:nvPr>
        </p:nvSpPr>
        <p:spPr bwMode="auto">
          <a:xfrm>
            <a:off x="6475413" y="1274763"/>
            <a:ext cx="2001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Disk Drive</a:t>
            </a:r>
          </a:p>
          <a:p>
            <a:r>
              <a:rPr lang="en-US" sz="1800">
                <a:latin typeface="Helvetica" pitchFamily="-106" charset="0"/>
              </a:rPr>
              <a:t> </a:t>
            </a:r>
            <a:r>
              <a:rPr lang="en-US" sz="1800">
                <a:solidFill>
                  <a:srgbClr val="B410CE"/>
                </a:solidFill>
                <a:latin typeface="Helvetica" pitchFamily="-106" charset="0"/>
              </a:rPr>
              <a:t>magnetic storage</a:t>
            </a:r>
            <a:endParaRPr lang="en-US" sz="1800">
              <a:solidFill>
                <a:srgbClr val="B410CE"/>
              </a:solidFill>
              <a:latin typeface="Courier" pitchFamily="-106" charset="0"/>
            </a:endParaRPr>
          </a:p>
        </p:txBody>
      </p:sp>
      <p:sp>
        <p:nvSpPr>
          <p:cNvPr id="89126" name="Text Box 96"/>
          <p:cNvSpPr txBox="1">
            <a:spLocks noChangeArrowheads="1"/>
          </p:cNvSpPr>
          <p:nvPr>
            <p:custDataLst>
              <p:tags r:id="rId37"/>
            </p:custDataLst>
          </p:nvPr>
        </p:nvSpPr>
        <p:spPr bwMode="auto">
          <a:xfrm>
            <a:off x="444500" y="1565275"/>
            <a:ext cx="2586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Central Processing Unit</a:t>
            </a:r>
            <a:endParaRPr lang="en-US" sz="1800">
              <a:latin typeface="Courier" pitchFamily="-106"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2"/>
          <p:cNvGrpSpPr>
            <a:grpSpLocks/>
          </p:cNvGrpSpPr>
          <p:nvPr>
            <p:custDataLst>
              <p:tags r:id="rId1"/>
            </p:custDataLst>
          </p:nvPr>
        </p:nvGrpSpPr>
        <p:grpSpPr bwMode="auto">
          <a:xfrm>
            <a:off x="533400" y="990600"/>
            <a:ext cx="8218488" cy="180975"/>
            <a:chOff x="295" y="1311"/>
            <a:chExt cx="5177" cy="114"/>
          </a:xfrm>
        </p:grpSpPr>
        <p:sp>
          <p:nvSpPr>
            <p:cNvPr id="90211" name="Rectangle 3"/>
            <p:cNvSpPr>
              <a:spLocks noChangeArrowheads="1"/>
            </p:cNvSpPr>
            <p:nvPr>
              <p:custDataLst>
                <p:tags r:id="rId9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0212" name="Rectangle 4"/>
            <p:cNvSpPr>
              <a:spLocks noChangeArrowheads="1"/>
            </p:cNvSpPr>
            <p:nvPr>
              <p:custDataLst>
                <p:tags r:id="rId9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0115" name="Rectangle 5"/>
          <p:cNvSpPr>
            <a:spLocks noChangeArrowheads="1"/>
          </p:cNvSpPr>
          <p:nvPr>
            <p:custDataLst>
              <p:tags r:id="rId2"/>
            </p:custDataLst>
          </p:nvPr>
        </p:nvSpPr>
        <p:spPr bwMode="auto">
          <a:xfrm>
            <a:off x="838200" y="1981200"/>
            <a:ext cx="1600200" cy="914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0116" name="Rectangle 6"/>
          <p:cNvSpPr>
            <a:spLocks noChangeArrowheads="1"/>
          </p:cNvSpPr>
          <p:nvPr>
            <p:custDataLst>
              <p:tags r:id="rId3"/>
            </p:custDataLst>
          </p:nvPr>
        </p:nvSpPr>
        <p:spPr bwMode="auto">
          <a:xfrm>
            <a:off x="3878263" y="1957388"/>
            <a:ext cx="144780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0117" name="Rectangle 7"/>
          <p:cNvSpPr>
            <a:spLocks noChangeArrowheads="1"/>
          </p:cNvSpPr>
          <p:nvPr>
            <p:custDataLst>
              <p:tags r:id="rId4"/>
            </p:custDataLst>
          </p:nvPr>
        </p:nvSpPr>
        <p:spPr bwMode="auto">
          <a:xfrm>
            <a:off x="3878263" y="19573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118" name="Rectangle 8"/>
          <p:cNvSpPr>
            <a:spLocks noChangeArrowheads="1"/>
          </p:cNvSpPr>
          <p:nvPr>
            <p:custDataLst>
              <p:tags r:id="rId5"/>
            </p:custDataLst>
          </p:nvPr>
        </p:nvSpPr>
        <p:spPr bwMode="auto">
          <a:xfrm>
            <a:off x="3878263" y="21859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119" name="Rectangle 9"/>
          <p:cNvSpPr>
            <a:spLocks noChangeArrowheads="1"/>
          </p:cNvSpPr>
          <p:nvPr>
            <p:custDataLst>
              <p:tags r:id="rId6"/>
            </p:custDataLst>
          </p:nvPr>
        </p:nvSpPr>
        <p:spPr bwMode="auto">
          <a:xfrm>
            <a:off x="3878263" y="24145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120" name="Rectangle 10"/>
          <p:cNvSpPr>
            <a:spLocks noChangeArrowheads="1"/>
          </p:cNvSpPr>
          <p:nvPr>
            <p:custDataLst>
              <p:tags r:id="rId7"/>
            </p:custDataLst>
          </p:nvPr>
        </p:nvSpPr>
        <p:spPr bwMode="auto">
          <a:xfrm>
            <a:off x="3878263" y="26431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121" name="Rectangle 11"/>
          <p:cNvSpPr>
            <a:spLocks noChangeArrowheads="1"/>
          </p:cNvSpPr>
          <p:nvPr>
            <p:custDataLst>
              <p:tags r:id="rId8"/>
            </p:custDataLst>
          </p:nvPr>
        </p:nvSpPr>
        <p:spPr bwMode="auto">
          <a:xfrm>
            <a:off x="914400" y="2590800"/>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122" name="Rectangle 12"/>
          <p:cNvSpPr>
            <a:spLocks noChangeArrowheads="1"/>
          </p:cNvSpPr>
          <p:nvPr>
            <p:custDataLst>
              <p:tags r:id="rId9"/>
            </p:custDataLst>
          </p:nvPr>
        </p:nvSpPr>
        <p:spPr bwMode="auto">
          <a:xfrm>
            <a:off x="914400" y="2286000"/>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123" name="Rectangle 13"/>
          <p:cNvSpPr>
            <a:spLocks noChangeArrowheads="1"/>
          </p:cNvSpPr>
          <p:nvPr>
            <p:custDataLst>
              <p:tags r:id="rId10"/>
            </p:custDataLst>
          </p:nvPr>
        </p:nvSpPr>
        <p:spPr bwMode="auto">
          <a:xfrm>
            <a:off x="3878263" y="39385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124" name="Text Box 14"/>
          <p:cNvSpPr txBox="1">
            <a:spLocks noChangeArrowheads="1"/>
          </p:cNvSpPr>
          <p:nvPr>
            <p:custDataLst>
              <p:tags r:id="rId11"/>
            </p:custDataLst>
          </p:nvPr>
        </p:nvSpPr>
        <p:spPr bwMode="auto">
          <a:xfrm>
            <a:off x="3919538" y="4267200"/>
            <a:ext cx="137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8 billion bits</a:t>
            </a:r>
          </a:p>
        </p:txBody>
      </p:sp>
      <p:sp>
        <p:nvSpPr>
          <p:cNvPr id="90125" name="Text Box 15"/>
          <p:cNvSpPr txBox="1">
            <a:spLocks noChangeArrowheads="1"/>
          </p:cNvSpPr>
          <p:nvPr>
            <p:custDataLst>
              <p:tags r:id="rId12"/>
            </p:custDataLst>
          </p:nvPr>
        </p:nvSpPr>
        <p:spPr bwMode="auto">
          <a:xfrm>
            <a:off x="6092825" y="4267200"/>
            <a:ext cx="26368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800 billion bits (or more)</a:t>
            </a:r>
          </a:p>
        </p:txBody>
      </p:sp>
      <p:sp>
        <p:nvSpPr>
          <p:cNvPr id="90126" name="Text Box 16"/>
          <p:cNvSpPr txBox="1">
            <a:spLocks noChangeArrowheads="1"/>
          </p:cNvSpPr>
          <p:nvPr>
            <p:custDataLst>
              <p:tags r:id="rId13"/>
            </p:custDataLst>
          </p:nvPr>
        </p:nvSpPr>
        <p:spPr bwMode="auto">
          <a:xfrm>
            <a:off x="3830638" y="4570413"/>
            <a:ext cx="15700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 billion bytes</a:t>
            </a:r>
          </a:p>
        </p:txBody>
      </p:sp>
      <p:sp>
        <p:nvSpPr>
          <p:cNvPr id="90127" name="Text Box 17"/>
          <p:cNvSpPr txBox="1">
            <a:spLocks noChangeArrowheads="1"/>
          </p:cNvSpPr>
          <p:nvPr>
            <p:custDataLst>
              <p:tags r:id="rId14"/>
            </p:custDataLst>
          </p:nvPr>
        </p:nvSpPr>
        <p:spPr bwMode="auto">
          <a:xfrm>
            <a:off x="4200525" y="487680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0128" name="Text Box 18"/>
          <p:cNvSpPr txBox="1">
            <a:spLocks noChangeArrowheads="1"/>
          </p:cNvSpPr>
          <p:nvPr>
            <p:custDataLst>
              <p:tags r:id="rId15"/>
            </p:custDataLst>
          </p:nvPr>
        </p:nvSpPr>
        <p:spPr bwMode="auto">
          <a:xfrm>
            <a:off x="5986463" y="4548188"/>
            <a:ext cx="2827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100 billion bytes (or more)</a:t>
            </a:r>
          </a:p>
        </p:txBody>
      </p:sp>
      <p:sp>
        <p:nvSpPr>
          <p:cNvPr id="90129" name="Text Box 19"/>
          <p:cNvSpPr txBox="1">
            <a:spLocks noChangeArrowheads="1"/>
          </p:cNvSpPr>
          <p:nvPr>
            <p:custDataLst>
              <p:tags r:id="rId16"/>
            </p:custDataLst>
          </p:nvPr>
        </p:nvSpPr>
        <p:spPr bwMode="auto">
          <a:xfrm>
            <a:off x="6986588" y="4846638"/>
            <a:ext cx="825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0130" name="Text Box 20"/>
          <p:cNvSpPr txBox="1">
            <a:spLocks noChangeArrowheads="1"/>
          </p:cNvSpPr>
          <p:nvPr>
            <p:custDataLst>
              <p:tags r:id="rId17"/>
            </p:custDataLst>
          </p:nvPr>
        </p:nvSpPr>
        <p:spPr bwMode="auto">
          <a:xfrm>
            <a:off x="1225550" y="487680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0131" name="Rectangle 21"/>
          <p:cNvSpPr>
            <a:spLocks noChangeArrowheads="1"/>
          </p:cNvSpPr>
          <p:nvPr>
            <p:custDataLst>
              <p:tags r:id="rId18"/>
            </p:custDataLst>
          </p:nvPr>
        </p:nvSpPr>
        <p:spPr bwMode="auto">
          <a:xfrm>
            <a:off x="1973263" y="160338"/>
            <a:ext cx="5072062"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200">
                <a:solidFill>
                  <a:schemeClr val="tx2"/>
                </a:solidFill>
                <a:latin typeface="Times New Roman" pitchFamily="-106" charset="0"/>
              </a:rPr>
              <a:t>A </a:t>
            </a:r>
            <a:r>
              <a:rPr lang="en-US" sz="4200" i="1">
                <a:solidFill>
                  <a:schemeClr val="tx2"/>
                </a:solidFill>
                <a:latin typeface="Times New Roman" pitchFamily="-106" charset="0"/>
              </a:rPr>
              <a:t>Memorable</a:t>
            </a:r>
            <a:r>
              <a:rPr lang="en-US" sz="4200">
                <a:solidFill>
                  <a:schemeClr val="tx2"/>
                </a:solidFill>
                <a:latin typeface="Times New Roman" pitchFamily="-106" charset="0"/>
              </a:rPr>
              <a:t> Aside…</a:t>
            </a:r>
          </a:p>
        </p:txBody>
      </p:sp>
      <p:sp>
        <p:nvSpPr>
          <p:cNvPr id="90132" name="Text Box 22"/>
          <p:cNvSpPr txBox="1">
            <a:spLocks noChangeArrowheads="1"/>
          </p:cNvSpPr>
          <p:nvPr>
            <p:custDataLst>
              <p:tags r:id="rId19"/>
            </p:custDataLst>
          </p:nvPr>
        </p:nvSpPr>
        <p:spPr bwMode="auto">
          <a:xfrm>
            <a:off x="989013" y="5494338"/>
            <a:ext cx="1479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 clock cycle</a:t>
            </a:r>
          </a:p>
        </p:txBody>
      </p:sp>
      <p:sp>
        <p:nvSpPr>
          <p:cNvPr id="90133" name="Text Box 23"/>
          <p:cNvSpPr txBox="1">
            <a:spLocks noChangeArrowheads="1"/>
          </p:cNvSpPr>
          <p:nvPr>
            <p:custDataLst>
              <p:tags r:id="rId20"/>
            </p:custDataLst>
          </p:nvPr>
        </p:nvSpPr>
        <p:spPr bwMode="auto">
          <a:xfrm>
            <a:off x="4038600" y="5492750"/>
            <a:ext cx="1263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100 cycles</a:t>
            </a:r>
          </a:p>
        </p:txBody>
      </p:sp>
      <p:sp>
        <p:nvSpPr>
          <p:cNvPr id="90134" name="Text Box 24"/>
          <p:cNvSpPr txBox="1">
            <a:spLocks noChangeArrowheads="1"/>
          </p:cNvSpPr>
          <p:nvPr>
            <p:custDataLst>
              <p:tags r:id="rId21"/>
            </p:custDataLst>
          </p:nvPr>
        </p:nvSpPr>
        <p:spPr bwMode="auto">
          <a:xfrm>
            <a:off x="6927850" y="5492750"/>
            <a:ext cx="1222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7</a:t>
            </a:r>
            <a:r>
              <a:rPr lang="en-US" sz="1800">
                <a:latin typeface="Helvetica" pitchFamily="-106" charset="0"/>
              </a:rPr>
              <a:t> cycles</a:t>
            </a:r>
          </a:p>
        </p:txBody>
      </p:sp>
      <p:sp>
        <p:nvSpPr>
          <p:cNvPr id="90135" name="Text Box 25"/>
          <p:cNvSpPr txBox="1">
            <a:spLocks noChangeArrowheads="1"/>
          </p:cNvSpPr>
          <p:nvPr>
            <p:custDataLst>
              <p:tags r:id="rId22"/>
            </p:custDataLst>
          </p:nvPr>
        </p:nvSpPr>
        <p:spPr bwMode="auto">
          <a:xfrm>
            <a:off x="169863" y="4876800"/>
            <a:ext cx="714375" cy="376238"/>
          </a:xfrm>
          <a:prstGeom prst="rect">
            <a:avLst/>
          </a:prstGeom>
          <a:noFill/>
          <a:ln w="9525">
            <a:solidFill>
              <a:srgbClr val="0A04E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Price</a:t>
            </a:r>
          </a:p>
        </p:txBody>
      </p:sp>
      <p:sp>
        <p:nvSpPr>
          <p:cNvPr id="90136" name="Text Box 26"/>
          <p:cNvSpPr txBox="1">
            <a:spLocks noChangeArrowheads="1"/>
          </p:cNvSpPr>
          <p:nvPr>
            <p:custDataLst>
              <p:tags r:id="rId23"/>
            </p:custDataLst>
          </p:nvPr>
        </p:nvSpPr>
        <p:spPr bwMode="auto">
          <a:xfrm>
            <a:off x="174625" y="5491163"/>
            <a:ext cx="7016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Time</a:t>
            </a:r>
          </a:p>
        </p:txBody>
      </p:sp>
      <p:sp>
        <p:nvSpPr>
          <p:cNvPr id="90137" name="Text Box 27"/>
          <p:cNvSpPr txBox="1">
            <a:spLocks noChangeArrowheads="1"/>
          </p:cNvSpPr>
          <p:nvPr>
            <p:custDataLst>
              <p:tags r:id="rId24"/>
            </p:custDataLst>
          </p:nvPr>
        </p:nvSpPr>
        <p:spPr bwMode="auto">
          <a:xfrm>
            <a:off x="219075" y="4357688"/>
            <a:ext cx="3354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~50 Registers of 8-32 bits each</a:t>
            </a:r>
          </a:p>
        </p:txBody>
      </p:sp>
      <p:grpSp>
        <p:nvGrpSpPr>
          <p:cNvPr id="90138" name="Group 28"/>
          <p:cNvGrpSpPr>
            <a:grpSpLocks/>
          </p:cNvGrpSpPr>
          <p:nvPr>
            <p:custDataLst>
              <p:tags r:id="rId25"/>
            </p:custDataLst>
          </p:nvPr>
        </p:nvGrpSpPr>
        <p:grpSpPr bwMode="auto">
          <a:xfrm>
            <a:off x="342900" y="3414713"/>
            <a:ext cx="477838" cy="493712"/>
            <a:chOff x="4015" y="3216"/>
            <a:chExt cx="301" cy="311"/>
          </a:xfrm>
        </p:grpSpPr>
        <p:sp>
          <p:nvSpPr>
            <p:cNvPr id="90204" name="Rectangle 29"/>
            <p:cNvSpPr>
              <a:spLocks noChangeArrowheads="1"/>
            </p:cNvSpPr>
            <p:nvPr>
              <p:custDataLst>
                <p:tags r:id="rId91"/>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0205" name="Freeform 30"/>
            <p:cNvSpPr>
              <a:spLocks/>
            </p:cNvSpPr>
            <p:nvPr>
              <p:custDataLst>
                <p:tags r:id="rId92"/>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0206" name="Rectangle 31"/>
            <p:cNvSpPr>
              <a:spLocks noChangeArrowheads="1"/>
            </p:cNvSpPr>
            <p:nvPr>
              <p:custDataLst>
                <p:tags r:id="rId93"/>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0207" name="Line 32"/>
            <p:cNvSpPr>
              <a:spLocks noChangeShapeType="1"/>
            </p:cNvSpPr>
            <p:nvPr>
              <p:custDataLst>
                <p:tags r:id="rId94"/>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208" name="Line 33"/>
            <p:cNvSpPr>
              <a:spLocks noChangeShapeType="1"/>
            </p:cNvSpPr>
            <p:nvPr>
              <p:custDataLst>
                <p:tags r:id="rId95"/>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209" name="Rectangle 34"/>
            <p:cNvSpPr>
              <a:spLocks noChangeArrowheads="1"/>
            </p:cNvSpPr>
            <p:nvPr>
              <p:custDataLst>
                <p:tags r:id="rId96"/>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0210" name="Rectangle 35"/>
            <p:cNvSpPr>
              <a:spLocks noChangeArrowheads="1"/>
            </p:cNvSpPr>
            <p:nvPr>
              <p:custDataLst>
                <p:tags r:id="rId97"/>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90139" name="Text Box 36"/>
          <p:cNvSpPr txBox="1">
            <a:spLocks noChangeArrowheads="1"/>
          </p:cNvSpPr>
          <p:nvPr>
            <p:custDataLst>
              <p:tags r:id="rId26"/>
            </p:custDataLst>
          </p:nvPr>
        </p:nvSpPr>
        <p:spPr bwMode="auto">
          <a:xfrm>
            <a:off x="498475" y="2997200"/>
            <a:ext cx="271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Comic Sans MS" pitchFamily="-106" charset="0"/>
              </a:rPr>
              <a:t>An 8-bit register: 8 flip-flops</a:t>
            </a:r>
          </a:p>
        </p:txBody>
      </p:sp>
      <p:grpSp>
        <p:nvGrpSpPr>
          <p:cNvPr id="90140" name="Group 37"/>
          <p:cNvGrpSpPr>
            <a:grpSpLocks/>
          </p:cNvGrpSpPr>
          <p:nvPr>
            <p:custDataLst>
              <p:tags r:id="rId27"/>
            </p:custDataLst>
          </p:nvPr>
        </p:nvGrpSpPr>
        <p:grpSpPr bwMode="auto">
          <a:xfrm>
            <a:off x="708025" y="3414713"/>
            <a:ext cx="477838" cy="493712"/>
            <a:chOff x="4015" y="3216"/>
            <a:chExt cx="301" cy="311"/>
          </a:xfrm>
        </p:grpSpPr>
        <p:sp>
          <p:nvSpPr>
            <p:cNvPr id="90197" name="Rectangle 38"/>
            <p:cNvSpPr>
              <a:spLocks noChangeArrowheads="1"/>
            </p:cNvSpPr>
            <p:nvPr>
              <p:custDataLst>
                <p:tags r:id="rId84"/>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0198" name="Freeform 39"/>
            <p:cNvSpPr>
              <a:spLocks/>
            </p:cNvSpPr>
            <p:nvPr>
              <p:custDataLst>
                <p:tags r:id="rId85"/>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0199" name="Rectangle 40"/>
            <p:cNvSpPr>
              <a:spLocks noChangeArrowheads="1"/>
            </p:cNvSpPr>
            <p:nvPr>
              <p:custDataLst>
                <p:tags r:id="rId86"/>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0200" name="Line 41"/>
            <p:cNvSpPr>
              <a:spLocks noChangeShapeType="1"/>
            </p:cNvSpPr>
            <p:nvPr>
              <p:custDataLst>
                <p:tags r:id="rId87"/>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201" name="Line 42"/>
            <p:cNvSpPr>
              <a:spLocks noChangeShapeType="1"/>
            </p:cNvSpPr>
            <p:nvPr>
              <p:custDataLst>
                <p:tags r:id="rId88"/>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202" name="Rectangle 43"/>
            <p:cNvSpPr>
              <a:spLocks noChangeArrowheads="1"/>
            </p:cNvSpPr>
            <p:nvPr>
              <p:custDataLst>
                <p:tags r:id="rId89"/>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0203" name="Rectangle 44"/>
            <p:cNvSpPr>
              <a:spLocks noChangeArrowheads="1"/>
            </p:cNvSpPr>
            <p:nvPr>
              <p:custDataLst>
                <p:tags r:id="rId90"/>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0141" name="Group 45"/>
          <p:cNvGrpSpPr>
            <a:grpSpLocks/>
          </p:cNvGrpSpPr>
          <p:nvPr>
            <p:custDataLst>
              <p:tags r:id="rId28"/>
            </p:custDataLst>
          </p:nvPr>
        </p:nvGrpSpPr>
        <p:grpSpPr bwMode="auto">
          <a:xfrm>
            <a:off x="1073150" y="3421063"/>
            <a:ext cx="477838" cy="493712"/>
            <a:chOff x="4015" y="3216"/>
            <a:chExt cx="301" cy="311"/>
          </a:xfrm>
        </p:grpSpPr>
        <p:sp>
          <p:nvSpPr>
            <p:cNvPr id="90190" name="Rectangle 46"/>
            <p:cNvSpPr>
              <a:spLocks noChangeArrowheads="1"/>
            </p:cNvSpPr>
            <p:nvPr>
              <p:custDataLst>
                <p:tags r:id="rId77"/>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0191" name="Freeform 47"/>
            <p:cNvSpPr>
              <a:spLocks/>
            </p:cNvSpPr>
            <p:nvPr>
              <p:custDataLst>
                <p:tags r:id="rId78"/>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0192" name="Rectangle 48"/>
            <p:cNvSpPr>
              <a:spLocks noChangeArrowheads="1"/>
            </p:cNvSpPr>
            <p:nvPr>
              <p:custDataLst>
                <p:tags r:id="rId79"/>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0193" name="Line 49"/>
            <p:cNvSpPr>
              <a:spLocks noChangeShapeType="1"/>
            </p:cNvSpPr>
            <p:nvPr>
              <p:custDataLst>
                <p:tags r:id="rId80"/>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4" name="Line 50"/>
            <p:cNvSpPr>
              <a:spLocks noChangeShapeType="1"/>
            </p:cNvSpPr>
            <p:nvPr>
              <p:custDataLst>
                <p:tags r:id="rId81"/>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5" name="Rectangle 51"/>
            <p:cNvSpPr>
              <a:spLocks noChangeArrowheads="1"/>
            </p:cNvSpPr>
            <p:nvPr>
              <p:custDataLst>
                <p:tags r:id="rId82"/>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0196" name="Rectangle 52"/>
            <p:cNvSpPr>
              <a:spLocks noChangeArrowheads="1"/>
            </p:cNvSpPr>
            <p:nvPr>
              <p:custDataLst>
                <p:tags r:id="rId83"/>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0142" name="Group 53"/>
          <p:cNvGrpSpPr>
            <a:grpSpLocks/>
          </p:cNvGrpSpPr>
          <p:nvPr>
            <p:custDataLst>
              <p:tags r:id="rId29"/>
            </p:custDataLst>
          </p:nvPr>
        </p:nvGrpSpPr>
        <p:grpSpPr bwMode="auto">
          <a:xfrm>
            <a:off x="1438275" y="3421063"/>
            <a:ext cx="477838" cy="493712"/>
            <a:chOff x="4015" y="3216"/>
            <a:chExt cx="301" cy="311"/>
          </a:xfrm>
        </p:grpSpPr>
        <p:sp>
          <p:nvSpPr>
            <p:cNvPr id="90183" name="Rectangle 54"/>
            <p:cNvSpPr>
              <a:spLocks noChangeArrowheads="1"/>
            </p:cNvSpPr>
            <p:nvPr>
              <p:custDataLst>
                <p:tags r:id="rId70"/>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0184" name="Freeform 55"/>
            <p:cNvSpPr>
              <a:spLocks/>
            </p:cNvSpPr>
            <p:nvPr>
              <p:custDataLst>
                <p:tags r:id="rId71"/>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0185" name="Rectangle 56"/>
            <p:cNvSpPr>
              <a:spLocks noChangeArrowheads="1"/>
            </p:cNvSpPr>
            <p:nvPr>
              <p:custDataLst>
                <p:tags r:id="rId72"/>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0186" name="Line 57"/>
            <p:cNvSpPr>
              <a:spLocks noChangeShapeType="1"/>
            </p:cNvSpPr>
            <p:nvPr>
              <p:custDataLst>
                <p:tags r:id="rId73"/>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87" name="Line 58"/>
            <p:cNvSpPr>
              <a:spLocks noChangeShapeType="1"/>
            </p:cNvSpPr>
            <p:nvPr>
              <p:custDataLst>
                <p:tags r:id="rId74"/>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88" name="Rectangle 59"/>
            <p:cNvSpPr>
              <a:spLocks noChangeArrowheads="1"/>
            </p:cNvSpPr>
            <p:nvPr>
              <p:custDataLst>
                <p:tags r:id="rId75"/>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0189" name="Rectangle 60"/>
            <p:cNvSpPr>
              <a:spLocks noChangeArrowheads="1"/>
            </p:cNvSpPr>
            <p:nvPr>
              <p:custDataLst>
                <p:tags r:id="rId76"/>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0143" name="Group 61"/>
          <p:cNvGrpSpPr>
            <a:grpSpLocks/>
          </p:cNvGrpSpPr>
          <p:nvPr>
            <p:custDataLst>
              <p:tags r:id="rId30"/>
            </p:custDataLst>
          </p:nvPr>
        </p:nvGrpSpPr>
        <p:grpSpPr bwMode="auto">
          <a:xfrm>
            <a:off x="1800225" y="3422650"/>
            <a:ext cx="477838" cy="493713"/>
            <a:chOff x="4015" y="3216"/>
            <a:chExt cx="301" cy="311"/>
          </a:xfrm>
        </p:grpSpPr>
        <p:sp>
          <p:nvSpPr>
            <p:cNvPr id="90176" name="Rectangle 62"/>
            <p:cNvSpPr>
              <a:spLocks noChangeArrowheads="1"/>
            </p:cNvSpPr>
            <p:nvPr>
              <p:custDataLst>
                <p:tags r:id="rId63"/>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0177" name="Freeform 63"/>
            <p:cNvSpPr>
              <a:spLocks/>
            </p:cNvSpPr>
            <p:nvPr>
              <p:custDataLst>
                <p:tags r:id="rId64"/>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0178" name="Rectangle 64"/>
            <p:cNvSpPr>
              <a:spLocks noChangeArrowheads="1"/>
            </p:cNvSpPr>
            <p:nvPr>
              <p:custDataLst>
                <p:tags r:id="rId65"/>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0179" name="Line 65"/>
            <p:cNvSpPr>
              <a:spLocks noChangeShapeType="1"/>
            </p:cNvSpPr>
            <p:nvPr>
              <p:custDataLst>
                <p:tags r:id="rId66"/>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80" name="Line 66"/>
            <p:cNvSpPr>
              <a:spLocks noChangeShapeType="1"/>
            </p:cNvSpPr>
            <p:nvPr>
              <p:custDataLst>
                <p:tags r:id="rId67"/>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81" name="Rectangle 67"/>
            <p:cNvSpPr>
              <a:spLocks noChangeArrowheads="1"/>
            </p:cNvSpPr>
            <p:nvPr>
              <p:custDataLst>
                <p:tags r:id="rId68"/>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0182" name="Rectangle 68"/>
            <p:cNvSpPr>
              <a:spLocks noChangeArrowheads="1"/>
            </p:cNvSpPr>
            <p:nvPr>
              <p:custDataLst>
                <p:tags r:id="rId69"/>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0144" name="Group 69"/>
          <p:cNvGrpSpPr>
            <a:grpSpLocks/>
          </p:cNvGrpSpPr>
          <p:nvPr>
            <p:custDataLst>
              <p:tags r:id="rId31"/>
            </p:custDataLst>
          </p:nvPr>
        </p:nvGrpSpPr>
        <p:grpSpPr bwMode="auto">
          <a:xfrm>
            <a:off x="2165350" y="3422650"/>
            <a:ext cx="477838" cy="493713"/>
            <a:chOff x="4015" y="3216"/>
            <a:chExt cx="301" cy="311"/>
          </a:xfrm>
        </p:grpSpPr>
        <p:sp>
          <p:nvSpPr>
            <p:cNvPr id="90169" name="Rectangle 70"/>
            <p:cNvSpPr>
              <a:spLocks noChangeArrowheads="1"/>
            </p:cNvSpPr>
            <p:nvPr>
              <p:custDataLst>
                <p:tags r:id="rId56"/>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0170" name="Freeform 71"/>
            <p:cNvSpPr>
              <a:spLocks/>
            </p:cNvSpPr>
            <p:nvPr>
              <p:custDataLst>
                <p:tags r:id="rId57"/>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0171" name="Rectangle 72"/>
            <p:cNvSpPr>
              <a:spLocks noChangeArrowheads="1"/>
            </p:cNvSpPr>
            <p:nvPr>
              <p:custDataLst>
                <p:tags r:id="rId58"/>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0172" name="Line 73"/>
            <p:cNvSpPr>
              <a:spLocks noChangeShapeType="1"/>
            </p:cNvSpPr>
            <p:nvPr>
              <p:custDataLst>
                <p:tags r:id="rId59"/>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73" name="Line 74"/>
            <p:cNvSpPr>
              <a:spLocks noChangeShapeType="1"/>
            </p:cNvSpPr>
            <p:nvPr>
              <p:custDataLst>
                <p:tags r:id="rId60"/>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74" name="Rectangle 75"/>
            <p:cNvSpPr>
              <a:spLocks noChangeArrowheads="1"/>
            </p:cNvSpPr>
            <p:nvPr>
              <p:custDataLst>
                <p:tags r:id="rId61"/>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0175" name="Rectangle 76"/>
            <p:cNvSpPr>
              <a:spLocks noChangeArrowheads="1"/>
            </p:cNvSpPr>
            <p:nvPr>
              <p:custDataLst>
                <p:tags r:id="rId62"/>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0145" name="Group 77"/>
          <p:cNvGrpSpPr>
            <a:grpSpLocks/>
          </p:cNvGrpSpPr>
          <p:nvPr>
            <p:custDataLst>
              <p:tags r:id="rId32"/>
            </p:custDataLst>
          </p:nvPr>
        </p:nvGrpSpPr>
        <p:grpSpPr bwMode="auto">
          <a:xfrm>
            <a:off x="2530475" y="3429000"/>
            <a:ext cx="477838" cy="493713"/>
            <a:chOff x="4015" y="3216"/>
            <a:chExt cx="301" cy="311"/>
          </a:xfrm>
        </p:grpSpPr>
        <p:sp>
          <p:nvSpPr>
            <p:cNvPr id="90162" name="Rectangle 78"/>
            <p:cNvSpPr>
              <a:spLocks noChangeArrowheads="1"/>
            </p:cNvSpPr>
            <p:nvPr>
              <p:custDataLst>
                <p:tags r:id="rId49"/>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0163" name="Freeform 79"/>
            <p:cNvSpPr>
              <a:spLocks/>
            </p:cNvSpPr>
            <p:nvPr>
              <p:custDataLst>
                <p:tags r:id="rId50"/>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0164" name="Rectangle 80"/>
            <p:cNvSpPr>
              <a:spLocks noChangeArrowheads="1"/>
            </p:cNvSpPr>
            <p:nvPr>
              <p:custDataLst>
                <p:tags r:id="rId51"/>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0165" name="Line 81"/>
            <p:cNvSpPr>
              <a:spLocks noChangeShapeType="1"/>
            </p:cNvSpPr>
            <p:nvPr>
              <p:custDataLst>
                <p:tags r:id="rId52"/>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66" name="Line 82"/>
            <p:cNvSpPr>
              <a:spLocks noChangeShapeType="1"/>
            </p:cNvSpPr>
            <p:nvPr>
              <p:custDataLst>
                <p:tags r:id="rId53"/>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67" name="Rectangle 83"/>
            <p:cNvSpPr>
              <a:spLocks noChangeArrowheads="1"/>
            </p:cNvSpPr>
            <p:nvPr>
              <p:custDataLst>
                <p:tags r:id="rId54"/>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0168" name="Rectangle 84"/>
            <p:cNvSpPr>
              <a:spLocks noChangeArrowheads="1"/>
            </p:cNvSpPr>
            <p:nvPr>
              <p:custDataLst>
                <p:tags r:id="rId55"/>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0146" name="Group 85"/>
          <p:cNvGrpSpPr>
            <a:grpSpLocks/>
          </p:cNvGrpSpPr>
          <p:nvPr>
            <p:custDataLst>
              <p:tags r:id="rId33"/>
            </p:custDataLst>
          </p:nvPr>
        </p:nvGrpSpPr>
        <p:grpSpPr bwMode="auto">
          <a:xfrm>
            <a:off x="2895600" y="3429000"/>
            <a:ext cx="477838" cy="493713"/>
            <a:chOff x="4015" y="3216"/>
            <a:chExt cx="301" cy="311"/>
          </a:xfrm>
        </p:grpSpPr>
        <p:sp>
          <p:nvSpPr>
            <p:cNvPr id="90155" name="Rectangle 86"/>
            <p:cNvSpPr>
              <a:spLocks noChangeArrowheads="1"/>
            </p:cNvSpPr>
            <p:nvPr>
              <p:custDataLst>
                <p:tags r:id="rId42"/>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0156" name="Freeform 87"/>
            <p:cNvSpPr>
              <a:spLocks/>
            </p:cNvSpPr>
            <p:nvPr>
              <p:custDataLst>
                <p:tags r:id="rId43"/>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0157" name="Rectangle 88"/>
            <p:cNvSpPr>
              <a:spLocks noChangeArrowheads="1"/>
            </p:cNvSpPr>
            <p:nvPr>
              <p:custDataLst>
                <p:tags r:id="rId44"/>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0158" name="Line 89"/>
            <p:cNvSpPr>
              <a:spLocks noChangeShapeType="1"/>
            </p:cNvSpPr>
            <p:nvPr>
              <p:custDataLst>
                <p:tags r:id="rId45"/>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59" name="Line 90"/>
            <p:cNvSpPr>
              <a:spLocks noChangeShapeType="1"/>
            </p:cNvSpPr>
            <p:nvPr>
              <p:custDataLst>
                <p:tags r:id="rId46"/>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60" name="Rectangle 91"/>
            <p:cNvSpPr>
              <a:spLocks noChangeArrowheads="1"/>
            </p:cNvSpPr>
            <p:nvPr>
              <p:custDataLst>
                <p:tags r:id="rId47"/>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0161" name="Rectangle 92"/>
            <p:cNvSpPr>
              <a:spLocks noChangeArrowheads="1"/>
            </p:cNvSpPr>
            <p:nvPr>
              <p:custDataLst>
                <p:tags r:id="rId48"/>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90147" name="Rectangle 93"/>
          <p:cNvSpPr>
            <a:spLocks noChangeArrowheads="1"/>
          </p:cNvSpPr>
          <p:nvPr>
            <p:custDataLst>
              <p:tags r:id="rId34"/>
            </p:custDataLst>
          </p:nvPr>
        </p:nvSpPr>
        <p:spPr bwMode="auto">
          <a:xfrm>
            <a:off x="312738" y="3335338"/>
            <a:ext cx="3048000" cy="677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0148" name="Freeform 94"/>
          <p:cNvSpPr>
            <a:spLocks/>
          </p:cNvSpPr>
          <p:nvPr>
            <p:custDataLst>
              <p:tags r:id="rId35"/>
            </p:custDataLst>
          </p:nvPr>
        </p:nvSpPr>
        <p:spPr bwMode="auto">
          <a:xfrm>
            <a:off x="355600" y="2687638"/>
            <a:ext cx="541338" cy="614362"/>
          </a:xfrm>
          <a:custGeom>
            <a:avLst/>
            <a:gdLst>
              <a:gd name="T0" fmla="*/ 2147483647 w 341"/>
              <a:gd name="T1" fmla="*/ 2147483647 h 387"/>
              <a:gd name="T2" fmla="*/ 2147483647 w 341"/>
              <a:gd name="T3" fmla="*/ 2147483647 h 387"/>
              <a:gd name="T4" fmla="*/ 2147483647 w 341"/>
              <a:gd name="T5" fmla="*/ 2147483647 h 387"/>
              <a:gd name="T6" fmla="*/ 0 w 341"/>
              <a:gd name="T7" fmla="*/ 2147483647 h 387"/>
              <a:gd name="T8" fmla="*/ 2147483647 w 341"/>
              <a:gd name="T9" fmla="*/ 2147483647 h 387"/>
              <a:gd name="T10" fmla="*/ 2147483647 w 341"/>
              <a:gd name="T11" fmla="*/ 2147483647 h 387"/>
              <a:gd name="T12" fmla="*/ 2147483647 w 341"/>
              <a:gd name="T13" fmla="*/ 2147483647 h 387"/>
              <a:gd name="T14" fmla="*/ 0 60000 65536"/>
              <a:gd name="T15" fmla="*/ 0 60000 65536"/>
              <a:gd name="T16" fmla="*/ 0 60000 65536"/>
              <a:gd name="T17" fmla="*/ 0 60000 65536"/>
              <a:gd name="T18" fmla="*/ 0 60000 65536"/>
              <a:gd name="T19" fmla="*/ 0 60000 65536"/>
              <a:gd name="T20" fmla="*/ 0 60000 65536"/>
              <a:gd name="T21" fmla="*/ 0 w 341"/>
              <a:gd name="T22" fmla="*/ 0 h 387"/>
              <a:gd name="T23" fmla="*/ 341 w 341"/>
              <a:gd name="T24" fmla="*/ 387 h 3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1" h="387">
                <a:moveTo>
                  <a:pt x="341" y="24"/>
                </a:moveTo>
                <a:cubicBezTo>
                  <a:pt x="264" y="0"/>
                  <a:pt x="306" y="11"/>
                  <a:pt x="128" y="24"/>
                </a:cubicBezTo>
                <a:cubicBezTo>
                  <a:pt x="105" y="25"/>
                  <a:pt x="64" y="46"/>
                  <a:pt x="64" y="46"/>
                </a:cubicBezTo>
                <a:cubicBezTo>
                  <a:pt x="16" y="75"/>
                  <a:pt x="16" y="141"/>
                  <a:pt x="0" y="190"/>
                </a:cubicBezTo>
                <a:cubicBezTo>
                  <a:pt x="3" y="256"/>
                  <a:pt x="6" y="283"/>
                  <a:pt x="27" y="339"/>
                </a:cubicBezTo>
                <a:cubicBezTo>
                  <a:pt x="28" y="349"/>
                  <a:pt x="29" y="360"/>
                  <a:pt x="32" y="371"/>
                </a:cubicBezTo>
                <a:cubicBezTo>
                  <a:pt x="33" y="376"/>
                  <a:pt x="37" y="387"/>
                  <a:pt x="37" y="387"/>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90149" name="Picture 95" descr="Picture 5"/>
          <p:cNvPicPr>
            <a:picLocks noChangeAspect="1" noChangeArrowheads="1"/>
          </p:cNvPicPr>
          <p:nvPr>
            <p:custDataLst>
              <p:tags r:id="rId36"/>
            </p:custDataLst>
          </p:nvPr>
        </p:nvPicPr>
        <p:blipFill>
          <a:blip r:embed="rId101">
            <a:extLst>
              <a:ext uri="{28A0092B-C50C-407E-A947-70E740481C1C}">
                <a14:useLocalDpi xmlns:a14="http://schemas.microsoft.com/office/drawing/2010/main" val="0"/>
              </a:ext>
            </a:extLst>
          </a:blip>
          <a:srcRect/>
          <a:stretch>
            <a:fillRect/>
          </a:stretch>
        </p:blipFill>
        <p:spPr bwMode="auto">
          <a:xfrm>
            <a:off x="5943600" y="1981200"/>
            <a:ext cx="286861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50" name="Rectangle 96"/>
          <p:cNvSpPr>
            <a:spLocks noChangeArrowheads="1"/>
          </p:cNvSpPr>
          <p:nvPr>
            <p:custDataLst>
              <p:tags r:id="rId37"/>
            </p:custDataLst>
          </p:nvPr>
        </p:nvSpPr>
        <p:spPr bwMode="auto">
          <a:xfrm>
            <a:off x="3878263" y="19573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151" name="Text Box 97"/>
          <p:cNvSpPr txBox="1">
            <a:spLocks noChangeArrowheads="1"/>
          </p:cNvSpPr>
          <p:nvPr>
            <p:custDataLst>
              <p:tags r:id="rId38"/>
            </p:custDataLst>
          </p:nvPr>
        </p:nvSpPr>
        <p:spPr bwMode="auto">
          <a:xfrm>
            <a:off x="750888" y="1285875"/>
            <a:ext cx="1839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CPU = </a:t>
            </a:r>
            <a:r>
              <a:rPr lang="en-US" sz="1800">
                <a:solidFill>
                  <a:srgbClr val="B410CE"/>
                </a:solidFill>
                <a:latin typeface="Helvetica" pitchFamily="-106" charset="0"/>
              </a:rPr>
              <a:t>"on-chip"</a:t>
            </a:r>
            <a:endParaRPr lang="en-US" sz="1800">
              <a:latin typeface="Courier" pitchFamily="-106" charset="0"/>
            </a:endParaRPr>
          </a:p>
        </p:txBody>
      </p:sp>
      <p:sp>
        <p:nvSpPr>
          <p:cNvPr id="90152" name="Text Box 98"/>
          <p:cNvSpPr txBox="1">
            <a:spLocks noChangeArrowheads="1"/>
          </p:cNvSpPr>
          <p:nvPr>
            <p:custDataLst>
              <p:tags r:id="rId39"/>
            </p:custDataLst>
          </p:nvPr>
        </p:nvSpPr>
        <p:spPr bwMode="auto">
          <a:xfrm>
            <a:off x="3810000" y="1219200"/>
            <a:ext cx="156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Main Memory</a:t>
            </a:r>
          </a:p>
          <a:p>
            <a:r>
              <a:rPr lang="en-US" sz="1800">
                <a:latin typeface="Helvetica" pitchFamily="-106" charset="0"/>
              </a:rPr>
              <a:t> </a:t>
            </a:r>
            <a:r>
              <a:rPr lang="en-US" sz="1800">
                <a:solidFill>
                  <a:srgbClr val="B410CE"/>
                </a:solidFill>
                <a:latin typeface="Helvetica" pitchFamily="-106" charset="0"/>
              </a:rPr>
              <a:t>("real" RAM)</a:t>
            </a:r>
            <a:endParaRPr lang="en-US" sz="1800">
              <a:latin typeface="Courier" pitchFamily="-106" charset="0"/>
            </a:endParaRPr>
          </a:p>
        </p:txBody>
      </p:sp>
      <p:sp>
        <p:nvSpPr>
          <p:cNvPr id="90153" name="Text Box 99"/>
          <p:cNvSpPr txBox="1">
            <a:spLocks noChangeArrowheads="1"/>
          </p:cNvSpPr>
          <p:nvPr>
            <p:custDataLst>
              <p:tags r:id="rId40"/>
            </p:custDataLst>
          </p:nvPr>
        </p:nvSpPr>
        <p:spPr bwMode="auto">
          <a:xfrm>
            <a:off x="6475413" y="1274763"/>
            <a:ext cx="2001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Disk Drive</a:t>
            </a:r>
          </a:p>
          <a:p>
            <a:r>
              <a:rPr lang="en-US" sz="1800">
                <a:latin typeface="Helvetica" pitchFamily="-106" charset="0"/>
              </a:rPr>
              <a:t> </a:t>
            </a:r>
            <a:r>
              <a:rPr lang="en-US" sz="1800">
                <a:solidFill>
                  <a:srgbClr val="B410CE"/>
                </a:solidFill>
                <a:latin typeface="Helvetica" pitchFamily="-106" charset="0"/>
              </a:rPr>
              <a:t>magnetic storage</a:t>
            </a:r>
            <a:endParaRPr lang="en-US" sz="1800">
              <a:solidFill>
                <a:srgbClr val="B410CE"/>
              </a:solidFill>
              <a:latin typeface="Courier" pitchFamily="-106" charset="0"/>
            </a:endParaRPr>
          </a:p>
        </p:txBody>
      </p:sp>
      <p:sp>
        <p:nvSpPr>
          <p:cNvPr id="90154" name="Text Box 100"/>
          <p:cNvSpPr txBox="1">
            <a:spLocks noChangeArrowheads="1"/>
          </p:cNvSpPr>
          <p:nvPr>
            <p:custDataLst>
              <p:tags r:id="rId41"/>
            </p:custDataLst>
          </p:nvPr>
        </p:nvSpPr>
        <p:spPr bwMode="auto">
          <a:xfrm>
            <a:off x="444500" y="1565275"/>
            <a:ext cx="2586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Central Processing Unit</a:t>
            </a:r>
            <a:endParaRPr lang="en-US" sz="1800">
              <a:latin typeface="Courier" pitchFamily="-106"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Group 2"/>
          <p:cNvGrpSpPr>
            <a:grpSpLocks/>
          </p:cNvGrpSpPr>
          <p:nvPr>
            <p:custDataLst>
              <p:tags r:id="rId1"/>
            </p:custDataLst>
          </p:nvPr>
        </p:nvGrpSpPr>
        <p:grpSpPr bwMode="auto">
          <a:xfrm>
            <a:off x="533400" y="990600"/>
            <a:ext cx="8218488" cy="180975"/>
            <a:chOff x="295" y="1311"/>
            <a:chExt cx="5177" cy="114"/>
          </a:xfrm>
        </p:grpSpPr>
        <p:sp>
          <p:nvSpPr>
            <p:cNvPr id="91242" name="Rectangle 3"/>
            <p:cNvSpPr>
              <a:spLocks noChangeArrowheads="1"/>
            </p:cNvSpPr>
            <p:nvPr>
              <p:custDataLst>
                <p:tags r:id="rId10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1243" name="Rectangle 4"/>
            <p:cNvSpPr>
              <a:spLocks noChangeArrowheads="1"/>
            </p:cNvSpPr>
            <p:nvPr>
              <p:custDataLst>
                <p:tags r:id="rId10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1139" name="Rectangle 5"/>
          <p:cNvSpPr>
            <a:spLocks noChangeArrowheads="1"/>
          </p:cNvSpPr>
          <p:nvPr>
            <p:custDataLst>
              <p:tags r:id="rId2"/>
            </p:custDataLst>
          </p:nvPr>
        </p:nvSpPr>
        <p:spPr bwMode="auto">
          <a:xfrm>
            <a:off x="838200" y="1981200"/>
            <a:ext cx="1600200" cy="914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1140" name="Rectangle 6"/>
          <p:cNvSpPr>
            <a:spLocks noChangeArrowheads="1"/>
          </p:cNvSpPr>
          <p:nvPr>
            <p:custDataLst>
              <p:tags r:id="rId3"/>
            </p:custDataLst>
          </p:nvPr>
        </p:nvSpPr>
        <p:spPr bwMode="auto">
          <a:xfrm>
            <a:off x="3878263" y="1957388"/>
            <a:ext cx="144780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1141" name="Rectangle 7"/>
          <p:cNvSpPr>
            <a:spLocks noChangeArrowheads="1"/>
          </p:cNvSpPr>
          <p:nvPr>
            <p:custDataLst>
              <p:tags r:id="rId4"/>
            </p:custDataLst>
          </p:nvPr>
        </p:nvSpPr>
        <p:spPr bwMode="auto">
          <a:xfrm>
            <a:off x="3878263" y="19573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1142" name="Rectangle 8"/>
          <p:cNvSpPr>
            <a:spLocks noChangeArrowheads="1"/>
          </p:cNvSpPr>
          <p:nvPr>
            <p:custDataLst>
              <p:tags r:id="rId5"/>
            </p:custDataLst>
          </p:nvPr>
        </p:nvSpPr>
        <p:spPr bwMode="auto">
          <a:xfrm>
            <a:off x="3878263" y="21859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1143" name="Rectangle 9"/>
          <p:cNvSpPr>
            <a:spLocks noChangeArrowheads="1"/>
          </p:cNvSpPr>
          <p:nvPr>
            <p:custDataLst>
              <p:tags r:id="rId6"/>
            </p:custDataLst>
          </p:nvPr>
        </p:nvSpPr>
        <p:spPr bwMode="auto">
          <a:xfrm>
            <a:off x="3878263" y="24145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1144" name="Rectangle 10"/>
          <p:cNvSpPr>
            <a:spLocks noChangeArrowheads="1"/>
          </p:cNvSpPr>
          <p:nvPr>
            <p:custDataLst>
              <p:tags r:id="rId7"/>
            </p:custDataLst>
          </p:nvPr>
        </p:nvSpPr>
        <p:spPr bwMode="auto">
          <a:xfrm>
            <a:off x="3878263" y="26431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1145" name="Rectangle 11"/>
          <p:cNvSpPr>
            <a:spLocks noChangeArrowheads="1"/>
          </p:cNvSpPr>
          <p:nvPr>
            <p:custDataLst>
              <p:tags r:id="rId8"/>
            </p:custDataLst>
          </p:nvPr>
        </p:nvSpPr>
        <p:spPr bwMode="auto">
          <a:xfrm>
            <a:off x="914400" y="2590800"/>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1146" name="Rectangle 12"/>
          <p:cNvSpPr>
            <a:spLocks noChangeArrowheads="1"/>
          </p:cNvSpPr>
          <p:nvPr>
            <p:custDataLst>
              <p:tags r:id="rId9"/>
            </p:custDataLst>
          </p:nvPr>
        </p:nvSpPr>
        <p:spPr bwMode="auto">
          <a:xfrm>
            <a:off x="914400" y="2286000"/>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1147" name="Rectangle 13"/>
          <p:cNvSpPr>
            <a:spLocks noChangeArrowheads="1"/>
          </p:cNvSpPr>
          <p:nvPr>
            <p:custDataLst>
              <p:tags r:id="rId10"/>
            </p:custDataLst>
          </p:nvPr>
        </p:nvSpPr>
        <p:spPr bwMode="auto">
          <a:xfrm>
            <a:off x="3878263" y="39385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1148" name="Text Box 14"/>
          <p:cNvSpPr txBox="1">
            <a:spLocks noChangeArrowheads="1"/>
          </p:cNvSpPr>
          <p:nvPr>
            <p:custDataLst>
              <p:tags r:id="rId11"/>
            </p:custDataLst>
          </p:nvPr>
        </p:nvSpPr>
        <p:spPr bwMode="auto">
          <a:xfrm>
            <a:off x="3919538" y="4267200"/>
            <a:ext cx="137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8 billion bits</a:t>
            </a:r>
          </a:p>
        </p:txBody>
      </p:sp>
      <p:sp>
        <p:nvSpPr>
          <p:cNvPr id="91149" name="Text Box 15"/>
          <p:cNvSpPr txBox="1">
            <a:spLocks noChangeArrowheads="1"/>
          </p:cNvSpPr>
          <p:nvPr>
            <p:custDataLst>
              <p:tags r:id="rId12"/>
            </p:custDataLst>
          </p:nvPr>
        </p:nvSpPr>
        <p:spPr bwMode="auto">
          <a:xfrm>
            <a:off x="6092825" y="4267200"/>
            <a:ext cx="26368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800 billion bits (or more)</a:t>
            </a:r>
          </a:p>
        </p:txBody>
      </p:sp>
      <p:sp>
        <p:nvSpPr>
          <p:cNvPr id="91150" name="Text Box 16"/>
          <p:cNvSpPr txBox="1">
            <a:spLocks noChangeArrowheads="1"/>
          </p:cNvSpPr>
          <p:nvPr>
            <p:custDataLst>
              <p:tags r:id="rId13"/>
            </p:custDataLst>
          </p:nvPr>
        </p:nvSpPr>
        <p:spPr bwMode="auto">
          <a:xfrm>
            <a:off x="3830638" y="4570413"/>
            <a:ext cx="15700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 billion bytes</a:t>
            </a:r>
          </a:p>
        </p:txBody>
      </p:sp>
      <p:sp>
        <p:nvSpPr>
          <p:cNvPr id="91151" name="Text Box 17"/>
          <p:cNvSpPr txBox="1">
            <a:spLocks noChangeArrowheads="1"/>
          </p:cNvSpPr>
          <p:nvPr>
            <p:custDataLst>
              <p:tags r:id="rId14"/>
            </p:custDataLst>
          </p:nvPr>
        </p:nvSpPr>
        <p:spPr bwMode="auto">
          <a:xfrm>
            <a:off x="4200525" y="487680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1152" name="Text Box 18"/>
          <p:cNvSpPr txBox="1">
            <a:spLocks noChangeArrowheads="1"/>
          </p:cNvSpPr>
          <p:nvPr>
            <p:custDataLst>
              <p:tags r:id="rId15"/>
            </p:custDataLst>
          </p:nvPr>
        </p:nvSpPr>
        <p:spPr bwMode="auto">
          <a:xfrm>
            <a:off x="5986463" y="4548188"/>
            <a:ext cx="2827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100 billion bytes (or more)</a:t>
            </a:r>
          </a:p>
        </p:txBody>
      </p:sp>
      <p:sp>
        <p:nvSpPr>
          <p:cNvPr id="91153" name="Text Box 19"/>
          <p:cNvSpPr txBox="1">
            <a:spLocks noChangeArrowheads="1"/>
          </p:cNvSpPr>
          <p:nvPr>
            <p:custDataLst>
              <p:tags r:id="rId16"/>
            </p:custDataLst>
          </p:nvPr>
        </p:nvSpPr>
        <p:spPr bwMode="auto">
          <a:xfrm>
            <a:off x="6986588" y="4846638"/>
            <a:ext cx="825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1154" name="Text Box 20"/>
          <p:cNvSpPr txBox="1">
            <a:spLocks noChangeArrowheads="1"/>
          </p:cNvSpPr>
          <p:nvPr>
            <p:custDataLst>
              <p:tags r:id="rId17"/>
            </p:custDataLst>
          </p:nvPr>
        </p:nvSpPr>
        <p:spPr bwMode="auto">
          <a:xfrm>
            <a:off x="1225550" y="487680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1155" name="Rectangle 21"/>
          <p:cNvSpPr>
            <a:spLocks noChangeArrowheads="1"/>
          </p:cNvSpPr>
          <p:nvPr>
            <p:custDataLst>
              <p:tags r:id="rId18"/>
            </p:custDataLst>
          </p:nvPr>
        </p:nvSpPr>
        <p:spPr bwMode="auto">
          <a:xfrm>
            <a:off x="1973263" y="160338"/>
            <a:ext cx="5072062"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200">
                <a:solidFill>
                  <a:schemeClr val="tx2"/>
                </a:solidFill>
                <a:latin typeface="Times New Roman" pitchFamily="-106" charset="0"/>
              </a:rPr>
              <a:t>A </a:t>
            </a:r>
            <a:r>
              <a:rPr lang="en-US" sz="4200" i="1">
                <a:solidFill>
                  <a:schemeClr val="tx2"/>
                </a:solidFill>
                <a:latin typeface="Times New Roman" pitchFamily="-106" charset="0"/>
              </a:rPr>
              <a:t>Memorable</a:t>
            </a:r>
            <a:r>
              <a:rPr lang="en-US" sz="4200">
                <a:solidFill>
                  <a:schemeClr val="tx2"/>
                </a:solidFill>
                <a:latin typeface="Times New Roman" pitchFamily="-106" charset="0"/>
              </a:rPr>
              <a:t> Aside…</a:t>
            </a:r>
          </a:p>
        </p:txBody>
      </p:sp>
      <p:sp>
        <p:nvSpPr>
          <p:cNvPr id="91156" name="Text Box 22"/>
          <p:cNvSpPr txBox="1">
            <a:spLocks noChangeArrowheads="1"/>
          </p:cNvSpPr>
          <p:nvPr>
            <p:custDataLst>
              <p:tags r:id="rId19"/>
            </p:custDataLst>
          </p:nvPr>
        </p:nvSpPr>
        <p:spPr bwMode="auto">
          <a:xfrm>
            <a:off x="989013" y="5500688"/>
            <a:ext cx="1479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 clock cycle</a:t>
            </a:r>
          </a:p>
        </p:txBody>
      </p:sp>
      <p:sp>
        <p:nvSpPr>
          <p:cNvPr id="91157" name="Text Box 23"/>
          <p:cNvSpPr txBox="1">
            <a:spLocks noChangeArrowheads="1"/>
          </p:cNvSpPr>
          <p:nvPr>
            <p:custDataLst>
              <p:tags r:id="rId20"/>
            </p:custDataLst>
          </p:nvPr>
        </p:nvSpPr>
        <p:spPr bwMode="auto">
          <a:xfrm>
            <a:off x="4038600" y="5499100"/>
            <a:ext cx="1263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100 cycles</a:t>
            </a:r>
          </a:p>
        </p:txBody>
      </p:sp>
      <p:sp>
        <p:nvSpPr>
          <p:cNvPr id="91158" name="Text Box 24"/>
          <p:cNvSpPr txBox="1">
            <a:spLocks noChangeArrowheads="1"/>
          </p:cNvSpPr>
          <p:nvPr>
            <p:custDataLst>
              <p:tags r:id="rId21"/>
            </p:custDataLst>
          </p:nvPr>
        </p:nvSpPr>
        <p:spPr bwMode="auto">
          <a:xfrm>
            <a:off x="6927850" y="5499100"/>
            <a:ext cx="1222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7</a:t>
            </a:r>
            <a:r>
              <a:rPr lang="en-US" sz="1800">
                <a:latin typeface="Helvetica" pitchFamily="-106" charset="0"/>
              </a:rPr>
              <a:t> cycles</a:t>
            </a:r>
          </a:p>
        </p:txBody>
      </p:sp>
      <p:sp>
        <p:nvSpPr>
          <p:cNvPr id="91159" name="Text Box 25"/>
          <p:cNvSpPr txBox="1">
            <a:spLocks noChangeArrowheads="1"/>
          </p:cNvSpPr>
          <p:nvPr>
            <p:custDataLst>
              <p:tags r:id="rId22"/>
            </p:custDataLst>
          </p:nvPr>
        </p:nvSpPr>
        <p:spPr bwMode="auto">
          <a:xfrm>
            <a:off x="1231900" y="5867400"/>
            <a:ext cx="993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-9</a:t>
            </a:r>
            <a:r>
              <a:rPr lang="en-US" sz="1800">
                <a:latin typeface="Helvetica" pitchFamily="-106" charset="0"/>
              </a:rPr>
              <a:t> sec</a:t>
            </a:r>
          </a:p>
        </p:txBody>
      </p:sp>
      <p:sp>
        <p:nvSpPr>
          <p:cNvPr id="91160" name="Text Box 26"/>
          <p:cNvSpPr txBox="1">
            <a:spLocks noChangeArrowheads="1"/>
          </p:cNvSpPr>
          <p:nvPr>
            <p:custDataLst>
              <p:tags r:id="rId23"/>
            </p:custDataLst>
          </p:nvPr>
        </p:nvSpPr>
        <p:spPr bwMode="auto">
          <a:xfrm>
            <a:off x="4173538" y="5867400"/>
            <a:ext cx="993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-7</a:t>
            </a:r>
            <a:r>
              <a:rPr lang="en-US" sz="1800">
                <a:latin typeface="Helvetica" pitchFamily="-106" charset="0"/>
              </a:rPr>
              <a:t> sec</a:t>
            </a:r>
          </a:p>
        </p:txBody>
      </p:sp>
      <p:sp>
        <p:nvSpPr>
          <p:cNvPr id="91161" name="Text Box 27"/>
          <p:cNvSpPr txBox="1">
            <a:spLocks noChangeArrowheads="1"/>
          </p:cNvSpPr>
          <p:nvPr>
            <p:custDataLst>
              <p:tags r:id="rId24"/>
            </p:custDataLst>
          </p:nvPr>
        </p:nvSpPr>
        <p:spPr bwMode="auto">
          <a:xfrm>
            <a:off x="7042150" y="5867400"/>
            <a:ext cx="993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-2</a:t>
            </a:r>
            <a:r>
              <a:rPr lang="en-US" sz="1800">
                <a:latin typeface="Helvetica" pitchFamily="-106" charset="0"/>
              </a:rPr>
              <a:t> sec</a:t>
            </a:r>
          </a:p>
        </p:txBody>
      </p:sp>
      <p:sp>
        <p:nvSpPr>
          <p:cNvPr id="91162" name="Text Box 28"/>
          <p:cNvSpPr txBox="1">
            <a:spLocks noChangeArrowheads="1"/>
          </p:cNvSpPr>
          <p:nvPr>
            <p:custDataLst>
              <p:tags r:id="rId25"/>
            </p:custDataLst>
          </p:nvPr>
        </p:nvSpPr>
        <p:spPr bwMode="auto">
          <a:xfrm>
            <a:off x="144463" y="6172200"/>
            <a:ext cx="928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200">
                <a:solidFill>
                  <a:srgbClr val="B410CE"/>
                </a:solidFill>
                <a:latin typeface="Comic Sans MS" pitchFamily="-106" charset="0"/>
              </a:rPr>
              <a:t>If “cycle”</a:t>
            </a:r>
          </a:p>
          <a:p>
            <a:r>
              <a:rPr lang="en-US" sz="1200">
                <a:solidFill>
                  <a:srgbClr val="B410CE"/>
                </a:solidFill>
                <a:latin typeface="Comic Sans MS" pitchFamily="-106" charset="0"/>
              </a:rPr>
              <a:t>were 1 min</a:t>
            </a:r>
            <a:endParaRPr lang="en-US" sz="1200">
              <a:latin typeface="Comic Sans MS" pitchFamily="-106" charset="0"/>
            </a:endParaRPr>
          </a:p>
        </p:txBody>
      </p:sp>
      <p:sp>
        <p:nvSpPr>
          <p:cNvPr id="91163" name="Text Box 29"/>
          <p:cNvSpPr txBox="1">
            <a:spLocks noChangeArrowheads="1"/>
          </p:cNvSpPr>
          <p:nvPr>
            <p:custDataLst>
              <p:tags r:id="rId26"/>
            </p:custDataLst>
          </p:nvPr>
        </p:nvSpPr>
        <p:spPr bwMode="auto">
          <a:xfrm>
            <a:off x="1357313" y="6257925"/>
            <a:ext cx="742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solidFill>
                  <a:srgbClr val="B410CE"/>
                </a:solidFill>
                <a:latin typeface="Helvetica" pitchFamily="-106" charset="0"/>
              </a:rPr>
              <a:t>1 min</a:t>
            </a:r>
          </a:p>
        </p:txBody>
      </p:sp>
      <p:sp>
        <p:nvSpPr>
          <p:cNvPr id="91164" name="Text Box 30"/>
          <p:cNvSpPr txBox="1">
            <a:spLocks noChangeArrowheads="1"/>
          </p:cNvSpPr>
          <p:nvPr>
            <p:custDataLst>
              <p:tags r:id="rId27"/>
            </p:custDataLst>
          </p:nvPr>
        </p:nvSpPr>
        <p:spPr bwMode="auto">
          <a:xfrm>
            <a:off x="4102100" y="6257925"/>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solidFill>
                  <a:srgbClr val="B003D1"/>
                </a:solidFill>
                <a:latin typeface="Helvetica" pitchFamily="-106" charset="0"/>
              </a:rPr>
              <a:t>1.5 hours</a:t>
            </a:r>
          </a:p>
        </p:txBody>
      </p:sp>
      <p:sp>
        <p:nvSpPr>
          <p:cNvPr id="91165" name="Text Box 31"/>
          <p:cNvSpPr txBox="1">
            <a:spLocks noChangeArrowheads="1"/>
          </p:cNvSpPr>
          <p:nvPr>
            <p:custDataLst>
              <p:tags r:id="rId28"/>
            </p:custDataLst>
          </p:nvPr>
        </p:nvSpPr>
        <p:spPr bwMode="auto">
          <a:xfrm>
            <a:off x="169863" y="4876800"/>
            <a:ext cx="714375" cy="376238"/>
          </a:xfrm>
          <a:prstGeom prst="rect">
            <a:avLst/>
          </a:prstGeom>
          <a:noFill/>
          <a:ln w="9525">
            <a:solidFill>
              <a:srgbClr val="0A04E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Price</a:t>
            </a:r>
          </a:p>
        </p:txBody>
      </p:sp>
      <p:sp>
        <p:nvSpPr>
          <p:cNvPr id="91166" name="Text Box 32"/>
          <p:cNvSpPr txBox="1">
            <a:spLocks noChangeArrowheads="1"/>
          </p:cNvSpPr>
          <p:nvPr>
            <p:custDataLst>
              <p:tags r:id="rId29"/>
            </p:custDataLst>
          </p:nvPr>
        </p:nvSpPr>
        <p:spPr bwMode="auto">
          <a:xfrm>
            <a:off x="174625" y="5491163"/>
            <a:ext cx="7016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Time</a:t>
            </a:r>
          </a:p>
        </p:txBody>
      </p:sp>
      <p:sp>
        <p:nvSpPr>
          <p:cNvPr id="91167" name="Text Box 33"/>
          <p:cNvSpPr txBox="1">
            <a:spLocks noChangeArrowheads="1"/>
          </p:cNvSpPr>
          <p:nvPr>
            <p:custDataLst>
              <p:tags r:id="rId30"/>
            </p:custDataLst>
          </p:nvPr>
        </p:nvSpPr>
        <p:spPr bwMode="auto">
          <a:xfrm>
            <a:off x="219075" y="4357688"/>
            <a:ext cx="3354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~50 Registers of 8-32 bits each</a:t>
            </a:r>
          </a:p>
        </p:txBody>
      </p:sp>
      <p:grpSp>
        <p:nvGrpSpPr>
          <p:cNvPr id="91168" name="Group 34"/>
          <p:cNvGrpSpPr>
            <a:grpSpLocks/>
          </p:cNvGrpSpPr>
          <p:nvPr>
            <p:custDataLst>
              <p:tags r:id="rId31"/>
            </p:custDataLst>
          </p:nvPr>
        </p:nvGrpSpPr>
        <p:grpSpPr bwMode="auto">
          <a:xfrm>
            <a:off x="342900" y="3414713"/>
            <a:ext cx="477838" cy="493712"/>
            <a:chOff x="4015" y="3216"/>
            <a:chExt cx="301" cy="311"/>
          </a:xfrm>
        </p:grpSpPr>
        <p:sp>
          <p:nvSpPr>
            <p:cNvPr id="91235" name="Rectangle 35"/>
            <p:cNvSpPr>
              <a:spLocks noChangeArrowheads="1"/>
            </p:cNvSpPr>
            <p:nvPr>
              <p:custDataLst>
                <p:tags r:id="rId98"/>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1236" name="Freeform 36"/>
            <p:cNvSpPr>
              <a:spLocks/>
            </p:cNvSpPr>
            <p:nvPr>
              <p:custDataLst>
                <p:tags r:id="rId99"/>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1237" name="Rectangle 37"/>
            <p:cNvSpPr>
              <a:spLocks noChangeArrowheads="1"/>
            </p:cNvSpPr>
            <p:nvPr>
              <p:custDataLst>
                <p:tags r:id="rId100"/>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1238" name="Line 38"/>
            <p:cNvSpPr>
              <a:spLocks noChangeShapeType="1"/>
            </p:cNvSpPr>
            <p:nvPr>
              <p:custDataLst>
                <p:tags r:id="rId101"/>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39" name="Line 39"/>
            <p:cNvSpPr>
              <a:spLocks noChangeShapeType="1"/>
            </p:cNvSpPr>
            <p:nvPr>
              <p:custDataLst>
                <p:tags r:id="rId102"/>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40" name="Rectangle 40"/>
            <p:cNvSpPr>
              <a:spLocks noChangeArrowheads="1"/>
            </p:cNvSpPr>
            <p:nvPr>
              <p:custDataLst>
                <p:tags r:id="rId103"/>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1241" name="Rectangle 41"/>
            <p:cNvSpPr>
              <a:spLocks noChangeArrowheads="1"/>
            </p:cNvSpPr>
            <p:nvPr>
              <p:custDataLst>
                <p:tags r:id="rId104"/>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91169" name="Text Box 42"/>
          <p:cNvSpPr txBox="1">
            <a:spLocks noChangeArrowheads="1"/>
          </p:cNvSpPr>
          <p:nvPr>
            <p:custDataLst>
              <p:tags r:id="rId32"/>
            </p:custDataLst>
          </p:nvPr>
        </p:nvSpPr>
        <p:spPr bwMode="auto">
          <a:xfrm>
            <a:off x="498475" y="2997200"/>
            <a:ext cx="271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Comic Sans MS" pitchFamily="-106" charset="0"/>
              </a:rPr>
              <a:t>An 8-bit register: 8 flip-flops</a:t>
            </a:r>
          </a:p>
        </p:txBody>
      </p:sp>
      <p:grpSp>
        <p:nvGrpSpPr>
          <p:cNvPr id="91170" name="Group 43"/>
          <p:cNvGrpSpPr>
            <a:grpSpLocks/>
          </p:cNvGrpSpPr>
          <p:nvPr>
            <p:custDataLst>
              <p:tags r:id="rId33"/>
            </p:custDataLst>
          </p:nvPr>
        </p:nvGrpSpPr>
        <p:grpSpPr bwMode="auto">
          <a:xfrm>
            <a:off x="708025" y="3414713"/>
            <a:ext cx="477838" cy="493712"/>
            <a:chOff x="4015" y="3216"/>
            <a:chExt cx="301" cy="311"/>
          </a:xfrm>
        </p:grpSpPr>
        <p:sp>
          <p:nvSpPr>
            <p:cNvPr id="91228" name="Rectangle 44"/>
            <p:cNvSpPr>
              <a:spLocks noChangeArrowheads="1"/>
            </p:cNvSpPr>
            <p:nvPr>
              <p:custDataLst>
                <p:tags r:id="rId91"/>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1229" name="Freeform 45"/>
            <p:cNvSpPr>
              <a:spLocks/>
            </p:cNvSpPr>
            <p:nvPr>
              <p:custDataLst>
                <p:tags r:id="rId92"/>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1230" name="Rectangle 46"/>
            <p:cNvSpPr>
              <a:spLocks noChangeArrowheads="1"/>
            </p:cNvSpPr>
            <p:nvPr>
              <p:custDataLst>
                <p:tags r:id="rId93"/>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1231" name="Line 47"/>
            <p:cNvSpPr>
              <a:spLocks noChangeShapeType="1"/>
            </p:cNvSpPr>
            <p:nvPr>
              <p:custDataLst>
                <p:tags r:id="rId94"/>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32" name="Line 48"/>
            <p:cNvSpPr>
              <a:spLocks noChangeShapeType="1"/>
            </p:cNvSpPr>
            <p:nvPr>
              <p:custDataLst>
                <p:tags r:id="rId95"/>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33" name="Rectangle 49"/>
            <p:cNvSpPr>
              <a:spLocks noChangeArrowheads="1"/>
            </p:cNvSpPr>
            <p:nvPr>
              <p:custDataLst>
                <p:tags r:id="rId96"/>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1234" name="Rectangle 50"/>
            <p:cNvSpPr>
              <a:spLocks noChangeArrowheads="1"/>
            </p:cNvSpPr>
            <p:nvPr>
              <p:custDataLst>
                <p:tags r:id="rId97"/>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1171" name="Group 51"/>
          <p:cNvGrpSpPr>
            <a:grpSpLocks/>
          </p:cNvGrpSpPr>
          <p:nvPr>
            <p:custDataLst>
              <p:tags r:id="rId34"/>
            </p:custDataLst>
          </p:nvPr>
        </p:nvGrpSpPr>
        <p:grpSpPr bwMode="auto">
          <a:xfrm>
            <a:off x="1073150" y="3421063"/>
            <a:ext cx="477838" cy="493712"/>
            <a:chOff x="4015" y="3216"/>
            <a:chExt cx="301" cy="311"/>
          </a:xfrm>
        </p:grpSpPr>
        <p:sp>
          <p:nvSpPr>
            <p:cNvPr id="91221" name="Rectangle 52"/>
            <p:cNvSpPr>
              <a:spLocks noChangeArrowheads="1"/>
            </p:cNvSpPr>
            <p:nvPr>
              <p:custDataLst>
                <p:tags r:id="rId84"/>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1222" name="Freeform 53"/>
            <p:cNvSpPr>
              <a:spLocks/>
            </p:cNvSpPr>
            <p:nvPr>
              <p:custDataLst>
                <p:tags r:id="rId85"/>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1223" name="Rectangle 54"/>
            <p:cNvSpPr>
              <a:spLocks noChangeArrowheads="1"/>
            </p:cNvSpPr>
            <p:nvPr>
              <p:custDataLst>
                <p:tags r:id="rId86"/>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1224" name="Line 55"/>
            <p:cNvSpPr>
              <a:spLocks noChangeShapeType="1"/>
            </p:cNvSpPr>
            <p:nvPr>
              <p:custDataLst>
                <p:tags r:id="rId87"/>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25" name="Line 56"/>
            <p:cNvSpPr>
              <a:spLocks noChangeShapeType="1"/>
            </p:cNvSpPr>
            <p:nvPr>
              <p:custDataLst>
                <p:tags r:id="rId88"/>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26" name="Rectangle 57"/>
            <p:cNvSpPr>
              <a:spLocks noChangeArrowheads="1"/>
            </p:cNvSpPr>
            <p:nvPr>
              <p:custDataLst>
                <p:tags r:id="rId89"/>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1227" name="Rectangle 58"/>
            <p:cNvSpPr>
              <a:spLocks noChangeArrowheads="1"/>
            </p:cNvSpPr>
            <p:nvPr>
              <p:custDataLst>
                <p:tags r:id="rId90"/>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1172" name="Group 59"/>
          <p:cNvGrpSpPr>
            <a:grpSpLocks/>
          </p:cNvGrpSpPr>
          <p:nvPr>
            <p:custDataLst>
              <p:tags r:id="rId35"/>
            </p:custDataLst>
          </p:nvPr>
        </p:nvGrpSpPr>
        <p:grpSpPr bwMode="auto">
          <a:xfrm>
            <a:off x="1438275" y="3421063"/>
            <a:ext cx="477838" cy="493712"/>
            <a:chOff x="4015" y="3216"/>
            <a:chExt cx="301" cy="311"/>
          </a:xfrm>
        </p:grpSpPr>
        <p:sp>
          <p:nvSpPr>
            <p:cNvPr id="91214" name="Rectangle 60"/>
            <p:cNvSpPr>
              <a:spLocks noChangeArrowheads="1"/>
            </p:cNvSpPr>
            <p:nvPr>
              <p:custDataLst>
                <p:tags r:id="rId77"/>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1215" name="Freeform 61"/>
            <p:cNvSpPr>
              <a:spLocks/>
            </p:cNvSpPr>
            <p:nvPr>
              <p:custDataLst>
                <p:tags r:id="rId78"/>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1216" name="Rectangle 62"/>
            <p:cNvSpPr>
              <a:spLocks noChangeArrowheads="1"/>
            </p:cNvSpPr>
            <p:nvPr>
              <p:custDataLst>
                <p:tags r:id="rId79"/>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1217" name="Line 63"/>
            <p:cNvSpPr>
              <a:spLocks noChangeShapeType="1"/>
            </p:cNvSpPr>
            <p:nvPr>
              <p:custDataLst>
                <p:tags r:id="rId80"/>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18" name="Line 64"/>
            <p:cNvSpPr>
              <a:spLocks noChangeShapeType="1"/>
            </p:cNvSpPr>
            <p:nvPr>
              <p:custDataLst>
                <p:tags r:id="rId81"/>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19" name="Rectangle 65"/>
            <p:cNvSpPr>
              <a:spLocks noChangeArrowheads="1"/>
            </p:cNvSpPr>
            <p:nvPr>
              <p:custDataLst>
                <p:tags r:id="rId82"/>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1220" name="Rectangle 66"/>
            <p:cNvSpPr>
              <a:spLocks noChangeArrowheads="1"/>
            </p:cNvSpPr>
            <p:nvPr>
              <p:custDataLst>
                <p:tags r:id="rId83"/>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1173" name="Group 67"/>
          <p:cNvGrpSpPr>
            <a:grpSpLocks/>
          </p:cNvGrpSpPr>
          <p:nvPr>
            <p:custDataLst>
              <p:tags r:id="rId36"/>
            </p:custDataLst>
          </p:nvPr>
        </p:nvGrpSpPr>
        <p:grpSpPr bwMode="auto">
          <a:xfrm>
            <a:off x="1800225" y="3422650"/>
            <a:ext cx="477838" cy="493713"/>
            <a:chOff x="4015" y="3216"/>
            <a:chExt cx="301" cy="311"/>
          </a:xfrm>
        </p:grpSpPr>
        <p:sp>
          <p:nvSpPr>
            <p:cNvPr id="91207" name="Rectangle 68"/>
            <p:cNvSpPr>
              <a:spLocks noChangeArrowheads="1"/>
            </p:cNvSpPr>
            <p:nvPr>
              <p:custDataLst>
                <p:tags r:id="rId70"/>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1208" name="Freeform 69"/>
            <p:cNvSpPr>
              <a:spLocks/>
            </p:cNvSpPr>
            <p:nvPr>
              <p:custDataLst>
                <p:tags r:id="rId71"/>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1209" name="Rectangle 70"/>
            <p:cNvSpPr>
              <a:spLocks noChangeArrowheads="1"/>
            </p:cNvSpPr>
            <p:nvPr>
              <p:custDataLst>
                <p:tags r:id="rId72"/>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1210" name="Line 71"/>
            <p:cNvSpPr>
              <a:spLocks noChangeShapeType="1"/>
            </p:cNvSpPr>
            <p:nvPr>
              <p:custDataLst>
                <p:tags r:id="rId73"/>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11" name="Line 72"/>
            <p:cNvSpPr>
              <a:spLocks noChangeShapeType="1"/>
            </p:cNvSpPr>
            <p:nvPr>
              <p:custDataLst>
                <p:tags r:id="rId74"/>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12" name="Rectangle 73"/>
            <p:cNvSpPr>
              <a:spLocks noChangeArrowheads="1"/>
            </p:cNvSpPr>
            <p:nvPr>
              <p:custDataLst>
                <p:tags r:id="rId75"/>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1213" name="Rectangle 74"/>
            <p:cNvSpPr>
              <a:spLocks noChangeArrowheads="1"/>
            </p:cNvSpPr>
            <p:nvPr>
              <p:custDataLst>
                <p:tags r:id="rId76"/>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1174" name="Group 75"/>
          <p:cNvGrpSpPr>
            <a:grpSpLocks/>
          </p:cNvGrpSpPr>
          <p:nvPr>
            <p:custDataLst>
              <p:tags r:id="rId37"/>
            </p:custDataLst>
          </p:nvPr>
        </p:nvGrpSpPr>
        <p:grpSpPr bwMode="auto">
          <a:xfrm>
            <a:off x="2165350" y="3422650"/>
            <a:ext cx="477838" cy="493713"/>
            <a:chOff x="4015" y="3216"/>
            <a:chExt cx="301" cy="311"/>
          </a:xfrm>
        </p:grpSpPr>
        <p:sp>
          <p:nvSpPr>
            <p:cNvPr id="91200" name="Rectangle 76"/>
            <p:cNvSpPr>
              <a:spLocks noChangeArrowheads="1"/>
            </p:cNvSpPr>
            <p:nvPr>
              <p:custDataLst>
                <p:tags r:id="rId63"/>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1201" name="Freeform 77"/>
            <p:cNvSpPr>
              <a:spLocks/>
            </p:cNvSpPr>
            <p:nvPr>
              <p:custDataLst>
                <p:tags r:id="rId64"/>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1202" name="Rectangle 78"/>
            <p:cNvSpPr>
              <a:spLocks noChangeArrowheads="1"/>
            </p:cNvSpPr>
            <p:nvPr>
              <p:custDataLst>
                <p:tags r:id="rId65"/>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1203" name="Line 79"/>
            <p:cNvSpPr>
              <a:spLocks noChangeShapeType="1"/>
            </p:cNvSpPr>
            <p:nvPr>
              <p:custDataLst>
                <p:tags r:id="rId66"/>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04" name="Line 80"/>
            <p:cNvSpPr>
              <a:spLocks noChangeShapeType="1"/>
            </p:cNvSpPr>
            <p:nvPr>
              <p:custDataLst>
                <p:tags r:id="rId67"/>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05" name="Rectangle 81"/>
            <p:cNvSpPr>
              <a:spLocks noChangeArrowheads="1"/>
            </p:cNvSpPr>
            <p:nvPr>
              <p:custDataLst>
                <p:tags r:id="rId68"/>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1206" name="Rectangle 82"/>
            <p:cNvSpPr>
              <a:spLocks noChangeArrowheads="1"/>
            </p:cNvSpPr>
            <p:nvPr>
              <p:custDataLst>
                <p:tags r:id="rId69"/>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1175" name="Group 83"/>
          <p:cNvGrpSpPr>
            <a:grpSpLocks/>
          </p:cNvGrpSpPr>
          <p:nvPr>
            <p:custDataLst>
              <p:tags r:id="rId38"/>
            </p:custDataLst>
          </p:nvPr>
        </p:nvGrpSpPr>
        <p:grpSpPr bwMode="auto">
          <a:xfrm>
            <a:off x="2530475" y="3429000"/>
            <a:ext cx="477838" cy="493713"/>
            <a:chOff x="4015" y="3216"/>
            <a:chExt cx="301" cy="311"/>
          </a:xfrm>
        </p:grpSpPr>
        <p:sp>
          <p:nvSpPr>
            <p:cNvPr id="91193" name="Rectangle 84"/>
            <p:cNvSpPr>
              <a:spLocks noChangeArrowheads="1"/>
            </p:cNvSpPr>
            <p:nvPr>
              <p:custDataLst>
                <p:tags r:id="rId56"/>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1194" name="Freeform 85"/>
            <p:cNvSpPr>
              <a:spLocks/>
            </p:cNvSpPr>
            <p:nvPr>
              <p:custDataLst>
                <p:tags r:id="rId57"/>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1195" name="Rectangle 86"/>
            <p:cNvSpPr>
              <a:spLocks noChangeArrowheads="1"/>
            </p:cNvSpPr>
            <p:nvPr>
              <p:custDataLst>
                <p:tags r:id="rId58"/>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1196" name="Line 87"/>
            <p:cNvSpPr>
              <a:spLocks noChangeShapeType="1"/>
            </p:cNvSpPr>
            <p:nvPr>
              <p:custDataLst>
                <p:tags r:id="rId59"/>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97" name="Line 88"/>
            <p:cNvSpPr>
              <a:spLocks noChangeShapeType="1"/>
            </p:cNvSpPr>
            <p:nvPr>
              <p:custDataLst>
                <p:tags r:id="rId60"/>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98" name="Rectangle 89"/>
            <p:cNvSpPr>
              <a:spLocks noChangeArrowheads="1"/>
            </p:cNvSpPr>
            <p:nvPr>
              <p:custDataLst>
                <p:tags r:id="rId61"/>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1199" name="Rectangle 90"/>
            <p:cNvSpPr>
              <a:spLocks noChangeArrowheads="1"/>
            </p:cNvSpPr>
            <p:nvPr>
              <p:custDataLst>
                <p:tags r:id="rId62"/>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1176" name="Group 91"/>
          <p:cNvGrpSpPr>
            <a:grpSpLocks/>
          </p:cNvGrpSpPr>
          <p:nvPr>
            <p:custDataLst>
              <p:tags r:id="rId39"/>
            </p:custDataLst>
          </p:nvPr>
        </p:nvGrpSpPr>
        <p:grpSpPr bwMode="auto">
          <a:xfrm>
            <a:off x="2895600" y="3429000"/>
            <a:ext cx="477838" cy="493713"/>
            <a:chOff x="4015" y="3216"/>
            <a:chExt cx="301" cy="311"/>
          </a:xfrm>
        </p:grpSpPr>
        <p:sp>
          <p:nvSpPr>
            <p:cNvPr id="91186" name="Rectangle 92"/>
            <p:cNvSpPr>
              <a:spLocks noChangeArrowheads="1"/>
            </p:cNvSpPr>
            <p:nvPr>
              <p:custDataLst>
                <p:tags r:id="rId49"/>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1187" name="Freeform 93"/>
            <p:cNvSpPr>
              <a:spLocks/>
            </p:cNvSpPr>
            <p:nvPr>
              <p:custDataLst>
                <p:tags r:id="rId50"/>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1188" name="Rectangle 94"/>
            <p:cNvSpPr>
              <a:spLocks noChangeArrowheads="1"/>
            </p:cNvSpPr>
            <p:nvPr>
              <p:custDataLst>
                <p:tags r:id="rId51"/>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1189" name="Line 95"/>
            <p:cNvSpPr>
              <a:spLocks noChangeShapeType="1"/>
            </p:cNvSpPr>
            <p:nvPr>
              <p:custDataLst>
                <p:tags r:id="rId52"/>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90" name="Line 96"/>
            <p:cNvSpPr>
              <a:spLocks noChangeShapeType="1"/>
            </p:cNvSpPr>
            <p:nvPr>
              <p:custDataLst>
                <p:tags r:id="rId53"/>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91" name="Rectangle 97"/>
            <p:cNvSpPr>
              <a:spLocks noChangeArrowheads="1"/>
            </p:cNvSpPr>
            <p:nvPr>
              <p:custDataLst>
                <p:tags r:id="rId54"/>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1192" name="Rectangle 98"/>
            <p:cNvSpPr>
              <a:spLocks noChangeArrowheads="1"/>
            </p:cNvSpPr>
            <p:nvPr>
              <p:custDataLst>
                <p:tags r:id="rId55"/>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91177" name="Rectangle 99"/>
          <p:cNvSpPr>
            <a:spLocks noChangeArrowheads="1"/>
          </p:cNvSpPr>
          <p:nvPr>
            <p:custDataLst>
              <p:tags r:id="rId40"/>
            </p:custDataLst>
          </p:nvPr>
        </p:nvSpPr>
        <p:spPr bwMode="auto">
          <a:xfrm>
            <a:off x="312738" y="3335338"/>
            <a:ext cx="3048000" cy="677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1178" name="Freeform 100"/>
          <p:cNvSpPr>
            <a:spLocks/>
          </p:cNvSpPr>
          <p:nvPr>
            <p:custDataLst>
              <p:tags r:id="rId41"/>
            </p:custDataLst>
          </p:nvPr>
        </p:nvSpPr>
        <p:spPr bwMode="auto">
          <a:xfrm>
            <a:off x="355600" y="2687638"/>
            <a:ext cx="541338" cy="614362"/>
          </a:xfrm>
          <a:custGeom>
            <a:avLst/>
            <a:gdLst>
              <a:gd name="T0" fmla="*/ 2147483647 w 341"/>
              <a:gd name="T1" fmla="*/ 2147483647 h 387"/>
              <a:gd name="T2" fmla="*/ 2147483647 w 341"/>
              <a:gd name="T3" fmla="*/ 2147483647 h 387"/>
              <a:gd name="T4" fmla="*/ 2147483647 w 341"/>
              <a:gd name="T5" fmla="*/ 2147483647 h 387"/>
              <a:gd name="T6" fmla="*/ 0 w 341"/>
              <a:gd name="T7" fmla="*/ 2147483647 h 387"/>
              <a:gd name="T8" fmla="*/ 2147483647 w 341"/>
              <a:gd name="T9" fmla="*/ 2147483647 h 387"/>
              <a:gd name="T10" fmla="*/ 2147483647 w 341"/>
              <a:gd name="T11" fmla="*/ 2147483647 h 387"/>
              <a:gd name="T12" fmla="*/ 2147483647 w 341"/>
              <a:gd name="T13" fmla="*/ 2147483647 h 387"/>
              <a:gd name="T14" fmla="*/ 0 60000 65536"/>
              <a:gd name="T15" fmla="*/ 0 60000 65536"/>
              <a:gd name="T16" fmla="*/ 0 60000 65536"/>
              <a:gd name="T17" fmla="*/ 0 60000 65536"/>
              <a:gd name="T18" fmla="*/ 0 60000 65536"/>
              <a:gd name="T19" fmla="*/ 0 60000 65536"/>
              <a:gd name="T20" fmla="*/ 0 60000 65536"/>
              <a:gd name="T21" fmla="*/ 0 w 341"/>
              <a:gd name="T22" fmla="*/ 0 h 387"/>
              <a:gd name="T23" fmla="*/ 341 w 341"/>
              <a:gd name="T24" fmla="*/ 387 h 3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1" h="387">
                <a:moveTo>
                  <a:pt x="341" y="24"/>
                </a:moveTo>
                <a:cubicBezTo>
                  <a:pt x="264" y="0"/>
                  <a:pt x="306" y="11"/>
                  <a:pt x="128" y="24"/>
                </a:cubicBezTo>
                <a:cubicBezTo>
                  <a:pt x="105" y="25"/>
                  <a:pt x="64" y="46"/>
                  <a:pt x="64" y="46"/>
                </a:cubicBezTo>
                <a:cubicBezTo>
                  <a:pt x="16" y="75"/>
                  <a:pt x="16" y="141"/>
                  <a:pt x="0" y="190"/>
                </a:cubicBezTo>
                <a:cubicBezTo>
                  <a:pt x="3" y="256"/>
                  <a:pt x="6" y="283"/>
                  <a:pt x="27" y="339"/>
                </a:cubicBezTo>
                <a:cubicBezTo>
                  <a:pt x="28" y="349"/>
                  <a:pt x="29" y="360"/>
                  <a:pt x="32" y="371"/>
                </a:cubicBezTo>
                <a:cubicBezTo>
                  <a:pt x="33" y="376"/>
                  <a:pt x="37" y="387"/>
                  <a:pt x="37" y="387"/>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1179" name="Text Box 101"/>
          <p:cNvSpPr txBox="1">
            <a:spLocks noChangeArrowheads="1"/>
          </p:cNvSpPr>
          <p:nvPr>
            <p:custDataLst>
              <p:tags r:id="rId42"/>
            </p:custDataLst>
          </p:nvPr>
        </p:nvSpPr>
        <p:spPr bwMode="auto">
          <a:xfrm>
            <a:off x="7315200" y="624840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FF071B"/>
                </a:solidFill>
              </a:rPr>
              <a:t>?</a:t>
            </a:r>
          </a:p>
        </p:txBody>
      </p:sp>
      <p:pic>
        <p:nvPicPr>
          <p:cNvPr id="91180" name="Picture 102" descr="Picture 5"/>
          <p:cNvPicPr>
            <a:picLocks noChangeAspect="1" noChangeArrowheads="1"/>
          </p:cNvPicPr>
          <p:nvPr>
            <p:custDataLst>
              <p:tags r:id="rId43"/>
            </p:custDataLst>
          </p:nvPr>
        </p:nvPicPr>
        <p:blipFill>
          <a:blip r:embed="rId108">
            <a:extLst>
              <a:ext uri="{28A0092B-C50C-407E-A947-70E740481C1C}">
                <a14:useLocalDpi xmlns:a14="http://schemas.microsoft.com/office/drawing/2010/main" val="0"/>
              </a:ext>
            </a:extLst>
          </a:blip>
          <a:srcRect/>
          <a:stretch>
            <a:fillRect/>
          </a:stretch>
        </p:blipFill>
        <p:spPr bwMode="auto">
          <a:xfrm>
            <a:off x="5943600" y="1981200"/>
            <a:ext cx="286861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81" name="Rectangle 103"/>
          <p:cNvSpPr>
            <a:spLocks noChangeArrowheads="1"/>
          </p:cNvSpPr>
          <p:nvPr>
            <p:custDataLst>
              <p:tags r:id="rId44"/>
            </p:custDataLst>
          </p:nvPr>
        </p:nvSpPr>
        <p:spPr bwMode="auto">
          <a:xfrm>
            <a:off x="3878263" y="19573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1182" name="Text Box 104"/>
          <p:cNvSpPr txBox="1">
            <a:spLocks noChangeArrowheads="1"/>
          </p:cNvSpPr>
          <p:nvPr>
            <p:custDataLst>
              <p:tags r:id="rId45"/>
            </p:custDataLst>
          </p:nvPr>
        </p:nvSpPr>
        <p:spPr bwMode="auto">
          <a:xfrm>
            <a:off x="750888" y="1285875"/>
            <a:ext cx="1839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CPU = </a:t>
            </a:r>
            <a:r>
              <a:rPr lang="en-US" sz="1800">
                <a:solidFill>
                  <a:srgbClr val="B410CE"/>
                </a:solidFill>
                <a:latin typeface="Helvetica" pitchFamily="-106" charset="0"/>
              </a:rPr>
              <a:t>"on-chip"</a:t>
            </a:r>
            <a:endParaRPr lang="en-US" sz="1800">
              <a:latin typeface="Courier" pitchFamily="-106" charset="0"/>
            </a:endParaRPr>
          </a:p>
        </p:txBody>
      </p:sp>
      <p:sp>
        <p:nvSpPr>
          <p:cNvPr id="91183" name="Text Box 105"/>
          <p:cNvSpPr txBox="1">
            <a:spLocks noChangeArrowheads="1"/>
          </p:cNvSpPr>
          <p:nvPr>
            <p:custDataLst>
              <p:tags r:id="rId46"/>
            </p:custDataLst>
          </p:nvPr>
        </p:nvSpPr>
        <p:spPr bwMode="auto">
          <a:xfrm>
            <a:off x="3810000" y="1219200"/>
            <a:ext cx="156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Main Memory</a:t>
            </a:r>
          </a:p>
          <a:p>
            <a:r>
              <a:rPr lang="en-US" sz="1800">
                <a:latin typeface="Helvetica" pitchFamily="-106" charset="0"/>
              </a:rPr>
              <a:t> </a:t>
            </a:r>
            <a:r>
              <a:rPr lang="en-US" sz="1800">
                <a:solidFill>
                  <a:srgbClr val="B410CE"/>
                </a:solidFill>
                <a:latin typeface="Helvetica" pitchFamily="-106" charset="0"/>
              </a:rPr>
              <a:t>("real" RAM)</a:t>
            </a:r>
            <a:endParaRPr lang="en-US" sz="1800">
              <a:latin typeface="Courier" pitchFamily="-106" charset="0"/>
            </a:endParaRPr>
          </a:p>
        </p:txBody>
      </p:sp>
      <p:sp>
        <p:nvSpPr>
          <p:cNvPr id="91184" name="Text Box 106"/>
          <p:cNvSpPr txBox="1">
            <a:spLocks noChangeArrowheads="1"/>
          </p:cNvSpPr>
          <p:nvPr>
            <p:custDataLst>
              <p:tags r:id="rId47"/>
            </p:custDataLst>
          </p:nvPr>
        </p:nvSpPr>
        <p:spPr bwMode="auto">
          <a:xfrm>
            <a:off x="6475413" y="1274763"/>
            <a:ext cx="2001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Disk Drive</a:t>
            </a:r>
          </a:p>
          <a:p>
            <a:r>
              <a:rPr lang="en-US" sz="1800">
                <a:latin typeface="Helvetica" pitchFamily="-106" charset="0"/>
              </a:rPr>
              <a:t> </a:t>
            </a:r>
            <a:r>
              <a:rPr lang="en-US" sz="1800">
                <a:solidFill>
                  <a:srgbClr val="B410CE"/>
                </a:solidFill>
                <a:latin typeface="Helvetica" pitchFamily="-106" charset="0"/>
              </a:rPr>
              <a:t>magnetic storage</a:t>
            </a:r>
            <a:endParaRPr lang="en-US" sz="1800">
              <a:solidFill>
                <a:srgbClr val="B410CE"/>
              </a:solidFill>
              <a:latin typeface="Courier" pitchFamily="-106" charset="0"/>
            </a:endParaRPr>
          </a:p>
        </p:txBody>
      </p:sp>
      <p:sp>
        <p:nvSpPr>
          <p:cNvPr id="91185" name="Text Box 107"/>
          <p:cNvSpPr txBox="1">
            <a:spLocks noChangeArrowheads="1"/>
          </p:cNvSpPr>
          <p:nvPr>
            <p:custDataLst>
              <p:tags r:id="rId48"/>
            </p:custDataLst>
          </p:nvPr>
        </p:nvSpPr>
        <p:spPr bwMode="auto">
          <a:xfrm>
            <a:off x="444500" y="1565275"/>
            <a:ext cx="2586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Central Processing Unit</a:t>
            </a:r>
            <a:endParaRPr lang="en-US" sz="1800">
              <a:latin typeface="Courier" pitchFamily="-106" charset="0"/>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2" name="Group 2"/>
          <p:cNvGrpSpPr>
            <a:grpSpLocks/>
          </p:cNvGrpSpPr>
          <p:nvPr>
            <p:custDataLst>
              <p:tags r:id="rId1"/>
            </p:custDataLst>
          </p:nvPr>
        </p:nvGrpSpPr>
        <p:grpSpPr bwMode="auto">
          <a:xfrm>
            <a:off x="533400" y="990600"/>
            <a:ext cx="8218488" cy="180975"/>
            <a:chOff x="295" y="1311"/>
            <a:chExt cx="5177" cy="114"/>
          </a:xfrm>
        </p:grpSpPr>
        <p:sp>
          <p:nvSpPr>
            <p:cNvPr id="92265" name="Rectangle 3"/>
            <p:cNvSpPr>
              <a:spLocks noChangeArrowheads="1"/>
            </p:cNvSpPr>
            <p:nvPr>
              <p:custDataLst>
                <p:tags r:id="rId10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2266" name="Rectangle 4"/>
            <p:cNvSpPr>
              <a:spLocks noChangeArrowheads="1"/>
            </p:cNvSpPr>
            <p:nvPr>
              <p:custDataLst>
                <p:tags r:id="rId10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2163" name="Rectangle 5"/>
          <p:cNvSpPr>
            <a:spLocks noChangeArrowheads="1"/>
          </p:cNvSpPr>
          <p:nvPr>
            <p:custDataLst>
              <p:tags r:id="rId2"/>
            </p:custDataLst>
          </p:nvPr>
        </p:nvSpPr>
        <p:spPr bwMode="auto">
          <a:xfrm>
            <a:off x="838200" y="1981200"/>
            <a:ext cx="1600200" cy="914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164" name="Rectangle 6"/>
          <p:cNvSpPr>
            <a:spLocks noChangeArrowheads="1"/>
          </p:cNvSpPr>
          <p:nvPr>
            <p:custDataLst>
              <p:tags r:id="rId3"/>
            </p:custDataLst>
          </p:nvPr>
        </p:nvSpPr>
        <p:spPr bwMode="auto">
          <a:xfrm>
            <a:off x="3878263" y="1957388"/>
            <a:ext cx="144780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165" name="Rectangle 7"/>
          <p:cNvSpPr>
            <a:spLocks noChangeArrowheads="1"/>
          </p:cNvSpPr>
          <p:nvPr>
            <p:custDataLst>
              <p:tags r:id="rId4"/>
            </p:custDataLst>
          </p:nvPr>
        </p:nvSpPr>
        <p:spPr bwMode="auto">
          <a:xfrm>
            <a:off x="3878263" y="21859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2166" name="Rectangle 8"/>
          <p:cNvSpPr>
            <a:spLocks noChangeArrowheads="1"/>
          </p:cNvSpPr>
          <p:nvPr>
            <p:custDataLst>
              <p:tags r:id="rId5"/>
            </p:custDataLst>
          </p:nvPr>
        </p:nvSpPr>
        <p:spPr bwMode="auto">
          <a:xfrm>
            <a:off x="3878263" y="24145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2167" name="Rectangle 9"/>
          <p:cNvSpPr>
            <a:spLocks noChangeArrowheads="1"/>
          </p:cNvSpPr>
          <p:nvPr>
            <p:custDataLst>
              <p:tags r:id="rId6"/>
            </p:custDataLst>
          </p:nvPr>
        </p:nvSpPr>
        <p:spPr bwMode="auto">
          <a:xfrm>
            <a:off x="3878263" y="26431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2168" name="Rectangle 10"/>
          <p:cNvSpPr>
            <a:spLocks noChangeArrowheads="1"/>
          </p:cNvSpPr>
          <p:nvPr>
            <p:custDataLst>
              <p:tags r:id="rId7"/>
            </p:custDataLst>
          </p:nvPr>
        </p:nvSpPr>
        <p:spPr bwMode="auto">
          <a:xfrm>
            <a:off x="914400" y="2590800"/>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2169" name="Rectangle 11"/>
          <p:cNvSpPr>
            <a:spLocks noChangeArrowheads="1"/>
          </p:cNvSpPr>
          <p:nvPr>
            <p:custDataLst>
              <p:tags r:id="rId8"/>
            </p:custDataLst>
          </p:nvPr>
        </p:nvSpPr>
        <p:spPr bwMode="auto">
          <a:xfrm>
            <a:off x="914400" y="2286000"/>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2170" name="Rectangle 12"/>
          <p:cNvSpPr>
            <a:spLocks noChangeArrowheads="1"/>
          </p:cNvSpPr>
          <p:nvPr>
            <p:custDataLst>
              <p:tags r:id="rId9"/>
            </p:custDataLst>
          </p:nvPr>
        </p:nvSpPr>
        <p:spPr bwMode="auto">
          <a:xfrm>
            <a:off x="3878263" y="39385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2171" name="Text Box 13"/>
          <p:cNvSpPr txBox="1">
            <a:spLocks noChangeArrowheads="1"/>
          </p:cNvSpPr>
          <p:nvPr>
            <p:custDataLst>
              <p:tags r:id="rId10"/>
            </p:custDataLst>
          </p:nvPr>
        </p:nvSpPr>
        <p:spPr bwMode="auto">
          <a:xfrm>
            <a:off x="3919538" y="4267200"/>
            <a:ext cx="137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8 billion bits</a:t>
            </a:r>
          </a:p>
        </p:txBody>
      </p:sp>
      <p:sp>
        <p:nvSpPr>
          <p:cNvPr id="92172" name="Text Box 14"/>
          <p:cNvSpPr txBox="1">
            <a:spLocks noChangeArrowheads="1"/>
          </p:cNvSpPr>
          <p:nvPr>
            <p:custDataLst>
              <p:tags r:id="rId11"/>
            </p:custDataLst>
          </p:nvPr>
        </p:nvSpPr>
        <p:spPr bwMode="auto">
          <a:xfrm>
            <a:off x="6092825" y="4267200"/>
            <a:ext cx="26368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800 billion bits (or more)</a:t>
            </a:r>
          </a:p>
        </p:txBody>
      </p:sp>
      <p:sp>
        <p:nvSpPr>
          <p:cNvPr id="92173" name="Text Box 15"/>
          <p:cNvSpPr txBox="1">
            <a:spLocks noChangeArrowheads="1"/>
          </p:cNvSpPr>
          <p:nvPr>
            <p:custDataLst>
              <p:tags r:id="rId12"/>
            </p:custDataLst>
          </p:nvPr>
        </p:nvSpPr>
        <p:spPr bwMode="auto">
          <a:xfrm>
            <a:off x="3830638" y="4570413"/>
            <a:ext cx="15700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 billion bytes</a:t>
            </a:r>
          </a:p>
        </p:txBody>
      </p:sp>
      <p:sp>
        <p:nvSpPr>
          <p:cNvPr id="92174" name="Text Box 16"/>
          <p:cNvSpPr txBox="1">
            <a:spLocks noChangeArrowheads="1"/>
          </p:cNvSpPr>
          <p:nvPr>
            <p:custDataLst>
              <p:tags r:id="rId13"/>
            </p:custDataLst>
          </p:nvPr>
        </p:nvSpPr>
        <p:spPr bwMode="auto">
          <a:xfrm>
            <a:off x="4200525" y="487680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2175" name="Text Box 17"/>
          <p:cNvSpPr txBox="1">
            <a:spLocks noChangeArrowheads="1"/>
          </p:cNvSpPr>
          <p:nvPr>
            <p:custDataLst>
              <p:tags r:id="rId14"/>
            </p:custDataLst>
          </p:nvPr>
        </p:nvSpPr>
        <p:spPr bwMode="auto">
          <a:xfrm>
            <a:off x="5986463" y="4548188"/>
            <a:ext cx="2827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100 billion bytes (or more)</a:t>
            </a:r>
          </a:p>
        </p:txBody>
      </p:sp>
      <p:sp>
        <p:nvSpPr>
          <p:cNvPr id="92176" name="Text Box 18"/>
          <p:cNvSpPr txBox="1">
            <a:spLocks noChangeArrowheads="1"/>
          </p:cNvSpPr>
          <p:nvPr>
            <p:custDataLst>
              <p:tags r:id="rId15"/>
            </p:custDataLst>
          </p:nvPr>
        </p:nvSpPr>
        <p:spPr bwMode="auto">
          <a:xfrm>
            <a:off x="6986588" y="4846638"/>
            <a:ext cx="825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2177" name="Text Box 19"/>
          <p:cNvSpPr txBox="1">
            <a:spLocks noChangeArrowheads="1"/>
          </p:cNvSpPr>
          <p:nvPr>
            <p:custDataLst>
              <p:tags r:id="rId16"/>
            </p:custDataLst>
          </p:nvPr>
        </p:nvSpPr>
        <p:spPr bwMode="auto">
          <a:xfrm>
            <a:off x="1225550" y="487680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2178" name="Rectangle 20"/>
          <p:cNvSpPr>
            <a:spLocks noChangeArrowheads="1"/>
          </p:cNvSpPr>
          <p:nvPr>
            <p:custDataLst>
              <p:tags r:id="rId17"/>
            </p:custDataLst>
          </p:nvPr>
        </p:nvSpPr>
        <p:spPr bwMode="auto">
          <a:xfrm>
            <a:off x="1973263" y="160338"/>
            <a:ext cx="5072062"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200">
                <a:solidFill>
                  <a:schemeClr val="tx2"/>
                </a:solidFill>
                <a:latin typeface="Times New Roman" pitchFamily="-106" charset="0"/>
              </a:rPr>
              <a:t>A </a:t>
            </a:r>
            <a:r>
              <a:rPr lang="en-US" sz="4200" i="1">
                <a:solidFill>
                  <a:schemeClr val="tx2"/>
                </a:solidFill>
                <a:latin typeface="Times New Roman" pitchFamily="-106" charset="0"/>
              </a:rPr>
              <a:t>Memorable</a:t>
            </a:r>
            <a:r>
              <a:rPr lang="en-US" sz="4200">
                <a:solidFill>
                  <a:schemeClr val="tx2"/>
                </a:solidFill>
                <a:latin typeface="Times New Roman" pitchFamily="-106" charset="0"/>
              </a:rPr>
              <a:t> Aside…</a:t>
            </a:r>
          </a:p>
        </p:txBody>
      </p:sp>
      <p:sp>
        <p:nvSpPr>
          <p:cNvPr id="92179" name="Text Box 21"/>
          <p:cNvSpPr txBox="1">
            <a:spLocks noChangeArrowheads="1"/>
          </p:cNvSpPr>
          <p:nvPr>
            <p:custDataLst>
              <p:tags r:id="rId18"/>
            </p:custDataLst>
          </p:nvPr>
        </p:nvSpPr>
        <p:spPr bwMode="auto">
          <a:xfrm>
            <a:off x="4102100" y="6257925"/>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solidFill>
                  <a:srgbClr val="B003D1"/>
                </a:solidFill>
                <a:latin typeface="Helvetica" pitchFamily="-106" charset="0"/>
              </a:rPr>
              <a:t>1.5 hours</a:t>
            </a:r>
          </a:p>
        </p:txBody>
      </p:sp>
      <p:sp>
        <p:nvSpPr>
          <p:cNvPr id="92180" name="Text Box 22"/>
          <p:cNvSpPr txBox="1">
            <a:spLocks noChangeArrowheads="1"/>
          </p:cNvSpPr>
          <p:nvPr>
            <p:custDataLst>
              <p:tags r:id="rId19"/>
            </p:custDataLst>
          </p:nvPr>
        </p:nvSpPr>
        <p:spPr bwMode="auto">
          <a:xfrm>
            <a:off x="6870700" y="6257925"/>
            <a:ext cx="1276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solidFill>
                  <a:srgbClr val="EB102C"/>
                </a:solidFill>
                <a:latin typeface="Helvetica" pitchFamily="-106" charset="0"/>
              </a:rPr>
              <a:t>19 YEARS</a:t>
            </a:r>
          </a:p>
        </p:txBody>
      </p:sp>
      <p:sp>
        <p:nvSpPr>
          <p:cNvPr id="92181" name="Text Box 23"/>
          <p:cNvSpPr txBox="1">
            <a:spLocks noChangeArrowheads="1"/>
          </p:cNvSpPr>
          <p:nvPr>
            <p:custDataLst>
              <p:tags r:id="rId20"/>
            </p:custDataLst>
          </p:nvPr>
        </p:nvSpPr>
        <p:spPr bwMode="auto">
          <a:xfrm>
            <a:off x="169863" y="4876800"/>
            <a:ext cx="714375" cy="376238"/>
          </a:xfrm>
          <a:prstGeom prst="rect">
            <a:avLst/>
          </a:prstGeom>
          <a:noFill/>
          <a:ln w="9525">
            <a:solidFill>
              <a:srgbClr val="0A04E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Price</a:t>
            </a:r>
          </a:p>
        </p:txBody>
      </p:sp>
      <p:sp>
        <p:nvSpPr>
          <p:cNvPr id="92182" name="Text Box 24"/>
          <p:cNvSpPr txBox="1">
            <a:spLocks noChangeArrowheads="1"/>
          </p:cNvSpPr>
          <p:nvPr>
            <p:custDataLst>
              <p:tags r:id="rId21"/>
            </p:custDataLst>
          </p:nvPr>
        </p:nvSpPr>
        <p:spPr bwMode="auto">
          <a:xfrm>
            <a:off x="174625" y="5491163"/>
            <a:ext cx="7016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Time</a:t>
            </a:r>
          </a:p>
        </p:txBody>
      </p:sp>
      <p:sp>
        <p:nvSpPr>
          <p:cNvPr id="92183" name="Text Box 25"/>
          <p:cNvSpPr txBox="1">
            <a:spLocks noChangeArrowheads="1"/>
          </p:cNvSpPr>
          <p:nvPr>
            <p:custDataLst>
              <p:tags r:id="rId22"/>
            </p:custDataLst>
          </p:nvPr>
        </p:nvSpPr>
        <p:spPr bwMode="auto">
          <a:xfrm>
            <a:off x="219075" y="4357688"/>
            <a:ext cx="3354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~50 Registers of 8-32 bits each</a:t>
            </a:r>
          </a:p>
        </p:txBody>
      </p:sp>
      <p:grpSp>
        <p:nvGrpSpPr>
          <p:cNvPr id="92184" name="Group 26"/>
          <p:cNvGrpSpPr>
            <a:grpSpLocks/>
          </p:cNvGrpSpPr>
          <p:nvPr>
            <p:custDataLst>
              <p:tags r:id="rId23"/>
            </p:custDataLst>
          </p:nvPr>
        </p:nvGrpSpPr>
        <p:grpSpPr bwMode="auto">
          <a:xfrm>
            <a:off x="342900" y="3414713"/>
            <a:ext cx="477838" cy="493712"/>
            <a:chOff x="4015" y="3216"/>
            <a:chExt cx="301" cy="311"/>
          </a:xfrm>
        </p:grpSpPr>
        <p:sp>
          <p:nvSpPr>
            <p:cNvPr id="92258" name="Rectangle 27"/>
            <p:cNvSpPr>
              <a:spLocks noChangeArrowheads="1"/>
            </p:cNvSpPr>
            <p:nvPr>
              <p:custDataLst>
                <p:tags r:id="rId97"/>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2259" name="Freeform 28"/>
            <p:cNvSpPr>
              <a:spLocks/>
            </p:cNvSpPr>
            <p:nvPr>
              <p:custDataLst>
                <p:tags r:id="rId98"/>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2260" name="Rectangle 29"/>
            <p:cNvSpPr>
              <a:spLocks noChangeArrowheads="1"/>
            </p:cNvSpPr>
            <p:nvPr>
              <p:custDataLst>
                <p:tags r:id="rId99"/>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2261" name="Line 30"/>
            <p:cNvSpPr>
              <a:spLocks noChangeShapeType="1"/>
            </p:cNvSpPr>
            <p:nvPr>
              <p:custDataLst>
                <p:tags r:id="rId100"/>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62" name="Line 31"/>
            <p:cNvSpPr>
              <a:spLocks noChangeShapeType="1"/>
            </p:cNvSpPr>
            <p:nvPr>
              <p:custDataLst>
                <p:tags r:id="rId101"/>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63" name="Rectangle 32"/>
            <p:cNvSpPr>
              <a:spLocks noChangeArrowheads="1"/>
            </p:cNvSpPr>
            <p:nvPr>
              <p:custDataLst>
                <p:tags r:id="rId102"/>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2264" name="Rectangle 33"/>
            <p:cNvSpPr>
              <a:spLocks noChangeArrowheads="1"/>
            </p:cNvSpPr>
            <p:nvPr>
              <p:custDataLst>
                <p:tags r:id="rId103"/>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92185" name="Text Box 34"/>
          <p:cNvSpPr txBox="1">
            <a:spLocks noChangeArrowheads="1"/>
          </p:cNvSpPr>
          <p:nvPr>
            <p:custDataLst>
              <p:tags r:id="rId24"/>
            </p:custDataLst>
          </p:nvPr>
        </p:nvSpPr>
        <p:spPr bwMode="auto">
          <a:xfrm>
            <a:off x="498475" y="2997200"/>
            <a:ext cx="271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Comic Sans MS" pitchFamily="-106" charset="0"/>
              </a:rPr>
              <a:t>An 8-bit register: 8 flip-flops</a:t>
            </a:r>
          </a:p>
        </p:txBody>
      </p:sp>
      <p:grpSp>
        <p:nvGrpSpPr>
          <p:cNvPr id="92186" name="Group 35"/>
          <p:cNvGrpSpPr>
            <a:grpSpLocks/>
          </p:cNvGrpSpPr>
          <p:nvPr>
            <p:custDataLst>
              <p:tags r:id="rId25"/>
            </p:custDataLst>
          </p:nvPr>
        </p:nvGrpSpPr>
        <p:grpSpPr bwMode="auto">
          <a:xfrm>
            <a:off x="708025" y="3414713"/>
            <a:ext cx="477838" cy="493712"/>
            <a:chOff x="4015" y="3216"/>
            <a:chExt cx="301" cy="311"/>
          </a:xfrm>
        </p:grpSpPr>
        <p:sp>
          <p:nvSpPr>
            <p:cNvPr id="92251" name="Rectangle 36"/>
            <p:cNvSpPr>
              <a:spLocks noChangeArrowheads="1"/>
            </p:cNvSpPr>
            <p:nvPr>
              <p:custDataLst>
                <p:tags r:id="rId90"/>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2252" name="Freeform 37"/>
            <p:cNvSpPr>
              <a:spLocks/>
            </p:cNvSpPr>
            <p:nvPr>
              <p:custDataLst>
                <p:tags r:id="rId91"/>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2253" name="Rectangle 38"/>
            <p:cNvSpPr>
              <a:spLocks noChangeArrowheads="1"/>
            </p:cNvSpPr>
            <p:nvPr>
              <p:custDataLst>
                <p:tags r:id="rId92"/>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2254" name="Line 39"/>
            <p:cNvSpPr>
              <a:spLocks noChangeShapeType="1"/>
            </p:cNvSpPr>
            <p:nvPr>
              <p:custDataLst>
                <p:tags r:id="rId93"/>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55" name="Line 40"/>
            <p:cNvSpPr>
              <a:spLocks noChangeShapeType="1"/>
            </p:cNvSpPr>
            <p:nvPr>
              <p:custDataLst>
                <p:tags r:id="rId94"/>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56" name="Rectangle 41"/>
            <p:cNvSpPr>
              <a:spLocks noChangeArrowheads="1"/>
            </p:cNvSpPr>
            <p:nvPr>
              <p:custDataLst>
                <p:tags r:id="rId95"/>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2257" name="Rectangle 42"/>
            <p:cNvSpPr>
              <a:spLocks noChangeArrowheads="1"/>
            </p:cNvSpPr>
            <p:nvPr>
              <p:custDataLst>
                <p:tags r:id="rId96"/>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2187" name="Group 43"/>
          <p:cNvGrpSpPr>
            <a:grpSpLocks/>
          </p:cNvGrpSpPr>
          <p:nvPr>
            <p:custDataLst>
              <p:tags r:id="rId26"/>
            </p:custDataLst>
          </p:nvPr>
        </p:nvGrpSpPr>
        <p:grpSpPr bwMode="auto">
          <a:xfrm>
            <a:off x="1073150" y="3421063"/>
            <a:ext cx="477838" cy="493712"/>
            <a:chOff x="4015" y="3216"/>
            <a:chExt cx="301" cy="311"/>
          </a:xfrm>
        </p:grpSpPr>
        <p:sp>
          <p:nvSpPr>
            <p:cNvPr id="92244" name="Rectangle 44"/>
            <p:cNvSpPr>
              <a:spLocks noChangeArrowheads="1"/>
            </p:cNvSpPr>
            <p:nvPr>
              <p:custDataLst>
                <p:tags r:id="rId83"/>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2245" name="Freeform 45"/>
            <p:cNvSpPr>
              <a:spLocks/>
            </p:cNvSpPr>
            <p:nvPr>
              <p:custDataLst>
                <p:tags r:id="rId84"/>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2246" name="Rectangle 46"/>
            <p:cNvSpPr>
              <a:spLocks noChangeArrowheads="1"/>
            </p:cNvSpPr>
            <p:nvPr>
              <p:custDataLst>
                <p:tags r:id="rId85"/>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2247" name="Line 47"/>
            <p:cNvSpPr>
              <a:spLocks noChangeShapeType="1"/>
            </p:cNvSpPr>
            <p:nvPr>
              <p:custDataLst>
                <p:tags r:id="rId86"/>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48" name="Line 48"/>
            <p:cNvSpPr>
              <a:spLocks noChangeShapeType="1"/>
            </p:cNvSpPr>
            <p:nvPr>
              <p:custDataLst>
                <p:tags r:id="rId87"/>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49" name="Rectangle 49"/>
            <p:cNvSpPr>
              <a:spLocks noChangeArrowheads="1"/>
            </p:cNvSpPr>
            <p:nvPr>
              <p:custDataLst>
                <p:tags r:id="rId88"/>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2250" name="Rectangle 50"/>
            <p:cNvSpPr>
              <a:spLocks noChangeArrowheads="1"/>
            </p:cNvSpPr>
            <p:nvPr>
              <p:custDataLst>
                <p:tags r:id="rId89"/>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2188" name="Group 51"/>
          <p:cNvGrpSpPr>
            <a:grpSpLocks/>
          </p:cNvGrpSpPr>
          <p:nvPr>
            <p:custDataLst>
              <p:tags r:id="rId27"/>
            </p:custDataLst>
          </p:nvPr>
        </p:nvGrpSpPr>
        <p:grpSpPr bwMode="auto">
          <a:xfrm>
            <a:off x="1438275" y="3421063"/>
            <a:ext cx="477838" cy="493712"/>
            <a:chOff x="4015" y="3216"/>
            <a:chExt cx="301" cy="311"/>
          </a:xfrm>
        </p:grpSpPr>
        <p:sp>
          <p:nvSpPr>
            <p:cNvPr id="92237" name="Rectangle 52"/>
            <p:cNvSpPr>
              <a:spLocks noChangeArrowheads="1"/>
            </p:cNvSpPr>
            <p:nvPr>
              <p:custDataLst>
                <p:tags r:id="rId76"/>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2238" name="Freeform 53"/>
            <p:cNvSpPr>
              <a:spLocks/>
            </p:cNvSpPr>
            <p:nvPr>
              <p:custDataLst>
                <p:tags r:id="rId77"/>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2239" name="Rectangle 54"/>
            <p:cNvSpPr>
              <a:spLocks noChangeArrowheads="1"/>
            </p:cNvSpPr>
            <p:nvPr>
              <p:custDataLst>
                <p:tags r:id="rId78"/>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2240" name="Line 55"/>
            <p:cNvSpPr>
              <a:spLocks noChangeShapeType="1"/>
            </p:cNvSpPr>
            <p:nvPr>
              <p:custDataLst>
                <p:tags r:id="rId79"/>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41" name="Line 56"/>
            <p:cNvSpPr>
              <a:spLocks noChangeShapeType="1"/>
            </p:cNvSpPr>
            <p:nvPr>
              <p:custDataLst>
                <p:tags r:id="rId80"/>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42" name="Rectangle 57"/>
            <p:cNvSpPr>
              <a:spLocks noChangeArrowheads="1"/>
            </p:cNvSpPr>
            <p:nvPr>
              <p:custDataLst>
                <p:tags r:id="rId81"/>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2243" name="Rectangle 58"/>
            <p:cNvSpPr>
              <a:spLocks noChangeArrowheads="1"/>
            </p:cNvSpPr>
            <p:nvPr>
              <p:custDataLst>
                <p:tags r:id="rId82"/>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2189" name="Group 59"/>
          <p:cNvGrpSpPr>
            <a:grpSpLocks/>
          </p:cNvGrpSpPr>
          <p:nvPr>
            <p:custDataLst>
              <p:tags r:id="rId28"/>
            </p:custDataLst>
          </p:nvPr>
        </p:nvGrpSpPr>
        <p:grpSpPr bwMode="auto">
          <a:xfrm>
            <a:off x="1800225" y="3422650"/>
            <a:ext cx="477838" cy="493713"/>
            <a:chOff x="4015" y="3216"/>
            <a:chExt cx="301" cy="311"/>
          </a:xfrm>
        </p:grpSpPr>
        <p:sp>
          <p:nvSpPr>
            <p:cNvPr id="92230" name="Rectangle 60"/>
            <p:cNvSpPr>
              <a:spLocks noChangeArrowheads="1"/>
            </p:cNvSpPr>
            <p:nvPr>
              <p:custDataLst>
                <p:tags r:id="rId69"/>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2231" name="Freeform 61"/>
            <p:cNvSpPr>
              <a:spLocks/>
            </p:cNvSpPr>
            <p:nvPr>
              <p:custDataLst>
                <p:tags r:id="rId70"/>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2232" name="Rectangle 62"/>
            <p:cNvSpPr>
              <a:spLocks noChangeArrowheads="1"/>
            </p:cNvSpPr>
            <p:nvPr>
              <p:custDataLst>
                <p:tags r:id="rId71"/>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2233" name="Line 63"/>
            <p:cNvSpPr>
              <a:spLocks noChangeShapeType="1"/>
            </p:cNvSpPr>
            <p:nvPr>
              <p:custDataLst>
                <p:tags r:id="rId72"/>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4" name="Line 64"/>
            <p:cNvSpPr>
              <a:spLocks noChangeShapeType="1"/>
            </p:cNvSpPr>
            <p:nvPr>
              <p:custDataLst>
                <p:tags r:id="rId73"/>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5" name="Rectangle 65"/>
            <p:cNvSpPr>
              <a:spLocks noChangeArrowheads="1"/>
            </p:cNvSpPr>
            <p:nvPr>
              <p:custDataLst>
                <p:tags r:id="rId74"/>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2236" name="Rectangle 66"/>
            <p:cNvSpPr>
              <a:spLocks noChangeArrowheads="1"/>
            </p:cNvSpPr>
            <p:nvPr>
              <p:custDataLst>
                <p:tags r:id="rId75"/>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2190" name="Group 67"/>
          <p:cNvGrpSpPr>
            <a:grpSpLocks/>
          </p:cNvGrpSpPr>
          <p:nvPr>
            <p:custDataLst>
              <p:tags r:id="rId29"/>
            </p:custDataLst>
          </p:nvPr>
        </p:nvGrpSpPr>
        <p:grpSpPr bwMode="auto">
          <a:xfrm>
            <a:off x="2165350" y="3422650"/>
            <a:ext cx="477838" cy="493713"/>
            <a:chOff x="4015" y="3216"/>
            <a:chExt cx="301" cy="311"/>
          </a:xfrm>
        </p:grpSpPr>
        <p:sp>
          <p:nvSpPr>
            <p:cNvPr id="92223" name="Rectangle 68"/>
            <p:cNvSpPr>
              <a:spLocks noChangeArrowheads="1"/>
            </p:cNvSpPr>
            <p:nvPr>
              <p:custDataLst>
                <p:tags r:id="rId62"/>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2224" name="Freeform 69"/>
            <p:cNvSpPr>
              <a:spLocks/>
            </p:cNvSpPr>
            <p:nvPr>
              <p:custDataLst>
                <p:tags r:id="rId63"/>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2225" name="Rectangle 70"/>
            <p:cNvSpPr>
              <a:spLocks noChangeArrowheads="1"/>
            </p:cNvSpPr>
            <p:nvPr>
              <p:custDataLst>
                <p:tags r:id="rId64"/>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2226" name="Line 71"/>
            <p:cNvSpPr>
              <a:spLocks noChangeShapeType="1"/>
            </p:cNvSpPr>
            <p:nvPr>
              <p:custDataLst>
                <p:tags r:id="rId65"/>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7" name="Line 72"/>
            <p:cNvSpPr>
              <a:spLocks noChangeShapeType="1"/>
            </p:cNvSpPr>
            <p:nvPr>
              <p:custDataLst>
                <p:tags r:id="rId66"/>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8" name="Rectangle 73"/>
            <p:cNvSpPr>
              <a:spLocks noChangeArrowheads="1"/>
            </p:cNvSpPr>
            <p:nvPr>
              <p:custDataLst>
                <p:tags r:id="rId67"/>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2229" name="Rectangle 74"/>
            <p:cNvSpPr>
              <a:spLocks noChangeArrowheads="1"/>
            </p:cNvSpPr>
            <p:nvPr>
              <p:custDataLst>
                <p:tags r:id="rId68"/>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2191" name="Group 75"/>
          <p:cNvGrpSpPr>
            <a:grpSpLocks/>
          </p:cNvGrpSpPr>
          <p:nvPr>
            <p:custDataLst>
              <p:tags r:id="rId30"/>
            </p:custDataLst>
          </p:nvPr>
        </p:nvGrpSpPr>
        <p:grpSpPr bwMode="auto">
          <a:xfrm>
            <a:off x="2530475" y="3429000"/>
            <a:ext cx="477838" cy="493713"/>
            <a:chOff x="4015" y="3216"/>
            <a:chExt cx="301" cy="311"/>
          </a:xfrm>
        </p:grpSpPr>
        <p:sp>
          <p:nvSpPr>
            <p:cNvPr id="92216" name="Rectangle 76"/>
            <p:cNvSpPr>
              <a:spLocks noChangeArrowheads="1"/>
            </p:cNvSpPr>
            <p:nvPr>
              <p:custDataLst>
                <p:tags r:id="rId55"/>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2217" name="Freeform 77"/>
            <p:cNvSpPr>
              <a:spLocks/>
            </p:cNvSpPr>
            <p:nvPr>
              <p:custDataLst>
                <p:tags r:id="rId56"/>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2218" name="Rectangle 78"/>
            <p:cNvSpPr>
              <a:spLocks noChangeArrowheads="1"/>
            </p:cNvSpPr>
            <p:nvPr>
              <p:custDataLst>
                <p:tags r:id="rId57"/>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2219" name="Line 79"/>
            <p:cNvSpPr>
              <a:spLocks noChangeShapeType="1"/>
            </p:cNvSpPr>
            <p:nvPr>
              <p:custDataLst>
                <p:tags r:id="rId58"/>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0" name="Line 80"/>
            <p:cNvSpPr>
              <a:spLocks noChangeShapeType="1"/>
            </p:cNvSpPr>
            <p:nvPr>
              <p:custDataLst>
                <p:tags r:id="rId59"/>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1" name="Rectangle 81"/>
            <p:cNvSpPr>
              <a:spLocks noChangeArrowheads="1"/>
            </p:cNvSpPr>
            <p:nvPr>
              <p:custDataLst>
                <p:tags r:id="rId60"/>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2222" name="Rectangle 82"/>
            <p:cNvSpPr>
              <a:spLocks noChangeArrowheads="1"/>
            </p:cNvSpPr>
            <p:nvPr>
              <p:custDataLst>
                <p:tags r:id="rId61"/>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2192" name="Group 83"/>
          <p:cNvGrpSpPr>
            <a:grpSpLocks/>
          </p:cNvGrpSpPr>
          <p:nvPr>
            <p:custDataLst>
              <p:tags r:id="rId31"/>
            </p:custDataLst>
          </p:nvPr>
        </p:nvGrpSpPr>
        <p:grpSpPr bwMode="auto">
          <a:xfrm>
            <a:off x="2895600" y="3429000"/>
            <a:ext cx="477838" cy="493713"/>
            <a:chOff x="4015" y="3216"/>
            <a:chExt cx="301" cy="311"/>
          </a:xfrm>
        </p:grpSpPr>
        <p:sp>
          <p:nvSpPr>
            <p:cNvPr id="92209" name="Rectangle 84"/>
            <p:cNvSpPr>
              <a:spLocks noChangeArrowheads="1"/>
            </p:cNvSpPr>
            <p:nvPr>
              <p:custDataLst>
                <p:tags r:id="rId48"/>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2210" name="Freeform 85"/>
            <p:cNvSpPr>
              <a:spLocks/>
            </p:cNvSpPr>
            <p:nvPr>
              <p:custDataLst>
                <p:tags r:id="rId49"/>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2211" name="Rectangle 86"/>
            <p:cNvSpPr>
              <a:spLocks noChangeArrowheads="1"/>
            </p:cNvSpPr>
            <p:nvPr>
              <p:custDataLst>
                <p:tags r:id="rId50"/>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2212" name="Line 87"/>
            <p:cNvSpPr>
              <a:spLocks noChangeShapeType="1"/>
            </p:cNvSpPr>
            <p:nvPr>
              <p:custDataLst>
                <p:tags r:id="rId51"/>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13" name="Line 88"/>
            <p:cNvSpPr>
              <a:spLocks noChangeShapeType="1"/>
            </p:cNvSpPr>
            <p:nvPr>
              <p:custDataLst>
                <p:tags r:id="rId52"/>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14" name="Rectangle 89"/>
            <p:cNvSpPr>
              <a:spLocks noChangeArrowheads="1"/>
            </p:cNvSpPr>
            <p:nvPr>
              <p:custDataLst>
                <p:tags r:id="rId53"/>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2215" name="Rectangle 90"/>
            <p:cNvSpPr>
              <a:spLocks noChangeArrowheads="1"/>
            </p:cNvSpPr>
            <p:nvPr>
              <p:custDataLst>
                <p:tags r:id="rId54"/>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92193" name="Rectangle 91"/>
          <p:cNvSpPr>
            <a:spLocks noChangeArrowheads="1"/>
          </p:cNvSpPr>
          <p:nvPr>
            <p:custDataLst>
              <p:tags r:id="rId32"/>
            </p:custDataLst>
          </p:nvPr>
        </p:nvSpPr>
        <p:spPr bwMode="auto">
          <a:xfrm>
            <a:off x="312738" y="3335338"/>
            <a:ext cx="3048000" cy="677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2194" name="Freeform 92"/>
          <p:cNvSpPr>
            <a:spLocks/>
          </p:cNvSpPr>
          <p:nvPr>
            <p:custDataLst>
              <p:tags r:id="rId33"/>
            </p:custDataLst>
          </p:nvPr>
        </p:nvSpPr>
        <p:spPr bwMode="auto">
          <a:xfrm>
            <a:off x="355600" y="2687638"/>
            <a:ext cx="541338" cy="614362"/>
          </a:xfrm>
          <a:custGeom>
            <a:avLst/>
            <a:gdLst>
              <a:gd name="T0" fmla="*/ 2147483647 w 341"/>
              <a:gd name="T1" fmla="*/ 2147483647 h 387"/>
              <a:gd name="T2" fmla="*/ 2147483647 w 341"/>
              <a:gd name="T3" fmla="*/ 2147483647 h 387"/>
              <a:gd name="T4" fmla="*/ 2147483647 w 341"/>
              <a:gd name="T5" fmla="*/ 2147483647 h 387"/>
              <a:gd name="T6" fmla="*/ 0 w 341"/>
              <a:gd name="T7" fmla="*/ 2147483647 h 387"/>
              <a:gd name="T8" fmla="*/ 2147483647 w 341"/>
              <a:gd name="T9" fmla="*/ 2147483647 h 387"/>
              <a:gd name="T10" fmla="*/ 2147483647 w 341"/>
              <a:gd name="T11" fmla="*/ 2147483647 h 387"/>
              <a:gd name="T12" fmla="*/ 2147483647 w 341"/>
              <a:gd name="T13" fmla="*/ 2147483647 h 387"/>
              <a:gd name="T14" fmla="*/ 0 60000 65536"/>
              <a:gd name="T15" fmla="*/ 0 60000 65536"/>
              <a:gd name="T16" fmla="*/ 0 60000 65536"/>
              <a:gd name="T17" fmla="*/ 0 60000 65536"/>
              <a:gd name="T18" fmla="*/ 0 60000 65536"/>
              <a:gd name="T19" fmla="*/ 0 60000 65536"/>
              <a:gd name="T20" fmla="*/ 0 60000 65536"/>
              <a:gd name="T21" fmla="*/ 0 w 341"/>
              <a:gd name="T22" fmla="*/ 0 h 387"/>
              <a:gd name="T23" fmla="*/ 341 w 341"/>
              <a:gd name="T24" fmla="*/ 387 h 3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1" h="387">
                <a:moveTo>
                  <a:pt x="341" y="24"/>
                </a:moveTo>
                <a:cubicBezTo>
                  <a:pt x="264" y="0"/>
                  <a:pt x="306" y="11"/>
                  <a:pt x="128" y="24"/>
                </a:cubicBezTo>
                <a:cubicBezTo>
                  <a:pt x="105" y="25"/>
                  <a:pt x="64" y="46"/>
                  <a:pt x="64" y="46"/>
                </a:cubicBezTo>
                <a:cubicBezTo>
                  <a:pt x="16" y="75"/>
                  <a:pt x="16" y="141"/>
                  <a:pt x="0" y="190"/>
                </a:cubicBezTo>
                <a:cubicBezTo>
                  <a:pt x="3" y="256"/>
                  <a:pt x="6" y="283"/>
                  <a:pt x="27" y="339"/>
                </a:cubicBezTo>
                <a:cubicBezTo>
                  <a:pt x="28" y="349"/>
                  <a:pt x="29" y="360"/>
                  <a:pt x="32" y="371"/>
                </a:cubicBezTo>
                <a:cubicBezTo>
                  <a:pt x="33" y="376"/>
                  <a:pt x="37" y="387"/>
                  <a:pt x="37" y="387"/>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92195" name="Picture 93" descr="Picture 5"/>
          <p:cNvPicPr>
            <a:picLocks noChangeAspect="1" noChangeArrowheads="1"/>
          </p:cNvPicPr>
          <p:nvPr>
            <p:custDataLst>
              <p:tags r:id="rId34"/>
            </p:custDataLst>
          </p:nvPr>
        </p:nvPicPr>
        <p:blipFill>
          <a:blip r:embed="rId107">
            <a:extLst>
              <a:ext uri="{28A0092B-C50C-407E-A947-70E740481C1C}">
                <a14:useLocalDpi xmlns:a14="http://schemas.microsoft.com/office/drawing/2010/main" val="0"/>
              </a:ext>
            </a:extLst>
          </a:blip>
          <a:srcRect/>
          <a:stretch>
            <a:fillRect/>
          </a:stretch>
        </p:blipFill>
        <p:spPr bwMode="auto">
          <a:xfrm>
            <a:off x="5943600" y="1981200"/>
            <a:ext cx="286861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6" name="Text Box 94"/>
          <p:cNvSpPr txBox="1">
            <a:spLocks noChangeArrowheads="1"/>
          </p:cNvSpPr>
          <p:nvPr>
            <p:custDataLst>
              <p:tags r:id="rId35"/>
            </p:custDataLst>
          </p:nvPr>
        </p:nvSpPr>
        <p:spPr bwMode="auto">
          <a:xfrm>
            <a:off x="144463" y="6172200"/>
            <a:ext cx="928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200">
                <a:solidFill>
                  <a:srgbClr val="B410CE"/>
                </a:solidFill>
                <a:latin typeface="Comic Sans MS" pitchFamily="-106" charset="0"/>
              </a:rPr>
              <a:t>If “cycle”</a:t>
            </a:r>
          </a:p>
          <a:p>
            <a:r>
              <a:rPr lang="en-US" sz="1200">
                <a:solidFill>
                  <a:srgbClr val="B410CE"/>
                </a:solidFill>
                <a:latin typeface="Comic Sans MS" pitchFamily="-106" charset="0"/>
              </a:rPr>
              <a:t>were 1 min</a:t>
            </a:r>
            <a:endParaRPr lang="en-US" sz="1200">
              <a:latin typeface="Comic Sans MS" pitchFamily="-106" charset="0"/>
            </a:endParaRPr>
          </a:p>
        </p:txBody>
      </p:sp>
      <p:sp>
        <p:nvSpPr>
          <p:cNvPr id="92197" name="Text Box 95"/>
          <p:cNvSpPr txBox="1">
            <a:spLocks noChangeArrowheads="1"/>
          </p:cNvSpPr>
          <p:nvPr>
            <p:custDataLst>
              <p:tags r:id="rId36"/>
            </p:custDataLst>
          </p:nvPr>
        </p:nvSpPr>
        <p:spPr bwMode="auto">
          <a:xfrm>
            <a:off x="1357313" y="6257925"/>
            <a:ext cx="742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solidFill>
                  <a:srgbClr val="B410CE"/>
                </a:solidFill>
                <a:latin typeface="Helvetica" pitchFamily="-106" charset="0"/>
              </a:rPr>
              <a:t>1 min</a:t>
            </a:r>
          </a:p>
        </p:txBody>
      </p:sp>
      <p:sp>
        <p:nvSpPr>
          <p:cNvPr id="92198" name="Text Box 96"/>
          <p:cNvSpPr txBox="1">
            <a:spLocks noChangeArrowheads="1"/>
          </p:cNvSpPr>
          <p:nvPr>
            <p:custDataLst>
              <p:tags r:id="rId37"/>
            </p:custDataLst>
          </p:nvPr>
        </p:nvSpPr>
        <p:spPr bwMode="auto">
          <a:xfrm>
            <a:off x="989013" y="5500688"/>
            <a:ext cx="1479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 clock cycle</a:t>
            </a:r>
          </a:p>
        </p:txBody>
      </p:sp>
      <p:sp>
        <p:nvSpPr>
          <p:cNvPr id="92199" name="Text Box 97"/>
          <p:cNvSpPr txBox="1">
            <a:spLocks noChangeArrowheads="1"/>
          </p:cNvSpPr>
          <p:nvPr>
            <p:custDataLst>
              <p:tags r:id="rId38"/>
            </p:custDataLst>
          </p:nvPr>
        </p:nvSpPr>
        <p:spPr bwMode="auto">
          <a:xfrm>
            <a:off x="4038600" y="5499100"/>
            <a:ext cx="1263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100 cycles</a:t>
            </a:r>
          </a:p>
        </p:txBody>
      </p:sp>
      <p:sp>
        <p:nvSpPr>
          <p:cNvPr id="92200" name="Text Box 98"/>
          <p:cNvSpPr txBox="1">
            <a:spLocks noChangeArrowheads="1"/>
          </p:cNvSpPr>
          <p:nvPr>
            <p:custDataLst>
              <p:tags r:id="rId39"/>
            </p:custDataLst>
          </p:nvPr>
        </p:nvSpPr>
        <p:spPr bwMode="auto">
          <a:xfrm>
            <a:off x="6927850" y="5499100"/>
            <a:ext cx="1222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7</a:t>
            </a:r>
            <a:r>
              <a:rPr lang="en-US" sz="1800">
                <a:latin typeface="Helvetica" pitchFamily="-106" charset="0"/>
              </a:rPr>
              <a:t> cycles</a:t>
            </a:r>
          </a:p>
        </p:txBody>
      </p:sp>
      <p:sp>
        <p:nvSpPr>
          <p:cNvPr id="92201" name="Text Box 99"/>
          <p:cNvSpPr txBox="1">
            <a:spLocks noChangeArrowheads="1"/>
          </p:cNvSpPr>
          <p:nvPr>
            <p:custDataLst>
              <p:tags r:id="rId40"/>
            </p:custDataLst>
          </p:nvPr>
        </p:nvSpPr>
        <p:spPr bwMode="auto">
          <a:xfrm>
            <a:off x="1231900" y="5867400"/>
            <a:ext cx="993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-9</a:t>
            </a:r>
            <a:r>
              <a:rPr lang="en-US" sz="1800">
                <a:latin typeface="Helvetica" pitchFamily="-106" charset="0"/>
              </a:rPr>
              <a:t> sec</a:t>
            </a:r>
          </a:p>
        </p:txBody>
      </p:sp>
      <p:sp>
        <p:nvSpPr>
          <p:cNvPr id="92202" name="Text Box 100"/>
          <p:cNvSpPr txBox="1">
            <a:spLocks noChangeArrowheads="1"/>
          </p:cNvSpPr>
          <p:nvPr>
            <p:custDataLst>
              <p:tags r:id="rId41"/>
            </p:custDataLst>
          </p:nvPr>
        </p:nvSpPr>
        <p:spPr bwMode="auto">
          <a:xfrm>
            <a:off x="4173538" y="5867400"/>
            <a:ext cx="993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-7</a:t>
            </a:r>
            <a:r>
              <a:rPr lang="en-US" sz="1800">
                <a:latin typeface="Helvetica" pitchFamily="-106" charset="0"/>
              </a:rPr>
              <a:t> sec</a:t>
            </a:r>
          </a:p>
        </p:txBody>
      </p:sp>
      <p:sp>
        <p:nvSpPr>
          <p:cNvPr id="92203" name="Text Box 101"/>
          <p:cNvSpPr txBox="1">
            <a:spLocks noChangeArrowheads="1"/>
          </p:cNvSpPr>
          <p:nvPr>
            <p:custDataLst>
              <p:tags r:id="rId42"/>
            </p:custDataLst>
          </p:nvPr>
        </p:nvSpPr>
        <p:spPr bwMode="auto">
          <a:xfrm>
            <a:off x="7042150" y="5867400"/>
            <a:ext cx="993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-2</a:t>
            </a:r>
            <a:r>
              <a:rPr lang="en-US" sz="1800">
                <a:latin typeface="Helvetica" pitchFamily="-106" charset="0"/>
              </a:rPr>
              <a:t> sec</a:t>
            </a:r>
          </a:p>
        </p:txBody>
      </p:sp>
      <p:sp>
        <p:nvSpPr>
          <p:cNvPr id="92204" name="Rectangle 102"/>
          <p:cNvSpPr>
            <a:spLocks noChangeArrowheads="1"/>
          </p:cNvSpPr>
          <p:nvPr>
            <p:custDataLst>
              <p:tags r:id="rId43"/>
            </p:custDataLst>
          </p:nvPr>
        </p:nvSpPr>
        <p:spPr bwMode="auto">
          <a:xfrm>
            <a:off x="3878263" y="19573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2205" name="Text Box 103"/>
          <p:cNvSpPr txBox="1">
            <a:spLocks noChangeArrowheads="1"/>
          </p:cNvSpPr>
          <p:nvPr>
            <p:custDataLst>
              <p:tags r:id="rId44"/>
            </p:custDataLst>
          </p:nvPr>
        </p:nvSpPr>
        <p:spPr bwMode="auto">
          <a:xfrm>
            <a:off x="750888" y="1285875"/>
            <a:ext cx="1839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CPU = </a:t>
            </a:r>
            <a:r>
              <a:rPr lang="en-US" sz="1800">
                <a:solidFill>
                  <a:srgbClr val="B410CE"/>
                </a:solidFill>
                <a:latin typeface="Helvetica" pitchFamily="-106" charset="0"/>
              </a:rPr>
              <a:t>"on-chip"</a:t>
            </a:r>
            <a:endParaRPr lang="en-US" sz="1800">
              <a:latin typeface="Courier" pitchFamily="-106" charset="0"/>
            </a:endParaRPr>
          </a:p>
        </p:txBody>
      </p:sp>
      <p:sp>
        <p:nvSpPr>
          <p:cNvPr id="92206" name="Text Box 104"/>
          <p:cNvSpPr txBox="1">
            <a:spLocks noChangeArrowheads="1"/>
          </p:cNvSpPr>
          <p:nvPr>
            <p:custDataLst>
              <p:tags r:id="rId45"/>
            </p:custDataLst>
          </p:nvPr>
        </p:nvSpPr>
        <p:spPr bwMode="auto">
          <a:xfrm>
            <a:off x="3810000" y="1219200"/>
            <a:ext cx="156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Main Memory</a:t>
            </a:r>
          </a:p>
          <a:p>
            <a:r>
              <a:rPr lang="en-US" sz="1800">
                <a:latin typeface="Helvetica" pitchFamily="-106" charset="0"/>
              </a:rPr>
              <a:t> </a:t>
            </a:r>
            <a:r>
              <a:rPr lang="en-US" sz="1800">
                <a:solidFill>
                  <a:srgbClr val="B410CE"/>
                </a:solidFill>
                <a:latin typeface="Helvetica" pitchFamily="-106" charset="0"/>
              </a:rPr>
              <a:t>("real" RAM)</a:t>
            </a:r>
            <a:endParaRPr lang="en-US" sz="1800">
              <a:latin typeface="Courier" pitchFamily="-106" charset="0"/>
            </a:endParaRPr>
          </a:p>
        </p:txBody>
      </p:sp>
      <p:sp>
        <p:nvSpPr>
          <p:cNvPr id="92207" name="Text Box 105"/>
          <p:cNvSpPr txBox="1">
            <a:spLocks noChangeArrowheads="1"/>
          </p:cNvSpPr>
          <p:nvPr>
            <p:custDataLst>
              <p:tags r:id="rId46"/>
            </p:custDataLst>
          </p:nvPr>
        </p:nvSpPr>
        <p:spPr bwMode="auto">
          <a:xfrm>
            <a:off x="6475413" y="1274763"/>
            <a:ext cx="2001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Disk Drive</a:t>
            </a:r>
          </a:p>
          <a:p>
            <a:r>
              <a:rPr lang="en-US" sz="1800">
                <a:latin typeface="Helvetica" pitchFamily="-106" charset="0"/>
              </a:rPr>
              <a:t> </a:t>
            </a:r>
            <a:r>
              <a:rPr lang="en-US" sz="1800">
                <a:solidFill>
                  <a:srgbClr val="B410CE"/>
                </a:solidFill>
                <a:latin typeface="Helvetica" pitchFamily="-106" charset="0"/>
              </a:rPr>
              <a:t>magnetic storage</a:t>
            </a:r>
            <a:endParaRPr lang="en-US" sz="1800">
              <a:solidFill>
                <a:srgbClr val="B410CE"/>
              </a:solidFill>
              <a:latin typeface="Courier" pitchFamily="-106" charset="0"/>
            </a:endParaRPr>
          </a:p>
        </p:txBody>
      </p:sp>
      <p:sp>
        <p:nvSpPr>
          <p:cNvPr id="92208" name="Text Box 106"/>
          <p:cNvSpPr txBox="1">
            <a:spLocks noChangeArrowheads="1"/>
          </p:cNvSpPr>
          <p:nvPr>
            <p:custDataLst>
              <p:tags r:id="rId47"/>
            </p:custDataLst>
          </p:nvPr>
        </p:nvSpPr>
        <p:spPr bwMode="auto">
          <a:xfrm>
            <a:off x="444500" y="1565275"/>
            <a:ext cx="2586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Central Processing Unit</a:t>
            </a:r>
            <a:endParaRPr lang="en-US" sz="1800">
              <a:latin typeface="Courier" pitchFamily="-106"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custDataLst>
              <p:tags r:id="rId1"/>
            </p:custDataLst>
          </p:nvPr>
        </p:nvSpPr>
        <p:spPr bwMode="auto">
          <a:xfrm>
            <a:off x="914400" y="914400"/>
            <a:ext cx="7239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latin typeface="Times New Roman" pitchFamily="-106" charset="0"/>
              </a:rPr>
              <a:t>See you in Lab!</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3"/>
          <p:cNvSpPr txBox="1">
            <a:spLocks noChangeArrowheads="1"/>
          </p:cNvSpPr>
          <p:nvPr>
            <p:custDataLst>
              <p:tags r:id="rId1"/>
            </p:custDataLst>
          </p:nvPr>
        </p:nvSpPr>
        <p:spPr bwMode="auto">
          <a:xfrm>
            <a:off x="2443163" y="1149350"/>
            <a:ext cx="4289425"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latin typeface="Georgia" pitchFamily="-106" charset="0"/>
              </a:rPr>
              <a:t>Optimization hinders Evolution</a:t>
            </a:r>
          </a:p>
        </p:txBody>
      </p:sp>
      <p:sp>
        <p:nvSpPr>
          <p:cNvPr id="94211" name="Text Box 4"/>
          <p:cNvSpPr txBox="1">
            <a:spLocks noChangeArrowheads="1"/>
          </p:cNvSpPr>
          <p:nvPr>
            <p:custDataLst>
              <p:tags r:id="rId2"/>
            </p:custDataLst>
          </p:nvPr>
        </p:nvSpPr>
        <p:spPr bwMode="auto">
          <a:xfrm>
            <a:off x="5424488" y="3462338"/>
            <a:ext cx="106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latin typeface="Arial" charset="0"/>
              </a:rPr>
              <a:t>- A Perlis</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Group 2"/>
          <p:cNvGrpSpPr>
            <a:grpSpLocks/>
          </p:cNvGrpSpPr>
          <p:nvPr>
            <p:custDataLst>
              <p:tags r:id="rId1"/>
            </p:custDataLst>
          </p:nvPr>
        </p:nvGrpSpPr>
        <p:grpSpPr bwMode="auto">
          <a:xfrm>
            <a:off x="609600" y="1143000"/>
            <a:ext cx="8218488" cy="180975"/>
            <a:chOff x="295" y="1311"/>
            <a:chExt cx="5177" cy="114"/>
          </a:xfrm>
        </p:grpSpPr>
        <p:sp>
          <p:nvSpPr>
            <p:cNvPr id="95245" name="Rectangle 3"/>
            <p:cNvSpPr>
              <a:spLocks noChangeArrowheads="1"/>
            </p:cNvSpPr>
            <p:nvPr>
              <p:custDataLst>
                <p:tags r:id="rId12"/>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5246" name="Rectangle 4"/>
            <p:cNvSpPr>
              <a:spLocks noChangeArrowheads="1"/>
            </p:cNvSpPr>
            <p:nvPr>
              <p:custDataLst>
                <p:tags r:id="rId13"/>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5235" name="Rectangle 5"/>
          <p:cNvSpPr>
            <a:spLocks noChangeArrowheads="1"/>
          </p:cNvSpPr>
          <p:nvPr>
            <p:custDataLst>
              <p:tags r:id="rId2"/>
            </p:custDataLst>
          </p:nvPr>
        </p:nvSpPr>
        <p:spPr bwMode="auto">
          <a:xfrm>
            <a:off x="6096000" y="5668963"/>
            <a:ext cx="18272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200">
                <a:latin typeface="Arial" charset="0"/>
              </a:rPr>
              <a:t>http://www.helicon.co.uk</a:t>
            </a:r>
            <a:endParaRPr lang="en-US">
              <a:latin typeface="Arial" charset="0"/>
            </a:endParaRPr>
          </a:p>
        </p:txBody>
      </p:sp>
      <p:sp>
        <p:nvSpPr>
          <p:cNvPr id="95236" name="Rectangle 6"/>
          <p:cNvSpPr>
            <a:spLocks noChangeArrowheads="1"/>
          </p:cNvSpPr>
          <p:nvPr>
            <p:custDataLst>
              <p:tags r:id="rId3"/>
            </p:custDataLst>
          </p:nvPr>
        </p:nvSpPr>
        <p:spPr bwMode="auto">
          <a:xfrm>
            <a:off x="381000" y="5715000"/>
            <a:ext cx="47926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200">
                <a:latin typeface="Arial" charset="0"/>
              </a:rPr>
              <a:t>http://personalpages.manchester.ac.uk/staff/p.dudek/projects/scamp</a:t>
            </a:r>
            <a:endParaRPr lang="en-US">
              <a:latin typeface="Arial" charset="0"/>
            </a:endParaRPr>
          </a:p>
        </p:txBody>
      </p:sp>
      <p:sp>
        <p:nvSpPr>
          <p:cNvPr id="95237" name="Line 7"/>
          <p:cNvSpPr>
            <a:spLocks noChangeShapeType="1"/>
          </p:cNvSpPr>
          <p:nvPr>
            <p:custDataLst>
              <p:tags r:id="rId4"/>
            </p:custDataLst>
          </p:nvPr>
        </p:nvSpPr>
        <p:spPr bwMode="auto">
          <a:xfrm>
            <a:off x="5791200" y="16764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38" name="Line 8"/>
          <p:cNvSpPr>
            <a:spLocks noChangeShapeType="1"/>
          </p:cNvSpPr>
          <p:nvPr>
            <p:custDataLst>
              <p:tags r:id="rId5"/>
            </p:custDataLst>
          </p:nvPr>
        </p:nvSpPr>
        <p:spPr bwMode="auto">
          <a:xfrm>
            <a:off x="2895600" y="54102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39" name="Text Box 9"/>
          <p:cNvSpPr txBox="1">
            <a:spLocks noChangeArrowheads="1"/>
          </p:cNvSpPr>
          <p:nvPr>
            <p:custDataLst>
              <p:tags r:id="rId6"/>
            </p:custDataLst>
          </p:nvPr>
        </p:nvSpPr>
        <p:spPr bwMode="auto">
          <a:xfrm>
            <a:off x="2286000" y="5257800"/>
            <a:ext cx="862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a:latin typeface="Arial" charset="0"/>
              </a:rPr>
              <a:t>3mm</a:t>
            </a:r>
          </a:p>
        </p:txBody>
      </p:sp>
      <p:sp>
        <p:nvSpPr>
          <p:cNvPr id="95240" name="Line 10"/>
          <p:cNvSpPr>
            <a:spLocks noChangeShapeType="1"/>
          </p:cNvSpPr>
          <p:nvPr>
            <p:custDataLst>
              <p:tags r:id="rId7"/>
            </p:custDataLst>
          </p:nvPr>
        </p:nvSpPr>
        <p:spPr bwMode="auto">
          <a:xfrm>
            <a:off x="990600" y="5257800"/>
            <a:ext cx="3276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95241" name="Picture 11" descr="chip1"/>
          <p:cNvPicPr>
            <a:picLocks noChangeAspect="1" noChangeArrowheads="1"/>
          </p:cNvPicPr>
          <p:nvPr>
            <p:custDataLst>
              <p:tags r:id="rId8"/>
            </p:custDataLst>
          </p:nvPr>
        </p:nvPicPr>
        <p:blipFill>
          <a:blip r:embed="rId16">
            <a:extLst>
              <a:ext uri="{28A0092B-C50C-407E-A947-70E740481C1C}">
                <a14:useLocalDpi xmlns:a14="http://schemas.microsoft.com/office/drawing/2010/main" val="0"/>
              </a:ext>
            </a:extLst>
          </a:blip>
          <a:srcRect/>
          <a:stretch>
            <a:fillRect/>
          </a:stretch>
        </p:blipFill>
        <p:spPr bwMode="auto">
          <a:xfrm>
            <a:off x="1066800" y="1676400"/>
            <a:ext cx="3225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2" name="Picture 12" descr="chip2"/>
          <p:cNvPicPr>
            <a:picLocks noChangeAspect="1" noChangeArrowheads="1"/>
          </p:cNvPicPr>
          <p:nvPr>
            <p:custDataLst>
              <p:tags r:id="rId9"/>
            </p:custDataLst>
          </p:nvPr>
        </p:nvPicPr>
        <p:blipFill>
          <a:blip r:embed="rId17">
            <a:extLst>
              <a:ext uri="{28A0092B-C50C-407E-A947-70E740481C1C}">
                <a14:useLocalDpi xmlns:a14="http://schemas.microsoft.com/office/drawing/2010/main" val="0"/>
              </a:ext>
            </a:extLst>
          </a:blip>
          <a:srcRect/>
          <a:stretch>
            <a:fillRect/>
          </a:stretch>
        </p:blipFill>
        <p:spPr bwMode="auto">
          <a:xfrm>
            <a:off x="4419600" y="1981200"/>
            <a:ext cx="44196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3" name="Line 13"/>
          <p:cNvSpPr>
            <a:spLocks noChangeShapeType="1"/>
          </p:cNvSpPr>
          <p:nvPr>
            <p:custDataLst>
              <p:tags r:id="rId10"/>
            </p:custDataLst>
          </p:nvPr>
        </p:nvSpPr>
        <p:spPr bwMode="auto">
          <a:xfrm>
            <a:off x="4267200" y="1981200"/>
            <a:ext cx="20574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44" name="Text Box 14"/>
          <p:cNvSpPr txBox="1">
            <a:spLocks noChangeArrowheads="1"/>
          </p:cNvSpPr>
          <p:nvPr>
            <p:custDataLst>
              <p:tags r:id="rId11"/>
            </p:custDataLst>
          </p:nvPr>
        </p:nvSpPr>
        <p:spPr bwMode="auto">
          <a:xfrm>
            <a:off x="1736725" y="184150"/>
            <a:ext cx="55911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a:t>Integrated Circuits</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8" name="Group 2"/>
          <p:cNvGrpSpPr>
            <a:grpSpLocks/>
          </p:cNvGrpSpPr>
          <p:nvPr>
            <p:custDataLst>
              <p:tags r:id="rId1"/>
            </p:custDataLst>
          </p:nvPr>
        </p:nvGrpSpPr>
        <p:grpSpPr bwMode="auto">
          <a:xfrm>
            <a:off x="3024188" y="1112838"/>
            <a:ext cx="5630862" cy="180975"/>
            <a:chOff x="295" y="1311"/>
            <a:chExt cx="5177" cy="114"/>
          </a:xfrm>
        </p:grpSpPr>
        <p:sp>
          <p:nvSpPr>
            <p:cNvPr id="96269" name="Rectangle 3"/>
            <p:cNvSpPr>
              <a:spLocks noChangeArrowheads="1"/>
            </p:cNvSpPr>
            <p:nvPr>
              <p:custDataLst>
                <p:tags r:id="rId12"/>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6270" name="Rectangle 4"/>
            <p:cNvSpPr>
              <a:spLocks noChangeArrowheads="1"/>
            </p:cNvSpPr>
            <p:nvPr>
              <p:custDataLst>
                <p:tags r:id="rId13"/>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6259" name="Text Box 5"/>
          <p:cNvSpPr txBox="1">
            <a:spLocks noChangeArrowheads="1"/>
          </p:cNvSpPr>
          <p:nvPr>
            <p:custDataLst>
              <p:tags r:id="rId2"/>
            </p:custDataLst>
          </p:nvPr>
        </p:nvSpPr>
        <p:spPr bwMode="auto">
          <a:xfrm>
            <a:off x="3357563" y="238125"/>
            <a:ext cx="5130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a:t>The enemy ...</a:t>
            </a:r>
          </a:p>
        </p:txBody>
      </p:sp>
      <p:sp>
        <p:nvSpPr>
          <p:cNvPr id="96260" name="Text Box 6"/>
          <p:cNvSpPr txBox="1">
            <a:spLocks noChangeArrowheads="1"/>
          </p:cNvSpPr>
          <p:nvPr>
            <p:custDataLst>
              <p:tags r:id="rId3"/>
            </p:custDataLst>
          </p:nvPr>
        </p:nvSpPr>
        <p:spPr bwMode="auto">
          <a:xfrm>
            <a:off x="3543300" y="1574800"/>
            <a:ext cx="4502150" cy="8509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t>Keeping particles out of the fabrication process is paramount!</a:t>
            </a:r>
          </a:p>
        </p:txBody>
      </p:sp>
      <p:pic>
        <p:nvPicPr>
          <p:cNvPr id="96261" name="Picture 7"/>
          <p:cNvPicPr>
            <a:picLocks noChangeAspect="1" noChangeArrowheads="1"/>
          </p:cNvPicPr>
          <p:nvPr>
            <p:custDataLst>
              <p:tags r:id="rId4"/>
            </p:custDataLst>
          </p:nvPr>
        </p:nvPicPr>
        <p:blipFill>
          <a:blip r:embed="rId15">
            <a:extLst>
              <a:ext uri="{28A0092B-C50C-407E-A947-70E740481C1C}">
                <a14:useLocalDpi xmlns:a14="http://schemas.microsoft.com/office/drawing/2010/main" val="0"/>
              </a:ext>
            </a:extLst>
          </a:blip>
          <a:srcRect/>
          <a:stretch>
            <a:fillRect/>
          </a:stretch>
        </p:blipFill>
        <p:spPr bwMode="auto">
          <a:xfrm>
            <a:off x="6092825" y="2905125"/>
            <a:ext cx="2338388"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8"/>
          <p:cNvPicPr>
            <a:picLocks noChangeAspect="1" noChangeArrowheads="1"/>
          </p:cNvPicPr>
          <p:nvPr>
            <p:custDataLst>
              <p:tags r:id="rId5"/>
            </p:custDataLst>
          </p:nvPr>
        </p:nvPicPr>
        <p:blipFill>
          <a:blip r:embed="rId16">
            <a:extLst>
              <a:ext uri="{28A0092B-C50C-407E-A947-70E740481C1C}">
                <a14:useLocalDpi xmlns:a14="http://schemas.microsoft.com/office/drawing/2010/main" val="0"/>
              </a:ext>
            </a:extLst>
          </a:blip>
          <a:srcRect/>
          <a:stretch>
            <a:fillRect/>
          </a:stretch>
        </p:blipFill>
        <p:spPr bwMode="auto">
          <a:xfrm>
            <a:off x="414338" y="322263"/>
            <a:ext cx="224155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Picture 9"/>
          <p:cNvPicPr>
            <a:picLocks noChangeAspect="1" noChangeArrowheads="1"/>
          </p:cNvPicPr>
          <p:nvPr>
            <p:custDataLst>
              <p:tags r:id="rId6"/>
            </p:custDataLst>
          </p:nvPr>
        </p:nvPicPr>
        <p:blipFill>
          <a:blip r:embed="rId17">
            <a:extLst>
              <a:ext uri="{28A0092B-C50C-407E-A947-70E740481C1C}">
                <a14:useLocalDpi xmlns:a14="http://schemas.microsoft.com/office/drawing/2010/main" val="0"/>
              </a:ext>
            </a:extLst>
          </a:blip>
          <a:srcRect/>
          <a:stretch>
            <a:fillRect/>
          </a:stretch>
        </p:blipFill>
        <p:spPr bwMode="auto">
          <a:xfrm>
            <a:off x="390525" y="3805238"/>
            <a:ext cx="231775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Picture 10"/>
          <p:cNvPicPr>
            <a:picLocks noChangeAspect="1" noChangeArrowheads="1"/>
          </p:cNvPicPr>
          <p:nvPr>
            <p:custDataLst>
              <p:tags r:id="rId7"/>
            </p:custDataLst>
          </p:nvPr>
        </p:nvPicPr>
        <p:blipFill>
          <a:blip r:embed="rId18">
            <a:extLst>
              <a:ext uri="{28A0092B-C50C-407E-A947-70E740481C1C}">
                <a14:useLocalDpi xmlns:a14="http://schemas.microsoft.com/office/drawing/2010/main" val="0"/>
              </a:ext>
            </a:extLst>
          </a:blip>
          <a:srcRect/>
          <a:stretch>
            <a:fillRect/>
          </a:stretch>
        </p:blipFill>
        <p:spPr bwMode="auto">
          <a:xfrm>
            <a:off x="2974975" y="2913063"/>
            <a:ext cx="291465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5" name="Text Box 11"/>
          <p:cNvSpPr txBox="1">
            <a:spLocks noChangeArrowheads="1"/>
          </p:cNvSpPr>
          <p:nvPr>
            <p:custDataLst>
              <p:tags r:id="rId8"/>
            </p:custDataLst>
          </p:nvPr>
        </p:nvSpPr>
        <p:spPr bwMode="auto">
          <a:xfrm>
            <a:off x="290513" y="6388100"/>
            <a:ext cx="2465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solidFill>
                  <a:srgbClr val="0000FF"/>
                </a:solidFill>
                <a:latin typeface="Arial" charset="0"/>
              </a:rPr>
              <a:t>Nature still impresses...</a:t>
            </a:r>
          </a:p>
        </p:txBody>
      </p:sp>
      <p:sp>
        <p:nvSpPr>
          <p:cNvPr id="96266" name="Text Box 12"/>
          <p:cNvSpPr txBox="1">
            <a:spLocks noChangeArrowheads="1"/>
          </p:cNvSpPr>
          <p:nvPr>
            <p:custDataLst>
              <p:tags r:id="rId9"/>
            </p:custDataLst>
          </p:nvPr>
        </p:nvSpPr>
        <p:spPr bwMode="auto">
          <a:xfrm>
            <a:off x="3073400" y="6164263"/>
            <a:ext cx="2589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solidFill>
                  <a:srgbClr val="0000FF"/>
                </a:solidFill>
                <a:latin typeface="Arial" charset="0"/>
              </a:rPr>
              <a:t>Pollen on a memory chip</a:t>
            </a:r>
          </a:p>
        </p:txBody>
      </p:sp>
      <p:sp>
        <p:nvSpPr>
          <p:cNvPr id="96267" name="Text Box 13"/>
          <p:cNvSpPr txBox="1">
            <a:spLocks noChangeArrowheads="1"/>
          </p:cNvSpPr>
          <p:nvPr>
            <p:custDataLst>
              <p:tags r:id="rId10"/>
            </p:custDataLst>
          </p:nvPr>
        </p:nvSpPr>
        <p:spPr bwMode="auto">
          <a:xfrm>
            <a:off x="6286500" y="6142038"/>
            <a:ext cx="21272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solidFill>
                  <a:srgbClr val="0000FF"/>
                </a:solidFill>
                <a:latin typeface="Arial" charset="0"/>
              </a:rPr>
              <a:t>A ruthless invader...</a:t>
            </a:r>
          </a:p>
        </p:txBody>
      </p:sp>
      <p:sp>
        <p:nvSpPr>
          <p:cNvPr id="96268" name="Text Box 14"/>
          <p:cNvSpPr txBox="1">
            <a:spLocks noChangeArrowheads="1"/>
          </p:cNvSpPr>
          <p:nvPr>
            <p:custDataLst>
              <p:tags r:id="rId11"/>
            </p:custDataLst>
          </p:nvPr>
        </p:nvSpPr>
        <p:spPr bwMode="auto">
          <a:xfrm>
            <a:off x="2686050" y="346075"/>
            <a:ext cx="771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solidFill>
                  <a:srgbClr val="0000FF"/>
                </a:solidFill>
                <a:latin typeface="Arial" charset="0"/>
              </a:rPr>
              <a:t>Ouch!</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5"/>
          <p:cNvSpPr txBox="1">
            <a:spLocks noChangeArrowheads="1"/>
          </p:cNvSpPr>
          <p:nvPr>
            <p:custDataLst>
              <p:tags r:id="rId1"/>
            </p:custDataLst>
          </p:nvPr>
        </p:nvSpPr>
        <p:spPr bwMode="auto">
          <a:xfrm>
            <a:off x="307975" y="133350"/>
            <a:ext cx="8607425" cy="646113"/>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3600" dirty="0" smtClean="0">
                <a:solidFill>
                  <a:srgbClr val="000000"/>
                </a:solidFill>
                <a:latin typeface="Cambria" pitchFamily="18" charset="0"/>
              </a:rPr>
              <a:t>Our building blocks:   </a:t>
            </a:r>
            <a:r>
              <a:rPr lang="en-US" sz="3600" b="1" i="1" dirty="0" smtClean="0">
                <a:solidFill>
                  <a:srgbClr val="000000"/>
                </a:solidFill>
                <a:latin typeface="Cambria" pitchFamily="18" charset="0"/>
              </a:rPr>
              <a:t>logic gates</a:t>
            </a:r>
          </a:p>
        </p:txBody>
      </p:sp>
      <p:sp>
        <p:nvSpPr>
          <p:cNvPr id="45077" name="Text Box 21"/>
          <p:cNvSpPr txBox="1">
            <a:spLocks noChangeArrowheads="1"/>
          </p:cNvSpPr>
          <p:nvPr>
            <p:custDataLst>
              <p:tags r:id="rId2"/>
            </p:custDataLst>
          </p:nvPr>
        </p:nvSpPr>
        <p:spPr bwMode="auto">
          <a:xfrm>
            <a:off x="369711" y="1825978"/>
            <a:ext cx="2743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ambria" pitchFamily="18" charset="0"/>
              </a:rPr>
              <a:t>AND</a:t>
            </a:r>
            <a:r>
              <a:rPr lang="en-US">
                <a:solidFill>
                  <a:srgbClr val="000000"/>
                </a:solidFill>
                <a:latin typeface="Cambria" pitchFamily="18" charset="0"/>
              </a:rPr>
              <a:t> outputs 1 only if </a:t>
            </a:r>
            <a:r>
              <a:rPr lang="en-US" b="1">
                <a:solidFill>
                  <a:srgbClr val="FF0000"/>
                </a:solidFill>
                <a:latin typeface="Cambria" pitchFamily="18" charset="0"/>
              </a:rPr>
              <a:t>ALL</a:t>
            </a:r>
            <a:r>
              <a:rPr lang="en-US">
                <a:solidFill>
                  <a:srgbClr val="000000"/>
                </a:solidFill>
                <a:latin typeface="Cambria" pitchFamily="18" charset="0"/>
              </a:rPr>
              <a:t> inputs are 1</a:t>
            </a:r>
          </a:p>
        </p:txBody>
      </p:sp>
      <p:sp>
        <p:nvSpPr>
          <p:cNvPr id="45093" name="Text Box 37"/>
          <p:cNvSpPr txBox="1">
            <a:spLocks noChangeArrowheads="1"/>
          </p:cNvSpPr>
          <p:nvPr>
            <p:custDataLst>
              <p:tags r:id="rId3"/>
            </p:custDataLst>
          </p:nvPr>
        </p:nvSpPr>
        <p:spPr bwMode="auto">
          <a:xfrm>
            <a:off x="3646311" y="1825978"/>
            <a:ext cx="2438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ambria" pitchFamily="18" charset="0"/>
              </a:rPr>
              <a:t>OR</a:t>
            </a:r>
            <a:r>
              <a:rPr lang="en-US">
                <a:solidFill>
                  <a:srgbClr val="000000"/>
                </a:solidFill>
                <a:latin typeface="Cambria" pitchFamily="18" charset="0"/>
              </a:rPr>
              <a:t> outputs 1 if </a:t>
            </a:r>
            <a:r>
              <a:rPr lang="en-US" b="1">
                <a:solidFill>
                  <a:srgbClr val="FF0000"/>
                </a:solidFill>
                <a:latin typeface="Cambria" pitchFamily="18" charset="0"/>
              </a:rPr>
              <a:t>ANY</a:t>
            </a:r>
            <a:r>
              <a:rPr lang="en-US">
                <a:solidFill>
                  <a:srgbClr val="000000"/>
                </a:solidFill>
                <a:latin typeface="Cambria" pitchFamily="18" charset="0"/>
              </a:rPr>
              <a:t> input is 1</a:t>
            </a:r>
          </a:p>
        </p:txBody>
      </p:sp>
      <p:sp>
        <p:nvSpPr>
          <p:cNvPr id="45094" name="Text Box 38"/>
          <p:cNvSpPr txBox="1">
            <a:spLocks noChangeArrowheads="1"/>
          </p:cNvSpPr>
          <p:nvPr>
            <p:custDataLst>
              <p:tags r:id="rId4"/>
            </p:custDataLst>
          </p:nvPr>
        </p:nvSpPr>
        <p:spPr bwMode="auto">
          <a:xfrm>
            <a:off x="6746699" y="1829153"/>
            <a:ext cx="21574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ambria" pitchFamily="18" charset="0"/>
              </a:rPr>
              <a:t>NOT</a:t>
            </a:r>
            <a:r>
              <a:rPr lang="en-US">
                <a:solidFill>
                  <a:srgbClr val="000000"/>
                </a:solidFill>
                <a:latin typeface="Cambria" pitchFamily="18" charset="0"/>
              </a:rPr>
              <a:t> reverses its input</a:t>
            </a:r>
          </a:p>
        </p:txBody>
      </p:sp>
      <p:sp>
        <p:nvSpPr>
          <p:cNvPr id="45114" name="Line 58"/>
          <p:cNvSpPr>
            <a:spLocks noChangeShapeType="1"/>
          </p:cNvSpPr>
          <p:nvPr>
            <p:custDataLst>
              <p:tags r:id="rId5"/>
            </p:custDataLst>
          </p:nvPr>
        </p:nvSpPr>
        <p:spPr bwMode="auto">
          <a:xfrm>
            <a:off x="6489523" y="1432278"/>
            <a:ext cx="1587" cy="33570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solidFill>
                <a:srgbClr val="000000"/>
              </a:solidFill>
              <a:latin typeface="Times" charset="0"/>
              <a:ea typeface="MS PGothic" pitchFamily="34" charset="-128"/>
            </a:endParaRPr>
          </a:p>
        </p:txBody>
      </p:sp>
      <p:sp>
        <p:nvSpPr>
          <p:cNvPr id="45115" name="Rectangle 73"/>
          <p:cNvSpPr>
            <a:spLocks noChangeArrowheads="1"/>
          </p:cNvSpPr>
          <p:nvPr/>
        </p:nvSpPr>
        <p:spPr bwMode="auto">
          <a:xfrm>
            <a:off x="1057099" y="2856265"/>
            <a:ext cx="11572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ea typeface="MS PGothic" pitchFamily="34" charset="-128"/>
              </a:rPr>
              <a:t>AND</a:t>
            </a:r>
            <a:endParaRPr lang="en-US" sz="4200">
              <a:solidFill>
                <a:srgbClr val="13801C"/>
              </a:solidFill>
              <a:latin typeface="Times" charset="0"/>
              <a:ea typeface="MS PGothic" pitchFamily="34" charset="-128"/>
            </a:endParaRPr>
          </a:p>
        </p:txBody>
      </p:sp>
      <p:sp>
        <p:nvSpPr>
          <p:cNvPr id="45116" name="Rectangle 74"/>
          <p:cNvSpPr>
            <a:spLocks noChangeArrowheads="1"/>
          </p:cNvSpPr>
          <p:nvPr/>
        </p:nvSpPr>
        <p:spPr bwMode="auto">
          <a:xfrm>
            <a:off x="4343224" y="2856265"/>
            <a:ext cx="8334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ea typeface="MS PGothic" pitchFamily="34" charset="-128"/>
              </a:rPr>
              <a:t>OR</a:t>
            </a:r>
            <a:endParaRPr lang="en-US" sz="4200">
              <a:solidFill>
                <a:srgbClr val="13801C"/>
              </a:solidFill>
              <a:latin typeface="Times" charset="0"/>
              <a:ea typeface="MS PGothic" pitchFamily="34" charset="-128"/>
            </a:endParaRPr>
          </a:p>
        </p:txBody>
      </p:sp>
      <p:sp>
        <p:nvSpPr>
          <p:cNvPr id="45117" name="Rectangle 75"/>
          <p:cNvSpPr>
            <a:spLocks noChangeArrowheads="1"/>
          </p:cNvSpPr>
          <p:nvPr/>
        </p:nvSpPr>
        <p:spPr bwMode="auto">
          <a:xfrm>
            <a:off x="7246761" y="2856265"/>
            <a:ext cx="11572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ea typeface="MS PGothic" pitchFamily="34" charset="-128"/>
              </a:rPr>
              <a:t>NOT</a:t>
            </a:r>
            <a:endParaRPr lang="en-US" sz="4200">
              <a:solidFill>
                <a:srgbClr val="13801C"/>
              </a:solidFill>
              <a:latin typeface="Times" charset="0"/>
              <a:ea typeface="MS PGothic" pitchFamily="34" charset="-128"/>
            </a:endParaRPr>
          </a:p>
        </p:txBody>
      </p:sp>
      <p:pic>
        <p:nvPicPr>
          <p:cNvPr id="45118" name="Picture 76"/>
          <p:cNvPicPr>
            <a:picLocks noChangeAspect="1" noChangeArrowheads="1"/>
          </p:cNvPicPr>
          <p:nvPr/>
        </p:nvPicPr>
        <p:blipFill>
          <a:blip r:embed="rId9">
            <a:extLst>
              <a:ext uri="{28A0092B-C50C-407E-A947-70E740481C1C}">
                <a14:useLocalDpi xmlns:a14="http://schemas.microsoft.com/office/drawing/2010/main" val="0"/>
              </a:ext>
            </a:extLst>
          </a:blip>
          <a:srcRect l="37613" t="47820" r="39482" b="42685"/>
          <a:stretch>
            <a:fillRect/>
          </a:stretch>
        </p:blipFill>
        <p:spPr bwMode="auto">
          <a:xfrm>
            <a:off x="245886" y="3618265"/>
            <a:ext cx="2881313"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5119" name="Picture 76"/>
          <p:cNvPicPr>
            <a:picLocks noChangeAspect="1" noChangeArrowheads="1"/>
          </p:cNvPicPr>
          <p:nvPr/>
        </p:nvPicPr>
        <p:blipFill>
          <a:blip r:embed="rId9">
            <a:extLst>
              <a:ext uri="{28A0092B-C50C-407E-A947-70E740481C1C}">
                <a14:useLocalDpi xmlns:a14="http://schemas.microsoft.com/office/drawing/2010/main" val="0"/>
              </a:ext>
            </a:extLst>
          </a:blip>
          <a:srcRect l="37613" t="59518" r="39482" b="29967"/>
          <a:stretch>
            <a:fillRect/>
          </a:stretch>
        </p:blipFill>
        <p:spPr bwMode="auto">
          <a:xfrm>
            <a:off x="3493911" y="3618265"/>
            <a:ext cx="2801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5120" name="Picture 76"/>
          <p:cNvPicPr>
            <a:picLocks noChangeAspect="1" noChangeArrowheads="1"/>
          </p:cNvPicPr>
          <p:nvPr/>
        </p:nvPicPr>
        <p:blipFill>
          <a:blip r:embed="rId9">
            <a:extLst>
              <a:ext uri="{28A0092B-C50C-407E-A947-70E740481C1C}">
                <a14:useLocalDpi xmlns:a14="http://schemas.microsoft.com/office/drawing/2010/main" val="0"/>
              </a:ext>
            </a:extLst>
          </a:blip>
          <a:srcRect l="37613" t="71304" r="39482" b="16571"/>
          <a:stretch>
            <a:fillRect/>
          </a:stretch>
        </p:blipFill>
        <p:spPr bwMode="auto">
          <a:xfrm>
            <a:off x="6770511" y="3770665"/>
            <a:ext cx="2057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67" name="Line 58"/>
          <p:cNvSpPr>
            <a:spLocks noChangeShapeType="1"/>
          </p:cNvSpPr>
          <p:nvPr>
            <p:custDataLst>
              <p:tags r:id="rId6"/>
            </p:custDataLst>
          </p:nvPr>
        </p:nvSpPr>
        <p:spPr bwMode="auto">
          <a:xfrm>
            <a:off x="3417711" y="1432278"/>
            <a:ext cx="1587" cy="33570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solidFill>
                <a:srgbClr val="000000"/>
              </a:solidFill>
              <a:latin typeface="Times" charset="0"/>
              <a:ea typeface="MS PGothic" pitchFamily="34" charset="-128"/>
            </a:endParaRPr>
          </a:p>
        </p:txBody>
      </p:sp>
      <p:sp>
        <p:nvSpPr>
          <p:cNvPr id="5" name="Rectangle 4"/>
          <p:cNvSpPr/>
          <p:nvPr/>
        </p:nvSpPr>
        <p:spPr>
          <a:xfrm>
            <a:off x="1528866" y="5329535"/>
            <a:ext cx="6112571" cy="461665"/>
          </a:xfrm>
          <a:prstGeom prst="rect">
            <a:avLst/>
          </a:prstGeom>
        </p:spPr>
        <p:txBody>
          <a:bodyPr wrap="none">
            <a:spAutoFit/>
          </a:bodyPr>
          <a:lstStyle/>
          <a:p>
            <a:r>
              <a:rPr lang="en-US" dirty="0" smtClean="0">
                <a:solidFill>
                  <a:srgbClr val="000000"/>
                </a:solidFill>
                <a:latin typeface="Cambria" pitchFamily="18" charset="0"/>
                <a:ea typeface="MS PGothic" pitchFamily="34" charset="-128"/>
              </a:rPr>
              <a:t>These circuits are </a:t>
            </a:r>
            <a:r>
              <a:rPr lang="en-US" b="1" i="1" dirty="0" smtClean="0">
                <a:solidFill>
                  <a:srgbClr val="000000"/>
                </a:solidFill>
                <a:latin typeface="Cambria" pitchFamily="18" charset="0"/>
                <a:ea typeface="MS PGothic" pitchFamily="34" charset="-128"/>
              </a:rPr>
              <a:t>physical </a:t>
            </a:r>
            <a:r>
              <a:rPr lang="en-US" dirty="0" smtClean="0">
                <a:solidFill>
                  <a:srgbClr val="000000"/>
                </a:solidFill>
                <a:latin typeface="Cambria" pitchFamily="18" charset="0"/>
                <a:ea typeface="MS PGothic" pitchFamily="34" charset="-128"/>
              </a:rPr>
              <a:t>functions of bits…</a:t>
            </a:r>
            <a:endParaRPr lang="en-US" dirty="0">
              <a:solidFill>
                <a:srgbClr val="000000"/>
              </a:solidFill>
              <a:latin typeface="Times" charset="0"/>
              <a:ea typeface="MS PGothic" pitchFamily="34" charset="-128"/>
            </a:endParaRPr>
          </a:p>
        </p:txBody>
      </p:sp>
      <p:sp>
        <p:nvSpPr>
          <p:cNvPr id="69" name="Rectangle 68"/>
          <p:cNvSpPr/>
          <p:nvPr/>
        </p:nvSpPr>
        <p:spPr>
          <a:xfrm>
            <a:off x="670586" y="6172200"/>
            <a:ext cx="7900240" cy="461665"/>
          </a:xfrm>
          <a:prstGeom prst="rect">
            <a:avLst/>
          </a:prstGeom>
        </p:spPr>
        <p:txBody>
          <a:bodyPr wrap="none">
            <a:spAutoFit/>
          </a:bodyPr>
          <a:lstStyle/>
          <a:p>
            <a:r>
              <a:rPr lang="en-US" dirty="0" smtClean="0">
                <a:solidFill>
                  <a:srgbClr val="000000"/>
                </a:solidFill>
                <a:latin typeface="Cambria" pitchFamily="18" charset="0"/>
                <a:ea typeface="MS PGothic" pitchFamily="34" charset="-128"/>
              </a:rPr>
              <a:t>… and </a:t>
            </a:r>
            <a:r>
              <a:rPr lang="en-US" i="1" dirty="0" smtClean="0">
                <a:solidFill>
                  <a:srgbClr val="000000"/>
                </a:solidFill>
                <a:latin typeface="Cambria" pitchFamily="18" charset="0"/>
                <a:ea typeface="MS PGothic" pitchFamily="34" charset="-128"/>
              </a:rPr>
              <a:t>all</a:t>
            </a:r>
            <a:r>
              <a:rPr lang="en-US" dirty="0" smtClean="0">
                <a:solidFill>
                  <a:srgbClr val="000000"/>
                </a:solidFill>
                <a:latin typeface="Cambria" pitchFamily="18" charset="0"/>
                <a:ea typeface="MS PGothic" pitchFamily="34" charset="-128"/>
              </a:rPr>
              <a:t> mathematical functions can be built from them!</a:t>
            </a:r>
            <a:endParaRPr lang="en-US" dirty="0">
              <a:solidFill>
                <a:srgbClr val="000000"/>
              </a:solidFill>
              <a:latin typeface="Times" charset="0"/>
              <a:ea typeface="MS PGothic" pitchFamily="34" charset="-128"/>
            </a:endParaRPr>
          </a:p>
        </p:txBody>
      </p:sp>
    </p:spTree>
    <p:extLst>
      <p:ext uri="{BB962C8B-B14F-4D97-AF65-F5344CB8AC3E}">
        <p14:creationId xmlns:p14="http://schemas.microsoft.com/office/powerpoint/2010/main" val="307920099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oup 2"/>
          <p:cNvGrpSpPr>
            <a:grpSpLocks/>
          </p:cNvGrpSpPr>
          <p:nvPr>
            <p:custDataLst>
              <p:tags r:id="rId1"/>
            </p:custDataLst>
          </p:nvPr>
        </p:nvGrpSpPr>
        <p:grpSpPr bwMode="auto">
          <a:xfrm>
            <a:off x="436563" y="1112838"/>
            <a:ext cx="6645275" cy="180975"/>
            <a:chOff x="295" y="1311"/>
            <a:chExt cx="5177" cy="114"/>
          </a:xfrm>
        </p:grpSpPr>
        <p:sp>
          <p:nvSpPr>
            <p:cNvPr id="97308" name="Rectangle 3"/>
            <p:cNvSpPr>
              <a:spLocks noChangeArrowheads="1"/>
            </p:cNvSpPr>
            <p:nvPr>
              <p:custDataLst>
                <p:tags r:id="rId2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7309" name="Rectangle 4"/>
            <p:cNvSpPr>
              <a:spLocks noChangeArrowheads="1"/>
            </p:cNvSpPr>
            <p:nvPr>
              <p:custDataLst>
                <p:tags r:id="rId2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7283" name="Text Box 5"/>
          <p:cNvSpPr txBox="1">
            <a:spLocks noChangeArrowheads="1"/>
          </p:cNvSpPr>
          <p:nvPr>
            <p:custDataLst>
              <p:tags r:id="rId2"/>
            </p:custDataLst>
          </p:nvPr>
        </p:nvSpPr>
        <p:spPr bwMode="auto">
          <a:xfrm>
            <a:off x="722313" y="158750"/>
            <a:ext cx="61118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a:t>It’s totally FAB</a:t>
            </a:r>
          </a:p>
        </p:txBody>
      </p:sp>
      <p:sp>
        <p:nvSpPr>
          <p:cNvPr id="97284" name="Text Box 6"/>
          <p:cNvSpPr txBox="1">
            <a:spLocks noChangeArrowheads="1"/>
          </p:cNvSpPr>
          <p:nvPr>
            <p:custDataLst>
              <p:tags r:id="rId3"/>
            </p:custDataLst>
          </p:nvPr>
        </p:nvSpPr>
        <p:spPr bwMode="auto">
          <a:xfrm>
            <a:off x="344488" y="1350963"/>
            <a:ext cx="5557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t>How are all of these gates actually realized?</a:t>
            </a:r>
          </a:p>
        </p:txBody>
      </p:sp>
      <p:pic>
        <p:nvPicPr>
          <p:cNvPr id="97285" name="Picture 7"/>
          <p:cNvPicPr>
            <a:picLocks noChangeAspect="1" noChangeArrowheads="1"/>
          </p:cNvPicPr>
          <p:nvPr>
            <p:custDataLst>
              <p:tags r:id="rId4"/>
            </p:custDataLst>
          </p:nvPr>
        </p:nvPicPr>
        <p:blipFill>
          <a:blip r:embed="rId30">
            <a:extLst>
              <a:ext uri="{28A0092B-C50C-407E-A947-70E740481C1C}">
                <a14:useLocalDpi xmlns:a14="http://schemas.microsoft.com/office/drawing/2010/main" val="0"/>
              </a:ext>
            </a:extLst>
          </a:blip>
          <a:srcRect/>
          <a:stretch>
            <a:fillRect/>
          </a:stretch>
        </p:blipFill>
        <p:spPr bwMode="auto">
          <a:xfrm>
            <a:off x="566738" y="1965325"/>
            <a:ext cx="229711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8"/>
          <p:cNvPicPr>
            <a:picLocks noChangeAspect="1" noChangeArrowheads="1"/>
          </p:cNvPicPr>
          <p:nvPr>
            <p:custDataLst>
              <p:tags r:id="rId5"/>
            </p:custDataLst>
          </p:nvPr>
        </p:nvPicPr>
        <p:blipFill>
          <a:blip r:embed="rId31">
            <a:extLst>
              <a:ext uri="{28A0092B-C50C-407E-A947-70E740481C1C}">
                <a14:useLocalDpi xmlns:a14="http://schemas.microsoft.com/office/drawing/2010/main" val="0"/>
              </a:ext>
            </a:extLst>
          </a:blip>
          <a:srcRect/>
          <a:stretch>
            <a:fillRect/>
          </a:stretch>
        </p:blipFill>
        <p:spPr bwMode="auto">
          <a:xfrm>
            <a:off x="1473200" y="3752850"/>
            <a:ext cx="2257425"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7" name="Picture 9"/>
          <p:cNvPicPr>
            <a:picLocks noChangeAspect="1" noChangeArrowheads="1"/>
          </p:cNvPicPr>
          <p:nvPr>
            <p:custDataLst>
              <p:tags r:id="rId6"/>
            </p:custDataLst>
          </p:nvPr>
        </p:nvPicPr>
        <p:blipFill>
          <a:blip r:embed="rId32">
            <a:extLst>
              <a:ext uri="{28A0092B-C50C-407E-A947-70E740481C1C}">
                <a14:useLocalDpi xmlns:a14="http://schemas.microsoft.com/office/drawing/2010/main" val="0"/>
              </a:ext>
            </a:extLst>
          </a:blip>
          <a:srcRect/>
          <a:stretch>
            <a:fillRect/>
          </a:stretch>
        </p:blipFill>
        <p:spPr bwMode="auto">
          <a:xfrm>
            <a:off x="3924300" y="4768850"/>
            <a:ext cx="2347913"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8" name="Picture 10"/>
          <p:cNvPicPr>
            <a:picLocks noChangeAspect="1" noChangeArrowheads="1"/>
          </p:cNvPicPr>
          <p:nvPr>
            <p:custDataLst>
              <p:tags r:id="rId7"/>
            </p:custDataLst>
          </p:nvPr>
        </p:nvPicPr>
        <p:blipFill>
          <a:blip r:embed="rId33">
            <a:extLst>
              <a:ext uri="{28A0092B-C50C-407E-A947-70E740481C1C}">
                <a14:useLocalDpi xmlns:a14="http://schemas.microsoft.com/office/drawing/2010/main" val="0"/>
              </a:ext>
            </a:extLst>
          </a:blip>
          <a:srcRect/>
          <a:stretch>
            <a:fillRect/>
          </a:stretch>
        </p:blipFill>
        <p:spPr bwMode="auto">
          <a:xfrm>
            <a:off x="6440488" y="3532188"/>
            <a:ext cx="2360612"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9" name="Text Box 11"/>
          <p:cNvSpPr txBox="1">
            <a:spLocks noChangeArrowheads="1"/>
          </p:cNvSpPr>
          <p:nvPr>
            <p:custDataLst>
              <p:tags r:id="rId8"/>
            </p:custDataLst>
          </p:nvPr>
        </p:nvSpPr>
        <p:spPr bwMode="auto">
          <a:xfrm>
            <a:off x="433388" y="1874838"/>
            <a:ext cx="1031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solidFill>
                  <a:srgbClr val="0000FF"/>
                </a:solidFill>
                <a:latin typeface="Arial" charset="0"/>
              </a:rPr>
              <a:t>Layering</a:t>
            </a:r>
          </a:p>
        </p:txBody>
      </p:sp>
      <p:sp>
        <p:nvSpPr>
          <p:cNvPr id="97290" name="Text Box 12"/>
          <p:cNvSpPr txBox="1">
            <a:spLocks noChangeArrowheads="1"/>
          </p:cNvSpPr>
          <p:nvPr>
            <p:custDataLst>
              <p:tags r:id="rId9"/>
            </p:custDataLst>
          </p:nvPr>
        </p:nvSpPr>
        <p:spPr bwMode="auto">
          <a:xfrm>
            <a:off x="2844800" y="3003550"/>
            <a:ext cx="1162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Arial" charset="0"/>
              </a:rPr>
              <a:t>silicon wafer</a:t>
            </a:r>
            <a:endParaRPr lang="en-US" sz="1600" b="1">
              <a:solidFill>
                <a:srgbClr val="0000FF"/>
              </a:solidFill>
              <a:latin typeface="Arial" charset="0"/>
            </a:endParaRPr>
          </a:p>
        </p:txBody>
      </p:sp>
      <p:sp>
        <p:nvSpPr>
          <p:cNvPr id="97291" name="Text Box 13"/>
          <p:cNvSpPr txBox="1">
            <a:spLocks noChangeArrowheads="1"/>
          </p:cNvSpPr>
          <p:nvPr>
            <p:custDataLst>
              <p:tags r:id="rId10"/>
            </p:custDataLst>
          </p:nvPr>
        </p:nvSpPr>
        <p:spPr bwMode="auto">
          <a:xfrm>
            <a:off x="2781300" y="2806700"/>
            <a:ext cx="1290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Arial" charset="0"/>
              </a:rPr>
              <a:t>silicon dioxide</a:t>
            </a:r>
            <a:endParaRPr lang="en-US" sz="1600" b="1">
              <a:solidFill>
                <a:srgbClr val="0000FF"/>
              </a:solidFill>
              <a:latin typeface="Arial" charset="0"/>
            </a:endParaRPr>
          </a:p>
        </p:txBody>
      </p:sp>
      <p:sp>
        <p:nvSpPr>
          <p:cNvPr id="97292" name="Text Box 14"/>
          <p:cNvSpPr txBox="1">
            <a:spLocks noChangeArrowheads="1"/>
          </p:cNvSpPr>
          <p:nvPr>
            <p:custDataLst>
              <p:tags r:id="rId11"/>
            </p:custDataLst>
          </p:nvPr>
        </p:nvSpPr>
        <p:spPr bwMode="auto">
          <a:xfrm>
            <a:off x="2898775" y="2411413"/>
            <a:ext cx="1054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Arial" charset="0"/>
              </a:rPr>
              <a:t>photoresist</a:t>
            </a:r>
            <a:endParaRPr lang="en-US" sz="1600" b="1">
              <a:solidFill>
                <a:srgbClr val="0000FF"/>
              </a:solidFill>
              <a:latin typeface="Arial" charset="0"/>
            </a:endParaRPr>
          </a:p>
        </p:txBody>
      </p:sp>
      <p:sp>
        <p:nvSpPr>
          <p:cNvPr id="97293" name="Text Box 15"/>
          <p:cNvSpPr txBox="1">
            <a:spLocks noChangeArrowheads="1"/>
          </p:cNvSpPr>
          <p:nvPr>
            <p:custDataLst>
              <p:tags r:id="rId12"/>
            </p:custDataLst>
          </p:nvPr>
        </p:nvSpPr>
        <p:spPr bwMode="auto">
          <a:xfrm>
            <a:off x="2746375" y="1893888"/>
            <a:ext cx="13557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Arial" charset="0"/>
              </a:rPr>
              <a:t>mask w/ circuit (or sailboat)</a:t>
            </a:r>
            <a:endParaRPr lang="en-US" sz="1600" b="1">
              <a:solidFill>
                <a:srgbClr val="0000FF"/>
              </a:solidFill>
              <a:latin typeface="Arial" charset="0"/>
            </a:endParaRPr>
          </a:p>
        </p:txBody>
      </p:sp>
      <p:sp>
        <p:nvSpPr>
          <p:cNvPr id="97294" name="Line 16"/>
          <p:cNvSpPr>
            <a:spLocks noChangeShapeType="1"/>
          </p:cNvSpPr>
          <p:nvPr>
            <p:custDataLst>
              <p:tags r:id="rId13"/>
            </p:custDataLst>
          </p:nvPr>
        </p:nvSpPr>
        <p:spPr bwMode="auto">
          <a:xfrm flipH="1">
            <a:off x="2579688" y="2619375"/>
            <a:ext cx="374650" cy="190500"/>
          </a:xfrm>
          <a:prstGeom prst="line">
            <a:avLst/>
          </a:prstGeom>
          <a:noFill/>
          <a:ln w="19050">
            <a:solidFill>
              <a:schemeClr val="tx1"/>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97295" name="Line 17"/>
          <p:cNvSpPr>
            <a:spLocks noChangeShapeType="1"/>
          </p:cNvSpPr>
          <p:nvPr>
            <p:custDataLst>
              <p:tags r:id="rId14"/>
            </p:custDataLst>
          </p:nvPr>
        </p:nvSpPr>
        <p:spPr bwMode="auto">
          <a:xfrm flipH="1">
            <a:off x="2597150" y="2787650"/>
            <a:ext cx="398463" cy="127000"/>
          </a:xfrm>
          <a:prstGeom prst="line">
            <a:avLst/>
          </a:prstGeom>
          <a:noFill/>
          <a:ln w="19050">
            <a:solidFill>
              <a:schemeClr val="tx1"/>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97296" name="Text Box 18"/>
          <p:cNvSpPr txBox="1">
            <a:spLocks noChangeArrowheads="1"/>
          </p:cNvSpPr>
          <p:nvPr>
            <p:custDataLst>
              <p:tags r:id="rId15"/>
            </p:custDataLst>
          </p:nvPr>
        </p:nvSpPr>
        <p:spPr bwMode="auto">
          <a:xfrm>
            <a:off x="2922588" y="2609850"/>
            <a:ext cx="965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Arial" charset="0"/>
              </a:rPr>
              <a:t>conductor</a:t>
            </a:r>
            <a:endParaRPr lang="en-US" sz="1600" b="1">
              <a:solidFill>
                <a:srgbClr val="0000FF"/>
              </a:solidFill>
              <a:latin typeface="Arial" charset="0"/>
            </a:endParaRPr>
          </a:p>
        </p:txBody>
      </p:sp>
      <p:sp>
        <p:nvSpPr>
          <p:cNvPr id="97297" name="Line 19"/>
          <p:cNvSpPr>
            <a:spLocks noChangeShapeType="1"/>
          </p:cNvSpPr>
          <p:nvPr>
            <p:custDataLst>
              <p:tags r:id="rId16"/>
            </p:custDataLst>
          </p:nvPr>
        </p:nvSpPr>
        <p:spPr bwMode="auto">
          <a:xfrm flipH="1">
            <a:off x="2606675" y="2979738"/>
            <a:ext cx="231775" cy="0"/>
          </a:xfrm>
          <a:prstGeom prst="line">
            <a:avLst/>
          </a:prstGeom>
          <a:noFill/>
          <a:ln w="19050">
            <a:solidFill>
              <a:schemeClr val="tx1"/>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97298" name="Line 20"/>
          <p:cNvSpPr>
            <a:spLocks noChangeShapeType="1"/>
          </p:cNvSpPr>
          <p:nvPr>
            <p:custDataLst>
              <p:tags r:id="rId17"/>
            </p:custDataLst>
          </p:nvPr>
        </p:nvSpPr>
        <p:spPr bwMode="auto">
          <a:xfrm flipH="1" flipV="1">
            <a:off x="2536825" y="3100388"/>
            <a:ext cx="366713" cy="47625"/>
          </a:xfrm>
          <a:prstGeom prst="line">
            <a:avLst/>
          </a:prstGeom>
          <a:noFill/>
          <a:ln w="19050">
            <a:solidFill>
              <a:schemeClr val="tx1"/>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97299" name="Text Box 21"/>
          <p:cNvSpPr txBox="1">
            <a:spLocks noChangeArrowheads="1"/>
          </p:cNvSpPr>
          <p:nvPr>
            <p:custDataLst>
              <p:tags r:id="rId18"/>
            </p:custDataLst>
          </p:nvPr>
        </p:nvSpPr>
        <p:spPr bwMode="auto">
          <a:xfrm>
            <a:off x="1114425" y="5360988"/>
            <a:ext cx="1358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solidFill>
                  <a:srgbClr val="0000FF"/>
                </a:solidFill>
                <a:latin typeface="Arial" charset="0"/>
              </a:rPr>
              <a:t>Lithography</a:t>
            </a:r>
          </a:p>
        </p:txBody>
      </p:sp>
      <p:sp>
        <p:nvSpPr>
          <p:cNvPr id="97300" name="Text Box 22"/>
          <p:cNvSpPr txBox="1">
            <a:spLocks noChangeArrowheads="1"/>
          </p:cNvSpPr>
          <p:nvPr>
            <p:custDataLst>
              <p:tags r:id="rId19"/>
            </p:custDataLst>
          </p:nvPr>
        </p:nvSpPr>
        <p:spPr bwMode="auto">
          <a:xfrm>
            <a:off x="3484563" y="6196013"/>
            <a:ext cx="9286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solidFill>
                  <a:srgbClr val="0000FF"/>
                </a:solidFill>
                <a:latin typeface="Arial" charset="0"/>
              </a:rPr>
              <a:t>Etching</a:t>
            </a:r>
          </a:p>
        </p:txBody>
      </p:sp>
      <p:sp>
        <p:nvSpPr>
          <p:cNvPr id="97301" name="Text Box 23"/>
          <p:cNvSpPr txBox="1">
            <a:spLocks noChangeArrowheads="1"/>
          </p:cNvSpPr>
          <p:nvPr>
            <p:custDataLst>
              <p:tags r:id="rId20"/>
            </p:custDataLst>
          </p:nvPr>
        </p:nvSpPr>
        <p:spPr bwMode="auto">
          <a:xfrm>
            <a:off x="5802313" y="4300538"/>
            <a:ext cx="10429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solidFill>
                  <a:srgbClr val="0000FF"/>
                </a:solidFill>
                <a:latin typeface="Arial" charset="0"/>
              </a:rPr>
              <a:t>Cleaning</a:t>
            </a:r>
          </a:p>
        </p:txBody>
      </p:sp>
      <p:sp>
        <p:nvSpPr>
          <p:cNvPr id="97302" name="Line 24"/>
          <p:cNvSpPr>
            <a:spLocks noChangeShapeType="1"/>
          </p:cNvSpPr>
          <p:nvPr>
            <p:custDataLst>
              <p:tags r:id="rId21"/>
            </p:custDataLst>
          </p:nvPr>
        </p:nvSpPr>
        <p:spPr bwMode="auto">
          <a:xfrm>
            <a:off x="1166813" y="3817938"/>
            <a:ext cx="325437" cy="523875"/>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303" name="Line 25"/>
          <p:cNvSpPr>
            <a:spLocks noChangeShapeType="1"/>
          </p:cNvSpPr>
          <p:nvPr>
            <p:custDataLst>
              <p:tags r:id="rId22"/>
            </p:custDataLst>
          </p:nvPr>
        </p:nvSpPr>
        <p:spPr bwMode="auto">
          <a:xfrm>
            <a:off x="3287713" y="5287963"/>
            <a:ext cx="635000" cy="206375"/>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304" name="Line 26"/>
          <p:cNvSpPr>
            <a:spLocks noChangeShapeType="1"/>
          </p:cNvSpPr>
          <p:nvPr>
            <p:custDataLst>
              <p:tags r:id="rId23"/>
            </p:custDataLst>
          </p:nvPr>
        </p:nvSpPr>
        <p:spPr bwMode="auto">
          <a:xfrm flipV="1">
            <a:off x="6273800" y="5353050"/>
            <a:ext cx="595313" cy="357188"/>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305" name="Text Box 27"/>
          <p:cNvSpPr txBox="1">
            <a:spLocks noChangeArrowheads="1"/>
          </p:cNvSpPr>
          <p:nvPr>
            <p:custDataLst>
              <p:tags r:id="rId24"/>
            </p:custDataLst>
          </p:nvPr>
        </p:nvSpPr>
        <p:spPr bwMode="auto">
          <a:xfrm>
            <a:off x="7913688" y="6434138"/>
            <a:ext cx="1063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Arial" charset="0"/>
              </a:rPr>
              <a:t>x 200 or so</a:t>
            </a:r>
            <a:endParaRPr lang="en-US" sz="1600" b="1">
              <a:solidFill>
                <a:srgbClr val="0000FF"/>
              </a:solidFill>
              <a:latin typeface="Arial" charset="0"/>
            </a:endParaRPr>
          </a:p>
        </p:txBody>
      </p:sp>
      <p:sp>
        <p:nvSpPr>
          <p:cNvPr id="97306" name="Rectangle 28"/>
          <p:cNvSpPr>
            <a:spLocks noChangeArrowheads="1"/>
          </p:cNvSpPr>
          <p:nvPr>
            <p:custDataLst>
              <p:tags r:id="rId25"/>
            </p:custDataLst>
          </p:nvPr>
        </p:nvSpPr>
        <p:spPr bwMode="auto">
          <a:xfrm>
            <a:off x="381000" y="868363"/>
            <a:ext cx="43545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p>
            <a:r>
              <a:rPr lang="en-US" sz="1000" b="1">
                <a:latin typeface="Arial" charset="0"/>
              </a:rPr>
              <a:t>http://www.techfak.uni-kiel.de/matwis/amat/elmat_en/makeindex.html</a:t>
            </a:r>
          </a:p>
        </p:txBody>
      </p:sp>
      <p:pic>
        <p:nvPicPr>
          <p:cNvPr id="97307" name="Picture 29"/>
          <p:cNvPicPr>
            <a:picLocks noChangeAspect="1" noChangeArrowheads="1"/>
          </p:cNvPicPr>
          <p:nvPr>
            <p:custDataLst>
              <p:tags r:id="rId26"/>
            </p:custDataLst>
          </p:nvPr>
        </p:nvPicPr>
        <p:blipFill>
          <a:blip r:embed="rId34">
            <a:extLst>
              <a:ext uri="{28A0092B-C50C-407E-A947-70E740481C1C}">
                <a14:useLocalDpi xmlns:a14="http://schemas.microsoft.com/office/drawing/2010/main" val="0"/>
              </a:ext>
            </a:extLst>
          </a:blip>
          <a:srcRect t="16133" r="24908" b="26891"/>
          <a:stretch>
            <a:fillRect/>
          </a:stretch>
        </p:blipFill>
        <p:spPr bwMode="auto">
          <a:xfrm>
            <a:off x="7315200" y="152400"/>
            <a:ext cx="16510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85" descr="t1.png"/>
          <p:cNvPicPr>
            <a:picLocks noChangeAspect="1"/>
          </p:cNvPicPr>
          <p:nvPr/>
        </p:nvPicPr>
        <p:blipFill>
          <a:blip r:embed="rId67">
            <a:extLst>
              <a:ext uri="{28A0092B-C50C-407E-A947-70E740481C1C}">
                <a14:useLocalDpi xmlns:a14="http://schemas.microsoft.com/office/drawing/2010/main" val="0"/>
              </a:ext>
            </a:extLst>
          </a:blip>
          <a:srcRect l="4526" t="8681" r="6116" b="10046"/>
          <a:stretch>
            <a:fillRect/>
          </a:stretch>
        </p:blipFill>
        <p:spPr bwMode="auto">
          <a:xfrm>
            <a:off x="76200" y="1143000"/>
            <a:ext cx="3386138"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8307" name="Group 2"/>
          <p:cNvGrpSpPr>
            <a:grpSpLocks/>
          </p:cNvGrpSpPr>
          <p:nvPr>
            <p:custDataLst>
              <p:tags r:id="rId1"/>
            </p:custDataLst>
          </p:nvPr>
        </p:nvGrpSpPr>
        <p:grpSpPr bwMode="auto">
          <a:xfrm>
            <a:off x="423863" y="914400"/>
            <a:ext cx="8086725" cy="176213"/>
            <a:chOff x="295" y="1311"/>
            <a:chExt cx="5177" cy="114"/>
          </a:xfrm>
        </p:grpSpPr>
        <p:sp>
          <p:nvSpPr>
            <p:cNvPr id="98382" name="Rectangle 3"/>
            <p:cNvSpPr>
              <a:spLocks noChangeArrowheads="1"/>
            </p:cNvSpPr>
            <p:nvPr>
              <p:custDataLst>
                <p:tags r:id="rId6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8383" name="Rectangle 4"/>
            <p:cNvSpPr>
              <a:spLocks noChangeArrowheads="1"/>
            </p:cNvSpPr>
            <p:nvPr>
              <p:custDataLst>
                <p:tags r:id="rId6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8308" name="Text Box 5"/>
          <p:cNvSpPr txBox="1">
            <a:spLocks noChangeArrowheads="1"/>
          </p:cNvSpPr>
          <p:nvPr>
            <p:custDataLst>
              <p:tags r:id="rId2"/>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latin typeface="Times New Roman" pitchFamily="-106" charset="0"/>
              </a:rPr>
              <a:t>CS 101 Today</a:t>
            </a:r>
          </a:p>
        </p:txBody>
      </p:sp>
      <p:sp>
        <p:nvSpPr>
          <p:cNvPr id="98309" name="Text Box 6"/>
          <p:cNvSpPr txBox="1">
            <a:spLocks noChangeArrowheads="1"/>
          </p:cNvSpPr>
          <p:nvPr>
            <p:custDataLst>
              <p:tags r:id="rId3"/>
            </p:custDataLst>
          </p:nvPr>
        </p:nvSpPr>
        <p:spPr bwMode="auto">
          <a:xfrm>
            <a:off x="4625975" y="1235075"/>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solidFill>
                  <a:srgbClr val="0602E0"/>
                </a:solidFill>
                <a:latin typeface="Comic Sans MS" pitchFamily="-106" charset="0"/>
              </a:rPr>
              <a:t>Minterm Expansion Principle</a:t>
            </a:r>
          </a:p>
        </p:txBody>
      </p:sp>
      <p:sp>
        <p:nvSpPr>
          <p:cNvPr id="98310" name="Text Box 7"/>
          <p:cNvSpPr txBox="1">
            <a:spLocks noChangeArrowheads="1"/>
          </p:cNvSpPr>
          <p:nvPr>
            <p:custDataLst>
              <p:tags r:id="rId4"/>
            </p:custDataLst>
          </p:nvPr>
        </p:nvSpPr>
        <p:spPr bwMode="auto">
          <a:xfrm>
            <a:off x="265113" y="5372100"/>
            <a:ext cx="32591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solidFill>
                  <a:srgbClr val="0E0CFB"/>
                </a:solidFill>
              </a:rPr>
              <a:t>Hw #5:</a:t>
            </a:r>
            <a:endParaRPr lang="en-US" sz="1800">
              <a:solidFill>
                <a:srgbClr val="0E0CFB"/>
              </a:solidFill>
            </a:endParaRPr>
          </a:p>
        </p:txBody>
      </p:sp>
      <p:sp>
        <p:nvSpPr>
          <p:cNvPr id="98311" name="Text Box 13"/>
          <p:cNvSpPr txBox="1">
            <a:spLocks noChangeArrowheads="1"/>
          </p:cNvSpPr>
          <p:nvPr/>
        </p:nvSpPr>
        <p:spPr bwMode="auto">
          <a:xfrm>
            <a:off x="4824413" y="1822450"/>
            <a:ext cx="3657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Any circuit for any binary function can be built from three components:</a:t>
            </a:r>
          </a:p>
        </p:txBody>
      </p:sp>
      <p:grpSp>
        <p:nvGrpSpPr>
          <p:cNvPr id="98312" name="Group 86"/>
          <p:cNvGrpSpPr>
            <a:grpSpLocks/>
          </p:cNvGrpSpPr>
          <p:nvPr/>
        </p:nvGrpSpPr>
        <p:grpSpPr bwMode="auto">
          <a:xfrm rot="-5400000">
            <a:off x="6512719" y="4971257"/>
            <a:ext cx="533400" cy="1960562"/>
            <a:chOff x="5022" y="2162"/>
            <a:chExt cx="336" cy="1235"/>
          </a:xfrm>
        </p:grpSpPr>
        <p:sp>
          <p:nvSpPr>
            <p:cNvPr id="98378" name="AutoShape 17"/>
            <p:cNvSpPr>
              <a:spLocks noChangeArrowheads="1"/>
            </p:cNvSpPr>
            <p:nvPr>
              <p:custDataLst>
                <p:tags r:id="rId59"/>
              </p:custDataLst>
            </p:nvPr>
          </p:nvSpPr>
          <p:spPr bwMode="auto">
            <a:xfrm rot="10800000">
              <a:off x="5022" y="2553"/>
              <a:ext cx="336" cy="48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8379" name="Oval 18"/>
            <p:cNvSpPr>
              <a:spLocks noChangeArrowheads="1"/>
            </p:cNvSpPr>
            <p:nvPr>
              <p:custDataLst>
                <p:tags r:id="rId60"/>
              </p:custDataLst>
            </p:nvPr>
          </p:nvSpPr>
          <p:spPr bwMode="auto">
            <a:xfrm rot="5400000">
              <a:off x="5146" y="3047"/>
              <a:ext cx="89" cy="88"/>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8380" name="Line 19"/>
            <p:cNvSpPr>
              <a:spLocks noChangeShapeType="1"/>
            </p:cNvSpPr>
            <p:nvPr>
              <p:custDataLst>
                <p:tags r:id="rId61"/>
              </p:custDataLst>
            </p:nvPr>
          </p:nvSpPr>
          <p:spPr bwMode="auto">
            <a:xfrm>
              <a:off x="5185" y="2162"/>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81" name="Line 20"/>
            <p:cNvSpPr>
              <a:spLocks noChangeShapeType="1"/>
            </p:cNvSpPr>
            <p:nvPr>
              <p:custDataLst>
                <p:tags r:id="rId62"/>
              </p:custDataLst>
            </p:nvPr>
          </p:nvSpPr>
          <p:spPr bwMode="auto">
            <a:xfrm>
              <a:off x="5191" y="3143"/>
              <a:ext cx="0" cy="25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98313" name="Text Box 21"/>
          <p:cNvSpPr txBox="1">
            <a:spLocks noChangeArrowheads="1"/>
          </p:cNvSpPr>
          <p:nvPr>
            <p:custDataLst>
              <p:tags r:id="rId5"/>
            </p:custDataLst>
          </p:nvPr>
        </p:nvSpPr>
        <p:spPr bwMode="auto">
          <a:xfrm>
            <a:off x="5273675" y="5715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98314" name="Text Box 22"/>
          <p:cNvSpPr txBox="1">
            <a:spLocks noChangeArrowheads="1"/>
          </p:cNvSpPr>
          <p:nvPr>
            <p:custDataLst>
              <p:tags r:id="rId6"/>
            </p:custDataLst>
          </p:nvPr>
        </p:nvSpPr>
        <p:spPr bwMode="auto">
          <a:xfrm>
            <a:off x="7729538" y="57023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98315" name="Line 23"/>
          <p:cNvSpPr>
            <a:spLocks noChangeShapeType="1"/>
          </p:cNvSpPr>
          <p:nvPr>
            <p:custDataLst>
              <p:tags r:id="rId7"/>
            </p:custDataLst>
          </p:nvPr>
        </p:nvSpPr>
        <p:spPr bwMode="auto">
          <a:xfrm>
            <a:off x="7889875" y="5834063"/>
            <a:ext cx="2238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16" name="Text Box 24"/>
          <p:cNvSpPr txBox="1">
            <a:spLocks noChangeArrowheads="1"/>
          </p:cNvSpPr>
          <p:nvPr>
            <p:custDataLst>
              <p:tags r:id="rId8"/>
            </p:custDataLst>
          </p:nvPr>
        </p:nvSpPr>
        <p:spPr bwMode="auto">
          <a:xfrm>
            <a:off x="7467600" y="603408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67B0E"/>
                </a:solidFill>
                <a:latin typeface="Comic Sans MS" pitchFamily="-106" charset="0"/>
              </a:rPr>
              <a:t>"not x"</a:t>
            </a:r>
          </a:p>
        </p:txBody>
      </p:sp>
      <p:sp>
        <p:nvSpPr>
          <p:cNvPr id="98317" name="Text Box 37"/>
          <p:cNvSpPr txBox="1">
            <a:spLocks noChangeArrowheads="1"/>
          </p:cNvSpPr>
          <p:nvPr>
            <p:custDataLst>
              <p:tags r:id="rId9"/>
            </p:custDataLst>
          </p:nvPr>
        </p:nvSpPr>
        <p:spPr bwMode="auto">
          <a:xfrm>
            <a:off x="5397500" y="3403600"/>
            <a:ext cx="542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x</a:t>
            </a:r>
          </a:p>
        </p:txBody>
      </p:sp>
      <p:sp>
        <p:nvSpPr>
          <p:cNvPr id="98318" name="Text Box 38"/>
          <p:cNvSpPr txBox="1">
            <a:spLocks noChangeArrowheads="1"/>
          </p:cNvSpPr>
          <p:nvPr>
            <p:custDataLst>
              <p:tags r:id="rId10"/>
            </p:custDataLst>
          </p:nvPr>
        </p:nvSpPr>
        <p:spPr bwMode="auto">
          <a:xfrm>
            <a:off x="7475538" y="4883150"/>
            <a:ext cx="1365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a:solidFill>
                  <a:srgbClr val="067B0E"/>
                </a:solidFill>
                <a:latin typeface="Comic Sans MS" pitchFamily="-106" charset="0"/>
              </a:rPr>
              <a:t>"w or x or y or z"</a:t>
            </a:r>
          </a:p>
        </p:txBody>
      </p:sp>
      <p:grpSp>
        <p:nvGrpSpPr>
          <p:cNvPr id="98319" name="Group 25"/>
          <p:cNvGrpSpPr>
            <a:grpSpLocks/>
          </p:cNvGrpSpPr>
          <p:nvPr>
            <p:custDataLst>
              <p:tags r:id="rId11"/>
            </p:custDataLst>
          </p:nvPr>
        </p:nvGrpSpPr>
        <p:grpSpPr bwMode="auto">
          <a:xfrm>
            <a:off x="6311900" y="4524375"/>
            <a:ext cx="820738" cy="627063"/>
            <a:chOff x="4734" y="3053"/>
            <a:chExt cx="656" cy="491"/>
          </a:xfrm>
        </p:grpSpPr>
        <p:grpSp>
          <p:nvGrpSpPr>
            <p:cNvPr id="98372" name="Group 26"/>
            <p:cNvGrpSpPr>
              <a:grpSpLocks/>
            </p:cNvGrpSpPr>
            <p:nvPr/>
          </p:nvGrpSpPr>
          <p:grpSpPr bwMode="auto">
            <a:xfrm>
              <a:off x="4734" y="3053"/>
              <a:ext cx="648" cy="254"/>
              <a:chOff x="4734" y="3053"/>
              <a:chExt cx="648" cy="254"/>
            </a:xfrm>
          </p:grpSpPr>
          <p:sp>
            <p:nvSpPr>
              <p:cNvPr id="98376" name="Freeform 27"/>
              <p:cNvSpPr>
                <a:spLocks/>
              </p:cNvSpPr>
              <p:nvPr>
                <p:custDataLst>
                  <p:tags r:id="rId57"/>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8377" name="Freeform 28"/>
              <p:cNvSpPr>
                <a:spLocks/>
              </p:cNvSpPr>
              <p:nvPr>
                <p:custDataLst>
                  <p:tags r:id="rId5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8373" name="Group 29"/>
            <p:cNvGrpSpPr>
              <a:grpSpLocks/>
            </p:cNvGrpSpPr>
            <p:nvPr/>
          </p:nvGrpSpPr>
          <p:grpSpPr bwMode="auto">
            <a:xfrm flipV="1">
              <a:off x="4742" y="3290"/>
              <a:ext cx="648" cy="254"/>
              <a:chOff x="4734" y="3053"/>
              <a:chExt cx="648" cy="254"/>
            </a:xfrm>
          </p:grpSpPr>
          <p:sp>
            <p:nvSpPr>
              <p:cNvPr id="98374" name="Freeform 30"/>
              <p:cNvSpPr>
                <a:spLocks/>
              </p:cNvSpPr>
              <p:nvPr>
                <p:custDataLst>
                  <p:tags r:id="rId55"/>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8375" name="Freeform 31"/>
              <p:cNvSpPr>
                <a:spLocks/>
              </p:cNvSpPr>
              <p:nvPr>
                <p:custDataLst>
                  <p:tags r:id="rId5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98320" name="Line 43"/>
          <p:cNvSpPr>
            <a:spLocks noChangeShapeType="1"/>
          </p:cNvSpPr>
          <p:nvPr>
            <p:custDataLst>
              <p:tags r:id="rId12"/>
            </p:custDataLst>
          </p:nvPr>
        </p:nvSpPr>
        <p:spPr bwMode="auto">
          <a:xfrm rot="-5400000">
            <a:off x="7390607" y="4575968"/>
            <a:ext cx="0" cy="5381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8321" name="Text Box 44"/>
          <p:cNvSpPr txBox="1">
            <a:spLocks noChangeArrowheads="1"/>
          </p:cNvSpPr>
          <p:nvPr>
            <p:custDataLst>
              <p:tags r:id="rId13"/>
            </p:custDataLst>
          </p:nvPr>
        </p:nvSpPr>
        <p:spPr bwMode="auto">
          <a:xfrm>
            <a:off x="7505700" y="4495800"/>
            <a:ext cx="1189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Courier New" pitchFamily="-106" charset="0"/>
              </a:rPr>
              <a:t>w+x+y+z</a:t>
            </a:r>
          </a:p>
        </p:txBody>
      </p:sp>
      <p:sp>
        <p:nvSpPr>
          <p:cNvPr id="98322" name="Text Box 46"/>
          <p:cNvSpPr txBox="1">
            <a:spLocks noChangeArrowheads="1"/>
          </p:cNvSpPr>
          <p:nvPr>
            <p:custDataLst>
              <p:tags r:id="rId14"/>
            </p:custDataLst>
          </p:nvPr>
        </p:nvSpPr>
        <p:spPr bwMode="auto">
          <a:xfrm>
            <a:off x="5180013" y="3511550"/>
            <a:ext cx="542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y</a:t>
            </a:r>
          </a:p>
        </p:txBody>
      </p:sp>
      <p:grpSp>
        <p:nvGrpSpPr>
          <p:cNvPr id="98323" name="Group 32"/>
          <p:cNvGrpSpPr>
            <a:grpSpLocks/>
          </p:cNvGrpSpPr>
          <p:nvPr>
            <p:custDataLst>
              <p:tags r:id="rId15"/>
            </p:custDataLst>
          </p:nvPr>
        </p:nvGrpSpPr>
        <p:grpSpPr bwMode="auto">
          <a:xfrm rot="-5400000">
            <a:off x="6564312" y="3214688"/>
            <a:ext cx="620713" cy="896938"/>
            <a:chOff x="672" y="2544"/>
            <a:chExt cx="336" cy="399"/>
          </a:xfrm>
        </p:grpSpPr>
        <p:sp>
          <p:nvSpPr>
            <p:cNvPr id="98369" name="Freeform 33"/>
            <p:cNvSpPr>
              <a:spLocks/>
            </p:cNvSpPr>
            <p:nvPr>
              <p:custDataLst>
                <p:tags r:id="rId52"/>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8370" name="Arc 34"/>
            <p:cNvSpPr>
              <a:spLocks/>
            </p:cNvSpPr>
            <p:nvPr>
              <p:custDataLst>
                <p:tags r:id="rId53"/>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8371" name="Arc 35"/>
            <p:cNvSpPr>
              <a:spLocks/>
            </p:cNvSpPr>
            <p:nvPr>
              <p:custDataLst>
                <p:tags r:id="rId54"/>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98324" name="Line 36"/>
          <p:cNvSpPr>
            <a:spLocks noChangeShapeType="1"/>
          </p:cNvSpPr>
          <p:nvPr>
            <p:custDataLst>
              <p:tags r:id="rId16"/>
            </p:custDataLst>
          </p:nvPr>
        </p:nvSpPr>
        <p:spPr bwMode="auto">
          <a:xfrm rot="-5400000">
            <a:off x="6103938" y="343217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25" name="Line 45"/>
          <p:cNvSpPr>
            <a:spLocks noChangeShapeType="1"/>
          </p:cNvSpPr>
          <p:nvPr>
            <p:custDataLst>
              <p:tags r:id="rId17"/>
            </p:custDataLst>
          </p:nvPr>
        </p:nvSpPr>
        <p:spPr bwMode="auto">
          <a:xfrm rot="-5400000">
            <a:off x="6103938" y="31623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26" name="Line 47"/>
          <p:cNvSpPr>
            <a:spLocks noChangeShapeType="1"/>
          </p:cNvSpPr>
          <p:nvPr>
            <p:custDataLst>
              <p:tags r:id="rId18"/>
            </p:custDataLst>
          </p:nvPr>
        </p:nvSpPr>
        <p:spPr bwMode="auto">
          <a:xfrm rot="-5400000">
            <a:off x="7521575" y="3479800"/>
            <a:ext cx="0" cy="3873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8327" name="Text Box 48"/>
          <p:cNvSpPr txBox="1">
            <a:spLocks noChangeArrowheads="1"/>
          </p:cNvSpPr>
          <p:nvPr>
            <p:custDataLst>
              <p:tags r:id="rId19"/>
            </p:custDataLst>
          </p:nvPr>
        </p:nvSpPr>
        <p:spPr bwMode="auto">
          <a:xfrm>
            <a:off x="7505700" y="3257550"/>
            <a:ext cx="1189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a:latin typeface="Courier New" pitchFamily="-106" charset="0"/>
              </a:rPr>
              <a:t>wxyz</a:t>
            </a:r>
          </a:p>
        </p:txBody>
      </p:sp>
      <p:sp>
        <p:nvSpPr>
          <p:cNvPr id="98328" name="Text Box 49"/>
          <p:cNvSpPr txBox="1">
            <a:spLocks noChangeArrowheads="1"/>
          </p:cNvSpPr>
          <p:nvPr>
            <p:custDataLst>
              <p:tags r:id="rId20"/>
            </p:custDataLst>
          </p:nvPr>
        </p:nvSpPr>
        <p:spPr bwMode="auto">
          <a:xfrm>
            <a:off x="7475538" y="3684588"/>
            <a:ext cx="15589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a:solidFill>
                  <a:srgbClr val="067B0E"/>
                </a:solidFill>
                <a:latin typeface="Comic Sans MS" pitchFamily="-106" charset="0"/>
              </a:rPr>
              <a:t>"w and x and y and z"</a:t>
            </a:r>
          </a:p>
        </p:txBody>
      </p:sp>
      <p:sp>
        <p:nvSpPr>
          <p:cNvPr id="98329" name="Text Box 50"/>
          <p:cNvSpPr txBox="1">
            <a:spLocks noChangeArrowheads="1"/>
          </p:cNvSpPr>
          <p:nvPr>
            <p:custDataLst>
              <p:tags r:id="rId21"/>
            </p:custDataLst>
          </p:nvPr>
        </p:nvSpPr>
        <p:spPr bwMode="auto">
          <a:xfrm>
            <a:off x="6532563" y="3517900"/>
            <a:ext cx="61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67B0E"/>
                </a:solidFill>
                <a:latin typeface="Arial" charset="0"/>
              </a:rPr>
              <a:t>AND</a:t>
            </a:r>
          </a:p>
        </p:txBody>
      </p:sp>
      <p:sp>
        <p:nvSpPr>
          <p:cNvPr id="98330" name="Text Box 51"/>
          <p:cNvSpPr txBox="1">
            <a:spLocks noChangeArrowheads="1"/>
          </p:cNvSpPr>
          <p:nvPr>
            <p:custDataLst>
              <p:tags r:id="rId22"/>
            </p:custDataLst>
          </p:nvPr>
        </p:nvSpPr>
        <p:spPr bwMode="auto">
          <a:xfrm>
            <a:off x="6424613" y="4672013"/>
            <a:ext cx="61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67B0E"/>
                </a:solidFill>
                <a:latin typeface="Arial" charset="0"/>
              </a:rPr>
              <a:t>OR</a:t>
            </a:r>
            <a:endParaRPr lang="en-US" sz="1400">
              <a:latin typeface="Arial" charset="0"/>
            </a:endParaRPr>
          </a:p>
        </p:txBody>
      </p:sp>
      <p:sp>
        <p:nvSpPr>
          <p:cNvPr id="98331" name="Text Box 52"/>
          <p:cNvSpPr txBox="1">
            <a:spLocks noChangeArrowheads="1"/>
          </p:cNvSpPr>
          <p:nvPr>
            <p:custDataLst>
              <p:tags r:id="rId23"/>
            </p:custDataLst>
          </p:nvPr>
        </p:nvSpPr>
        <p:spPr bwMode="auto">
          <a:xfrm>
            <a:off x="6340475" y="5827713"/>
            <a:ext cx="615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000">
                <a:solidFill>
                  <a:srgbClr val="067B0E"/>
                </a:solidFill>
                <a:latin typeface="Arial" charset="0"/>
              </a:rPr>
              <a:t>NOT</a:t>
            </a:r>
            <a:endParaRPr lang="en-US" sz="1000">
              <a:latin typeface="Arial" charset="0"/>
            </a:endParaRPr>
          </a:p>
        </p:txBody>
      </p:sp>
      <p:pic>
        <p:nvPicPr>
          <p:cNvPr id="98332" name="Picture 53" descr="Picture 2"/>
          <p:cNvPicPr>
            <a:picLocks noChangeAspect="1" noChangeArrowheads="1"/>
          </p:cNvPicPr>
          <p:nvPr/>
        </p:nvPicPr>
        <p:blipFill>
          <a:blip r:embed="rId68">
            <a:extLst>
              <a:ext uri="{28A0092B-C50C-407E-A947-70E740481C1C}">
                <a14:useLocalDpi xmlns:a14="http://schemas.microsoft.com/office/drawing/2010/main" val="0"/>
              </a:ext>
            </a:extLst>
          </a:blip>
          <a:srcRect b="12341"/>
          <a:stretch>
            <a:fillRect/>
          </a:stretch>
        </p:blipFill>
        <p:spPr bwMode="auto">
          <a:xfrm>
            <a:off x="7851775" y="6318250"/>
            <a:ext cx="1147763"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33" name="Picture 54" descr="Picture 1"/>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5099050" y="2736850"/>
            <a:ext cx="9144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34" name="Rectangle 57"/>
          <p:cNvSpPr>
            <a:spLocks noChangeArrowheads="1"/>
          </p:cNvSpPr>
          <p:nvPr/>
        </p:nvSpPr>
        <p:spPr bwMode="auto">
          <a:xfrm>
            <a:off x="1377950" y="5426075"/>
            <a:ext cx="15859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sz="1200"/>
              <a:t>due 10/11 @ 11:59 pm</a:t>
            </a:r>
          </a:p>
        </p:txBody>
      </p:sp>
      <p:sp>
        <p:nvSpPr>
          <p:cNvPr id="98335" name="Rectangle 58"/>
          <p:cNvSpPr>
            <a:spLocks noChangeArrowheads="1"/>
          </p:cNvSpPr>
          <p:nvPr/>
        </p:nvSpPr>
        <p:spPr bwMode="auto">
          <a:xfrm>
            <a:off x="493713" y="5691188"/>
            <a:ext cx="256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sz="1800" i="1"/>
              <a:t>Circuit design</a:t>
            </a:r>
            <a:r>
              <a:rPr lang="en-US" sz="1800"/>
              <a:t> in </a:t>
            </a:r>
            <a:r>
              <a:rPr lang="en-US" sz="1800" b="1"/>
              <a:t>Logisim</a:t>
            </a:r>
            <a:endParaRPr lang="en-US" sz="1800"/>
          </a:p>
        </p:txBody>
      </p:sp>
      <p:sp>
        <p:nvSpPr>
          <p:cNvPr id="98336" name="Rectangle 59"/>
          <p:cNvSpPr>
            <a:spLocks noChangeArrowheads="1"/>
          </p:cNvSpPr>
          <p:nvPr/>
        </p:nvSpPr>
        <p:spPr bwMode="auto">
          <a:xfrm>
            <a:off x="493713" y="5995988"/>
            <a:ext cx="3544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spcBef>
                <a:spcPct val="50000"/>
              </a:spcBef>
            </a:pPr>
            <a:r>
              <a:rPr lang="en-US" sz="1800"/>
              <a:t>Extra credit: memory design</a:t>
            </a:r>
          </a:p>
        </p:txBody>
      </p:sp>
      <p:sp>
        <p:nvSpPr>
          <p:cNvPr id="98337" name="Rectangle 64"/>
          <p:cNvSpPr>
            <a:spLocks noChangeArrowheads="1"/>
          </p:cNvSpPr>
          <p:nvPr/>
        </p:nvSpPr>
        <p:spPr bwMode="auto">
          <a:xfrm>
            <a:off x="7064375" y="144463"/>
            <a:ext cx="16906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spcBef>
                <a:spcPct val="50000"/>
              </a:spcBef>
            </a:pPr>
            <a:r>
              <a:rPr lang="en-US" sz="1600">
                <a:solidFill>
                  <a:srgbClr val="067B0E"/>
                </a:solidFill>
                <a:latin typeface="Comic Sans MS" pitchFamily="-106" charset="0"/>
              </a:rPr>
              <a:t>to all Grace Hopper-ers</a:t>
            </a:r>
          </a:p>
        </p:txBody>
      </p:sp>
      <p:sp>
        <p:nvSpPr>
          <p:cNvPr id="98338" name="Text Box 65"/>
          <p:cNvSpPr txBox="1">
            <a:spLocks noChangeArrowheads="1"/>
          </p:cNvSpPr>
          <p:nvPr>
            <p:custDataLst>
              <p:tags r:id="rId24"/>
            </p:custDataLst>
          </p:nvPr>
        </p:nvSpPr>
        <p:spPr bwMode="auto">
          <a:xfrm>
            <a:off x="455613" y="161925"/>
            <a:ext cx="14303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067B0E"/>
                </a:solidFill>
                <a:latin typeface="Comic Sans MS" pitchFamily="-106" charset="0"/>
              </a:rPr>
              <a:t>Welcome Back!</a:t>
            </a:r>
          </a:p>
        </p:txBody>
      </p:sp>
      <p:sp>
        <p:nvSpPr>
          <p:cNvPr id="98339" name="Text Box 67"/>
          <p:cNvSpPr txBox="1">
            <a:spLocks noChangeArrowheads="1"/>
          </p:cNvSpPr>
          <p:nvPr>
            <p:custDataLst>
              <p:tags r:id="rId25"/>
            </p:custDataLst>
          </p:nvPr>
        </p:nvSpPr>
        <p:spPr bwMode="auto">
          <a:xfrm>
            <a:off x="3817938" y="2571750"/>
            <a:ext cx="103028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90000"/>
              </a:lnSpc>
              <a:spcBef>
                <a:spcPct val="50000"/>
              </a:spcBef>
            </a:pPr>
            <a:r>
              <a:rPr lang="en-US" sz="1200">
                <a:solidFill>
                  <a:srgbClr val="009900"/>
                </a:solidFill>
                <a:latin typeface="Comic Sans MS" pitchFamily="-106" charset="0"/>
              </a:rPr>
              <a:t>Too many inputs !?</a:t>
            </a:r>
          </a:p>
        </p:txBody>
      </p:sp>
      <p:grpSp>
        <p:nvGrpSpPr>
          <p:cNvPr id="98340" name="Group 68"/>
          <p:cNvGrpSpPr>
            <a:grpSpLocks/>
          </p:cNvGrpSpPr>
          <p:nvPr>
            <p:custDataLst>
              <p:tags r:id="rId26"/>
            </p:custDataLst>
          </p:nvPr>
        </p:nvGrpSpPr>
        <p:grpSpPr bwMode="auto">
          <a:xfrm>
            <a:off x="4702175" y="2874963"/>
            <a:ext cx="363538" cy="466725"/>
            <a:chOff x="2928" y="1051"/>
            <a:chExt cx="840" cy="957"/>
          </a:xfrm>
        </p:grpSpPr>
        <p:sp>
          <p:nvSpPr>
            <p:cNvPr id="98356" name="Freeform 69"/>
            <p:cNvSpPr>
              <a:spLocks/>
            </p:cNvSpPr>
            <p:nvPr>
              <p:custDataLst>
                <p:tags r:id="rId39"/>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8357" name="Oval 70"/>
            <p:cNvSpPr>
              <a:spLocks noChangeArrowheads="1"/>
            </p:cNvSpPr>
            <p:nvPr>
              <p:custDataLst>
                <p:tags r:id="rId4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8358" name="Oval 71"/>
            <p:cNvSpPr>
              <a:spLocks noChangeArrowheads="1"/>
            </p:cNvSpPr>
            <p:nvPr>
              <p:custDataLst>
                <p:tags r:id="rId4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8359" name="Oval 72"/>
            <p:cNvSpPr>
              <a:spLocks noChangeArrowheads="1"/>
            </p:cNvSpPr>
            <p:nvPr>
              <p:custDataLst>
                <p:tags r:id="rId4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8360" name="Oval 73"/>
            <p:cNvSpPr>
              <a:spLocks noChangeArrowheads="1"/>
            </p:cNvSpPr>
            <p:nvPr>
              <p:custDataLst>
                <p:tags r:id="rId4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8361" name="Oval 74"/>
            <p:cNvSpPr>
              <a:spLocks noChangeArrowheads="1"/>
            </p:cNvSpPr>
            <p:nvPr>
              <p:custDataLst>
                <p:tags r:id="rId4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8362" name="Oval 75"/>
            <p:cNvSpPr>
              <a:spLocks noChangeArrowheads="1"/>
            </p:cNvSpPr>
            <p:nvPr>
              <p:custDataLst>
                <p:tags r:id="rId4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8363" name="Oval 76"/>
            <p:cNvSpPr>
              <a:spLocks noChangeArrowheads="1"/>
            </p:cNvSpPr>
            <p:nvPr>
              <p:custDataLst>
                <p:tags r:id="rId4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8364" name="AutoShape 77"/>
            <p:cNvSpPr>
              <a:spLocks noChangeArrowheads="1"/>
            </p:cNvSpPr>
            <p:nvPr>
              <p:custDataLst>
                <p:tags r:id="rId4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98365" name="Freeform 78"/>
            <p:cNvSpPr>
              <a:spLocks/>
            </p:cNvSpPr>
            <p:nvPr>
              <p:custDataLst>
                <p:tags r:id="rId4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8366" name="Freeform 79"/>
            <p:cNvSpPr>
              <a:spLocks/>
            </p:cNvSpPr>
            <p:nvPr>
              <p:custDataLst>
                <p:tags r:id="rId4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8367" name="Freeform 80"/>
            <p:cNvSpPr>
              <a:spLocks/>
            </p:cNvSpPr>
            <p:nvPr>
              <p:custDataLst>
                <p:tags r:id="rId5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8368" name="Freeform 81"/>
            <p:cNvSpPr>
              <a:spLocks/>
            </p:cNvSpPr>
            <p:nvPr>
              <p:custDataLst>
                <p:tags r:id="rId5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8341" name="Rectangle 82"/>
          <p:cNvSpPr>
            <a:spLocks noChangeArrowheads="1"/>
          </p:cNvSpPr>
          <p:nvPr/>
        </p:nvSpPr>
        <p:spPr bwMode="auto">
          <a:xfrm>
            <a:off x="493713" y="6318250"/>
            <a:ext cx="35448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spcBef>
                <a:spcPct val="50000"/>
              </a:spcBef>
            </a:pPr>
            <a:r>
              <a:rPr lang="en-US" sz="1800"/>
              <a:t>start it in lab (perhaps finish!)</a:t>
            </a:r>
          </a:p>
        </p:txBody>
      </p:sp>
      <p:sp>
        <p:nvSpPr>
          <p:cNvPr id="98342" name="Text Box 87"/>
          <p:cNvSpPr txBox="1">
            <a:spLocks noChangeArrowheads="1"/>
          </p:cNvSpPr>
          <p:nvPr>
            <p:custDataLst>
              <p:tags r:id="rId27"/>
            </p:custDataLst>
          </p:nvPr>
        </p:nvSpPr>
        <p:spPr bwMode="auto">
          <a:xfrm>
            <a:off x="5189538" y="3251200"/>
            <a:ext cx="542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w</a:t>
            </a:r>
          </a:p>
        </p:txBody>
      </p:sp>
      <p:sp>
        <p:nvSpPr>
          <p:cNvPr id="98343" name="Text Box 88"/>
          <p:cNvSpPr txBox="1">
            <a:spLocks noChangeArrowheads="1"/>
          </p:cNvSpPr>
          <p:nvPr>
            <p:custDataLst>
              <p:tags r:id="rId28"/>
            </p:custDataLst>
          </p:nvPr>
        </p:nvSpPr>
        <p:spPr bwMode="auto">
          <a:xfrm>
            <a:off x="5391150" y="3681413"/>
            <a:ext cx="542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z</a:t>
            </a:r>
          </a:p>
        </p:txBody>
      </p:sp>
      <p:sp>
        <p:nvSpPr>
          <p:cNvPr id="98344" name="Line 91"/>
          <p:cNvSpPr>
            <a:spLocks noChangeShapeType="1"/>
          </p:cNvSpPr>
          <p:nvPr>
            <p:custDataLst>
              <p:tags r:id="rId29"/>
            </p:custDataLst>
          </p:nvPr>
        </p:nvSpPr>
        <p:spPr bwMode="auto">
          <a:xfrm rot="-5400000">
            <a:off x="6103938" y="329723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45" name="Line 92"/>
          <p:cNvSpPr>
            <a:spLocks noChangeShapeType="1"/>
          </p:cNvSpPr>
          <p:nvPr>
            <p:custDataLst>
              <p:tags r:id="rId30"/>
            </p:custDataLst>
          </p:nvPr>
        </p:nvSpPr>
        <p:spPr bwMode="auto">
          <a:xfrm rot="-5400000">
            <a:off x="6103938" y="356711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46" name="Line 94"/>
          <p:cNvSpPr>
            <a:spLocks noChangeShapeType="1"/>
          </p:cNvSpPr>
          <p:nvPr>
            <p:custDataLst>
              <p:tags r:id="rId31"/>
            </p:custDataLst>
          </p:nvPr>
        </p:nvSpPr>
        <p:spPr bwMode="auto">
          <a:xfrm rot="-5400000">
            <a:off x="6130925" y="4591050"/>
            <a:ext cx="0" cy="6477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8347" name="Line 95"/>
          <p:cNvSpPr>
            <a:spLocks noChangeShapeType="1"/>
          </p:cNvSpPr>
          <p:nvPr>
            <p:custDataLst>
              <p:tags r:id="rId32"/>
            </p:custDataLst>
          </p:nvPr>
        </p:nvSpPr>
        <p:spPr bwMode="auto">
          <a:xfrm rot="-5400000">
            <a:off x="6111875" y="434022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48" name="Line 97"/>
          <p:cNvSpPr>
            <a:spLocks noChangeShapeType="1"/>
          </p:cNvSpPr>
          <p:nvPr>
            <p:custDataLst>
              <p:tags r:id="rId33"/>
            </p:custDataLst>
          </p:nvPr>
        </p:nvSpPr>
        <p:spPr bwMode="auto">
          <a:xfrm rot="-5400000">
            <a:off x="6111875" y="474503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49" name="Line 98"/>
          <p:cNvSpPr>
            <a:spLocks noChangeShapeType="1"/>
          </p:cNvSpPr>
          <p:nvPr>
            <p:custDataLst>
              <p:tags r:id="rId34"/>
            </p:custDataLst>
          </p:nvPr>
        </p:nvSpPr>
        <p:spPr bwMode="auto">
          <a:xfrm rot="-5400000">
            <a:off x="6130925" y="4456113"/>
            <a:ext cx="0" cy="6477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8350" name="Text Box 99"/>
          <p:cNvSpPr txBox="1">
            <a:spLocks noChangeArrowheads="1"/>
          </p:cNvSpPr>
          <p:nvPr>
            <p:custDataLst>
              <p:tags r:id="rId35"/>
            </p:custDataLst>
          </p:nvPr>
        </p:nvSpPr>
        <p:spPr bwMode="auto">
          <a:xfrm>
            <a:off x="5394325" y="4578350"/>
            <a:ext cx="542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x</a:t>
            </a:r>
          </a:p>
        </p:txBody>
      </p:sp>
      <p:sp>
        <p:nvSpPr>
          <p:cNvPr id="98351" name="Text Box 100"/>
          <p:cNvSpPr txBox="1">
            <a:spLocks noChangeArrowheads="1"/>
          </p:cNvSpPr>
          <p:nvPr>
            <p:custDataLst>
              <p:tags r:id="rId36"/>
            </p:custDataLst>
          </p:nvPr>
        </p:nvSpPr>
        <p:spPr bwMode="auto">
          <a:xfrm>
            <a:off x="5176838" y="4686300"/>
            <a:ext cx="542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y</a:t>
            </a:r>
          </a:p>
        </p:txBody>
      </p:sp>
      <p:sp>
        <p:nvSpPr>
          <p:cNvPr id="98352" name="Text Box 101"/>
          <p:cNvSpPr txBox="1">
            <a:spLocks noChangeArrowheads="1"/>
          </p:cNvSpPr>
          <p:nvPr>
            <p:custDataLst>
              <p:tags r:id="rId37"/>
            </p:custDataLst>
          </p:nvPr>
        </p:nvSpPr>
        <p:spPr bwMode="auto">
          <a:xfrm>
            <a:off x="5186363" y="4425950"/>
            <a:ext cx="542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w</a:t>
            </a:r>
          </a:p>
        </p:txBody>
      </p:sp>
      <p:sp>
        <p:nvSpPr>
          <p:cNvPr id="98353" name="Text Box 102"/>
          <p:cNvSpPr txBox="1">
            <a:spLocks noChangeArrowheads="1"/>
          </p:cNvSpPr>
          <p:nvPr>
            <p:custDataLst>
              <p:tags r:id="rId38"/>
            </p:custDataLst>
          </p:nvPr>
        </p:nvSpPr>
        <p:spPr bwMode="auto">
          <a:xfrm>
            <a:off x="5387975" y="4856163"/>
            <a:ext cx="542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z</a:t>
            </a:r>
          </a:p>
        </p:txBody>
      </p:sp>
      <p:pic>
        <p:nvPicPr>
          <p:cNvPr id="98354" name="Picture 84" descr="st.png"/>
          <p:cNvPicPr>
            <a:picLocks noChangeAspect="1"/>
          </p:cNvPicPr>
          <p:nvPr/>
        </p:nvPicPr>
        <p:blipFill>
          <a:blip r:embed="rId70">
            <a:extLst>
              <a:ext uri="{28A0092B-C50C-407E-A947-70E740481C1C}">
                <a14:useLocalDpi xmlns:a14="http://schemas.microsoft.com/office/drawing/2010/main" val="0"/>
              </a:ext>
            </a:extLst>
          </a:blip>
          <a:srcRect l="47552" t="29962" r="25554" b="47908"/>
          <a:stretch>
            <a:fillRect/>
          </a:stretch>
        </p:blipFill>
        <p:spPr bwMode="auto">
          <a:xfrm>
            <a:off x="2262188" y="3249613"/>
            <a:ext cx="24955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55" name="Rectangle 86"/>
          <p:cNvSpPr>
            <a:spLocks noChangeArrowheads="1"/>
          </p:cNvSpPr>
          <p:nvPr/>
        </p:nvSpPr>
        <p:spPr bwMode="auto">
          <a:xfrm>
            <a:off x="762000" y="4191000"/>
            <a:ext cx="1196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67B0E"/>
                </a:solidFill>
                <a:latin typeface="Comic Sans MS" pitchFamily="-106" charset="0"/>
              </a:rPr>
              <a:t>Gallery</a:t>
            </a:r>
            <a:endParaRPr lang="en-US">
              <a:solidFill>
                <a:srgbClr val="067B0E"/>
              </a:solidFill>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96" descr="Picture 4"/>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1824038" y="3973513"/>
            <a:ext cx="950912"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9331" name="Group 2"/>
          <p:cNvGrpSpPr>
            <a:grpSpLocks/>
          </p:cNvGrpSpPr>
          <p:nvPr>
            <p:custDataLst>
              <p:tags r:id="rId1"/>
            </p:custDataLst>
          </p:nvPr>
        </p:nvGrpSpPr>
        <p:grpSpPr bwMode="auto">
          <a:xfrm>
            <a:off x="423863" y="914400"/>
            <a:ext cx="8166100" cy="180975"/>
            <a:chOff x="295" y="1311"/>
            <a:chExt cx="5177" cy="114"/>
          </a:xfrm>
        </p:grpSpPr>
        <p:sp>
          <p:nvSpPr>
            <p:cNvPr id="99415" name="Rectangle 3"/>
            <p:cNvSpPr>
              <a:spLocks noChangeArrowheads="1"/>
            </p:cNvSpPr>
            <p:nvPr>
              <p:custDataLst>
                <p:tags r:id="rId7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9416" name="Rectangle 4"/>
            <p:cNvSpPr>
              <a:spLocks noChangeArrowheads="1"/>
            </p:cNvSpPr>
            <p:nvPr>
              <p:custDataLst>
                <p:tags r:id="rId7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9332"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000">
                <a:latin typeface="Times New Roman" pitchFamily="-106" charset="0"/>
              </a:rPr>
              <a:t>Logic Gates</a:t>
            </a:r>
          </a:p>
        </p:txBody>
      </p:sp>
      <p:sp>
        <p:nvSpPr>
          <p:cNvPr id="99333" name="Text Box 6"/>
          <p:cNvSpPr txBox="1">
            <a:spLocks noChangeArrowheads="1"/>
          </p:cNvSpPr>
          <p:nvPr>
            <p:custDataLst>
              <p:tags r:id="rId3"/>
            </p:custDataLst>
          </p:nvPr>
        </p:nvSpPr>
        <p:spPr bwMode="auto">
          <a:xfrm>
            <a:off x="306388" y="15176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EB102C"/>
                </a:solidFill>
                <a:latin typeface="Courier New" pitchFamily="-106" charset="0"/>
              </a:rPr>
              <a:t>x</a:t>
            </a:r>
          </a:p>
        </p:txBody>
      </p:sp>
      <p:sp>
        <p:nvSpPr>
          <p:cNvPr id="99334" name="Text Box 7"/>
          <p:cNvSpPr txBox="1">
            <a:spLocks noChangeArrowheads="1"/>
          </p:cNvSpPr>
          <p:nvPr>
            <p:custDataLst>
              <p:tags r:id="rId4"/>
            </p:custDataLst>
          </p:nvPr>
        </p:nvSpPr>
        <p:spPr bwMode="auto">
          <a:xfrm>
            <a:off x="830263" y="15176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EB102C"/>
                </a:solidFill>
                <a:latin typeface="Courier New" pitchFamily="-106" charset="0"/>
              </a:rPr>
              <a:t>y</a:t>
            </a:r>
          </a:p>
        </p:txBody>
      </p:sp>
      <p:sp>
        <p:nvSpPr>
          <p:cNvPr id="99335" name="Text Box 8"/>
          <p:cNvSpPr txBox="1">
            <a:spLocks noChangeArrowheads="1"/>
          </p:cNvSpPr>
          <p:nvPr>
            <p:custDataLst>
              <p:tags r:id="rId5"/>
            </p:custDataLst>
          </p:nvPr>
        </p:nvSpPr>
        <p:spPr bwMode="auto">
          <a:xfrm>
            <a:off x="304800" y="19748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36" name="Text Box 9"/>
          <p:cNvSpPr txBox="1">
            <a:spLocks noChangeArrowheads="1"/>
          </p:cNvSpPr>
          <p:nvPr>
            <p:custDataLst>
              <p:tags r:id="rId6"/>
            </p:custDataLst>
          </p:nvPr>
        </p:nvSpPr>
        <p:spPr bwMode="auto">
          <a:xfrm>
            <a:off x="828675" y="19748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37" name="Text Box 10"/>
          <p:cNvSpPr txBox="1">
            <a:spLocks noChangeArrowheads="1"/>
          </p:cNvSpPr>
          <p:nvPr>
            <p:custDataLst>
              <p:tags r:id="rId7"/>
            </p:custDataLst>
          </p:nvPr>
        </p:nvSpPr>
        <p:spPr bwMode="auto">
          <a:xfrm>
            <a:off x="307975" y="22875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38" name="Text Box 11"/>
          <p:cNvSpPr txBox="1">
            <a:spLocks noChangeArrowheads="1"/>
          </p:cNvSpPr>
          <p:nvPr>
            <p:custDataLst>
              <p:tags r:id="rId8"/>
            </p:custDataLst>
          </p:nvPr>
        </p:nvSpPr>
        <p:spPr bwMode="auto">
          <a:xfrm>
            <a:off x="831850" y="2287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39" name="Text Box 12"/>
          <p:cNvSpPr txBox="1">
            <a:spLocks noChangeArrowheads="1"/>
          </p:cNvSpPr>
          <p:nvPr>
            <p:custDataLst>
              <p:tags r:id="rId9"/>
            </p:custDataLst>
          </p:nvPr>
        </p:nvSpPr>
        <p:spPr bwMode="auto">
          <a:xfrm>
            <a:off x="304800" y="26130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40" name="Text Box 13"/>
          <p:cNvSpPr txBox="1">
            <a:spLocks noChangeArrowheads="1"/>
          </p:cNvSpPr>
          <p:nvPr>
            <p:custDataLst>
              <p:tags r:id="rId10"/>
            </p:custDataLst>
          </p:nvPr>
        </p:nvSpPr>
        <p:spPr bwMode="auto">
          <a:xfrm>
            <a:off x="828675" y="26130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41" name="Text Box 14"/>
          <p:cNvSpPr txBox="1">
            <a:spLocks noChangeArrowheads="1"/>
          </p:cNvSpPr>
          <p:nvPr>
            <p:custDataLst>
              <p:tags r:id="rId11"/>
            </p:custDataLst>
          </p:nvPr>
        </p:nvSpPr>
        <p:spPr bwMode="auto">
          <a:xfrm>
            <a:off x="307975" y="29257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42" name="Text Box 15"/>
          <p:cNvSpPr txBox="1">
            <a:spLocks noChangeArrowheads="1"/>
          </p:cNvSpPr>
          <p:nvPr>
            <p:custDataLst>
              <p:tags r:id="rId12"/>
            </p:custDataLst>
          </p:nvPr>
        </p:nvSpPr>
        <p:spPr bwMode="auto">
          <a:xfrm>
            <a:off x="831850" y="29257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43" name="Text Box 16"/>
          <p:cNvSpPr txBox="1">
            <a:spLocks noChangeArrowheads="1"/>
          </p:cNvSpPr>
          <p:nvPr>
            <p:custDataLst>
              <p:tags r:id="rId13"/>
            </p:custDataLst>
          </p:nvPr>
        </p:nvSpPr>
        <p:spPr bwMode="auto">
          <a:xfrm>
            <a:off x="1527175" y="154305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AND</a:t>
            </a:r>
            <a:r>
              <a:rPr lang="en-US" b="1">
                <a:latin typeface="Courier New" pitchFamily="-106" charset="0"/>
              </a:rPr>
              <a:t>(</a:t>
            </a:r>
            <a:r>
              <a:rPr lang="en-US" b="1">
                <a:solidFill>
                  <a:srgbClr val="EB102C"/>
                </a:solidFill>
                <a:latin typeface="Courier New" pitchFamily="-106" charset="0"/>
              </a:rPr>
              <a:t>x</a:t>
            </a:r>
            <a:r>
              <a:rPr lang="en-US" b="1">
                <a:latin typeface="Courier New" pitchFamily="-106" charset="0"/>
              </a:rPr>
              <a:t>,</a:t>
            </a:r>
            <a:r>
              <a:rPr lang="en-US" b="1">
                <a:solidFill>
                  <a:srgbClr val="EB102C"/>
                </a:solidFill>
                <a:latin typeface="Courier New" pitchFamily="-106" charset="0"/>
              </a:rPr>
              <a:t>y</a:t>
            </a:r>
            <a:r>
              <a:rPr lang="en-US" b="1">
                <a:latin typeface="Courier New" pitchFamily="-106" charset="0"/>
              </a:rPr>
              <a:t>)</a:t>
            </a:r>
          </a:p>
        </p:txBody>
      </p:sp>
      <p:sp>
        <p:nvSpPr>
          <p:cNvPr id="99344" name="Text Box 17"/>
          <p:cNvSpPr txBox="1">
            <a:spLocks noChangeArrowheads="1"/>
          </p:cNvSpPr>
          <p:nvPr>
            <p:custDataLst>
              <p:tags r:id="rId14"/>
            </p:custDataLst>
          </p:nvPr>
        </p:nvSpPr>
        <p:spPr bwMode="auto">
          <a:xfrm>
            <a:off x="2012950" y="19748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45" name="Text Box 18"/>
          <p:cNvSpPr txBox="1">
            <a:spLocks noChangeArrowheads="1"/>
          </p:cNvSpPr>
          <p:nvPr>
            <p:custDataLst>
              <p:tags r:id="rId15"/>
            </p:custDataLst>
          </p:nvPr>
        </p:nvSpPr>
        <p:spPr bwMode="auto">
          <a:xfrm>
            <a:off x="2016125" y="2287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46" name="Text Box 19"/>
          <p:cNvSpPr txBox="1">
            <a:spLocks noChangeArrowheads="1"/>
          </p:cNvSpPr>
          <p:nvPr>
            <p:custDataLst>
              <p:tags r:id="rId16"/>
            </p:custDataLst>
          </p:nvPr>
        </p:nvSpPr>
        <p:spPr bwMode="auto">
          <a:xfrm>
            <a:off x="2012950" y="26130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47" name="Text Box 20"/>
          <p:cNvSpPr txBox="1">
            <a:spLocks noChangeArrowheads="1"/>
          </p:cNvSpPr>
          <p:nvPr>
            <p:custDataLst>
              <p:tags r:id="rId17"/>
            </p:custDataLst>
          </p:nvPr>
        </p:nvSpPr>
        <p:spPr bwMode="auto">
          <a:xfrm>
            <a:off x="2016125" y="29257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48" name="Text Box 21"/>
          <p:cNvSpPr txBox="1">
            <a:spLocks noChangeArrowheads="1"/>
          </p:cNvSpPr>
          <p:nvPr>
            <p:custDataLst>
              <p:tags r:id="rId18"/>
            </p:custDataLst>
          </p:nvPr>
        </p:nvSpPr>
        <p:spPr bwMode="auto">
          <a:xfrm>
            <a:off x="3735388" y="1535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EB102C"/>
                </a:solidFill>
                <a:latin typeface="Courier New" pitchFamily="-106" charset="0"/>
              </a:rPr>
              <a:t>x</a:t>
            </a:r>
          </a:p>
        </p:txBody>
      </p:sp>
      <p:sp>
        <p:nvSpPr>
          <p:cNvPr id="99349" name="Text Box 22"/>
          <p:cNvSpPr txBox="1">
            <a:spLocks noChangeArrowheads="1"/>
          </p:cNvSpPr>
          <p:nvPr>
            <p:custDataLst>
              <p:tags r:id="rId19"/>
            </p:custDataLst>
          </p:nvPr>
        </p:nvSpPr>
        <p:spPr bwMode="auto">
          <a:xfrm>
            <a:off x="4279900" y="15351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EB102C"/>
                </a:solidFill>
                <a:latin typeface="Courier New" pitchFamily="-106" charset="0"/>
              </a:rPr>
              <a:t>y</a:t>
            </a:r>
          </a:p>
        </p:txBody>
      </p:sp>
      <p:sp>
        <p:nvSpPr>
          <p:cNvPr id="99350" name="Text Box 23"/>
          <p:cNvSpPr txBox="1">
            <a:spLocks noChangeArrowheads="1"/>
          </p:cNvSpPr>
          <p:nvPr>
            <p:custDataLst>
              <p:tags r:id="rId20"/>
            </p:custDataLst>
          </p:nvPr>
        </p:nvSpPr>
        <p:spPr bwMode="auto">
          <a:xfrm>
            <a:off x="3733800" y="19923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51" name="Text Box 24"/>
          <p:cNvSpPr txBox="1">
            <a:spLocks noChangeArrowheads="1"/>
          </p:cNvSpPr>
          <p:nvPr>
            <p:custDataLst>
              <p:tags r:id="rId21"/>
            </p:custDataLst>
          </p:nvPr>
        </p:nvSpPr>
        <p:spPr bwMode="auto">
          <a:xfrm>
            <a:off x="4278313" y="1992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52" name="Text Box 25"/>
          <p:cNvSpPr txBox="1">
            <a:spLocks noChangeArrowheads="1"/>
          </p:cNvSpPr>
          <p:nvPr>
            <p:custDataLst>
              <p:tags r:id="rId22"/>
            </p:custDataLst>
          </p:nvPr>
        </p:nvSpPr>
        <p:spPr bwMode="auto">
          <a:xfrm>
            <a:off x="3736975" y="23050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53" name="Text Box 26"/>
          <p:cNvSpPr txBox="1">
            <a:spLocks noChangeArrowheads="1"/>
          </p:cNvSpPr>
          <p:nvPr>
            <p:custDataLst>
              <p:tags r:id="rId23"/>
            </p:custDataLst>
          </p:nvPr>
        </p:nvSpPr>
        <p:spPr bwMode="auto">
          <a:xfrm>
            <a:off x="4281488" y="23050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54" name="Text Box 27"/>
          <p:cNvSpPr txBox="1">
            <a:spLocks noChangeArrowheads="1"/>
          </p:cNvSpPr>
          <p:nvPr>
            <p:custDataLst>
              <p:tags r:id="rId24"/>
            </p:custDataLst>
          </p:nvPr>
        </p:nvSpPr>
        <p:spPr bwMode="auto">
          <a:xfrm>
            <a:off x="3733800" y="26304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55" name="Text Box 28"/>
          <p:cNvSpPr txBox="1">
            <a:spLocks noChangeArrowheads="1"/>
          </p:cNvSpPr>
          <p:nvPr>
            <p:custDataLst>
              <p:tags r:id="rId25"/>
            </p:custDataLst>
          </p:nvPr>
        </p:nvSpPr>
        <p:spPr bwMode="auto">
          <a:xfrm>
            <a:off x="4278313" y="26304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56" name="Text Box 29"/>
          <p:cNvSpPr txBox="1">
            <a:spLocks noChangeArrowheads="1"/>
          </p:cNvSpPr>
          <p:nvPr>
            <p:custDataLst>
              <p:tags r:id="rId26"/>
            </p:custDataLst>
          </p:nvPr>
        </p:nvSpPr>
        <p:spPr bwMode="auto">
          <a:xfrm>
            <a:off x="3736975" y="29432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57" name="Text Box 30"/>
          <p:cNvSpPr txBox="1">
            <a:spLocks noChangeArrowheads="1"/>
          </p:cNvSpPr>
          <p:nvPr>
            <p:custDataLst>
              <p:tags r:id="rId27"/>
            </p:custDataLst>
          </p:nvPr>
        </p:nvSpPr>
        <p:spPr bwMode="auto">
          <a:xfrm>
            <a:off x="4281488" y="29432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58" name="Text Box 31"/>
          <p:cNvSpPr txBox="1">
            <a:spLocks noChangeArrowheads="1"/>
          </p:cNvSpPr>
          <p:nvPr>
            <p:custDataLst>
              <p:tags r:id="rId28"/>
            </p:custDataLst>
          </p:nvPr>
        </p:nvSpPr>
        <p:spPr bwMode="auto">
          <a:xfrm>
            <a:off x="4813300" y="15605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OR</a:t>
            </a:r>
            <a:r>
              <a:rPr lang="en-US" b="1">
                <a:latin typeface="Courier New" pitchFamily="-106" charset="0"/>
              </a:rPr>
              <a:t>(</a:t>
            </a:r>
            <a:r>
              <a:rPr lang="en-US" b="1">
                <a:solidFill>
                  <a:srgbClr val="EB102C"/>
                </a:solidFill>
                <a:latin typeface="Courier New" pitchFamily="-106" charset="0"/>
              </a:rPr>
              <a:t>x</a:t>
            </a:r>
            <a:r>
              <a:rPr lang="en-US" b="1">
                <a:latin typeface="Courier New" pitchFamily="-106" charset="0"/>
              </a:rPr>
              <a:t>,</a:t>
            </a:r>
            <a:r>
              <a:rPr lang="en-US" b="1">
                <a:solidFill>
                  <a:srgbClr val="EB102C"/>
                </a:solidFill>
                <a:latin typeface="Courier New" pitchFamily="-106" charset="0"/>
              </a:rPr>
              <a:t>y</a:t>
            </a:r>
            <a:r>
              <a:rPr lang="en-US" b="1">
                <a:latin typeface="Courier New" pitchFamily="-106" charset="0"/>
              </a:rPr>
              <a:t>)</a:t>
            </a:r>
          </a:p>
        </p:txBody>
      </p:sp>
      <p:sp>
        <p:nvSpPr>
          <p:cNvPr id="99359" name="Text Box 32"/>
          <p:cNvSpPr txBox="1">
            <a:spLocks noChangeArrowheads="1"/>
          </p:cNvSpPr>
          <p:nvPr>
            <p:custDataLst>
              <p:tags r:id="rId29"/>
            </p:custDataLst>
          </p:nvPr>
        </p:nvSpPr>
        <p:spPr bwMode="auto">
          <a:xfrm>
            <a:off x="5299075" y="19923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60" name="Text Box 33"/>
          <p:cNvSpPr txBox="1">
            <a:spLocks noChangeArrowheads="1"/>
          </p:cNvSpPr>
          <p:nvPr>
            <p:custDataLst>
              <p:tags r:id="rId30"/>
            </p:custDataLst>
          </p:nvPr>
        </p:nvSpPr>
        <p:spPr bwMode="auto">
          <a:xfrm>
            <a:off x="5302250" y="23050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61" name="Text Box 34"/>
          <p:cNvSpPr txBox="1">
            <a:spLocks noChangeArrowheads="1"/>
          </p:cNvSpPr>
          <p:nvPr>
            <p:custDataLst>
              <p:tags r:id="rId31"/>
            </p:custDataLst>
          </p:nvPr>
        </p:nvSpPr>
        <p:spPr bwMode="auto">
          <a:xfrm>
            <a:off x="5299075" y="26304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62" name="Text Box 35"/>
          <p:cNvSpPr txBox="1">
            <a:spLocks noChangeArrowheads="1"/>
          </p:cNvSpPr>
          <p:nvPr>
            <p:custDataLst>
              <p:tags r:id="rId32"/>
            </p:custDataLst>
          </p:nvPr>
        </p:nvSpPr>
        <p:spPr bwMode="auto">
          <a:xfrm>
            <a:off x="5302250" y="29432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63" name="Rectangle 36"/>
          <p:cNvSpPr>
            <a:spLocks noChangeArrowheads="1"/>
          </p:cNvSpPr>
          <p:nvPr>
            <p:custDataLst>
              <p:tags r:id="rId33"/>
            </p:custDataLst>
          </p:nvPr>
        </p:nvSpPr>
        <p:spPr bwMode="auto">
          <a:xfrm>
            <a:off x="576263" y="1277938"/>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99364" name="Line 37"/>
          <p:cNvSpPr>
            <a:spLocks noChangeShapeType="1"/>
          </p:cNvSpPr>
          <p:nvPr>
            <p:custDataLst>
              <p:tags r:id="rId34"/>
            </p:custDataLst>
          </p:nvPr>
        </p:nvSpPr>
        <p:spPr bwMode="auto">
          <a:xfrm>
            <a:off x="384175" y="1597025"/>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9365" name="Rectangle 38"/>
          <p:cNvSpPr>
            <a:spLocks noChangeArrowheads="1"/>
          </p:cNvSpPr>
          <p:nvPr>
            <p:custDataLst>
              <p:tags r:id="rId35"/>
            </p:custDataLst>
          </p:nvPr>
        </p:nvSpPr>
        <p:spPr bwMode="auto">
          <a:xfrm>
            <a:off x="1989138" y="127793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99366" name="Line 39"/>
          <p:cNvSpPr>
            <a:spLocks noChangeShapeType="1"/>
          </p:cNvSpPr>
          <p:nvPr>
            <p:custDataLst>
              <p:tags r:id="rId36"/>
            </p:custDataLst>
          </p:nvPr>
        </p:nvSpPr>
        <p:spPr bwMode="auto">
          <a:xfrm>
            <a:off x="1712913" y="1597025"/>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9367" name="Text Box 40"/>
          <p:cNvSpPr txBox="1">
            <a:spLocks noChangeArrowheads="1"/>
          </p:cNvSpPr>
          <p:nvPr>
            <p:custDataLst>
              <p:tags r:id="rId37"/>
            </p:custDataLst>
          </p:nvPr>
        </p:nvSpPr>
        <p:spPr bwMode="auto">
          <a:xfrm>
            <a:off x="6859588" y="1897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EB102C"/>
                </a:solidFill>
                <a:latin typeface="Courier New" pitchFamily="-106" charset="0"/>
              </a:rPr>
              <a:t>x</a:t>
            </a:r>
          </a:p>
        </p:txBody>
      </p:sp>
      <p:sp>
        <p:nvSpPr>
          <p:cNvPr id="99368" name="Text Box 41"/>
          <p:cNvSpPr txBox="1">
            <a:spLocks noChangeArrowheads="1"/>
          </p:cNvSpPr>
          <p:nvPr>
            <p:custDataLst>
              <p:tags r:id="rId38"/>
            </p:custDataLst>
          </p:nvPr>
        </p:nvSpPr>
        <p:spPr bwMode="auto">
          <a:xfrm>
            <a:off x="6858000" y="2354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69" name="Text Box 42"/>
          <p:cNvSpPr txBox="1">
            <a:spLocks noChangeArrowheads="1"/>
          </p:cNvSpPr>
          <p:nvPr>
            <p:custDataLst>
              <p:tags r:id="rId39"/>
            </p:custDataLst>
          </p:nvPr>
        </p:nvSpPr>
        <p:spPr bwMode="auto">
          <a:xfrm>
            <a:off x="6861175" y="2667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70" name="Text Box 43"/>
          <p:cNvSpPr txBox="1">
            <a:spLocks noChangeArrowheads="1"/>
          </p:cNvSpPr>
          <p:nvPr>
            <p:custDataLst>
              <p:tags r:id="rId40"/>
            </p:custDataLst>
          </p:nvPr>
        </p:nvSpPr>
        <p:spPr bwMode="auto">
          <a:xfrm>
            <a:off x="7226300" y="191452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NOT</a:t>
            </a:r>
            <a:r>
              <a:rPr lang="en-US" b="1">
                <a:latin typeface="Courier New" pitchFamily="-106" charset="0"/>
              </a:rPr>
              <a:t>(</a:t>
            </a:r>
            <a:r>
              <a:rPr lang="en-US" b="1">
                <a:solidFill>
                  <a:srgbClr val="EB102C"/>
                </a:solidFill>
                <a:latin typeface="Courier New" pitchFamily="-106" charset="0"/>
              </a:rPr>
              <a:t>x</a:t>
            </a:r>
            <a:r>
              <a:rPr lang="en-US" b="1">
                <a:latin typeface="Courier New" pitchFamily="-106" charset="0"/>
              </a:rPr>
              <a:t>)</a:t>
            </a:r>
          </a:p>
        </p:txBody>
      </p:sp>
      <p:sp>
        <p:nvSpPr>
          <p:cNvPr id="99371" name="Text Box 44"/>
          <p:cNvSpPr txBox="1">
            <a:spLocks noChangeArrowheads="1"/>
          </p:cNvSpPr>
          <p:nvPr>
            <p:custDataLst>
              <p:tags r:id="rId41"/>
            </p:custDataLst>
          </p:nvPr>
        </p:nvSpPr>
        <p:spPr bwMode="auto">
          <a:xfrm>
            <a:off x="7712075" y="2346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72" name="Text Box 45"/>
          <p:cNvSpPr txBox="1">
            <a:spLocks noChangeArrowheads="1"/>
          </p:cNvSpPr>
          <p:nvPr>
            <p:custDataLst>
              <p:tags r:id="rId42"/>
            </p:custDataLst>
          </p:nvPr>
        </p:nvSpPr>
        <p:spPr bwMode="auto">
          <a:xfrm>
            <a:off x="7715250" y="26590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73" name="Rectangle 46"/>
          <p:cNvSpPr>
            <a:spLocks noChangeArrowheads="1"/>
          </p:cNvSpPr>
          <p:nvPr>
            <p:custDataLst>
              <p:tags r:id="rId43"/>
            </p:custDataLst>
          </p:nvPr>
        </p:nvSpPr>
        <p:spPr bwMode="auto">
          <a:xfrm>
            <a:off x="3990975" y="127952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99374" name="Line 47"/>
          <p:cNvSpPr>
            <a:spLocks noChangeShapeType="1"/>
          </p:cNvSpPr>
          <p:nvPr>
            <p:custDataLst>
              <p:tags r:id="rId44"/>
            </p:custDataLst>
          </p:nvPr>
        </p:nvSpPr>
        <p:spPr bwMode="auto">
          <a:xfrm>
            <a:off x="3798888" y="1598613"/>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9375" name="Rectangle 48"/>
          <p:cNvSpPr>
            <a:spLocks noChangeArrowheads="1"/>
          </p:cNvSpPr>
          <p:nvPr>
            <p:custDataLst>
              <p:tags r:id="rId45"/>
            </p:custDataLst>
          </p:nvPr>
        </p:nvSpPr>
        <p:spPr bwMode="auto">
          <a:xfrm>
            <a:off x="5257800" y="127952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99376" name="Line 49"/>
          <p:cNvSpPr>
            <a:spLocks noChangeShapeType="1"/>
          </p:cNvSpPr>
          <p:nvPr>
            <p:custDataLst>
              <p:tags r:id="rId46"/>
            </p:custDataLst>
          </p:nvPr>
        </p:nvSpPr>
        <p:spPr bwMode="auto">
          <a:xfrm>
            <a:off x="5048250" y="1598613"/>
            <a:ext cx="117475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9377" name="Rectangle 50"/>
          <p:cNvSpPr>
            <a:spLocks noChangeArrowheads="1"/>
          </p:cNvSpPr>
          <p:nvPr>
            <p:custDataLst>
              <p:tags r:id="rId47"/>
            </p:custDataLst>
          </p:nvPr>
        </p:nvSpPr>
        <p:spPr bwMode="auto">
          <a:xfrm>
            <a:off x="6816725" y="164623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99378" name="Line 51"/>
          <p:cNvSpPr>
            <a:spLocks noChangeShapeType="1"/>
          </p:cNvSpPr>
          <p:nvPr>
            <p:custDataLst>
              <p:tags r:id="rId48"/>
            </p:custDataLst>
          </p:nvPr>
        </p:nvSpPr>
        <p:spPr bwMode="auto">
          <a:xfrm>
            <a:off x="6938963" y="1965325"/>
            <a:ext cx="35083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9379" name="Rectangle 52"/>
          <p:cNvSpPr>
            <a:spLocks noChangeArrowheads="1"/>
          </p:cNvSpPr>
          <p:nvPr>
            <p:custDataLst>
              <p:tags r:id="rId49"/>
            </p:custDataLst>
          </p:nvPr>
        </p:nvSpPr>
        <p:spPr bwMode="auto">
          <a:xfrm>
            <a:off x="7626350" y="164623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99380" name="Line 53"/>
          <p:cNvSpPr>
            <a:spLocks noChangeShapeType="1"/>
          </p:cNvSpPr>
          <p:nvPr>
            <p:custDataLst>
              <p:tags r:id="rId50"/>
            </p:custDataLst>
          </p:nvPr>
        </p:nvSpPr>
        <p:spPr bwMode="auto">
          <a:xfrm>
            <a:off x="7496175" y="1965325"/>
            <a:ext cx="104775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99381" name="Group 111"/>
          <p:cNvGrpSpPr>
            <a:grpSpLocks/>
          </p:cNvGrpSpPr>
          <p:nvPr/>
        </p:nvGrpSpPr>
        <p:grpSpPr bwMode="auto">
          <a:xfrm>
            <a:off x="7796213" y="3846513"/>
            <a:ext cx="533400" cy="2166937"/>
            <a:chOff x="4733" y="2418"/>
            <a:chExt cx="336" cy="1365"/>
          </a:xfrm>
        </p:grpSpPr>
        <p:sp>
          <p:nvSpPr>
            <p:cNvPr id="99411" name="AutoShape 54"/>
            <p:cNvSpPr>
              <a:spLocks noChangeArrowheads="1"/>
            </p:cNvSpPr>
            <p:nvPr>
              <p:custDataLst>
                <p:tags r:id="rId74"/>
              </p:custDataLst>
            </p:nvPr>
          </p:nvSpPr>
          <p:spPr bwMode="auto">
            <a:xfrm rot="10800000">
              <a:off x="4733" y="2809"/>
              <a:ext cx="336" cy="48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412" name="Oval 55"/>
            <p:cNvSpPr>
              <a:spLocks noChangeArrowheads="1"/>
            </p:cNvSpPr>
            <p:nvPr>
              <p:custDataLst>
                <p:tags r:id="rId75"/>
              </p:custDataLst>
            </p:nvPr>
          </p:nvSpPr>
          <p:spPr bwMode="auto">
            <a:xfrm rot="5400000">
              <a:off x="4857" y="3303"/>
              <a:ext cx="89" cy="88"/>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413" name="Line 56"/>
            <p:cNvSpPr>
              <a:spLocks noChangeShapeType="1"/>
            </p:cNvSpPr>
            <p:nvPr>
              <p:custDataLst>
                <p:tags r:id="rId76"/>
              </p:custDataLst>
            </p:nvPr>
          </p:nvSpPr>
          <p:spPr bwMode="auto">
            <a:xfrm>
              <a:off x="4896" y="2418"/>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9414" name="Line 57"/>
            <p:cNvSpPr>
              <a:spLocks noChangeShapeType="1"/>
            </p:cNvSpPr>
            <p:nvPr>
              <p:custDataLst>
                <p:tags r:id="rId77"/>
              </p:custDataLst>
            </p:nvPr>
          </p:nvSpPr>
          <p:spPr bwMode="auto">
            <a:xfrm>
              <a:off x="4902" y="3399"/>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99382" name="Text Box 58"/>
          <p:cNvSpPr txBox="1">
            <a:spLocks noChangeArrowheads="1"/>
          </p:cNvSpPr>
          <p:nvPr>
            <p:custDataLst>
              <p:tags r:id="rId51"/>
            </p:custDataLst>
          </p:nvPr>
        </p:nvSpPr>
        <p:spPr bwMode="auto">
          <a:xfrm>
            <a:off x="7639050" y="36639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99383" name="Text Box 59"/>
          <p:cNvSpPr txBox="1">
            <a:spLocks noChangeArrowheads="1"/>
          </p:cNvSpPr>
          <p:nvPr>
            <p:custDataLst>
              <p:tags r:id="rId52"/>
            </p:custDataLst>
          </p:nvPr>
        </p:nvSpPr>
        <p:spPr bwMode="auto">
          <a:xfrm>
            <a:off x="7959725" y="57007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99384" name="Line 60"/>
          <p:cNvSpPr>
            <a:spLocks noChangeShapeType="1"/>
          </p:cNvSpPr>
          <p:nvPr>
            <p:custDataLst>
              <p:tags r:id="rId53"/>
            </p:custDataLst>
          </p:nvPr>
        </p:nvSpPr>
        <p:spPr bwMode="auto">
          <a:xfrm>
            <a:off x="8118475" y="5832475"/>
            <a:ext cx="2238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9385" name="Text Box 61"/>
          <p:cNvSpPr txBox="1">
            <a:spLocks noChangeArrowheads="1"/>
          </p:cNvSpPr>
          <p:nvPr>
            <p:custDataLst>
              <p:tags r:id="rId54"/>
            </p:custDataLst>
          </p:nvPr>
        </p:nvSpPr>
        <p:spPr bwMode="auto">
          <a:xfrm>
            <a:off x="7713663" y="618013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E16E4"/>
                </a:solidFill>
                <a:latin typeface="Comic Sans MS" pitchFamily="-106" charset="0"/>
              </a:rPr>
              <a:t>"not x"</a:t>
            </a:r>
          </a:p>
        </p:txBody>
      </p:sp>
      <p:sp>
        <p:nvSpPr>
          <p:cNvPr id="99386" name="Text Box 74"/>
          <p:cNvSpPr txBox="1">
            <a:spLocks noChangeArrowheads="1"/>
          </p:cNvSpPr>
          <p:nvPr>
            <p:custDataLst>
              <p:tags r:id="rId55"/>
            </p:custDataLst>
          </p:nvPr>
        </p:nvSpPr>
        <p:spPr bwMode="auto">
          <a:xfrm>
            <a:off x="1738313" y="37925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99387" name="Text Box 75"/>
          <p:cNvSpPr txBox="1">
            <a:spLocks noChangeArrowheads="1"/>
          </p:cNvSpPr>
          <p:nvPr>
            <p:custDataLst>
              <p:tags r:id="rId56"/>
            </p:custDataLst>
          </p:nvPr>
        </p:nvSpPr>
        <p:spPr bwMode="auto">
          <a:xfrm>
            <a:off x="5394325" y="615473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E16E4"/>
                </a:solidFill>
                <a:latin typeface="Comic Sans MS" pitchFamily="-106" charset="0"/>
              </a:rPr>
              <a:t>"x or y"</a:t>
            </a:r>
          </a:p>
        </p:txBody>
      </p:sp>
      <p:sp>
        <p:nvSpPr>
          <p:cNvPr id="99388" name="Line 77"/>
          <p:cNvSpPr>
            <a:spLocks noChangeShapeType="1"/>
          </p:cNvSpPr>
          <p:nvPr>
            <p:custDataLst>
              <p:tags r:id="rId57"/>
            </p:custDataLst>
          </p:nvPr>
        </p:nvSpPr>
        <p:spPr bwMode="auto">
          <a:xfrm>
            <a:off x="511175" y="3924300"/>
            <a:ext cx="0" cy="2209800"/>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9389" name="Text Box 79"/>
          <p:cNvSpPr txBox="1">
            <a:spLocks noChangeArrowheads="1"/>
          </p:cNvSpPr>
          <p:nvPr>
            <p:custDataLst>
              <p:tags r:id="rId58"/>
            </p:custDataLst>
          </p:nvPr>
        </p:nvSpPr>
        <p:spPr bwMode="auto">
          <a:xfrm>
            <a:off x="4968875" y="38592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99390" name="Text Box 81"/>
          <p:cNvSpPr txBox="1">
            <a:spLocks noChangeArrowheads="1"/>
          </p:cNvSpPr>
          <p:nvPr>
            <p:custDataLst>
              <p:tags r:id="rId59"/>
            </p:custDataLst>
          </p:nvPr>
        </p:nvSpPr>
        <p:spPr bwMode="auto">
          <a:xfrm>
            <a:off x="5529263" y="3860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grpSp>
        <p:nvGrpSpPr>
          <p:cNvPr id="99391" name="Group 110"/>
          <p:cNvGrpSpPr>
            <a:grpSpLocks/>
          </p:cNvGrpSpPr>
          <p:nvPr/>
        </p:nvGrpSpPr>
        <p:grpSpPr bwMode="auto">
          <a:xfrm>
            <a:off x="5235575" y="4041775"/>
            <a:ext cx="627063" cy="1916113"/>
            <a:chOff x="2876" y="2481"/>
            <a:chExt cx="395" cy="1207"/>
          </a:xfrm>
        </p:grpSpPr>
        <p:grpSp>
          <p:nvGrpSpPr>
            <p:cNvPr id="99401" name="Group 62"/>
            <p:cNvGrpSpPr>
              <a:grpSpLocks/>
            </p:cNvGrpSpPr>
            <p:nvPr>
              <p:custDataLst>
                <p:tags r:id="rId66"/>
              </p:custDataLst>
            </p:nvPr>
          </p:nvGrpSpPr>
          <p:grpSpPr bwMode="auto">
            <a:xfrm rot="5400000">
              <a:off x="2815" y="2856"/>
              <a:ext cx="517" cy="395"/>
              <a:chOff x="4734" y="3053"/>
              <a:chExt cx="656" cy="491"/>
            </a:xfrm>
          </p:grpSpPr>
          <p:grpSp>
            <p:nvGrpSpPr>
              <p:cNvPr id="99405" name="Group 63"/>
              <p:cNvGrpSpPr>
                <a:grpSpLocks/>
              </p:cNvGrpSpPr>
              <p:nvPr/>
            </p:nvGrpSpPr>
            <p:grpSpPr bwMode="auto">
              <a:xfrm>
                <a:off x="4734" y="3053"/>
                <a:ext cx="648" cy="254"/>
                <a:chOff x="4734" y="3053"/>
                <a:chExt cx="648" cy="254"/>
              </a:xfrm>
            </p:grpSpPr>
            <p:sp>
              <p:nvSpPr>
                <p:cNvPr id="99409" name="Freeform 64"/>
                <p:cNvSpPr>
                  <a:spLocks/>
                </p:cNvSpPr>
                <p:nvPr>
                  <p:custDataLst>
                    <p:tags r:id="rId72"/>
                  </p:custDataLst>
                </p:nvPr>
              </p:nvSpPr>
              <p:spPr bwMode="auto">
                <a:xfrm>
                  <a:off x="4734" y="3053"/>
                  <a:ext cx="648" cy="254"/>
                </a:xfrm>
                <a:custGeom>
                  <a:avLst/>
                  <a:gdLst>
                    <a:gd name="T0" fmla="*/ 0 w 806"/>
                    <a:gd name="T1" fmla="*/ 0 h 254"/>
                    <a:gd name="T2" fmla="*/ 23 w 806"/>
                    <a:gd name="T3" fmla="*/ 30 h 254"/>
                    <a:gd name="T4" fmla="*/ 25 w 806"/>
                    <a:gd name="T5" fmla="*/ 47 h 254"/>
                    <a:gd name="T6" fmla="*/ 27 w 806"/>
                    <a:gd name="T7" fmla="*/ 65 h 254"/>
                    <a:gd name="T8" fmla="*/ 30 w 806"/>
                    <a:gd name="T9" fmla="*/ 94 h 254"/>
                    <a:gd name="T10" fmla="*/ 31 w 806"/>
                    <a:gd name="T11" fmla="*/ 112 h 254"/>
                    <a:gd name="T12" fmla="*/ 32 w 806"/>
                    <a:gd name="T13" fmla="*/ 124 h 254"/>
                    <a:gd name="T14" fmla="*/ 33 w 806"/>
                    <a:gd name="T15" fmla="*/ 159 h 254"/>
                    <a:gd name="T16" fmla="*/ 35 w 806"/>
                    <a:gd name="T17" fmla="*/ 188 h 254"/>
                    <a:gd name="T18" fmla="*/ 38 w 806"/>
                    <a:gd name="T19" fmla="*/ 235 h 254"/>
                    <a:gd name="T20" fmla="*/ 38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410" name="Freeform 65"/>
                <p:cNvSpPr>
                  <a:spLocks/>
                </p:cNvSpPr>
                <p:nvPr>
                  <p:custDataLst>
                    <p:tags r:id="rId73"/>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9406" name="Group 66"/>
              <p:cNvGrpSpPr>
                <a:grpSpLocks/>
              </p:cNvGrpSpPr>
              <p:nvPr/>
            </p:nvGrpSpPr>
            <p:grpSpPr bwMode="auto">
              <a:xfrm flipV="1">
                <a:off x="4742" y="3290"/>
                <a:ext cx="648" cy="254"/>
                <a:chOff x="4734" y="3053"/>
                <a:chExt cx="648" cy="254"/>
              </a:xfrm>
            </p:grpSpPr>
            <p:sp>
              <p:nvSpPr>
                <p:cNvPr id="99407" name="Freeform 67"/>
                <p:cNvSpPr>
                  <a:spLocks/>
                </p:cNvSpPr>
                <p:nvPr>
                  <p:custDataLst>
                    <p:tags r:id="rId70"/>
                  </p:custDataLst>
                </p:nvPr>
              </p:nvSpPr>
              <p:spPr bwMode="auto">
                <a:xfrm>
                  <a:off x="4734" y="3053"/>
                  <a:ext cx="648" cy="254"/>
                </a:xfrm>
                <a:custGeom>
                  <a:avLst/>
                  <a:gdLst>
                    <a:gd name="T0" fmla="*/ 0 w 806"/>
                    <a:gd name="T1" fmla="*/ 0 h 254"/>
                    <a:gd name="T2" fmla="*/ 23 w 806"/>
                    <a:gd name="T3" fmla="*/ 30 h 254"/>
                    <a:gd name="T4" fmla="*/ 25 w 806"/>
                    <a:gd name="T5" fmla="*/ 47 h 254"/>
                    <a:gd name="T6" fmla="*/ 27 w 806"/>
                    <a:gd name="T7" fmla="*/ 65 h 254"/>
                    <a:gd name="T8" fmla="*/ 30 w 806"/>
                    <a:gd name="T9" fmla="*/ 94 h 254"/>
                    <a:gd name="T10" fmla="*/ 31 w 806"/>
                    <a:gd name="T11" fmla="*/ 112 h 254"/>
                    <a:gd name="T12" fmla="*/ 32 w 806"/>
                    <a:gd name="T13" fmla="*/ 124 h 254"/>
                    <a:gd name="T14" fmla="*/ 33 w 806"/>
                    <a:gd name="T15" fmla="*/ 159 h 254"/>
                    <a:gd name="T16" fmla="*/ 35 w 806"/>
                    <a:gd name="T17" fmla="*/ 188 h 254"/>
                    <a:gd name="T18" fmla="*/ 38 w 806"/>
                    <a:gd name="T19" fmla="*/ 235 h 254"/>
                    <a:gd name="T20" fmla="*/ 38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408" name="Freeform 68"/>
                <p:cNvSpPr>
                  <a:spLocks/>
                </p:cNvSpPr>
                <p:nvPr>
                  <p:custDataLst>
                    <p:tags r:id="rId7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99402" name="Line 78"/>
            <p:cNvSpPr>
              <a:spLocks noChangeShapeType="1"/>
            </p:cNvSpPr>
            <p:nvPr>
              <p:custDataLst>
                <p:tags r:id="rId67"/>
              </p:custDataLst>
            </p:nvPr>
          </p:nvSpPr>
          <p:spPr bwMode="auto">
            <a:xfrm>
              <a:off x="2970" y="2481"/>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9403" name="Line 80"/>
            <p:cNvSpPr>
              <a:spLocks noChangeShapeType="1"/>
            </p:cNvSpPr>
            <p:nvPr>
              <p:custDataLst>
                <p:tags r:id="rId68"/>
              </p:custDataLst>
            </p:nvPr>
          </p:nvSpPr>
          <p:spPr bwMode="auto">
            <a:xfrm>
              <a:off x="3152" y="2482"/>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9404" name="Line 82"/>
            <p:cNvSpPr>
              <a:spLocks noChangeShapeType="1"/>
            </p:cNvSpPr>
            <p:nvPr>
              <p:custDataLst>
                <p:tags r:id="rId69"/>
              </p:custDataLst>
            </p:nvPr>
          </p:nvSpPr>
          <p:spPr bwMode="auto">
            <a:xfrm>
              <a:off x="3071" y="3304"/>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99392" name="Text Box 83"/>
          <p:cNvSpPr txBox="1">
            <a:spLocks noChangeArrowheads="1"/>
          </p:cNvSpPr>
          <p:nvPr>
            <p:custDataLst>
              <p:tags r:id="rId60"/>
            </p:custDataLst>
          </p:nvPr>
        </p:nvSpPr>
        <p:spPr bwMode="auto">
          <a:xfrm>
            <a:off x="5367338" y="5668963"/>
            <a:ext cx="1189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r>
              <a:rPr lang="en-US" b="1">
                <a:latin typeface="Times New Roman" pitchFamily="-106" charset="0"/>
              </a:rPr>
              <a:t> + </a:t>
            </a:r>
            <a:r>
              <a:rPr lang="en-US" b="1">
                <a:latin typeface="Courier New" pitchFamily="-106" charset="0"/>
              </a:rPr>
              <a:t>y</a:t>
            </a:r>
          </a:p>
        </p:txBody>
      </p:sp>
      <p:sp>
        <p:nvSpPr>
          <p:cNvPr id="99393" name="Text Box 85"/>
          <p:cNvSpPr txBox="1">
            <a:spLocks noChangeArrowheads="1"/>
          </p:cNvSpPr>
          <p:nvPr>
            <p:custDataLst>
              <p:tags r:id="rId61"/>
            </p:custDataLst>
          </p:nvPr>
        </p:nvSpPr>
        <p:spPr bwMode="auto">
          <a:xfrm>
            <a:off x="2276475" y="37893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99394" name="Text Box 87"/>
          <p:cNvSpPr txBox="1">
            <a:spLocks noChangeArrowheads="1"/>
          </p:cNvSpPr>
          <p:nvPr>
            <p:custDataLst>
              <p:tags r:id="rId62"/>
            </p:custDataLst>
          </p:nvPr>
        </p:nvSpPr>
        <p:spPr bwMode="auto">
          <a:xfrm>
            <a:off x="1946275" y="5740400"/>
            <a:ext cx="1189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xy</a:t>
            </a:r>
          </a:p>
        </p:txBody>
      </p:sp>
      <p:sp>
        <p:nvSpPr>
          <p:cNvPr id="99395" name="Text Box 88"/>
          <p:cNvSpPr txBox="1">
            <a:spLocks noChangeArrowheads="1"/>
          </p:cNvSpPr>
          <p:nvPr>
            <p:custDataLst>
              <p:tags r:id="rId63"/>
            </p:custDataLst>
          </p:nvPr>
        </p:nvSpPr>
        <p:spPr bwMode="auto">
          <a:xfrm>
            <a:off x="1998663" y="621823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E16E4"/>
                </a:solidFill>
                <a:latin typeface="Comic Sans MS" pitchFamily="-106" charset="0"/>
              </a:rPr>
              <a:t>"x and y"</a:t>
            </a:r>
          </a:p>
        </p:txBody>
      </p:sp>
      <p:sp>
        <p:nvSpPr>
          <p:cNvPr id="99396" name="Rectangle 91"/>
          <p:cNvSpPr>
            <a:spLocks noChangeArrowheads="1"/>
          </p:cNvSpPr>
          <p:nvPr>
            <p:custDataLst>
              <p:tags r:id="rId64"/>
            </p:custDataLst>
          </p:nvPr>
        </p:nvSpPr>
        <p:spPr bwMode="auto">
          <a:xfrm>
            <a:off x="168275" y="6145213"/>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99397" name="Rectangle 92"/>
          <p:cNvSpPr>
            <a:spLocks noChangeArrowheads="1"/>
          </p:cNvSpPr>
          <p:nvPr>
            <p:custDataLst>
              <p:tags r:id="rId65"/>
            </p:custDataLst>
          </p:nvPr>
        </p:nvSpPr>
        <p:spPr bwMode="auto">
          <a:xfrm>
            <a:off x="220663" y="360680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99398" name="Rectangle 112"/>
          <p:cNvSpPr>
            <a:spLocks noChangeArrowheads="1"/>
          </p:cNvSpPr>
          <p:nvPr/>
        </p:nvSpPr>
        <p:spPr bwMode="auto">
          <a:xfrm>
            <a:off x="2568575" y="4783138"/>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160CE3"/>
                </a:solidFill>
                <a:latin typeface="Courier New" pitchFamily="-106" charset="0"/>
              </a:rPr>
              <a:t>AND</a:t>
            </a:r>
          </a:p>
        </p:txBody>
      </p:sp>
      <p:sp>
        <p:nvSpPr>
          <p:cNvPr id="99399" name="Rectangle 113"/>
          <p:cNvSpPr>
            <a:spLocks noChangeArrowheads="1"/>
          </p:cNvSpPr>
          <p:nvPr/>
        </p:nvSpPr>
        <p:spPr bwMode="auto">
          <a:xfrm>
            <a:off x="5859463" y="4767263"/>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160CE3"/>
                </a:solidFill>
                <a:latin typeface="Courier New" pitchFamily="-106" charset="0"/>
              </a:rPr>
              <a:t>OR</a:t>
            </a:r>
          </a:p>
        </p:txBody>
      </p:sp>
      <p:sp>
        <p:nvSpPr>
          <p:cNvPr id="99400" name="Rectangle 114"/>
          <p:cNvSpPr>
            <a:spLocks noChangeArrowheads="1"/>
          </p:cNvSpPr>
          <p:nvPr/>
        </p:nvSpPr>
        <p:spPr bwMode="auto">
          <a:xfrm>
            <a:off x="8305800" y="4481513"/>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160CE3"/>
                </a:solidFill>
                <a:latin typeface="Courier New" pitchFamily="-106" charset="0"/>
              </a:rPr>
              <a:t>NOT</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39" descr="Picture 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878513" y="1250950"/>
            <a:ext cx="18288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44"/>
          <p:cNvPicPr>
            <a:picLocks noChangeAspect="1" noChangeArrowheads="1"/>
          </p:cNvPicPr>
          <p:nvPr/>
        </p:nvPicPr>
        <p:blipFill>
          <a:blip r:embed="rId24">
            <a:extLst>
              <a:ext uri="{28A0092B-C50C-407E-A947-70E740481C1C}">
                <a14:useLocalDpi xmlns:a14="http://schemas.microsoft.com/office/drawing/2010/main" val="0"/>
              </a:ext>
            </a:extLst>
          </a:blip>
          <a:srcRect l="29189" t="40482" r="28780" b="7143"/>
          <a:stretch>
            <a:fillRect/>
          </a:stretch>
        </p:blipFill>
        <p:spPr bwMode="auto">
          <a:xfrm>
            <a:off x="5105400" y="3576638"/>
            <a:ext cx="3429000" cy="312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nvGrpSpPr>
          <p:cNvPr id="100356" name="Group 2"/>
          <p:cNvGrpSpPr>
            <a:grpSpLocks/>
          </p:cNvGrpSpPr>
          <p:nvPr>
            <p:custDataLst>
              <p:tags r:id="rId1"/>
            </p:custDataLst>
          </p:nvPr>
        </p:nvGrpSpPr>
        <p:grpSpPr bwMode="auto">
          <a:xfrm>
            <a:off x="423863" y="914400"/>
            <a:ext cx="8166100" cy="180975"/>
            <a:chOff x="295" y="1311"/>
            <a:chExt cx="5177" cy="114"/>
          </a:xfrm>
        </p:grpSpPr>
        <p:sp>
          <p:nvSpPr>
            <p:cNvPr id="100382" name="Rectangle 3"/>
            <p:cNvSpPr>
              <a:spLocks noChangeArrowheads="1"/>
            </p:cNvSpPr>
            <p:nvPr>
              <p:custDataLst>
                <p:tags r:id="rId1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0383" name="Rectangle 4"/>
            <p:cNvSpPr>
              <a:spLocks noChangeArrowheads="1"/>
            </p:cNvSpPr>
            <p:nvPr>
              <p:custDataLst>
                <p:tags r:id="rId2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0357"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000" i="1">
                <a:latin typeface="Times New Roman" pitchFamily="-106" charset="0"/>
              </a:rPr>
              <a:t>Universal set</a:t>
            </a:r>
            <a:endParaRPr lang="en-US" sz="4000">
              <a:latin typeface="Times New Roman" pitchFamily="-106" charset="0"/>
            </a:endParaRPr>
          </a:p>
        </p:txBody>
      </p:sp>
      <p:sp>
        <p:nvSpPr>
          <p:cNvPr id="100358" name="Rectangle 40"/>
          <p:cNvSpPr>
            <a:spLocks noChangeArrowheads="1"/>
          </p:cNvSpPr>
          <p:nvPr>
            <p:custDataLst>
              <p:tags r:id="rId3"/>
            </p:custDataLst>
          </p:nvPr>
        </p:nvSpPr>
        <p:spPr bwMode="auto">
          <a:xfrm>
            <a:off x="7805738" y="121920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100359" name="Rectangle 41"/>
          <p:cNvSpPr>
            <a:spLocks noChangeArrowheads="1"/>
          </p:cNvSpPr>
          <p:nvPr>
            <p:custDataLst>
              <p:tags r:id="rId4"/>
            </p:custDataLst>
          </p:nvPr>
        </p:nvSpPr>
        <p:spPr bwMode="auto">
          <a:xfrm>
            <a:off x="5257800" y="126523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100360" name="Text Box 42"/>
          <p:cNvSpPr txBox="1">
            <a:spLocks noChangeArrowheads="1"/>
          </p:cNvSpPr>
          <p:nvPr>
            <p:custDataLst>
              <p:tags r:id="rId5"/>
            </p:custDataLst>
          </p:nvPr>
        </p:nvSpPr>
        <p:spPr bwMode="auto">
          <a:xfrm>
            <a:off x="457200" y="1371600"/>
            <a:ext cx="3959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i="1"/>
              <a:t>Any</a:t>
            </a:r>
            <a:r>
              <a:rPr lang="en-US" b="1"/>
              <a:t> </a:t>
            </a:r>
            <a:r>
              <a:rPr lang="en-US"/>
              <a:t>function of bits can be built from these three gates: </a:t>
            </a:r>
            <a:endParaRPr lang="en-US" b="1"/>
          </a:p>
        </p:txBody>
      </p:sp>
      <p:sp>
        <p:nvSpPr>
          <p:cNvPr id="100361" name="Text Box 63"/>
          <p:cNvSpPr txBox="1">
            <a:spLocks noChangeArrowheads="1"/>
          </p:cNvSpPr>
          <p:nvPr>
            <p:custDataLst>
              <p:tags r:id="rId6"/>
            </p:custDataLst>
          </p:nvPr>
        </p:nvSpPr>
        <p:spPr bwMode="auto">
          <a:xfrm>
            <a:off x="6629400" y="3657600"/>
            <a:ext cx="2185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solidFill>
                  <a:srgbClr val="067B0E"/>
                </a:solidFill>
                <a:latin typeface="Comic Sans MS" pitchFamily="-106" charset="0"/>
              </a:rPr>
              <a:t>“Hex NOT gate"</a:t>
            </a:r>
          </a:p>
        </p:txBody>
      </p:sp>
      <p:grpSp>
        <p:nvGrpSpPr>
          <p:cNvPr id="100362" name="Group 73"/>
          <p:cNvGrpSpPr>
            <a:grpSpLocks/>
          </p:cNvGrpSpPr>
          <p:nvPr/>
        </p:nvGrpSpPr>
        <p:grpSpPr bwMode="auto">
          <a:xfrm rot="-5400000">
            <a:off x="6632575" y="1454150"/>
            <a:ext cx="512763" cy="1871663"/>
            <a:chOff x="2876" y="2481"/>
            <a:chExt cx="395" cy="1207"/>
          </a:xfrm>
        </p:grpSpPr>
        <p:grpSp>
          <p:nvGrpSpPr>
            <p:cNvPr id="100372" name="Group 74"/>
            <p:cNvGrpSpPr>
              <a:grpSpLocks/>
            </p:cNvGrpSpPr>
            <p:nvPr>
              <p:custDataLst>
                <p:tags r:id="rId11"/>
              </p:custDataLst>
            </p:nvPr>
          </p:nvGrpSpPr>
          <p:grpSpPr bwMode="auto">
            <a:xfrm rot="5400000">
              <a:off x="2815" y="2856"/>
              <a:ext cx="517" cy="395"/>
              <a:chOff x="4734" y="3053"/>
              <a:chExt cx="656" cy="491"/>
            </a:xfrm>
          </p:grpSpPr>
          <p:grpSp>
            <p:nvGrpSpPr>
              <p:cNvPr id="100376" name="Group 75"/>
              <p:cNvGrpSpPr>
                <a:grpSpLocks/>
              </p:cNvGrpSpPr>
              <p:nvPr/>
            </p:nvGrpSpPr>
            <p:grpSpPr bwMode="auto">
              <a:xfrm>
                <a:off x="4734" y="3053"/>
                <a:ext cx="648" cy="254"/>
                <a:chOff x="4734" y="3053"/>
                <a:chExt cx="648" cy="254"/>
              </a:xfrm>
            </p:grpSpPr>
            <p:sp>
              <p:nvSpPr>
                <p:cNvPr id="100380" name="Freeform 76"/>
                <p:cNvSpPr>
                  <a:spLocks/>
                </p:cNvSpPr>
                <p:nvPr>
                  <p:custDataLst>
                    <p:tags r:id="rId17"/>
                  </p:custDataLst>
                </p:nvPr>
              </p:nvSpPr>
              <p:spPr bwMode="auto">
                <a:xfrm>
                  <a:off x="4734" y="3053"/>
                  <a:ext cx="648" cy="254"/>
                </a:xfrm>
                <a:custGeom>
                  <a:avLst/>
                  <a:gdLst>
                    <a:gd name="T0" fmla="*/ 0 w 806"/>
                    <a:gd name="T1" fmla="*/ 0 h 254"/>
                    <a:gd name="T2" fmla="*/ 23 w 806"/>
                    <a:gd name="T3" fmla="*/ 30 h 254"/>
                    <a:gd name="T4" fmla="*/ 25 w 806"/>
                    <a:gd name="T5" fmla="*/ 47 h 254"/>
                    <a:gd name="T6" fmla="*/ 27 w 806"/>
                    <a:gd name="T7" fmla="*/ 65 h 254"/>
                    <a:gd name="T8" fmla="*/ 30 w 806"/>
                    <a:gd name="T9" fmla="*/ 94 h 254"/>
                    <a:gd name="T10" fmla="*/ 31 w 806"/>
                    <a:gd name="T11" fmla="*/ 112 h 254"/>
                    <a:gd name="T12" fmla="*/ 32 w 806"/>
                    <a:gd name="T13" fmla="*/ 124 h 254"/>
                    <a:gd name="T14" fmla="*/ 33 w 806"/>
                    <a:gd name="T15" fmla="*/ 159 h 254"/>
                    <a:gd name="T16" fmla="*/ 35 w 806"/>
                    <a:gd name="T17" fmla="*/ 188 h 254"/>
                    <a:gd name="T18" fmla="*/ 38 w 806"/>
                    <a:gd name="T19" fmla="*/ 235 h 254"/>
                    <a:gd name="T20" fmla="*/ 38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0381" name="Freeform 77"/>
                <p:cNvSpPr>
                  <a:spLocks/>
                </p:cNvSpPr>
                <p:nvPr>
                  <p:custDataLst>
                    <p:tags r:id="rId1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00377" name="Group 78"/>
              <p:cNvGrpSpPr>
                <a:grpSpLocks/>
              </p:cNvGrpSpPr>
              <p:nvPr/>
            </p:nvGrpSpPr>
            <p:grpSpPr bwMode="auto">
              <a:xfrm flipV="1">
                <a:off x="4742" y="3290"/>
                <a:ext cx="648" cy="254"/>
                <a:chOff x="4734" y="3053"/>
                <a:chExt cx="648" cy="254"/>
              </a:xfrm>
            </p:grpSpPr>
            <p:sp>
              <p:nvSpPr>
                <p:cNvPr id="100378" name="Freeform 79"/>
                <p:cNvSpPr>
                  <a:spLocks/>
                </p:cNvSpPr>
                <p:nvPr>
                  <p:custDataLst>
                    <p:tags r:id="rId15"/>
                  </p:custDataLst>
                </p:nvPr>
              </p:nvSpPr>
              <p:spPr bwMode="auto">
                <a:xfrm>
                  <a:off x="4734" y="3053"/>
                  <a:ext cx="648" cy="254"/>
                </a:xfrm>
                <a:custGeom>
                  <a:avLst/>
                  <a:gdLst>
                    <a:gd name="T0" fmla="*/ 0 w 806"/>
                    <a:gd name="T1" fmla="*/ 0 h 254"/>
                    <a:gd name="T2" fmla="*/ 23 w 806"/>
                    <a:gd name="T3" fmla="*/ 30 h 254"/>
                    <a:gd name="T4" fmla="*/ 25 w 806"/>
                    <a:gd name="T5" fmla="*/ 47 h 254"/>
                    <a:gd name="T6" fmla="*/ 27 w 806"/>
                    <a:gd name="T7" fmla="*/ 65 h 254"/>
                    <a:gd name="T8" fmla="*/ 30 w 806"/>
                    <a:gd name="T9" fmla="*/ 94 h 254"/>
                    <a:gd name="T10" fmla="*/ 31 w 806"/>
                    <a:gd name="T11" fmla="*/ 112 h 254"/>
                    <a:gd name="T12" fmla="*/ 32 w 806"/>
                    <a:gd name="T13" fmla="*/ 124 h 254"/>
                    <a:gd name="T14" fmla="*/ 33 w 806"/>
                    <a:gd name="T15" fmla="*/ 159 h 254"/>
                    <a:gd name="T16" fmla="*/ 35 w 806"/>
                    <a:gd name="T17" fmla="*/ 188 h 254"/>
                    <a:gd name="T18" fmla="*/ 38 w 806"/>
                    <a:gd name="T19" fmla="*/ 235 h 254"/>
                    <a:gd name="T20" fmla="*/ 38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0379" name="Freeform 80"/>
                <p:cNvSpPr>
                  <a:spLocks/>
                </p:cNvSpPr>
                <p:nvPr>
                  <p:custDataLst>
                    <p:tags r:id="rId1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00373" name="Line 81"/>
            <p:cNvSpPr>
              <a:spLocks noChangeShapeType="1"/>
            </p:cNvSpPr>
            <p:nvPr>
              <p:custDataLst>
                <p:tags r:id="rId12"/>
              </p:custDataLst>
            </p:nvPr>
          </p:nvSpPr>
          <p:spPr bwMode="auto">
            <a:xfrm>
              <a:off x="2970" y="2481"/>
              <a:ext cx="0" cy="384"/>
            </a:xfrm>
            <a:prstGeom prst="line">
              <a:avLst/>
            </a:prstGeom>
            <a:noFill/>
            <a:ln w="19050">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0374" name="Line 82"/>
            <p:cNvSpPr>
              <a:spLocks noChangeShapeType="1"/>
            </p:cNvSpPr>
            <p:nvPr>
              <p:custDataLst>
                <p:tags r:id="rId13"/>
              </p:custDataLst>
            </p:nvPr>
          </p:nvSpPr>
          <p:spPr bwMode="auto">
            <a:xfrm>
              <a:off x="3152" y="2482"/>
              <a:ext cx="0" cy="384"/>
            </a:xfrm>
            <a:prstGeom prst="line">
              <a:avLst/>
            </a:prstGeom>
            <a:noFill/>
            <a:ln w="19050">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0375" name="Line 83"/>
            <p:cNvSpPr>
              <a:spLocks noChangeShapeType="1"/>
            </p:cNvSpPr>
            <p:nvPr>
              <p:custDataLst>
                <p:tags r:id="rId14"/>
              </p:custDataLst>
            </p:nvPr>
          </p:nvSpPr>
          <p:spPr bwMode="auto">
            <a:xfrm>
              <a:off x="3071" y="3304"/>
              <a:ext cx="0" cy="384"/>
            </a:xfrm>
            <a:prstGeom prst="line">
              <a:avLst/>
            </a:prstGeom>
            <a:noFill/>
            <a:ln w="19050">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grpSp>
        <p:nvGrpSpPr>
          <p:cNvPr id="100363" name="Group 84"/>
          <p:cNvGrpSpPr>
            <a:grpSpLocks/>
          </p:cNvGrpSpPr>
          <p:nvPr/>
        </p:nvGrpSpPr>
        <p:grpSpPr bwMode="auto">
          <a:xfrm rot="-5400000">
            <a:off x="6681787" y="2082801"/>
            <a:ext cx="454025" cy="2114550"/>
            <a:chOff x="4733" y="2418"/>
            <a:chExt cx="336" cy="1365"/>
          </a:xfrm>
        </p:grpSpPr>
        <p:sp>
          <p:nvSpPr>
            <p:cNvPr id="100368" name="AutoShape 85"/>
            <p:cNvSpPr>
              <a:spLocks noChangeArrowheads="1"/>
            </p:cNvSpPr>
            <p:nvPr>
              <p:custDataLst>
                <p:tags r:id="rId7"/>
              </p:custDataLst>
            </p:nvPr>
          </p:nvSpPr>
          <p:spPr bwMode="auto">
            <a:xfrm rot="10800000">
              <a:off x="4733" y="2809"/>
              <a:ext cx="336" cy="480"/>
            </a:xfrm>
            <a:prstGeom prst="triangle">
              <a:avLst>
                <a:gd name="adj" fmla="val 50000"/>
              </a:avLst>
            </a:prstGeom>
            <a:noFill/>
            <a:ln w="19050">
              <a:solidFill>
                <a:srgbClr val="13801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0369" name="Oval 86"/>
            <p:cNvSpPr>
              <a:spLocks noChangeArrowheads="1"/>
            </p:cNvSpPr>
            <p:nvPr>
              <p:custDataLst>
                <p:tags r:id="rId8"/>
              </p:custDataLst>
            </p:nvPr>
          </p:nvSpPr>
          <p:spPr bwMode="auto">
            <a:xfrm rot="5400000">
              <a:off x="4857" y="3303"/>
              <a:ext cx="89" cy="88"/>
            </a:xfrm>
            <a:prstGeom prst="ellipse">
              <a:avLst/>
            </a:prstGeom>
            <a:noFill/>
            <a:ln w="19050">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0370" name="Line 87"/>
            <p:cNvSpPr>
              <a:spLocks noChangeShapeType="1"/>
            </p:cNvSpPr>
            <p:nvPr>
              <p:custDataLst>
                <p:tags r:id="rId9"/>
              </p:custDataLst>
            </p:nvPr>
          </p:nvSpPr>
          <p:spPr bwMode="auto">
            <a:xfrm>
              <a:off x="4896" y="2418"/>
              <a:ext cx="0" cy="384"/>
            </a:xfrm>
            <a:prstGeom prst="line">
              <a:avLst/>
            </a:prstGeom>
            <a:noFill/>
            <a:ln w="19050">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0371" name="Line 88"/>
            <p:cNvSpPr>
              <a:spLocks noChangeShapeType="1"/>
            </p:cNvSpPr>
            <p:nvPr>
              <p:custDataLst>
                <p:tags r:id="rId10"/>
              </p:custDataLst>
            </p:nvPr>
          </p:nvSpPr>
          <p:spPr bwMode="auto">
            <a:xfrm>
              <a:off x="4902" y="3399"/>
              <a:ext cx="0" cy="384"/>
            </a:xfrm>
            <a:prstGeom prst="line">
              <a:avLst/>
            </a:prstGeom>
            <a:noFill/>
            <a:ln w="19050">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100364" name="Rectangle 89"/>
          <p:cNvSpPr>
            <a:spLocks noChangeArrowheads="1"/>
          </p:cNvSpPr>
          <p:nvPr/>
        </p:nvSpPr>
        <p:spPr bwMode="auto">
          <a:xfrm>
            <a:off x="6489700" y="1393825"/>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160CE3"/>
                </a:solidFill>
                <a:latin typeface="Courier New" pitchFamily="-106" charset="0"/>
              </a:rPr>
              <a:t>AND</a:t>
            </a:r>
          </a:p>
        </p:txBody>
      </p:sp>
      <p:sp>
        <p:nvSpPr>
          <p:cNvPr id="100365" name="Rectangle 90"/>
          <p:cNvSpPr>
            <a:spLocks noChangeArrowheads="1"/>
          </p:cNvSpPr>
          <p:nvPr/>
        </p:nvSpPr>
        <p:spPr bwMode="auto">
          <a:xfrm>
            <a:off x="6562725" y="2166938"/>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160CE3"/>
                </a:solidFill>
                <a:latin typeface="Courier New" pitchFamily="-106" charset="0"/>
              </a:rPr>
              <a:t>OR</a:t>
            </a:r>
          </a:p>
        </p:txBody>
      </p:sp>
      <p:sp>
        <p:nvSpPr>
          <p:cNvPr id="100366" name="Rectangle 91"/>
          <p:cNvSpPr>
            <a:spLocks noChangeArrowheads="1"/>
          </p:cNvSpPr>
          <p:nvPr/>
        </p:nvSpPr>
        <p:spPr bwMode="auto">
          <a:xfrm>
            <a:off x="6402388" y="296068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a:solidFill>
                  <a:srgbClr val="160CE3"/>
                </a:solidFill>
                <a:latin typeface="Courier New" pitchFamily="-106" charset="0"/>
              </a:rPr>
              <a:t>NOT</a:t>
            </a:r>
            <a:endParaRPr lang="en-US" b="1">
              <a:solidFill>
                <a:srgbClr val="160CE3"/>
              </a:solidFill>
              <a:latin typeface="Courier New" pitchFamily="-106" charset="0"/>
            </a:endParaRPr>
          </a:p>
        </p:txBody>
      </p:sp>
      <p:pic>
        <p:nvPicPr>
          <p:cNvPr id="100367" name="Picture 43"/>
          <p:cNvPicPr>
            <a:picLocks noChangeAspect="1" noChangeArrowheads="1"/>
          </p:cNvPicPr>
          <p:nvPr/>
        </p:nvPicPr>
        <p:blipFill>
          <a:blip r:embed="rId25">
            <a:extLst>
              <a:ext uri="{28A0092B-C50C-407E-A947-70E740481C1C}">
                <a14:useLocalDpi xmlns:a14="http://schemas.microsoft.com/office/drawing/2010/main" val="0"/>
              </a:ext>
            </a:extLst>
          </a:blip>
          <a:srcRect l="26604" t="32417" r="23611" b="6029"/>
          <a:stretch>
            <a:fillRect/>
          </a:stretch>
        </p:blipFill>
        <p:spPr bwMode="auto">
          <a:xfrm>
            <a:off x="76200" y="2362200"/>
            <a:ext cx="4713288" cy="426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8" name="Group 2"/>
          <p:cNvGrpSpPr>
            <a:grpSpLocks/>
          </p:cNvGrpSpPr>
          <p:nvPr>
            <p:custDataLst>
              <p:tags r:id="rId1"/>
            </p:custDataLst>
          </p:nvPr>
        </p:nvGrpSpPr>
        <p:grpSpPr bwMode="auto">
          <a:xfrm>
            <a:off x="423863" y="1271588"/>
            <a:ext cx="8086725" cy="176212"/>
            <a:chOff x="295" y="1311"/>
            <a:chExt cx="5177" cy="114"/>
          </a:xfrm>
        </p:grpSpPr>
        <p:sp>
          <p:nvSpPr>
            <p:cNvPr id="101406" name="Rectangle 3"/>
            <p:cNvSpPr>
              <a:spLocks noChangeArrowheads="1"/>
            </p:cNvSpPr>
            <p:nvPr>
              <p:custDataLst>
                <p:tags r:id="rId2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1407" name="Rectangle 4"/>
            <p:cNvSpPr>
              <a:spLocks noChangeArrowheads="1"/>
            </p:cNvSpPr>
            <p:nvPr>
              <p:custDataLst>
                <p:tags r:id="rId2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1379" name="Text Box 5"/>
          <p:cNvSpPr txBox="1">
            <a:spLocks noChangeArrowheads="1"/>
          </p:cNvSpPr>
          <p:nvPr>
            <p:custDataLst>
              <p:tags r:id="rId2"/>
            </p:custDataLst>
          </p:nvPr>
        </p:nvSpPr>
        <p:spPr bwMode="auto">
          <a:xfrm>
            <a:off x="982663" y="449263"/>
            <a:ext cx="72453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a:latin typeface="Times New Roman" pitchFamily="-106" charset="0"/>
              </a:rPr>
              <a:t>Minterm Expansion</a:t>
            </a:r>
          </a:p>
        </p:txBody>
      </p:sp>
      <p:sp>
        <p:nvSpPr>
          <p:cNvPr id="101380" name="Text Box 104"/>
          <p:cNvSpPr txBox="1">
            <a:spLocks noChangeArrowheads="1"/>
          </p:cNvSpPr>
          <p:nvPr>
            <p:custDataLst>
              <p:tags r:id="rId3"/>
            </p:custDataLst>
          </p:nvPr>
        </p:nvSpPr>
        <p:spPr bwMode="auto">
          <a:xfrm>
            <a:off x="3651250" y="1981200"/>
            <a:ext cx="5014913" cy="2679700"/>
          </a:xfrm>
          <a:prstGeom prst="rect">
            <a:avLst/>
          </a:prstGeom>
          <a:solidFill>
            <a:schemeClr val="bg1"/>
          </a:solidFill>
          <a:ln w="28575">
            <a:solidFill>
              <a:srgbClr val="067B0E"/>
            </a:solidFill>
            <a:miter lim="800000"/>
            <a:headEnd/>
            <a:tailEnd/>
          </a:ln>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solidFill>
                  <a:srgbClr val="067B0E"/>
                </a:solidFill>
                <a:latin typeface="Georgia" pitchFamily="-106" charset="0"/>
              </a:rPr>
              <a:t>… is a proof that AND, OR, and NOT suffice to construct any function!</a:t>
            </a:r>
          </a:p>
        </p:txBody>
      </p:sp>
      <p:sp>
        <p:nvSpPr>
          <p:cNvPr id="101381" name="Text Box 6"/>
          <p:cNvSpPr txBox="1">
            <a:spLocks noChangeArrowheads="1"/>
          </p:cNvSpPr>
          <p:nvPr>
            <p:custDataLst>
              <p:tags r:id="rId4"/>
            </p:custDataLst>
          </p:nvPr>
        </p:nvSpPr>
        <p:spPr bwMode="auto">
          <a:xfrm>
            <a:off x="403225" y="26971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01382" name="Text Box 7"/>
          <p:cNvSpPr txBox="1">
            <a:spLocks noChangeArrowheads="1"/>
          </p:cNvSpPr>
          <p:nvPr>
            <p:custDataLst>
              <p:tags r:id="rId5"/>
            </p:custDataLst>
          </p:nvPr>
        </p:nvSpPr>
        <p:spPr bwMode="auto">
          <a:xfrm>
            <a:off x="927100" y="26971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01383" name="Text Box 8"/>
          <p:cNvSpPr txBox="1">
            <a:spLocks noChangeArrowheads="1"/>
          </p:cNvSpPr>
          <p:nvPr>
            <p:custDataLst>
              <p:tags r:id="rId6"/>
            </p:custDataLst>
          </p:nvPr>
        </p:nvSpPr>
        <p:spPr bwMode="auto">
          <a:xfrm>
            <a:off x="401638" y="31543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1384" name="Text Box 9"/>
          <p:cNvSpPr txBox="1">
            <a:spLocks noChangeArrowheads="1"/>
          </p:cNvSpPr>
          <p:nvPr>
            <p:custDataLst>
              <p:tags r:id="rId7"/>
            </p:custDataLst>
          </p:nvPr>
        </p:nvSpPr>
        <p:spPr bwMode="auto">
          <a:xfrm>
            <a:off x="925513" y="31543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1385" name="Text Box 10"/>
          <p:cNvSpPr txBox="1">
            <a:spLocks noChangeArrowheads="1"/>
          </p:cNvSpPr>
          <p:nvPr>
            <p:custDataLst>
              <p:tags r:id="rId8"/>
            </p:custDataLst>
          </p:nvPr>
        </p:nvSpPr>
        <p:spPr bwMode="auto">
          <a:xfrm>
            <a:off x="404813" y="34671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1386" name="Text Box 11"/>
          <p:cNvSpPr txBox="1">
            <a:spLocks noChangeArrowheads="1"/>
          </p:cNvSpPr>
          <p:nvPr>
            <p:custDataLst>
              <p:tags r:id="rId9"/>
            </p:custDataLst>
          </p:nvPr>
        </p:nvSpPr>
        <p:spPr bwMode="auto">
          <a:xfrm>
            <a:off x="928688" y="34671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1387" name="Text Box 12"/>
          <p:cNvSpPr txBox="1">
            <a:spLocks noChangeArrowheads="1"/>
          </p:cNvSpPr>
          <p:nvPr>
            <p:custDataLst>
              <p:tags r:id="rId10"/>
            </p:custDataLst>
          </p:nvPr>
        </p:nvSpPr>
        <p:spPr bwMode="auto">
          <a:xfrm>
            <a:off x="401638" y="37925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1388" name="Text Box 13"/>
          <p:cNvSpPr txBox="1">
            <a:spLocks noChangeArrowheads="1"/>
          </p:cNvSpPr>
          <p:nvPr>
            <p:custDataLst>
              <p:tags r:id="rId11"/>
            </p:custDataLst>
          </p:nvPr>
        </p:nvSpPr>
        <p:spPr bwMode="auto">
          <a:xfrm>
            <a:off x="925513" y="37925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1389" name="Text Box 14"/>
          <p:cNvSpPr txBox="1">
            <a:spLocks noChangeArrowheads="1"/>
          </p:cNvSpPr>
          <p:nvPr>
            <p:custDataLst>
              <p:tags r:id="rId12"/>
            </p:custDataLst>
          </p:nvPr>
        </p:nvSpPr>
        <p:spPr bwMode="auto">
          <a:xfrm>
            <a:off x="404813" y="41052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1390" name="Text Box 15"/>
          <p:cNvSpPr txBox="1">
            <a:spLocks noChangeArrowheads="1"/>
          </p:cNvSpPr>
          <p:nvPr>
            <p:custDataLst>
              <p:tags r:id="rId13"/>
            </p:custDataLst>
          </p:nvPr>
        </p:nvSpPr>
        <p:spPr bwMode="auto">
          <a:xfrm>
            <a:off x="928688" y="41052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1391" name="Text Box 16"/>
          <p:cNvSpPr txBox="1">
            <a:spLocks noChangeArrowheads="1"/>
          </p:cNvSpPr>
          <p:nvPr>
            <p:custDataLst>
              <p:tags r:id="rId14"/>
            </p:custDataLst>
          </p:nvPr>
        </p:nvSpPr>
        <p:spPr bwMode="auto">
          <a:xfrm>
            <a:off x="1624013" y="27225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XOR</a:t>
            </a:r>
            <a:r>
              <a:rPr lang="en-US" b="1">
                <a:latin typeface="Courier New" pitchFamily="-106" charset="0"/>
              </a:rPr>
              <a:t>(x,y)</a:t>
            </a:r>
          </a:p>
        </p:txBody>
      </p:sp>
      <p:sp>
        <p:nvSpPr>
          <p:cNvPr id="101392" name="Text Box 17"/>
          <p:cNvSpPr txBox="1">
            <a:spLocks noChangeArrowheads="1"/>
          </p:cNvSpPr>
          <p:nvPr>
            <p:custDataLst>
              <p:tags r:id="rId15"/>
            </p:custDataLst>
          </p:nvPr>
        </p:nvSpPr>
        <p:spPr bwMode="auto">
          <a:xfrm>
            <a:off x="2109788" y="31543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1393" name="Text Box 18"/>
          <p:cNvSpPr txBox="1">
            <a:spLocks noChangeArrowheads="1"/>
          </p:cNvSpPr>
          <p:nvPr>
            <p:custDataLst>
              <p:tags r:id="rId16"/>
            </p:custDataLst>
          </p:nvPr>
        </p:nvSpPr>
        <p:spPr bwMode="auto">
          <a:xfrm>
            <a:off x="2112963" y="34671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1394" name="Text Box 19"/>
          <p:cNvSpPr txBox="1">
            <a:spLocks noChangeArrowheads="1"/>
          </p:cNvSpPr>
          <p:nvPr>
            <p:custDataLst>
              <p:tags r:id="rId17"/>
            </p:custDataLst>
          </p:nvPr>
        </p:nvSpPr>
        <p:spPr bwMode="auto">
          <a:xfrm>
            <a:off x="2109788" y="37925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1395" name="Text Box 20"/>
          <p:cNvSpPr txBox="1">
            <a:spLocks noChangeArrowheads="1"/>
          </p:cNvSpPr>
          <p:nvPr>
            <p:custDataLst>
              <p:tags r:id="rId18"/>
            </p:custDataLst>
          </p:nvPr>
        </p:nvSpPr>
        <p:spPr bwMode="auto">
          <a:xfrm>
            <a:off x="2112963" y="41052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1396" name="Rectangle 21"/>
          <p:cNvSpPr>
            <a:spLocks noChangeArrowheads="1"/>
          </p:cNvSpPr>
          <p:nvPr>
            <p:custDataLst>
              <p:tags r:id="rId19"/>
            </p:custDataLst>
          </p:nvPr>
        </p:nvSpPr>
        <p:spPr bwMode="auto">
          <a:xfrm>
            <a:off x="652463" y="241935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101397" name="Line 22"/>
          <p:cNvSpPr>
            <a:spLocks noChangeShapeType="1"/>
          </p:cNvSpPr>
          <p:nvPr>
            <p:custDataLst>
              <p:tags r:id="rId20"/>
            </p:custDataLst>
          </p:nvPr>
        </p:nvSpPr>
        <p:spPr bwMode="auto">
          <a:xfrm>
            <a:off x="481013" y="277653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1398" name="Rectangle 23"/>
          <p:cNvSpPr>
            <a:spLocks noChangeArrowheads="1"/>
          </p:cNvSpPr>
          <p:nvPr>
            <p:custDataLst>
              <p:tags r:id="rId21"/>
            </p:custDataLst>
          </p:nvPr>
        </p:nvSpPr>
        <p:spPr bwMode="auto">
          <a:xfrm>
            <a:off x="2065338" y="241935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101399" name="Line 24"/>
          <p:cNvSpPr>
            <a:spLocks noChangeShapeType="1"/>
          </p:cNvSpPr>
          <p:nvPr>
            <p:custDataLst>
              <p:tags r:id="rId22"/>
            </p:custDataLst>
          </p:nvPr>
        </p:nvSpPr>
        <p:spPr bwMode="auto">
          <a:xfrm>
            <a:off x="1809750" y="2776538"/>
            <a:ext cx="1309688"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1400" name="Rectangle 123"/>
          <p:cNvSpPr>
            <a:spLocks noChangeArrowheads="1"/>
          </p:cNvSpPr>
          <p:nvPr/>
        </p:nvSpPr>
        <p:spPr bwMode="auto">
          <a:xfrm>
            <a:off x="481013" y="3527425"/>
            <a:ext cx="2058987"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1401" name="Rectangle 124"/>
          <p:cNvSpPr>
            <a:spLocks noChangeArrowheads="1"/>
          </p:cNvSpPr>
          <p:nvPr/>
        </p:nvSpPr>
        <p:spPr bwMode="auto">
          <a:xfrm>
            <a:off x="481013" y="3862388"/>
            <a:ext cx="2058987" cy="280987"/>
          </a:xfrm>
          <a:prstGeom prst="rect">
            <a:avLst/>
          </a:prstGeom>
          <a:noFill/>
          <a:ln w="19050">
            <a:solidFill>
              <a:srgbClr val="0E0CFB"/>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1402" name="Rectangle 125"/>
          <p:cNvSpPr>
            <a:spLocks noChangeArrowheads="1"/>
          </p:cNvSpPr>
          <p:nvPr/>
        </p:nvSpPr>
        <p:spPr bwMode="auto">
          <a:xfrm>
            <a:off x="885825" y="1828800"/>
            <a:ext cx="1490663" cy="3857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800">
                <a:latin typeface="Comic Sans MS" pitchFamily="-106" charset="0"/>
              </a:rPr>
              <a:t>Truth Table</a:t>
            </a:r>
          </a:p>
        </p:txBody>
      </p:sp>
      <p:sp>
        <p:nvSpPr>
          <p:cNvPr id="101403" name="Rectangle 126"/>
          <p:cNvSpPr>
            <a:spLocks noChangeArrowheads="1"/>
          </p:cNvSpPr>
          <p:nvPr/>
        </p:nvSpPr>
        <p:spPr bwMode="auto">
          <a:xfrm>
            <a:off x="1204913" y="5745163"/>
            <a:ext cx="6870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800">
                <a:latin typeface="Comic Sans MS" pitchFamily="-106" charset="0"/>
              </a:rPr>
              <a:t>Build circuits of NOTs and AND that </a:t>
            </a:r>
            <a:r>
              <a:rPr lang="en-US" sz="1800" b="1" i="1">
                <a:latin typeface="Comic Sans MS" pitchFamily="-106" charset="0"/>
              </a:rPr>
              <a:t>computes each "1" row</a:t>
            </a:r>
            <a:r>
              <a:rPr lang="en-US" sz="1800">
                <a:latin typeface="Comic Sans MS" pitchFamily="-106" charset="0"/>
              </a:rPr>
              <a:t>. </a:t>
            </a:r>
          </a:p>
        </p:txBody>
      </p:sp>
      <p:sp>
        <p:nvSpPr>
          <p:cNvPr id="101404" name="Rectangle 127"/>
          <p:cNvSpPr>
            <a:spLocks noChangeArrowheads="1"/>
          </p:cNvSpPr>
          <p:nvPr/>
        </p:nvSpPr>
        <p:spPr bwMode="auto">
          <a:xfrm>
            <a:off x="1204913" y="6140450"/>
            <a:ext cx="21955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800">
                <a:latin typeface="Comic Sans MS" pitchFamily="-106" charset="0"/>
              </a:rPr>
              <a:t>OR them together.</a:t>
            </a:r>
          </a:p>
        </p:txBody>
      </p:sp>
      <p:sp>
        <p:nvSpPr>
          <p:cNvPr id="101405" name="Rectangle 128"/>
          <p:cNvSpPr>
            <a:spLocks noChangeArrowheads="1"/>
          </p:cNvSpPr>
          <p:nvPr/>
        </p:nvSpPr>
        <p:spPr bwMode="auto">
          <a:xfrm>
            <a:off x="731838" y="5267325"/>
            <a:ext cx="1017587" cy="3857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800">
                <a:latin typeface="Comic Sans MS" pitchFamily="-106" charset="0"/>
              </a:rPr>
              <a:t>Process</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9"/>
          <p:cNvSpPr txBox="1">
            <a:spLocks noChangeArrowheads="1"/>
          </p:cNvSpPr>
          <p:nvPr>
            <p:custDataLst>
              <p:tags r:id="rId1"/>
            </p:custDataLst>
          </p:nvPr>
        </p:nvSpPr>
        <p:spPr bwMode="auto">
          <a:xfrm>
            <a:off x="614363" y="1346200"/>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Specify the </a:t>
            </a:r>
            <a:r>
              <a:rPr lang="en-US" sz="1800">
                <a:solidFill>
                  <a:srgbClr val="1E16E4"/>
                </a:solidFill>
                <a:latin typeface="Comic Sans MS" pitchFamily="-106" charset="0"/>
              </a:rPr>
              <a:t>Truth Table</a:t>
            </a:r>
            <a:r>
              <a:rPr lang="en-US" sz="1800">
                <a:latin typeface="Comic Sans MS" pitchFamily="-106" charset="0"/>
              </a:rPr>
              <a:t> defining the function</a:t>
            </a:r>
          </a:p>
        </p:txBody>
      </p:sp>
      <p:grpSp>
        <p:nvGrpSpPr>
          <p:cNvPr id="102403" name="Group 2"/>
          <p:cNvGrpSpPr>
            <a:grpSpLocks/>
          </p:cNvGrpSpPr>
          <p:nvPr>
            <p:custDataLst>
              <p:tags r:id="rId2"/>
            </p:custDataLst>
          </p:nvPr>
        </p:nvGrpSpPr>
        <p:grpSpPr bwMode="auto">
          <a:xfrm>
            <a:off x="423863" y="914400"/>
            <a:ext cx="8086725" cy="176213"/>
            <a:chOff x="295" y="1311"/>
            <a:chExt cx="5177" cy="114"/>
          </a:xfrm>
        </p:grpSpPr>
        <p:sp>
          <p:nvSpPr>
            <p:cNvPr id="102445" name="Rectangle 3"/>
            <p:cNvSpPr>
              <a:spLocks noChangeArrowheads="1"/>
            </p:cNvSpPr>
            <p:nvPr>
              <p:custDataLst>
                <p:tags r:id="rId3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2446" name="Rectangle 4"/>
            <p:cNvSpPr>
              <a:spLocks noChangeArrowheads="1"/>
            </p:cNvSpPr>
            <p:nvPr>
              <p:custDataLst>
                <p:tags r:id="rId3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2404"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a:latin typeface="Times New Roman" pitchFamily="-106" charset="0"/>
              </a:rPr>
              <a:t>Minterm Expansion</a:t>
            </a:r>
          </a:p>
        </p:txBody>
      </p:sp>
      <p:sp>
        <p:nvSpPr>
          <p:cNvPr id="102405" name="Text Box 6"/>
          <p:cNvSpPr txBox="1">
            <a:spLocks noChangeArrowheads="1"/>
          </p:cNvSpPr>
          <p:nvPr>
            <p:custDataLst>
              <p:tags r:id="rId4"/>
            </p:custDataLst>
          </p:nvPr>
        </p:nvSpPr>
        <p:spPr bwMode="auto">
          <a:xfrm>
            <a:off x="611188" y="2411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02406" name="Text Box 7"/>
          <p:cNvSpPr txBox="1">
            <a:spLocks noChangeArrowheads="1"/>
          </p:cNvSpPr>
          <p:nvPr>
            <p:custDataLst>
              <p:tags r:id="rId5"/>
            </p:custDataLst>
          </p:nvPr>
        </p:nvSpPr>
        <p:spPr bwMode="auto">
          <a:xfrm>
            <a:off x="1135063" y="24114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02407" name="Text Box 8"/>
          <p:cNvSpPr txBox="1">
            <a:spLocks noChangeArrowheads="1"/>
          </p:cNvSpPr>
          <p:nvPr>
            <p:custDataLst>
              <p:tags r:id="rId6"/>
            </p:custDataLst>
          </p:nvPr>
        </p:nvSpPr>
        <p:spPr bwMode="auto">
          <a:xfrm>
            <a:off x="609600" y="2868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2408" name="Text Box 9"/>
          <p:cNvSpPr txBox="1">
            <a:spLocks noChangeArrowheads="1"/>
          </p:cNvSpPr>
          <p:nvPr>
            <p:custDataLst>
              <p:tags r:id="rId7"/>
            </p:custDataLst>
          </p:nvPr>
        </p:nvSpPr>
        <p:spPr bwMode="auto">
          <a:xfrm>
            <a:off x="1133475"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2409" name="Text Box 10"/>
          <p:cNvSpPr txBox="1">
            <a:spLocks noChangeArrowheads="1"/>
          </p:cNvSpPr>
          <p:nvPr>
            <p:custDataLst>
              <p:tags r:id="rId8"/>
            </p:custDataLst>
          </p:nvPr>
        </p:nvSpPr>
        <p:spPr bwMode="auto">
          <a:xfrm>
            <a:off x="612775" y="3181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2410" name="Text Box 11"/>
          <p:cNvSpPr txBox="1">
            <a:spLocks noChangeArrowheads="1"/>
          </p:cNvSpPr>
          <p:nvPr>
            <p:custDataLst>
              <p:tags r:id="rId9"/>
            </p:custDataLst>
          </p:nvPr>
        </p:nvSpPr>
        <p:spPr bwMode="auto">
          <a:xfrm>
            <a:off x="1136650"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2411" name="Text Box 12"/>
          <p:cNvSpPr txBox="1">
            <a:spLocks noChangeArrowheads="1"/>
          </p:cNvSpPr>
          <p:nvPr>
            <p:custDataLst>
              <p:tags r:id="rId10"/>
            </p:custDataLst>
          </p:nvPr>
        </p:nvSpPr>
        <p:spPr bwMode="auto">
          <a:xfrm>
            <a:off x="609600" y="3506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2412" name="Text Box 13"/>
          <p:cNvSpPr txBox="1">
            <a:spLocks noChangeArrowheads="1"/>
          </p:cNvSpPr>
          <p:nvPr>
            <p:custDataLst>
              <p:tags r:id="rId11"/>
            </p:custDataLst>
          </p:nvPr>
        </p:nvSpPr>
        <p:spPr bwMode="auto">
          <a:xfrm>
            <a:off x="1133475"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2413" name="Text Box 14"/>
          <p:cNvSpPr txBox="1">
            <a:spLocks noChangeArrowheads="1"/>
          </p:cNvSpPr>
          <p:nvPr>
            <p:custDataLst>
              <p:tags r:id="rId12"/>
            </p:custDataLst>
          </p:nvPr>
        </p:nvSpPr>
        <p:spPr bwMode="auto">
          <a:xfrm>
            <a:off x="612775" y="3819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2414" name="Text Box 15"/>
          <p:cNvSpPr txBox="1">
            <a:spLocks noChangeArrowheads="1"/>
          </p:cNvSpPr>
          <p:nvPr>
            <p:custDataLst>
              <p:tags r:id="rId13"/>
            </p:custDataLst>
          </p:nvPr>
        </p:nvSpPr>
        <p:spPr bwMode="auto">
          <a:xfrm>
            <a:off x="1136650"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2415" name="Text Box 16"/>
          <p:cNvSpPr txBox="1">
            <a:spLocks noChangeArrowheads="1"/>
          </p:cNvSpPr>
          <p:nvPr>
            <p:custDataLst>
              <p:tags r:id="rId14"/>
            </p:custDataLst>
          </p:nvPr>
        </p:nvSpPr>
        <p:spPr bwMode="auto">
          <a:xfrm>
            <a:off x="1831975" y="24368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XOR</a:t>
            </a:r>
            <a:r>
              <a:rPr lang="en-US" b="1">
                <a:latin typeface="Courier New" pitchFamily="-106" charset="0"/>
              </a:rPr>
              <a:t>(x,y)</a:t>
            </a:r>
          </a:p>
        </p:txBody>
      </p:sp>
      <p:sp>
        <p:nvSpPr>
          <p:cNvPr id="102416" name="Text Box 17"/>
          <p:cNvSpPr txBox="1">
            <a:spLocks noChangeArrowheads="1"/>
          </p:cNvSpPr>
          <p:nvPr>
            <p:custDataLst>
              <p:tags r:id="rId15"/>
            </p:custDataLst>
          </p:nvPr>
        </p:nvSpPr>
        <p:spPr bwMode="auto">
          <a:xfrm>
            <a:off x="2317750"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2417" name="Text Box 18"/>
          <p:cNvSpPr txBox="1">
            <a:spLocks noChangeArrowheads="1"/>
          </p:cNvSpPr>
          <p:nvPr>
            <p:custDataLst>
              <p:tags r:id="rId16"/>
            </p:custDataLst>
          </p:nvPr>
        </p:nvSpPr>
        <p:spPr bwMode="auto">
          <a:xfrm>
            <a:off x="2320925"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2418" name="Text Box 19"/>
          <p:cNvSpPr txBox="1">
            <a:spLocks noChangeArrowheads="1"/>
          </p:cNvSpPr>
          <p:nvPr>
            <p:custDataLst>
              <p:tags r:id="rId17"/>
            </p:custDataLst>
          </p:nvPr>
        </p:nvSpPr>
        <p:spPr bwMode="auto">
          <a:xfrm>
            <a:off x="2317750"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2419" name="Text Box 20"/>
          <p:cNvSpPr txBox="1">
            <a:spLocks noChangeArrowheads="1"/>
          </p:cNvSpPr>
          <p:nvPr>
            <p:custDataLst>
              <p:tags r:id="rId18"/>
            </p:custDataLst>
          </p:nvPr>
        </p:nvSpPr>
        <p:spPr bwMode="auto">
          <a:xfrm>
            <a:off x="2320925"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2420" name="Rectangle 21"/>
          <p:cNvSpPr>
            <a:spLocks noChangeArrowheads="1"/>
          </p:cNvSpPr>
          <p:nvPr>
            <p:custDataLst>
              <p:tags r:id="rId19"/>
            </p:custDataLst>
          </p:nvPr>
        </p:nvSpPr>
        <p:spPr bwMode="auto">
          <a:xfrm>
            <a:off x="860425"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102421" name="Line 22"/>
          <p:cNvSpPr>
            <a:spLocks noChangeShapeType="1"/>
          </p:cNvSpPr>
          <p:nvPr>
            <p:custDataLst>
              <p:tags r:id="rId20"/>
            </p:custDataLst>
          </p:nvPr>
        </p:nvSpPr>
        <p:spPr bwMode="auto">
          <a:xfrm>
            <a:off x="688975" y="24907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2422" name="Rectangle 23"/>
          <p:cNvSpPr>
            <a:spLocks noChangeArrowheads="1"/>
          </p:cNvSpPr>
          <p:nvPr>
            <p:custDataLst>
              <p:tags r:id="rId21"/>
            </p:custDataLst>
          </p:nvPr>
        </p:nvSpPr>
        <p:spPr bwMode="auto">
          <a:xfrm>
            <a:off x="2273300" y="2133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102423" name="Line 24"/>
          <p:cNvSpPr>
            <a:spLocks noChangeShapeType="1"/>
          </p:cNvSpPr>
          <p:nvPr>
            <p:custDataLst>
              <p:tags r:id="rId22"/>
            </p:custDataLst>
          </p:nvPr>
        </p:nvSpPr>
        <p:spPr bwMode="auto">
          <a:xfrm>
            <a:off x="2017713" y="24907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2424" name="Text Box 27"/>
          <p:cNvSpPr txBox="1">
            <a:spLocks noChangeArrowheads="1"/>
          </p:cNvSpPr>
          <p:nvPr>
            <p:custDataLst>
              <p:tags r:id="rId23"/>
            </p:custDataLst>
          </p:nvPr>
        </p:nvSpPr>
        <p:spPr bwMode="auto">
          <a:xfrm>
            <a:off x="4984750" y="1219200"/>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Build separate circuits for each </a:t>
            </a:r>
            <a:r>
              <a:rPr lang="en-US" sz="1800">
                <a:solidFill>
                  <a:srgbClr val="EB102C"/>
                </a:solidFill>
                <a:latin typeface="Comic Sans MS" pitchFamily="-106" charset="0"/>
              </a:rPr>
              <a:t>output-1</a:t>
            </a:r>
            <a:r>
              <a:rPr lang="en-US" sz="1800">
                <a:latin typeface="Comic Sans MS" pitchFamily="-106" charset="0"/>
              </a:rPr>
              <a:t> row using ANDs and NOTs</a:t>
            </a:r>
            <a:endParaRPr lang="en-US">
              <a:latin typeface="Comic Sans MS" pitchFamily="-106" charset="0"/>
            </a:endParaRPr>
          </a:p>
        </p:txBody>
      </p:sp>
      <p:sp>
        <p:nvSpPr>
          <p:cNvPr id="102425" name="Oval 28"/>
          <p:cNvSpPr>
            <a:spLocks noChangeArrowheads="1"/>
          </p:cNvSpPr>
          <p:nvPr>
            <p:custDataLst>
              <p:tags r:id="rId24"/>
            </p:custDataLst>
          </p:nvPr>
        </p:nvSpPr>
        <p:spPr bwMode="auto">
          <a:xfrm>
            <a:off x="4419600" y="1338263"/>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102426" name="Oval 30"/>
          <p:cNvSpPr>
            <a:spLocks noChangeArrowheads="1"/>
          </p:cNvSpPr>
          <p:nvPr>
            <p:custDataLst>
              <p:tags r:id="rId25"/>
            </p:custDataLst>
          </p:nvPr>
        </p:nvSpPr>
        <p:spPr bwMode="auto">
          <a:xfrm>
            <a:off x="255588" y="1333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102427" name="Rectangle 32"/>
          <p:cNvSpPr>
            <a:spLocks noChangeArrowheads="1"/>
          </p:cNvSpPr>
          <p:nvPr/>
        </p:nvSpPr>
        <p:spPr bwMode="auto">
          <a:xfrm>
            <a:off x="5624513" y="1808163"/>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pitchFamily="-106" charset="0"/>
              </a:rPr>
              <a:t>Combine them with OR.</a:t>
            </a:r>
            <a:endParaRPr lang="en-US" sz="1800"/>
          </a:p>
        </p:txBody>
      </p:sp>
      <p:grpSp>
        <p:nvGrpSpPr>
          <p:cNvPr id="102428" name="Group 41"/>
          <p:cNvGrpSpPr>
            <a:grpSpLocks/>
          </p:cNvGrpSpPr>
          <p:nvPr>
            <p:custDataLst>
              <p:tags r:id="rId26"/>
            </p:custDataLst>
          </p:nvPr>
        </p:nvGrpSpPr>
        <p:grpSpPr bwMode="auto">
          <a:xfrm rot="-5400000">
            <a:off x="4184650" y="4760913"/>
            <a:ext cx="620713" cy="896937"/>
            <a:chOff x="672" y="2544"/>
            <a:chExt cx="336" cy="399"/>
          </a:xfrm>
        </p:grpSpPr>
        <p:sp>
          <p:nvSpPr>
            <p:cNvPr id="102442" name="Freeform 42"/>
            <p:cNvSpPr>
              <a:spLocks/>
            </p:cNvSpPr>
            <p:nvPr>
              <p:custDataLst>
                <p:tags r:id="rId35"/>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2443" name="Arc 43"/>
            <p:cNvSpPr>
              <a:spLocks/>
            </p:cNvSpPr>
            <p:nvPr>
              <p:custDataLst>
                <p:tags r:id="rId36"/>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2444" name="Arc 44"/>
            <p:cNvSpPr>
              <a:spLocks/>
            </p:cNvSpPr>
            <p:nvPr>
              <p:custDataLst>
                <p:tags r:id="rId37"/>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2429" name="Line 45"/>
          <p:cNvSpPr>
            <a:spLocks noChangeShapeType="1"/>
          </p:cNvSpPr>
          <p:nvPr>
            <p:custDataLst>
              <p:tags r:id="rId27"/>
            </p:custDataLst>
          </p:nvPr>
        </p:nvSpPr>
        <p:spPr bwMode="auto">
          <a:xfrm rot="-5400000">
            <a:off x="3729038" y="50212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2430" name="Line 46"/>
          <p:cNvSpPr>
            <a:spLocks noChangeShapeType="1"/>
          </p:cNvSpPr>
          <p:nvPr>
            <p:custDataLst>
              <p:tags r:id="rId28"/>
            </p:custDataLst>
          </p:nvPr>
        </p:nvSpPr>
        <p:spPr bwMode="auto">
          <a:xfrm rot="-5400000">
            <a:off x="3634582" y="4853781"/>
            <a:ext cx="0" cy="4270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2431" name="Line 47"/>
          <p:cNvSpPr>
            <a:spLocks noChangeShapeType="1"/>
          </p:cNvSpPr>
          <p:nvPr>
            <p:custDataLst>
              <p:tags r:id="rId29"/>
            </p:custDataLst>
          </p:nvPr>
        </p:nvSpPr>
        <p:spPr bwMode="auto">
          <a:xfrm rot="-5400000">
            <a:off x="5253038" y="49149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2432" name="Text Box 66"/>
          <p:cNvSpPr txBox="1">
            <a:spLocks noChangeArrowheads="1"/>
          </p:cNvSpPr>
          <p:nvPr>
            <p:custDataLst>
              <p:tags r:id="rId30"/>
            </p:custDataLst>
          </p:nvPr>
        </p:nvSpPr>
        <p:spPr bwMode="auto">
          <a:xfrm>
            <a:off x="1143000" y="472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input x</a:t>
            </a:r>
          </a:p>
        </p:txBody>
      </p:sp>
      <p:sp>
        <p:nvSpPr>
          <p:cNvPr id="102433" name="Text Box 67"/>
          <p:cNvSpPr txBox="1">
            <a:spLocks noChangeArrowheads="1"/>
          </p:cNvSpPr>
          <p:nvPr>
            <p:custDataLst>
              <p:tags r:id="rId31"/>
            </p:custDataLst>
          </p:nvPr>
        </p:nvSpPr>
        <p:spPr bwMode="auto">
          <a:xfrm>
            <a:off x="1143000" y="528955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input y</a:t>
            </a:r>
          </a:p>
        </p:txBody>
      </p:sp>
      <p:sp>
        <p:nvSpPr>
          <p:cNvPr id="102434" name="Text Box 89"/>
          <p:cNvSpPr txBox="1">
            <a:spLocks noChangeArrowheads="1"/>
          </p:cNvSpPr>
          <p:nvPr>
            <p:custDataLst>
              <p:tags r:id="rId32"/>
            </p:custDataLst>
          </p:nvPr>
        </p:nvSpPr>
        <p:spPr bwMode="auto">
          <a:xfrm>
            <a:off x="4014788" y="504031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A008E3"/>
                </a:solidFill>
                <a:latin typeface="Arial" charset="0"/>
              </a:rPr>
              <a:t>AND</a:t>
            </a:r>
          </a:p>
        </p:txBody>
      </p:sp>
      <p:sp>
        <p:nvSpPr>
          <p:cNvPr id="102435" name="Line 90"/>
          <p:cNvSpPr>
            <a:spLocks noChangeShapeType="1"/>
          </p:cNvSpPr>
          <p:nvPr>
            <p:custDataLst>
              <p:tags r:id="rId33"/>
            </p:custDataLst>
          </p:nvPr>
        </p:nvSpPr>
        <p:spPr bwMode="auto">
          <a:xfrm>
            <a:off x="1236663" y="5064125"/>
            <a:ext cx="2185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2436" name="Line 91"/>
          <p:cNvSpPr>
            <a:spLocks noChangeShapeType="1"/>
          </p:cNvSpPr>
          <p:nvPr>
            <p:custDataLst>
              <p:tags r:id="rId34"/>
            </p:custDataLst>
          </p:nvPr>
        </p:nvSpPr>
        <p:spPr bwMode="auto">
          <a:xfrm>
            <a:off x="1246188" y="5329238"/>
            <a:ext cx="2209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2437" name="Oval 86"/>
          <p:cNvSpPr>
            <a:spLocks noChangeArrowheads="1"/>
          </p:cNvSpPr>
          <p:nvPr/>
        </p:nvSpPr>
        <p:spPr bwMode="auto">
          <a:xfrm>
            <a:off x="3865563" y="4987925"/>
            <a:ext cx="152400" cy="152400"/>
          </a:xfrm>
          <a:prstGeom prst="ellipse">
            <a:avLst/>
          </a:prstGeom>
          <a:noFill/>
          <a:ln w="1905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2438" name="Rectangle 90"/>
          <p:cNvSpPr>
            <a:spLocks noChangeArrowheads="1"/>
          </p:cNvSpPr>
          <p:nvPr/>
        </p:nvSpPr>
        <p:spPr bwMode="auto">
          <a:xfrm>
            <a:off x="688975" y="3241675"/>
            <a:ext cx="2058988"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2439" name="AutoShape 96"/>
          <p:cNvSpPr>
            <a:spLocks noChangeArrowheads="1"/>
          </p:cNvSpPr>
          <p:nvPr/>
        </p:nvSpPr>
        <p:spPr bwMode="auto">
          <a:xfrm rot="-5400000" flipH="1" flipV="1">
            <a:off x="3250407" y="3894931"/>
            <a:ext cx="554038" cy="638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2440" name="Rectangle 98"/>
          <p:cNvSpPr>
            <a:spLocks noChangeArrowheads="1"/>
          </p:cNvSpPr>
          <p:nvPr/>
        </p:nvSpPr>
        <p:spPr bwMode="auto">
          <a:xfrm>
            <a:off x="7054850" y="4794250"/>
            <a:ext cx="9445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3200">
                <a:solidFill>
                  <a:srgbClr val="067B0E"/>
                </a:solidFill>
                <a:latin typeface="Comic Sans MS" pitchFamily="-106" charset="0"/>
              </a:rPr>
              <a:t>KEY</a:t>
            </a:r>
          </a:p>
        </p:txBody>
      </p:sp>
      <p:sp>
        <p:nvSpPr>
          <p:cNvPr id="102441" name="Rectangle 99"/>
          <p:cNvSpPr>
            <a:spLocks noChangeArrowheads="1"/>
          </p:cNvSpPr>
          <p:nvPr/>
        </p:nvSpPr>
        <p:spPr bwMode="auto">
          <a:xfrm>
            <a:off x="6213475" y="5399088"/>
            <a:ext cx="2532063" cy="9350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US" sz="1800">
                <a:solidFill>
                  <a:srgbClr val="A008E3"/>
                </a:solidFill>
                <a:latin typeface="Comic Sans MS" pitchFamily="-106" charset="0"/>
              </a:rPr>
              <a:t>This circuit</a:t>
            </a:r>
            <a:r>
              <a:rPr lang="en-US" sz="1800">
                <a:solidFill>
                  <a:srgbClr val="067B0E"/>
                </a:solidFill>
                <a:latin typeface="Comic Sans MS" pitchFamily="-106" charset="0"/>
              </a:rPr>
              <a:t> always outputs 0 - </a:t>
            </a:r>
            <a:r>
              <a:rPr lang="en-US" sz="1800" b="1" i="1">
                <a:solidFill>
                  <a:srgbClr val="067B0E"/>
                </a:solidFill>
                <a:latin typeface="Comic Sans MS" pitchFamily="-106" charset="0"/>
              </a:rPr>
              <a:t>except </a:t>
            </a:r>
            <a:r>
              <a:rPr lang="en-US" sz="1800">
                <a:solidFill>
                  <a:srgbClr val="067B0E"/>
                </a:solidFill>
                <a:latin typeface="Comic Sans MS" pitchFamily="-106" charset="0"/>
              </a:rPr>
              <a:t> for the </a:t>
            </a:r>
            <a:r>
              <a:rPr lang="en-US" sz="1800">
                <a:solidFill>
                  <a:srgbClr val="A008E3"/>
                </a:solidFill>
                <a:latin typeface="Comic Sans MS" pitchFamily="-106" charset="0"/>
              </a:rPr>
              <a:t>second</a:t>
            </a:r>
            <a:r>
              <a:rPr lang="en-US" sz="1800">
                <a:solidFill>
                  <a:srgbClr val="067B0E"/>
                </a:solidFill>
                <a:latin typeface="Comic Sans MS" pitchFamily="-106" charset="0"/>
              </a:rPr>
              <a:t> row! </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9"/>
          <p:cNvSpPr txBox="1">
            <a:spLocks noChangeArrowheads="1"/>
          </p:cNvSpPr>
          <p:nvPr>
            <p:custDataLst>
              <p:tags r:id="rId1"/>
            </p:custDataLst>
          </p:nvPr>
        </p:nvSpPr>
        <p:spPr bwMode="auto">
          <a:xfrm>
            <a:off x="614363" y="1346200"/>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Specify the </a:t>
            </a:r>
            <a:r>
              <a:rPr lang="en-US" sz="1800">
                <a:solidFill>
                  <a:srgbClr val="1E16E4"/>
                </a:solidFill>
                <a:latin typeface="Comic Sans MS" pitchFamily="-106" charset="0"/>
              </a:rPr>
              <a:t>Truth Table</a:t>
            </a:r>
            <a:r>
              <a:rPr lang="en-US" sz="1800">
                <a:latin typeface="Comic Sans MS" pitchFamily="-106" charset="0"/>
              </a:rPr>
              <a:t> defining the function</a:t>
            </a:r>
          </a:p>
        </p:txBody>
      </p:sp>
      <p:grpSp>
        <p:nvGrpSpPr>
          <p:cNvPr id="103427" name="Group 2"/>
          <p:cNvGrpSpPr>
            <a:grpSpLocks/>
          </p:cNvGrpSpPr>
          <p:nvPr>
            <p:custDataLst>
              <p:tags r:id="rId2"/>
            </p:custDataLst>
          </p:nvPr>
        </p:nvGrpSpPr>
        <p:grpSpPr bwMode="auto">
          <a:xfrm>
            <a:off x="423863" y="914400"/>
            <a:ext cx="8086725" cy="176213"/>
            <a:chOff x="295" y="1311"/>
            <a:chExt cx="5177" cy="114"/>
          </a:xfrm>
        </p:grpSpPr>
        <p:sp>
          <p:nvSpPr>
            <p:cNvPr id="103500" name="Rectangle 3"/>
            <p:cNvSpPr>
              <a:spLocks noChangeArrowheads="1"/>
            </p:cNvSpPr>
            <p:nvPr>
              <p:custDataLst>
                <p:tags r:id="rId6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3501" name="Rectangle 4"/>
            <p:cNvSpPr>
              <a:spLocks noChangeArrowheads="1"/>
            </p:cNvSpPr>
            <p:nvPr>
              <p:custDataLst>
                <p:tags r:id="rId6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3428"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a:latin typeface="Times New Roman" pitchFamily="-106" charset="0"/>
              </a:rPr>
              <a:t>Minterm Expansion</a:t>
            </a:r>
          </a:p>
        </p:txBody>
      </p:sp>
      <p:sp>
        <p:nvSpPr>
          <p:cNvPr id="103429" name="Text Box 6"/>
          <p:cNvSpPr txBox="1">
            <a:spLocks noChangeArrowheads="1"/>
          </p:cNvSpPr>
          <p:nvPr>
            <p:custDataLst>
              <p:tags r:id="rId4"/>
            </p:custDataLst>
          </p:nvPr>
        </p:nvSpPr>
        <p:spPr bwMode="auto">
          <a:xfrm>
            <a:off x="611188" y="2411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03430" name="Text Box 7"/>
          <p:cNvSpPr txBox="1">
            <a:spLocks noChangeArrowheads="1"/>
          </p:cNvSpPr>
          <p:nvPr>
            <p:custDataLst>
              <p:tags r:id="rId5"/>
            </p:custDataLst>
          </p:nvPr>
        </p:nvSpPr>
        <p:spPr bwMode="auto">
          <a:xfrm>
            <a:off x="1135063" y="24114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03431" name="Text Box 8"/>
          <p:cNvSpPr txBox="1">
            <a:spLocks noChangeArrowheads="1"/>
          </p:cNvSpPr>
          <p:nvPr>
            <p:custDataLst>
              <p:tags r:id="rId6"/>
            </p:custDataLst>
          </p:nvPr>
        </p:nvSpPr>
        <p:spPr bwMode="auto">
          <a:xfrm>
            <a:off x="609600" y="2868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3432" name="Text Box 9"/>
          <p:cNvSpPr txBox="1">
            <a:spLocks noChangeArrowheads="1"/>
          </p:cNvSpPr>
          <p:nvPr>
            <p:custDataLst>
              <p:tags r:id="rId7"/>
            </p:custDataLst>
          </p:nvPr>
        </p:nvSpPr>
        <p:spPr bwMode="auto">
          <a:xfrm>
            <a:off x="1133475"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3433" name="Text Box 10"/>
          <p:cNvSpPr txBox="1">
            <a:spLocks noChangeArrowheads="1"/>
          </p:cNvSpPr>
          <p:nvPr>
            <p:custDataLst>
              <p:tags r:id="rId8"/>
            </p:custDataLst>
          </p:nvPr>
        </p:nvSpPr>
        <p:spPr bwMode="auto">
          <a:xfrm>
            <a:off x="612775" y="3181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3434" name="Text Box 11"/>
          <p:cNvSpPr txBox="1">
            <a:spLocks noChangeArrowheads="1"/>
          </p:cNvSpPr>
          <p:nvPr>
            <p:custDataLst>
              <p:tags r:id="rId9"/>
            </p:custDataLst>
          </p:nvPr>
        </p:nvSpPr>
        <p:spPr bwMode="auto">
          <a:xfrm>
            <a:off x="1136650"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3435" name="Text Box 12"/>
          <p:cNvSpPr txBox="1">
            <a:spLocks noChangeArrowheads="1"/>
          </p:cNvSpPr>
          <p:nvPr>
            <p:custDataLst>
              <p:tags r:id="rId10"/>
            </p:custDataLst>
          </p:nvPr>
        </p:nvSpPr>
        <p:spPr bwMode="auto">
          <a:xfrm>
            <a:off x="609600" y="3506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3436" name="Text Box 13"/>
          <p:cNvSpPr txBox="1">
            <a:spLocks noChangeArrowheads="1"/>
          </p:cNvSpPr>
          <p:nvPr>
            <p:custDataLst>
              <p:tags r:id="rId11"/>
            </p:custDataLst>
          </p:nvPr>
        </p:nvSpPr>
        <p:spPr bwMode="auto">
          <a:xfrm>
            <a:off x="1133475"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3437" name="Text Box 14"/>
          <p:cNvSpPr txBox="1">
            <a:spLocks noChangeArrowheads="1"/>
          </p:cNvSpPr>
          <p:nvPr>
            <p:custDataLst>
              <p:tags r:id="rId12"/>
            </p:custDataLst>
          </p:nvPr>
        </p:nvSpPr>
        <p:spPr bwMode="auto">
          <a:xfrm>
            <a:off x="612775" y="3819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3438" name="Text Box 15"/>
          <p:cNvSpPr txBox="1">
            <a:spLocks noChangeArrowheads="1"/>
          </p:cNvSpPr>
          <p:nvPr>
            <p:custDataLst>
              <p:tags r:id="rId13"/>
            </p:custDataLst>
          </p:nvPr>
        </p:nvSpPr>
        <p:spPr bwMode="auto">
          <a:xfrm>
            <a:off x="1136650"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3439" name="Text Box 16"/>
          <p:cNvSpPr txBox="1">
            <a:spLocks noChangeArrowheads="1"/>
          </p:cNvSpPr>
          <p:nvPr>
            <p:custDataLst>
              <p:tags r:id="rId14"/>
            </p:custDataLst>
          </p:nvPr>
        </p:nvSpPr>
        <p:spPr bwMode="auto">
          <a:xfrm>
            <a:off x="1831975" y="24368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XOR</a:t>
            </a:r>
            <a:r>
              <a:rPr lang="en-US" b="1">
                <a:latin typeface="Courier New" pitchFamily="-106" charset="0"/>
              </a:rPr>
              <a:t>(x,y)</a:t>
            </a:r>
          </a:p>
        </p:txBody>
      </p:sp>
      <p:sp>
        <p:nvSpPr>
          <p:cNvPr id="103440" name="Text Box 17"/>
          <p:cNvSpPr txBox="1">
            <a:spLocks noChangeArrowheads="1"/>
          </p:cNvSpPr>
          <p:nvPr>
            <p:custDataLst>
              <p:tags r:id="rId15"/>
            </p:custDataLst>
          </p:nvPr>
        </p:nvSpPr>
        <p:spPr bwMode="auto">
          <a:xfrm>
            <a:off x="2317750"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3441" name="Text Box 18"/>
          <p:cNvSpPr txBox="1">
            <a:spLocks noChangeArrowheads="1"/>
          </p:cNvSpPr>
          <p:nvPr>
            <p:custDataLst>
              <p:tags r:id="rId16"/>
            </p:custDataLst>
          </p:nvPr>
        </p:nvSpPr>
        <p:spPr bwMode="auto">
          <a:xfrm>
            <a:off x="2320925"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3442" name="Text Box 19"/>
          <p:cNvSpPr txBox="1">
            <a:spLocks noChangeArrowheads="1"/>
          </p:cNvSpPr>
          <p:nvPr>
            <p:custDataLst>
              <p:tags r:id="rId17"/>
            </p:custDataLst>
          </p:nvPr>
        </p:nvSpPr>
        <p:spPr bwMode="auto">
          <a:xfrm>
            <a:off x="2317750"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3443" name="Text Box 20"/>
          <p:cNvSpPr txBox="1">
            <a:spLocks noChangeArrowheads="1"/>
          </p:cNvSpPr>
          <p:nvPr>
            <p:custDataLst>
              <p:tags r:id="rId18"/>
            </p:custDataLst>
          </p:nvPr>
        </p:nvSpPr>
        <p:spPr bwMode="auto">
          <a:xfrm>
            <a:off x="2320925"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3444" name="Rectangle 21"/>
          <p:cNvSpPr>
            <a:spLocks noChangeArrowheads="1"/>
          </p:cNvSpPr>
          <p:nvPr>
            <p:custDataLst>
              <p:tags r:id="rId19"/>
            </p:custDataLst>
          </p:nvPr>
        </p:nvSpPr>
        <p:spPr bwMode="auto">
          <a:xfrm>
            <a:off x="860425"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103445" name="Line 22"/>
          <p:cNvSpPr>
            <a:spLocks noChangeShapeType="1"/>
          </p:cNvSpPr>
          <p:nvPr>
            <p:custDataLst>
              <p:tags r:id="rId20"/>
            </p:custDataLst>
          </p:nvPr>
        </p:nvSpPr>
        <p:spPr bwMode="auto">
          <a:xfrm>
            <a:off x="688975" y="24907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3446" name="Rectangle 23"/>
          <p:cNvSpPr>
            <a:spLocks noChangeArrowheads="1"/>
          </p:cNvSpPr>
          <p:nvPr>
            <p:custDataLst>
              <p:tags r:id="rId21"/>
            </p:custDataLst>
          </p:nvPr>
        </p:nvSpPr>
        <p:spPr bwMode="auto">
          <a:xfrm>
            <a:off x="2273300" y="2133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103447" name="Line 24"/>
          <p:cNvSpPr>
            <a:spLocks noChangeShapeType="1"/>
          </p:cNvSpPr>
          <p:nvPr>
            <p:custDataLst>
              <p:tags r:id="rId22"/>
            </p:custDataLst>
          </p:nvPr>
        </p:nvSpPr>
        <p:spPr bwMode="auto">
          <a:xfrm>
            <a:off x="2017713" y="24907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3448" name="Text Box 27"/>
          <p:cNvSpPr txBox="1">
            <a:spLocks noChangeArrowheads="1"/>
          </p:cNvSpPr>
          <p:nvPr>
            <p:custDataLst>
              <p:tags r:id="rId23"/>
            </p:custDataLst>
          </p:nvPr>
        </p:nvSpPr>
        <p:spPr bwMode="auto">
          <a:xfrm>
            <a:off x="4984750" y="1219200"/>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Build separate circuits for each </a:t>
            </a:r>
            <a:r>
              <a:rPr lang="en-US" sz="1800">
                <a:solidFill>
                  <a:srgbClr val="EB102C"/>
                </a:solidFill>
                <a:latin typeface="Comic Sans MS" pitchFamily="-106" charset="0"/>
              </a:rPr>
              <a:t>output-1</a:t>
            </a:r>
            <a:r>
              <a:rPr lang="en-US" sz="1800">
                <a:latin typeface="Comic Sans MS" pitchFamily="-106" charset="0"/>
              </a:rPr>
              <a:t> row using ANDs and NOTs</a:t>
            </a:r>
            <a:endParaRPr lang="en-US">
              <a:latin typeface="Comic Sans MS" pitchFamily="-106" charset="0"/>
            </a:endParaRPr>
          </a:p>
        </p:txBody>
      </p:sp>
      <p:sp>
        <p:nvSpPr>
          <p:cNvPr id="103449" name="Oval 28"/>
          <p:cNvSpPr>
            <a:spLocks noChangeArrowheads="1"/>
          </p:cNvSpPr>
          <p:nvPr>
            <p:custDataLst>
              <p:tags r:id="rId24"/>
            </p:custDataLst>
          </p:nvPr>
        </p:nvSpPr>
        <p:spPr bwMode="auto">
          <a:xfrm>
            <a:off x="4419600" y="1338263"/>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103450" name="Oval 30"/>
          <p:cNvSpPr>
            <a:spLocks noChangeArrowheads="1"/>
          </p:cNvSpPr>
          <p:nvPr>
            <p:custDataLst>
              <p:tags r:id="rId25"/>
            </p:custDataLst>
          </p:nvPr>
        </p:nvSpPr>
        <p:spPr bwMode="auto">
          <a:xfrm>
            <a:off x="255588" y="1333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103451" name="Rectangle 32"/>
          <p:cNvSpPr>
            <a:spLocks noChangeArrowheads="1"/>
          </p:cNvSpPr>
          <p:nvPr/>
        </p:nvSpPr>
        <p:spPr bwMode="auto">
          <a:xfrm>
            <a:off x="5624513" y="1808163"/>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pitchFamily="-106" charset="0"/>
              </a:rPr>
              <a:t>Combine them with OR.</a:t>
            </a:r>
            <a:endParaRPr lang="en-US" sz="1800"/>
          </a:p>
        </p:txBody>
      </p:sp>
      <p:grpSp>
        <p:nvGrpSpPr>
          <p:cNvPr id="103452" name="Group 41"/>
          <p:cNvGrpSpPr>
            <a:grpSpLocks/>
          </p:cNvGrpSpPr>
          <p:nvPr>
            <p:custDataLst>
              <p:tags r:id="rId26"/>
            </p:custDataLst>
          </p:nvPr>
        </p:nvGrpSpPr>
        <p:grpSpPr bwMode="auto">
          <a:xfrm rot="-5400000">
            <a:off x="4184650" y="4760913"/>
            <a:ext cx="620713" cy="896937"/>
            <a:chOff x="672" y="2544"/>
            <a:chExt cx="336" cy="399"/>
          </a:xfrm>
        </p:grpSpPr>
        <p:sp>
          <p:nvSpPr>
            <p:cNvPr id="103497" name="Freeform 42"/>
            <p:cNvSpPr>
              <a:spLocks/>
            </p:cNvSpPr>
            <p:nvPr>
              <p:custDataLst>
                <p:tags r:id="rId62"/>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3498" name="Arc 43"/>
            <p:cNvSpPr>
              <a:spLocks/>
            </p:cNvSpPr>
            <p:nvPr>
              <p:custDataLst>
                <p:tags r:id="rId63"/>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3499" name="Arc 44"/>
            <p:cNvSpPr>
              <a:spLocks/>
            </p:cNvSpPr>
            <p:nvPr>
              <p:custDataLst>
                <p:tags r:id="rId64"/>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3453" name="Line 45"/>
          <p:cNvSpPr>
            <a:spLocks noChangeShapeType="1"/>
          </p:cNvSpPr>
          <p:nvPr>
            <p:custDataLst>
              <p:tags r:id="rId27"/>
            </p:custDataLst>
          </p:nvPr>
        </p:nvSpPr>
        <p:spPr bwMode="auto">
          <a:xfrm rot="-5400000">
            <a:off x="3729038" y="50212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3454" name="Line 46"/>
          <p:cNvSpPr>
            <a:spLocks noChangeShapeType="1"/>
          </p:cNvSpPr>
          <p:nvPr>
            <p:custDataLst>
              <p:tags r:id="rId28"/>
            </p:custDataLst>
          </p:nvPr>
        </p:nvSpPr>
        <p:spPr bwMode="auto">
          <a:xfrm rot="-5400000">
            <a:off x="3634582" y="4853781"/>
            <a:ext cx="0" cy="4270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3455" name="Line 47"/>
          <p:cNvSpPr>
            <a:spLocks noChangeShapeType="1"/>
          </p:cNvSpPr>
          <p:nvPr>
            <p:custDataLst>
              <p:tags r:id="rId29"/>
            </p:custDataLst>
          </p:nvPr>
        </p:nvSpPr>
        <p:spPr bwMode="auto">
          <a:xfrm rot="-5400000">
            <a:off x="5253038" y="49149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03456" name="Group 59"/>
          <p:cNvGrpSpPr>
            <a:grpSpLocks/>
          </p:cNvGrpSpPr>
          <p:nvPr>
            <p:custDataLst>
              <p:tags r:id="rId30"/>
            </p:custDataLst>
          </p:nvPr>
        </p:nvGrpSpPr>
        <p:grpSpPr bwMode="auto">
          <a:xfrm rot="-5400000">
            <a:off x="4184651" y="5664200"/>
            <a:ext cx="620712" cy="896937"/>
            <a:chOff x="672" y="2544"/>
            <a:chExt cx="336" cy="399"/>
          </a:xfrm>
        </p:grpSpPr>
        <p:sp>
          <p:nvSpPr>
            <p:cNvPr id="103494" name="Freeform 60"/>
            <p:cNvSpPr>
              <a:spLocks/>
            </p:cNvSpPr>
            <p:nvPr>
              <p:custDataLst>
                <p:tags r:id="rId59"/>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3495" name="Arc 61"/>
            <p:cNvSpPr>
              <a:spLocks/>
            </p:cNvSpPr>
            <p:nvPr>
              <p:custDataLst>
                <p:tags r:id="rId60"/>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3496" name="Arc 62"/>
            <p:cNvSpPr>
              <a:spLocks/>
            </p:cNvSpPr>
            <p:nvPr>
              <p:custDataLst>
                <p:tags r:id="rId61"/>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3457" name="Line 63"/>
          <p:cNvSpPr>
            <a:spLocks noChangeShapeType="1"/>
          </p:cNvSpPr>
          <p:nvPr>
            <p:custDataLst>
              <p:tags r:id="rId31"/>
            </p:custDataLst>
          </p:nvPr>
        </p:nvSpPr>
        <p:spPr bwMode="auto">
          <a:xfrm rot="-5400000">
            <a:off x="3725863" y="565785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3458" name="Line 64"/>
          <p:cNvSpPr>
            <a:spLocks noChangeShapeType="1"/>
          </p:cNvSpPr>
          <p:nvPr>
            <p:custDataLst>
              <p:tags r:id="rId32"/>
            </p:custDataLst>
          </p:nvPr>
        </p:nvSpPr>
        <p:spPr bwMode="auto">
          <a:xfrm rot="-5400000">
            <a:off x="5253038" y="58181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3459" name="Text Box 66"/>
          <p:cNvSpPr txBox="1">
            <a:spLocks noChangeArrowheads="1"/>
          </p:cNvSpPr>
          <p:nvPr>
            <p:custDataLst>
              <p:tags r:id="rId33"/>
            </p:custDataLst>
          </p:nvPr>
        </p:nvSpPr>
        <p:spPr bwMode="auto">
          <a:xfrm>
            <a:off x="1143000" y="472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input x</a:t>
            </a:r>
          </a:p>
        </p:txBody>
      </p:sp>
      <p:sp>
        <p:nvSpPr>
          <p:cNvPr id="103460" name="Text Box 67"/>
          <p:cNvSpPr txBox="1">
            <a:spLocks noChangeArrowheads="1"/>
          </p:cNvSpPr>
          <p:nvPr>
            <p:custDataLst>
              <p:tags r:id="rId34"/>
            </p:custDataLst>
          </p:nvPr>
        </p:nvSpPr>
        <p:spPr bwMode="auto">
          <a:xfrm>
            <a:off x="1143000" y="528955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input y</a:t>
            </a:r>
          </a:p>
        </p:txBody>
      </p:sp>
      <p:sp>
        <p:nvSpPr>
          <p:cNvPr id="103461" name="Line 69"/>
          <p:cNvSpPr>
            <a:spLocks noChangeShapeType="1"/>
          </p:cNvSpPr>
          <p:nvPr>
            <p:custDataLst>
              <p:tags r:id="rId35"/>
            </p:custDataLst>
          </p:nvPr>
        </p:nvSpPr>
        <p:spPr bwMode="auto">
          <a:xfrm rot="-5400000">
            <a:off x="3648075" y="6010275"/>
            <a:ext cx="0" cy="4508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3462" name="Text Box 89"/>
          <p:cNvSpPr txBox="1">
            <a:spLocks noChangeArrowheads="1"/>
          </p:cNvSpPr>
          <p:nvPr>
            <p:custDataLst>
              <p:tags r:id="rId36"/>
            </p:custDataLst>
          </p:nvPr>
        </p:nvSpPr>
        <p:spPr bwMode="auto">
          <a:xfrm>
            <a:off x="4014788" y="504031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A008E3"/>
                </a:solidFill>
                <a:latin typeface="Arial" charset="0"/>
              </a:rPr>
              <a:t>AND</a:t>
            </a:r>
          </a:p>
        </p:txBody>
      </p:sp>
      <p:sp>
        <p:nvSpPr>
          <p:cNvPr id="103463" name="Line 90"/>
          <p:cNvSpPr>
            <a:spLocks noChangeShapeType="1"/>
          </p:cNvSpPr>
          <p:nvPr>
            <p:custDataLst>
              <p:tags r:id="rId37"/>
            </p:custDataLst>
          </p:nvPr>
        </p:nvSpPr>
        <p:spPr bwMode="auto">
          <a:xfrm>
            <a:off x="1236663" y="5064125"/>
            <a:ext cx="2185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3464" name="Line 91"/>
          <p:cNvSpPr>
            <a:spLocks noChangeShapeType="1"/>
          </p:cNvSpPr>
          <p:nvPr>
            <p:custDataLst>
              <p:tags r:id="rId38"/>
            </p:custDataLst>
          </p:nvPr>
        </p:nvSpPr>
        <p:spPr bwMode="auto">
          <a:xfrm>
            <a:off x="1246188" y="5329238"/>
            <a:ext cx="2209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3465" name="Line 92"/>
          <p:cNvSpPr>
            <a:spLocks noChangeShapeType="1"/>
          </p:cNvSpPr>
          <p:nvPr>
            <p:custDataLst>
              <p:tags r:id="rId39"/>
            </p:custDataLst>
          </p:nvPr>
        </p:nvSpPr>
        <p:spPr bwMode="auto">
          <a:xfrm>
            <a:off x="2936875" y="5322888"/>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3466" name="Line 93"/>
          <p:cNvSpPr>
            <a:spLocks noChangeShapeType="1"/>
          </p:cNvSpPr>
          <p:nvPr>
            <p:custDataLst>
              <p:tags r:id="rId40"/>
            </p:custDataLst>
          </p:nvPr>
        </p:nvSpPr>
        <p:spPr bwMode="auto">
          <a:xfrm>
            <a:off x="2928938" y="6232525"/>
            <a:ext cx="534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3467" name="Line 94"/>
          <p:cNvSpPr>
            <a:spLocks noChangeShapeType="1"/>
          </p:cNvSpPr>
          <p:nvPr>
            <p:custDataLst>
              <p:tags r:id="rId41"/>
            </p:custDataLst>
          </p:nvPr>
        </p:nvSpPr>
        <p:spPr bwMode="auto">
          <a:xfrm>
            <a:off x="2641600" y="5059363"/>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3468" name="Line 95"/>
          <p:cNvSpPr>
            <a:spLocks noChangeShapeType="1"/>
          </p:cNvSpPr>
          <p:nvPr>
            <p:custDataLst>
              <p:tags r:id="rId42"/>
            </p:custDataLst>
          </p:nvPr>
        </p:nvSpPr>
        <p:spPr bwMode="auto">
          <a:xfrm>
            <a:off x="2643188" y="5969000"/>
            <a:ext cx="8318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3469" name="Text Box 98"/>
          <p:cNvSpPr txBox="1">
            <a:spLocks noChangeArrowheads="1"/>
          </p:cNvSpPr>
          <p:nvPr>
            <p:custDataLst>
              <p:tags r:id="rId43"/>
            </p:custDataLst>
          </p:nvPr>
        </p:nvSpPr>
        <p:spPr bwMode="auto">
          <a:xfrm>
            <a:off x="4029075" y="59436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60CE3"/>
                </a:solidFill>
                <a:latin typeface="Arial" charset="0"/>
              </a:rPr>
              <a:t>AND</a:t>
            </a:r>
          </a:p>
        </p:txBody>
      </p:sp>
      <p:sp>
        <p:nvSpPr>
          <p:cNvPr id="103470" name="Text Box 71"/>
          <p:cNvSpPr txBox="1">
            <a:spLocks noChangeArrowheads="1"/>
          </p:cNvSpPr>
          <p:nvPr>
            <p:custDataLst>
              <p:tags r:id="rId44"/>
            </p:custDataLst>
          </p:nvPr>
        </p:nvSpPr>
        <p:spPr bwMode="auto">
          <a:xfrm>
            <a:off x="1981200" y="6532563"/>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90000"/>
              </a:lnSpc>
              <a:spcBef>
                <a:spcPct val="50000"/>
              </a:spcBef>
            </a:pPr>
            <a:r>
              <a:rPr lang="en-US" sz="900">
                <a:solidFill>
                  <a:srgbClr val="009900"/>
                </a:solidFill>
                <a:latin typeface="Comic Sans MS" pitchFamily="-106" charset="0"/>
              </a:rPr>
              <a:t>These are not bubbles, they’re NOT bubbles</a:t>
            </a:r>
          </a:p>
        </p:txBody>
      </p:sp>
      <p:grpSp>
        <p:nvGrpSpPr>
          <p:cNvPr id="103471" name="Group 72"/>
          <p:cNvGrpSpPr>
            <a:grpSpLocks/>
          </p:cNvGrpSpPr>
          <p:nvPr>
            <p:custDataLst>
              <p:tags r:id="rId45"/>
            </p:custDataLst>
          </p:nvPr>
        </p:nvGrpSpPr>
        <p:grpSpPr bwMode="auto">
          <a:xfrm>
            <a:off x="1795463" y="6318250"/>
            <a:ext cx="333375" cy="417513"/>
            <a:chOff x="2928" y="1051"/>
            <a:chExt cx="840" cy="957"/>
          </a:xfrm>
        </p:grpSpPr>
        <p:sp>
          <p:nvSpPr>
            <p:cNvPr id="103481" name="Freeform 73"/>
            <p:cNvSpPr>
              <a:spLocks/>
            </p:cNvSpPr>
            <p:nvPr>
              <p:custDataLst>
                <p:tags r:id="rId46"/>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3482" name="Oval 74"/>
            <p:cNvSpPr>
              <a:spLocks noChangeArrowheads="1"/>
            </p:cNvSpPr>
            <p:nvPr>
              <p:custDataLst>
                <p:tags r:id="rId4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3483" name="Oval 75"/>
            <p:cNvSpPr>
              <a:spLocks noChangeArrowheads="1"/>
            </p:cNvSpPr>
            <p:nvPr>
              <p:custDataLst>
                <p:tags r:id="rId4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484" name="Oval 76"/>
            <p:cNvSpPr>
              <a:spLocks noChangeArrowheads="1"/>
            </p:cNvSpPr>
            <p:nvPr>
              <p:custDataLst>
                <p:tags r:id="rId4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485" name="Oval 77"/>
            <p:cNvSpPr>
              <a:spLocks noChangeArrowheads="1"/>
            </p:cNvSpPr>
            <p:nvPr>
              <p:custDataLst>
                <p:tags r:id="rId5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486" name="Oval 78"/>
            <p:cNvSpPr>
              <a:spLocks noChangeArrowheads="1"/>
            </p:cNvSpPr>
            <p:nvPr>
              <p:custDataLst>
                <p:tags r:id="rId5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487" name="Oval 79"/>
            <p:cNvSpPr>
              <a:spLocks noChangeArrowheads="1"/>
            </p:cNvSpPr>
            <p:nvPr>
              <p:custDataLst>
                <p:tags r:id="rId5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488" name="Oval 80"/>
            <p:cNvSpPr>
              <a:spLocks noChangeArrowheads="1"/>
            </p:cNvSpPr>
            <p:nvPr>
              <p:custDataLst>
                <p:tags r:id="rId5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489" name="AutoShape 81"/>
            <p:cNvSpPr>
              <a:spLocks noChangeArrowheads="1"/>
            </p:cNvSpPr>
            <p:nvPr>
              <p:custDataLst>
                <p:tags r:id="rId5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p>
              <a:endParaRPr lang="en-US"/>
            </a:p>
          </p:txBody>
        </p:sp>
        <p:sp>
          <p:nvSpPr>
            <p:cNvPr id="103490" name="Freeform 82"/>
            <p:cNvSpPr>
              <a:spLocks/>
            </p:cNvSpPr>
            <p:nvPr>
              <p:custDataLst>
                <p:tags r:id="rId5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3491" name="Freeform 83"/>
            <p:cNvSpPr>
              <a:spLocks/>
            </p:cNvSpPr>
            <p:nvPr>
              <p:custDataLst>
                <p:tags r:id="rId5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3492" name="Freeform 84"/>
            <p:cNvSpPr>
              <a:spLocks/>
            </p:cNvSpPr>
            <p:nvPr>
              <p:custDataLst>
                <p:tags r:id="rId5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3493" name="Freeform 85"/>
            <p:cNvSpPr>
              <a:spLocks/>
            </p:cNvSpPr>
            <p:nvPr>
              <p:custDataLst>
                <p:tags r:id="rId5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3472" name="Oval 84"/>
          <p:cNvSpPr>
            <a:spLocks noChangeArrowheads="1"/>
          </p:cNvSpPr>
          <p:nvPr/>
        </p:nvSpPr>
        <p:spPr bwMode="auto">
          <a:xfrm>
            <a:off x="3865563" y="4987925"/>
            <a:ext cx="152400" cy="152400"/>
          </a:xfrm>
          <a:prstGeom prst="ellipse">
            <a:avLst/>
          </a:prstGeom>
          <a:noFill/>
          <a:ln w="1905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3473" name="Oval 85"/>
          <p:cNvSpPr>
            <a:spLocks noChangeArrowheads="1"/>
          </p:cNvSpPr>
          <p:nvPr/>
        </p:nvSpPr>
        <p:spPr bwMode="auto">
          <a:xfrm>
            <a:off x="3878263" y="6170613"/>
            <a:ext cx="152400" cy="152400"/>
          </a:xfrm>
          <a:prstGeom prst="ellipse">
            <a:avLst/>
          </a:prstGeom>
          <a:noFill/>
          <a:ln w="19050">
            <a:solidFill>
              <a:srgbClr val="0E0CFB"/>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3474" name="Oval 86"/>
          <p:cNvSpPr>
            <a:spLocks noChangeArrowheads="1"/>
          </p:cNvSpPr>
          <p:nvPr/>
        </p:nvSpPr>
        <p:spPr bwMode="auto">
          <a:xfrm>
            <a:off x="2601913" y="5024438"/>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p>
        </p:txBody>
      </p:sp>
      <p:sp>
        <p:nvSpPr>
          <p:cNvPr id="103475" name="Oval 87"/>
          <p:cNvSpPr>
            <a:spLocks noChangeArrowheads="1"/>
          </p:cNvSpPr>
          <p:nvPr/>
        </p:nvSpPr>
        <p:spPr bwMode="auto">
          <a:xfrm>
            <a:off x="2890838" y="5287963"/>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p>
        </p:txBody>
      </p:sp>
      <p:sp>
        <p:nvSpPr>
          <p:cNvPr id="103476" name="Rectangle 88"/>
          <p:cNvSpPr>
            <a:spLocks noChangeArrowheads="1"/>
          </p:cNvSpPr>
          <p:nvPr/>
        </p:nvSpPr>
        <p:spPr bwMode="auto">
          <a:xfrm>
            <a:off x="688975" y="3241675"/>
            <a:ext cx="2058988"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3477" name="Rectangle 89"/>
          <p:cNvSpPr>
            <a:spLocks noChangeArrowheads="1"/>
          </p:cNvSpPr>
          <p:nvPr/>
        </p:nvSpPr>
        <p:spPr bwMode="auto">
          <a:xfrm>
            <a:off x="688975" y="3576638"/>
            <a:ext cx="2058988" cy="280987"/>
          </a:xfrm>
          <a:prstGeom prst="rect">
            <a:avLst/>
          </a:prstGeom>
          <a:noFill/>
          <a:ln w="19050">
            <a:solidFill>
              <a:srgbClr val="0E0CFB"/>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3478" name="AutoShape 90"/>
          <p:cNvSpPr>
            <a:spLocks noChangeArrowheads="1"/>
          </p:cNvSpPr>
          <p:nvPr/>
        </p:nvSpPr>
        <p:spPr bwMode="auto">
          <a:xfrm rot="-5400000" flipH="1" flipV="1">
            <a:off x="3250407" y="3894931"/>
            <a:ext cx="554038" cy="638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3479" name="Rectangle 91"/>
          <p:cNvSpPr>
            <a:spLocks noChangeArrowheads="1"/>
          </p:cNvSpPr>
          <p:nvPr/>
        </p:nvSpPr>
        <p:spPr bwMode="auto">
          <a:xfrm>
            <a:off x="7210425" y="5103813"/>
            <a:ext cx="9445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3200">
                <a:solidFill>
                  <a:srgbClr val="067B0E"/>
                </a:solidFill>
                <a:latin typeface="Comic Sans MS" pitchFamily="-106" charset="0"/>
              </a:rPr>
              <a:t>KEY</a:t>
            </a:r>
          </a:p>
        </p:txBody>
      </p:sp>
      <p:sp>
        <p:nvSpPr>
          <p:cNvPr id="103480" name="Rectangle 92"/>
          <p:cNvSpPr>
            <a:spLocks noChangeArrowheads="1"/>
          </p:cNvSpPr>
          <p:nvPr/>
        </p:nvSpPr>
        <p:spPr bwMode="auto">
          <a:xfrm>
            <a:off x="6369050" y="5708650"/>
            <a:ext cx="2532063" cy="9350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US" sz="1800">
                <a:solidFill>
                  <a:srgbClr val="0E0CFB"/>
                </a:solidFill>
                <a:latin typeface="Comic Sans MS" pitchFamily="-106" charset="0"/>
              </a:rPr>
              <a:t>This circuit</a:t>
            </a:r>
            <a:r>
              <a:rPr lang="en-US" sz="1800">
                <a:solidFill>
                  <a:srgbClr val="067B0E"/>
                </a:solidFill>
                <a:latin typeface="Comic Sans MS" pitchFamily="-106" charset="0"/>
              </a:rPr>
              <a:t> always outputs 0 - </a:t>
            </a:r>
            <a:r>
              <a:rPr lang="en-US" sz="1800" b="1" i="1">
                <a:solidFill>
                  <a:srgbClr val="067B0E"/>
                </a:solidFill>
                <a:latin typeface="Comic Sans MS" pitchFamily="-106" charset="0"/>
              </a:rPr>
              <a:t>except </a:t>
            </a:r>
            <a:r>
              <a:rPr lang="en-US" sz="1800">
                <a:solidFill>
                  <a:srgbClr val="067B0E"/>
                </a:solidFill>
                <a:latin typeface="Comic Sans MS" pitchFamily="-106" charset="0"/>
              </a:rPr>
              <a:t> for the </a:t>
            </a:r>
            <a:r>
              <a:rPr lang="en-US" sz="1800">
                <a:solidFill>
                  <a:srgbClr val="0E0CFB"/>
                </a:solidFill>
                <a:latin typeface="Comic Sans MS" pitchFamily="-106" charset="0"/>
              </a:rPr>
              <a:t>third</a:t>
            </a:r>
            <a:r>
              <a:rPr lang="en-US" sz="1800">
                <a:solidFill>
                  <a:srgbClr val="067B0E"/>
                </a:solidFill>
                <a:latin typeface="Comic Sans MS" pitchFamily="-106" charset="0"/>
              </a:rPr>
              <a:t> row! </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9"/>
          <p:cNvSpPr txBox="1">
            <a:spLocks noChangeArrowheads="1"/>
          </p:cNvSpPr>
          <p:nvPr>
            <p:custDataLst>
              <p:tags r:id="rId1"/>
            </p:custDataLst>
          </p:nvPr>
        </p:nvSpPr>
        <p:spPr bwMode="auto">
          <a:xfrm>
            <a:off x="614363" y="1346200"/>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Specify the </a:t>
            </a:r>
            <a:r>
              <a:rPr lang="en-US" sz="1800">
                <a:solidFill>
                  <a:srgbClr val="1E16E4"/>
                </a:solidFill>
                <a:latin typeface="Comic Sans MS" pitchFamily="-106" charset="0"/>
              </a:rPr>
              <a:t>Truth Table</a:t>
            </a:r>
            <a:r>
              <a:rPr lang="en-US" sz="1800">
                <a:latin typeface="Comic Sans MS" pitchFamily="-106" charset="0"/>
              </a:rPr>
              <a:t> defining the function</a:t>
            </a:r>
          </a:p>
        </p:txBody>
      </p:sp>
      <p:grpSp>
        <p:nvGrpSpPr>
          <p:cNvPr id="104451" name="Group 2"/>
          <p:cNvGrpSpPr>
            <a:grpSpLocks/>
          </p:cNvGrpSpPr>
          <p:nvPr>
            <p:custDataLst>
              <p:tags r:id="rId2"/>
            </p:custDataLst>
          </p:nvPr>
        </p:nvGrpSpPr>
        <p:grpSpPr bwMode="auto">
          <a:xfrm>
            <a:off x="423863" y="914400"/>
            <a:ext cx="8086725" cy="176213"/>
            <a:chOff x="295" y="1311"/>
            <a:chExt cx="5177" cy="114"/>
          </a:xfrm>
        </p:grpSpPr>
        <p:sp>
          <p:nvSpPr>
            <p:cNvPr id="104537" name="Rectangle 3"/>
            <p:cNvSpPr>
              <a:spLocks noChangeArrowheads="1"/>
            </p:cNvSpPr>
            <p:nvPr>
              <p:custDataLst>
                <p:tags r:id="rId7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4538" name="Rectangle 4"/>
            <p:cNvSpPr>
              <a:spLocks noChangeArrowheads="1"/>
            </p:cNvSpPr>
            <p:nvPr>
              <p:custDataLst>
                <p:tags r:id="rId7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4452"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a:latin typeface="Times New Roman" pitchFamily="-106" charset="0"/>
              </a:rPr>
              <a:t>Minterm Expansion</a:t>
            </a:r>
          </a:p>
        </p:txBody>
      </p:sp>
      <p:sp>
        <p:nvSpPr>
          <p:cNvPr id="104453" name="Text Box 6"/>
          <p:cNvSpPr txBox="1">
            <a:spLocks noChangeArrowheads="1"/>
          </p:cNvSpPr>
          <p:nvPr>
            <p:custDataLst>
              <p:tags r:id="rId4"/>
            </p:custDataLst>
          </p:nvPr>
        </p:nvSpPr>
        <p:spPr bwMode="auto">
          <a:xfrm>
            <a:off x="611188" y="2411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04454" name="Text Box 7"/>
          <p:cNvSpPr txBox="1">
            <a:spLocks noChangeArrowheads="1"/>
          </p:cNvSpPr>
          <p:nvPr>
            <p:custDataLst>
              <p:tags r:id="rId5"/>
            </p:custDataLst>
          </p:nvPr>
        </p:nvSpPr>
        <p:spPr bwMode="auto">
          <a:xfrm>
            <a:off x="1135063" y="24114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04455" name="Text Box 8"/>
          <p:cNvSpPr txBox="1">
            <a:spLocks noChangeArrowheads="1"/>
          </p:cNvSpPr>
          <p:nvPr>
            <p:custDataLst>
              <p:tags r:id="rId6"/>
            </p:custDataLst>
          </p:nvPr>
        </p:nvSpPr>
        <p:spPr bwMode="auto">
          <a:xfrm>
            <a:off x="609600" y="2868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4456" name="Text Box 9"/>
          <p:cNvSpPr txBox="1">
            <a:spLocks noChangeArrowheads="1"/>
          </p:cNvSpPr>
          <p:nvPr>
            <p:custDataLst>
              <p:tags r:id="rId7"/>
            </p:custDataLst>
          </p:nvPr>
        </p:nvSpPr>
        <p:spPr bwMode="auto">
          <a:xfrm>
            <a:off x="1133475"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4457" name="Text Box 10"/>
          <p:cNvSpPr txBox="1">
            <a:spLocks noChangeArrowheads="1"/>
          </p:cNvSpPr>
          <p:nvPr>
            <p:custDataLst>
              <p:tags r:id="rId8"/>
            </p:custDataLst>
          </p:nvPr>
        </p:nvSpPr>
        <p:spPr bwMode="auto">
          <a:xfrm>
            <a:off x="612775" y="3181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4458" name="Text Box 11"/>
          <p:cNvSpPr txBox="1">
            <a:spLocks noChangeArrowheads="1"/>
          </p:cNvSpPr>
          <p:nvPr>
            <p:custDataLst>
              <p:tags r:id="rId9"/>
            </p:custDataLst>
          </p:nvPr>
        </p:nvSpPr>
        <p:spPr bwMode="auto">
          <a:xfrm>
            <a:off x="1136650"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4459" name="Text Box 12"/>
          <p:cNvSpPr txBox="1">
            <a:spLocks noChangeArrowheads="1"/>
          </p:cNvSpPr>
          <p:nvPr>
            <p:custDataLst>
              <p:tags r:id="rId10"/>
            </p:custDataLst>
          </p:nvPr>
        </p:nvSpPr>
        <p:spPr bwMode="auto">
          <a:xfrm>
            <a:off x="609600" y="3506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4460" name="Text Box 13"/>
          <p:cNvSpPr txBox="1">
            <a:spLocks noChangeArrowheads="1"/>
          </p:cNvSpPr>
          <p:nvPr>
            <p:custDataLst>
              <p:tags r:id="rId11"/>
            </p:custDataLst>
          </p:nvPr>
        </p:nvSpPr>
        <p:spPr bwMode="auto">
          <a:xfrm>
            <a:off x="1133475"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4461" name="Text Box 14"/>
          <p:cNvSpPr txBox="1">
            <a:spLocks noChangeArrowheads="1"/>
          </p:cNvSpPr>
          <p:nvPr>
            <p:custDataLst>
              <p:tags r:id="rId12"/>
            </p:custDataLst>
          </p:nvPr>
        </p:nvSpPr>
        <p:spPr bwMode="auto">
          <a:xfrm>
            <a:off x="612775" y="3819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4462" name="Text Box 15"/>
          <p:cNvSpPr txBox="1">
            <a:spLocks noChangeArrowheads="1"/>
          </p:cNvSpPr>
          <p:nvPr>
            <p:custDataLst>
              <p:tags r:id="rId13"/>
            </p:custDataLst>
          </p:nvPr>
        </p:nvSpPr>
        <p:spPr bwMode="auto">
          <a:xfrm>
            <a:off x="1136650"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4463" name="Text Box 16"/>
          <p:cNvSpPr txBox="1">
            <a:spLocks noChangeArrowheads="1"/>
          </p:cNvSpPr>
          <p:nvPr>
            <p:custDataLst>
              <p:tags r:id="rId14"/>
            </p:custDataLst>
          </p:nvPr>
        </p:nvSpPr>
        <p:spPr bwMode="auto">
          <a:xfrm>
            <a:off x="1831975" y="24368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XOR</a:t>
            </a:r>
            <a:r>
              <a:rPr lang="en-US" b="1">
                <a:latin typeface="Courier New" pitchFamily="-106" charset="0"/>
              </a:rPr>
              <a:t>(x,y)</a:t>
            </a:r>
          </a:p>
        </p:txBody>
      </p:sp>
      <p:sp>
        <p:nvSpPr>
          <p:cNvPr id="104464" name="Text Box 17"/>
          <p:cNvSpPr txBox="1">
            <a:spLocks noChangeArrowheads="1"/>
          </p:cNvSpPr>
          <p:nvPr>
            <p:custDataLst>
              <p:tags r:id="rId15"/>
            </p:custDataLst>
          </p:nvPr>
        </p:nvSpPr>
        <p:spPr bwMode="auto">
          <a:xfrm>
            <a:off x="2317750"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4465" name="Text Box 18"/>
          <p:cNvSpPr txBox="1">
            <a:spLocks noChangeArrowheads="1"/>
          </p:cNvSpPr>
          <p:nvPr>
            <p:custDataLst>
              <p:tags r:id="rId16"/>
            </p:custDataLst>
          </p:nvPr>
        </p:nvSpPr>
        <p:spPr bwMode="auto">
          <a:xfrm>
            <a:off x="2320925"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4466" name="Text Box 19"/>
          <p:cNvSpPr txBox="1">
            <a:spLocks noChangeArrowheads="1"/>
          </p:cNvSpPr>
          <p:nvPr>
            <p:custDataLst>
              <p:tags r:id="rId17"/>
            </p:custDataLst>
          </p:nvPr>
        </p:nvSpPr>
        <p:spPr bwMode="auto">
          <a:xfrm>
            <a:off x="2317750"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4467" name="Text Box 20"/>
          <p:cNvSpPr txBox="1">
            <a:spLocks noChangeArrowheads="1"/>
          </p:cNvSpPr>
          <p:nvPr>
            <p:custDataLst>
              <p:tags r:id="rId18"/>
            </p:custDataLst>
          </p:nvPr>
        </p:nvSpPr>
        <p:spPr bwMode="auto">
          <a:xfrm>
            <a:off x="2320925"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4468" name="Rectangle 21"/>
          <p:cNvSpPr>
            <a:spLocks noChangeArrowheads="1"/>
          </p:cNvSpPr>
          <p:nvPr>
            <p:custDataLst>
              <p:tags r:id="rId19"/>
            </p:custDataLst>
          </p:nvPr>
        </p:nvSpPr>
        <p:spPr bwMode="auto">
          <a:xfrm>
            <a:off x="860425"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104469" name="Line 22"/>
          <p:cNvSpPr>
            <a:spLocks noChangeShapeType="1"/>
          </p:cNvSpPr>
          <p:nvPr>
            <p:custDataLst>
              <p:tags r:id="rId20"/>
            </p:custDataLst>
          </p:nvPr>
        </p:nvSpPr>
        <p:spPr bwMode="auto">
          <a:xfrm>
            <a:off x="688975" y="24907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70" name="Rectangle 23"/>
          <p:cNvSpPr>
            <a:spLocks noChangeArrowheads="1"/>
          </p:cNvSpPr>
          <p:nvPr>
            <p:custDataLst>
              <p:tags r:id="rId21"/>
            </p:custDataLst>
          </p:nvPr>
        </p:nvSpPr>
        <p:spPr bwMode="auto">
          <a:xfrm>
            <a:off x="2273300" y="2133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104471" name="Line 24"/>
          <p:cNvSpPr>
            <a:spLocks noChangeShapeType="1"/>
          </p:cNvSpPr>
          <p:nvPr>
            <p:custDataLst>
              <p:tags r:id="rId22"/>
            </p:custDataLst>
          </p:nvPr>
        </p:nvSpPr>
        <p:spPr bwMode="auto">
          <a:xfrm>
            <a:off x="2017713" y="24907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4472" name="Text Box 27"/>
          <p:cNvSpPr txBox="1">
            <a:spLocks noChangeArrowheads="1"/>
          </p:cNvSpPr>
          <p:nvPr>
            <p:custDataLst>
              <p:tags r:id="rId23"/>
            </p:custDataLst>
          </p:nvPr>
        </p:nvSpPr>
        <p:spPr bwMode="auto">
          <a:xfrm>
            <a:off x="4984750" y="1219200"/>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Build separate circuits for each </a:t>
            </a:r>
            <a:r>
              <a:rPr lang="en-US" sz="1800">
                <a:solidFill>
                  <a:srgbClr val="EB102C"/>
                </a:solidFill>
                <a:latin typeface="Comic Sans MS" pitchFamily="-106" charset="0"/>
              </a:rPr>
              <a:t>output-1</a:t>
            </a:r>
            <a:r>
              <a:rPr lang="en-US" sz="1800">
                <a:latin typeface="Comic Sans MS" pitchFamily="-106" charset="0"/>
              </a:rPr>
              <a:t> row using ANDs and NOTs</a:t>
            </a:r>
            <a:endParaRPr lang="en-US">
              <a:latin typeface="Comic Sans MS" pitchFamily="-106" charset="0"/>
            </a:endParaRPr>
          </a:p>
        </p:txBody>
      </p:sp>
      <p:sp>
        <p:nvSpPr>
          <p:cNvPr id="104473" name="Oval 28"/>
          <p:cNvSpPr>
            <a:spLocks noChangeArrowheads="1"/>
          </p:cNvSpPr>
          <p:nvPr>
            <p:custDataLst>
              <p:tags r:id="rId24"/>
            </p:custDataLst>
          </p:nvPr>
        </p:nvSpPr>
        <p:spPr bwMode="auto">
          <a:xfrm>
            <a:off x="4419600" y="1338263"/>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104474" name="Oval 30"/>
          <p:cNvSpPr>
            <a:spLocks noChangeArrowheads="1"/>
          </p:cNvSpPr>
          <p:nvPr>
            <p:custDataLst>
              <p:tags r:id="rId25"/>
            </p:custDataLst>
          </p:nvPr>
        </p:nvSpPr>
        <p:spPr bwMode="auto">
          <a:xfrm>
            <a:off x="255588" y="1333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104475" name="Rectangle 32"/>
          <p:cNvSpPr>
            <a:spLocks noChangeArrowheads="1"/>
          </p:cNvSpPr>
          <p:nvPr/>
        </p:nvSpPr>
        <p:spPr bwMode="auto">
          <a:xfrm>
            <a:off x="5624513" y="1808163"/>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pitchFamily="-106" charset="0"/>
              </a:rPr>
              <a:t>Combine them with OR.</a:t>
            </a:r>
            <a:endParaRPr lang="en-US" sz="1800"/>
          </a:p>
        </p:txBody>
      </p:sp>
      <p:grpSp>
        <p:nvGrpSpPr>
          <p:cNvPr id="104476" name="Group 41"/>
          <p:cNvGrpSpPr>
            <a:grpSpLocks/>
          </p:cNvGrpSpPr>
          <p:nvPr>
            <p:custDataLst>
              <p:tags r:id="rId26"/>
            </p:custDataLst>
          </p:nvPr>
        </p:nvGrpSpPr>
        <p:grpSpPr bwMode="auto">
          <a:xfrm rot="-5400000">
            <a:off x="4184650" y="4760913"/>
            <a:ext cx="620713" cy="896937"/>
            <a:chOff x="672" y="2544"/>
            <a:chExt cx="336" cy="399"/>
          </a:xfrm>
        </p:grpSpPr>
        <p:sp>
          <p:nvSpPr>
            <p:cNvPr id="104534" name="Freeform 42"/>
            <p:cNvSpPr>
              <a:spLocks/>
            </p:cNvSpPr>
            <p:nvPr>
              <p:custDataLst>
                <p:tags r:id="rId75"/>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4535" name="Arc 43"/>
            <p:cNvSpPr>
              <a:spLocks/>
            </p:cNvSpPr>
            <p:nvPr>
              <p:custDataLst>
                <p:tags r:id="rId76"/>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4536" name="Arc 44"/>
            <p:cNvSpPr>
              <a:spLocks/>
            </p:cNvSpPr>
            <p:nvPr>
              <p:custDataLst>
                <p:tags r:id="rId77"/>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4477" name="Line 45"/>
          <p:cNvSpPr>
            <a:spLocks noChangeShapeType="1"/>
          </p:cNvSpPr>
          <p:nvPr>
            <p:custDataLst>
              <p:tags r:id="rId27"/>
            </p:custDataLst>
          </p:nvPr>
        </p:nvSpPr>
        <p:spPr bwMode="auto">
          <a:xfrm rot="-5400000">
            <a:off x="3729038" y="50212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78" name="Line 46"/>
          <p:cNvSpPr>
            <a:spLocks noChangeShapeType="1"/>
          </p:cNvSpPr>
          <p:nvPr>
            <p:custDataLst>
              <p:tags r:id="rId28"/>
            </p:custDataLst>
          </p:nvPr>
        </p:nvSpPr>
        <p:spPr bwMode="auto">
          <a:xfrm rot="-5400000">
            <a:off x="3634582" y="4853781"/>
            <a:ext cx="0" cy="4270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4479" name="Line 47"/>
          <p:cNvSpPr>
            <a:spLocks noChangeShapeType="1"/>
          </p:cNvSpPr>
          <p:nvPr>
            <p:custDataLst>
              <p:tags r:id="rId29"/>
            </p:custDataLst>
          </p:nvPr>
        </p:nvSpPr>
        <p:spPr bwMode="auto">
          <a:xfrm rot="-5400000">
            <a:off x="5253038" y="49149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04480" name="Group 48"/>
          <p:cNvGrpSpPr>
            <a:grpSpLocks/>
          </p:cNvGrpSpPr>
          <p:nvPr>
            <p:custDataLst>
              <p:tags r:id="rId30"/>
            </p:custDataLst>
          </p:nvPr>
        </p:nvGrpSpPr>
        <p:grpSpPr bwMode="auto">
          <a:xfrm>
            <a:off x="5937250" y="5357813"/>
            <a:ext cx="2136775" cy="627062"/>
            <a:chOff x="3407" y="2584"/>
            <a:chExt cx="1346" cy="395"/>
          </a:xfrm>
        </p:grpSpPr>
        <p:sp>
          <p:nvSpPr>
            <p:cNvPr id="104524" name="Line 49"/>
            <p:cNvSpPr>
              <a:spLocks noChangeShapeType="1"/>
            </p:cNvSpPr>
            <p:nvPr>
              <p:custDataLst>
                <p:tags r:id="rId67"/>
              </p:custDataLst>
            </p:nvPr>
          </p:nvSpPr>
          <p:spPr bwMode="auto">
            <a:xfrm rot="-5400000">
              <a:off x="3636" y="2631"/>
              <a:ext cx="0" cy="45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4525" name="Line 50"/>
            <p:cNvSpPr>
              <a:spLocks noChangeShapeType="1"/>
            </p:cNvSpPr>
            <p:nvPr>
              <p:custDataLst>
                <p:tags r:id="rId68"/>
              </p:custDataLst>
            </p:nvPr>
          </p:nvSpPr>
          <p:spPr bwMode="auto">
            <a:xfrm rot="-5400000">
              <a:off x="3632" y="2465"/>
              <a:ext cx="0" cy="44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4526" name="Line 51"/>
            <p:cNvSpPr>
              <a:spLocks noChangeShapeType="1"/>
            </p:cNvSpPr>
            <p:nvPr>
              <p:custDataLst>
                <p:tags r:id="rId69"/>
              </p:custDataLst>
            </p:nvPr>
          </p:nvSpPr>
          <p:spPr bwMode="auto">
            <a:xfrm rot="-5400000">
              <a:off x="4561" y="2594"/>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04527" name="Group 52"/>
            <p:cNvGrpSpPr>
              <a:grpSpLocks/>
            </p:cNvGrpSpPr>
            <p:nvPr>
              <p:custDataLst>
                <p:tags r:id="rId70"/>
              </p:custDataLst>
            </p:nvPr>
          </p:nvGrpSpPr>
          <p:grpSpPr bwMode="auto">
            <a:xfrm>
              <a:off x="3771" y="2578"/>
              <a:ext cx="597" cy="394"/>
              <a:chOff x="4734" y="3053"/>
              <a:chExt cx="656" cy="491"/>
            </a:xfrm>
          </p:grpSpPr>
          <p:grpSp>
            <p:nvGrpSpPr>
              <p:cNvPr id="104528" name="Group 53"/>
              <p:cNvGrpSpPr>
                <a:grpSpLocks/>
              </p:cNvGrpSpPr>
              <p:nvPr/>
            </p:nvGrpSpPr>
            <p:grpSpPr bwMode="auto">
              <a:xfrm>
                <a:off x="4734" y="3053"/>
                <a:ext cx="648" cy="254"/>
                <a:chOff x="4734" y="3053"/>
                <a:chExt cx="648" cy="254"/>
              </a:xfrm>
            </p:grpSpPr>
            <p:sp>
              <p:nvSpPr>
                <p:cNvPr id="104532" name="Freeform 54"/>
                <p:cNvSpPr>
                  <a:spLocks/>
                </p:cNvSpPr>
                <p:nvPr>
                  <p:custDataLst>
                    <p:tags r:id="rId73"/>
                  </p:custDataLst>
                </p:nvPr>
              </p:nvSpPr>
              <p:spPr bwMode="auto">
                <a:xfrm>
                  <a:off x="4734" y="3053"/>
                  <a:ext cx="648" cy="254"/>
                </a:xfrm>
                <a:custGeom>
                  <a:avLst/>
                  <a:gdLst>
                    <a:gd name="T0" fmla="*/ 0 w 806"/>
                    <a:gd name="T1" fmla="*/ 0 h 254"/>
                    <a:gd name="T2" fmla="*/ 35 w 806"/>
                    <a:gd name="T3" fmla="*/ 30 h 254"/>
                    <a:gd name="T4" fmla="*/ 38 w 806"/>
                    <a:gd name="T5" fmla="*/ 47 h 254"/>
                    <a:gd name="T6" fmla="*/ 41 w 806"/>
                    <a:gd name="T7" fmla="*/ 65 h 254"/>
                    <a:gd name="T8" fmla="*/ 46 w 806"/>
                    <a:gd name="T9" fmla="*/ 94 h 254"/>
                    <a:gd name="T10" fmla="*/ 47 w 806"/>
                    <a:gd name="T11" fmla="*/ 112 h 254"/>
                    <a:gd name="T12" fmla="*/ 50 w 806"/>
                    <a:gd name="T13" fmla="*/ 124 h 254"/>
                    <a:gd name="T14" fmla="*/ 51 w 806"/>
                    <a:gd name="T15" fmla="*/ 159 h 254"/>
                    <a:gd name="T16" fmla="*/ 55 w 806"/>
                    <a:gd name="T17" fmla="*/ 188 h 254"/>
                    <a:gd name="T18" fmla="*/ 58 w 806"/>
                    <a:gd name="T19" fmla="*/ 235 h 254"/>
                    <a:gd name="T20" fmla="*/ 59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533" name="Freeform 55"/>
                <p:cNvSpPr>
                  <a:spLocks/>
                </p:cNvSpPr>
                <p:nvPr>
                  <p:custDataLst>
                    <p:tags r:id="rId7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04529" name="Group 56"/>
              <p:cNvGrpSpPr>
                <a:grpSpLocks/>
              </p:cNvGrpSpPr>
              <p:nvPr/>
            </p:nvGrpSpPr>
            <p:grpSpPr bwMode="auto">
              <a:xfrm flipV="1">
                <a:off x="4742" y="3290"/>
                <a:ext cx="648" cy="254"/>
                <a:chOff x="4734" y="3053"/>
                <a:chExt cx="648" cy="254"/>
              </a:xfrm>
            </p:grpSpPr>
            <p:sp>
              <p:nvSpPr>
                <p:cNvPr id="104530" name="Freeform 57"/>
                <p:cNvSpPr>
                  <a:spLocks/>
                </p:cNvSpPr>
                <p:nvPr>
                  <p:custDataLst>
                    <p:tags r:id="rId71"/>
                  </p:custDataLst>
                </p:nvPr>
              </p:nvSpPr>
              <p:spPr bwMode="auto">
                <a:xfrm>
                  <a:off x="4734" y="3053"/>
                  <a:ext cx="648" cy="254"/>
                </a:xfrm>
                <a:custGeom>
                  <a:avLst/>
                  <a:gdLst>
                    <a:gd name="T0" fmla="*/ 0 w 806"/>
                    <a:gd name="T1" fmla="*/ 0 h 254"/>
                    <a:gd name="T2" fmla="*/ 35 w 806"/>
                    <a:gd name="T3" fmla="*/ 30 h 254"/>
                    <a:gd name="T4" fmla="*/ 38 w 806"/>
                    <a:gd name="T5" fmla="*/ 47 h 254"/>
                    <a:gd name="T6" fmla="*/ 41 w 806"/>
                    <a:gd name="T7" fmla="*/ 65 h 254"/>
                    <a:gd name="T8" fmla="*/ 46 w 806"/>
                    <a:gd name="T9" fmla="*/ 94 h 254"/>
                    <a:gd name="T10" fmla="*/ 47 w 806"/>
                    <a:gd name="T11" fmla="*/ 112 h 254"/>
                    <a:gd name="T12" fmla="*/ 50 w 806"/>
                    <a:gd name="T13" fmla="*/ 124 h 254"/>
                    <a:gd name="T14" fmla="*/ 51 w 806"/>
                    <a:gd name="T15" fmla="*/ 159 h 254"/>
                    <a:gd name="T16" fmla="*/ 55 w 806"/>
                    <a:gd name="T17" fmla="*/ 188 h 254"/>
                    <a:gd name="T18" fmla="*/ 58 w 806"/>
                    <a:gd name="T19" fmla="*/ 235 h 254"/>
                    <a:gd name="T20" fmla="*/ 59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531" name="Freeform 58"/>
                <p:cNvSpPr>
                  <a:spLocks/>
                </p:cNvSpPr>
                <p:nvPr>
                  <p:custDataLst>
                    <p:tags r:id="rId7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grpSp>
        <p:nvGrpSpPr>
          <p:cNvPr id="104481" name="Group 59"/>
          <p:cNvGrpSpPr>
            <a:grpSpLocks/>
          </p:cNvGrpSpPr>
          <p:nvPr>
            <p:custDataLst>
              <p:tags r:id="rId31"/>
            </p:custDataLst>
          </p:nvPr>
        </p:nvGrpSpPr>
        <p:grpSpPr bwMode="auto">
          <a:xfrm rot="-5400000">
            <a:off x="4184651" y="5664200"/>
            <a:ext cx="620712" cy="896937"/>
            <a:chOff x="672" y="2544"/>
            <a:chExt cx="336" cy="399"/>
          </a:xfrm>
        </p:grpSpPr>
        <p:sp>
          <p:nvSpPr>
            <p:cNvPr id="104521" name="Freeform 60"/>
            <p:cNvSpPr>
              <a:spLocks/>
            </p:cNvSpPr>
            <p:nvPr>
              <p:custDataLst>
                <p:tags r:id="rId64"/>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4522" name="Arc 61"/>
            <p:cNvSpPr>
              <a:spLocks/>
            </p:cNvSpPr>
            <p:nvPr>
              <p:custDataLst>
                <p:tags r:id="rId65"/>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4523" name="Arc 62"/>
            <p:cNvSpPr>
              <a:spLocks/>
            </p:cNvSpPr>
            <p:nvPr>
              <p:custDataLst>
                <p:tags r:id="rId66"/>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4482" name="Line 63"/>
          <p:cNvSpPr>
            <a:spLocks noChangeShapeType="1"/>
          </p:cNvSpPr>
          <p:nvPr>
            <p:custDataLst>
              <p:tags r:id="rId32"/>
            </p:custDataLst>
          </p:nvPr>
        </p:nvSpPr>
        <p:spPr bwMode="auto">
          <a:xfrm rot="-5400000">
            <a:off x="3725863" y="565785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83" name="Line 64"/>
          <p:cNvSpPr>
            <a:spLocks noChangeShapeType="1"/>
          </p:cNvSpPr>
          <p:nvPr>
            <p:custDataLst>
              <p:tags r:id="rId33"/>
            </p:custDataLst>
          </p:nvPr>
        </p:nvSpPr>
        <p:spPr bwMode="auto">
          <a:xfrm rot="-5400000">
            <a:off x="5253038" y="58181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84" name="Text Box 65"/>
          <p:cNvSpPr txBox="1">
            <a:spLocks noChangeArrowheads="1"/>
          </p:cNvSpPr>
          <p:nvPr>
            <p:custDataLst>
              <p:tags r:id="rId34"/>
            </p:custDataLst>
          </p:nvPr>
        </p:nvSpPr>
        <p:spPr bwMode="auto">
          <a:xfrm>
            <a:off x="7696200" y="53340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output</a:t>
            </a:r>
          </a:p>
        </p:txBody>
      </p:sp>
      <p:sp>
        <p:nvSpPr>
          <p:cNvPr id="104485" name="Text Box 66"/>
          <p:cNvSpPr txBox="1">
            <a:spLocks noChangeArrowheads="1"/>
          </p:cNvSpPr>
          <p:nvPr>
            <p:custDataLst>
              <p:tags r:id="rId35"/>
            </p:custDataLst>
          </p:nvPr>
        </p:nvSpPr>
        <p:spPr bwMode="auto">
          <a:xfrm>
            <a:off x="1143000" y="472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input x</a:t>
            </a:r>
          </a:p>
        </p:txBody>
      </p:sp>
      <p:sp>
        <p:nvSpPr>
          <p:cNvPr id="104486" name="Text Box 67"/>
          <p:cNvSpPr txBox="1">
            <a:spLocks noChangeArrowheads="1"/>
          </p:cNvSpPr>
          <p:nvPr>
            <p:custDataLst>
              <p:tags r:id="rId36"/>
            </p:custDataLst>
          </p:nvPr>
        </p:nvSpPr>
        <p:spPr bwMode="auto">
          <a:xfrm>
            <a:off x="1143000" y="528955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input y</a:t>
            </a:r>
          </a:p>
        </p:txBody>
      </p:sp>
      <p:sp>
        <p:nvSpPr>
          <p:cNvPr id="104487" name="Line 69"/>
          <p:cNvSpPr>
            <a:spLocks noChangeShapeType="1"/>
          </p:cNvSpPr>
          <p:nvPr>
            <p:custDataLst>
              <p:tags r:id="rId37"/>
            </p:custDataLst>
          </p:nvPr>
        </p:nvSpPr>
        <p:spPr bwMode="auto">
          <a:xfrm rot="-5400000">
            <a:off x="3648075" y="6010275"/>
            <a:ext cx="0" cy="4508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4488" name="Line 87"/>
          <p:cNvSpPr>
            <a:spLocks noChangeShapeType="1"/>
          </p:cNvSpPr>
          <p:nvPr>
            <p:custDataLst>
              <p:tags r:id="rId38"/>
            </p:custDataLst>
          </p:nvPr>
        </p:nvSpPr>
        <p:spPr bwMode="auto">
          <a:xfrm flipV="1">
            <a:off x="5548313" y="5784850"/>
            <a:ext cx="400050" cy="3286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89" name="Line 88"/>
          <p:cNvSpPr>
            <a:spLocks noChangeShapeType="1"/>
          </p:cNvSpPr>
          <p:nvPr>
            <p:custDataLst>
              <p:tags r:id="rId39"/>
            </p:custDataLst>
          </p:nvPr>
        </p:nvSpPr>
        <p:spPr bwMode="auto">
          <a:xfrm>
            <a:off x="5548313" y="5218113"/>
            <a:ext cx="382587" cy="3032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90" name="Text Box 89"/>
          <p:cNvSpPr txBox="1">
            <a:spLocks noChangeArrowheads="1"/>
          </p:cNvSpPr>
          <p:nvPr>
            <p:custDataLst>
              <p:tags r:id="rId40"/>
            </p:custDataLst>
          </p:nvPr>
        </p:nvSpPr>
        <p:spPr bwMode="auto">
          <a:xfrm>
            <a:off x="4014788" y="504031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A008E3"/>
                </a:solidFill>
                <a:latin typeface="Arial" charset="0"/>
              </a:rPr>
              <a:t>AND</a:t>
            </a:r>
          </a:p>
        </p:txBody>
      </p:sp>
      <p:sp>
        <p:nvSpPr>
          <p:cNvPr id="104491" name="Line 90"/>
          <p:cNvSpPr>
            <a:spLocks noChangeShapeType="1"/>
          </p:cNvSpPr>
          <p:nvPr>
            <p:custDataLst>
              <p:tags r:id="rId41"/>
            </p:custDataLst>
          </p:nvPr>
        </p:nvSpPr>
        <p:spPr bwMode="auto">
          <a:xfrm>
            <a:off x="1236663" y="5064125"/>
            <a:ext cx="2185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4492" name="Line 91"/>
          <p:cNvSpPr>
            <a:spLocks noChangeShapeType="1"/>
          </p:cNvSpPr>
          <p:nvPr>
            <p:custDataLst>
              <p:tags r:id="rId42"/>
            </p:custDataLst>
          </p:nvPr>
        </p:nvSpPr>
        <p:spPr bwMode="auto">
          <a:xfrm>
            <a:off x="1246188" y="5329238"/>
            <a:ext cx="2209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93" name="Line 92"/>
          <p:cNvSpPr>
            <a:spLocks noChangeShapeType="1"/>
          </p:cNvSpPr>
          <p:nvPr>
            <p:custDataLst>
              <p:tags r:id="rId43"/>
            </p:custDataLst>
          </p:nvPr>
        </p:nvSpPr>
        <p:spPr bwMode="auto">
          <a:xfrm>
            <a:off x="2936875" y="5322888"/>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94" name="Line 93"/>
          <p:cNvSpPr>
            <a:spLocks noChangeShapeType="1"/>
          </p:cNvSpPr>
          <p:nvPr>
            <p:custDataLst>
              <p:tags r:id="rId44"/>
            </p:custDataLst>
          </p:nvPr>
        </p:nvSpPr>
        <p:spPr bwMode="auto">
          <a:xfrm>
            <a:off x="2928938" y="6232525"/>
            <a:ext cx="534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95" name="Line 94"/>
          <p:cNvSpPr>
            <a:spLocks noChangeShapeType="1"/>
          </p:cNvSpPr>
          <p:nvPr>
            <p:custDataLst>
              <p:tags r:id="rId45"/>
            </p:custDataLst>
          </p:nvPr>
        </p:nvSpPr>
        <p:spPr bwMode="auto">
          <a:xfrm>
            <a:off x="2641600" y="5059363"/>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96" name="Line 95"/>
          <p:cNvSpPr>
            <a:spLocks noChangeShapeType="1"/>
          </p:cNvSpPr>
          <p:nvPr>
            <p:custDataLst>
              <p:tags r:id="rId46"/>
            </p:custDataLst>
          </p:nvPr>
        </p:nvSpPr>
        <p:spPr bwMode="auto">
          <a:xfrm>
            <a:off x="2643188" y="5969000"/>
            <a:ext cx="8318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4497" name="Text Box 98"/>
          <p:cNvSpPr txBox="1">
            <a:spLocks noChangeArrowheads="1"/>
          </p:cNvSpPr>
          <p:nvPr>
            <p:custDataLst>
              <p:tags r:id="rId47"/>
            </p:custDataLst>
          </p:nvPr>
        </p:nvSpPr>
        <p:spPr bwMode="auto">
          <a:xfrm>
            <a:off x="4029075" y="59436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60CE3"/>
                </a:solidFill>
                <a:latin typeface="Arial" charset="0"/>
              </a:rPr>
              <a:t>AND</a:t>
            </a:r>
          </a:p>
        </p:txBody>
      </p:sp>
      <p:sp>
        <p:nvSpPr>
          <p:cNvPr id="104498" name="Text Box 99"/>
          <p:cNvSpPr txBox="1">
            <a:spLocks noChangeArrowheads="1"/>
          </p:cNvSpPr>
          <p:nvPr>
            <p:custDataLst>
              <p:tags r:id="rId48"/>
            </p:custDataLst>
          </p:nvPr>
        </p:nvSpPr>
        <p:spPr bwMode="auto">
          <a:xfrm>
            <a:off x="6561138" y="54832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Arial" charset="0"/>
              </a:rPr>
              <a:t>OR</a:t>
            </a:r>
          </a:p>
        </p:txBody>
      </p:sp>
      <p:sp>
        <p:nvSpPr>
          <p:cNvPr id="104499" name="Text Box 71"/>
          <p:cNvSpPr txBox="1">
            <a:spLocks noChangeArrowheads="1"/>
          </p:cNvSpPr>
          <p:nvPr>
            <p:custDataLst>
              <p:tags r:id="rId49"/>
            </p:custDataLst>
          </p:nvPr>
        </p:nvSpPr>
        <p:spPr bwMode="auto">
          <a:xfrm>
            <a:off x="1981200" y="6532563"/>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90000"/>
              </a:lnSpc>
              <a:spcBef>
                <a:spcPct val="50000"/>
              </a:spcBef>
            </a:pPr>
            <a:r>
              <a:rPr lang="en-US" sz="900">
                <a:solidFill>
                  <a:srgbClr val="009900"/>
                </a:solidFill>
                <a:latin typeface="Comic Sans MS" pitchFamily="-106" charset="0"/>
              </a:rPr>
              <a:t>These are not bubbles, they’re NOT bubbles</a:t>
            </a:r>
          </a:p>
        </p:txBody>
      </p:sp>
      <p:grpSp>
        <p:nvGrpSpPr>
          <p:cNvPr id="104500" name="Group 72"/>
          <p:cNvGrpSpPr>
            <a:grpSpLocks/>
          </p:cNvGrpSpPr>
          <p:nvPr>
            <p:custDataLst>
              <p:tags r:id="rId50"/>
            </p:custDataLst>
          </p:nvPr>
        </p:nvGrpSpPr>
        <p:grpSpPr bwMode="auto">
          <a:xfrm>
            <a:off x="1795463" y="6318250"/>
            <a:ext cx="333375" cy="417513"/>
            <a:chOff x="2928" y="1051"/>
            <a:chExt cx="840" cy="957"/>
          </a:xfrm>
        </p:grpSpPr>
        <p:sp>
          <p:nvSpPr>
            <p:cNvPr id="104508" name="Freeform 73"/>
            <p:cNvSpPr>
              <a:spLocks/>
            </p:cNvSpPr>
            <p:nvPr>
              <p:custDataLst>
                <p:tags r:id="rId51"/>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4509" name="Oval 74"/>
            <p:cNvSpPr>
              <a:spLocks noChangeArrowheads="1"/>
            </p:cNvSpPr>
            <p:nvPr>
              <p:custDataLst>
                <p:tags r:id="rId5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4510" name="Oval 75"/>
            <p:cNvSpPr>
              <a:spLocks noChangeArrowheads="1"/>
            </p:cNvSpPr>
            <p:nvPr>
              <p:custDataLst>
                <p:tags r:id="rId5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511" name="Oval 76"/>
            <p:cNvSpPr>
              <a:spLocks noChangeArrowheads="1"/>
            </p:cNvSpPr>
            <p:nvPr>
              <p:custDataLst>
                <p:tags r:id="rId5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512" name="Oval 77"/>
            <p:cNvSpPr>
              <a:spLocks noChangeArrowheads="1"/>
            </p:cNvSpPr>
            <p:nvPr>
              <p:custDataLst>
                <p:tags r:id="rId5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513" name="Oval 78"/>
            <p:cNvSpPr>
              <a:spLocks noChangeArrowheads="1"/>
            </p:cNvSpPr>
            <p:nvPr>
              <p:custDataLst>
                <p:tags r:id="rId5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514" name="Oval 79"/>
            <p:cNvSpPr>
              <a:spLocks noChangeArrowheads="1"/>
            </p:cNvSpPr>
            <p:nvPr>
              <p:custDataLst>
                <p:tags r:id="rId5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515" name="Oval 80"/>
            <p:cNvSpPr>
              <a:spLocks noChangeArrowheads="1"/>
            </p:cNvSpPr>
            <p:nvPr>
              <p:custDataLst>
                <p:tags r:id="rId5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516" name="AutoShape 81"/>
            <p:cNvSpPr>
              <a:spLocks noChangeArrowheads="1"/>
            </p:cNvSpPr>
            <p:nvPr>
              <p:custDataLst>
                <p:tags r:id="rId5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p>
              <a:endParaRPr lang="en-US"/>
            </a:p>
          </p:txBody>
        </p:sp>
        <p:sp>
          <p:nvSpPr>
            <p:cNvPr id="104517" name="Freeform 82"/>
            <p:cNvSpPr>
              <a:spLocks/>
            </p:cNvSpPr>
            <p:nvPr>
              <p:custDataLst>
                <p:tags r:id="rId6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4518" name="Freeform 83"/>
            <p:cNvSpPr>
              <a:spLocks/>
            </p:cNvSpPr>
            <p:nvPr>
              <p:custDataLst>
                <p:tags r:id="rId6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4519" name="Freeform 84"/>
            <p:cNvSpPr>
              <a:spLocks/>
            </p:cNvSpPr>
            <p:nvPr>
              <p:custDataLst>
                <p:tags r:id="rId6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4520" name="Freeform 85"/>
            <p:cNvSpPr>
              <a:spLocks/>
            </p:cNvSpPr>
            <p:nvPr>
              <p:custDataLst>
                <p:tags r:id="rId6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4501" name="Oval 84"/>
          <p:cNvSpPr>
            <a:spLocks noChangeArrowheads="1"/>
          </p:cNvSpPr>
          <p:nvPr/>
        </p:nvSpPr>
        <p:spPr bwMode="auto">
          <a:xfrm>
            <a:off x="3865563" y="4987925"/>
            <a:ext cx="152400" cy="152400"/>
          </a:xfrm>
          <a:prstGeom prst="ellipse">
            <a:avLst/>
          </a:prstGeom>
          <a:noFill/>
          <a:ln w="1905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4502" name="Oval 85"/>
          <p:cNvSpPr>
            <a:spLocks noChangeArrowheads="1"/>
          </p:cNvSpPr>
          <p:nvPr/>
        </p:nvSpPr>
        <p:spPr bwMode="auto">
          <a:xfrm>
            <a:off x="3878263" y="6170613"/>
            <a:ext cx="152400" cy="152400"/>
          </a:xfrm>
          <a:prstGeom prst="ellipse">
            <a:avLst/>
          </a:prstGeom>
          <a:noFill/>
          <a:ln w="19050">
            <a:solidFill>
              <a:srgbClr val="0E0CFB"/>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4503" name="Oval 86"/>
          <p:cNvSpPr>
            <a:spLocks noChangeArrowheads="1"/>
          </p:cNvSpPr>
          <p:nvPr/>
        </p:nvSpPr>
        <p:spPr bwMode="auto">
          <a:xfrm>
            <a:off x="2601913" y="5024438"/>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p>
        </p:txBody>
      </p:sp>
      <p:sp>
        <p:nvSpPr>
          <p:cNvPr id="104504" name="Oval 87"/>
          <p:cNvSpPr>
            <a:spLocks noChangeArrowheads="1"/>
          </p:cNvSpPr>
          <p:nvPr/>
        </p:nvSpPr>
        <p:spPr bwMode="auto">
          <a:xfrm>
            <a:off x="2890838" y="5287963"/>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p>
        </p:txBody>
      </p:sp>
      <p:sp>
        <p:nvSpPr>
          <p:cNvPr id="104505" name="Rectangle 88"/>
          <p:cNvSpPr>
            <a:spLocks noChangeArrowheads="1"/>
          </p:cNvSpPr>
          <p:nvPr/>
        </p:nvSpPr>
        <p:spPr bwMode="auto">
          <a:xfrm>
            <a:off x="688975" y="3241675"/>
            <a:ext cx="2058988"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4506" name="Rectangle 89"/>
          <p:cNvSpPr>
            <a:spLocks noChangeArrowheads="1"/>
          </p:cNvSpPr>
          <p:nvPr/>
        </p:nvSpPr>
        <p:spPr bwMode="auto">
          <a:xfrm>
            <a:off x="688975" y="3576638"/>
            <a:ext cx="2058988" cy="280987"/>
          </a:xfrm>
          <a:prstGeom prst="rect">
            <a:avLst/>
          </a:prstGeom>
          <a:noFill/>
          <a:ln w="19050">
            <a:solidFill>
              <a:srgbClr val="0E0CFB"/>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4507" name="AutoShape 90"/>
          <p:cNvSpPr>
            <a:spLocks noChangeArrowheads="1"/>
          </p:cNvSpPr>
          <p:nvPr/>
        </p:nvSpPr>
        <p:spPr bwMode="auto">
          <a:xfrm rot="-5400000" flipH="1" flipV="1">
            <a:off x="3250407" y="3894931"/>
            <a:ext cx="554038" cy="638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9"/>
          <p:cNvSpPr txBox="1">
            <a:spLocks noChangeArrowheads="1"/>
          </p:cNvSpPr>
          <p:nvPr>
            <p:custDataLst>
              <p:tags r:id="rId1"/>
            </p:custDataLst>
          </p:nvPr>
        </p:nvSpPr>
        <p:spPr bwMode="auto">
          <a:xfrm>
            <a:off x="614363" y="1346200"/>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Specify the </a:t>
            </a:r>
            <a:r>
              <a:rPr lang="en-US" sz="1800">
                <a:solidFill>
                  <a:srgbClr val="1E16E4"/>
                </a:solidFill>
                <a:latin typeface="Comic Sans MS" pitchFamily="-106" charset="0"/>
              </a:rPr>
              <a:t>Truth Table</a:t>
            </a:r>
            <a:r>
              <a:rPr lang="en-US" sz="1800">
                <a:latin typeface="Comic Sans MS" pitchFamily="-106" charset="0"/>
              </a:rPr>
              <a:t> defining the function</a:t>
            </a:r>
          </a:p>
        </p:txBody>
      </p:sp>
      <p:grpSp>
        <p:nvGrpSpPr>
          <p:cNvPr id="105475" name="Group 2"/>
          <p:cNvGrpSpPr>
            <a:grpSpLocks/>
          </p:cNvGrpSpPr>
          <p:nvPr>
            <p:custDataLst>
              <p:tags r:id="rId2"/>
            </p:custDataLst>
          </p:nvPr>
        </p:nvGrpSpPr>
        <p:grpSpPr bwMode="auto">
          <a:xfrm>
            <a:off x="423863" y="914400"/>
            <a:ext cx="8086725" cy="176213"/>
            <a:chOff x="295" y="1311"/>
            <a:chExt cx="5177" cy="114"/>
          </a:xfrm>
        </p:grpSpPr>
        <p:sp>
          <p:nvSpPr>
            <p:cNvPr id="105567" name="Rectangle 3"/>
            <p:cNvSpPr>
              <a:spLocks noChangeArrowheads="1"/>
            </p:cNvSpPr>
            <p:nvPr>
              <p:custDataLst>
                <p:tags r:id="rId8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5568" name="Rectangle 4"/>
            <p:cNvSpPr>
              <a:spLocks noChangeArrowheads="1"/>
            </p:cNvSpPr>
            <p:nvPr>
              <p:custDataLst>
                <p:tags r:id="rId8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5476"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a:latin typeface="Times New Roman" pitchFamily="-106" charset="0"/>
              </a:rPr>
              <a:t>Minterm Expansion</a:t>
            </a:r>
          </a:p>
        </p:txBody>
      </p:sp>
      <p:sp>
        <p:nvSpPr>
          <p:cNvPr id="105477" name="Text Box 6"/>
          <p:cNvSpPr txBox="1">
            <a:spLocks noChangeArrowheads="1"/>
          </p:cNvSpPr>
          <p:nvPr>
            <p:custDataLst>
              <p:tags r:id="rId4"/>
            </p:custDataLst>
          </p:nvPr>
        </p:nvSpPr>
        <p:spPr bwMode="auto">
          <a:xfrm>
            <a:off x="611188" y="2411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05478" name="Text Box 7"/>
          <p:cNvSpPr txBox="1">
            <a:spLocks noChangeArrowheads="1"/>
          </p:cNvSpPr>
          <p:nvPr>
            <p:custDataLst>
              <p:tags r:id="rId5"/>
            </p:custDataLst>
          </p:nvPr>
        </p:nvSpPr>
        <p:spPr bwMode="auto">
          <a:xfrm>
            <a:off x="1135063" y="24114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05479" name="Text Box 8"/>
          <p:cNvSpPr txBox="1">
            <a:spLocks noChangeArrowheads="1"/>
          </p:cNvSpPr>
          <p:nvPr>
            <p:custDataLst>
              <p:tags r:id="rId6"/>
            </p:custDataLst>
          </p:nvPr>
        </p:nvSpPr>
        <p:spPr bwMode="auto">
          <a:xfrm>
            <a:off x="609600" y="2868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5480" name="Text Box 9"/>
          <p:cNvSpPr txBox="1">
            <a:spLocks noChangeArrowheads="1"/>
          </p:cNvSpPr>
          <p:nvPr>
            <p:custDataLst>
              <p:tags r:id="rId7"/>
            </p:custDataLst>
          </p:nvPr>
        </p:nvSpPr>
        <p:spPr bwMode="auto">
          <a:xfrm>
            <a:off x="1133475"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5481" name="Text Box 10"/>
          <p:cNvSpPr txBox="1">
            <a:spLocks noChangeArrowheads="1"/>
          </p:cNvSpPr>
          <p:nvPr>
            <p:custDataLst>
              <p:tags r:id="rId8"/>
            </p:custDataLst>
          </p:nvPr>
        </p:nvSpPr>
        <p:spPr bwMode="auto">
          <a:xfrm>
            <a:off x="612775" y="3181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5482" name="Text Box 11"/>
          <p:cNvSpPr txBox="1">
            <a:spLocks noChangeArrowheads="1"/>
          </p:cNvSpPr>
          <p:nvPr>
            <p:custDataLst>
              <p:tags r:id="rId9"/>
            </p:custDataLst>
          </p:nvPr>
        </p:nvSpPr>
        <p:spPr bwMode="auto">
          <a:xfrm>
            <a:off x="1136650"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5483" name="Text Box 12"/>
          <p:cNvSpPr txBox="1">
            <a:spLocks noChangeArrowheads="1"/>
          </p:cNvSpPr>
          <p:nvPr>
            <p:custDataLst>
              <p:tags r:id="rId10"/>
            </p:custDataLst>
          </p:nvPr>
        </p:nvSpPr>
        <p:spPr bwMode="auto">
          <a:xfrm>
            <a:off x="609600" y="3506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5484" name="Text Box 13"/>
          <p:cNvSpPr txBox="1">
            <a:spLocks noChangeArrowheads="1"/>
          </p:cNvSpPr>
          <p:nvPr>
            <p:custDataLst>
              <p:tags r:id="rId11"/>
            </p:custDataLst>
          </p:nvPr>
        </p:nvSpPr>
        <p:spPr bwMode="auto">
          <a:xfrm>
            <a:off x="1133475"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5485" name="Text Box 14"/>
          <p:cNvSpPr txBox="1">
            <a:spLocks noChangeArrowheads="1"/>
          </p:cNvSpPr>
          <p:nvPr>
            <p:custDataLst>
              <p:tags r:id="rId12"/>
            </p:custDataLst>
          </p:nvPr>
        </p:nvSpPr>
        <p:spPr bwMode="auto">
          <a:xfrm>
            <a:off x="612775" y="3819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5486" name="Text Box 15"/>
          <p:cNvSpPr txBox="1">
            <a:spLocks noChangeArrowheads="1"/>
          </p:cNvSpPr>
          <p:nvPr>
            <p:custDataLst>
              <p:tags r:id="rId13"/>
            </p:custDataLst>
          </p:nvPr>
        </p:nvSpPr>
        <p:spPr bwMode="auto">
          <a:xfrm>
            <a:off x="1136650"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5487" name="Text Box 16"/>
          <p:cNvSpPr txBox="1">
            <a:spLocks noChangeArrowheads="1"/>
          </p:cNvSpPr>
          <p:nvPr>
            <p:custDataLst>
              <p:tags r:id="rId14"/>
            </p:custDataLst>
          </p:nvPr>
        </p:nvSpPr>
        <p:spPr bwMode="auto">
          <a:xfrm>
            <a:off x="1831975" y="24368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XOR</a:t>
            </a:r>
            <a:r>
              <a:rPr lang="en-US" b="1">
                <a:latin typeface="Courier New" pitchFamily="-106" charset="0"/>
              </a:rPr>
              <a:t>(x,y)</a:t>
            </a:r>
          </a:p>
        </p:txBody>
      </p:sp>
      <p:sp>
        <p:nvSpPr>
          <p:cNvPr id="105488" name="Text Box 17"/>
          <p:cNvSpPr txBox="1">
            <a:spLocks noChangeArrowheads="1"/>
          </p:cNvSpPr>
          <p:nvPr>
            <p:custDataLst>
              <p:tags r:id="rId15"/>
            </p:custDataLst>
          </p:nvPr>
        </p:nvSpPr>
        <p:spPr bwMode="auto">
          <a:xfrm>
            <a:off x="2317750"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5489" name="Text Box 18"/>
          <p:cNvSpPr txBox="1">
            <a:spLocks noChangeArrowheads="1"/>
          </p:cNvSpPr>
          <p:nvPr>
            <p:custDataLst>
              <p:tags r:id="rId16"/>
            </p:custDataLst>
          </p:nvPr>
        </p:nvSpPr>
        <p:spPr bwMode="auto">
          <a:xfrm>
            <a:off x="2320925"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5490" name="Text Box 19"/>
          <p:cNvSpPr txBox="1">
            <a:spLocks noChangeArrowheads="1"/>
          </p:cNvSpPr>
          <p:nvPr>
            <p:custDataLst>
              <p:tags r:id="rId17"/>
            </p:custDataLst>
          </p:nvPr>
        </p:nvSpPr>
        <p:spPr bwMode="auto">
          <a:xfrm>
            <a:off x="2317750"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5491" name="Text Box 20"/>
          <p:cNvSpPr txBox="1">
            <a:spLocks noChangeArrowheads="1"/>
          </p:cNvSpPr>
          <p:nvPr>
            <p:custDataLst>
              <p:tags r:id="rId18"/>
            </p:custDataLst>
          </p:nvPr>
        </p:nvSpPr>
        <p:spPr bwMode="auto">
          <a:xfrm>
            <a:off x="2320925"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5492" name="Rectangle 21"/>
          <p:cNvSpPr>
            <a:spLocks noChangeArrowheads="1"/>
          </p:cNvSpPr>
          <p:nvPr>
            <p:custDataLst>
              <p:tags r:id="rId19"/>
            </p:custDataLst>
          </p:nvPr>
        </p:nvSpPr>
        <p:spPr bwMode="auto">
          <a:xfrm>
            <a:off x="860425"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105493" name="Line 22"/>
          <p:cNvSpPr>
            <a:spLocks noChangeShapeType="1"/>
          </p:cNvSpPr>
          <p:nvPr>
            <p:custDataLst>
              <p:tags r:id="rId20"/>
            </p:custDataLst>
          </p:nvPr>
        </p:nvSpPr>
        <p:spPr bwMode="auto">
          <a:xfrm>
            <a:off x="688975" y="24907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494" name="Rectangle 23"/>
          <p:cNvSpPr>
            <a:spLocks noChangeArrowheads="1"/>
          </p:cNvSpPr>
          <p:nvPr>
            <p:custDataLst>
              <p:tags r:id="rId21"/>
            </p:custDataLst>
          </p:nvPr>
        </p:nvSpPr>
        <p:spPr bwMode="auto">
          <a:xfrm>
            <a:off x="2273300" y="2133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105495" name="Line 24"/>
          <p:cNvSpPr>
            <a:spLocks noChangeShapeType="1"/>
          </p:cNvSpPr>
          <p:nvPr>
            <p:custDataLst>
              <p:tags r:id="rId22"/>
            </p:custDataLst>
          </p:nvPr>
        </p:nvSpPr>
        <p:spPr bwMode="auto">
          <a:xfrm>
            <a:off x="2017713" y="24907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5496" name="Text Box 27"/>
          <p:cNvSpPr txBox="1">
            <a:spLocks noChangeArrowheads="1"/>
          </p:cNvSpPr>
          <p:nvPr>
            <p:custDataLst>
              <p:tags r:id="rId23"/>
            </p:custDataLst>
          </p:nvPr>
        </p:nvSpPr>
        <p:spPr bwMode="auto">
          <a:xfrm>
            <a:off x="4984750" y="1219200"/>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Build separate circuits for each </a:t>
            </a:r>
            <a:r>
              <a:rPr lang="en-US" sz="1800">
                <a:solidFill>
                  <a:srgbClr val="EB102C"/>
                </a:solidFill>
                <a:latin typeface="Comic Sans MS" pitchFamily="-106" charset="0"/>
              </a:rPr>
              <a:t>output-1</a:t>
            </a:r>
            <a:r>
              <a:rPr lang="en-US" sz="1800">
                <a:latin typeface="Comic Sans MS" pitchFamily="-106" charset="0"/>
              </a:rPr>
              <a:t> row using ANDs and NOTs</a:t>
            </a:r>
            <a:endParaRPr lang="en-US">
              <a:latin typeface="Comic Sans MS" pitchFamily="-106" charset="0"/>
            </a:endParaRPr>
          </a:p>
        </p:txBody>
      </p:sp>
      <p:sp>
        <p:nvSpPr>
          <p:cNvPr id="105497" name="Oval 28"/>
          <p:cNvSpPr>
            <a:spLocks noChangeArrowheads="1"/>
          </p:cNvSpPr>
          <p:nvPr>
            <p:custDataLst>
              <p:tags r:id="rId24"/>
            </p:custDataLst>
          </p:nvPr>
        </p:nvSpPr>
        <p:spPr bwMode="auto">
          <a:xfrm>
            <a:off x="4419600" y="1338263"/>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105498" name="Oval 30"/>
          <p:cNvSpPr>
            <a:spLocks noChangeArrowheads="1"/>
          </p:cNvSpPr>
          <p:nvPr>
            <p:custDataLst>
              <p:tags r:id="rId25"/>
            </p:custDataLst>
          </p:nvPr>
        </p:nvSpPr>
        <p:spPr bwMode="auto">
          <a:xfrm>
            <a:off x="255588" y="1333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105499" name="Rectangle 32"/>
          <p:cNvSpPr>
            <a:spLocks noChangeArrowheads="1"/>
          </p:cNvSpPr>
          <p:nvPr/>
        </p:nvSpPr>
        <p:spPr bwMode="auto">
          <a:xfrm>
            <a:off x="5624513" y="1808163"/>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pitchFamily="-106" charset="0"/>
              </a:rPr>
              <a:t>Combine them with OR.</a:t>
            </a:r>
            <a:endParaRPr lang="en-US" sz="1800"/>
          </a:p>
        </p:txBody>
      </p:sp>
      <p:grpSp>
        <p:nvGrpSpPr>
          <p:cNvPr id="105500" name="Group 41"/>
          <p:cNvGrpSpPr>
            <a:grpSpLocks/>
          </p:cNvGrpSpPr>
          <p:nvPr>
            <p:custDataLst>
              <p:tags r:id="rId26"/>
            </p:custDataLst>
          </p:nvPr>
        </p:nvGrpSpPr>
        <p:grpSpPr bwMode="auto">
          <a:xfrm rot="-5400000">
            <a:off x="4184650" y="4760913"/>
            <a:ext cx="620713" cy="896937"/>
            <a:chOff x="672" y="2544"/>
            <a:chExt cx="336" cy="399"/>
          </a:xfrm>
        </p:grpSpPr>
        <p:sp>
          <p:nvSpPr>
            <p:cNvPr id="105564" name="Freeform 42"/>
            <p:cNvSpPr>
              <a:spLocks/>
            </p:cNvSpPr>
            <p:nvPr>
              <p:custDataLst>
                <p:tags r:id="rId77"/>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5565" name="Arc 43"/>
            <p:cNvSpPr>
              <a:spLocks/>
            </p:cNvSpPr>
            <p:nvPr>
              <p:custDataLst>
                <p:tags r:id="rId78"/>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5566" name="Arc 44"/>
            <p:cNvSpPr>
              <a:spLocks/>
            </p:cNvSpPr>
            <p:nvPr>
              <p:custDataLst>
                <p:tags r:id="rId79"/>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5501" name="Line 45"/>
          <p:cNvSpPr>
            <a:spLocks noChangeShapeType="1"/>
          </p:cNvSpPr>
          <p:nvPr>
            <p:custDataLst>
              <p:tags r:id="rId27"/>
            </p:custDataLst>
          </p:nvPr>
        </p:nvSpPr>
        <p:spPr bwMode="auto">
          <a:xfrm rot="-5400000">
            <a:off x="3729038" y="50212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02" name="Line 46"/>
          <p:cNvSpPr>
            <a:spLocks noChangeShapeType="1"/>
          </p:cNvSpPr>
          <p:nvPr>
            <p:custDataLst>
              <p:tags r:id="rId28"/>
            </p:custDataLst>
          </p:nvPr>
        </p:nvSpPr>
        <p:spPr bwMode="auto">
          <a:xfrm rot="-5400000">
            <a:off x="3634582" y="4853781"/>
            <a:ext cx="0" cy="4270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5503" name="Line 47"/>
          <p:cNvSpPr>
            <a:spLocks noChangeShapeType="1"/>
          </p:cNvSpPr>
          <p:nvPr>
            <p:custDataLst>
              <p:tags r:id="rId29"/>
            </p:custDataLst>
          </p:nvPr>
        </p:nvSpPr>
        <p:spPr bwMode="auto">
          <a:xfrm rot="-5400000">
            <a:off x="5253038" y="49149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05504" name="Group 48"/>
          <p:cNvGrpSpPr>
            <a:grpSpLocks/>
          </p:cNvGrpSpPr>
          <p:nvPr>
            <p:custDataLst>
              <p:tags r:id="rId30"/>
            </p:custDataLst>
          </p:nvPr>
        </p:nvGrpSpPr>
        <p:grpSpPr bwMode="auto">
          <a:xfrm>
            <a:off x="5937250" y="5357813"/>
            <a:ext cx="2136775" cy="627062"/>
            <a:chOff x="3407" y="2584"/>
            <a:chExt cx="1346" cy="395"/>
          </a:xfrm>
        </p:grpSpPr>
        <p:sp>
          <p:nvSpPr>
            <p:cNvPr id="105554" name="Line 49"/>
            <p:cNvSpPr>
              <a:spLocks noChangeShapeType="1"/>
            </p:cNvSpPr>
            <p:nvPr>
              <p:custDataLst>
                <p:tags r:id="rId69"/>
              </p:custDataLst>
            </p:nvPr>
          </p:nvSpPr>
          <p:spPr bwMode="auto">
            <a:xfrm rot="-5400000">
              <a:off x="3636" y="2631"/>
              <a:ext cx="0" cy="45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5555" name="Line 50"/>
            <p:cNvSpPr>
              <a:spLocks noChangeShapeType="1"/>
            </p:cNvSpPr>
            <p:nvPr>
              <p:custDataLst>
                <p:tags r:id="rId70"/>
              </p:custDataLst>
            </p:nvPr>
          </p:nvSpPr>
          <p:spPr bwMode="auto">
            <a:xfrm rot="-5400000">
              <a:off x="3632" y="2465"/>
              <a:ext cx="0" cy="44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5556" name="Line 51"/>
            <p:cNvSpPr>
              <a:spLocks noChangeShapeType="1"/>
            </p:cNvSpPr>
            <p:nvPr>
              <p:custDataLst>
                <p:tags r:id="rId71"/>
              </p:custDataLst>
            </p:nvPr>
          </p:nvSpPr>
          <p:spPr bwMode="auto">
            <a:xfrm rot="-5400000">
              <a:off x="4561" y="2594"/>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05557" name="Group 52"/>
            <p:cNvGrpSpPr>
              <a:grpSpLocks/>
            </p:cNvGrpSpPr>
            <p:nvPr>
              <p:custDataLst>
                <p:tags r:id="rId72"/>
              </p:custDataLst>
            </p:nvPr>
          </p:nvGrpSpPr>
          <p:grpSpPr bwMode="auto">
            <a:xfrm>
              <a:off x="3771" y="2578"/>
              <a:ext cx="597" cy="394"/>
              <a:chOff x="4734" y="3053"/>
              <a:chExt cx="656" cy="491"/>
            </a:xfrm>
          </p:grpSpPr>
          <p:grpSp>
            <p:nvGrpSpPr>
              <p:cNvPr id="105558" name="Group 53"/>
              <p:cNvGrpSpPr>
                <a:grpSpLocks/>
              </p:cNvGrpSpPr>
              <p:nvPr/>
            </p:nvGrpSpPr>
            <p:grpSpPr bwMode="auto">
              <a:xfrm>
                <a:off x="4734" y="3053"/>
                <a:ext cx="648" cy="254"/>
                <a:chOff x="4734" y="3053"/>
                <a:chExt cx="648" cy="254"/>
              </a:xfrm>
            </p:grpSpPr>
            <p:sp>
              <p:nvSpPr>
                <p:cNvPr id="105562" name="Freeform 54"/>
                <p:cNvSpPr>
                  <a:spLocks/>
                </p:cNvSpPr>
                <p:nvPr>
                  <p:custDataLst>
                    <p:tags r:id="rId75"/>
                  </p:custDataLst>
                </p:nvPr>
              </p:nvSpPr>
              <p:spPr bwMode="auto">
                <a:xfrm>
                  <a:off x="4734" y="3053"/>
                  <a:ext cx="648" cy="254"/>
                </a:xfrm>
                <a:custGeom>
                  <a:avLst/>
                  <a:gdLst>
                    <a:gd name="T0" fmla="*/ 0 w 806"/>
                    <a:gd name="T1" fmla="*/ 0 h 254"/>
                    <a:gd name="T2" fmla="*/ 35 w 806"/>
                    <a:gd name="T3" fmla="*/ 30 h 254"/>
                    <a:gd name="T4" fmla="*/ 38 w 806"/>
                    <a:gd name="T5" fmla="*/ 47 h 254"/>
                    <a:gd name="T6" fmla="*/ 41 w 806"/>
                    <a:gd name="T7" fmla="*/ 65 h 254"/>
                    <a:gd name="T8" fmla="*/ 46 w 806"/>
                    <a:gd name="T9" fmla="*/ 94 h 254"/>
                    <a:gd name="T10" fmla="*/ 47 w 806"/>
                    <a:gd name="T11" fmla="*/ 112 h 254"/>
                    <a:gd name="T12" fmla="*/ 50 w 806"/>
                    <a:gd name="T13" fmla="*/ 124 h 254"/>
                    <a:gd name="T14" fmla="*/ 51 w 806"/>
                    <a:gd name="T15" fmla="*/ 159 h 254"/>
                    <a:gd name="T16" fmla="*/ 55 w 806"/>
                    <a:gd name="T17" fmla="*/ 188 h 254"/>
                    <a:gd name="T18" fmla="*/ 58 w 806"/>
                    <a:gd name="T19" fmla="*/ 235 h 254"/>
                    <a:gd name="T20" fmla="*/ 59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5563" name="Freeform 55"/>
                <p:cNvSpPr>
                  <a:spLocks/>
                </p:cNvSpPr>
                <p:nvPr>
                  <p:custDataLst>
                    <p:tags r:id="rId7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05559" name="Group 56"/>
              <p:cNvGrpSpPr>
                <a:grpSpLocks/>
              </p:cNvGrpSpPr>
              <p:nvPr/>
            </p:nvGrpSpPr>
            <p:grpSpPr bwMode="auto">
              <a:xfrm flipV="1">
                <a:off x="4742" y="3290"/>
                <a:ext cx="648" cy="254"/>
                <a:chOff x="4734" y="3053"/>
                <a:chExt cx="648" cy="254"/>
              </a:xfrm>
            </p:grpSpPr>
            <p:sp>
              <p:nvSpPr>
                <p:cNvPr id="105560" name="Freeform 57"/>
                <p:cNvSpPr>
                  <a:spLocks/>
                </p:cNvSpPr>
                <p:nvPr>
                  <p:custDataLst>
                    <p:tags r:id="rId73"/>
                  </p:custDataLst>
                </p:nvPr>
              </p:nvSpPr>
              <p:spPr bwMode="auto">
                <a:xfrm>
                  <a:off x="4734" y="3053"/>
                  <a:ext cx="648" cy="254"/>
                </a:xfrm>
                <a:custGeom>
                  <a:avLst/>
                  <a:gdLst>
                    <a:gd name="T0" fmla="*/ 0 w 806"/>
                    <a:gd name="T1" fmla="*/ 0 h 254"/>
                    <a:gd name="T2" fmla="*/ 35 w 806"/>
                    <a:gd name="T3" fmla="*/ 30 h 254"/>
                    <a:gd name="T4" fmla="*/ 38 w 806"/>
                    <a:gd name="T5" fmla="*/ 47 h 254"/>
                    <a:gd name="T6" fmla="*/ 41 w 806"/>
                    <a:gd name="T7" fmla="*/ 65 h 254"/>
                    <a:gd name="T8" fmla="*/ 46 w 806"/>
                    <a:gd name="T9" fmla="*/ 94 h 254"/>
                    <a:gd name="T10" fmla="*/ 47 w 806"/>
                    <a:gd name="T11" fmla="*/ 112 h 254"/>
                    <a:gd name="T12" fmla="*/ 50 w 806"/>
                    <a:gd name="T13" fmla="*/ 124 h 254"/>
                    <a:gd name="T14" fmla="*/ 51 w 806"/>
                    <a:gd name="T15" fmla="*/ 159 h 254"/>
                    <a:gd name="T16" fmla="*/ 55 w 806"/>
                    <a:gd name="T17" fmla="*/ 188 h 254"/>
                    <a:gd name="T18" fmla="*/ 58 w 806"/>
                    <a:gd name="T19" fmla="*/ 235 h 254"/>
                    <a:gd name="T20" fmla="*/ 59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5561" name="Freeform 58"/>
                <p:cNvSpPr>
                  <a:spLocks/>
                </p:cNvSpPr>
                <p:nvPr>
                  <p:custDataLst>
                    <p:tags r:id="rId7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grpSp>
        <p:nvGrpSpPr>
          <p:cNvPr id="105505" name="Group 59"/>
          <p:cNvGrpSpPr>
            <a:grpSpLocks/>
          </p:cNvGrpSpPr>
          <p:nvPr>
            <p:custDataLst>
              <p:tags r:id="rId31"/>
            </p:custDataLst>
          </p:nvPr>
        </p:nvGrpSpPr>
        <p:grpSpPr bwMode="auto">
          <a:xfrm rot="-5400000">
            <a:off x="4184651" y="5664200"/>
            <a:ext cx="620712" cy="896937"/>
            <a:chOff x="672" y="2544"/>
            <a:chExt cx="336" cy="399"/>
          </a:xfrm>
        </p:grpSpPr>
        <p:sp>
          <p:nvSpPr>
            <p:cNvPr id="105551" name="Freeform 60"/>
            <p:cNvSpPr>
              <a:spLocks/>
            </p:cNvSpPr>
            <p:nvPr>
              <p:custDataLst>
                <p:tags r:id="rId66"/>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5552" name="Arc 61"/>
            <p:cNvSpPr>
              <a:spLocks/>
            </p:cNvSpPr>
            <p:nvPr>
              <p:custDataLst>
                <p:tags r:id="rId67"/>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5553" name="Arc 62"/>
            <p:cNvSpPr>
              <a:spLocks/>
            </p:cNvSpPr>
            <p:nvPr>
              <p:custDataLst>
                <p:tags r:id="rId68"/>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5506" name="Line 63"/>
          <p:cNvSpPr>
            <a:spLocks noChangeShapeType="1"/>
          </p:cNvSpPr>
          <p:nvPr>
            <p:custDataLst>
              <p:tags r:id="rId32"/>
            </p:custDataLst>
          </p:nvPr>
        </p:nvSpPr>
        <p:spPr bwMode="auto">
          <a:xfrm rot="-5400000">
            <a:off x="3725863" y="565785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07" name="Line 64"/>
          <p:cNvSpPr>
            <a:spLocks noChangeShapeType="1"/>
          </p:cNvSpPr>
          <p:nvPr>
            <p:custDataLst>
              <p:tags r:id="rId33"/>
            </p:custDataLst>
          </p:nvPr>
        </p:nvSpPr>
        <p:spPr bwMode="auto">
          <a:xfrm rot="-5400000">
            <a:off x="5253038" y="58181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08" name="Text Box 65"/>
          <p:cNvSpPr txBox="1">
            <a:spLocks noChangeArrowheads="1"/>
          </p:cNvSpPr>
          <p:nvPr>
            <p:custDataLst>
              <p:tags r:id="rId34"/>
            </p:custDataLst>
          </p:nvPr>
        </p:nvSpPr>
        <p:spPr bwMode="auto">
          <a:xfrm>
            <a:off x="7696200" y="53340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output</a:t>
            </a:r>
          </a:p>
        </p:txBody>
      </p:sp>
      <p:sp>
        <p:nvSpPr>
          <p:cNvPr id="105509" name="Text Box 66"/>
          <p:cNvSpPr txBox="1">
            <a:spLocks noChangeArrowheads="1"/>
          </p:cNvSpPr>
          <p:nvPr>
            <p:custDataLst>
              <p:tags r:id="rId35"/>
            </p:custDataLst>
          </p:nvPr>
        </p:nvSpPr>
        <p:spPr bwMode="auto">
          <a:xfrm>
            <a:off x="1143000" y="472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input x</a:t>
            </a:r>
          </a:p>
        </p:txBody>
      </p:sp>
      <p:sp>
        <p:nvSpPr>
          <p:cNvPr id="105510" name="Text Box 67"/>
          <p:cNvSpPr txBox="1">
            <a:spLocks noChangeArrowheads="1"/>
          </p:cNvSpPr>
          <p:nvPr>
            <p:custDataLst>
              <p:tags r:id="rId36"/>
            </p:custDataLst>
          </p:nvPr>
        </p:nvSpPr>
        <p:spPr bwMode="auto">
          <a:xfrm>
            <a:off x="1143000" y="528955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input y</a:t>
            </a:r>
          </a:p>
        </p:txBody>
      </p:sp>
      <p:sp>
        <p:nvSpPr>
          <p:cNvPr id="105511" name="Line 69"/>
          <p:cNvSpPr>
            <a:spLocks noChangeShapeType="1"/>
          </p:cNvSpPr>
          <p:nvPr>
            <p:custDataLst>
              <p:tags r:id="rId37"/>
            </p:custDataLst>
          </p:nvPr>
        </p:nvSpPr>
        <p:spPr bwMode="auto">
          <a:xfrm rot="-5400000">
            <a:off x="3648075" y="6010275"/>
            <a:ext cx="0" cy="4508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5512" name="Line 87"/>
          <p:cNvSpPr>
            <a:spLocks noChangeShapeType="1"/>
          </p:cNvSpPr>
          <p:nvPr>
            <p:custDataLst>
              <p:tags r:id="rId38"/>
            </p:custDataLst>
          </p:nvPr>
        </p:nvSpPr>
        <p:spPr bwMode="auto">
          <a:xfrm flipV="1">
            <a:off x="5548313" y="5784850"/>
            <a:ext cx="400050" cy="3286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13" name="Line 88"/>
          <p:cNvSpPr>
            <a:spLocks noChangeShapeType="1"/>
          </p:cNvSpPr>
          <p:nvPr>
            <p:custDataLst>
              <p:tags r:id="rId39"/>
            </p:custDataLst>
          </p:nvPr>
        </p:nvSpPr>
        <p:spPr bwMode="auto">
          <a:xfrm>
            <a:off x="5548313" y="5218113"/>
            <a:ext cx="382587" cy="3032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14" name="Text Box 89"/>
          <p:cNvSpPr txBox="1">
            <a:spLocks noChangeArrowheads="1"/>
          </p:cNvSpPr>
          <p:nvPr>
            <p:custDataLst>
              <p:tags r:id="rId40"/>
            </p:custDataLst>
          </p:nvPr>
        </p:nvSpPr>
        <p:spPr bwMode="auto">
          <a:xfrm>
            <a:off x="4014788" y="504031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A008E3"/>
                </a:solidFill>
                <a:latin typeface="Arial" charset="0"/>
              </a:rPr>
              <a:t>AND</a:t>
            </a:r>
          </a:p>
        </p:txBody>
      </p:sp>
      <p:sp>
        <p:nvSpPr>
          <p:cNvPr id="105515" name="Line 90"/>
          <p:cNvSpPr>
            <a:spLocks noChangeShapeType="1"/>
          </p:cNvSpPr>
          <p:nvPr>
            <p:custDataLst>
              <p:tags r:id="rId41"/>
            </p:custDataLst>
          </p:nvPr>
        </p:nvSpPr>
        <p:spPr bwMode="auto">
          <a:xfrm>
            <a:off x="1236663" y="5064125"/>
            <a:ext cx="2185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5516" name="Line 91"/>
          <p:cNvSpPr>
            <a:spLocks noChangeShapeType="1"/>
          </p:cNvSpPr>
          <p:nvPr>
            <p:custDataLst>
              <p:tags r:id="rId42"/>
            </p:custDataLst>
          </p:nvPr>
        </p:nvSpPr>
        <p:spPr bwMode="auto">
          <a:xfrm>
            <a:off x="1246188" y="5329238"/>
            <a:ext cx="2209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17" name="Line 92"/>
          <p:cNvSpPr>
            <a:spLocks noChangeShapeType="1"/>
          </p:cNvSpPr>
          <p:nvPr>
            <p:custDataLst>
              <p:tags r:id="rId43"/>
            </p:custDataLst>
          </p:nvPr>
        </p:nvSpPr>
        <p:spPr bwMode="auto">
          <a:xfrm>
            <a:off x="2936875" y="5322888"/>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18" name="Line 93"/>
          <p:cNvSpPr>
            <a:spLocks noChangeShapeType="1"/>
          </p:cNvSpPr>
          <p:nvPr>
            <p:custDataLst>
              <p:tags r:id="rId44"/>
            </p:custDataLst>
          </p:nvPr>
        </p:nvSpPr>
        <p:spPr bwMode="auto">
          <a:xfrm>
            <a:off x="2928938" y="6232525"/>
            <a:ext cx="534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19" name="Line 94"/>
          <p:cNvSpPr>
            <a:spLocks noChangeShapeType="1"/>
          </p:cNvSpPr>
          <p:nvPr>
            <p:custDataLst>
              <p:tags r:id="rId45"/>
            </p:custDataLst>
          </p:nvPr>
        </p:nvSpPr>
        <p:spPr bwMode="auto">
          <a:xfrm>
            <a:off x="2641600" y="5059363"/>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20" name="Line 95"/>
          <p:cNvSpPr>
            <a:spLocks noChangeShapeType="1"/>
          </p:cNvSpPr>
          <p:nvPr>
            <p:custDataLst>
              <p:tags r:id="rId46"/>
            </p:custDataLst>
          </p:nvPr>
        </p:nvSpPr>
        <p:spPr bwMode="auto">
          <a:xfrm>
            <a:off x="2643188" y="5969000"/>
            <a:ext cx="8318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5521" name="Text Box 98"/>
          <p:cNvSpPr txBox="1">
            <a:spLocks noChangeArrowheads="1"/>
          </p:cNvSpPr>
          <p:nvPr>
            <p:custDataLst>
              <p:tags r:id="rId47"/>
            </p:custDataLst>
          </p:nvPr>
        </p:nvSpPr>
        <p:spPr bwMode="auto">
          <a:xfrm>
            <a:off x="4029075" y="59436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60CE3"/>
                </a:solidFill>
                <a:latin typeface="Arial" charset="0"/>
              </a:rPr>
              <a:t>AND</a:t>
            </a:r>
          </a:p>
        </p:txBody>
      </p:sp>
      <p:sp>
        <p:nvSpPr>
          <p:cNvPr id="105522" name="Text Box 99"/>
          <p:cNvSpPr txBox="1">
            <a:spLocks noChangeArrowheads="1"/>
          </p:cNvSpPr>
          <p:nvPr>
            <p:custDataLst>
              <p:tags r:id="rId48"/>
            </p:custDataLst>
          </p:nvPr>
        </p:nvSpPr>
        <p:spPr bwMode="auto">
          <a:xfrm>
            <a:off x="6561138" y="54832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Arial" charset="0"/>
              </a:rPr>
              <a:t>OR</a:t>
            </a:r>
          </a:p>
        </p:txBody>
      </p:sp>
      <p:sp>
        <p:nvSpPr>
          <p:cNvPr id="105523" name="Text Box 71"/>
          <p:cNvSpPr txBox="1">
            <a:spLocks noChangeArrowheads="1"/>
          </p:cNvSpPr>
          <p:nvPr>
            <p:custDataLst>
              <p:tags r:id="rId49"/>
            </p:custDataLst>
          </p:nvPr>
        </p:nvSpPr>
        <p:spPr bwMode="auto">
          <a:xfrm>
            <a:off x="7977188" y="2660650"/>
            <a:ext cx="728662"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90000"/>
              </a:lnSpc>
              <a:spcBef>
                <a:spcPct val="50000"/>
              </a:spcBef>
            </a:pPr>
            <a:r>
              <a:rPr lang="en-US" sz="900">
                <a:solidFill>
                  <a:srgbClr val="009900"/>
                </a:solidFill>
                <a:latin typeface="Comic Sans MS" pitchFamily="-106" charset="0"/>
              </a:rPr>
              <a:t>Or you can start here…</a:t>
            </a:r>
          </a:p>
        </p:txBody>
      </p:sp>
      <p:grpSp>
        <p:nvGrpSpPr>
          <p:cNvPr id="105524" name="Group 72"/>
          <p:cNvGrpSpPr>
            <a:grpSpLocks/>
          </p:cNvGrpSpPr>
          <p:nvPr>
            <p:custDataLst>
              <p:tags r:id="rId50"/>
            </p:custDataLst>
          </p:nvPr>
        </p:nvGrpSpPr>
        <p:grpSpPr bwMode="auto">
          <a:xfrm>
            <a:off x="8636000" y="2790825"/>
            <a:ext cx="333375" cy="417513"/>
            <a:chOff x="2928" y="1051"/>
            <a:chExt cx="840" cy="957"/>
          </a:xfrm>
        </p:grpSpPr>
        <p:sp>
          <p:nvSpPr>
            <p:cNvPr id="105538" name="Freeform 73"/>
            <p:cNvSpPr>
              <a:spLocks/>
            </p:cNvSpPr>
            <p:nvPr>
              <p:custDataLst>
                <p:tags r:id="rId53"/>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5539" name="Oval 74"/>
            <p:cNvSpPr>
              <a:spLocks noChangeArrowheads="1"/>
            </p:cNvSpPr>
            <p:nvPr>
              <p:custDataLst>
                <p:tags r:id="rId5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5540" name="Oval 75"/>
            <p:cNvSpPr>
              <a:spLocks noChangeArrowheads="1"/>
            </p:cNvSpPr>
            <p:nvPr>
              <p:custDataLst>
                <p:tags r:id="rId5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41" name="Oval 76"/>
            <p:cNvSpPr>
              <a:spLocks noChangeArrowheads="1"/>
            </p:cNvSpPr>
            <p:nvPr>
              <p:custDataLst>
                <p:tags r:id="rId5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42" name="Oval 77"/>
            <p:cNvSpPr>
              <a:spLocks noChangeArrowheads="1"/>
            </p:cNvSpPr>
            <p:nvPr>
              <p:custDataLst>
                <p:tags r:id="rId5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43" name="Oval 78"/>
            <p:cNvSpPr>
              <a:spLocks noChangeArrowheads="1"/>
            </p:cNvSpPr>
            <p:nvPr>
              <p:custDataLst>
                <p:tags r:id="rId5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44" name="Oval 79"/>
            <p:cNvSpPr>
              <a:spLocks noChangeArrowheads="1"/>
            </p:cNvSpPr>
            <p:nvPr>
              <p:custDataLst>
                <p:tags r:id="rId5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45" name="Oval 80"/>
            <p:cNvSpPr>
              <a:spLocks noChangeArrowheads="1"/>
            </p:cNvSpPr>
            <p:nvPr>
              <p:custDataLst>
                <p:tags r:id="rId6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46" name="AutoShape 81"/>
            <p:cNvSpPr>
              <a:spLocks noChangeArrowheads="1"/>
            </p:cNvSpPr>
            <p:nvPr>
              <p:custDataLst>
                <p:tags r:id="rId6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p>
              <a:endParaRPr lang="en-US"/>
            </a:p>
          </p:txBody>
        </p:sp>
        <p:sp>
          <p:nvSpPr>
            <p:cNvPr id="105547" name="Freeform 82"/>
            <p:cNvSpPr>
              <a:spLocks/>
            </p:cNvSpPr>
            <p:nvPr>
              <p:custDataLst>
                <p:tags r:id="rId6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5548" name="Freeform 83"/>
            <p:cNvSpPr>
              <a:spLocks/>
            </p:cNvSpPr>
            <p:nvPr>
              <p:custDataLst>
                <p:tags r:id="rId6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5549" name="Freeform 84"/>
            <p:cNvSpPr>
              <a:spLocks/>
            </p:cNvSpPr>
            <p:nvPr>
              <p:custDataLst>
                <p:tags r:id="rId6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5550" name="Freeform 85"/>
            <p:cNvSpPr>
              <a:spLocks/>
            </p:cNvSpPr>
            <p:nvPr>
              <p:custDataLst>
                <p:tags r:id="rId6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5525" name="Oval 86"/>
          <p:cNvSpPr>
            <a:spLocks noChangeArrowheads="1"/>
          </p:cNvSpPr>
          <p:nvPr/>
        </p:nvSpPr>
        <p:spPr bwMode="auto">
          <a:xfrm>
            <a:off x="3865563" y="4987925"/>
            <a:ext cx="152400" cy="152400"/>
          </a:xfrm>
          <a:prstGeom prst="ellipse">
            <a:avLst/>
          </a:prstGeom>
          <a:noFill/>
          <a:ln w="1905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5526" name="Oval 87"/>
          <p:cNvSpPr>
            <a:spLocks noChangeArrowheads="1"/>
          </p:cNvSpPr>
          <p:nvPr/>
        </p:nvSpPr>
        <p:spPr bwMode="auto">
          <a:xfrm>
            <a:off x="3878263" y="6170613"/>
            <a:ext cx="152400" cy="152400"/>
          </a:xfrm>
          <a:prstGeom prst="ellipse">
            <a:avLst/>
          </a:prstGeom>
          <a:noFill/>
          <a:ln w="19050">
            <a:solidFill>
              <a:srgbClr val="0E0CFB"/>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5527" name="Oval 88"/>
          <p:cNvSpPr>
            <a:spLocks noChangeArrowheads="1"/>
          </p:cNvSpPr>
          <p:nvPr/>
        </p:nvSpPr>
        <p:spPr bwMode="auto">
          <a:xfrm>
            <a:off x="2601913" y="5024438"/>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p>
        </p:txBody>
      </p:sp>
      <p:sp>
        <p:nvSpPr>
          <p:cNvPr id="105528" name="Oval 89"/>
          <p:cNvSpPr>
            <a:spLocks noChangeArrowheads="1"/>
          </p:cNvSpPr>
          <p:nvPr/>
        </p:nvSpPr>
        <p:spPr bwMode="auto">
          <a:xfrm>
            <a:off x="2890838" y="5287963"/>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p>
        </p:txBody>
      </p:sp>
      <p:sp>
        <p:nvSpPr>
          <p:cNvPr id="105529" name="Rectangle 90"/>
          <p:cNvSpPr>
            <a:spLocks noChangeArrowheads="1"/>
          </p:cNvSpPr>
          <p:nvPr/>
        </p:nvSpPr>
        <p:spPr bwMode="auto">
          <a:xfrm>
            <a:off x="688975" y="3241675"/>
            <a:ext cx="2058988"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5530" name="Rectangle 91"/>
          <p:cNvSpPr>
            <a:spLocks noChangeArrowheads="1"/>
          </p:cNvSpPr>
          <p:nvPr/>
        </p:nvSpPr>
        <p:spPr bwMode="auto">
          <a:xfrm>
            <a:off x="688975" y="3576638"/>
            <a:ext cx="2058988" cy="280987"/>
          </a:xfrm>
          <a:prstGeom prst="rect">
            <a:avLst/>
          </a:prstGeom>
          <a:noFill/>
          <a:ln w="19050">
            <a:solidFill>
              <a:srgbClr val="0E0CFB"/>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5531" name="AutoShape 92"/>
          <p:cNvSpPr>
            <a:spLocks noChangeArrowheads="1"/>
          </p:cNvSpPr>
          <p:nvPr/>
        </p:nvSpPr>
        <p:spPr bwMode="auto">
          <a:xfrm rot="-5400000" flipH="1" flipV="1">
            <a:off x="3250407" y="3894931"/>
            <a:ext cx="554038" cy="638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5532" name="AutoShape 93"/>
          <p:cNvSpPr>
            <a:spLocks noChangeArrowheads="1"/>
          </p:cNvSpPr>
          <p:nvPr/>
        </p:nvSpPr>
        <p:spPr bwMode="auto">
          <a:xfrm rot="2662030" flipH="1">
            <a:off x="8382000" y="4419600"/>
            <a:ext cx="554038" cy="5730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5533" name="Oval 136"/>
          <p:cNvSpPr>
            <a:spLocks noChangeArrowheads="1"/>
          </p:cNvSpPr>
          <p:nvPr>
            <p:custDataLst>
              <p:tags r:id="rId51"/>
            </p:custDataLst>
          </p:nvPr>
        </p:nvSpPr>
        <p:spPr bwMode="auto">
          <a:xfrm>
            <a:off x="8453438" y="3465513"/>
            <a:ext cx="541337"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3</a:t>
            </a:r>
          </a:p>
        </p:txBody>
      </p:sp>
      <p:sp>
        <p:nvSpPr>
          <p:cNvPr id="105534" name="Rectangle 33"/>
          <p:cNvSpPr>
            <a:spLocks noChangeArrowheads="1"/>
          </p:cNvSpPr>
          <p:nvPr/>
        </p:nvSpPr>
        <p:spPr bwMode="auto">
          <a:xfrm>
            <a:off x="6265863" y="3303588"/>
            <a:ext cx="16335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pitchFamily="-106" charset="0"/>
              </a:rPr>
              <a:t>"the formula"</a:t>
            </a:r>
            <a:endParaRPr lang="en-US" sz="1800"/>
          </a:p>
        </p:txBody>
      </p:sp>
      <p:sp>
        <p:nvSpPr>
          <p:cNvPr id="105535" name="Text Box 7"/>
          <p:cNvSpPr txBox="1">
            <a:spLocks noChangeArrowheads="1"/>
          </p:cNvSpPr>
          <p:nvPr>
            <p:custDataLst>
              <p:tags r:id="rId52"/>
            </p:custDataLst>
          </p:nvPr>
        </p:nvSpPr>
        <p:spPr bwMode="auto">
          <a:xfrm>
            <a:off x="5334000" y="3575050"/>
            <a:ext cx="3505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b="1">
                <a:latin typeface="Courier New" pitchFamily="-106" charset="0"/>
              </a:rPr>
              <a:t>xy + xy</a:t>
            </a:r>
          </a:p>
        </p:txBody>
      </p:sp>
      <p:cxnSp>
        <p:nvCxnSpPr>
          <p:cNvPr id="105536" name="Straight Connector 103"/>
          <p:cNvCxnSpPr>
            <a:cxnSpLocks noChangeShapeType="1"/>
          </p:cNvCxnSpPr>
          <p:nvPr/>
        </p:nvCxnSpPr>
        <p:spPr bwMode="auto">
          <a:xfrm>
            <a:off x="5969000" y="3803650"/>
            <a:ext cx="304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5537" name="Straight Connector 104"/>
          <p:cNvCxnSpPr>
            <a:cxnSpLocks noChangeShapeType="1"/>
          </p:cNvCxnSpPr>
          <p:nvPr/>
        </p:nvCxnSpPr>
        <p:spPr bwMode="auto">
          <a:xfrm>
            <a:off x="7899400" y="3803650"/>
            <a:ext cx="304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9"/>
          <p:cNvSpPr txBox="1">
            <a:spLocks noChangeArrowheads="1"/>
          </p:cNvSpPr>
          <p:nvPr>
            <p:custDataLst>
              <p:tags r:id="rId1"/>
            </p:custDataLst>
          </p:nvPr>
        </p:nvSpPr>
        <p:spPr bwMode="auto">
          <a:xfrm>
            <a:off x="614363" y="1346200"/>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Specify the </a:t>
            </a:r>
            <a:r>
              <a:rPr lang="en-US" sz="1800">
                <a:solidFill>
                  <a:srgbClr val="1E16E4"/>
                </a:solidFill>
                <a:latin typeface="Comic Sans MS" pitchFamily="-106" charset="0"/>
              </a:rPr>
              <a:t>Truth Table</a:t>
            </a:r>
            <a:r>
              <a:rPr lang="en-US" sz="1800">
                <a:latin typeface="Comic Sans MS" pitchFamily="-106" charset="0"/>
              </a:rPr>
              <a:t> defining the function</a:t>
            </a:r>
          </a:p>
        </p:txBody>
      </p:sp>
      <p:grpSp>
        <p:nvGrpSpPr>
          <p:cNvPr id="106499" name="Group 2"/>
          <p:cNvGrpSpPr>
            <a:grpSpLocks/>
          </p:cNvGrpSpPr>
          <p:nvPr>
            <p:custDataLst>
              <p:tags r:id="rId2"/>
            </p:custDataLst>
          </p:nvPr>
        </p:nvGrpSpPr>
        <p:grpSpPr bwMode="auto">
          <a:xfrm>
            <a:off x="423863" y="914400"/>
            <a:ext cx="8086725" cy="176213"/>
            <a:chOff x="295" y="1311"/>
            <a:chExt cx="5177" cy="114"/>
          </a:xfrm>
        </p:grpSpPr>
        <p:sp>
          <p:nvSpPr>
            <p:cNvPr id="106572" name="Rectangle 3"/>
            <p:cNvSpPr>
              <a:spLocks noChangeArrowheads="1"/>
            </p:cNvSpPr>
            <p:nvPr>
              <p:custDataLst>
                <p:tags r:id="rId6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6573" name="Rectangle 4"/>
            <p:cNvSpPr>
              <a:spLocks noChangeArrowheads="1"/>
            </p:cNvSpPr>
            <p:nvPr>
              <p:custDataLst>
                <p:tags r:id="rId6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6500"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latin typeface="Times New Roman" pitchFamily="-106" charset="0"/>
              </a:rPr>
              <a:t>"Rails"</a:t>
            </a:r>
          </a:p>
        </p:txBody>
      </p:sp>
      <p:sp>
        <p:nvSpPr>
          <p:cNvPr id="106501" name="Text Box 6"/>
          <p:cNvSpPr txBox="1">
            <a:spLocks noChangeArrowheads="1"/>
          </p:cNvSpPr>
          <p:nvPr>
            <p:custDataLst>
              <p:tags r:id="rId4"/>
            </p:custDataLst>
          </p:nvPr>
        </p:nvSpPr>
        <p:spPr bwMode="auto">
          <a:xfrm>
            <a:off x="611188" y="2411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06502" name="Text Box 7"/>
          <p:cNvSpPr txBox="1">
            <a:spLocks noChangeArrowheads="1"/>
          </p:cNvSpPr>
          <p:nvPr>
            <p:custDataLst>
              <p:tags r:id="rId5"/>
            </p:custDataLst>
          </p:nvPr>
        </p:nvSpPr>
        <p:spPr bwMode="auto">
          <a:xfrm>
            <a:off x="1135063" y="24114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06503" name="Text Box 8"/>
          <p:cNvSpPr txBox="1">
            <a:spLocks noChangeArrowheads="1"/>
          </p:cNvSpPr>
          <p:nvPr>
            <p:custDataLst>
              <p:tags r:id="rId6"/>
            </p:custDataLst>
          </p:nvPr>
        </p:nvSpPr>
        <p:spPr bwMode="auto">
          <a:xfrm>
            <a:off x="609600" y="2868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6504" name="Text Box 9"/>
          <p:cNvSpPr txBox="1">
            <a:spLocks noChangeArrowheads="1"/>
          </p:cNvSpPr>
          <p:nvPr>
            <p:custDataLst>
              <p:tags r:id="rId7"/>
            </p:custDataLst>
          </p:nvPr>
        </p:nvSpPr>
        <p:spPr bwMode="auto">
          <a:xfrm>
            <a:off x="1133475"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6505" name="Text Box 10"/>
          <p:cNvSpPr txBox="1">
            <a:spLocks noChangeArrowheads="1"/>
          </p:cNvSpPr>
          <p:nvPr>
            <p:custDataLst>
              <p:tags r:id="rId8"/>
            </p:custDataLst>
          </p:nvPr>
        </p:nvSpPr>
        <p:spPr bwMode="auto">
          <a:xfrm>
            <a:off x="612775" y="3181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6506" name="Text Box 11"/>
          <p:cNvSpPr txBox="1">
            <a:spLocks noChangeArrowheads="1"/>
          </p:cNvSpPr>
          <p:nvPr>
            <p:custDataLst>
              <p:tags r:id="rId9"/>
            </p:custDataLst>
          </p:nvPr>
        </p:nvSpPr>
        <p:spPr bwMode="auto">
          <a:xfrm>
            <a:off x="1136650"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6507" name="Text Box 12"/>
          <p:cNvSpPr txBox="1">
            <a:spLocks noChangeArrowheads="1"/>
          </p:cNvSpPr>
          <p:nvPr>
            <p:custDataLst>
              <p:tags r:id="rId10"/>
            </p:custDataLst>
          </p:nvPr>
        </p:nvSpPr>
        <p:spPr bwMode="auto">
          <a:xfrm>
            <a:off x="609600" y="3506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6508" name="Text Box 13"/>
          <p:cNvSpPr txBox="1">
            <a:spLocks noChangeArrowheads="1"/>
          </p:cNvSpPr>
          <p:nvPr>
            <p:custDataLst>
              <p:tags r:id="rId11"/>
            </p:custDataLst>
          </p:nvPr>
        </p:nvSpPr>
        <p:spPr bwMode="auto">
          <a:xfrm>
            <a:off x="1133475"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6509" name="Text Box 14"/>
          <p:cNvSpPr txBox="1">
            <a:spLocks noChangeArrowheads="1"/>
          </p:cNvSpPr>
          <p:nvPr>
            <p:custDataLst>
              <p:tags r:id="rId12"/>
            </p:custDataLst>
          </p:nvPr>
        </p:nvSpPr>
        <p:spPr bwMode="auto">
          <a:xfrm>
            <a:off x="612775" y="3819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6510" name="Text Box 15"/>
          <p:cNvSpPr txBox="1">
            <a:spLocks noChangeArrowheads="1"/>
          </p:cNvSpPr>
          <p:nvPr>
            <p:custDataLst>
              <p:tags r:id="rId13"/>
            </p:custDataLst>
          </p:nvPr>
        </p:nvSpPr>
        <p:spPr bwMode="auto">
          <a:xfrm>
            <a:off x="1136650"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6511" name="Text Box 16"/>
          <p:cNvSpPr txBox="1">
            <a:spLocks noChangeArrowheads="1"/>
          </p:cNvSpPr>
          <p:nvPr>
            <p:custDataLst>
              <p:tags r:id="rId14"/>
            </p:custDataLst>
          </p:nvPr>
        </p:nvSpPr>
        <p:spPr bwMode="auto">
          <a:xfrm>
            <a:off x="1831975" y="24368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XOR</a:t>
            </a:r>
            <a:r>
              <a:rPr lang="en-US" b="1">
                <a:latin typeface="Courier New" pitchFamily="-106" charset="0"/>
              </a:rPr>
              <a:t>(x,y)</a:t>
            </a:r>
          </a:p>
        </p:txBody>
      </p:sp>
      <p:sp>
        <p:nvSpPr>
          <p:cNvPr id="106512" name="Text Box 17"/>
          <p:cNvSpPr txBox="1">
            <a:spLocks noChangeArrowheads="1"/>
          </p:cNvSpPr>
          <p:nvPr>
            <p:custDataLst>
              <p:tags r:id="rId15"/>
            </p:custDataLst>
          </p:nvPr>
        </p:nvSpPr>
        <p:spPr bwMode="auto">
          <a:xfrm>
            <a:off x="2317750"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6513" name="Text Box 18"/>
          <p:cNvSpPr txBox="1">
            <a:spLocks noChangeArrowheads="1"/>
          </p:cNvSpPr>
          <p:nvPr>
            <p:custDataLst>
              <p:tags r:id="rId16"/>
            </p:custDataLst>
          </p:nvPr>
        </p:nvSpPr>
        <p:spPr bwMode="auto">
          <a:xfrm>
            <a:off x="2320925"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6514" name="Text Box 19"/>
          <p:cNvSpPr txBox="1">
            <a:spLocks noChangeArrowheads="1"/>
          </p:cNvSpPr>
          <p:nvPr>
            <p:custDataLst>
              <p:tags r:id="rId17"/>
            </p:custDataLst>
          </p:nvPr>
        </p:nvSpPr>
        <p:spPr bwMode="auto">
          <a:xfrm>
            <a:off x="2317750"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6515" name="Text Box 20"/>
          <p:cNvSpPr txBox="1">
            <a:spLocks noChangeArrowheads="1"/>
          </p:cNvSpPr>
          <p:nvPr>
            <p:custDataLst>
              <p:tags r:id="rId18"/>
            </p:custDataLst>
          </p:nvPr>
        </p:nvSpPr>
        <p:spPr bwMode="auto">
          <a:xfrm>
            <a:off x="2320925"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6516" name="Rectangle 21"/>
          <p:cNvSpPr>
            <a:spLocks noChangeArrowheads="1"/>
          </p:cNvSpPr>
          <p:nvPr>
            <p:custDataLst>
              <p:tags r:id="rId19"/>
            </p:custDataLst>
          </p:nvPr>
        </p:nvSpPr>
        <p:spPr bwMode="auto">
          <a:xfrm>
            <a:off x="860425"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106517" name="Line 22"/>
          <p:cNvSpPr>
            <a:spLocks noChangeShapeType="1"/>
          </p:cNvSpPr>
          <p:nvPr>
            <p:custDataLst>
              <p:tags r:id="rId20"/>
            </p:custDataLst>
          </p:nvPr>
        </p:nvSpPr>
        <p:spPr bwMode="auto">
          <a:xfrm>
            <a:off x="688975" y="24907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6518" name="Rectangle 23"/>
          <p:cNvSpPr>
            <a:spLocks noChangeArrowheads="1"/>
          </p:cNvSpPr>
          <p:nvPr>
            <p:custDataLst>
              <p:tags r:id="rId21"/>
            </p:custDataLst>
          </p:nvPr>
        </p:nvSpPr>
        <p:spPr bwMode="auto">
          <a:xfrm>
            <a:off x="2273300" y="2133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106519" name="Line 24"/>
          <p:cNvSpPr>
            <a:spLocks noChangeShapeType="1"/>
          </p:cNvSpPr>
          <p:nvPr>
            <p:custDataLst>
              <p:tags r:id="rId22"/>
            </p:custDataLst>
          </p:nvPr>
        </p:nvSpPr>
        <p:spPr bwMode="auto">
          <a:xfrm>
            <a:off x="2017713" y="24907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6520" name="Text Box 27"/>
          <p:cNvSpPr txBox="1">
            <a:spLocks noChangeArrowheads="1"/>
          </p:cNvSpPr>
          <p:nvPr>
            <p:custDataLst>
              <p:tags r:id="rId23"/>
            </p:custDataLst>
          </p:nvPr>
        </p:nvSpPr>
        <p:spPr bwMode="auto">
          <a:xfrm>
            <a:off x="4984750" y="1219200"/>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Build separate circuits for each </a:t>
            </a:r>
            <a:r>
              <a:rPr lang="en-US" sz="1800">
                <a:solidFill>
                  <a:srgbClr val="EB102C"/>
                </a:solidFill>
                <a:latin typeface="Comic Sans MS" pitchFamily="-106" charset="0"/>
              </a:rPr>
              <a:t>output-1</a:t>
            </a:r>
            <a:r>
              <a:rPr lang="en-US" sz="1800">
                <a:latin typeface="Comic Sans MS" pitchFamily="-106" charset="0"/>
              </a:rPr>
              <a:t> row using ANDs and NOTs</a:t>
            </a:r>
            <a:endParaRPr lang="en-US">
              <a:latin typeface="Comic Sans MS" pitchFamily="-106" charset="0"/>
            </a:endParaRPr>
          </a:p>
        </p:txBody>
      </p:sp>
      <p:sp>
        <p:nvSpPr>
          <p:cNvPr id="106521" name="Oval 28"/>
          <p:cNvSpPr>
            <a:spLocks noChangeArrowheads="1"/>
          </p:cNvSpPr>
          <p:nvPr>
            <p:custDataLst>
              <p:tags r:id="rId24"/>
            </p:custDataLst>
          </p:nvPr>
        </p:nvSpPr>
        <p:spPr bwMode="auto">
          <a:xfrm>
            <a:off x="4419600" y="1338263"/>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106522" name="Oval 30"/>
          <p:cNvSpPr>
            <a:spLocks noChangeArrowheads="1"/>
          </p:cNvSpPr>
          <p:nvPr>
            <p:custDataLst>
              <p:tags r:id="rId25"/>
            </p:custDataLst>
          </p:nvPr>
        </p:nvSpPr>
        <p:spPr bwMode="auto">
          <a:xfrm>
            <a:off x="255588" y="1333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106523" name="Rectangle 32"/>
          <p:cNvSpPr>
            <a:spLocks noChangeArrowheads="1"/>
          </p:cNvSpPr>
          <p:nvPr/>
        </p:nvSpPr>
        <p:spPr bwMode="auto">
          <a:xfrm>
            <a:off x="5624513" y="1808163"/>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pitchFamily="-106" charset="0"/>
              </a:rPr>
              <a:t>Combine them with OR.</a:t>
            </a:r>
            <a:endParaRPr lang="en-US" sz="1800"/>
          </a:p>
        </p:txBody>
      </p:sp>
      <p:grpSp>
        <p:nvGrpSpPr>
          <p:cNvPr id="106524" name="Group 41"/>
          <p:cNvGrpSpPr>
            <a:grpSpLocks/>
          </p:cNvGrpSpPr>
          <p:nvPr>
            <p:custDataLst>
              <p:tags r:id="rId26"/>
            </p:custDataLst>
          </p:nvPr>
        </p:nvGrpSpPr>
        <p:grpSpPr bwMode="auto">
          <a:xfrm rot="-5400000">
            <a:off x="6438900" y="3167063"/>
            <a:ext cx="620713" cy="896937"/>
            <a:chOff x="672" y="2544"/>
            <a:chExt cx="336" cy="399"/>
          </a:xfrm>
        </p:grpSpPr>
        <p:sp>
          <p:nvSpPr>
            <p:cNvPr id="106569" name="Freeform 42"/>
            <p:cNvSpPr>
              <a:spLocks/>
            </p:cNvSpPr>
            <p:nvPr>
              <p:custDataLst>
                <p:tags r:id="rId58"/>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6570" name="Arc 43"/>
            <p:cNvSpPr>
              <a:spLocks/>
            </p:cNvSpPr>
            <p:nvPr>
              <p:custDataLst>
                <p:tags r:id="rId59"/>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6571" name="Arc 44"/>
            <p:cNvSpPr>
              <a:spLocks/>
            </p:cNvSpPr>
            <p:nvPr>
              <p:custDataLst>
                <p:tags r:id="rId60"/>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grpSp>
        <p:nvGrpSpPr>
          <p:cNvPr id="106525" name="Group 59"/>
          <p:cNvGrpSpPr>
            <a:grpSpLocks/>
          </p:cNvGrpSpPr>
          <p:nvPr>
            <p:custDataLst>
              <p:tags r:id="rId27"/>
            </p:custDataLst>
          </p:nvPr>
        </p:nvGrpSpPr>
        <p:grpSpPr bwMode="auto">
          <a:xfrm rot="-5400000">
            <a:off x="6438901" y="4070350"/>
            <a:ext cx="620712" cy="896937"/>
            <a:chOff x="672" y="2544"/>
            <a:chExt cx="336" cy="399"/>
          </a:xfrm>
        </p:grpSpPr>
        <p:sp>
          <p:nvSpPr>
            <p:cNvPr id="106566" name="Freeform 60"/>
            <p:cNvSpPr>
              <a:spLocks/>
            </p:cNvSpPr>
            <p:nvPr>
              <p:custDataLst>
                <p:tags r:id="rId55"/>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6567" name="Arc 61"/>
            <p:cNvSpPr>
              <a:spLocks/>
            </p:cNvSpPr>
            <p:nvPr>
              <p:custDataLst>
                <p:tags r:id="rId56"/>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6568" name="Arc 62"/>
            <p:cNvSpPr>
              <a:spLocks/>
            </p:cNvSpPr>
            <p:nvPr>
              <p:custDataLst>
                <p:tags r:id="rId57"/>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6526" name="Text Box 89"/>
          <p:cNvSpPr txBox="1">
            <a:spLocks noChangeArrowheads="1"/>
          </p:cNvSpPr>
          <p:nvPr>
            <p:custDataLst>
              <p:tags r:id="rId28"/>
            </p:custDataLst>
          </p:nvPr>
        </p:nvSpPr>
        <p:spPr bwMode="auto">
          <a:xfrm>
            <a:off x="6269038" y="344646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A008E3"/>
                </a:solidFill>
                <a:latin typeface="Arial" charset="0"/>
              </a:rPr>
              <a:t>AND</a:t>
            </a:r>
          </a:p>
        </p:txBody>
      </p:sp>
      <p:sp>
        <p:nvSpPr>
          <p:cNvPr id="106527" name="Text Box 98"/>
          <p:cNvSpPr txBox="1">
            <a:spLocks noChangeArrowheads="1"/>
          </p:cNvSpPr>
          <p:nvPr>
            <p:custDataLst>
              <p:tags r:id="rId29"/>
            </p:custDataLst>
          </p:nvPr>
        </p:nvSpPr>
        <p:spPr bwMode="auto">
          <a:xfrm>
            <a:off x="6283325" y="43497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60CE3"/>
                </a:solidFill>
                <a:latin typeface="Arial" charset="0"/>
              </a:rPr>
              <a:t>AND</a:t>
            </a:r>
          </a:p>
        </p:txBody>
      </p:sp>
      <p:sp>
        <p:nvSpPr>
          <p:cNvPr id="106528" name="Text Box 99"/>
          <p:cNvSpPr txBox="1">
            <a:spLocks noChangeArrowheads="1"/>
          </p:cNvSpPr>
          <p:nvPr>
            <p:custDataLst>
              <p:tags r:id="rId30"/>
            </p:custDataLst>
          </p:nvPr>
        </p:nvSpPr>
        <p:spPr bwMode="auto">
          <a:xfrm>
            <a:off x="7847013" y="3881438"/>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Arial" charset="0"/>
              </a:rPr>
              <a:t>OR</a:t>
            </a:r>
          </a:p>
        </p:txBody>
      </p:sp>
      <p:sp>
        <p:nvSpPr>
          <p:cNvPr id="106529" name="Rectangle 88"/>
          <p:cNvSpPr>
            <a:spLocks noChangeArrowheads="1"/>
          </p:cNvSpPr>
          <p:nvPr/>
        </p:nvSpPr>
        <p:spPr bwMode="auto">
          <a:xfrm>
            <a:off x="688975" y="3241675"/>
            <a:ext cx="2058988"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6530" name="Rectangle 89"/>
          <p:cNvSpPr>
            <a:spLocks noChangeArrowheads="1"/>
          </p:cNvSpPr>
          <p:nvPr/>
        </p:nvSpPr>
        <p:spPr bwMode="auto">
          <a:xfrm>
            <a:off x="688975" y="3576638"/>
            <a:ext cx="2058988" cy="280987"/>
          </a:xfrm>
          <a:prstGeom prst="rect">
            <a:avLst/>
          </a:prstGeom>
          <a:noFill/>
          <a:ln w="19050">
            <a:solidFill>
              <a:srgbClr val="0E0CFB"/>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6531" name="AutoShape 90"/>
          <p:cNvSpPr>
            <a:spLocks noChangeArrowheads="1"/>
          </p:cNvSpPr>
          <p:nvPr/>
        </p:nvSpPr>
        <p:spPr bwMode="auto">
          <a:xfrm rot="-5400000" flipH="1" flipV="1">
            <a:off x="3250407" y="3894931"/>
            <a:ext cx="554038" cy="638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6532" name="Line 97"/>
          <p:cNvSpPr>
            <a:spLocks noChangeShapeType="1"/>
          </p:cNvSpPr>
          <p:nvPr>
            <p:custDataLst>
              <p:tags r:id="rId31"/>
            </p:custDataLst>
          </p:nvPr>
        </p:nvSpPr>
        <p:spPr bwMode="auto">
          <a:xfrm>
            <a:off x="4230688" y="2590800"/>
            <a:ext cx="0" cy="198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6533" name="Line 98"/>
          <p:cNvSpPr>
            <a:spLocks noChangeShapeType="1"/>
          </p:cNvSpPr>
          <p:nvPr>
            <p:custDataLst>
              <p:tags r:id="rId32"/>
            </p:custDataLst>
          </p:nvPr>
        </p:nvSpPr>
        <p:spPr bwMode="auto">
          <a:xfrm>
            <a:off x="4627563" y="2971800"/>
            <a:ext cx="0" cy="198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6534" name="Line 99"/>
          <p:cNvSpPr>
            <a:spLocks noChangeShapeType="1"/>
          </p:cNvSpPr>
          <p:nvPr>
            <p:custDataLst>
              <p:tags r:id="rId33"/>
            </p:custDataLst>
          </p:nvPr>
        </p:nvSpPr>
        <p:spPr bwMode="auto">
          <a:xfrm>
            <a:off x="5137150" y="2590800"/>
            <a:ext cx="0" cy="198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6535" name="Line 100"/>
          <p:cNvSpPr>
            <a:spLocks noChangeShapeType="1"/>
          </p:cNvSpPr>
          <p:nvPr>
            <p:custDataLst>
              <p:tags r:id="rId34"/>
            </p:custDataLst>
          </p:nvPr>
        </p:nvSpPr>
        <p:spPr bwMode="auto">
          <a:xfrm>
            <a:off x="5594350" y="3048000"/>
            <a:ext cx="0" cy="198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6536" name="Text Box 101"/>
          <p:cNvSpPr txBox="1">
            <a:spLocks noChangeArrowheads="1"/>
          </p:cNvSpPr>
          <p:nvPr>
            <p:custDataLst>
              <p:tags r:id="rId35"/>
            </p:custDataLst>
          </p:nvPr>
        </p:nvSpPr>
        <p:spPr bwMode="auto">
          <a:xfrm>
            <a:off x="3962400" y="2286000"/>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latin typeface="Courier New" pitchFamily="-106" charset="0"/>
              </a:rPr>
              <a:t>x</a:t>
            </a:r>
          </a:p>
        </p:txBody>
      </p:sp>
      <p:sp>
        <p:nvSpPr>
          <p:cNvPr id="106537" name="Text Box 102"/>
          <p:cNvSpPr txBox="1">
            <a:spLocks noChangeArrowheads="1"/>
          </p:cNvSpPr>
          <p:nvPr>
            <p:custDataLst>
              <p:tags r:id="rId36"/>
            </p:custDataLst>
          </p:nvPr>
        </p:nvSpPr>
        <p:spPr bwMode="auto">
          <a:xfrm>
            <a:off x="4359275" y="2724150"/>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latin typeface="Courier New" pitchFamily="-106" charset="0"/>
              </a:rPr>
              <a:t>x</a:t>
            </a:r>
          </a:p>
        </p:txBody>
      </p:sp>
      <p:sp>
        <p:nvSpPr>
          <p:cNvPr id="106538" name="Text Box 103"/>
          <p:cNvSpPr txBox="1">
            <a:spLocks noChangeArrowheads="1"/>
          </p:cNvSpPr>
          <p:nvPr>
            <p:custDataLst>
              <p:tags r:id="rId37"/>
            </p:custDataLst>
          </p:nvPr>
        </p:nvSpPr>
        <p:spPr bwMode="auto">
          <a:xfrm>
            <a:off x="4867275" y="2286000"/>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latin typeface="Courier New" pitchFamily="-106" charset="0"/>
              </a:rPr>
              <a:t>y</a:t>
            </a:r>
          </a:p>
        </p:txBody>
      </p:sp>
      <p:sp>
        <p:nvSpPr>
          <p:cNvPr id="106539" name="Line 104"/>
          <p:cNvSpPr>
            <a:spLocks noChangeShapeType="1"/>
          </p:cNvSpPr>
          <p:nvPr>
            <p:custDataLst>
              <p:tags r:id="rId38"/>
            </p:custDataLst>
          </p:nvPr>
        </p:nvSpPr>
        <p:spPr bwMode="auto">
          <a:xfrm>
            <a:off x="4575175" y="2811463"/>
            <a:ext cx="117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6540" name="Line 105"/>
          <p:cNvSpPr>
            <a:spLocks noChangeShapeType="1"/>
          </p:cNvSpPr>
          <p:nvPr>
            <p:custDataLst>
              <p:tags r:id="rId39"/>
            </p:custDataLst>
          </p:nvPr>
        </p:nvSpPr>
        <p:spPr bwMode="auto">
          <a:xfrm>
            <a:off x="5537200" y="2843213"/>
            <a:ext cx="117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6541" name="Text Box 106"/>
          <p:cNvSpPr txBox="1">
            <a:spLocks noChangeArrowheads="1"/>
          </p:cNvSpPr>
          <p:nvPr>
            <p:custDataLst>
              <p:tags r:id="rId40"/>
            </p:custDataLst>
          </p:nvPr>
        </p:nvSpPr>
        <p:spPr bwMode="auto">
          <a:xfrm>
            <a:off x="5324475" y="2751138"/>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latin typeface="Courier New" pitchFamily="-106" charset="0"/>
              </a:rPr>
              <a:t>y</a:t>
            </a:r>
          </a:p>
        </p:txBody>
      </p:sp>
      <p:sp>
        <p:nvSpPr>
          <p:cNvPr id="106542" name="Freeform 107"/>
          <p:cNvSpPr>
            <a:spLocks/>
          </p:cNvSpPr>
          <p:nvPr/>
        </p:nvSpPr>
        <p:spPr bwMode="auto">
          <a:xfrm>
            <a:off x="7242175" y="3625850"/>
            <a:ext cx="639763" cy="357188"/>
          </a:xfrm>
          <a:custGeom>
            <a:avLst/>
            <a:gdLst>
              <a:gd name="T0" fmla="*/ 0 w 403"/>
              <a:gd name="T1" fmla="*/ 0 h 225"/>
              <a:gd name="T2" fmla="*/ 2147483647 w 403"/>
              <a:gd name="T3" fmla="*/ 2147483647 h 225"/>
              <a:gd name="T4" fmla="*/ 2147483647 w 403"/>
              <a:gd name="T5" fmla="*/ 2147483647 h 225"/>
              <a:gd name="T6" fmla="*/ 2147483647 w 403"/>
              <a:gd name="T7" fmla="*/ 2147483647 h 225"/>
              <a:gd name="T8" fmla="*/ 2147483647 w 403"/>
              <a:gd name="T9" fmla="*/ 2147483647 h 225"/>
              <a:gd name="T10" fmla="*/ 2147483647 w 403"/>
              <a:gd name="T11" fmla="*/ 2147483647 h 225"/>
              <a:gd name="T12" fmla="*/ 2147483647 w 403"/>
              <a:gd name="T13" fmla="*/ 2147483647 h 225"/>
              <a:gd name="T14" fmla="*/ 2147483647 w 403"/>
              <a:gd name="T15" fmla="*/ 2147483647 h 225"/>
              <a:gd name="T16" fmla="*/ 0 60000 65536"/>
              <a:gd name="T17" fmla="*/ 0 60000 65536"/>
              <a:gd name="T18" fmla="*/ 0 60000 65536"/>
              <a:gd name="T19" fmla="*/ 0 60000 65536"/>
              <a:gd name="T20" fmla="*/ 0 60000 65536"/>
              <a:gd name="T21" fmla="*/ 0 60000 65536"/>
              <a:gd name="T22" fmla="*/ 0 60000 65536"/>
              <a:gd name="T23" fmla="*/ 0 60000 65536"/>
              <a:gd name="T24" fmla="*/ 0 w 403"/>
              <a:gd name="T25" fmla="*/ 0 h 225"/>
              <a:gd name="T26" fmla="*/ 403 w 403"/>
              <a:gd name="T27" fmla="*/ 225 h 2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3" h="225">
                <a:moveTo>
                  <a:pt x="0" y="0"/>
                </a:moveTo>
                <a:cubicBezTo>
                  <a:pt x="45" y="1"/>
                  <a:pt x="90" y="1"/>
                  <a:pt x="136" y="4"/>
                </a:cubicBezTo>
                <a:cubicBezTo>
                  <a:pt x="161" y="5"/>
                  <a:pt x="209" y="24"/>
                  <a:pt x="209" y="24"/>
                </a:cubicBezTo>
                <a:cubicBezTo>
                  <a:pt x="224" y="34"/>
                  <a:pt x="241" y="38"/>
                  <a:pt x="257" y="48"/>
                </a:cubicBezTo>
                <a:cubicBezTo>
                  <a:pt x="267" y="53"/>
                  <a:pt x="286" y="68"/>
                  <a:pt x="286" y="68"/>
                </a:cubicBezTo>
                <a:cubicBezTo>
                  <a:pt x="292" y="85"/>
                  <a:pt x="305" y="95"/>
                  <a:pt x="316" y="111"/>
                </a:cubicBezTo>
                <a:cubicBezTo>
                  <a:pt x="317" y="125"/>
                  <a:pt x="323" y="193"/>
                  <a:pt x="335" y="208"/>
                </a:cubicBezTo>
                <a:cubicBezTo>
                  <a:pt x="349" y="225"/>
                  <a:pt x="403" y="223"/>
                  <a:pt x="403" y="22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6543" name="Freeform 108"/>
          <p:cNvSpPr>
            <a:spLocks/>
          </p:cNvSpPr>
          <p:nvPr/>
        </p:nvSpPr>
        <p:spPr bwMode="auto">
          <a:xfrm flipV="1">
            <a:off x="7227888" y="4173538"/>
            <a:ext cx="639762" cy="357187"/>
          </a:xfrm>
          <a:custGeom>
            <a:avLst/>
            <a:gdLst>
              <a:gd name="T0" fmla="*/ 0 w 403"/>
              <a:gd name="T1" fmla="*/ 0 h 225"/>
              <a:gd name="T2" fmla="*/ 2147483647 w 403"/>
              <a:gd name="T3" fmla="*/ 2147483647 h 225"/>
              <a:gd name="T4" fmla="*/ 2147483647 w 403"/>
              <a:gd name="T5" fmla="*/ 2147483647 h 225"/>
              <a:gd name="T6" fmla="*/ 2147483647 w 403"/>
              <a:gd name="T7" fmla="*/ 2147483647 h 225"/>
              <a:gd name="T8" fmla="*/ 2147483647 w 403"/>
              <a:gd name="T9" fmla="*/ 2147483647 h 225"/>
              <a:gd name="T10" fmla="*/ 2147483647 w 403"/>
              <a:gd name="T11" fmla="*/ 2147483647 h 225"/>
              <a:gd name="T12" fmla="*/ 2147483647 w 403"/>
              <a:gd name="T13" fmla="*/ 2147483647 h 225"/>
              <a:gd name="T14" fmla="*/ 2147483647 w 403"/>
              <a:gd name="T15" fmla="*/ 2147483647 h 225"/>
              <a:gd name="T16" fmla="*/ 0 60000 65536"/>
              <a:gd name="T17" fmla="*/ 0 60000 65536"/>
              <a:gd name="T18" fmla="*/ 0 60000 65536"/>
              <a:gd name="T19" fmla="*/ 0 60000 65536"/>
              <a:gd name="T20" fmla="*/ 0 60000 65536"/>
              <a:gd name="T21" fmla="*/ 0 60000 65536"/>
              <a:gd name="T22" fmla="*/ 0 60000 65536"/>
              <a:gd name="T23" fmla="*/ 0 60000 65536"/>
              <a:gd name="T24" fmla="*/ 0 w 403"/>
              <a:gd name="T25" fmla="*/ 0 h 225"/>
              <a:gd name="T26" fmla="*/ 403 w 403"/>
              <a:gd name="T27" fmla="*/ 225 h 2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3" h="225">
                <a:moveTo>
                  <a:pt x="0" y="0"/>
                </a:moveTo>
                <a:cubicBezTo>
                  <a:pt x="45" y="1"/>
                  <a:pt x="90" y="1"/>
                  <a:pt x="136" y="4"/>
                </a:cubicBezTo>
                <a:cubicBezTo>
                  <a:pt x="161" y="5"/>
                  <a:pt x="209" y="24"/>
                  <a:pt x="209" y="24"/>
                </a:cubicBezTo>
                <a:cubicBezTo>
                  <a:pt x="224" y="34"/>
                  <a:pt x="241" y="38"/>
                  <a:pt x="257" y="48"/>
                </a:cubicBezTo>
                <a:cubicBezTo>
                  <a:pt x="267" y="53"/>
                  <a:pt x="286" y="68"/>
                  <a:pt x="286" y="68"/>
                </a:cubicBezTo>
                <a:cubicBezTo>
                  <a:pt x="292" y="85"/>
                  <a:pt x="305" y="95"/>
                  <a:pt x="316" y="111"/>
                </a:cubicBezTo>
                <a:cubicBezTo>
                  <a:pt x="317" y="125"/>
                  <a:pt x="323" y="193"/>
                  <a:pt x="335" y="208"/>
                </a:cubicBezTo>
                <a:cubicBezTo>
                  <a:pt x="349" y="225"/>
                  <a:pt x="403" y="223"/>
                  <a:pt x="403" y="22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6544" name="Line 51"/>
          <p:cNvSpPr>
            <a:spLocks noChangeShapeType="1"/>
          </p:cNvSpPr>
          <p:nvPr>
            <p:custDataLst>
              <p:tags r:id="rId41"/>
            </p:custDataLst>
          </p:nvPr>
        </p:nvSpPr>
        <p:spPr bwMode="auto">
          <a:xfrm rot="-5400000">
            <a:off x="8845550" y="3919538"/>
            <a:ext cx="0" cy="2857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06545" name="Group 52"/>
          <p:cNvGrpSpPr>
            <a:grpSpLocks/>
          </p:cNvGrpSpPr>
          <p:nvPr>
            <p:custDataLst>
              <p:tags r:id="rId42"/>
            </p:custDataLst>
          </p:nvPr>
        </p:nvGrpSpPr>
        <p:grpSpPr bwMode="auto">
          <a:xfrm>
            <a:off x="7781925" y="3748088"/>
            <a:ext cx="947738" cy="625475"/>
            <a:chOff x="4734" y="3053"/>
            <a:chExt cx="656" cy="491"/>
          </a:xfrm>
        </p:grpSpPr>
        <p:grpSp>
          <p:nvGrpSpPr>
            <p:cNvPr id="106560" name="Group 53"/>
            <p:cNvGrpSpPr>
              <a:grpSpLocks/>
            </p:cNvGrpSpPr>
            <p:nvPr/>
          </p:nvGrpSpPr>
          <p:grpSpPr bwMode="auto">
            <a:xfrm>
              <a:off x="4734" y="3053"/>
              <a:ext cx="648" cy="254"/>
              <a:chOff x="4734" y="3053"/>
              <a:chExt cx="648" cy="254"/>
            </a:xfrm>
          </p:grpSpPr>
          <p:sp>
            <p:nvSpPr>
              <p:cNvPr id="106564" name="Freeform 54"/>
              <p:cNvSpPr>
                <a:spLocks/>
              </p:cNvSpPr>
              <p:nvPr>
                <p:custDataLst>
                  <p:tags r:id="rId53"/>
                </p:custDataLst>
              </p:nvPr>
            </p:nvSpPr>
            <p:spPr bwMode="auto">
              <a:xfrm>
                <a:off x="4734" y="3053"/>
                <a:ext cx="648" cy="254"/>
              </a:xfrm>
              <a:custGeom>
                <a:avLst/>
                <a:gdLst>
                  <a:gd name="T0" fmla="*/ 0 w 806"/>
                  <a:gd name="T1" fmla="*/ 0 h 254"/>
                  <a:gd name="T2" fmla="*/ 35 w 806"/>
                  <a:gd name="T3" fmla="*/ 30 h 254"/>
                  <a:gd name="T4" fmla="*/ 38 w 806"/>
                  <a:gd name="T5" fmla="*/ 47 h 254"/>
                  <a:gd name="T6" fmla="*/ 41 w 806"/>
                  <a:gd name="T7" fmla="*/ 65 h 254"/>
                  <a:gd name="T8" fmla="*/ 46 w 806"/>
                  <a:gd name="T9" fmla="*/ 94 h 254"/>
                  <a:gd name="T10" fmla="*/ 47 w 806"/>
                  <a:gd name="T11" fmla="*/ 112 h 254"/>
                  <a:gd name="T12" fmla="*/ 50 w 806"/>
                  <a:gd name="T13" fmla="*/ 124 h 254"/>
                  <a:gd name="T14" fmla="*/ 51 w 806"/>
                  <a:gd name="T15" fmla="*/ 159 h 254"/>
                  <a:gd name="T16" fmla="*/ 55 w 806"/>
                  <a:gd name="T17" fmla="*/ 188 h 254"/>
                  <a:gd name="T18" fmla="*/ 58 w 806"/>
                  <a:gd name="T19" fmla="*/ 235 h 254"/>
                  <a:gd name="T20" fmla="*/ 59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65" name="Freeform 55"/>
              <p:cNvSpPr>
                <a:spLocks/>
              </p:cNvSpPr>
              <p:nvPr>
                <p:custDataLst>
                  <p:tags r:id="rId5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06561" name="Group 56"/>
            <p:cNvGrpSpPr>
              <a:grpSpLocks/>
            </p:cNvGrpSpPr>
            <p:nvPr/>
          </p:nvGrpSpPr>
          <p:grpSpPr bwMode="auto">
            <a:xfrm flipV="1">
              <a:off x="4742" y="3290"/>
              <a:ext cx="648" cy="254"/>
              <a:chOff x="4734" y="3053"/>
              <a:chExt cx="648" cy="254"/>
            </a:xfrm>
          </p:grpSpPr>
          <p:sp>
            <p:nvSpPr>
              <p:cNvPr id="106562" name="Freeform 57"/>
              <p:cNvSpPr>
                <a:spLocks/>
              </p:cNvSpPr>
              <p:nvPr>
                <p:custDataLst>
                  <p:tags r:id="rId51"/>
                </p:custDataLst>
              </p:nvPr>
            </p:nvSpPr>
            <p:spPr bwMode="auto">
              <a:xfrm>
                <a:off x="4734" y="3053"/>
                <a:ext cx="648" cy="254"/>
              </a:xfrm>
              <a:custGeom>
                <a:avLst/>
                <a:gdLst>
                  <a:gd name="T0" fmla="*/ 0 w 806"/>
                  <a:gd name="T1" fmla="*/ 0 h 254"/>
                  <a:gd name="T2" fmla="*/ 35 w 806"/>
                  <a:gd name="T3" fmla="*/ 30 h 254"/>
                  <a:gd name="T4" fmla="*/ 38 w 806"/>
                  <a:gd name="T5" fmla="*/ 47 h 254"/>
                  <a:gd name="T6" fmla="*/ 41 w 806"/>
                  <a:gd name="T7" fmla="*/ 65 h 254"/>
                  <a:gd name="T8" fmla="*/ 46 w 806"/>
                  <a:gd name="T9" fmla="*/ 94 h 254"/>
                  <a:gd name="T10" fmla="*/ 47 w 806"/>
                  <a:gd name="T11" fmla="*/ 112 h 254"/>
                  <a:gd name="T12" fmla="*/ 50 w 806"/>
                  <a:gd name="T13" fmla="*/ 124 h 254"/>
                  <a:gd name="T14" fmla="*/ 51 w 806"/>
                  <a:gd name="T15" fmla="*/ 159 h 254"/>
                  <a:gd name="T16" fmla="*/ 55 w 806"/>
                  <a:gd name="T17" fmla="*/ 188 h 254"/>
                  <a:gd name="T18" fmla="*/ 58 w 806"/>
                  <a:gd name="T19" fmla="*/ 235 h 254"/>
                  <a:gd name="T20" fmla="*/ 59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63" name="Freeform 58"/>
              <p:cNvSpPr>
                <a:spLocks/>
              </p:cNvSpPr>
              <p:nvPr>
                <p:custDataLst>
                  <p:tags r:id="rId5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06546" name="Line 120"/>
          <p:cNvSpPr>
            <a:spLocks noChangeShapeType="1"/>
          </p:cNvSpPr>
          <p:nvPr/>
        </p:nvSpPr>
        <p:spPr bwMode="auto">
          <a:xfrm flipV="1">
            <a:off x="2832100" y="4718050"/>
            <a:ext cx="1277938" cy="1077913"/>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6547" name="Rectangle 121"/>
          <p:cNvSpPr>
            <a:spLocks noChangeArrowheads="1"/>
          </p:cNvSpPr>
          <p:nvPr/>
        </p:nvSpPr>
        <p:spPr bwMode="auto">
          <a:xfrm>
            <a:off x="587375" y="5813425"/>
            <a:ext cx="25273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800">
                <a:solidFill>
                  <a:srgbClr val="067B0E"/>
                </a:solidFill>
                <a:latin typeface="Comic Sans MS" pitchFamily="-106" charset="0"/>
              </a:rPr>
              <a:t>This wire ("rail") carries </a:t>
            </a:r>
            <a:r>
              <a:rPr lang="en-US" b="1">
                <a:solidFill>
                  <a:srgbClr val="067B0E"/>
                </a:solidFill>
                <a:latin typeface="Courier New" pitchFamily="-106" charset="0"/>
              </a:rPr>
              <a:t>x</a:t>
            </a:r>
            <a:r>
              <a:rPr lang="en-US" sz="1800">
                <a:solidFill>
                  <a:srgbClr val="067B0E"/>
                </a:solidFill>
                <a:latin typeface="Comic Sans MS" pitchFamily="-106" charset="0"/>
              </a:rPr>
              <a:t>'s value.</a:t>
            </a:r>
          </a:p>
        </p:txBody>
      </p:sp>
      <p:grpSp>
        <p:nvGrpSpPr>
          <p:cNvPr id="106548" name="Group 122"/>
          <p:cNvGrpSpPr>
            <a:grpSpLocks/>
          </p:cNvGrpSpPr>
          <p:nvPr/>
        </p:nvGrpSpPr>
        <p:grpSpPr bwMode="auto">
          <a:xfrm rot="-5400000">
            <a:off x="4362450" y="3011488"/>
            <a:ext cx="130175" cy="381000"/>
            <a:chOff x="5022" y="2162"/>
            <a:chExt cx="336" cy="1235"/>
          </a:xfrm>
        </p:grpSpPr>
        <p:sp>
          <p:nvSpPr>
            <p:cNvPr id="106556" name="AutoShape 123"/>
            <p:cNvSpPr>
              <a:spLocks noChangeArrowheads="1"/>
            </p:cNvSpPr>
            <p:nvPr>
              <p:custDataLst>
                <p:tags r:id="rId47"/>
              </p:custDataLst>
            </p:nvPr>
          </p:nvSpPr>
          <p:spPr bwMode="auto">
            <a:xfrm rot="10800000">
              <a:off x="5022" y="2553"/>
              <a:ext cx="336" cy="48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57" name="Oval 124"/>
            <p:cNvSpPr>
              <a:spLocks noChangeArrowheads="1"/>
            </p:cNvSpPr>
            <p:nvPr>
              <p:custDataLst>
                <p:tags r:id="rId48"/>
              </p:custDataLst>
            </p:nvPr>
          </p:nvSpPr>
          <p:spPr bwMode="auto">
            <a:xfrm rot="5400000">
              <a:off x="5146" y="3047"/>
              <a:ext cx="89" cy="8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58" name="Line 125"/>
            <p:cNvSpPr>
              <a:spLocks noChangeShapeType="1"/>
            </p:cNvSpPr>
            <p:nvPr>
              <p:custDataLst>
                <p:tags r:id="rId49"/>
              </p:custDataLst>
            </p:nvPr>
          </p:nvSpPr>
          <p:spPr bwMode="auto">
            <a:xfrm>
              <a:off x="5185" y="2162"/>
              <a:ext cx="0" cy="3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6559" name="Line 126"/>
            <p:cNvSpPr>
              <a:spLocks noChangeShapeType="1"/>
            </p:cNvSpPr>
            <p:nvPr>
              <p:custDataLst>
                <p:tags r:id="rId50"/>
              </p:custDataLst>
            </p:nvPr>
          </p:nvSpPr>
          <p:spPr bwMode="auto">
            <a:xfrm>
              <a:off x="5191" y="3143"/>
              <a:ext cx="0" cy="25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06549" name="Group 132"/>
          <p:cNvGrpSpPr>
            <a:grpSpLocks/>
          </p:cNvGrpSpPr>
          <p:nvPr/>
        </p:nvGrpSpPr>
        <p:grpSpPr bwMode="auto">
          <a:xfrm rot="-5400000">
            <a:off x="5288757" y="2975768"/>
            <a:ext cx="146050" cy="449263"/>
            <a:chOff x="5022" y="2162"/>
            <a:chExt cx="336" cy="1235"/>
          </a:xfrm>
        </p:grpSpPr>
        <p:sp>
          <p:nvSpPr>
            <p:cNvPr id="106552" name="AutoShape 133"/>
            <p:cNvSpPr>
              <a:spLocks noChangeArrowheads="1"/>
            </p:cNvSpPr>
            <p:nvPr>
              <p:custDataLst>
                <p:tags r:id="rId43"/>
              </p:custDataLst>
            </p:nvPr>
          </p:nvSpPr>
          <p:spPr bwMode="auto">
            <a:xfrm rot="10800000">
              <a:off x="5022" y="2553"/>
              <a:ext cx="336" cy="48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53" name="Oval 134"/>
            <p:cNvSpPr>
              <a:spLocks noChangeArrowheads="1"/>
            </p:cNvSpPr>
            <p:nvPr>
              <p:custDataLst>
                <p:tags r:id="rId44"/>
              </p:custDataLst>
            </p:nvPr>
          </p:nvSpPr>
          <p:spPr bwMode="auto">
            <a:xfrm rot="5400000">
              <a:off x="5146" y="3047"/>
              <a:ext cx="89" cy="8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54" name="Line 135"/>
            <p:cNvSpPr>
              <a:spLocks noChangeShapeType="1"/>
            </p:cNvSpPr>
            <p:nvPr>
              <p:custDataLst>
                <p:tags r:id="rId45"/>
              </p:custDataLst>
            </p:nvPr>
          </p:nvSpPr>
          <p:spPr bwMode="auto">
            <a:xfrm>
              <a:off x="5185" y="2162"/>
              <a:ext cx="0" cy="3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6555" name="Line 136"/>
            <p:cNvSpPr>
              <a:spLocks noChangeShapeType="1"/>
            </p:cNvSpPr>
            <p:nvPr>
              <p:custDataLst>
                <p:tags r:id="rId46"/>
              </p:custDataLst>
            </p:nvPr>
          </p:nvSpPr>
          <p:spPr bwMode="auto">
            <a:xfrm>
              <a:off x="5191" y="3143"/>
              <a:ext cx="0" cy="25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06550" name="Rectangle 137"/>
          <p:cNvSpPr>
            <a:spLocks noChangeArrowheads="1"/>
          </p:cNvSpPr>
          <p:nvPr/>
        </p:nvSpPr>
        <p:spPr bwMode="auto">
          <a:xfrm>
            <a:off x="4841875" y="5965825"/>
            <a:ext cx="25273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800">
                <a:solidFill>
                  <a:srgbClr val="067B0E"/>
                </a:solidFill>
                <a:latin typeface="Comic Sans MS" pitchFamily="-106" charset="0"/>
              </a:rPr>
              <a:t>This wire ("rail") carries </a:t>
            </a:r>
            <a:r>
              <a:rPr lang="en-US" b="1">
                <a:solidFill>
                  <a:srgbClr val="067B0E"/>
                </a:solidFill>
                <a:latin typeface="Courier New" pitchFamily="-106" charset="0"/>
              </a:rPr>
              <a:t>y</a:t>
            </a:r>
            <a:r>
              <a:rPr lang="en-US" sz="1800">
                <a:solidFill>
                  <a:srgbClr val="067B0E"/>
                </a:solidFill>
                <a:latin typeface="Comic Sans MS" pitchFamily="-106" charset="0"/>
              </a:rPr>
              <a:t>'s value.</a:t>
            </a:r>
          </a:p>
        </p:txBody>
      </p:sp>
      <p:sp>
        <p:nvSpPr>
          <p:cNvPr id="106551" name="Line 138"/>
          <p:cNvSpPr>
            <a:spLocks noChangeShapeType="1"/>
          </p:cNvSpPr>
          <p:nvPr/>
        </p:nvSpPr>
        <p:spPr bwMode="auto">
          <a:xfrm flipH="1" flipV="1">
            <a:off x="5108575" y="4670425"/>
            <a:ext cx="268288" cy="1285875"/>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6"/>
          <p:cNvPicPr>
            <a:picLocks noChangeAspect="1" noChangeArrowheads="1"/>
          </p:cNvPicPr>
          <p:nvPr/>
        </p:nvPicPr>
        <p:blipFill>
          <a:blip r:embed="rId5">
            <a:extLst>
              <a:ext uri="{28A0092B-C50C-407E-A947-70E740481C1C}">
                <a14:useLocalDpi xmlns:a14="http://schemas.microsoft.com/office/drawing/2010/main" val="0"/>
              </a:ext>
            </a:extLst>
          </a:blip>
          <a:srcRect l="59372" t="21306" r="16650" b="45506"/>
          <a:stretch>
            <a:fillRect/>
          </a:stretch>
        </p:blipFill>
        <p:spPr bwMode="auto">
          <a:xfrm>
            <a:off x="3824288" y="1939925"/>
            <a:ext cx="1614487" cy="146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0963"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dirty="0" smtClean="0">
                <a:solidFill>
                  <a:srgbClr val="000000"/>
                </a:solidFill>
                <a:latin typeface="Cambria" pitchFamily="18" charset="0"/>
              </a:rPr>
              <a:t>AND</a:t>
            </a:r>
            <a:endParaRPr lang="en-US" sz="4000" dirty="0">
              <a:solidFill>
                <a:srgbClr val="000000"/>
              </a:solidFill>
              <a:latin typeface="Cambria" pitchFamily="18" charset="0"/>
            </a:endParaRPr>
          </a:p>
        </p:txBody>
      </p:sp>
      <p:cxnSp>
        <p:nvCxnSpPr>
          <p:cNvPr id="40965" name="Straight Connector 10"/>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0966" name="Straight Connector 111"/>
          <p:cNvCxnSpPr>
            <a:cxnSpLocks noChangeShapeType="1"/>
          </p:cNvCxnSpPr>
          <p:nvPr/>
        </p:nvCxnSpPr>
        <p:spPr bwMode="auto">
          <a:xfrm>
            <a:off x="3048000" y="2420938"/>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0967" name="Straight Connector 112"/>
          <p:cNvCxnSpPr>
            <a:cxnSpLocks noChangeShapeType="1"/>
          </p:cNvCxnSpPr>
          <p:nvPr/>
        </p:nvCxnSpPr>
        <p:spPr bwMode="auto">
          <a:xfrm>
            <a:off x="3054350" y="3048000"/>
            <a:ext cx="846138"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0968" name="Text Box 21"/>
          <p:cNvSpPr txBox="1">
            <a:spLocks noChangeArrowheads="1"/>
          </p:cNvSpPr>
          <p:nvPr>
            <p:custDataLst>
              <p:tags r:id="rId2"/>
            </p:custDataLst>
          </p:nvPr>
        </p:nvSpPr>
        <p:spPr bwMode="auto">
          <a:xfrm>
            <a:off x="457200" y="5029200"/>
            <a:ext cx="81645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b="1">
                <a:solidFill>
                  <a:srgbClr val="000000"/>
                </a:solidFill>
                <a:latin typeface="Cambria" pitchFamily="18" charset="0"/>
              </a:rPr>
              <a:t>AND</a:t>
            </a:r>
            <a:r>
              <a:rPr lang="en-US" sz="3600">
                <a:solidFill>
                  <a:srgbClr val="000000"/>
                </a:solidFill>
                <a:latin typeface="Cambria" pitchFamily="18" charset="0"/>
              </a:rPr>
              <a:t>  outputs 1 when </a:t>
            </a:r>
            <a:r>
              <a:rPr lang="en-US" sz="3600" b="1">
                <a:solidFill>
                  <a:srgbClr val="FF0000"/>
                </a:solidFill>
                <a:latin typeface="Cambria" pitchFamily="18" charset="0"/>
              </a:rPr>
              <a:t>ALL</a:t>
            </a:r>
            <a:r>
              <a:rPr lang="en-US" sz="3600">
                <a:solidFill>
                  <a:srgbClr val="000000"/>
                </a:solidFill>
                <a:latin typeface="Cambria" pitchFamily="18" charset="0"/>
              </a:rPr>
              <a:t> inputs are 1</a:t>
            </a:r>
          </a:p>
          <a:p>
            <a:pPr>
              <a:spcBef>
                <a:spcPct val="50000"/>
              </a:spcBef>
            </a:pPr>
            <a:r>
              <a:rPr lang="en-US" sz="3600">
                <a:solidFill>
                  <a:srgbClr val="000000"/>
                </a:solidFill>
                <a:latin typeface="Cambria" pitchFamily="18" charset="0"/>
              </a:rPr>
              <a:t>otherwise it outputs 0</a:t>
            </a:r>
          </a:p>
        </p:txBody>
      </p:sp>
      <p:sp>
        <p:nvSpPr>
          <p:cNvPr id="40969"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inputs</a:t>
            </a:r>
            <a:endParaRPr lang="en-US">
              <a:solidFill>
                <a:srgbClr val="000000"/>
              </a:solidFill>
              <a:latin typeface="Times" charset="0"/>
              <a:ea typeface="MS PGothic" pitchFamily="34" charset="-128"/>
            </a:endParaRPr>
          </a:p>
        </p:txBody>
      </p:sp>
      <p:sp>
        <p:nvSpPr>
          <p:cNvPr id="40970"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output</a:t>
            </a:r>
            <a:endParaRPr lang="en-US">
              <a:solidFill>
                <a:srgbClr val="000000"/>
              </a:solidFill>
              <a:latin typeface="Times" charset="0"/>
              <a:ea typeface="MS PGothic" pitchFamily="34" charset="-128"/>
            </a:endParaRPr>
          </a:p>
        </p:txBody>
      </p:sp>
      <p:sp>
        <p:nvSpPr>
          <p:cNvPr id="40971"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0972"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0973" name="Rectangle 122"/>
          <p:cNvSpPr>
            <a:spLocks noChangeArrowheads="1"/>
          </p:cNvSpPr>
          <p:nvPr/>
        </p:nvSpPr>
        <p:spPr bwMode="auto">
          <a:xfrm>
            <a:off x="4197350" y="2479675"/>
            <a:ext cx="749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AND</a:t>
            </a:r>
            <a:endParaRPr lang="en-US">
              <a:solidFill>
                <a:srgbClr val="000000"/>
              </a:solidFill>
              <a:latin typeface="Times" charset="0"/>
              <a:ea typeface="MS PGothic" pitchFamily="34" charset="-128"/>
            </a:endParaRPr>
          </a:p>
        </p:txBody>
      </p:sp>
      <p:sp>
        <p:nvSpPr>
          <p:cNvPr id="3" name="TextBox 2"/>
          <p:cNvSpPr txBox="1"/>
          <p:nvPr/>
        </p:nvSpPr>
        <p:spPr>
          <a:xfrm>
            <a:off x="3727449" y="212725"/>
            <a:ext cx="1624013" cy="584775"/>
          </a:xfrm>
          <a:prstGeom prst="rect">
            <a:avLst/>
          </a:prstGeom>
          <a:noFill/>
        </p:spPr>
        <p:txBody>
          <a:bodyPr wrap="square" rtlCol="0">
            <a:spAutoFit/>
          </a:bodyPr>
          <a:lstStyle/>
          <a:p>
            <a:r>
              <a:rPr lang="en-US" sz="1600" dirty="0" smtClean="0">
                <a:solidFill>
                  <a:srgbClr val="FFFFFF">
                    <a:lumMod val="65000"/>
                  </a:srgbClr>
                </a:solidFill>
                <a:latin typeface="Cambria" panose="02040503050406030204" pitchFamily="18" charset="0"/>
                <a:ea typeface="MS PGothic" pitchFamily="34" charset="-128"/>
              </a:rPr>
              <a:t>drill sergeant metaphor?</a:t>
            </a:r>
            <a:endParaRPr lang="en-US" sz="1600" dirty="0">
              <a:solidFill>
                <a:srgbClr val="FFFFFF">
                  <a:lumMod val="65000"/>
                </a:srgbClr>
              </a:solidFill>
              <a:latin typeface="Cambria" panose="02040503050406030204" pitchFamily="18" charset="0"/>
              <a:ea typeface="MS PGothic" pitchFamily="34" charset="-128"/>
            </a:endParaRPr>
          </a:p>
        </p:txBody>
      </p:sp>
      <p:cxnSp>
        <p:nvCxnSpPr>
          <p:cNvPr id="5" name="Straight Arrow Connector 4"/>
          <p:cNvCxnSpPr/>
          <p:nvPr/>
        </p:nvCxnSpPr>
        <p:spPr bwMode="auto">
          <a:xfrm flipH="1">
            <a:off x="3962400" y="797500"/>
            <a:ext cx="234950" cy="955100"/>
          </a:xfrm>
          <a:prstGeom prst="straightConnector1">
            <a:avLst/>
          </a:prstGeom>
          <a:noFill/>
          <a:ln w="12700" cap="flat" cmpd="sng" algn="ctr">
            <a:solidFill>
              <a:schemeClr val="bg1">
                <a:lumMod val="65000"/>
              </a:schemeClr>
            </a:solidFill>
            <a:prstDash val="solid"/>
            <a:round/>
            <a:headEnd type="none" w="med" len="med"/>
            <a:tailEnd type="arrow"/>
          </a:ln>
          <a:effectLst/>
        </p:spPr>
      </p:cxnSp>
      <p:sp>
        <p:nvSpPr>
          <p:cNvPr id="17" name="TextBox 16"/>
          <p:cNvSpPr txBox="1"/>
          <p:nvPr/>
        </p:nvSpPr>
        <p:spPr>
          <a:xfrm>
            <a:off x="5750718" y="212945"/>
            <a:ext cx="3240882" cy="584775"/>
          </a:xfrm>
          <a:prstGeom prst="rect">
            <a:avLst/>
          </a:prstGeom>
          <a:noFill/>
        </p:spPr>
        <p:txBody>
          <a:bodyPr wrap="square" rtlCol="0">
            <a:spAutoFit/>
          </a:bodyPr>
          <a:lstStyle/>
          <a:p>
            <a:r>
              <a:rPr lang="en-US" sz="1600" dirty="0">
                <a:solidFill>
                  <a:srgbClr val="FFFFFF">
                    <a:lumMod val="65000"/>
                  </a:srgbClr>
                </a:solidFill>
                <a:latin typeface="Cambria" panose="02040503050406030204" pitchFamily="18" charset="0"/>
                <a:ea typeface="MS PGothic" pitchFamily="34" charset="-128"/>
              </a:rPr>
              <a:t>S</a:t>
            </a:r>
            <a:r>
              <a:rPr lang="en-US" sz="1600" dirty="0" smtClean="0">
                <a:solidFill>
                  <a:srgbClr val="FFFFFF">
                    <a:lumMod val="65000"/>
                  </a:srgbClr>
                </a:solidFill>
                <a:latin typeface="Cambria" panose="02040503050406030204" pitchFamily="18" charset="0"/>
                <a:ea typeface="MS PGothic" pitchFamily="34" charset="-128"/>
              </a:rPr>
              <a:t>trict! </a:t>
            </a:r>
            <a:r>
              <a:rPr lang="en-US" sz="1600" u="sng" dirty="0">
                <a:solidFill>
                  <a:srgbClr val="FFFFFF">
                    <a:lumMod val="65000"/>
                  </a:srgbClr>
                </a:solidFill>
                <a:latin typeface="Cambria" panose="02040503050406030204" pitchFamily="18" charset="0"/>
                <a:ea typeface="MS PGothic" pitchFamily="34" charset="-128"/>
              </a:rPr>
              <a:t>E</a:t>
            </a:r>
            <a:r>
              <a:rPr lang="en-US" sz="1600" u="sng" dirty="0" smtClean="0">
                <a:solidFill>
                  <a:srgbClr val="FFFFFF">
                    <a:lumMod val="65000"/>
                  </a:srgbClr>
                </a:solidFill>
                <a:latin typeface="Cambria" panose="02040503050406030204" pitchFamily="18" charset="0"/>
                <a:ea typeface="MS PGothic" pitchFamily="34" charset="-128"/>
              </a:rPr>
              <a:t>verything</a:t>
            </a:r>
            <a:r>
              <a:rPr lang="en-US" sz="1600" dirty="0" smtClean="0">
                <a:solidFill>
                  <a:srgbClr val="FFFFFF">
                    <a:lumMod val="65000"/>
                  </a:srgbClr>
                </a:solidFill>
                <a:latin typeface="Cambria" panose="02040503050406030204" pitchFamily="18" charset="0"/>
                <a:ea typeface="MS PGothic" pitchFamily="34" charset="-128"/>
              </a:rPr>
              <a:t> input must be True to output a True</a:t>
            </a:r>
            <a:endParaRPr lang="en-US" sz="1600" dirty="0">
              <a:solidFill>
                <a:srgbClr val="FFFFFF">
                  <a:lumMod val="65000"/>
                </a:srgbClr>
              </a:solidFill>
              <a:latin typeface="Cambria" panose="02040503050406030204" pitchFamily="18" charset="0"/>
              <a:ea typeface="MS PGothic" pitchFamily="34" charset="-128"/>
            </a:endParaRPr>
          </a:p>
        </p:txBody>
      </p:sp>
    </p:spTree>
    <p:extLst>
      <p:ext uri="{BB962C8B-B14F-4D97-AF65-F5344CB8AC3E}">
        <p14:creationId xmlns:p14="http://schemas.microsoft.com/office/powerpoint/2010/main" val="260054958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custDataLst>
              <p:tags r:id="rId1"/>
            </p:custDataLst>
          </p:nvPr>
        </p:nvSpPr>
        <p:spPr bwMode="auto">
          <a:xfrm>
            <a:off x="5715000" y="311150"/>
            <a:ext cx="31861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E16E4"/>
                </a:solidFill>
                <a:latin typeface="Comic Sans MS" pitchFamily="-106" charset="0"/>
              </a:rPr>
              <a:t>The </a:t>
            </a:r>
            <a:r>
              <a:rPr lang="en-US" sz="1400">
                <a:solidFill>
                  <a:srgbClr val="067B0E"/>
                </a:solidFill>
                <a:latin typeface="Comic Sans MS" pitchFamily="-106" charset="0"/>
              </a:rPr>
              <a:t>XOR</a:t>
            </a:r>
            <a:r>
              <a:rPr lang="en-US" sz="1400">
                <a:solidFill>
                  <a:srgbClr val="1E16E4"/>
                </a:solidFill>
                <a:latin typeface="Comic Sans MS" pitchFamily="-106" charset="0"/>
              </a:rPr>
              <a:t> circuit in Logisim</a:t>
            </a:r>
          </a:p>
        </p:txBody>
      </p:sp>
      <p:sp>
        <p:nvSpPr>
          <p:cNvPr id="107523" name="Text Box 5"/>
          <p:cNvSpPr txBox="1">
            <a:spLocks noChangeArrowheads="1"/>
          </p:cNvSpPr>
          <p:nvPr>
            <p:custDataLst>
              <p:tags r:id="rId2"/>
            </p:custDataLst>
          </p:nvPr>
        </p:nvSpPr>
        <p:spPr bwMode="auto">
          <a:xfrm>
            <a:off x="203200" y="149225"/>
            <a:ext cx="53895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a:t>The </a:t>
            </a:r>
            <a:r>
              <a:rPr lang="en-US" sz="3200" b="1" i="1"/>
              <a:t>Logisim</a:t>
            </a:r>
            <a:r>
              <a:rPr lang="en-US" sz="3200"/>
              <a:t> circuit simulator</a:t>
            </a:r>
          </a:p>
        </p:txBody>
      </p:sp>
      <p:pic>
        <p:nvPicPr>
          <p:cNvPr id="107524" name="Picture 6" descr="Picture 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43000" y="998538"/>
            <a:ext cx="6796088" cy="5065712"/>
          </a:xfrm>
          <a:prstGeom prst="rect">
            <a:avLst/>
          </a:prstGeom>
          <a:noFill/>
          <a:ln w="9525">
            <a:solidFill>
              <a:srgbClr val="067B0E"/>
            </a:solidFill>
            <a:miter lim="800000"/>
            <a:headEnd/>
            <a:tailEnd/>
          </a:ln>
          <a:extLst>
            <a:ext uri="{909E8E84-426E-40DD-AFC4-6F175D3DCCD1}">
              <a14:hiddenFill xmlns:a14="http://schemas.microsoft.com/office/drawing/2010/main">
                <a:solidFill>
                  <a:srgbClr val="FFFFFF"/>
                </a:solidFill>
              </a14:hiddenFill>
            </a:ext>
          </a:extLst>
        </p:spPr>
      </p:pic>
      <p:grpSp>
        <p:nvGrpSpPr>
          <p:cNvPr id="107525" name="Group 7"/>
          <p:cNvGrpSpPr>
            <a:grpSpLocks/>
          </p:cNvGrpSpPr>
          <p:nvPr>
            <p:custDataLst>
              <p:tags r:id="rId3"/>
            </p:custDataLst>
          </p:nvPr>
        </p:nvGrpSpPr>
        <p:grpSpPr bwMode="auto">
          <a:xfrm>
            <a:off x="8586788" y="6305550"/>
            <a:ext cx="349250" cy="457200"/>
            <a:chOff x="2928" y="1051"/>
            <a:chExt cx="840" cy="957"/>
          </a:xfrm>
        </p:grpSpPr>
        <p:sp>
          <p:nvSpPr>
            <p:cNvPr id="107530" name="Freeform 8"/>
            <p:cNvSpPr>
              <a:spLocks/>
            </p:cNvSpPr>
            <p:nvPr>
              <p:custDataLst>
                <p:tags r:id="rId6"/>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7531" name="Oval 9"/>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7532" name="Oval 10"/>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7533" name="Oval 11"/>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7534" name="Oval 12"/>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7535" name="Oval 13"/>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7536" name="Oval 14"/>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7537" name="Oval 15"/>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7538" name="AutoShape 16"/>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07539" name="Freeform 17"/>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7540" name="Freeform 18"/>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7541" name="Freeform 19"/>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7542" name="Freeform 20"/>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7526" name="Text Box 21"/>
          <p:cNvSpPr txBox="1">
            <a:spLocks noChangeArrowheads="1"/>
          </p:cNvSpPr>
          <p:nvPr>
            <p:custDataLst>
              <p:tags r:id="rId4"/>
            </p:custDataLst>
          </p:nvPr>
        </p:nvSpPr>
        <p:spPr bwMode="auto">
          <a:xfrm>
            <a:off x="6381750" y="6261100"/>
            <a:ext cx="2203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000">
                <a:solidFill>
                  <a:srgbClr val="067B0E"/>
                </a:solidFill>
                <a:latin typeface="Comic Sans MS" pitchFamily="-106" charset="0"/>
              </a:rPr>
              <a:t>It's no coincidence that the "high-power" lines are lime green!</a:t>
            </a:r>
          </a:p>
        </p:txBody>
      </p:sp>
      <p:sp>
        <p:nvSpPr>
          <p:cNvPr id="107527" name="Rectangle 4"/>
          <p:cNvSpPr>
            <a:spLocks noChangeArrowheads="1"/>
          </p:cNvSpPr>
          <p:nvPr>
            <p:custDataLst>
              <p:tags r:id="rId5"/>
            </p:custDataLst>
          </p:nvPr>
        </p:nvSpPr>
        <p:spPr bwMode="auto">
          <a:xfrm>
            <a:off x="228600" y="6324600"/>
            <a:ext cx="41798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a:latin typeface="Arial" charset="0"/>
              </a:rPr>
              <a:t>http://ozark.hendrix.edu/~burch/logisim/</a:t>
            </a:r>
          </a:p>
        </p:txBody>
      </p:sp>
      <p:sp>
        <p:nvSpPr>
          <p:cNvPr id="107528" name="Text Box 22"/>
          <p:cNvSpPr txBox="1">
            <a:spLocks noChangeArrowheads="1"/>
          </p:cNvSpPr>
          <p:nvPr/>
        </p:nvSpPr>
        <p:spPr bwMode="auto">
          <a:xfrm>
            <a:off x="3927475" y="5176838"/>
            <a:ext cx="3543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a:solidFill>
                  <a:srgbClr val="0602E0"/>
                </a:solidFill>
              </a:rPr>
              <a:t>Rails for circuit cleanliness!</a:t>
            </a:r>
          </a:p>
        </p:txBody>
      </p:sp>
      <p:sp>
        <p:nvSpPr>
          <p:cNvPr id="107529" name="AutoShape 24"/>
          <p:cNvSpPr>
            <a:spLocks/>
          </p:cNvSpPr>
          <p:nvPr/>
        </p:nvSpPr>
        <p:spPr bwMode="auto">
          <a:xfrm rot="-5400000">
            <a:off x="4113213" y="4383088"/>
            <a:ext cx="228600" cy="1219200"/>
          </a:xfrm>
          <a:prstGeom prst="leftBrace">
            <a:avLst>
              <a:gd name="adj1" fmla="val 44444"/>
              <a:gd name="adj2" fmla="val 50000"/>
            </a:avLst>
          </a:prstGeom>
          <a:noFill/>
          <a:ln w="19050">
            <a:solidFill>
              <a:srgbClr val="0602E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9"/>
          <p:cNvSpPr txBox="1">
            <a:spLocks noChangeArrowheads="1"/>
          </p:cNvSpPr>
          <p:nvPr>
            <p:custDataLst>
              <p:tags r:id="rId1"/>
            </p:custDataLst>
          </p:nvPr>
        </p:nvSpPr>
        <p:spPr bwMode="auto">
          <a:xfrm>
            <a:off x="614363" y="1030288"/>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Specify the </a:t>
            </a:r>
            <a:r>
              <a:rPr lang="en-US" sz="1800">
                <a:solidFill>
                  <a:srgbClr val="1E16E4"/>
                </a:solidFill>
                <a:latin typeface="Comic Sans MS" pitchFamily="-106" charset="0"/>
              </a:rPr>
              <a:t>Truth Table</a:t>
            </a:r>
            <a:r>
              <a:rPr lang="en-US" sz="1800">
                <a:latin typeface="Comic Sans MS" pitchFamily="-106" charset="0"/>
              </a:rPr>
              <a:t> defining the function</a:t>
            </a:r>
          </a:p>
        </p:txBody>
      </p:sp>
      <p:sp>
        <p:nvSpPr>
          <p:cNvPr id="108547" name="Text Box 6"/>
          <p:cNvSpPr txBox="1">
            <a:spLocks noChangeArrowheads="1"/>
          </p:cNvSpPr>
          <p:nvPr>
            <p:custDataLst>
              <p:tags r:id="rId2"/>
            </p:custDataLst>
          </p:nvPr>
        </p:nvSpPr>
        <p:spPr bwMode="auto">
          <a:xfrm>
            <a:off x="611188" y="20955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08548" name="Text Box 7"/>
          <p:cNvSpPr txBox="1">
            <a:spLocks noChangeArrowheads="1"/>
          </p:cNvSpPr>
          <p:nvPr>
            <p:custDataLst>
              <p:tags r:id="rId3"/>
            </p:custDataLst>
          </p:nvPr>
        </p:nvSpPr>
        <p:spPr bwMode="auto">
          <a:xfrm>
            <a:off x="1135063" y="20955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08549" name="Text Box 8"/>
          <p:cNvSpPr txBox="1">
            <a:spLocks noChangeArrowheads="1"/>
          </p:cNvSpPr>
          <p:nvPr>
            <p:custDataLst>
              <p:tags r:id="rId4"/>
            </p:custDataLst>
          </p:nvPr>
        </p:nvSpPr>
        <p:spPr bwMode="auto">
          <a:xfrm>
            <a:off x="609600" y="25527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8550" name="Text Box 9"/>
          <p:cNvSpPr txBox="1">
            <a:spLocks noChangeArrowheads="1"/>
          </p:cNvSpPr>
          <p:nvPr>
            <p:custDataLst>
              <p:tags r:id="rId5"/>
            </p:custDataLst>
          </p:nvPr>
        </p:nvSpPr>
        <p:spPr bwMode="auto">
          <a:xfrm>
            <a:off x="1133475" y="25527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8551" name="Text Box 10"/>
          <p:cNvSpPr txBox="1">
            <a:spLocks noChangeArrowheads="1"/>
          </p:cNvSpPr>
          <p:nvPr>
            <p:custDataLst>
              <p:tags r:id="rId6"/>
            </p:custDataLst>
          </p:nvPr>
        </p:nvSpPr>
        <p:spPr bwMode="auto">
          <a:xfrm>
            <a:off x="612775" y="28654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8552" name="Text Box 11"/>
          <p:cNvSpPr txBox="1">
            <a:spLocks noChangeArrowheads="1"/>
          </p:cNvSpPr>
          <p:nvPr>
            <p:custDataLst>
              <p:tags r:id="rId7"/>
            </p:custDataLst>
          </p:nvPr>
        </p:nvSpPr>
        <p:spPr bwMode="auto">
          <a:xfrm>
            <a:off x="1136650" y="28654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8553" name="Text Box 12"/>
          <p:cNvSpPr txBox="1">
            <a:spLocks noChangeArrowheads="1"/>
          </p:cNvSpPr>
          <p:nvPr>
            <p:custDataLst>
              <p:tags r:id="rId8"/>
            </p:custDataLst>
          </p:nvPr>
        </p:nvSpPr>
        <p:spPr bwMode="auto">
          <a:xfrm>
            <a:off x="609600" y="31908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8554" name="Text Box 14"/>
          <p:cNvSpPr txBox="1">
            <a:spLocks noChangeArrowheads="1"/>
          </p:cNvSpPr>
          <p:nvPr>
            <p:custDataLst>
              <p:tags r:id="rId9"/>
            </p:custDataLst>
          </p:nvPr>
        </p:nvSpPr>
        <p:spPr bwMode="auto">
          <a:xfrm>
            <a:off x="612775" y="3503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8555" name="Text Box 15"/>
          <p:cNvSpPr txBox="1">
            <a:spLocks noChangeArrowheads="1"/>
          </p:cNvSpPr>
          <p:nvPr>
            <p:custDataLst>
              <p:tags r:id="rId10"/>
            </p:custDataLst>
          </p:nvPr>
        </p:nvSpPr>
        <p:spPr bwMode="auto">
          <a:xfrm>
            <a:off x="1136650" y="3503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8556" name="Text Box 16"/>
          <p:cNvSpPr txBox="1">
            <a:spLocks noChangeArrowheads="1"/>
          </p:cNvSpPr>
          <p:nvPr>
            <p:custDataLst>
              <p:tags r:id="rId11"/>
            </p:custDataLst>
          </p:nvPr>
        </p:nvSpPr>
        <p:spPr bwMode="auto">
          <a:xfrm>
            <a:off x="1831975" y="21209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E0CFB"/>
                </a:solidFill>
                <a:latin typeface="Courier New" pitchFamily="-106" charset="0"/>
              </a:rPr>
              <a:t>&lt;=</a:t>
            </a:r>
            <a:r>
              <a:rPr lang="en-US" b="1">
                <a:latin typeface="Courier New" pitchFamily="-106" charset="0"/>
              </a:rPr>
              <a:t>(x,y)</a:t>
            </a:r>
          </a:p>
        </p:txBody>
      </p:sp>
      <p:sp>
        <p:nvSpPr>
          <p:cNvPr id="108557" name="Text Box 17"/>
          <p:cNvSpPr txBox="1">
            <a:spLocks noChangeArrowheads="1"/>
          </p:cNvSpPr>
          <p:nvPr>
            <p:custDataLst>
              <p:tags r:id="rId12"/>
            </p:custDataLst>
          </p:nvPr>
        </p:nvSpPr>
        <p:spPr bwMode="auto">
          <a:xfrm>
            <a:off x="2317750" y="25527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8558" name="Text Box 18"/>
          <p:cNvSpPr txBox="1">
            <a:spLocks noChangeArrowheads="1"/>
          </p:cNvSpPr>
          <p:nvPr>
            <p:custDataLst>
              <p:tags r:id="rId13"/>
            </p:custDataLst>
          </p:nvPr>
        </p:nvSpPr>
        <p:spPr bwMode="auto">
          <a:xfrm>
            <a:off x="2320925" y="28654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8559" name="Text Box 19"/>
          <p:cNvSpPr txBox="1">
            <a:spLocks noChangeArrowheads="1"/>
          </p:cNvSpPr>
          <p:nvPr>
            <p:custDataLst>
              <p:tags r:id="rId14"/>
            </p:custDataLst>
          </p:nvPr>
        </p:nvSpPr>
        <p:spPr bwMode="auto">
          <a:xfrm>
            <a:off x="2317750" y="31908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8560" name="Text Box 20"/>
          <p:cNvSpPr txBox="1">
            <a:spLocks noChangeArrowheads="1"/>
          </p:cNvSpPr>
          <p:nvPr>
            <p:custDataLst>
              <p:tags r:id="rId15"/>
            </p:custDataLst>
          </p:nvPr>
        </p:nvSpPr>
        <p:spPr bwMode="auto">
          <a:xfrm>
            <a:off x="2320925" y="3503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8561" name="Rectangle 21"/>
          <p:cNvSpPr>
            <a:spLocks noChangeArrowheads="1"/>
          </p:cNvSpPr>
          <p:nvPr>
            <p:custDataLst>
              <p:tags r:id="rId16"/>
            </p:custDataLst>
          </p:nvPr>
        </p:nvSpPr>
        <p:spPr bwMode="auto">
          <a:xfrm>
            <a:off x="860425" y="181768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108562" name="Line 22"/>
          <p:cNvSpPr>
            <a:spLocks noChangeShapeType="1"/>
          </p:cNvSpPr>
          <p:nvPr>
            <p:custDataLst>
              <p:tags r:id="rId17"/>
            </p:custDataLst>
          </p:nvPr>
        </p:nvSpPr>
        <p:spPr bwMode="auto">
          <a:xfrm>
            <a:off x="688975" y="2174875"/>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8563" name="Rectangle 23"/>
          <p:cNvSpPr>
            <a:spLocks noChangeArrowheads="1"/>
          </p:cNvSpPr>
          <p:nvPr>
            <p:custDataLst>
              <p:tags r:id="rId18"/>
            </p:custDataLst>
          </p:nvPr>
        </p:nvSpPr>
        <p:spPr bwMode="auto">
          <a:xfrm>
            <a:off x="2273300" y="181768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108564" name="Line 24"/>
          <p:cNvSpPr>
            <a:spLocks noChangeShapeType="1"/>
          </p:cNvSpPr>
          <p:nvPr>
            <p:custDataLst>
              <p:tags r:id="rId19"/>
            </p:custDataLst>
          </p:nvPr>
        </p:nvSpPr>
        <p:spPr bwMode="auto">
          <a:xfrm>
            <a:off x="2017713" y="2174875"/>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8565" name="Text Box 27"/>
          <p:cNvSpPr txBox="1">
            <a:spLocks noChangeArrowheads="1"/>
          </p:cNvSpPr>
          <p:nvPr>
            <p:custDataLst>
              <p:tags r:id="rId20"/>
            </p:custDataLst>
          </p:nvPr>
        </p:nvSpPr>
        <p:spPr bwMode="auto">
          <a:xfrm>
            <a:off x="4984750" y="1203325"/>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Build separate circuits for each </a:t>
            </a:r>
            <a:r>
              <a:rPr lang="en-US" sz="1800">
                <a:solidFill>
                  <a:srgbClr val="EB102C"/>
                </a:solidFill>
                <a:latin typeface="Comic Sans MS" pitchFamily="-106" charset="0"/>
              </a:rPr>
              <a:t>output-1</a:t>
            </a:r>
            <a:r>
              <a:rPr lang="en-US" sz="1800">
                <a:latin typeface="Comic Sans MS" pitchFamily="-106" charset="0"/>
              </a:rPr>
              <a:t> row using ANDs and NOTs</a:t>
            </a:r>
            <a:endParaRPr lang="en-US">
              <a:latin typeface="Comic Sans MS" pitchFamily="-106" charset="0"/>
            </a:endParaRPr>
          </a:p>
        </p:txBody>
      </p:sp>
      <p:sp>
        <p:nvSpPr>
          <p:cNvPr id="108566" name="Oval 28"/>
          <p:cNvSpPr>
            <a:spLocks noChangeArrowheads="1"/>
          </p:cNvSpPr>
          <p:nvPr>
            <p:custDataLst>
              <p:tags r:id="rId21"/>
            </p:custDataLst>
          </p:nvPr>
        </p:nvSpPr>
        <p:spPr bwMode="auto">
          <a:xfrm>
            <a:off x="4359275" y="1330325"/>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108567" name="Oval 30"/>
          <p:cNvSpPr>
            <a:spLocks noChangeArrowheads="1"/>
          </p:cNvSpPr>
          <p:nvPr>
            <p:custDataLst>
              <p:tags r:id="rId22"/>
            </p:custDataLst>
          </p:nvPr>
        </p:nvSpPr>
        <p:spPr bwMode="auto">
          <a:xfrm>
            <a:off x="255588" y="1017588"/>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108568" name="Rectangle 32"/>
          <p:cNvSpPr>
            <a:spLocks noChangeArrowheads="1"/>
          </p:cNvSpPr>
          <p:nvPr/>
        </p:nvSpPr>
        <p:spPr bwMode="auto">
          <a:xfrm>
            <a:off x="5624513" y="1792288"/>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pitchFamily="-106" charset="0"/>
              </a:rPr>
              <a:t>Combine them with OR.</a:t>
            </a:r>
            <a:endParaRPr lang="en-US" sz="1800"/>
          </a:p>
        </p:txBody>
      </p:sp>
      <p:sp>
        <p:nvSpPr>
          <p:cNvPr id="108569" name="Text Box 71"/>
          <p:cNvSpPr txBox="1">
            <a:spLocks noChangeArrowheads="1"/>
          </p:cNvSpPr>
          <p:nvPr>
            <p:custDataLst>
              <p:tags r:id="rId23"/>
            </p:custDataLst>
          </p:nvPr>
        </p:nvSpPr>
        <p:spPr bwMode="auto">
          <a:xfrm>
            <a:off x="8231188" y="2144713"/>
            <a:ext cx="72707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90000"/>
              </a:lnSpc>
              <a:spcBef>
                <a:spcPct val="50000"/>
              </a:spcBef>
            </a:pPr>
            <a:r>
              <a:rPr lang="en-US" sz="900">
                <a:solidFill>
                  <a:srgbClr val="009900"/>
                </a:solidFill>
                <a:latin typeface="Comic Sans MS" pitchFamily="-106" charset="0"/>
              </a:rPr>
              <a:t>How many ANDs will there be?</a:t>
            </a:r>
          </a:p>
        </p:txBody>
      </p:sp>
      <p:grpSp>
        <p:nvGrpSpPr>
          <p:cNvPr id="108570" name="Group 72"/>
          <p:cNvGrpSpPr>
            <a:grpSpLocks/>
          </p:cNvGrpSpPr>
          <p:nvPr>
            <p:custDataLst>
              <p:tags r:id="rId24"/>
            </p:custDataLst>
          </p:nvPr>
        </p:nvGrpSpPr>
        <p:grpSpPr bwMode="auto">
          <a:xfrm>
            <a:off x="8637588" y="2630488"/>
            <a:ext cx="333375" cy="417512"/>
            <a:chOff x="2928" y="1051"/>
            <a:chExt cx="840" cy="957"/>
          </a:xfrm>
        </p:grpSpPr>
        <p:sp>
          <p:nvSpPr>
            <p:cNvPr id="108596" name="Freeform 73"/>
            <p:cNvSpPr>
              <a:spLocks/>
            </p:cNvSpPr>
            <p:nvPr>
              <p:custDataLst>
                <p:tags r:id="rId45"/>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8597" name="Oval 74"/>
            <p:cNvSpPr>
              <a:spLocks noChangeArrowheads="1"/>
            </p:cNvSpPr>
            <p:nvPr>
              <p:custDataLst>
                <p:tags r:id="rId4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8598" name="Oval 75"/>
            <p:cNvSpPr>
              <a:spLocks noChangeArrowheads="1"/>
            </p:cNvSpPr>
            <p:nvPr>
              <p:custDataLst>
                <p:tags r:id="rId4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8599" name="Oval 76"/>
            <p:cNvSpPr>
              <a:spLocks noChangeArrowheads="1"/>
            </p:cNvSpPr>
            <p:nvPr>
              <p:custDataLst>
                <p:tags r:id="rId4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8600" name="Oval 77"/>
            <p:cNvSpPr>
              <a:spLocks noChangeArrowheads="1"/>
            </p:cNvSpPr>
            <p:nvPr>
              <p:custDataLst>
                <p:tags r:id="rId4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8601" name="Oval 78"/>
            <p:cNvSpPr>
              <a:spLocks noChangeArrowheads="1"/>
            </p:cNvSpPr>
            <p:nvPr>
              <p:custDataLst>
                <p:tags r:id="rId5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8602" name="Oval 79"/>
            <p:cNvSpPr>
              <a:spLocks noChangeArrowheads="1"/>
            </p:cNvSpPr>
            <p:nvPr>
              <p:custDataLst>
                <p:tags r:id="rId5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8603" name="Oval 80"/>
            <p:cNvSpPr>
              <a:spLocks noChangeArrowheads="1"/>
            </p:cNvSpPr>
            <p:nvPr>
              <p:custDataLst>
                <p:tags r:id="rId5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8604" name="AutoShape 81"/>
            <p:cNvSpPr>
              <a:spLocks noChangeArrowheads="1"/>
            </p:cNvSpPr>
            <p:nvPr>
              <p:custDataLst>
                <p:tags r:id="rId5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p>
              <a:endParaRPr lang="en-US"/>
            </a:p>
          </p:txBody>
        </p:sp>
        <p:sp>
          <p:nvSpPr>
            <p:cNvPr id="108605" name="Freeform 82"/>
            <p:cNvSpPr>
              <a:spLocks/>
            </p:cNvSpPr>
            <p:nvPr>
              <p:custDataLst>
                <p:tags r:id="rId5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8606" name="Freeform 83"/>
            <p:cNvSpPr>
              <a:spLocks/>
            </p:cNvSpPr>
            <p:nvPr>
              <p:custDataLst>
                <p:tags r:id="rId5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8607" name="Freeform 84"/>
            <p:cNvSpPr>
              <a:spLocks/>
            </p:cNvSpPr>
            <p:nvPr>
              <p:custDataLst>
                <p:tags r:id="rId5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8608" name="Freeform 85"/>
            <p:cNvSpPr>
              <a:spLocks/>
            </p:cNvSpPr>
            <p:nvPr>
              <p:custDataLst>
                <p:tags r:id="rId5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8571" name="Rectangle 42"/>
          <p:cNvSpPr>
            <a:spLocks noChangeArrowheads="1"/>
          </p:cNvSpPr>
          <p:nvPr/>
        </p:nvSpPr>
        <p:spPr bwMode="auto">
          <a:xfrm>
            <a:off x="692150" y="4038600"/>
            <a:ext cx="21558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900">
                <a:solidFill>
                  <a:srgbClr val="1E16E4"/>
                </a:solidFill>
                <a:latin typeface="Comic Sans MS" pitchFamily="-106" charset="0"/>
              </a:rPr>
              <a:t>The "less than or equal to" function…</a:t>
            </a:r>
          </a:p>
        </p:txBody>
      </p:sp>
      <p:sp>
        <p:nvSpPr>
          <p:cNvPr id="108572" name="Oval 136"/>
          <p:cNvSpPr>
            <a:spLocks noChangeArrowheads="1"/>
          </p:cNvSpPr>
          <p:nvPr>
            <p:custDataLst>
              <p:tags r:id="rId25"/>
            </p:custDataLst>
          </p:nvPr>
        </p:nvSpPr>
        <p:spPr bwMode="auto">
          <a:xfrm>
            <a:off x="3062288" y="182563"/>
            <a:ext cx="527050"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3</a:t>
            </a:r>
          </a:p>
        </p:txBody>
      </p:sp>
      <p:sp>
        <p:nvSpPr>
          <p:cNvPr id="108573" name="Rectangle 33"/>
          <p:cNvSpPr>
            <a:spLocks noChangeArrowheads="1"/>
          </p:cNvSpPr>
          <p:nvPr/>
        </p:nvSpPr>
        <p:spPr bwMode="auto">
          <a:xfrm>
            <a:off x="3478213" y="184150"/>
            <a:ext cx="1681162"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latin typeface="Comic Sans MS" pitchFamily="-106" charset="0"/>
              </a:rPr>
              <a:t>What is the "formula" for this boolean function?</a:t>
            </a:r>
            <a:endParaRPr lang="en-US" sz="1200"/>
          </a:p>
        </p:txBody>
      </p:sp>
      <p:sp>
        <p:nvSpPr>
          <p:cNvPr id="108574" name="Rectangle 63"/>
          <p:cNvSpPr>
            <a:spLocks noChangeArrowheads="1"/>
          </p:cNvSpPr>
          <p:nvPr/>
        </p:nvSpPr>
        <p:spPr bwMode="auto">
          <a:xfrm>
            <a:off x="3124200" y="6248400"/>
            <a:ext cx="15176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solidFill>
                  <a:srgbClr val="1E16E4"/>
                </a:solidFill>
                <a:latin typeface="Comic Sans MS" pitchFamily="-106" charset="0"/>
              </a:rPr>
              <a:t>Use these "rails" to help draw your circuit</a:t>
            </a:r>
          </a:p>
        </p:txBody>
      </p:sp>
      <p:sp>
        <p:nvSpPr>
          <p:cNvPr id="108575" name="Line 64"/>
          <p:cNvSpPr>
            <a:spLocks noChangeShapeType="1"/>
          </p:cNvSpPr>
          <p:nvPr>
            <p:custDataLst>
              <p:tags r:id="rId26"/>
            </p:custDataLst>
          </p:nvPr>
        </p:nvSpPr>
        <p:spPr bwMode="auto">
          <a:xfrm>
            <a:off x="4230688" y="2743200"/>
            <a:ext cx="0" cy="3352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8576" name="Line 65"/>
          <p:cNvSpPr>
            <a:spLocks noChangeShapeType="1"/>
          </p:cNvSpPr>
          <p:nvPr>
            <p:custDataLst>
              <p:tags r:id="rId27"/>
            </p:custDataLst>
          </p:nvPr>
        </p:nvSpPr>
        <p:spPr bwMode="auto">
          <a:xfrm>
            <a:off x="4627563" y="3124200"/>
            <a:ext cx="0" cy="3352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8577" name="Line 66"/>
          <p:cNvSpPr>
            <a:spLocks noChangeShapeType="1"/>
          </p:cNvSpPr>
          <p:nvPr>
            <p:custDataLst>
              <p:tags r:id="rId28"/>
            </p:custDataLst>
          </p:nvPr>
        </p:nvSpPr>
        <p:spPr bwMode="auto">
          <a:xfrm>
            <a:off x="5137150" y="2743200"/>
            <a:ext cx="0" cy="3352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8578" name="Line 67"/>
          <p:cNvSpPr>
            <a:spLocks noChangeShapeType="1"/>
          </p:cNvSpPr>
          <p:nvPr>
            <p:custDataLst>
              <p:tags r:id="rId29"/>
            </p:custDataLst>
          </p:nvPr>
        </p:nvSpPr>
        <p:spPr bwMode="auto">
          <a:xfrm>
            <a:off x="5594350" y="3200400"/>
            <a:ext cx="0" cy="32067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8579" name="Text Box 68"/>
          <p:cNvSpPr txBox="1">
            <a:spLocks noChangeArrowheads="1"/>
          </p:cNvSpPr>
          <p:nvPr>
            <p:custDataLst>
              <p:tags r:id="rId30"/>
            </p:custDataLst>
          </p:nvPr>
        </p:nvSpPr>
        <p:spPr bwMode="auto">
          <a:xfrm>
            <a:off x="3962400" y="2438400"/>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latin typeface="Courier New" pitchFamily="-106" charset="0"/>
              </a:rPr>
              <a:t>x</a:t>
            </a:r>
          </a:p>
        </p:txBody>
      </p:sp>
      <p:sp>
        <p:nvSpPr>
          <p:cNvPr id="108580" name="Text Box 69"/>
          <p:cNvSpPr txBox="1">
            <a:spLocks noChangeArrowheads="1"/>
          </p:cNvSpPr>
          <p:nvPr>
            <p:custDataLst>
              <p:tags r:id="rId31"/>
            </p:custDataLst>
          </p:nvPr>
        </p:nvSpPr>
        <p:spPr bwMode="auto">
          <a:xfrm>
            <a:off x="4359275" y="2844800"/>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latin typeface="Courier New" pitchFamily="-106" charset="0"/>
              </a:rPr>
              <a:t>x</a:t>
            </a:r>
          </a:p>
        </p:txBody>
      </p:sp>
      <p:sp>
        <p:nvSpPr>
          <p:cNvPr id="108581" name="Text Box 70"/>
          <p:cNvSpPr txBox="1">
            <a:spLocks noChangeArrowheads="1"/>
          </p:cNvSpPr>
          <p:nvPr>
            <p:custDataLst>
              <p:tags r:id="rId32"/>
            </p:custDataLst>
          </p:nvPr>
        </p:nvSpPr>
        <p:spPr bwMode="auto">
          <a:xfrm>
            <a:off x="4867275" y="2438400"/>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latin typeface="Courier New" pitchFamily="-106" charset="0"/>
              </a:rPr>
              <a:t>y</a:t>
            </a:r>
          </a:p>
        </p:txBody>
      </p:sp>
      <p:sp>
        <p:nvSpPr>
          <p:cNvPr id="108582" name="Line 71"/>
          <p:cNvSpPr>
            <a:spLocks noChangeShapeType="1"/>
          </p:cNvSpPr>
          <p:nvPr>
            <p:custDataLst>
              <p:tags r:id="rId33"/>
            </p:custDataLst>
          </p:nvPr>
        </p:nvSpPr>
        <p:spPr bwMode="auto">
          <a:xfrm>
            <a:off x="4575175" y="2963863"/>
            <a:ext cx="117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8583" name="Line 72"/>
          <p:cNvSpPr>
            <a:spLocks noChangeShapeType="1"/>
          </p:cNvSpPr>
          <p:nvPr>
            <p:custDataLst>
              <p:tags r:id="rId34"/>
            </p:custDataLst>
          </p:nvPr>
        </p:nvSpPr>
        <p:spPr bwMode="auto">
          <a:xfrm>
            <a:off x="5537200" y="2995613"/>
            <a:ext cx="117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8584" name="Text Box 73"/>
          <p:cNvSpPr txBox="1">
            <a:spLocks noChangeArrowheads="1"/>
          </p:cNvSpPr>
          <p:nvPr>
            <p:custDataLst>
              <p:tags r:id="rId35"/>
            </p:custDataLst>
          </p:nvPr>
        </p:nvSpPr>
        <p:spPr bwMode="auto">
          <a:xfrm>
            <a:off x="5324475" y="2871788"/>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latin typeface="Courier New" pitchFamily="-106" charset="0"/>
              </a:rPr>
              <a:t>y</a:t>
            </a:r>
          </a:p>
        </p:txBody>
      </p:sp>
      <p:grpSp>
        <p:nvGrpSpPr>
          <p:cNvPr id="108585" name="Group 74"/>
          <p:cNvGrpSpPr>
            <a:grpSpLocks/>
          </p:cNvGrpSpPr>
          <p:nvPr/>
        </p:nvGrpSpPr>
        <p:grpSpPr bwMode="auto">
          <a:xfrm rot="-5400000">
            <a:off x="4362450" y="3163888"/>
            <a:ext cx="130175" cy="381000"/>
            <a:chOff x="5022" y="2162"/>
            <a:chExt cx="336" cy="1235"/>
          </a:xfrm>
        </p:grpSpPr>
        <p:sp>
          <p:nvSpPr>
            <p:cNvPr id="108592" name="AutoShape 75"/>
            <p:cNvSpPr>
              <a:spLocks noChangeArrowheads="1"/>
            </p:cNvSpPr>
            <p:nvPr>
              <p:custDataLst>
                <p:tags r:id="rId41"/>
              </p:custDataLst>
            </p:nvPr>
          </p:nvSpPr>
          <p:spPr bwMode="auto">
            <a:xfrm rot="10800000">
              <a:off x="5022" y="2553"/>
              <a:ext cx="336" cy="48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8593" name="Oval 76"/>
            <p:cNvSpPr>
              <a:spLocks noChangeArrowheads="1"/>
            </p:cNvSpPr>
            <p:nvPr>
              <p:custDataLst>
                <p:tags r:id="rId42"/>
              </p:custDataLst>
            </p:nvPr>
          </p:nvSpPr>
          <p:spPr bwMode="auto">
            <a:xfrm rot="5400000">
              <a:off x="5146" y="3047"/>
              <a:ext cx="89" cy="8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8594" name="Line 77"/>
            <p:cNvSpPr>
              <a:spLocks noChangeShapeType="1"/>
            </p:cNvSpPr>
            <p:nvPr>
              <p:custDataLst>
                <p:tags r:id="rId43"/>
              </p:custDataLst>
            </p:nvPr>
          </p:nvSpPr>
          <p:spPr bwMode="auto">
            <a:xfrm>
              <a:off x="5185" y="2162"/>
              <a:ext cx="0" cy="3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8595" name="Line 78"/>
            <p:cNvSpPr>
              <a:spLocks noChangeShapeType="1"/>
            </p:cNvSpPr>
            <p:nvPr>
              <p:custDataLst>
                <p:tags r:id="rId44"/>
              </p:custDataLst>
            </p:nvPr>
          </p:nvSpPr>
          <p:spPr bwMode="auto">
            <a:xfrm>
              <a:off x="5191" y="3143"/>
              <a:ext cx="0" cy="25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08586" name="Group 79"/>
          <p:cNvGrpSpPr>
            <a:grpSpLocks/>
          </p:cNvGrpSpPr>
          <p:nvPr/>
        </p:nvGrpSpPr>
        <p:grpSpPr bwMode="auto">
          <a:xfrm rot="-5400000">
            <a:off x="5288757" y="3128168"/>
            <a:ext cx="146050" cy="449263"/>
            <a:chOff x="5022" y="2162"/>
            <a:chExt cx="336" cy="1235"/>
          </a:xfrm>
        </p:grpSpPr>
        <p:sp>
          <p:nvSpPr>
            <p:cNvPr id="108588" name="AutoShape 80"/>
            <p:cNvSpPr>
              <a:spLocks noChangeArrowheads="1"/>
            </p:cNvSpPr>
            <p:nvPr>
              <p:custDataLst>
                <p:tags r:id="rId37"/>
              </p:custDataLst>
            </p:nvPr>
          </p:nvSpPr>
          <p:spPr bwMode="auto">
            <a:xfrm rot="10800000">
              <a:off x="5022" y="2553"/>
              <a:ext cx="336" cy="48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8589" name="Oval 81"/>
            <p:cNvSpPr>
              <a:spLocks noChangeArrowheads="1"/>
            </p:cNvSpPr>
            <p:nvPr>
              <p:custDataLst>
                <p:tags r:id="rId38"/>
              </p:custDataLst>
            </p:nvPr>
          </p:nvSpPr>
          <p:spPr bwMode="auto">
            <a:xfrm rot="5400000">
              <a:off x="5146" y="3047"/>
              <a:ext cx="89" cy="8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8590" name="Line 82"/>
            <p:cNvSpPr>
              <a:spLocks noChangeShapeType="1"/>
            </p:cNvSpPr>
            <p:nvPr>
              <p:custDataLst>
                <p:tags r:id="rId39"/>
              </p:custDataLst>
            </p:nvPr>
          </p:nvSpPr>
          <p:spPr bwMode="auto">
            <a:xfrm>
              <a:off x="5185" y="2162"/>
              <a:ext cx="0" cy="3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8591" name="Line 83"/>
            <p:cNvSpPr>
              <a:spLocks noChangeShapeType="1"/>
            </p:cNvSpPr>
            <p:nvPr>
              <p:custDataLst>
                <p:tags r:id="rId40"/>
              </p:custDataLst>
            </p:nvPr>
          </p:nvSpPr>
          <p:spPr bwMode="auto">
            <a:xfrm>
              <a:off x="5191" y="3143"/>
              <a:ext cx="0" cy="25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08587" name="Text Box 11"/>
          <p:cNvSpPr txBox="1">
            <a:spLocks noChangeArrowheads="1"/>
          </p:cNvSpPr>
          <p:nvPr>
            <p:custDataLst>
              <p:tags r:id="rId36"/>
            </p:custDataLst>
          </p:nvPr>
        </p:nvSpPr>
        <p:spPr bwMode="auto">
          <a:xfrm>
            <a:off x="1135063" y="31924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70" name="Group 52"/>
          <p:cNvGrpSpPr>
            <a:grpSpLocks/>
          </p:cNvGrpSpPr>
          <p:nvPr>
            <p:custDataLst>
              <p:tags r:id="rId1"/>
            </p:custDataLst>
          </p:nvPr>
        </p:nvGrpSpPr>
        <p:grpSpPr bwMode="auto">
          <a:xfrm>
            <a:off x="7456488" y="360363"/>
            <a:ext cx="381000" cy="447675"/>
            <a:chOff x="2928" y="1051"/>
            <a:chExt cx="840" cy="957"/>
          </a:xfrm>
        </p:grpSpPr>
        <p:sp>
          <p:nvSpPr>
            <p:cNvPr id="109577" name="Freeform 53"/>
            <p:cNvSpPr>
              <a:spLocks/>
            </p:cNvSpPr>
            <p:nvPr>
              <p:custDataLst>
                <p:tags r:id="rId6"/>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9578" name="Oval 54"/>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9579" name="Oval 55"/>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9580" name="Oval 56"/>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9581" name="Oval 57"/>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9582" name="Oval 58"/>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9583" name="Oval 59"/>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9584" name="Oval 60"/>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9585" name="AutoShape 61"/>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09586" name="Freeform 62"/>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9587" name="Freeform 63"/>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9588" name="Freeform 64"/>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9589" name="Freeform 65"/>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9571" name="Text Box 67"/>
          <p:cNvSpPr txBox="1">
            <a:spLocks noChangeArrowheads="1"/>
          </p:cNvSpPr>
          <p:nvPr/>
        </p:nvSpPr>
        <p:spPr bwMode="auto">
          <a:xfrm>
            <a:off x="7467600" y="117475"/>
            <a:ext cx="1509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000">
                <a:solidFill>
                  <a:srgbClr val="067B0E"/>
                </a:solidFill>
                <a:latin typeface="Comic Sans MS" pitchFamily="-106" charset="0"/>
              </a:rPr>
              <a:t>I'm chomping at </a:t>
            </a:r>
            <a:r>
              <a:rPr lang="en-US" sz="1000" b="1" i="1">
                <a:solidFill>
                  <a:srgbClr val="067B0E"/>
                </a:solidFill>
                <a:latin typeface="Comic Sans MS" pitchFamily="-106" charset="0"/>
              </a:rPr>
              <a:t>the bit</a:t>
            </a:r>
            <a:r>
              <a:rPr lang="en-US" sz="1000">
                <a:solidFill>
                  <a:srgbClr val="067B0E"/>
                </a:solidFill>
                <a:latin typeface="Comic Sans MS" pitchFamily="-106" charset="0"/>
              </a:rPr>
              <a:t>  to find out…</a:t>
            </a:r>
          </a:p>
        </p:txBody>
      </p:sp>
      <p:sp>
        <p:nvSpPr>
          <p:cNvPr id="109572" name="Oval 136"/>
          <p:cNvSpPr>
            <a:spLocks noChangeArrowheads="1"/>
          </p:cNvSpPr>
          <p:nvPr>
            <p:custDataLst>
              <p:tags r:id="rId2"/>
            </p:custDataLst>
          </p:nvPr>
        </p:nvSpPr>
        <p:spPr bwMode="auto">
          <a:xfrm>
            <a:off x="174625" y="631825"/>
            <a:ext cx="527050"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4</a:t>
            </a:r>
          </a:p>
        </p:txBody>
      </p:sp>
      <p:sp>
        <p:nvSpPr>
          <p:cNvPr id="109573" name="Text Box 111"/>
          <p:cNvSpPr txBox="1">
            <a:spLocks noChangeArrowheads="1"/>
          </p:cNvSpPr>
          <p:nvPr>
            <p:custDataLst>
              <p:tags r:id="rId3"/>
            </p:custDataLst>
          </p:nvPr>
        </p:nvSpPr>
        <p:spPr bwMode="auto">
          <a:xfrm>
            <a:off x="661988" y="446088"/>
            <a:ext cx="3898900"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Comic Sans MS" pitchFamily="-106" charset="0"/>
              </a:rPr>
              <a:t>Minterm expansion proves that you need only </a:t>
            </a:r>
            <a:r>
              <a:rPr lang="en-US" sz="1400">
                <a:solidFill>
                  <a:srgbClr val="067B0E"/>
                </a:solidFill>
                <a:latin typeface="Comic Sans MS" pitchFamily="-106" charset="0"/>
              </a:rPr>
              <a:t>AND</a:t>
            </a:r>
            <a:r>
              <a:rPr lang="en-US" sz="1400">
                <a:latin typeface="Comic Sans MS" pitchFamily="-106" charset="0"/>
              </a:rPr>
              <a:t>, </a:t>
            </a:r>
            <a:r>
              <a:rPr lang="en-US" sz="1400">
                <a:solidFill>
                  <a:srgbClr val="067B0E"/>
                </a:solidFill>
                <a:latin typeface="Comic Sans MS" pitchFamily="-106" charset="0"/>
              </a:rPr>
              <a:t>OR</a:t>
            </a:r>
            <a:r>
              <a:rPr lang="en-US" sz="1400">
                <a:latin typeface="Comic Sans MS" pitchFamily="-106" charset="0"/>
              </a:rPr>
              <a:t>, and </a:t>
            </a:r>
            <a:r>
              <a:rPr lang="en-US" sz="1400">
                <a:solidFill>
                  <a:srgbClr val="067B0E"/>
                </a:solidFill>
                <a:latin typeface="Comic Sans MS" pitchFamily="-106" charset="0"/>
              </a:rPr>
              <a:t>NOT</a:t>
            </a:r>
            <a:r>
              <a:rPr lang="en-US" sz="1400">
                <a:latin typeface="Comic Sans MS" pitchFamily="-106" charset="0"/>
              </a:rPr>
              <a:t> gates in order to construct </a:t>
            </a:r>
            <a:r>
              <a:rPr lang="en-US" sz="1400" u="sng">
                <a:latin typeface="Comic Sans MS" pitchFamily="-106" charset="0"/>
              </a:rPr>
              <a:t>any</a:t>
            </a:r>
            <a:r>
              <a:rPr lang="en-US" sz="1400">
                <a:latin typeface="Comic Sans MS" pitchFamily="-106" charset="0"/>
              </a:rPr>
              <a:t> boolean function.</a:t>
            </a:r>
          </a:p>
          <a:p>
            <a:pPr>
              <a:spcBef>
                <a:spcPct val="50000"/>
              </a:spcBef>
            </a:pPr>
            <a:r>
              <a:rPr lang="en-US" sz="1400">
                <a:latin typeface="Comic Sans MS" pitchFamily="-106" charset="0"/>
              </a:rPr>
              <a:t>Can we do without  some  of the 3? Which?</a:t>
            </a:r>
          </a:p>
        </p:txBody>
      </p:sp>
      <p:sp>
        <p:nvSpPr>
          <p:cNvPr id="109574" name="Rectangle 112"/>
          <p:cNvSpPr>
            <a:spLocks noChangeArrowheads="1"/>
          </p:cNvSpPr>
          <p:nvPr>
            <p:custDataLst>
              <p:tags r:id="rId4"/>
            </p:custDataLst>
          </p:nvPr>
        </p:nvSpPr>
        <p:spPr bwMode="auto">
          <a:xfrm>
            <a:off x="2362200" y="1238250"/>
            <a:ext cx="515938" cy="233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9575" name="Oval 136"/>
          <p:cNvSpPr>
            <a:spLocks noChangeArrowheads="1"/>
          </p:cNvSpPr>
          <p:nvPr>
            <p:custDataLst>
              <p:tags r:id="rId5"/>
            </p:custDataLst>
          </p:nvPr>
        </p:nvSpPr>
        <p:spPr bwMode="auto">
          <a:xfrm>
            <a:off x="4953000" y="895350"/>
            <a:ext cx="527050"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5</a:t>
            </a:r>
          </a:p>
        </p:txBody>
      </p:sp>
      <p:sp>
        <p:nvSpPr>
          <p:cNvPr id="109576" name="Rectangle 115"/>
          <p:cNvSpPr>
            <a:spLocks noChangeArrowheads="1"/>
          </p:cNvSpPr>
          <p:nvPr/>
        </p:nvSpPr>
        <p:spPr bwMode="auto">
          <a:xfrm>
            <a:off x="5487988" y="906463"/>
            <a:ext cx="31781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a:latin typeface="Comic Sans MS" pitchFamily="-106" charset="0"/>
              </a:rPr>
              <a:t>How could we create functions with two bits, or N bits, of output?</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923925"/>
            <a:ext cx="7696200"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5"/>
          <p:cNvSpPr txBox="1">
            <a:spLocks noChangeArrowheads="1"/>
          </p:cNvSpPr>
          <p:nvPr>
            <p:custDataLst>
              <p:tags r:id="rId1"/>
            </p:custDataLst>
          </p:nvPr>
        </p:nvSpPr>
        <p:spPr bwMode="auto">
          <a:xfrm>
            <a:off x="1447800" y="152400"/>
            <a:ext cx="6096000" cy="738188"/>
          </a:xfrm>
          <a:prstGeom prst="rect">
            <a:avLst/>
          </a:prstGeom>
          <a:solidFill>
            <a:srgbClr val="FE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a:latin typeface="Times New Roman" pitchFamily="-106" charset="0"/>
              </a:rPr>
              <a:t>or maybe not so safe…</a:t>
            </a:r>
          </a:p>
        </p:txBody>
      </p:sp>
    </p:spTree>
    <p:extLst>
      <p:ext uri="{BB962C8B-B14F-4D97-AF65-F5344CB8AC3E}">
        <p14:creationId xmlns:p14="http://schemas.microsoft.com/office/powerpoint/2010/main" val="15842575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6"/>
          <p:cNvPicPr>
            <a:picLocks noChangeAspect="1" noChangeArrowheads="1"/>
          </p:cNvPicPr>
          <p:nvPr/>
        </p:nvPicPr>
        <p:blipFill>
          <a:blip r:embed="rId27">
            <a:extLst>
              <a:ext uri="{28A0092B-C50C-407E-A947-70E740481C1C}">
                <a14:useLocalDpi xmlns:a14="http://schemas.microsoft.com/office/drawing/2010/main" val="0"/>
              </a:ext>
            </a:extLst>
          </a:blip>
          <a:srcRect l="59372" t="21306" r="16650" b="45506"/>
          <a:stretch>
            <a:fillRect/>
          </a:stretch>
        </p:blipFill>
        <p:spPr bwMode="auto">
          <a:xfrm>
            <a:off x="3824288" y="1939925"/>
            <a:ext cx="1614487" cy="146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1987"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dirty="0" smtClean="0">
                <a:solidFill>
                  <a:srgbClr val="000000"/>
                </a:solidFill>
                <a:latin typeface="Cambria" pitchFamily="18" charset="0"/>
              </a:rPr>
              <a:t>AND</a:t>
            </a:r>
            <a:endParaRPr lang="en-US" sz="4000" dirty="0">
              <a:solidFill>
                <a:srgbClr val="000000"/>
              </a:solidFill>
              <a:latin typeface="Cambria" pitchFamily="18" charset="0"/>
            </a:endParaRPr>
          </a:p>
        </p:txBody>
      </p:sp>
      <p:cxnSp>
        <p:nvCxnSpPr>
          <p:cNvPr id="41989" name="Straight Connector 10"/>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1990" name="Straight Connector 111"/>
          <p:cNvCxnSpPr>
            <a:cxnSpLocks noChangeShapeType="1"/>
          </p:cNvCxnSpPr>
          <p:nvPr/>
        </p:nvCxnSpPr>
        <p:spPr bwMode="auto">
          <a:xfrm>
            <a:off x="3048000" y="2420938"/>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1991" name="Straight Connector 112"/>
          <p:cNvCxnSpPr>
            <a:cxnSpLocks noChangeShapeType="1"/>
          </p:cNvCxnSpPr>
          <p:nvPr/>
        </p:nvCxnSpPr>
        <p:spPr bwMode="auto">
          <a:xfrm>
            <a:off x="3054350" y="3048000"/>
            <a:ext cx="846138"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1992" name="Text Box 21"/>
          <p:cNvSpPr txBox="1">
            <a:spLocks noChangeArrowheads="1"/>
          </p:cNvSpPr>
          <p:nvPr>
            <p:custDataLst>
              <p:tags r:id="rId2"/>
            </p:custDataLst>
          </p:nvPr>
        </p:nvSpPr>
        <p:spPr bwMode="auto">
          <a:xfrm>
            <a:off x="300038" y="4724400"/>
            <a:ext cx="19542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800" b="1">
                <a:solidFill>
                  <a:srgbClr val="000000"/>
                </a:solidFill>
                <a:latin typeface="Cambria" pitchFamily="18" charset="0"/>
              </a:rPr>
              <a:t>AND's </a:t>
            </a:r>
            <a:r>
              <a:rPr lang="en-US" sz="2800">
                <a:solidFill>
                  <a:srgbClr val="000000"/>
                </a:solidFill>
                <a:latin typeface="Cambria" pitchFamily="18" charset="0"/>
              </a:rPr>
              <a:t>function:</a:t>
            </a:r>
          </a:p>
        </p:txBody>
      </p:sp>
      <p:sp>
        <p:nvSpPr>
          <p:cNvPr id="41993"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inputs</a:t>
            </a:r>
            <a:endParaRPr lang="en-US">
              <a:solidFill>
                <a:srgbClr val="000000"/>
              </a:solidFill>
              <a:latin typeface="Times" charset="0"/>
              <a:ea typeface="MS PGothic" pitchFamily="34" charset="-128"/>
            </a:endParaRPr>
          </a:p>
        </p:txBody>
      </p:sp>
      <p:sp>
        <p:nvSpPr>
          <p:cNvPr id="41994"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output</a:t>
            </a:r>
            <a:endParaRPr lang="en-US">
              <a:solidFill>
                <a:srgbClr val="000000"/>
              </a:solidFill>
              <a:latin typeface="Times" charset="0"/>
              <a:ea typeface="MS PGothic" pitchFamily="34" charset="-128"/>
            </a:endParaRPr>
          </a:p>
        </p:txBody>
      </p:sp>
      <p:sp>
        <p:nvSpPr>
          <p:cNvPr id="41995"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1996"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1997" name="Rectangle 122"/>
          <p:cNvSpPr>
            <a:spLocks noChangeArrowheads="1"/>
          </p:cNvSpPr>
          <p:nvPr/>
        </p:nvSpPr>
        <p:spPr bwMode="auto">
          <a:xfrm>
            <a:off x="4197350" y="2479675"/>
            <a:ext cx="749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AND</a:t>
            </a:r>
            <a:endParaRPr lang="en-US">
              <a:solidFill>
                <a:srgbClr val="000000"/>
              </a:solidFill>
              <a:latin typeface="Times" charset="0"/>
              <a:ea typeface="MS PGothic" pitchFamily="34" charset="-128"/>
            </a:endParaRPr>
          </a:p>
        </p:txBody>
      </p:sp>
      <p:sp>
        <p:nvSpPr>
          <p:cNvPr id="41998" name="Rounded Rectangle 13"/>
          <p:cNvSpPr>
            <a:spLocks noChangeArrowheads="1"/>
          </p:cNvSpPr>
          <p:nvPr/>
        </p:nvSpPr>
        <p:spPr bwMode="auto">
          <a:xfrm>
            <a:off x="3278188" y="5975350"/>
            <a:ext cx="2133600" cy="381000"/>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41999" name="Text Box 6"/>
          <p:cNvSpPr txBox="1">
            <a:spLocks noChangeArrowheads="1"/>
          </p:cNvSpPr>
          <p:nvPr>
            <p:custDataLst>
              <p:tags r:id="rId3"/>
            </p:custDataLst>
          </p:nvPr>
        </p:nvSpPr>
        <p:spPr bwMode="auto">
          <a:xfrm>
            <a:off x="3203575" y="4521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42000" name="Text Box 7"/>
          <p:cNvSpPr txBox="1">
            <a:spLocks noChangeArrowheads="1"/>
          </p:cNvSpPr>
          <p:nvPr>
            <p:custDataLst>
              <p:tags r:id="rId4"/>
            </p:custDataLst>
          </p:nvPr>
        </p:nvSpPr>
        <p:spPr bwMode="auto">
          <a:xfrm>
            <a:off x="3727450" y="4521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42001" name="Text Box 8"/>
          <p:cNvSpPr txBox="1">
            <a:spLocks noChangeArrowheads="1"/>
          </p:cNvSpPr>
          <p:nvPr>
            <p:custDataLst>
              <p:tags r:id="rId5"/>
            </p:custDataLst>
          </p:nvPr>
        </p:nvSpPr>
        <p:spPr bwMode="auto">
          <a:xfrm>
            <a:off x="3201988" y="4978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2002" name="Text Box 9"/>
          <p:cNvSpPr txBox="1">
            <a:spLocks noChangeArrowheads="1"/>
          </p:cNvSpPr>
          <p:nvPr>
            <p:custDataLst>
              <p:tags r:id="rId6"/>
            </p:custDataLst>
          </p:nvPr>
        </p:nvSpPr>
        <p:spPr bwMode="auto">
          <a:xfrm>
            <a:off x="3725863"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2003" name="Text Box 10"/>
          <p:cNvSpPr txBox="1">
            <a:spLocks noChangeArrowheads="1"/>
          </p:cNvSpPr>
          <p:nvPr>
            <p:custDataLst>
              <p:tags r:id="rId7"/>
            </p:custDataLst>
          </p:nvPr>
        </p:nvSpPr>
        <p:spPr bwMode="auto">
          <a:xfrm>
            <a:off x="3205163" y="52911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2004" name="Text Box 11"/>
          <p:cNvSpPr txBox="1">
            <a:spLocks noChangeArrowheads="1"/>
          </p:cNvSpPr>
          <p:nvPr>
            <p:custDataLst>
              <p:tags r:id="rId8"/>
            </p:custDataLst>
          </p:nvPr>
        </p:nvSpPr>
        <p:spPr bwMode="auto">
          <a:xfrm>
            <a:off x="3729038"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2005" name="Text Box 12"/>
          <p:cNvSpPr txBox="1">
            <a:spLocks noChangeArrowheads="1"/>
          </p:cNvSpPr>
          <p:nvPr>
            <p:custDataLst>
              <p:tags r:id="rId9"/>
            </p:custDataLst>
          </p:nvPr>
        </p:nvSpPr>
        <p:spPr bwMode="auto">
          <a:xfrm>
            <a:off x="3201988" y="56165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2006" name="Text Box 13"/>
          <p:cNvSpPr txBox="1">
            <a:spLocks noChangeArrowheads="1"/>
          </p:cNvSpPr>
          <p:nvPr>
            <p:custDataLst>
              <p:tags r:id="rId10"/>
            </p:custDataLst>
          </p:nvPr>
        </p:nvSpPr>
        <p:spPr bwMode="auto">
          <a:xfrm>
            <a:off x="3725863" y="5616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2007" name="Text Box 14"/>
          <p:cNvSpPr txBox="1">
            <a:spLocks noChangeArrowheads="1"/>
          </p:cNvSpPr>
          <p:nvPr>
            <p:custDataLst>
              <p:tags r:id="rId11"/>
            </p:custDataLst>
          </p:nvPr>
        </p:nvSpPr>
        <p:spPr bwMode="auto">
          <a:xfrm>
            <a:off x="3205163" y="59293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2008" name="Text Box 15"/>
          <p:cNvSpPr txBox="1">
            <a:spLocks noChangeArrowheads="1"/>
          </p:cNvSpPr>
          <p:nvPr>
            <p:custDataLst>
              <p:tags r:id="rId12"/>
            </p:custDataLst>
          </p:nvPr>
        </p:nvSpPr>
        <p:spPr bwMode="auto">
          <a:xfrm>
            <a:off x="3729038" y="5929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2009" name="Text Box 16"/>
          <p:cNvSpPr txBox="1">
            <a:spLocks noChangeArrowheads="1"/>
          </p:cNvSpPr>
          <p:nvPr>
            <p:custDataLst>
              <p:tags r:id="rId13"/>
            </p:custDataLst>
          </p:nvPr>
        </p:nvSpPr>
        <p:spPr bwMode="auto">
          <a:xfrm>
            <a:off x="4424363" y="4546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AND(x,y)</a:t>
            </a:r>
          </a:p>
        </p:txBody>
      </p:sp>
      <p:sp>
        <p:nvSpPr>
          <p:cNvPr id="42010" name="Text Box 17"/>
          <p:cNvSpPr txBox="1">
            <a:spLocks noChangeArrowheads="1"/>
          </p:cNvSpPr>
          <p:nvPr>
            <p:custDataLst>
              <p:tags r:id="rId14"/>
            </p:custDataLst>
          </p:nvPr>
        </p:nvSpPr>
        <p:spPr bwMode="auto">
          <a:xfrm>
            <a:off x="4910138"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2011" name="Text Box 18"/>
          <p:cNvSpPr txBox="1">
            <a:spLocks noChangeArrowheads="1"/>
          </p:cNvSpPr>
          <p:nvPr>
            <p:custDataLst>
              <p:tags r:id="rId15"/>
            </p:custDataLst>
          </p:nvPr>
        </p:nvSpPr>
        <p:spPr bwMode="auto">
          <a:xfrm>
            <a:off x="4913313"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2012" name="Text Box 19"/>
          <p:cNvSpPr txBox="1">
            <a:spLocks noChangeArrowheads="1"/>
          </p:cNvSpPr>
          <p:nvPr>
            <p:custDataLst>
              <p:tags r:id="rId16"/>
            </p:custDataLst>
          </p:nvPr>
        </p:nvSpPr>
        <p:spPr bwMode="auto">
          <a:xfrm>
            <a:off x="4910138" y="5616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2013" name="Text Box 20"/>
          <p:cNvSpPr txBox="1">
            <a:spLocks noChangeArrowheads="1"/>
          </p:cNvSpPr>
          <p:nvPr>
            <p:custDataLst>
              <p:tags r:id="rId17"/>
            </p:custDataLst>
          </p:nvPr>
        </p:nvSpPr>
        <p:spPr bwMode="auto">
          <a:xfrm>
            <a:off x="4913313" y="5929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2014" name="Rectangle 39"/>
          <p:cNvSpPr>
            <a:spLocks noChangeArrowheads="1"/>
          </p:cNvSpPr>
          <p:nvPr>
            <p:custDataLst>
              <p:tags r:id="rId18"/>
            </p:custDataLst>
          </p:nvPr>
        </p:nvSpPr>
        <p:spPr bwMode="auto">
          <a:xfrm>
            <a:off x="3473450" y="428148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input</a:t>
            </a:r>
          </a:p>
        </p:txBody>
      </p:sp>
      <p:sp>
        <p:nvSpPr>
          <p:cNvPr id="31" name="Line 40"/>
          <p:cNvSpPr>
            <a:spLocks noChangeShapeType="1"/>
          </p:cNvSpPr>
          <p:nvPr>
            <p:custDataLst>
              <p:tags r:id="rId19"/>
            </p:custDataLst>
          </p:nvPr>
        </p:nvSpPr>
        <p:spPr bwMode="auto">
          <a:xfrm>
            <a:off x="3281363" y="4600575"/>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solidFill>
                <a:srgbClr val="000000"/>
              </a:solidFill>
              <a:ea typeface="ＭＳ Ｐゴシック" pitchFamily="34" charset="-128"/>
            </a:endParaRPr>
          </a:p>
        </p:txBody>
      </p:sp>
      <p:sp>
        <p:nvSpPr>
          <p:cNvPr id="42016" name="Rectangle 41"/>
          <p:cNvSpPr>
            <a:spLocks noChangeArrowheads="1"/>
          </p:cNvSpPr>
          <p:nvPr>
            <p:custDataLst>
              <p:tags r:id="rId20"/>
            </p:custDataLst>
          </p:nvPr>
        </p:nvSpPr>
        <p:spPr bwMode="auto">
          <a:xfrm>
            <a:off x="4886325" y="428148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output</a:t>
            </a:r>
          </a:p>
        </p:txBody>
      </p:sp>
      <p:sp>
        <p:nvSpPr>
          <p:cNvPr id="33" name="Line 42"/>
          <p:cNvSpPr>
            <a:spLocks noChangeShapeType="1"/>
          </p:cNvSpPr>
          <p:nvPr>
            <p:custDataLst>
              <p:tags r:id="rId21"/>
            </p:custDataLst>
          </p:nvPr>
        </p:nvSpPr>
        <p:spPr bwMode="auto">
          <a:xfrm>
            <a:off x="4610100" y="4600575"/>
            <a:ext cx="1309688"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2018" name="Text Box 6"/>
          <p:cNvSpPr txBox="1">
            <a:spLocks noChangeArrowheads="1"/>
          </p:cNvSpPr>
          <p:nvPr>
            <p:custDataLst>
              <p:tags r:id="rId22"/>
            </p:custDataLst>
          </p:nvPr>
        </p:nvSpPr>
        <p:spPr bwMode="auto">
          <a:xfrm>
            <a:off x="2662238" y="21621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x</a:t>
            </a:r>
          </a:p>
        </p:txBody>
      </p:sp>
      <p:sp>
        <p:nvSpPr>
          <p:cNvPr id="42019" name="Text Box 7"/>
          <p:cNvSpPr txBox="1">
            <a:spLocks noChangeArrowheads="1"/>
          </p:cNvSpPr>
          <p:nvPr>
            <p:custDataLst>
              <p:tags r:id="rId23"/>
            </p:custDataLst>
          </p:nvPr>
        </p:nvSpPr>
        <p:spPr bwMode="auto">
          <a:xfrm>
            <a:off x="2671763" y="27765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y</a:t>
            </a:r>
          </a:p>
        </p:txBody>
      </p:sp>
      <p:sp>
        <p:nvSpPr>
          <p:cNvPr id="42020" name="Text Box 7"/>
          <p:cNvSpPr txBox="1">
            <a:spLocks noChangeArrowheads="1"/>
          </p:cNvSpPr>
          <p:nvPr>
            <p:custDataLst>
              <p:tags r:id="rId24"/>
            </p:custDataLst>
          </p:nvPr>
        </p:nvSpPr>
        <p:spPr bwMode="auto">
          <a:xfrm>
            <a:off x="5548313" y="2655888"/>
            <a:ext cx="742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rgbClr val="000000"/>
                </a:solidFill>
                <a:latin typeface="Cambria" pitchFamily="18" charset="0"/>
              </a:rPr>
              <a:t>output</a:t>
            </a:r>
          </a:p>
        </p:txBody>
      </p:sp>
      <p:sp>
        <p:nvSpPr>
          <p:cNvPr id="42021" name="Rectangle 36"/>
          <p:cNvSpPr>
            <a:spLocks noChangeArrowheads="1"/>
          </p:cNvSpPr>
          <p:nvPr/>
        </p:nvSpPr>
        <p:spPr bwMode="auto">
          <a:xfrm rot="-1060813">
            <a:off x="6838950" y="5295900"/>
            <a:ext cx="1865313" cy="461963"/>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a:solidFill>
                  <a:srgbClr val="000000"/>
                </a:solidFill>
                <a:latin typeface="Cambria" pitchFamily="18" charset="0"/>
                <a:ea typeface="MS PGothic" pitchFamily="34" charset="-128"/>
              </a:rPr>
              <a:t>"Truth table"</a:t>
            </a:r>
            <a:endParaRPr lang="en-US" i="1">
              <a:solidFill>
                <a:srgbClr val="000000"/>
              </a:solidFill>
              <a:latin typeface="Times" charset="0"/>
              <a:ea typeface="MS PGothic" pitchFamily="34" charset="-128"/>
            </a:endParaRPr>
          </a:p>
        </p:txBody>
      </p:sp>
      <p:sp>
        <p:nvSpPr>
          <p:cNvPr id="38" name="TextBox 37"/>
          <p:cNvSpPr txBox="1"/>
          <p:nvPr/>
        </p:nvSpPr>
        <p:spPr>
          <a:xfrm>
            <a:off x="5750718" y="212945"/>
            <a:ext cx="3240882" cy="584775"/>
          </a:xfrm>
          <a:prstGeom prst="rect">
            <a:avLst/>
          </a:prstGeom>
          <a:noFill/>
        </p:spPr>
        <p:txBody>
          <a:bodyPr wrap="square" rtlCol="0">
            <a:spAutoFit/>
          </a:bodyPr>
          <a:lstStyle/>
          <a:p>
            <a:r>
              <a:rPr lang="en-US" sz="1600" b="1" dirty="0">
                <a:latin typeface="Cambria" panose="02040503050406030204" pitchFamily="18" charset="0"/>
                <a:ea typeface="MS PGothic" pitchFamily="34" charset="-128"/>
              </a:rPr>
              <a:t>S</a:t>
            </a:r>
            <a:r>
              <a:rPr lang="en-US" sz="1600" b="1" dirty="0" smtClean="0">
                <a:latin typeface="Cambria" panose="02040503050406030204" pitchFamily="18" charset="0"/>
                <a:ea typeface="MS PGothic" pitchFamily="34" charset="-128"/>
              </a:rPr>
              <a:t>trict!</a:t>
            </a:r>
            <a:r>
              <a:rPr lang="en-US" sz="1600" dirty="0" smtClean="0">
                <a:latin typeface="Cambria" panose="02040503050406030204" pitchFamily="18" charset="0"/>
                <a:ea typeface="MS PGothic" pitchFamily="34" charset="-128"/>
              </a:rPr>
              <a:t> </a:t>
            </a:r>
            <a:r>
              <a:rPr lang="en-US" sz="1600" u="sng" dirty="0">
                <a:latin typeface="Cambria" panose="02040503050406030204" pitchFamily="18" charset="0"/>
                <a:ea typeface="MS PGothic" pitchFamily="34" charset="-128"/>
              </a:rPr>
              <a:t>E</a:t>
            </a:r>
            <a:r>
              <a:rPr lang="en-US" sz="1600" u="sng" dirty="0" smtClean="0">
                <a:latin typeface="Cambria" panose="02040503050406030204" pitchFamily="18" charset="0"/>
                <a:ea typeface="MS PGothic" pitchFamily="34" charset="-128"/>
              </a:rPr>
              <a:t>verything</a:t>
            </a:r>
            <a:r>
              <a:rPr lang="en-US" sz="1600" dirty="0" smtClean="0">
                <a:latin typeface="Cambria" panose="02040503050406030204" pitchFamily="18" charset="0"/>
                <a:ea typeface="MS PGothic" pitchFamily="34" charset="-128"/>
              </a:rPr>
              <a:t> input must be True to output a True</a:t>
            </a:r>
            <a:endParaRPr lang="en-US" sz="1600" dirty="0">
              <a:latin typeface="Cambria" panose="02040503050406030204" pitchFamily="18" charset="0"/>
              <a:ea typeface="MS PGothic" pitchFamily="34" charset="-128"/>
            </a:endParaRPr>
          </a:p>
        </p:txBody>
      </p:sp>
    </p:spTree>
    <p:extLst>
      <p:ext uri="{BB962C8B-B14F-4D97-AF65-F5344CB8AC3E}">
        <p14:creationId xmlns:p14="http://schemas.microsoft.com/office/powerpoint/2010/main" val="42440279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p:cNvPicPr>
            <a:picLocks noChangeAspect="1" noChangeArrowheads="1"/>
          </p:cNvPicPr>
          <p:nvPr/>
        </p:nvPicPr>
        <p:blipFill>
          <a:blip r:embed="rId5">
            <a:extLst>
              <a:ext uri="{28A0092B-C50C-407E-A947-70E740481C1C}">
                <a14:useLocalDpi xmlns:a14="http://schemas.microsoft.com/office/drawing/2010/main" val="0"/>
              </a:ext>
            </a:extLst>
          </a:blip>
          <a:srcRect l="59372" t="21306" r="16650" b="45506"/>
          <a:stretch>
            <a:fillRect/>
          </a:stretch>
        </p:blipFill>
        <p:spPr bwMode="auto">
          <a:xfrm>
            <a:off x="3824288" y="1939925"/>
            <a:ext cx="1614487" cy="146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3011"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solidFill>
                  <a:srgbClr val="000000"/>
                </a:solidFill>
                <a:latin typeface="Cambria" pitchFamily="18" charset="0"/>
              </a:rPr>
              <a:t>AND</a:t>
            </a:r>
          </a:p>
        </p:txBody>
      </p:sp>
      <p:cxnSp>
        <p:nvCxnSpPr>
          <p:cNvPr id="43012" name="Straight Connector 10"/>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3013" name="Straight Connector 111"/>
          <p:cNvCxnSpPr>
            <a:cxnSpLocks noChangeShapeType="1"/>
          </p:cNvCxnSpPr>
          <p:nvPr/>
        </p:nvCxnSpPr>
        <p:spPr bwMode="auto">
          <a:xfrm>
            <a:off x="3048000" y="2286000"/>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3014" name="Straight Connector 112"/>
          <p:cNvCxnSpPr>
            <a:cxnSpLocks noChangeShapeType="1"/>
          </p:cNvCxnSpPr>
          <p:nvPr/>
        </p:nvCxnSpPr>
        <p:spPr bwMode="auto">
          <a:xfrm>
            <a:off x="3048000" y="2805113"/>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3015" name="Text Box 21"/>
          <p:cNvSpPr txBox="1">
            <a:spLocks noChangeArrowheads="1"/>
          </p:cNvSpPr>
          <p:nvPr>
            <p:custDataLst>
              <p:tags r:id="rId2"/>
            </p:custDataLst>
          </p:nvPr>
        </p:nvSpPr>
        <p:spPr bwMode="auto">
          <a:xfrm>
            <a:off x="457200" y="5029200"/>
            <a:ext cx="81645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b="1">
                <a:solidFill>
                  <a:srgbClr val="000000"/>
                </a:solidFill>
                <a:latin typeface="Cambria" pitchFamily="18" charset="0"/>
              </a:rPr>
              <a:t>AND</a:t>
            </a:r>
            <a:r>
              <a:rPr lang="en-US" sz="3600">
                <a:solidFill>
                  <a:srgbClr val="000000"/>
                </a:solidFill>
                <a:latin typeface="Cambria" pitchFamily="18" charset="0"/>
              </a:rPr>
              <a:t>  outputs 1 when </a:t>
            </a:r>
            <a:r>
              <a:rPr lang="en-US" sz="3600" b="1">
                <a:solidFill>
                  <a:srgbClr val="FF0000"/>
                </a:solidFill>
                <a:latin typeface="Cambria" pitchFamily="18" charset="0"/>
              </a:rPr>
              <a:t>ALL</a:t>
            </a:r>
            <a:r>
              <a:rPr lang="en-US" sz="3600">
                <a:solidFill>
                  <a:srgbClr val="000000"/>
                </a:solidFill>
                <a:latin typeface="Cambria" pitchFamily="18" charset="0"/>
              </a:rPr>
              <a:t> inputs are 1</a:t>
            </a:r>
          </a:p>
          <a:p>
            <a:pPr>
              <a:spcBef>
                <a:spcPct val="50000"/>
              </a:spcBef>
            </a:pPr>
            <a:r>
              <a:rPr lang="en-US" sz="3600">
                <a:solidFill>
                  <a:srgbClr val="000000"/>
                </a:solidFill>
                <a:latin typeface="Cambria" pitchFamily="18" charset="0"/>
              </a:rPr>
              <a:t>otherwise it outputs 0</a:t>
            </a:r>
          </a:p>
        </p:txBody>
      </p:sp>
      <p:sp>
        <p:nvSpPr>
          <p:cNvPr id="43016"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inputs</a:t>
            </a:r>
            <a:endParaRPr lang="en-US">
              <a:solidFill>
                <a:srgbClr val="000000"/>
              </a:solidFill>
              <a:latin typeface="Times" charset="0"/>
              <a:ea typeface="MS PGothic" pitchFamily="34" charset="-128"/>
            </a:endParaRPr>
          </a:p>
        </p:txBody>
      </p:sp>
      <p:sp>
        <p:nvSpPr>
          <p:cNvPr id="43017"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output</a:t>
            </a:r>
            <a:endParaRPr lang="en-US">
              <a:solidFill>
                <a:srgbClr val="000000"/>
              </a:solidFill>
              <a:latin typeface="Times" charset="0"/>
              <a:ea typeface="MS PGothic" pitchFamily="34" charset="-128"/>
            </a:endParaRPr>
          </a:p>
        </p:txBody>
      </p:sp>
      <p:sp>
        <p:nvSpPr>
          <p:cNvPr id="43018"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3019"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3020" name="Rectangle 122"/>
          <p:cNvSpPr>
            <a:spLocks noChangeArrowheads="1"/>
          </p:cNvSpPr>
          <p:nvPr/>
        </p:nvSpPr>
        <p:spPr bwMode="auto">
          <a:xfrm>
            <a:off x="4197350" y="2479675"/>
            <a:ext cx="749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AND</a:t>
            </a:r>
            <a:endParaRPr lang="en-US">
              <a:solidFill>
                <a:srgbClr val="000000"/>
              </a:solidFill>
              <a:latin typeface="Times" charset="0"/>
              <a:ea typeface="MS PGothic" pitchFamily="34" charset="-128"/>
            </a:endParaRPr>
          </a:p>
        </p:txBody>
      </p:sp>
      <p:cxnSp>
        <p:nvCxnSpPr>
          <p:cNvPr id="43021" name="Straight Connector 13"/>
          <p:cNvCxnSpPr>
            <a:cxnSpLocks noChangeShapeType="1"/>
          </p:cNvCxnSpPr>
          <p:nvPr/>
        </p:nvCxnSpPr>
        <p:spPr bwMode="auto">
          <a:xfrm>
            <a:off x="3048000" y="2546350"/>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3022" name="Straight Connector 14"/>
          <p:cNvCxnSpPr>
            <a:cxnSpLocks noChangeShapeType="1"/>
          </p:cNvCxnSpPr>
          <p:nvPr/>
        </p:nvCxnSpPr>
        <p:spPr bwMode="auto">
          <a:xfrm>
            <a:off x="3048000" y="3065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3023" name="TextBox 1"/>
          <p:cNvSpPr txBox="1">
            <a:spLocks noChangeArrowheads="1"/>
          </p:cNvSpPr>
          <p:nvPr/>
        </p:nvSpPr>
        <p:spPr bwMode="auto">
          <a:xfrm>
            <a:off x="6781800" y="3087688"/>
            <a:ext cx="2300288" cy="785812"/>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solidFill>
                  <a:srgbClr val="000000"/>
                </a:solidFill>
                <a:latin typeface="Cambria" pitchFamily="18" charset="0"/>
              </a:rPr>
              <a:t>How many different input combinations yield an output of 0 here?</a:t>
            </a:r>
          </a:p>
        </p:txBody>
      </p:sp>
      <p:sp>
        <p:nvSpPr>
          <p:cNvPr id="17" name="TextBox 16"/>
          <p:cNvSpPr txBox="1"/>
          <p:nvPr/>
        </p:nvSpPr>
        <p:spPr>
          <a:xfrm>
            <a:off x="5750718" y="212945"/>
            <a:ext cx="3240882" cy="584775"/>
          </a:xfrm>
          <a:prstGeom prst="rect">
            <a:avLst/>
          </a:prstGeom>
          <a:noFill/>
        </p:spPr>
        <p:txBody>
          <a:bodyPr wrap="square" rtlCol="0">
            <a:spAutoFit/>
          </a:bodyPr>
          <a:lstStyle/>
          <a:p>
            <a:r>
              <a:rPr lang="en-US" sz="1600" dirty="0">
                <a:solidFill>
                  <a:srgbClr val="FFFFFF">
                    <a:lumMod val="65000"/>
                  </a:srgbClr>
                </a:solidFill>
                <a:latin typeface="Cambria" panose="02040503050406030204" pitchFamily="18" charset="0"/>
                <a:ea typeface="MS PGothic" pitchFamily="34" charset="-128"/>
              </a:rPr>
              <a:t>S</a:t>
            </a:r>
            <a:r>
              <a:rPr lang="en-US" sz="1600" dirty="0" smtClean="0">
                <a:solidFill>
                  <a:srgbClr val="FFFFFF">
                    <a:lumMod val="65000"/>
                  </a:srgbClr>
                </a:solidFill>
                <a:latin typeface="Cambria" panose="02040503050406030204" pitchFamily="18" charset="0"/>
                <a:ea typeface="MS PGothic" pitchFamily="34" charset="-128"/>
              </a:rPr>
              <a:t>trict! </a:t>
            </a:r>
            <a:r>
              <a:rPr lang="en-US" sz="1600" u="sng" dirty="0">
                <a:solidFill>
                  <a:srgbClr val="FFFFFF">
                    <a:lumMod val="65000"/>
                  </a:srgbClr>
                </a:solidFill>
                <a:latin typeface="Cambria" panose="02040503050406030204" pitchFamily="18" charset="0"/>
                <a:ea typeface="MS PGothic" pitchFamily="34" charset="-128"/>
              </a:rPr>
              <a:t>E</a:t>
            </a:r>
            <a:r>
              <a:rPr lang="en-US" sz="1600" u="sng" dirty="0" smtClean="0">
                <a:solidFill>
                  <a:srgbClr val="FFFFFF">
                    <a:lumMod val="65000"/>
                  </a:srgbClr>
                </a:solidFill>
                <a:latin typeface="Cambria" panose="02040503050406030204" pitchFamily="18" charset="0"/>
                <a:ea typeface="MS PGothic" pitchFamily="34" charset="-128"/>
              </a:rPr>
              <a:t>verything</a:t>
            </a:r>
            <a:r>
              <a:rPr lang="en-US" sz="1600" dirty="0" smtClean="0">
                <a:solidFill>
                  <a:srgbClr val="FFFFFF">
                    <a:lumMod val="65000"/>
                  </a:srgbClr>
                </a:solidFill>
                <a:latin typeface="Cambria" panose="02040503050406030204" pitchFamily="18" charset="0"/>
                <a:ea typeface="MS PGothic" pitchFamily="34" charset="-128"/>
              </a:rPr>
              <a:t> input must be True to output a True</a:t>
            </a:r>
            <a:endParaRPr lang="en-US" sz="1600" dirty="0">
              <a:solidFill>
                <a:srgbClr val="FFFFFF">
                  <a:lumMod val="65000"/>
                </a:srgbClr>
              </a:solidFill>
              <a:latin typeface="Cambria" panose="02040503050406030204" pitchFamily="18" charset="0"/>
              <a:ea typeface="MS PGothic" pitchFamily="34" charset="-128"/>
            </a:endParaRPr>
          </a:p>
        </p:txBody>
      </p:sp>
    </p:spTree>
    <p:extLst>
      <p:ext uri="{BB962C8B-B14F-4D97-AF65-F5344CB8AC3E}">
        <p14:creationId xmlns:p14="http://schemas.microsoft.com/office/powerpoint/2010/main" val="3855361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ounded Rectangle 52"/>
          <p:cNvSpPr>
            <a:spLocks noChangeArrowheads="1"/>
          </p:cNvSpPr>
          <p:nvPr/>
        </p:nvSpPr>
        <p:spPr bwMode="auto">
          <a:xfrm>
            <a:off x="3171825" y="6230938"/>
            <a:ext cx="3465513" cy="328612"/>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pic>
        <p:nvPicPr>
          <p:cNvPr id="44035" name="Picture 6"/>
          <p:cNvPicPr>
            <a:picLocks noChangeAspect="1" noChangeArrowheads="1"/>
          </p:cNvPicPr>
          <p:nvPr/>
        </p:nvPicPr>
        <p:blipFill>
          <a:blip r:embed="rId41">
            <a:extLst>
              <a:ext uri="{28A0092B-C50C-407E-A947-70E740481C1C}">
                <a14:useLocalDpi xmlns:a14="http://schemas.microsoft.com/office/drawing/2010/main" val="0"/>
              </a:ext>
            </a:extLst>
          </a:blip>
          <a:srcRect l="59372" t="21306" r="16650" b="45506"/>
          <a:stretch>
            <a:fillRect/>
          </a:stretch>
        </p:blipFill>
        <p:spPr bwMode="auto">
          <a:xfrm>
            <a:off x="3824288" y="1939925"/>
            <a:ext cx="1614487" cy="146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4036"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dirty="0" smtClean="0">
                <a:solidFill>
                  <a:srgbClr val="000000"/>
                </a:solidFill>
                <a:latin typeface="Cambria" pitchFamily="18" charset="0"/>
              </a:rPr>
              <a:t>AND</a:t>
            </a:r>
            <a:endParaRPr lang="en-US" sz="4000" dirty="0">
              <a:solidFill>
                <a:srgbClr val="000000"/>
              </a:solidFill>
              <a:latin typeface="Cambria" pitchFamily="18" charset="0"/>
            </a:endParaRPr>
          </a:p>
        </p:txBody>
      </p:sp>
      <p:cxnSp>
        <p:nvCxnSpPr>
          <p:cNvPr id="44038" name="Straight Connector 10"/>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4039" name="Straight Connector 111"/>
          <p:cNvCxnSpPr>
            <a:cxnSpLocks noChangeShapeType="1"/>
          </p:cNvCxnSpPr>
          <p:nvPr/>
        </p:nvCxnSpPr>
        <p:spPr bwMode="auto">
          <a:xfrm>
            <a:off x="3048000" y="2286000"/>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4040" name="Straight Connector 112"/>
          <p:cNvCxnSpPr>
            <a:cxnSpLocks noChangeShapeType="1"/>
          </p:cNvCxnSpPr>
          <p:nvPr/>
        </p:nvCxnSpPr>
        <p:spPr bwMode="auto">
          <a:xfrm>
            <a:off x="3048000" y="2805113"/>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4041"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inputs</a:t>
            </a:r>
            <a:endParaRPr lang="en-US">
              <a:solidFill>
                <a:srgbClr val="000000"/>
              </a:solidFill>
              <a:latin typeface="Times" charset="0"/>
              <a:ea typeface="MS PGothic" pitchFamily="34" charset="-128"/>
            </a:endParaRPr>
          </a:p>
        </p:txBody>
      </p:sp>
      <p:sp>
        <p:nvSpPr>
          <p:cNvPr id="44042"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output</a:t>
            </a:r>
            <a:endParaRPr lang="en-US">
              <a:solidFill>
                <a:srgbClr val="000000"/>
              </a:solidFill>
              <a:latin typeface="Times" charset="0"/>
              <a:ea typeface="MS PGothic" pitchFamily="34" charset="-128"/>
            </a:endParaRPr>
          </a:p>
        </p:txBody>
      </p:sp>
      <p:sp>
        <p:nvSpPr>
          <p:cNvPr id="44043"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4044"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4045" name="Rectangle 122"/>
          <p:cNvSpPr>
            <a:spLocks noChangeArrowheads="1"/>
          </p:cNvSpPr>
          <p:nvPr/>
        </p:nvSpPr>
        <p:spPr bwMode="auto">
          <a:xfrm>
            <a:off x="4197350" y="2479675"/>
            <a:ext cx="749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AND</a:t>
            </a:r>
            <a:endParaRPr lang="en-US">
              <a:solidFill>
                <a:srgbClr val="000000"/>
              </a:solidFill>
              <a:latin typeface="Times" charset="0"/>
              <a:ea typeface="MS PGothic" pitchFamily="34" charset="-128"/>
            </a:endParaRPr>
          </a:p>
        </p:txBody>
      </p:sp>
      <p:cxnSp>
        <p:nvCxnSpPr>
          <p:cNvPr id="44046" name="Straight Connector 13"/>
          <p:cNvCxnSpPr>
            <a:cxnSpLocks noChangeShapeType="1"/>
          </p:cNvCxnSpPr>
          <p:nvPr/>
        </p:nvCxnSpPr>
        <p:spPr bwMode="auto">
          <a:xfrm>
            <a:off x="3048000" y="2546350"/>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4047" name="Straight Connector 14"/>
          <p:cNvCxnSpPr>
            <a:cxnSpLocks noChangeShapeType="1"/>
          </p:cNvCxnSpPr>
          <p:nvPr/>
        </p:nvCxnSpPr>
        <p:spPr bwMode="auto">
          <a:xfrm>
            <a:off x="3048000" y="3065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4048" name="Text Box 6"/>
          <p:cNvSpPr txBox="1">
            <a:spLocks noChangeArrowheads="1"/>
          </p:cNvSpPr>
          <p:nvPr>
            <p:custDataLst>
              <p:tags r:id="rId2"/>
            </p:custDataLst>
          </p:nvPr>
        </p:nvSpPr>
        <p:spPr bwMode="auto">
          <a:xfrm>
            <a:off x="3203575" y="4521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44049" name="Text Box 7"/>
          <p:cNvSpPr txBox="1">
            <a:spLocks noChangeArrowheads="1"/>
          </p:cNvSpPr>
          <p:nvPr>
            <p:custDataLst>
              <p:tags r:id="rId3"/>
            </p:custDataLst>
          </p:nvPr>
        </p:nvSpPr>
        <p:spPr bwMode="auto">
          <a:xfrm>
            <a:off x="3727450" y="4521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44050" name="Text Box 8"/>
          <p:cNvSpPr txBox="1">
            <a:spLocks noChangeArrowheads="1"/>
          </p:cNvSpPr>
          <p:nvPr>
            <p:custDataLst>
              <p:tags r:id="rId4"/>
            </p:custDataLst>
          </p:nvPr>
        </p:nvSpPr>
        <p:spPr bwMode="auto">
          <a:xfrm>
            <a:off x="3201988" y="4978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51" name="Text Box 9"/>
          <p:cNvSpPr txBox="1">
            <a:spLocks noChangeArrowheads="1"/>
          </p:cNvSpPr>
          <p:nvPr>
            <p:custDataLst>
              <p:tags r:id="rId5"/>
            </p:custDataLst>
          </p:nvPr>
        </p:nvSpPr>
        <p:spPr bwMode="auto">
          <a:xfrm>
            <a:off x="3725863"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52" name="Text Box 10"/>
          <p:cNvSpPr txBox="1">
            <a:spLocks noChangeArrowheads="1"/>
          </p:cNvSpPr>
          <p:nvPr>
            <p:custDataLst>
              <p:tags r:id="rId6"/>
            </p:custDataLst>
          </p:nvPr>
        </p:nvSpPr>
        <p:spPr bwMode="auto">
          <a:xfrm>
            <a:off x="3205163" y="52911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53" name="Text Box 11"/>
          <p:cNvSpPr txBox="1">
            <a:spLocks noChangeArrowheads="1"/>
          </p:cNvSpPr>
          <p:nvPr>
            <p:custDataLst>
              <p:tags r:id="rId7"/>
            </p:custDataLst>
          </p:nvPr>
        </p:nvSpPr>
        <p:spPr bwMode="auto">
          <a:xfrm>
            <a:off x="3729038"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54" name="Text Box 12"/>
          <p:cNvSpPr txBox="1">
            <a:spLocks noChangeArrowheads="1"/>
          </p:cNvSpPr>
          <p:nvPr>
            <p:custDataLst>
              <p:tags r:id="rId8"/>
            </p:custDataLst>
          </p:nvPr>
        </p:nvSpPr>
        <p:spPr bwMode="auto">
          <a:xfrm>
            <a:off x="3201988" y="5853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55" name="Text Box 13"/>
          <p:cNvSpPr txBox="1">
            <a:spLocks noChangeArrowheads="1"/>
          </p:cNvSpPr>
          <p:nvPr>
            <p:custDataLst>
              <p:tags r:id="rId9"/>
            </p:custDataLst>
          </p:nvPr>
        </p:nvSpPr>
        <p:spPr bwMode="auto">
          <a:xfrm>
            <a:off x="3725863" y="58531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56" name="Text Box 14"/>
          <p:cNvSpPr txBox="1">
            <a:spLocks noChangeArrowheads="1"/>
          </p:cNvSpPr>
          <p:nvPr>
            <p:custDataLst>
              <p:tags r:id="rId10"/>
            </p:custDataLst>
          </p:nvPr>
        </p:nvSpPr>
        <p:spPr bwMode="auto">
          <a:xfrm>
            <a:off x="3205163" y="61658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57" name="Text Box 15"/>
          <p:cNvSpPr txBox="1">
            <a:spLocks noChangeArrowheads="1"/>
          </p:cNvSpPr>
          <p:nvPr>
            <p:custDataLst>
              <p:tags r:id="rId11"/>
            </p:custDataLst>
          </p:nvPr>
        </p:nvSpPr>
        <p:spPr bwMode="auto">
          <a:xfrm>
            <a:off x="3729038" y="61658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58" name="Text Box 16"/>
          <p:cNvSpPr txBox="1">
            <a:spLocks noChangeArrowheads="1"/>
          </p:cNvSpPr>
          <p:nvPr>
            <p:custDataLst>
              <p:tags r:id="rId12"/>
            </p:custDataLst>
          </p:nvPr>
        </p:nvSpPr>
        <p:spPr bwMode="auto">
          <a:xfrm>
            <a:off x="5399088" y="4546600"/>
            <a:ext cx="182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AND(xyzw)</a:t>
            </a:r>
          </a:p>
        </p:txBody>
      </p:sp>
      <p:sp>
        <p:nvSpPr>
          <p:cNvPr id="44059" name="Text Box 17"/>
          <p:cNvSpPr txBox="1">
            <a:spLocks noChangeArrowheads="1"/>
          </p:cNvSpPr>
          <p:nvPr>
            <p:custDataLst>
              <p:tags r:id="rId13"/>
            </p:custDataLst>
          </p:nvPr>
        </p:nvSpPr>
        <p:spPr bwMode="auto">
          <a:xfrm>
            <a:off x="5972175" y="49784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60" name="Text Box 18"/>
          <p:cNvSpPr txBox="1">
            <a:spLocks noChangeArrowheads="1"/>
          </p:cNvSpPr>
          <p:nvPr>
            <p:custDataLst>
              <p:tags r:id="rId14"/>
            </p:custDataLst>
          </p:nvPr>
        </p:nvSpPr>
        <p:spPr bwMode="auto">
          <a:xfrm>
            <a:off x="5975350" y="52911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61" name="Text Box 19"/>
          <p:cNvSpPr txBox="1">
            <a:spLocks noChangeArrowheads="1"/>
          </p:cNvSpPr>
          <p:nvPr>
            <p:custDataLst>
              <p:tags r:id="rId15"/>
            </p:custDataLst>
          </p:nvPr>
        </p:nvSpPr>
        <p:spPr bwMode="auto">
          <a:xfrm>
            <a:off x="5972175" y="58594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62" name="Text Box 20"/>
          <p:cNvSpPr txBox="1">
            <a:spLocks noChangeArrowheads="1"/>
          </p:cNvSpPr>
          <p:nvPr>
            <p:custDataLst>
              <p:tags r:id="rId16"/>
            </p:custDataLst>
          </p:nvPr>
        </p:nvSpPr>
        <p:spPr bwMode="auto">
          <a:xfrm>
            <a:off x="5975350" y="6172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63" name="Text Box 7"/>
          <p:cNvSpPr txBox="1">
            <a:spLocks noChangeArrowheads="1"/>
          </p:cNvSpPr>
          <p:nvPr>
            <p:custDataLst>
              <p:tags r:id="rId17"/>
            </p:custDataLst>
          </p:nvPr>
        </p:nvSpPr>
        <p:spPr bwMode="auto">
          <a:xfrm>
            <a:off x="4222750" y="45275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z</a:t>
            </a:r>
          </a:p>
        </p:txBody>
      </p:sp>
      <p:sp>
        <p:nvSpPr>
          <p:cNvPr id="44064" name="Text Box 9"/>
          <p:cNvSpPr txBox="1">
            <a:spLocks noChangeArrowheads="1"/>
          </p:cNvSpPr>
          <p:nvPr>
            <p:custDataLst>
              <p:tags r:id="rId18"/>
            </p:custDataLst>
          </p:nvPr>
        </p:nvSpPr>
        <p:spPr bwMode="auto">
          <a:xfrm>
            <a:off x="4221163" y="49847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65" name="Text Box 11"/>
          <p:cNvSpPr txBox="1">
            <a:spLocks noChangeArrowheads="1"/>
          </p:cNvSpPr>
          <p:nvPr>
            <p:custDataLst>
              <p:tags r:id="rId19"/>
            </p:custDataLst>
          </p:nvPr>
        </p:nvSpPr>
        <p:spPr bwMode="auto">
          <a:xfrm>
            <a:off x="4224338" y="52974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66" name="Text Box 13"/>
          <p:cNvSpPr txBox="1">
            <a:spLocks noChangeArrowheads="1"/>
          </p:cNvSpPr>
          <p:nvPr>
            <p:custDataLst>
              <p:tags r:id="rId20"/>
            </p:custDataLst>
          </p:nvPr>
        </p:nvSpPr>
        <p:spPr bwMode="auto">
          <a:xfrm>
            <a:off x="4221163" y="58594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67" name="Text Box 15"/>
          <p:cNvSpPr txBox="1">
            <a:spLocks noChangeArrowheads="1"/>
          </p:cNvSpPr>
          <p:nvPr>
            <p:custDataLst>
              <p:tags r:id="rId21"/>
            </p:custDataLst>
          </p:nvPr>
        </p:nvSpPr>
        <p:spPr bwMode="auto">
          <a:xfrm>
            <a:off x="4224338" y="61722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68" name="Text Box 7"/>
          <p:cNvSpPr txBox="1">
            <a:spLocks noChangeArrowheads="1"/>
          </p:cNvSpPr>
          <p:nvPr>
            <p:custDataLst>
              <p:tags r:id="rId22"/>
            </p:custDataLst>
          </p:nvPr>
        </p:nvSpPr>
        <p:spPr bwMode="auto">
          <a:xfrm>
            <a:off x="4679950" y="45243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w</a:t>
            </a:r>
          </a:p>
        </p:txBody>
      </p:sp>
      <p:sp>
        <p:nvSpPr>
          <p:cNvPr id="44069" name="Text Box 9"/>
          <p:cNvSpPr txBox="1">
            <a:spLocks noChangeArrowheads="1"/>
          </p:cNvSpPr>
          <p:nvPr>
            <p:custDataLst>
              <p:tags r:id="rId23"/>
            </p:custDataLst>
          </p:nvPr>
        </p:nvSpPr>
        <p:spPr bwMode="auto">
          <a:xfrm>
            <a:off x="4678363" y="4981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70" name="Text Box 11"/>
          <p:cNvSpPr txBox="1">
            <a:spLocks noChangeArrowheads="1"/>
          </p:cNvSpPr>
          <p:nvPr>
            <p:custDataLst>
              <p:tags r:id="rId24"/>
            </p:custDataLst>
          </p:nvPr>
        </p:nvSpPr>
        <p:spPr bwMode="auto">
          <a:xfrm>
            <a:off x="4681538" y="5294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71" name="Text Box 13"/>
          <p:cNvSpPr txBox="1">
            <a:spLocks noChangeArrowheads="1"/>
          </p:cNvSpPr>
          <p:nvPr>
            <p:custDataLst>
              <p:tags r:id="rId25"/>
            </p:custDataLst>
          </p:nvPr>
        </p:nvSpPr>
        <p:spPr bwMode="auto">
          <a:xfrm>
            <a:off x="4678363" y="58562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72" name="Text Box 15"/>
          <p:cNvSpPr txBox="1">
            <a:spLocks noChangeArrowheads="1"/>
          </p:cNvSpPr>
          <p:nvPr>
            <p:custDataLst>
              <p:tags r:id="rId26"/>
            </p:custDataLst>
          </p:nvPr>
        </p:nvSpPr>
        <p:spPr bwMode="auto">
          <a:xfrm>
            <a:off x="4681538" y="61690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73" name="Text Box 7"/>
          <p:cNvSpPr txBox="1">
            <a:spLocks noChangeArrowheads="1"/>
          </p:cNvSpPr>
          <p:nvPr>
            <p:custDataLst>
              <p:tags r:id="rId27"/>
            </p:custDataLst>
          </p:nvPr>
        </p:nvSpPr>
        <p:spPr bwMode="auto">
          <a:xfrm>
            <a:off x="2686050" y="28162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w</a:t>
            </a:r>
          </a:p>
        </p:txBody>
      </p:sp>
      <p:sp>
        <p:nvSpPr>
          <p:cNvPr id="44074" name="Text Box 7"/>
          <p:cNvSpPr txBox="1">
            <a:spLocks noChangeArrowheads="1"/>
          </p:cNvSpPr>
          <p:nvPr>
            <p:custDataLst>
              <p:tags r:id="rId28"/>
            </p:custDataLst>
          </p:nvPr>
        </p:nvSpPr>
        <p:spPr bwMode="auto">
          <a:xfrm>
            <a:off x="5548313" y="2655888"/>
            <a:ext cx="742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rgbClr val="000000"/>
                </a:solidFill>
                <a:latin typeface="Cambria" pitchFamily="18" charset="0"/>
              </a:rPr>
              <a:t>output</a:t>
            </a:r>
          </a:p>
        </p:txBody>
      </p:sp>
      <p:sp>
        <p:nvSpPr>
          <p:cNvPr id="44075" name="Rectangle 39"/>
          <p:cNvSpPr>
            <a:spLocks noChangeArrowheads="1"/>
          </p:cNvSpPr>
          <p:nvPr>
            <p:custDataLst>
              <p:tags r:id="rId29"/>
            </p:custDataLst>
          </p:nvPr>
        </p:nvSpPr>
        <p:spPr bwMode="auto">
          <a:xfrm>
            <a:off x="3973513" y="4281488"/>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input</a:t>
            </a:r>
          </a:p>
        </p:txBody>
      </p:sp>
      <p:sp>
        <p:nvSpPr>
          <p:cNvPr id="50" name="Line 40"/>
          <p:cNvSpPr>
            <a:spLocks noChangeShapeType="1"/>
          </p:cNvSpPr>
          <p:nvPr>
            <p:custDataLst>
              <p:tags r:id="rId30"/>
            </p:custDataLst>
          </p:nvPr>
        </p:nvSpPr>
        <p:spPr bwMode="auto">
          <a:xfrm>
            <a:off x="3338513" y="4600575"/>
            <a:ext cx="182403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4077" name="Rectangle 41"/>
          <p:cNvSpPr>
            <a:spLocks noChangeArrowheads="1"/>
          </p:cNvSpPr>
          <p:nvPr>
            <p:custDataLst>
              <p:tags r:id="rId31"/>
            </p:custDataLst>
          </p:nvPr>
        </p:nvSpPr>
        <p:spPr bwMode="auto">
          <a:xfrm>
            <a:off x="5900738" y="428148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output</a:t>
            </a:r>
          </a:p>
        </p:txBody>
      </p:sp>
      <p:sp>
        <p:nvSpPr>
          <p:cNvPr id="52" name="Line 42"/>
          <p:cNvSpPr>
            <a:spLocks noChangeShapeType="1"/>
          </p:cNvSpPr>
          <p:nvPr>
            <p:custDataLst>
              <p:tags r:id="rId32"/>
            </p:custDataLst>
          </p:nvPr>
        </p:nvSpPr>
        <p:spPr bwMode="auto">
          <a:xfrm>
            <a:off x="5624513" y="4600575"/>
            <a:ext cx="130968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4079" name="Text Box 7"/>
          <p:cNvSpPr txBox="1">
            <a:spLocks noChangeArrowheads="1"/>
          </p:cNvSpPr>
          <p:nvPr>
            <p:custDataLst>
              <p:tags r:id="rId33"/>
            </p:custDataLst>
          </p:nvPr>
        </p:nvSpPr>
        <p:spPr bwMode="auto">
          <a:xfrm>
            <a:off x="2982913" y="5654675"/>
            <a:ext cx="2438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00000"/>
                </a:solidFill>
                <a:latin typeface="Calibri" pitchFamily="34" charset="0"/>
              </a:rPr>
              <a:t>…12 more rows not shown…</a:t>
            </a:r>
          </a:p>
        </p:txBody>
      </p:sp>
      <p:sp>
        <p:nvSpPr>
          <p:cNvPr id="44080" name="Text Box 18"/>
          <p:cNvSpPr txBox="1">
            <a:spLocks noChangeArrowheads="1"/>
          </p:cNvSpPr>
          <p:nvPr>
            <p:custDataLst>
              <p:tags r:id="rId34"/>
            </p:custDataLst>
          </p:nvPr>
        </p:nvSpPr>
        <p:spPr bwMode="auto">
          <a:xfrm>
            <a:off x="5975350" y="5653088"/>
            <a:ext cx="57308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b="1">
                <a:solidFill>
                  <a:srgbClr val="000000"/>
                </a:solidFill>
                <a:latin typeface="Courier New" pitchFamily="49" charset="0"/>
              </a:rPr>
              <a:t>0</a:t>
            </a:r>
          </a:p>
        </p:txBody>
      </p:sp>
      <p:sp>
        <p:nvSpPr>
          <p:cNvPr id="44081" name="Text Box 7"/>
          <p:cNvSpPr txBox="1">
            <a:spLocks noChangeArrowheads="1"/>
          </p:cNvSpPr>
          <p:nvPr>
            <p:custDataLst>
              <p:tags r:id="rId35"/>
            </p:custDataLst>
          </p:nvPr>
        </p:nvSpPr>
        <p:spPr bwMode="auto">
          <a:xfrm>
            <a:off x="2681288" y="25574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z</a:t>
            </a:r>
          </a:p>
        </p:txBody>
      </p:sp>
      <p:sp>
        <p:nvSpPr>
          <p:cNvPr id="44082" name="Text Box 7"/>
          <p:cNvSpPr txBox="1">
            <a:spLocks noChangeArrowheads="1"/>
          </p:cNvSpPr>
          <p:nvPr>
            <p:custDataLst>
              <p:tags r:id="rId36"/>
            </p:custDataLst>
          </p:nvPr>
        </p:nvSpPr>
        <p:spPr bwMode="auto">
          <a:xfrm>
            <a:off x="2689225" y="22860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y</a:t>
            </a:r>
          </a:p>
        </p:txBody>
      </p:sp>
      <p:sp>
        <p:nvSpPr>
          <p:cNvPr id="44083" name="Text Box 7"/>
          <p:cNvSpPr txBox="1">
            <a:spLocks noChangeArrowheads="1"/>
          </p:cNvSpPr>
          <p:nvPr>
            <p:custDataLst>
              <p:tags r:id="rId37"/>
            </p:custDataLst>
          </p:nvPr>
        </p:nvSpPr>
        <p:spPr bwMode="auto">
          <a:xfrm>
            <a:off x="2689225" y="20351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x</a:t>
            </a:r>
          </a:p>
        </p:txBody>
      </p:sp>
      <p:sp>
        <p:nvSpPr>
          <p:cNvPr id="44084" name="TextBox 58"/>
          <p:cNvSpPr txBox="1">
            <a:spLocks noChangeArrowheads="1"/>
          </p:cNvSpPr>
          <p:nvPr/>
        </p:nvSpPr>
        <p:spPr bwMode="auto">
          <a:xfrm>
            <a:off x="7262813" y="5368925"/>
            <a:ext cx="1219200" cy="322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solidFill>
                  <a:srgbClr val="000000"/>
                </a:solidFill>
                <a:latin typeface="Cambria" pitchFamily="18" charset="0"/>
              </a:rPr>
              <a:t>fifteen </a:t>
            </a:r>
            <a:r>
              <a:rPr lang="en-US" sz="1500" b="1">
                <a:solidFill>
                  <a:srgbClr val="000000"/>
                </a:solidFill>
                <a:latin typeface="Courier New" pitchFamily="49" charset="0"/>
                <a:cs typeface="Courier New" pitchFamily="49" charset="0"/>
              </a:rPr>
              <a:t>0</a:t>
            </a:r>
            <a:r>
              <a:rPr lang="en-US" sz="1500">
                <a:solidFill>
                  <a:srgbClr val="000000"/>
                </a:solidFill>
                <a:latin typeface="Cambria" pitchFamily="18" charset="0"/>
              </a:rPr>
              <a:t>s</a:t>
            </a:r>
          </a:p>
        </p:txBody>
      </p:sp>
      <p:sp>
        <p:nvSpPr>
          <p:cNvPr id="44085" name="TextBox 59"/>
          <p:cNvSpPr txBox="1">
            <a:spLocks noChangeArrowheads="1"/>
          </p:cNvSpPr>
          <p:nvPr/>
        </p:nvSpPr>
        <p:spPr bwMode="auto">
          <a:xfrm>
            <a:off x="7262813" y="6242050"/>
            <a:ext cx="1219200" cy="323850"/>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solidFill>
                  <a:srgbClr val="000000"/>
                </a:solidFill>
                <a:latin typeface="Cambria" pitchFamily="18" charset="0"/>
              </a:rPr>
              <a:t>one </a:t>
            </a:r>
            <a:r>
              <a:rPr lang="en-US" sz="1500" b="1">
                <a:solidFill>
                  <a:srgbClr val="000000"/>
                </a:solidFill>
                <a:latin typeface="Courier New" pitchFamily="49" charset="0"/>
                <a:cs typeface="Courier New" pitchFamily="49" charset="0"/>
              </a:rPr>
              <a:t>1</a:t>
            </a:r>
            <a:endParaRPr lang="en-US" sz="1500">
              <a:solidFill>
                <a:srgbClr val="000000"/>
              </a:solidFill>
              <a:latin typeface="Cambria" pitchFamily="18" charset="0"/>
            </a:endParaRPr>
          </a:p>
        </p:txBody>
      </p:sp>
      <p:sp>
        <p:nvSpPr>
          <p:cNvPr id="44086" name="Text Box 21"/>
          <p:cNvSpPr txBox="1">
            <a:spLocks noChangeArrowheads="1"/>
          </p:cNvSpPr>
          <p:nvPr>
            <p:custDataLst>
              <p:tags r:id="rId38"/>
            </p:custDataLst>
          </p:nvPr>
        </p:nvSpPr>
        <p:spPr bwMode="auto">
          <a:xfrm>
            <a:off x="300038" y="4724400"/>
            <a:ext cx="19542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800" b="1">
                <a:solidFill>
                  <a:srgbClr val="000000"/>
                </a:solidFill>
                <a:latin typeface="Cambria" pitchFamily="18" charset="0"/>
              </a:rPr>
              <a:t>AND's </a:t>
            </a:r>
            <a:r>
              <a:rPr lang="en-US" sz="2800">
                <a:solidFill>
                  <a:srgbClr val="000000"/>
                </a:solidFill>
                <a:latin typeface="Cambria" pitchFamily="18" charset="0"/>
              </a:rPr>
              <a:t>function:</a:t>
            </a:r>
          </a:p>
        </p:txBody>
      </p:sp>
      <p:sp>
        <p:nvSpPr>
          <p:cNvPr id="55" name="TextBox 54"/>
          <p:cNvSpPr txBox="1"/>
          <p:nvPr/>
        </p:nvSpPr>
        <p:spPr>
          <a:xfrm>
            <a:off x="5750718" y="212945"/>
            <a:ext cx="3240882" cy="584775"/>
          </a:xfrm>
          <a:prstGeom prst="rect">
            <a:avLst/>
          </a:prstGeom>
          <a:noFill/>
        </p:spPr>
        <p:txBody>
          <a:bodyPr wrap="square" rtlCol="0">
            <a:spAutoFit/>
          </a:bodyPr>
          <a:lstStyle/>
          <a:p>
            <a:r>
              <a:rPr lang="en-US" sz="1600" dirty="0">
                <a:solidFill>
                  <a:srgbClr val="FFFFFF">
                    <a:lumMod val="65000"/>
                  </a:srgbClr>
                </a:solidFill>
                <a:latin typeface="Cambria" panose="02040503050406030204" pitchFamily="18" charset="0"/>
                <a:ea typeface="MS PGothic" pitchFamily="34" charset="-128"/>
              </a:rPr>
              <a:t>S</a:t>
            </a:r>
            <a:r>
              <a:rPr lang="en-US" sz="1600" dirty="0" smtClean="0">
                <a:solidFill>
                  <a:srgbClr val="FFFFFF">
                    <a:lumMod val="65000"/>
                  </a:srgbClr>
                </a:solidFill>
                <a:latin typeface="Cambria" panose="02040503050406030204" pitchFamily="18" charset="0"/>
                <a:ea typeface="MS PGothic" pitchFamily="34" charset="-128"/>
              </a:rPr>
              <a:t>trict! </a:t>
            </a:r>
            <a:r>
              <a:rPr lang="en-US" sz="1600" u="sng" dirty="0">
                <a:solidFill>
                  <a:srgbClr val="FFFFFF">
                    <a:lumMod val="65000"/>
                  </a:srgbClr>
                </a:solidFill>
                <a:latin typeface="Cambria" panose="02040503050406030204" pitchFamily="18" charset="0"/>
                <a:ea typeface="MS PGothic" pitchFamily="34" charset="-128"/>
              </a:rPr>
              <a:t>E</a:t>
            </a:r>
            <a:r>
              <a:rPr lang="en-US" sz="1600" u="sng" dirty="0" smtClean="0">
                <a:solidFill>
                  <a:srgbClr val="FFFFFF">
                    <a:lumMod val="65000"/>
                  </a:srgbClr>
                </a:solidFill>
                <a:latin typeface="Cambria" panose="02040503050406030204" pitchFamily="18" charset="0"/>
                <a:ea typeface="MS PGothic" pitchFamily="34" charset="-128"/>
              </a:rPr>
              <a:t>verything</a:t>
            </a:r>
            <a:r>
              <a:rPr lang="en-US" sz="1600" dirty="0" smtClean="0">
                <a:solidFill>
                  <a:srgbClr val="FFFFFF">
                    <a:lumMod val="65000"/>
                  </a:srgbClr>
                </a:solidFill>
                <a:latin typeface="Cambria" panose="02040503050406030204" pitchFamily="18" charset="0"/>
                <a:ea typeface="MS PGothic" pitchFamily="34" charset="-128"/>
              </a:rPr>
              <a:t> input must be True to output a True</a:t>
            </a:r>
            <a:endParaRPr lang="en-US" sz="1600" dirty="0">
              <a:solidFill>
                <a:srgbClr val="FFFFFF">
                  <a:lumMod val="65000"/>
                </a:srgbClr>
              </a:solidFill>
              <a:latin typeface="Cambria" panose="02040503050406030204" pitchFamily="18" charset="0"/>
              <a:ea typeface="MS PGothic" pitchFamily="34" charset="-128"/>
            </a:endParaRPr>
          </a:p>
        </p:txBody>
      </p:sp>
    </p:spTree>
    <p:extLst>
      <p:ext uri="{BB962C8B-B14F-4D97-AF65-F5344CB8AC3E}">
        <p14:creationId xmlns:p14="http://schemas.microsoft.com/office/powerpoint/2010/main" val="42042371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solidFill>
                  <a:srgbClr val="000000"/>
                </a:solidFill>
                <a:latin typeface="Cambria" pitchFamily="18" charset="0"/>
              </a:rPr>
              <a:t>OR</a:t>
            </a:r>
          </a:p>
        </p:txBody>
      </p:sp>
      <p:cxnSp>
        <p:nvCxnSpPr>
          <p:cNvPr id="46083" name="Straight Connector 10"/>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6084" name="Text Box 21"/>
          <p:cNvSpPr txBox="1">
            <a:spLocks noChangeArrowheads="1"/>
          </p:cNvSpPr>
          <p:nvPr>
            <p:custDataLst>
              <p:tags r:id="rId2"/>
            </p:custDataLst>
          </p:nvPr>
        </p:nvSpPr>
        <p:spPr bwMode="auto">
          <a:xfrm>
            <a:off x="457200" y="5029200"/>
            <a:ext cx="81645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b="1">
                <a:solidFill>
                  <a:srgbClr val="000000"/>
                </a:solidFill>
                <a:latin typeface="Cambria" pitchFamily="18" charset="0"/>
              </a:rPr>
              <a:t>OR</a:t>
            </a:r>
            <a:r>
              <a:rPr lang="en-US" sz="3600">
                <a:solidFill>
                  <a:srgbClr val="000000"/>
                </a:solidFill>
                <a:latin typeface="Cambria" pitchFamily="18" charset="0"/>
              </a:rPr>
              <a:t>  outputs 1 when </a:t>
            </a:r>
            <a:r>
              <a:rPr lang="en-US" sz="3600" b="1">
                <a:solidFill>
                  <a:srgbClr val="FF0000"/>
                </a:solidFill>
                <a:latin typeface="Cambria" pitchFamily="18" charset="0"/>
              </a:rPr>
              <a:t>ANY</a:t>
            </a:r>
            <a:r>
              <a:rPr lang="en-US" sz="3600">
                <a:solidFill>
                  <a:srgbClr val="000000"/>
                </a:solidFill>
                <a:latin typeface="Cambria" pitchFamily="18" charset="0"/>
              </a:rPr>
              <a:t> input is 1</a:t>
            </a:r>
          </a:p>
          <a:p>
            <a:pPr>
              <a:spcBef>
                <a:spcPct val="50000"/>
              </a:spcBef>
            </a:pPr>
            <a:r>
              <a:rPr lang="en-US">
                <a:solidFill>
                  <a:srgbClr val="000000"/>
                </a:solidFill>
                <a:latin typeface="Cambria" pitchFamily="18" charset="0"/>
              </a:rPr>
              <a:t>It outputs 0 only if all inputs are 0.</a:t>
            </a:r>
          </a:p>
        </p:txBody>
      </p:sp>
      <p:sp>
        <p:nvSpPr>
          <p:cNvPr id="46085"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inputs</a:t>
            </a:r>
            <a:endParaRPr lang="en-US">
              <a:solidFill>
                <a:srgbClr val="000000"/>
              </a:solidFill>
              <a:latin typeface="Times" charset="0"/>
              <a:ea typeface="MS PGothic" pitchFamily="34" charset="-128"/>
            </a:endParaRPr>
          </a:p>
        </p:txBody>
      </p:sp>
      <p:sp>
        <p:nvSpPr>
          <p:cNvPr id="46086"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output</a:t>
            </a:r>
            <a:endParaRPr lang="en-US">
              <a:solidFill>
                <a:srgbClr val="000000"/>
              </a:solidFill>
              <a:latin typeface="Times" charset="0"/>
              <a:ea typeface="MS PGothic" pitchFamily="34" charset="-128"/>
            </a:endParaRPr>
          </a:p>
        </p:txBody>
      </p:sp>
      <p:sp>
        <p:nvSpPr>
          <p:cNvPr id="46087"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6088"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pic>
        <p:nvPicPr>
          <p:cNvPr id="46089" name="Picture 4"/>
          <p:cNvPicPr>
            <a:picLocks noChangeAspect="1" noChangeArrowheads="1"/>
          </p:cNvPicPr>
          <p:nvPr/>
        </p:nvPicPr>
        <p:blipFill>
          <a:blip r:embed="rId5">
            <a:extLst>
              <a:ext uri="{28A0092B-C50C-407E-A947-70E740481C1C}">
                <a14:useLocalDpi xmlns:a14="http://schemas.microsoft.com/office/drawing/2010/main" val="0"/>
              </a:ext>
            </a:extLst>
          </a:blip>
          <a:srcRect l="58244" t="51929" r="28967" b="27338"/>
          <a:stretch>
            <a:fillRect/>
          </a:stretch>
        </p:blipFill>
        <p:spPr bwMode="auto">
          <a:xfrm>
            <a:off x="4076700" y="2060575"/>
            <a:ext cx="1347788"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6090" name="Rectangle 14"/>
          <p:cNvSpPr>
            <a:spLocks noChangeArrowheads="1"/>
          </p:cNvSpPr>
          <p:nvPr/>
        </p:nvSpPr>
        <p:spPr bwMode="auto">
          <a:xfrm>
            <a:off x="4525963" y="2454275"/>
            <a:ext cx="555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OR</a:t>
            </a:r>
            <a:endParaRPr lang="en-US">
              <a:solidFill>
                <a:srgbClr val="000000"/>
              </a:solidFill>
              <a:latin typeface="Times" charset="0"/>
              <a:ea typeface="MS PGothic" pitchFamily="34" charset="-128"/>
            </a:endParaRPr>
          </a:p>
        </p:txBody>
      </p:sp>
      <p:cxnSp>
        <p:nvCxnSpPr>
          <p:cNvPr id="46091" name="Straight Connector 111"/>
          <p:cNvCxnSpPr>
            <a:cxnSpLocks noChangeShapeType="1"/>
          </p:cNvCxnSpPr>
          <p:nvPr/>
        </p:nvCxnSpPr>
        <p:spPr bwMode="auto">
          <a:xfrm>
            <a:off x="3513138" y="2398713"/>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6092" name="Straight Connector 112"/>
          <p:cNvCxnSpPr>
            <a:cxnSpLocks noChangeShapeType="1"/>
          </p:cNvCxnSpPr>
          <p:nvPr/>
        </p:nvCxnSpPr>
        <p:spPr bwMode="auto">
          <a:xfrm>
            <a:off x="3506788" y="3025775"/>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3" name="TextBox 12"/>
          <p:cNvSpPr txBox="1"/>
          <p:nvPr/>
        </p:nvSpPr>
        <p:spPr>
          <a:xfrm>
            <a:off x="4131468" y="212725"/>
            <a:ext cx="1624013" cy="584775"/>
          </a:xfrm>
          <a:prstGeom prst="rect">
            <a:avLst/>
          </a:prstGeom>
          <a:noFill/>
        </p:spPr>
        <p:txBody>
          <a:bodyPr wrap="square" rtlCol="0">
            <a:spAutoFit/>
          </a:bodyPr>
          <a:lstStyle/>
          <a:p>
            <a:r>
              <a:rPr lang="en-US" sz="1600" dirty="0" smtClean="0">
                <a:solidFill>
                  <a:srgbClr val="FFFFFF">
                    <a:lumMod val="65000"/>
                  </a:srgbClr>
                </a:solidFill>
                <a:latin typeface="Cambria" panose="02040503050406030204" pitchFamily="18" charset="0"/>
                <a:ea typeface="MS PGothic" pitchFamily="34" charset="-128"/>
              </a:rPr>
              <a:t>camp counselor metaphor?</a:t>
            </a:r>
            <a:endParaRPr lang="en-US" sz="1600" dirty="0">
              <a:solidFill>
                <a:srgbClr val="FFFFFF">
                  <a:lumMod val="65000"/>
                </a:srgbClr>
              </a:solidFill>
              <a:latin typeface="Cambria" panose="02040503050406030204" pitchFamily="18" charset="0"/>
              <a:ea typeface="MS PGothic" pitchFamily="34" charset="-128"/>
            </a:endParaRPr>
          </a:p>
        </p:txBody>
      </p:sp>
      <p:cxnSp>
        <p:nvCxnSpPr>
          <p:cNvPr id="14" name="Straight Arrow Connector 13"/>
          <p:cNvCxnSpPr/>
          <p:nvPr/>
        </p:nvCxnSpPr>
        <p:spPr bwMode="auto">
          <a:xfrm flipH="1">
            <a:off x="4366419" y="797500"/>
            <a:ext cx="234950" cy="955100"/>
          </a:xfrm>
          <a:prstGeom prst="straightConnector1">
            <a:avLst/>
          </a:prstGeom>
          <a:noFill/>
          <a:ln w="12700" cap="flat" cmpd="sng" algn="ctr">
            <a:solidFill>
              <a:schemeClr val="bg1">
                <a:lumMod val="65000"/>
              </a:schemeClr>
            </a:solidFill>
            <a:prstDash val="solid"/>
            <a:round/>
            <a:headEnd type="none" w="med" len="med"/>
            <a:tailEnd type="arrow"/>
          </a:ln>
          <a:effectLst/>
        </p:spPr>
      </p:cxnSp>
      <p:sp>
        <p:nvSpPr>
          <p:cNvPr id="15" name="TextBox 14"/>
          <p:cNvSpPr txBox="1"/>
          <p:nvPr/>
        </p:nvSpPr>
        <p:spPr>
          <a:xfrm>
            <a:off x="6154737" y="212945"/>
            <a:ext cx="2379663" cy="584775"/>
          </a:xfrm>
          <a:prstGeom prst="rect">
            <a:avLst/>
          </a:prstGeom>
          <a:noFill/>
        </p:spPr>
        <p:txBody>
          <a:bodyPr wrap="square" rtlCol="0">
            <a:spAutoFit/>
          </a:bodyPr>
          <a:lstStyle/>
          <a:p>
            <a:r>
              <a:rPr lang="en-US" sz="1600" dirty="0" smtClean="0">
                <a:solidFill>
                  <a:srgbClr val="FFFFFF">
                    <a:lumMod val="65000"/>
                  </a:srgbClr>
                </a:solidFill>
                <a:latin typeface="Cambria" panose="02040503050406030204" pitchFamily="18" charset="0"/>
                <a:ea typeface="MS PGothic" pitchFamily="34" charset="-128"/>
              </a:rPr>
              <a:t>easy-going: if </a:t>
            </a:r>
            <a:r>
              <a:rPr lang="en-US" sz="1600" u="sng" dirty="0" smtClean="0">
                <a:solidFill>
                  <a:srgbClr val="FFFFFF">
                    <a:lumMod val="65000"/>
                  </a:srgbClr>
                </a:solidFill>
                <a:latin typeface="Cambria" panose="02040503050406030204" pitchFamily="18" charset="0"/>
                <a:ea typeface="MS PGothic" pitchFamily="34" charset="-128"/>
              </a:rPr>
              <a:t>anything</a:t>
            </a:r>
            <a:r>
              <a:rPr lang="en-US" sz="1600" dirty="0" smtClean="0">
                <a:solidFill>
                  <a:srgbClr val="FFFFFF">
                    <a:lumMod val="65000"/>
                  </a:srgbClr>
                </a:solidFill>
                <a:latin typeface="Cambria" panose="02040503050406030204" pitchFamily="18" charset="0"/>
                <a:ea typeface="MS PGothic" pitchFamily="34" charset="-128"/>
              </a:rPr>
              <a:t> is OK, everything's OK</a:t>
            </a:r>
            <a:endParaRPr lang="en-US" sz="1600" dirty="0">
              <a:solidFill>
                <a:srgbClr val="FFFFFF">
                  <a:lumMod val="65000"/>
                </a:srgbClr>
              </a:solidFill>
              <a:latin typeface="Cambria" panose="02040503050406030204" pitchFamily="18" charset="0"/>
              <a:ea typeface="MS PGothic" pitchFamily="34" charset="-128"/>
            </a:endParaRPr>
          </a:p>
        </p:txBody>
      </p:sp>
    </p:spTree>
    <p:extLst>
      <p:ext uri="{BB962C8B-B14F-4D97-AF65-F5344CB8AC3E}">
        <p14:creationId xmlns:p14="http://schemas.microsoft.com/office/powerpoint/2010/main" val="24388324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solidFill>
                  <a:srgbClr val="000000"/>
                </a:solidFill>
                <a:latin typeface="Cambria" pitchFamily="18" charset="0"/>
              </a:rPr>
              <a:t>OR</a:t>
            </a:r>
          </a:p>
        </p:txBody>
      </p:sp>
      <p:sp>
        <p:nvSpPr>
          <p:cNvPr id="47107"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inputs</a:t>
            </a:r>
            <a:endParaRPr lang="en-US">
              <a:solidFill>
                <a:srgbClr val="000000"/>
              </a:solidFill>
              <a:latin typeface="Times" charset="0"/>
              <a:ea typeface="MS PGothic" pitchFamily="34" charset="-128"/>
            </a:endParaRPr>
          </a:p>
        </p:txBody>
      </p:sp>
      <p:sp>
        <p:nvSpPr>
          <p:cNvPr id="47108"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output</a:t>
            </a:r>
            <a:endParaRPr lang="en-US">
              <a:solidFill>
                <a:srgbClr val="000000"/>
              </a:solidFill>
              <a:latin typeface="Times" charset="0"/>
              <a:ea typeface="MS PGothic" pitchFamily="34" charset="-128"/>
            </a:endParaRPr>
          </a:p>
        </p:txBody>
      </p:sp>
      <p:sp>
        <p:nvSpPr>
          <p:cNvPr id="47109"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7110"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7111" name="Rounded Rectangle 13"/>
          <p:cNvSpPr>
            <a:spLocks noChangeArrowheads="1"/>
          </p:cNvSpPr>
          <p:nvPr/>
        </p:nvSpPr>
        <p:spPr bwMode="auto">
          <a:xfrm>
            <a:off x="3278188" y="5327650"/>
            <a:ext cx="2163762" cy="1028700"/>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47112" name="Text Box 6"/>
          <p:cNvSpPr txBox="1">
            <a:spLocks noChangeArrowheads="1"/>
          </p:cNvSpPr>
          <p:nvPr>
            <p:custDataLst>
              <p:tags r:id="rId2"/>
            </p:custDataLst>
          </p:nvPr>
        </p:nvSpPr>
        <p:spPr bwMode="auto">
          <a:xfrm>
            <a:off x="3203575" y="4521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47113" name="Text Box 7"/>
          <p:cNvSpPr txBox="1">
            <a:spLocks noChangeArrowheads="1"/>
          </p:cNvSpPr>
          <p:nvPr>
            <p:custDataLst>
              <p:tags r:id="rId3"/>
            </p:custDataLst>
          </p:nvPr>
        </p:nvSpPr>
        <p:spPr bwMode="auto">
          <a:xfrm>
            <a:off x="3727450" y="4521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47114" name="Text Box 8"/>
          <p:cNvSpPr txBox="1">
            <a:spLocks noChangeArrowheads="1"/>
          </p:cNvSpPr>
          <p:nvPr>
            <p:custDataLst>
              <p:tags r:id="rId4"/>
            </p:custDataLst>
          </p:nvPr>
        </p:nvSpPr>
        <p:spPr bwMode="auto">
          <a:xfrm>
            <a:off x="3201988" y="4978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7115" name="Text Box 9"/>
          <p:cNvSpPr txBox="1">
            <a:spLocks noChangeArrowheads="1"/>
          </p:cNvSpPr>
          <p:nvPr>
            <p:custDataLst>
              <p:tags r:id="rId5"/>
            </p:custDataLst>
          </p:nvPr>
        </p:nvSpPr>
        <p:spPr bwMode="auto">
          <a:xfrm>
            <a:off x="3725863"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7116" name="Text Box 10"/>
          <p:cNvSpPr txBox="1">
            <a:spLocks noChangeArrowheads="1"/>
          </p:cNvSpPr>
          <p:nvPr>
            <p:custDataLst>
              <p:tags r:id="rId6"/>
            </p:custDataLst>
          </p:nvPr>
        </p:nvSpPr>
        <p:spPr bwMode="auto">
          <a:xfrm>
            <a:off x="3205163" y="52911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7117" name="Text Box 11"/>
          <p:cNvSpPr txBox="1">
            <a:spLocks noChangeArrowheads="1"/>
          </p:cNvSpPr>
          <p:nvPr>
            <p:custDataLst>
              <p:tags r:id="rId7"/>
            </p:custDataLst>
          </p:nvPr>
        </p:nvSpPr>
        <p:spPr bwMode="auto">
          <a:xfrm>
            <a:off x="3729038"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7118" name="Text Box 12"/>
          <p:cNvSpPr txBox="1">
            <a:spLocks noChangeArrowheads="1"/>
          </p:cNvSpPr>
          <p:nvPr>
            <p:custDataLst>
              <p:tags r:id="rId8"/>
            </p:custDataLst>
          </p:nvPr>
        </p:nvSpPr>
        <p:spPr bwMode="auto">
          <a:xfrm>
            <a:off x="3201988" y="56165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7119" name="Text Box 13"/>
          <p:cNvSpPr txBox="1">
            <a:spLocks noChangeArrowheads="1"/>
          </p:cNvSpPr>
          <p:nvPr>
            <p:custDataLst>
              <p:tags r:id="rId9"/>
            </p:custDataLst>
          </p:nvPr>
        </p:nvSpPr>
        <p:spPr bwMode="auto">
          <a:xfrm>
            <a:off x="3725863" y="5616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7120" name="Text Box 14"/>
          <p:cNvSpPr txBox="1">
            <a:spLocks noChangeArrowheads="1"/>
          </p:cNvSpPr>
          <p:nvPr>
            <p:custDataLst>
              <p:tags r:id="rId10"/>
            </p:custDataLst>
          </p:nvPr>
        </p:nvSpPr>
        <p:spPr bwMode="auto">
          <a:xfrm>
            <a:off x="3205163" y="59293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7121" name="Text Box 15"/>
          <p:cNvSpPr txBox="1">
            <a:spLocks noChangeArrowheads="1"/>
          </p:cNvSpPr>
          <p:nvPr>
            <p:custDataLst>
              <p:tags r:id="rId11"/>
            </p:custDataLst>
          </p:nvPr>
        </p:nvSpPr>
        <p:spPr bwMode="auto">
          <a:xfrm>
            <a:off x="3729038" y="5929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7122" name="Text Box 16"/>
          <p:cNvSpPr txBox="1">
            <a:spLocks noChangeArrowheads="1"/>
          </p:cNvSpPr>
          <p:nvPr>
            <p:custDataLst>
              <p:tags r:id="rId12"/>
            </p:custDataLst>
          </p:nvPr>
        </p:nvSpPr>
        <p:spPr bwMode="auto">
          <a:xfrm>
            <a:off x="4424363" y="4546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OR(x,y)</a:t>
            </a:r>
          </a:p>
        </p:txBody>
      </p:sp>
      <p:sp>
        <p:nvSpPr>
          <p:cNvPr id="47123" name="Text Box 17"/>
          <p:cNvSpPr txBox="1">
            <a:spLocks noChangeArrowheads="1"/>
          </p:cNvSpPr>
          <p:nvPr>
            <p:custDataLst>
              <p:tags r:id="rId13"/>
            </p:custDataLst>
          </p:nvPr>
        </p:nvSpPr>
        <p:spPr bwMode="auto">
          <a:xfrm>
            <a:off x="4910138"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7124" name="Text Box 18"/>
          <p:cNvSpPr txBox="1">
            <a:spLocks noChangeArrowheads="1"/>
          </p:cNvSpPr>
          <p:nvPr>
            <p:custDataLst>
              <p:tags r:id="rId14"/>
            </p:custDataLst>
          </p:nvPr>
        </p:nvSpPr>
        <p:spPr bwMode="auto">
          <a:xfrm>
            <a:off x="4913313"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7125" name="Text Box 19"/>
          <p:cNvSpPr txBox="1">
            <a:spLocks noChangeArrowheads="1"/>
          </p:cNvSpPr>
          <p:nvPr>
            <p:custDataLst>
              <p:tags r:id="rId15"/>
            </p:custDataLst>
          </p:nvPr>
        </p:nvSpPr>
        <p:spPr bwMode="auto">
          <a:xfrm>
            <a:off x="4910138" y="5616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7126" name="Text Box 20"/>
          <p:cNvSpPr txBox="1">
            <a:spLocks noChangeArrowheads="1"/>
          </p:cNvSpPr>
          <p:nvPr>
            <p:custDataLst>
              <p:tags r:id="rId16"/>
            </p:custDataLst>
          </p:nvPr>
        </p:nvSpPr>
        <p:spPr bwMode="auto">
          <a:xfrm>
            <a:off x="4913313" y="5929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7127" name="Rectangle 39"/>
          <p:cNvSpPr>
            <a:spLocks noChangeArrowheads="1"/>
          </p:cNvSpPr>
          <p:nvPr>
            <p:custDataLst>
              <p:tags r:id="rId17"/>
            </p:custDataLst>
          </p:nvPr>
        </p:nvSpPr>
        <p:spPr bwMode="auto">
          <a:xfrm>
            <a:off x="3473450" y="428148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input</a:t>
            </a:r>
          </a:p>
        </p:txBody>
      </p:sp>
      <p:sp>
        <p:nvSpPr>
          <p:cNvPr id="31" name="Line 40"/>
          <p:cNvSpPr>
            <a:spLocks noChangeShapeType="1"/>
          </p:cNvSpPr>
          <p:nvPr>
            <p:custDataLst>
              <p:tags r:id="rId18"/>
            </p:custDataLst>
          </p:nvPr>
        </p:nvSpPr>
        <p:spPr bwMode="auto">
          <a:xfrm>
            <a:off x="3281363" y="4600575"/>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solidFill>
                <a:srgbClr val="000000"/>
              </a:solidFill>
              <a:ea typeface="ＭＳ Ｐゴシック" pitchFamily="34" charset="-128"/>
            </a:endParaRPr>
          </a:p>
        </p:txBody>
      </p:sp>
      <p:sp>
        <p:nvSpPr>
          <p:cNvPr id="47129" name="Rectangle 41"/>
          <p:cNvSpPr>
            <a:spLocks noChangeArrowheads="1"/>
          </p:cNvSpPr>
          <p:nvPr>
            <p:custDataLst>
              <p:tags r:id="rId19"/>
            </p:custDataLst>
          </p:nvPr>
        </p:nvSpPr>
        <p:spPr bwMode="auto">
          <a:xfrm>
            <a:off x="4886325" y="428148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output</a:t>
            </a:r>
          </a:p>
        </p:txBody>
      </p:sp>
      <p:sp>
        <p:nvSpPr>
          <p:cNvPr id="33" name="Line 42"/>
          <p:cNvSpPr>
            <a:spLocks noChangeShapeType="1"/>
          </p:cNvSpPr>
          <p:nvPr>
            <p:custDataLst>
              <p:tags r:id="rId20"/>
            </p:custDataLst>
          </p:nvPr>
        </p:nvSpPr>
        <p:spPr bwMode="auto">
          <a:xfrm>
            <a:off x="4610100" y="4600575"/>
            <a:ext cx="1309688"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7131" name="Text Box 6"/>
          <p:cNvSpPr txBox="1">
            <a:spLocks noChangeArrowheads="1"/>
          </p:cNvSpPr>
          <p:nvPr>
            <p:custDataLst>
              <p:tags r:id="rId21"/>
            </p:custDataLst>
          </p:nvPr>
        </p:nvSpPr>
        <p:spPr bwMode="auto">
          <a:xfrm>
            <a:off x="3140075" y="2151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x</a:t>
            </a:r>
          </a:p>
        </p:txBody>
      </p:sp>
      <p:sp>
        <p:nvSpPr>
          <p:cNvPr id="47132" name="Text Box 7"/>
          <p:cNvSpPr txBox="1">
            <a:spLocks noChangeArrowheads="1"/>
          </p:cNvSpPr>
          <p:nvPr>
            <p:custDataLst>
              <p:tags r:id="rId22"/>
            </p:custDataLst>
          </p:nvPr>
        </p:nvSpPr>
        <p:spPr bwMode="auto">
          <a:xfrm>
            <a:off x="3149600" y="27654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y</a:t>
            </a:r>
          </a:p>
        </p:txBody>
      </p:sp>
      <p:sp>
        <p:nvSpPr>
          <p:cNvPr id="47133" name="Text Box 7"/>
          <p:cNvSpPr txBox="1">
            <a:spLocks noChangeArrowheads="1"/>
          </p:cNvSpPr>
          <p:nvPr>
            <p:custDataLst>
              <p:tags r:id="rId23"/>
            </p:custDataLst>
          </p:nvPr>
        </p:nvSpPr>
        <p:spPr bwMode="auto">
          <a:xfrm>
            <a:off x="5548313" y="2655888"/>
            <a:ext cx="742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rgbClr val="000000"/>
                </a:solidFill>
                <a:latin typeface="Cambria" pitchFamily="18" charset="0"/>
              </a:rPr>
              <a:t>output</a:t>
            </a:r>
          </a:p>
        </p:txBody>
      </p:sp>
      <p:sp>
        <p:nvSpPr>
          <p:cNvPr id="47134" name="Text Box 21"/>
          <p:cNvSpPr txBox="1">
            <a:spLocks noChangeArrowheads="1"/>
          </p:cNvSpPr>
          <p:nvPr>
            <p:custDataLst>
              <p:tags r:id="rId24"/>
            </p:custDataLst>
          </p:nvPr>
        </p:nvSpPr>
        <p:spPr bwMode="auto">
          <a:xfrm>
            <a:off x="300038" y="4724400"/>
            <a:ext cx="19542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800" b="1">
                <a:solidFill>
                  <a:srgbClr val="000000"/>
                </a:solidFill>
                <a:latin typeface="Cambria" pitchFamily="18" charset="0"/>
              </a:rPr>
              <a:t>OR's </a:t>
            </a:r>
            <a:r>
              <a:rPr lang="en-US" sz="2800">
                <a:solidFill>
                  <a:srgbClr val="000000"/>
                </a:solidFill>
                <a:latin typeface="Cambria" pitchFamily="18" charset="0"/>
              </a:rPr>
              <a:t>function:</a:t>
            </a:r>
          </a:p>
        </p:txBody>
      </p:sp>
      <p:cxnSp>
        <p:nvCxnSpPr>
          <p:cNvPr id="47135" name="Straight Connector 37"/>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pic>
        <p:nvPicPr>
          <p:cNvPr id="47136" name="Picture 4"/>
          <p:cNvPicPr>
            <a:picLocks noChangeAspect="1" noChangeArrowheads="1"/>
          </p:cNvPicPr>
          <p:nvPr/>
        </p:nvPicPr>
        <p:blipFill>
          <a:blip r:embed="rId27">
            <a:extLst>
              <a:ext uri="{28A0092B-C50C-407E-A947-70E740481C1C}">
                <a14:useLocalDpi xmlns:a14="http://schemas.microsoft.com/office/drawing/2010/main" val="0"/>
              </a:ext>
            </a:extLst>
          </a:blip>
          <a:srcRect l="58244" t="51929" r="28967" b="27338"/>
          <a:stretch>
            <a:fillRect/>
          </a:stretch>
        </p:blipFill>
        <p:spPr bwMode="auto">
          <a:xfrm>
            <a:off x="4076700" y="2060575"/>
            <a:ext cx="1347788"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7137" name="Rectangle 39"/>
          <p:cNvSpPr>
            <a:spLocks noChangeArrowheads="1"/>
          </p:cNvSpPr>
          <p:nvPr/>
        </p:nvSpPr>
        <p:spPr bwMode="auto">
          <a:xfrm>
            <a:off x="4525963" y="2454275"/>
            <a:ext cx="555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OR</a:t>
            </a:r>
            <a:endParaRPr lang="en-US">
              <a:solidFill>
                <a:srgbClr val="000000"/>
              </a:solidFill>
              <a:latin typeface="Times" charset="0"/>
              <a:ea typeface="MS PGothic" pitchFamily="34" charset="-128"/>
            </a:endParaRPr>
          </a:p>
        </p:txBody>
      </p:sp>
      <p:cxnSp>
        <p:nvCxnSpPr>
          <p:cNvPr id="47138" name="Straight Connector 40"/>
          <p:cNvCxnSpPr>
            <a:cxnSpLocks noChangeShapeType="1"/>
          </p:cNvCxnSpPr>
          <p:nvPr/>
        </p:nvCxnSpPr>
        <p:spPr bwMode="auto">
          <a:xfrm>
            <a:off x="3513138" y="2398713"/>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7139" name="Straight Connector 41"/>
          <p:cNvCxnSpPr>
            <a:cxnSpLocks noChangeShapeType="1"/>
          </p:cNvCxnSpPr>
          <p:nvPr/>
        </p:nvCxnSpPr>
        <p:spPr bwMode="auto">
          <a:xfrm>
            <a:off x="3506788" y="3025775"/>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36" name="TextBox 35"/>
          <p:cNvSpPr txBox="1"/>
          <p:nvPr/>
        </p:nvSpPr>
        <p:spPr>
          <a:xfrm>
            <a:off x="6096000" y="212945"/>
            <a:ext cx="2608263" cy="584775"/>
          </a:xfrm>
          <a:prstGeom prst="rect">
            <a:avLst/>
          </a:prstGeom>
          <a:noFill/>
        </p:spPr>
        <p:txBody>
          <a:bodyPr wrap="square" rtlCol="0">
            <a:spAutoFit/>
          </a:bodyPr>
          <a:lstStyle/>
          <a:p>
            <a:r>
              <a:rPr lang="en-US" sz="1600" dirty="0" smtClean="0">
                <a:solidFill>
                  <a:srgbClr val="000000"/>
                </a:solidFill>
                <a:latin typeface="Cambria" panose="02040503050406030204" pitchFamily="18" charset="0"/>
                <a:ea typeface="MS PGothic" pitchFamily="34" charset="-128"/>
              </a:rPr>
              <a:t>easy-going: if </a:t>
            </a:r>
            <a:r>
              <a:rPr lang="en-US" sz="1600" u="sng" dirty="0" smtClean="0">
                <a:solidFill>
                  <a:srgbClr val="000000"/>
                </a:solidFill>
                <a:latin typeface="Cambria" panose="02040503050406030204" pitchFamily="18" charset="0"/>
                <a:ea typeface="MS PGothic" pitchFamily="34" charset="-128"/>
              </a:rPr>
              <a:t>anything</a:t>
            </a:r>
            <a:r>
              <a:rPr lang="en-US" sz="1600" dirty="0" smtClean="0">
                <a:solidFill>
                  <a:srgbClr val="000000"/>
                </a:solidFill>
                <a:latin typeface="Cambria" panose="02040503050406030204" pitchFamily="18" charset="0"/>
                <a:ea typeface="MS PGothic" pitchFamily="34" charset="-128"/>
              </a:rPr>
              <a:t> is True, the output is True</a:t>
            </a:r>
            <a:endParaRPr lang="en-US" sz="1600" dirty="0">
              <a:solidFill>
                <a:srgbClr val="000000"/>
              </a:solidFill>
              <a:latin typeface="Cambria" panose="02040503050406030204" pitchFamily="18" charset="0"/>
              <a:ea typeface="MS PGothic" pitchFamily="34" charset="-128"/>
            </a:endParaRPr>
          </a:p>
        </p:txBody>
      </p:sp>
    </p:spTree>
    <p:extLst>
      <p:ext uri="{BB962C8B-B14F-4D97-AF65-F5344CB8AC3E}">
        <p14:creationId xmlns:p14="http://schemas.microsoft.com/office/powerpoint/2010/main" val="28889080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ChangeAspect="1" noChangeArrowheads="1"/>
          </p:cNvPicPr>
          <p:nvPr/>
        </p:nvPicPr>
        <p:blipFill>
          <a:blip r:embed="rId5">
            <a:extLst>
              <a:ext uri="{28A0092B-C50C-407E-A947-70E740481C1C}">
                <a14:useLocalDpi xmlns:a14="http://schemas.microsoft.com/office/drawing/2010/main" val="0"/>
              </a:ext>
            </a:extLst>
          </a:blip>
          <a:srcRect l="58244" t="51929" r="28967" b="27338"/>
          <a:stretch>
            <a:fillRect/>
          </a:stretch>
        </p:blipFill>
        <p:spPr bwMode="auto">
          <a:xfrm>
            <a:off x="4076700" y="2060575"/>
            <a:ext cx="1347788"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8131"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solidFill>
                  <a:srgbClr val="000000"/>
                </a:solidFill>
                <a:latin typeface="Cambria" pitchFamily="18" charset="0"/>
              </a:rPr>
              <a:t>OR</a:t>
            </a:r>
          </a:p>
        </p:txBody>
      </p:sp>
      <p:sp>
        <p:nvSpPr>
          <p:cNvPr id="48132" name="Text Box 21"/>
          <p:cNvSpPr txBox="1">
            <a:spLocks noChangeArrowheads="1"/>
          </p:cNvSpPr>
          <p:nvPr>
            <p:custDataLst>
              <p:tags r:id="rId2"/>
            </p:custDataLst>
          </p:nvPr>
        </p:nvSpPr>
        <p:spPr bwMode="auto">
          <a:xfrm>
            <a:off x="457200" y="5029200"/>
            <a:ext cx="81645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b="1">
                <a:solidFill>
                  <a:srgbClr val="000000"/>
                </a:solidFill>
                <a:latin typeface="Cambria" pitchFamily="18" charset="0"/>
              </a:rPr>
              <a:t>OR</a:t>
            </a:r>
            <a:r>
              <a:rPr lang="en-US" sz="3600">
                <a:solidFill>
                  <a:srgbClr val="000000"/>
                </a:solidFill>
                <a:latin typeface="Cambria" pitchFamily="18" charset="0"/>
              </a:rPr>
              <a:t>  outputs 1 when </a:t>
            </a:r>
            <a:r>
              <a:rPr lang="en-US" sz="3600" b="1">
                <a:solidFill>
                  <a:srgbClr val="FF0000"/>
                </a:solidFill>
                <a:latin typeface="Cambria" pitchFamily="18" charset="0"/>
              </a:rPr>
              <a:t>ANY</a:t>
            </a:r>
            <a:r>
              <a:rPr lang="en-US" sz="3600">
                <a:solidFill>
                  <a:srgbClr val="000000"/>
                </a:solidFill>
                <a:latin typeface="Cambria" pitchFamily="18" charset="0"/>
              </a:rPr>
              <a:t> input is 1</a:t>
            </a:r>
          </a:p>
          <a:p>
            <a:pPr>
              <a:spcBef>
                <a:spcPct val="50000"/>
              </a:spcBef>
            </a:pPr>
            <a:r>
              <a:rPr lang="en-US">
                <a:solidFill>
                  <a:srgbClr val="000000"/>
                </a:solidFill>
                <a:latin typeface="Cambria" pitchFamily="18" charset="0"/>
              </a:rPr>
              <a:t>It outputs 0 only if all inputs are 0.</a:t>
            </a:r>
          </a:p>
        </p:txBody>
      </p:sp>
      <p:sp>
        <p:nvSpPr>
          <p:cNvPr id="48133"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inputs</a:t>
            </a:r>
            <a:endParaRPr lang="en-US">
              <a:solidFill>
                <a:srgbClr val="000000"/>
              </a:solidFill>
              <a:latin typeface="Times" charset="0"/>
              <a:ea typeface="MS PGothic" pitchFamily="34" charset="-128"/>
            </a:endParaRPr>
          </a:p>
        </p:txBody>
      </p:sp>
      <p:sp>
        <p:nvSpPr>
          <p:cNvPr id="48134"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output</a:t>
            </a:r>
            <a:endParaRPr lang="en-US">
              <a:solidFill>
                <a:srgbClr val="000000"/>
              </a:solidFill>
              <a:latin typeface="Times" charset="0"/>
              <a:ea typeface="MS PGothic" pitchFamily="34" charset="-128"/>
            </a:endParaRPr>
          </a:p>
        </p:txBody>
      </p:sp>
      <p:sp>
        <p:nvSpPr>
          <p:cNvPr id="48135"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8136"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cxnSp>
        <p:nvCxnSpPr>
          <p:cNvPr id="48137" name="Straight Connector 15"/>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8138" name="Straight Connector 16"/>
          <p:cNvCxnSpPr>
            <a:cxnSpLocks noChangeShapeType="1"/>
          </p:cNvCxnSpPr>
          <p:nvPr/>
        </p:nvCxnSpPr>
        <p:spPr bwMode="auto">
          <a:xfrm>
            <a:off x="3476625" y="2286000"/>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8139" name="Straight Connector 17"/>
          <p:cNvCxnSpPr>
            <a:cxnSpLocks noChangeShapeType="1"/>
          </p:cNvCxnSpPr>
          <p:nvPr/>
        </p:nvCxnSpPr>
        <p:spPr bwMode="auto">
          <a:xfrm>
            <a:off x="3476625" y="2805113"/>
            <a:ext cx="971550"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8140" name="Straight Connector 19"/>
          <p:cNvCxnSpPr>
            <a:cxnSpLocks noChangeShapeType="1"/>
          </p:cNvCxnSpPr>
          <p:nvPr/>
        </p:nvCxnSpPr>
        <p:spPr bwMode="auto">
          <a:xfrm>
            <a:off x="3476625" y="2546350"/>
            <a:ext cx="966788"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8141" name="Straight Connector 20"/>
          <p:cNvCxnSpPr>
            <a:cxnSpLocks noChangeShapeType="1"/>
          </p:cNvCxnSpPr>
          <p:nvPr/>
        </p:nvCxnSpPr>
        <p:spPr bwMode="auto">
          <a:xfrm>
            <a:off x="3476625" y="3065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8142" name="TextBox 21"/>
          <p:cNvSpPr txBox="1">
            <a:spLocks noChangeArrowheads="1"/>
          </p:cNvSpPr>
          <p:nvPr/>
        </p:nvSpPr>
        <p:spPr bwMode="auto">
          <a:xfrm>
            <a:off x="6629400" y="3087688"/>
            <a:ext cx="2452688" cy="784830"/>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dirty="0">
                <a:solidFill>
                  <a:srgbClr val="000000"/>
                </a:solidFill>
                <a:latin typeface="Cambria" pitchFamily="18" charset="0"/>
              </a:rPr>
              <a:t>How many different </a:t>
            </a:r>
            <a:r>
              <a:rPr lang="en-US" sz="1500" dirty="0" smtClean="0">
                <a:solidFill>
                  <a:srgbClr val="000000"/>
                </a:solidFill>
                <a:latin typeface="Cambria" pitchFamily="18" charset="0"/>
              </a:rPr>
              <a:t>4-input </a:t>
            </a:r>
            <a:r>
              <a:rPr lang="en-US" sz="1500" dirty="0">
                <a:solidFill>
                  <a:srgbClr val="000000"/>
                </a:solidFill>
                <a:latin typeface="Cambria" pitchFamily="18" charset="0"/>
              </a:rPr>
              <a:t>combinations yield an output of </a:t>
            </a:r>
            <a:r>
              <a:rPr lang="en-US" sz="1500" dirty="0" smtClean="0">
                <a:solidFill>
                  <a:srgbClr val="000000"/>
                </a:solidFill>
                <a:latin typeface="Cambria" pitchFamily="18" charset="0"/>
              </a:rPr>
              <a:t>1?</a:t>
            </a:r>
            <a:endParaRPr lang="en-US" sz="1500" dirty="0">
              <a:solidFill>
                <a:srgbClr val="000000"/>
              </a:solidFill>
              <a:latin typeface="Cambria" pitchFamily="18" charset="0"/>
            </a:endParaRPr>
          </a:p>
        </p:txBody>
      </p:sp>
      <p:sp>
        <p:nvSpPr>
          <p:cNvPr id="48143" name="Rectangle 23"/>
          <p:cNvSpPr>
            <a:spLocks noChangeArrowheads="1"/>
          </p:cNvSpPr>
          <p:nvPr/>
        </p:nvSpPr>
        <p:spPr bwMode="auto">
          <a:xfrm>
            <a:off x="4525963" y="2454275"/>
            <a:ext cx="555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OR</a:t>
            </a:r>
            <a:endParaRPr lang="en-US">
              <a:solidFill>
                <a:srgbClr val="000000"/>
              </a:solidFill>
              <a:latin typeface="Times" charset="0"/>
              <a:ea typeface="MS PGothic" pitchFamily="34" charset="-128"/>
            </a:endParaRPr>
          </a:p>
        </p:txBody>
      </p:sp>
      <p:sp>
        <p:nvSpPr>
          <p:cNvPr id="16" name="TextBox 15"/>
          <p:cNvSpPr txBox="1"/>
          <p:nvPr/>
        </p:nvSpPr>
        <p:spPr>
          <a:xfrm>
            <a:off x="6154737" y="212945"/>
            <a:ext cx="2379663" cy="584775"/>
          </a:xfrm>
          <a:prstGeom prst="rect">
            <a:avLst/>
          </a:prstGeom>
          <a:noFill/>
        </p:spPr>
        <p:txBody>
          <a:bodyPr wrap="square" rtlCol="0">
            <a:spAutoFit/>
          </a:bodyPr>
          <a:lstStyle/>
          <a:p>
            <a:r>
              <a:rPr lang="en-US" sz="1600" dirty="0" smtClean="0">
                <a:solidFill>
                  <a:srgbClr val="FFFFFF">
                    <a:lumMod val="65000"/>
                  </a:srgbClr>
                </a:solidFill>
                <a:latin typeface="Cambria" panose="02040503050406030204" pitchFamily="18" charset="0"/>
                <a:ea typeface="MS PGothic" pitchFamily="34" charset="-128"/>
              </a:rPr>
              <a:t>easy-going: if </a:t>
            </a:r>
            <a:r>
              <a:rPr lang="en-US" sz="1600" u="sng" dirty="0" smtClean="0">
                <a:solidFill>
                  <a:srgbClr val="FFFFFF">
                    <a:lumMod val="65000"/>
                  </a:srgbClr>
                </a:solidFill>
                <a:latin typeface="Cambria" panose="02040503050406030204" pitchFamily="18" charset="0"/>
                <a:ea typeface="MS PGothic" pitchFamily="34" charset="-128"/>
              </a:rPr>
              <a:t>anything</a:t>
            </a:r>
            <a:r>
              <a:rPr lang="en-US" sz="1600" dirty="0" smtClean="0">
                <a:solidFill>
                  <a:srgbClr val="FFFFFF">
                    <a:lumMod val="65000"/>
                  </a:srgbClr>
                </a:solidFill>
                <a:latin typeface="Cambria" panose="02040503050406030204" pitchFamily="18" charset="0"/>
                <a:ea typeface="MS PGothic" pitchFamily="34" charset="-128"/>
              </a:rPr>
              <a:t> is OK, everything's OK</a:t>
            </a:r>
            <a:endParaRPr lang="en-US" sz="1600" dirty="0">
              <a:solidFill>
                <a:srgbClr val="FFFFFF">
                  <a:lumMod val="65000"/>
                </a:srgbClr>
              </a:solidFill>
              <a:latin typeface="Cambria" panose="02040503050406030204" pitchFamily="18" charset="0"/>
              <a:ea typeface="MS PGothic" pitchFamily="34" charset="-128"/>
            </a:endParaRPr>
          </a:p>
        </p:txBody>
      </p:sp>
    </p:spTree>
    <p:extLst>
      <p:ext uri="{BB962C8B-B14F-4D97-AF65-F5344CB8AC3E}">
        <p14:creationId xmlns:p14="http://schemas.microsoft.com/office/powerpoint/2010/main" val="31904703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5"/>
          <p:cNvSpPr txBox="1">
            <a:spLocks noChangeArrowheads="1"/>
          </p:cNvSpPr>
          <p:nvPr>
            <p:custDataLst>
              <p:tags r:id="rId1"/>
            </p:custDataLst>
          </p:nvPr>
        </p:nvSpPr>
        <p:spPr bwMode="auto">
          <a:xfrm>
            <a:off x="1447800" y="344269"/>
            <a:ext cx="6096000" cy="646331"/>
          </a:xfrm>
          <a:prstGeom prst="rect">
            <a:avLst/>
          </a:prstGeom>
          <a:solidFill>
            <a:srgbClr val="F3E2FA"/>
          </a:solidFill>
          <a:ln>
            <a:noFill/>
          </a:ln>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dirty="0" smtClean="0">
                <a:latin typeface="Cambria" pitchFamily="18" charset="0"/>
              </a:rPr>
              <a:t>CS labs:  </a:t>
            </a:r>
            <a:r>
              <a:rPr lang="en-US" sz="3600" i="1" dirty="0" smtClean="0">
                <a:latin typeface="Cambria" pitchFamily="18" charset="0"/>
              </a:rPr>
              <a:t>a no-zombie zone</a:t>
            </a:r>
            <a:endParaRPr lang="en-US" sz="3600" i="1" dirty="0">
              <a:latin typeface="Cambria" pitchFamily="18" charset="0"/>
            </a:endParaRPr>
          </a:p>
        </p:txBody>
      </p:sp>
      <p:pic>
        <p:nvPicPr>
          <p:cNvPr id="17411" name="Picture 1"/>
          <p:cNvPicPr>
            <a:picLocks noChangeAspect="1"/>
          </p:cNvPicPr>
          <p:nvPr/>
        </p:nvPicPr>
        <p:blipFill rotWithShape="1">
          <a:blip r:embed="rId4">
            <a:extLst>
              <a:ext uri="{28A0092B-C50C-407E-A947-70E740481C1C}">
                <a14:useLocalDpi xmlns:a14="http://schemas.microsoft.com/office/drawing/2010/main" val="0"/>
              </a:ext>
            </a:extLst>
          </a:blip>
          <a:srcRect b="11007"/>
          <a:stretch/>
        </p:blipFill>
        <p:spPr bwMode="auto">
          <a:xfrm>
            <a:off x="730250" y="1264003"/>
            <a:ext cx="7696200" cy="513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7183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solidFill>
                  <a:srgbClr val="000000"/>
                </a:solidFill>
                <a:latin typeface="Cambria" pitchFamily="18" charset="0"/>
              </a:rPr>
              <a:t>OR</a:t>
            </a:r>
          </a:p>
        </p:txBody>
      </p:sp>
      <p:sp>
        <p:nvSpPr>
          <p:cNvPr id="49155"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inputs</a:t>
            </a:r>
            <a:endParaRPr lang="en-US">
              <a:solidFill>
                <a:srgbClr val="000000"/>
              </a:solidFill>
              <a:latin typeface="Times" charset="0"/>
              <a:ea typeface="MS PGothic" pitchFamily="34" charset="-128"/>
            </a:endParaRPr>
          </a:p>
        </p:txBody>
      </p:sp>
      <p:sp>
        <p:nvSpPr>
          <p:cNvPr id="49156"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output</a:t>
            </a:r>
            <a:endParaRPr lang="en-US">
              <a:solidFill>
                <a:srgbClr val="000000"/>
              </a:solidFill>
              <a:latin typeface="Times" charset="0"/>
              <a:ea typeface="MS PGothic" pitchFamily="34" charset="-128"/>
            </a:endParaRPr>
          </a:p>
        </p:txBody>
      </p:sp>
      <p:sp>
        <p:nvSpPr>
          <p:cNvPr id="49157"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9158"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pic>
        <p:nvPicPr>
          <p:cNvPr id="49159" name="Picture 4"/>
          <p:cNvPicPr>
            <a:picLocks noChangeAspect="1" noChangeArrowheads="1"/>
          </p:cNvPicPr>
          <p:nvPr/>
        </p:nvPicPr>
        <p:blipFill>
          <a:blip r:embed="rId41">
            <a:extLst>
              <a:ext uri="{28A0092B-C50C-407E-A947-70E740481C1C}">
                <a14:useLocalDpi xmlns:a14="http://schemas.microsoft.com/office/drawing/2010/main" val="0"/>
              </a:ext>
            </a:extLst>
          </a:blip>
          <a:srcRect l="58244" t="51929" r="28967" b="27338"/>
          <a:stretch>
            <a:fillRect/>
          </a:stretch>
        </p:blipFill>
        <p:spPr bwMode="auto">
          <a:xfrm>
            <a:off x="4076700" y="2060575"/>
            <a:ext cx="1347788"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cxnSp>
        <p:nvCxnSpPr>
          <p:cNvPr id="49160" name="Straight Connector 43"/>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9161" name="Straight Connector 44"/>
          <p:cNvCxnSpPr>
            <a:cxnSpLocks noChangeShapeType="1"/>
          </p:cNvCxnSpPr>
          <p:nvPr/>
        </p:nvCxnSpPr>
        <p:spPr bwMode="auto">
          <a:xfrm>
            <a:off x="3476625" y="2286000"/>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9162" name="Straight Connector 45"/>
          <p:cNvCxnSpPr>
            <a:cxnSpLocks noChangeShapeType="1"/>
          </p:cNvCxnSpPr>
          <p:nvPr/>
        </p:nvCxnSpPr>
        <p:spPr bwMode="auto">
          <a:xfrm>
            <a:off x="3476625" y="2805113"/>
            <a:ext cx="971550"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9163" name="Straight Connector 46"/>
          <p:cNvCxnSpPr>
            <a:cxnSpLocks noChangeShapeType="1"/>
          </p:cNvCxnSpPr>
          <p:nvPr/>
        </p:nvCxnSpPr>
        <p:spPr bwMode="auto">
          <a:xfrm>
            <a:off x="3476625" y="2546350"/>
            <a:ext cx="966788"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9164" name="Straight Connector 47"/>
          <p:cNvCxnSpPr>
            <a:cxnSpLocks noChangeShapeType="1"/>
          </p:cNvCxnSpPr>
          <p:nvPr/>
        </p:nvCxnSpPr>
        <p:spPr bwMode="auto">
          <a:xfrm>
            <a:off x="3476625" y="3065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9165" name="Rectangle 48"/>
          <p:cNvSpPr>
            <a:spLocks noChangeArrowheads="1"/>
          </p:cNvSpPr>
          <p:nvPr/>
        </p:nvSpPr>
        <p:spPr bwMode="auto">
          <a:xfrm>
            <a:off x="4525963" y="2454275"/>
            <a:ext cx="555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OR</a:t>
            </a:r>
            <a:endParaRPr lang="en-US">
              <a:solidFill>
                <a:srgbClr val="000000"/>
              </a:solidFill>
              <a:latin typeface="Times" charset="0"/>
              <a:ea typeface="MS PGothic" pitchFamily="34" charset="-128"/>
            </a:endParaRPr>
          </a:p>
        </p:txBody>
      </p:sp>
      <p:sp>
        <p:nvSpPr>
          <p:cNvPr id="49166" name="Text Box 7"/>
          <p:cNvSpPr txBox="1">
            <a:spLocks noChangeArrowheads="1"/>
          </p:cNvSpPr>
          <p:nvPr>
            <p:custDataLst>
              <p:tags r:id="rId2"/>
            </p:custDataLst>
          </p:nvPr>
        </p:nvSpPr>
        <p:spPr bwMode="auto">
          <a:xfrm>
            <a:off x="3125788" y="28162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w</a:t>
            </a:r>
          </a:p>
        </p:txBody>
      </p:sp>
      <p:sp>
        <p:nvSpPr>
          <p:cNvPr id="49167" name="Text Box 7"/>
          <p:cNvSpPr txBox="1">
            <a:spLocks noChangeArrowheads="1"/>
          </p:cNvSpPr>
          <p:nvPr>
            <p:custDataLst>
              <p:tags r:id="rId3"/>
            </p:custDataLst>
          </p:nvPr>
        </p:nvSpPr>
        <p:spPr bwMode="auto">
          <a:xfrm>
            <a:off x="5548313" y="2655888"/>
            <a:ext cx="742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rgbClr val="000000"/>
                </a:solidFill>
                <a:latin typeface="Cambria" pitchFamily="18" charset="0"/>
              </a:rPr>
              <a:t>output</a:t>
            </a:r>
          </a:p>
        </p:txBody>
      </p:sp>
      <p:sp>
        <p:nvSpPr>
          <p:cNvPr id="49168" name="Text Box 7"/>
          <p:cNvSpPr txBox="1">
            <a:spLocks noChangeArrowheads="1"/>
          </p:cNvSpPr>
          <p:nvPr>
            <p:custDataLst>
              <p:tags r:id="rId4"/>
            </p:custDataLst>
          </p:nvPr>
        </p:nvSpPr>
        <p:spPr bwMode="auto">
          <a:xfrm>
            <a:off x="3121025" y="25574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z</a:t>
            </a:r>
          </a:p>
        </p:txBody>
      </p:sp>
      <p:sp>
        <p:nvSpPr>
          <p:cNvPr id="49169" name="Text Box 7"/>
          <p:cNvSpPr txBox="1">
            <a:spLocks noChangeArrowheads="1"/>
          </p:cNvSpPr>
          <p:nvPr>
            <p:custDataLst>
              <p:tags r:id="rId5"/>
            </p:custDataLst>
          </p:nvPr>
        </p:nvSpPr>
        <p:spPr bwMode="auto">
          <a:xfrm>
            <a:off x="3128963" y="22860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y</a:t>
            </a:r>
          </a:p>
        </p:txBody>
      </p:sp>
      <p:sp>
        <p:nvSpPr>
          <p:cNvPr id="49170" name="Text Box 7"/>
          <p:cNvSpPr txBox="1">
            <a:spLocks noChangeArrowheads="1"/>
          </p:cNvSpPr>
          <p:nvPr>
            <p:custDataLst>
              <p:tags r:id="rId6"/>
            </p:custDataLst>
          </p:nvPr>
        </p:nvSpPr>
        <p:spPr bwMode="auto">
          <a:xfrm>
            <a:off x="3128963" y="20351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x</a:t>
            </a:r>
          </a:p>
        </p:txBody>
      </p:sp>
      <p:sp>
        <p:nvSpPr>
          <p:cNvPr id="49171" name="Rounded Rectangle 54"/>
          <p:cNvSpPr>
            <a:spLocks noChangeArrowheads="1"/>
          </p:cNvSpPr>
          <p:nvPr/>
        </p:nvSpPr>
        <p:spPr bwMode="auto">
          <a:xfrm>
            <a:off x="3171825" y="5340350"/>
            <a:ext cx="3454400" cy="1219200"/>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49172" name="Text Box 6"/>
          <p:cNvSpPr txBox="1">
            <a:spLocks noChangeArrowheads="1"/>
          </p:cNvSpPr>
          <p:nvPr>
            <p:custDataLst>
              <p:tags r:id="rId7"/>
            </p:custDataLst>
          </p:nvPr>
        </p:nvSpPr>
        <p:spPr bwMode="auto">
          <a:xfrm>
            <a:off x="3203575" y="4521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49173" name="Text Box 7"/>
          <p:cNvSpPr txBox="1">
            <a:spLocks noChangeArrowheads="1"/>
          </p:cNvSpPr>
          <p:nvPr>
            <p:custDataLst>
              <p:tags r:id="rId8"/>
            </p:custDataLst>
          </p:nvPr>
        </p:nvSpPr>
        <p:spPr bwMode="auto">
          <a:xfrm>
            <a:off x="3727450" y="4521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49174" name="Text Box 8"/>
          <p:cNvSpPr txBox="1">
            <a:spLocks noChangeArrowheads="1"/>
          </p:cNvSpPr>
          <p:nvPr>
            <p:custDataLst>
              <p:tags r:id="rId9"/>
            </p:custDataLst>
          </p:nvPr>
        </p:nvSpPr>
        <p:spPr bwMode="auto">
          <a:xfrm>
            <a:off x="3201988" y="4978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75" name="Text Box 9"/>
          <p:cNvSpPr txBox="1">
            <a:spLocks noChangeArrowheads="1"/>
          </p:cNvSpPr>
          <p:nvPr>
            <p:custDataLst>
              <p:tags r:id="rId10"/>
            </p:custDataLst>
          </p:nvPr>
        </p:nvSpPr>
        <p:spPr bwMode="auto">
          <a:xfrm>
            <a:off x="3725863"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76" name="Text Box 10"/>
          <p:cNvSpPr txBox="1">
            <a:spLocks noChangeArrowheads="1"/>
          </p:cNvSpPr>
          <p:nvPr>
            <p:custDataLst>
              <p:tags r:id="rId11"/>
            </p:custDataLst>
          </p:nvPr>
        </p:nvSpPr>
        <p:spPr bwMode="auto">
          <a:xfrm>
            <a:off x="3205163" y="52911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77" name="Text Box 11"/>
          <p:cNvSpPr txBox="1">
            <a:spLocks noChangeArrowheads="1"/>
          </p:cNvSpPr>
          <p:nvPr>
            <p:custDataLst>
              <p:tags r:id="rId12"/>
            </p:custDataLst>
          </p:nvPr>
        </p:nvSpPr>
        <p:spPr bwMode="auto">
          <a:xfrm>
            <a:off x="3729038"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78" name="Text Box 12"/>
          <p:cNvSpPr txBox="1">
            <a:spLocks noChangeArrowheads="1"/>
          </p:cNvSpPr>
          <p:nvPr>
            <p:custDataLst>
              <p:tags r:id="rId13"/>
            </p:custDataLst>
          </p:nvPr>
        </p:nvSpPr>
        <p:spPr bwMode="auto">
          <a:xfrm>
            <a:off x="3201988" y="5853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79" name="Text Box 13"/>
          <p:cNvSpPr txBox="1">
            <a:spLocks noChangeArrowheads="1"/>
          </p:cNvSpPr>
          <p:nvPr>
            <p:custDataLst>
              <p:tags r:id="rId14"/>
            </p:custDataLst>
          </p:nvPr>
        </p:nvSpPr>
        <p:spPr bwMode="auto">
          <a:xfrm>
            <a:off x="3725863" y="58531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80" name="Text Box 14"/>
          <p:cNvSpPr txBox="1">
            <a:spLocks noChangeArrowheads="1"/>
          </p:cNvSpPr>
          <p:nvPr>
            <p:custDataLst>
              <p:tags r:id="rId15"/>
            </p:custDataLst>
          </p:nvPr>
        </p:nvSpPr>
        <p:spPr bwMode="auto">
          <a:xfrm>
            <a:off x="3205163" y="61658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81" name="Text Box 15"/>
          <p:cNvSpPr txBox="1">
            <a:spLocks noChangeArrowheads="1"/>
          </p:cNvSpPr>
          <p:nvPr>
            <p:custDataLst>
              <p:tags r:id="rId16"/>
            </p:custDataLst>
          </p:nvPr>
        </p:nvSpPr>
        <p:spPr bwMode="auto">
          <a:xfrm>
            <a:off x="3729038" y="61658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82" name="Text Box 16"/>
          <p:cNvSpPr txBox="1">
            <a:spLocks noChangeArrowheads="1"/>
          </p:cNvSpPr>
          <p:nvPr>
            <p:custDataLst>
              <p:tags r:id="rId17"/>
            </p:custDataLst>
          </p:nvPr>
        </p:nvSpPr>
        <p:spPr bwMode="auto">
          <a:xfrm>
            <a:off x="5486400" y="4546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OR(xyzw)</a:t>
            </a:r>
          </a:p>
        </p:txBody>
      </p:sp>
      <p:sp>
        <p:nvSpPr>
          <p:cNvPr id="49183" name="Text Box 17"/>
          <p:cNvSpPr txBox="1">
            <a:spLocks noChangeArrowheads="1"/>
          </p:cNvSpPr>
          <p:nvPr>
            <p:custDataLst>
              <p:tags r:id="rId18"/>
            </p:custDataLst>
          </p:nvPr>
        </p:nvSpPr>
        <p:spPr bwMode="auto">
          <a:xfrm>
            <a:off x="5972175" y="49784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84" name="Text Box 18"/>
          <p:cNvSpPr txBox="1">
            <a:spLocks noChangeArrowheads="1"/>
          </p:cNvSpPr>
          <p:nvPr>
            <p:custDataLst>
              <p:tags r:id="rId19"/>
            </p:custDataLst>
          </p:nvPr>
        </p:nvSpPr>
        <p:spPr bwMode="auto">
          <a:xfrm>
            <a:off x="5975350" y="52911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85" name="Text Box 19"/>
          <p:cNvSpPr txBox="1">
            <a:spLocks noChangeArrowheads="1"/>
          </p:cNvSpPr>
          <p:nvPr>
            <p:custDataLst>
              <p:tags r:id="rId20"/>
            </p:custDataLst>
          </p:nvPr>
        </p:nvSpPr>
        <p:spPr bwMode="auto">
          <a:xfrm>
            <a:off x="5972175" y="58594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86" name="Text Box 20"/>
          <p:cNvSpPr txBox="1">
            <a:spLocks noChangeArrowheads="1"/>
          </p:cNvSpPr>
          <p:nvPr>
            <p:custDataLst>
              <p:tags r:id="rId21"/>
            </p:custDataLst>
          </p:nvPr>
        </p:nvSpPr>
        <p:spPr bwMode="auto">
          <a:xfrm>
            <a:off x="5975350" y="6172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87" name="Text Box 7"/>
          <p:cNvSpPr txBox="1">
            <a:spLocks noChangeArrowheads="1"/>
          </p:cNvSpPr>
          <p:nvPr>
            <p:custDataLst>
              <p:tags r:id="rId22"/>
            </p:custDataLst>
          </p:nvPr>
        </p:nvSpPr>
        <p:spPr bwMode="auto">
          <a:xfrm>
            <a:off x="4222750" y="45275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z</a:t>
            </a:r>
          </a:p>
        </p:txBody>
      </p:sp>
      <p:sp>
        <p:nvSpPr>
          <p:cNvPr id="49188" name="Text Box 9"/>
          <p:cNvSpPr txBox="1">
            <a:spLocks noChangeArrowheads="1"/>
          </p:cNvSpPr>
          <p:nvPr>
            <p:custDataLst>
              <p:tags r:id="rId23"/>
            </p:custDataLst>
          </p:nvPr>
        </p:nvSpPr>
        <p:spPr bwMode="auto">
          <a:xfrm>
            <a:off x="4221163" y="49847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89" name="Text Box 11"/>
          <p:cNvSpPr txBox="1">
            <a:spLocks noChangeArrowheads="1"/>
          </p:cNvSpPr>
          <p:nvPr>
            <p:custDataLst>
              <p:tags r:id="rId24"/>
            </p:custDataLst>
          </p:nvPr>
        </p:nvSpPr>
        <p:spPr bwMode="auto">
          <a:xfrm>
            <a:off x="4224338" y="52974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90" name="Text Box 13"/>
          <p:cNvSpPr txBox="1">
            <a:spLocks noChangeArrowheads="1"/>
          </p:cNvSpPr>
          <p:nvPr>
            <p:custDataLst>
              <p:tags r:id="rId25"/>
            </p:custDataLst>
          </p:nvPr>
        </p:nvSpPr>
        <p:spPr bwMode="auto">
          <a:xfrm>
            <a:off x="4221163" y="58594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91" name="Text Box 15"/>
          <p:cNvSpPr txBox="1">
            <a:spLocks noChangeArrowheads="1"/>
          </p:cNvSpPr>
          <p:nvPr>
            <p:custDataLst>
              <p:tags r:id="rId26"/>
            </p:custDataLst>
          </p:nvPr>
        </p:nvSpPr>
        <p:spPr bwMode="auto">
          <a:xfrm>
            <a:off x="4224338" y="61722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92" name="Text Box 7"/>
          <p:cNvSpPr txBox="1">
            <a:spLocks noChangeArrowheads="1"/>
          </p:cNvSpPr>
          <p:nvPr>
            <p:custDataLst>
              <p:tags r:id="rId27"/>
            </p:custDataLst>
          </p:nvPr>
        </p:nvSpPr>
        <p:spPr bwMode="auto">
          <a:xfrm>
            <a:off x="4679950" y="45243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w</a:t>
            </a:r>
          </a:p>
        </p:txBody>
      </p:sp>
      <p:sp>
        <p:nvSpPr>
          <p:cNvPr id="49193" name="Text Box 9"/>
          <p:cNvSpPr txBox="1">
            <a:spLocks noChangeArrowheads="1"/>
          </p:cNvSpPr>
          <p:nvPr>
            <p:custDataLst>
              <p:tags r:id="rId28"/>
            </p:custDataLst>
          </p:nvPr>
        </p:nvSpPr>
        <p:spPr bwMode="auto">
          <a:xfrm>
            <a:off x="4678363" y="4981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94" name="Text Box 11"/>
          <p:cNvSpPr txBox="1">
            <a:spLocks noChangeArrowheads="1"/>
          </p:cNvSpPr>
          <p:nvPr>
            <p:custDataLst>
              <p:tags r:id="rId29"/>
            </p:custDataLst>
          </p:nvPr>
        </p:nvSpPr>
        <p:spPr bwMode="auto">
          <a:xfrm>
            <a:off x="4681538" y="5294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95" name="Text Box 13"/>
          <p:cNvSpPr txBox="1">
            <a:spLocks noChangeArrowheads="1"/>
          </p:cNvSpPr>
          <p:nvPr>
            <p:custDataLst>
              <p:tags r:id="rId30"/>
            </p:custDataLst>
          </p:nvPr>
        </p:nvSpPr>
        <p:spPr bwMode="auto">
          <a:xfrm>
            <a:off x="4678363" y="58562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96" name="Text Box 15"/>
          <p:cNvSpPr txBox="1">
            <a:spLocks noChangeArrowheads="1"/>
          </p:cNvSpPr>
          <p:nvPr>
            <p:custDataLst>
              <p:tags r:id="rId31"/>
            </p:custDataLst>
          </p:nvPr>
        </p:nvSpPr>
        <p:spPr bwMode="auto">
          <a:xfrm>
            <a:off x="4681538" y="61690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97" name="Rectangle 39"/>
          <p:cNvSpPr>
            <a:spLocks noChangeArrowheads="1"/>
          </p:cNvSpPr>
          <p:nvPr>
            <p:custDataLst>
              <p:tags r:id="rId32"/>
            </p:custDataLst>
          </p:nvPr>
        </p:nvSpPr>
        <p:spPr bwMode="auto">
          <a:xfrm>
            <a:off x="3973513" y="4281488"/>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input</a:t>
            </a:r>
          </a:p>
        </p:txBody>
      </p:sp>
      <p:sp>
        <p:nvSpPr>
          <p:cNvPr id="82" name="Line 40"/>
          <p:cNvSpPr>
            <a:spLocks noChangeShapeType="1"/>
          </p:cNvSpPr>
          <p:nvPr>
            <p:custDataLst>
              <p:tags r:id="rId33"/>
            </p:custDataLst>
          </p:nvPr>
        </p:nvSpPr>
        <p:spPr bwMode="auto">
          <a:xfrm>
            <a:off x="3338513" y="4600575"/>
            <a:ext cx="182403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9199" name="Rectangle 41"/>
          <p:cNvSpPr>
            <a:spLocks noChangeArrowheads="1"/>
          </p:cNvSpPr>
          <p:nvPr>
            <p:custDataLst>
              <p:tags r:id="rId34"/>
            </p:custDataLst>
          </p:nvPr>
        </p:nvSpPr>
        <p:spPr bwMode="auto">
          <a:xfrm>
            <a:off x="5900738" y="428148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output</a:t>
            </a:r>
          </a:p>
        </p:txBody>
      </p:sp>
      <p:sp>
        <p:nvSpPr>
          <p:cNvPr id="84" name="Line 42"/>
          <p:cNvSpPr>
            <a:spLocks noChangeShapeType="1"/>
          </p:cNvSpPr>
          <p:nvPr>
            <p:custDataLst>
              <p:tags r:id="rId35"/>
            </p:custDataLst>
          </p:nvPr>
        </p:nvSpPr>
        <p:spPr bwMode="auto">
          <a:xfrm>
            <a:off x="5624513" y="4600575"/>
            <a:ext cx="130968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9201" name="Text Box 7"/>
          <p:cNvSpPr txBox="1">
            <a:spLocks noChangeArrowheads="1"/>
          </p:cNvSpPr>
          <p:nvPr>
            <p:custDataLst>
              <p:tags r:id="rId36"/>
            </p:custDataLst>
          </p:nvPr>
        </p:nvSpPr>
        <p:spPr bwMode="auto">
          <a:xfrm>
            <a:off x="2982913" y="5654675"/>
            <a:ext cx="2438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00000"/>
                </a:solidFill>
                <a:latin typeface="Calibri" pitchFamily="34" charset="0"/>
              </a:rPr>
              <a:t>…12 more rows not shown…</a:t>
            </a:r>
          </a:p>
        </p:txBody>
      </p:sp>
      <p:sp>
        <p:nvSpPr>
          <p:cNvPr id="49202" name="Text Box 18"/>
          <p:cNvSpPr txBox="1">
            <a:spLocks noChangeArrowheads="1"/>
          </p:cNvSpPr>
          <p:nvPr>
            <p:custDataLst>
              <p:tags r:id="rId37"/>
            </p:custDataLst>
          </p:nvPr>
        </p:nvSpPr>
        <p:spPr bwMode="auto">
          <a:xfrm>
            <a:off x="5975350" y="5653088"/>
            <a:ext cx="57308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b="1">
                <a:solidFill>
                  <a:srgbClr val="000000"/>
                </a:solidFill>
                <a:latin typeface="Courier New" pitchFamily="49" charset="0"/>
              </a:rPr>
              <a:t>1</a:t>
            </a:r>
          </a:p>
        </p:txBody>
      </p:sp>
      <p:sp>
        <p:nvSpPr>
          <p:cNvPr id="49203" name="TextBox 86"/>
          <p:cNvSpPr txBox="1">
            <a:spLocks noChangeArrowheads="1"/>
          </p:cNvSpPr>
          <p:nvPr/>
        </p:nvSpPr>
        <p:spPr bwMode="auto">
          <a:xfrm>
            <a:off x="7262813" y="5848350"/>
            <a:ext cx="1219200" cy="323850"/>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solidFill>
                  <a:srgbClr val="000000"/>
                </a:solidFill>
                <a:latin typeface="Cambria" pitchFamily="18" charset="0"/>
              </a:rPr>
              <a:t>fifteen </a:t>
            </a:r>
            <a:r>
              <a:rPr lang="en-US" sz="1500" b="1">
                <a:solidFill>
                  <a:srgbClr val="000000"/>
                </a:solidFill>
                <a:latin typeface="Courier New" pitchFamily="49" charset="0"/>
                <a:cs typeface="Courier New" pitchFamily="49" charset="0"/>
              </a:rPr>
              <a:t>1</a:t>
            </a:r>
            <a:r>
              <a:rPr lang="en-US" sz="1500">
                <a:solidFill>
                  <a:srgbClr val="000000"/>
                </a:solidFill>
                <a:latin typeface="Cambria" pitchFamily="18" charset="0"/>
              </a:rPr>
              <a:t>s</a:t>
            </a:r>
          </a:p>
        </p:txBody>
      </p:sp>
      <p:sp>
        <p:nvSpPr>
          <p:cNvPr id="49204" name="TextBox 87"/>
          <p:cNvSpPr txBox="1">
            <a:spLocks noChangeArrowheads="1"/>
          </p:cNvSpPr>
          <p:nvPr/>
        </p:nvSpPr>
        <p:spPr bwMode="auto">
          <a:xfrm>
            <a:off x="7262813" y="5029200"/>
            <a:ext cx="1219200" cy="323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solidFill>
                  <a:srgbClr val="000000"/>
                </a:solidFill>
                <a:latin typeface="Cambria" pitchFamily="18" charset="0"/>
              </a:rPr>
              <a:t>one </a:t>
            </a:r>
            <a:r>
              <a:rPr lang="en-US" sz="1500" b="1">
                <a:solidFill>
                  <a:srgbClr val="000000"/>
                </a:solidFill>
                <a:latin typeface="Courier New" pitchFamily="49" charset="0"/>
                <a:cs typeface="Courier New" pitchFamily="49" charset="0"/>
              </a:rPr>
              <a:t>0</a:t>
            </a:r>
            <a:endParaRPr lang="en-US" sz="1500">
              <a:solidFill>
                <a:srgbClr val="000000"/>
              </a:solidFill>
              <a:latin typeface="Cambria" pitchFamily="18" charset="0"/>
            </a:endParaRPr>
          </a:p>
        </p:txBody>
      </p:sp>
      <p:sp>
        <p:nvSpPr>
          <p:cNvPr id="49205" name="Text Box 21"/>
          <p:cNvSpPr txBox="1">
            <a:spLocks noChangeArrowheads="1"/>
          </p:cNvSpPr>
          <p:nvPr>
            <p:custDataLst>
              <p:tags r:id="rId38"/>
            </p:custDataLst>
          </p:nvPr>
        </p:nvSpPr>
        <p:spPr bwMode="auto">
          <a:xfrm>
            <a:off x="300038" y="4724400"/>
            <a:ext cx="19542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800" b="1">
                <a:solidFill>
                  <a:srgbClr val="000000"/>
                </a:solidFill>
                <a:latin typeface="Cambria" pitchFamily="18" charset="0"/>
              </a:rPr>
              <a:t>OR's </a:t>
            </a:r>
            <a:r>
              <a:rPr lang="en-US" sz="2800">
                <a:solidFill>
                  <a:srgbClr val="000000"/>
                </a:solidFill>
                <a:latin typeface="Cambria" pitchFamily="18" charset="0"/>
              </a:rPr>
              <a:t>function:</a:t>
            </a:r>
          </a:p>
        </p:txBody>
      </p:sp>
      <p:sp>
        <p:nvSpPr>
          <p:cNvPr id="54" name="TextBox 53"/>
          <p:cNvSpPr txBox="1"/>
          <p:nvPr/>
        </p:nvSpPr>
        <p:spPr>
          <a:xfrm>
            <a:off x="6154737" y="212945"/>
            <a:ext cx="2379663" cy="584775"/>
          </a:xfrm>
          <a:prstGeom prst="rect">
            <a:avLst/>
          </a:prstGeom>
          <a:noFill/>
        </p:spPr>
        <p:txBody>
          <a:bodyPr wrap="square" rtlCol="0">
            <a:spAutoFit/>
          </a:bodyPr>
          <a:lstStyle/>
          <a:p>
            <a:r>
              <a:rPr lang="en-US" sz="1600" dirty="0" smtClean="0">
                <a:solidFill>
                  <a:srgbClr val="FFFFFF">
                    <a:lumMod val="65000"/>
                  </a:srgbClr>
                </a:solidFill>
                <a:latin typeface="Cambria" panose="02040503050406030204" pitchFamily="18" charset="0"/>
                <a:ea typeface="MS PGothic" pitchFamily="34" charset="-128"/>
              </a:rPr>
              <a:t>easy-going: if </a:t>
            </a:r>
            <a:r>
              <a:rPr lang="en-US" sz="1600" u="sng" dirty="0" smtClean="0">
                <a:solidFill>
                  <a:srgbClr val="FFFFFF">
                    <a:lumMod val="65000"/>
                  </a:srgbClr>
                </a:solidFill>
                <a:latin typeface="Cambria" panose="02040503050406030204" pitchFamily="18" charset="0"/>
                <a:ea typeface="MS PGothic" pitchFamily="34" charset="-128"/>
              </a:rPr>
              <a:t>anything</a:t>
            </a:r>
            <a:r>
              <a:rPr lang="en-US" sz="1600" dirty="0" smtClean="0">
                <a:solidFill>
                  <a:srgbClr val="FFFFFF">
                    <a:lumMod val="65000"/>
                  </a:srgbClr>
                </a:solidFill>
                <a:latin typeface="Cambria" panose="02040503050406030204" pitchFamily="18" charset="0"/>
                <a:ea typeface="MS PGothic" pitchFamily="34" charset="-128"/>
              </a:rPr>
              <a:t> is OK, everything's OK</a:t>
            </a:r>
            <a:endParaRPr lang="en-US" sz="1600" dirty="0">
              <a:solidFill>
                <a:srgbClr val="FFFFFF">
                  <a:lumMod val="65000"/>
                </a:srgbClr>
              </a:solidFill>
              <a:latin typeface="Cambria" panose="02040503050406030204" pitchFamily="18" charset="0"/>
              <a:ea typeface="MS PGothic" pitchFamily="34" charset="-128"/>
            </a:endParaRPr>
          </a:p>
        </p:txBody>
      </p:sp>
    </p:spTree>
    <p:extLst>
      <p:ext uri="{BB962C8B-B14F-4D97-AF65-F5344CB8AC3E}">
        <p14:creationId xmlns:p14="http://schemas.microsoft.com/office/powerpoint/2010/main" val="22021664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p:cNvSpPr>
            <a:spLocks noChangeArrowheads="1"/>
          </p:cNvSpPr>
          <p:nvPr/>
        </p:nvSpPr>
        <p:spPr bwMode="auto">
          <a:xfrm>
            <a:off x="3284715" y="5475112"/>
            <a:ext cx="2054931" cy="327377"/>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solidFill>
                <a:srgbClr val="000000"/>
              </a:solidFill>
              <a:latin typeface="Times" charset="0"/>
              <a:ea typeface="MS PGothic" pitchFamily="34" charset="-128"/>
            </a:endParaRPr>
          </a:p>
        </p:txBody>
      </p:sp>
      <p:sp>
        <p:nvSpPr>
          <p:cNvPr id="49154"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dirty="0" smtClean="0">
                <a:solidFill>
                  <a:srgbClr val="000000"/>
                </a:solidFill>
                <a:latin typeface="Cambria" pitchFamily="18" charset="0"/>
              </a:rPr>
              <a:t>NOT</a:t>
            </a:r>
            <a:endParaRPr lang="en-US" sz="4000" dirty="0">
              <a:solidFill>
                <a:srgbClr val="000000"/>
              </a:solidFill>
              <a:latin typeface="Cambria" pitchFamily="18" charset="0"/>
            </a:endParaRPr>
          </a:p>
        </p:txBody>
      </p:sp>
      <p:sp>
        <p:nvSpPr>
          <p:cNvPr id="49155"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inputs</a:t>
            </a:r>
            <a:endParaRPr lang="en-US">
              <a:solidFill>
                <a:srgbClr val="000000"/>
              </a:solidFill>
              <a:latin typeface="Times" charset="0"/>
              <a:ea typeface="MS PGothic" pitchFamily="34" charset="-128"/>
            </a:endParaRPr>
          </a:p>
        </p:txBody>
      </p:sp>
      <p:sp>
        <p:nvSpPr>
          <p:cNvPr id="49156"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output</a:t>
            </a:r>
            <a:endParaRPr lang="en-US">
              <a:solidFill>
                <a:srgbClr val="000000"/>
              </a:solidFill>
              <a:latin typeface="Times" charset="0"/>
              <a:ea typeface="MS PGothic" pitchFamily="34" charset="-128"/>
            </a:endParaRPr>
          </a:p>
        </p:txBody>
      </p:sp>
      <p:sp>
        <p:nvSpPr>
          <p:cNvPr id="49157"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9158"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cxnSp>
        <p:nvCxnSpPr>
          <p:cNvPr id="49160" name="Straight Connector 43"/>
          <p:cNvCxnSpPr>
            <a:cxnSpLocks noChangeShapeType="1"/>
          </p:cNvCxnSpPr>
          <p:nvPr/>
        </p:nvCxnSpPr>
        <p:spPr bwMode="auto">
          <a:xfrm>
            <a:off x="5715000" y="2728516"/>
            <a:ext cx="390403" cy="794"/>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9161" name="Straight Connector 44"/>
          <p:cNvCxnSpPr>
            <a:cxnSpLocks noChangeShapeType="1"/>
          </p:cNvCxnSpPr>
          <p:nvPr/>
        </p:nvCxnSpPr>
        <p:spPr bwMode="auto">
          <a:xfrm>
            <a:off x="3433762" y="2727722"/>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9165" name="Rectangle 48"/>
          <p:cNvSpPr>
            <a:spLocks noChangeArrowheads="1"/>
          </p:cNvSpPr>
          <p:nvPr/>
        </p:nvSpPr>
        <p:spPr bwMode="auto">
          <a:xfrm>
            <a:off x="4279120" y="2497684"/>
            <a:ext cx="7294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solidFill>
                  <a:srgbClr val="000000"/>
                </a:solidFill>
                <a:latin typeface="Calibri" pitchFamily="34" charset="0"/>
                <a:ea typeface="MS PGothic" pitchFamily="34" charset="-128"/>
              </a:rPr>
              <a:t>NOT</a:t>
            </a:r>
            <a:endParaRPr lang="en-US" dirty="0">
              <a:solidFill>
                <a:srgbClr val="000000"/>
              </a:solidFill>
              <a:latin typeface="Times" charset="0"/>
              <a:ea typeface="MS PGothic" pitchFamily="34" charset="-128"/>
            </a:endParaRPr>
          </a:p>
        </p:txBody>
      </p:sp>
      <p:sp>
        <p:nvSpPr>
          <p:cNvPr id="49167" name="Text Box 7"/>
          <p:cNvSpPr txBox="1">
            <a:spLocks noChangeArrowheads="1"/>
          </p:cNvSpPr>
          <p:nvPr>
            <p:custDataLst>
              <p:tags r:id="rId2"/>
            </p:custDataLst>
          </p:nvPr>
        </p:nvSpPr>
        <p:spPr bwMode="auto">
          <a:xfrm>
            <a:off x="5398008" y="524994"/>
            <a:ext cx="137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i="1" dirty="0" smtClean="0">
                <a:solidFill>
                  <a:srgbClr val="000000"/>
                </a:solidFill>
                <a:latin typeface="Cambria" pitchFamily="18" charset="0"/>
              </a:rPr>
              <a:t>"NOT bubble" </a:t>
            </a:r>
            <a:r>
              <a:rPr lang="en-US" sz="900" dirty="0" smtClean="0">
                <a:solidFill>
                  <a:srgbClr val="000000"/>
                </a:solidFill>
                <a:latin typeface="Cambria" pitchFamily="18" charset="0"/>
              </a:rPr>
              <a:t>(optional – </a:t>
            </a:r>
            <a:r>
              <a:rPr lang="en-US" sz="900" u="sng" dirty="0" smtClean="0">
                <a:solidFill>
                  <a:srgbClr val="000000"/>
                </a:solidFill>
                <a:latin typeface="Cambria" pitchFamily="18" charset="0"/>
              </a:rPr>
              <a:t>or</a:t>
            </a:r>
            <a:r>
              <a:rPr lang="en-US" sz="900" dirty="0" smtClean="0">
                <a:solidFill>
                  <a:srgbClr val="000000"/>
                </a:solidFill>
                <a:latin typeface="Cambria" pitchFamily="18" charset="0"/>
              </a:rPr>
              <a:t> the only thing needed!)</a:t>
            </a:r>
            <a:endParaRPr lang="en-US" sz="900" dirty="0">
              <a:solidFill>
                <a:srgbClr val="000000"/>
              </a:solidFill>
              <a:latin typeface="Cambria" pitchFamily="18" charset="0"/>
            </a:endParaRPr>
          </a:p>
        </p:txBody>
      </p:sp>
      <p:sp>
        <p:nvSpPr>
          <p:cNvPr id="49170" name="Text Box 7"/>
          <p:cNvSpPr txBox="1">
            <a:spLocks noChangeArrowheads="1"/>
          </p:cNvSpPr>
          <p:nvPr>
            <p:custDataLst>
              <p:tags r:id="rId3"/>
            </p:custDataLst>
          </p:nvPr>
        </p:nvSpPr>
        <p:spPr bwMode="auto">
          <a:xfrm>
            <a:off x="3086100" y="2499916"/>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x</a:t>
            </a:r>
          </a:p>
        </p:txBody>
      </p:sp>
      <p:sp>
        <p:nvSpPr>
          <p:cNvPr id="49172" name="Text Box 6"/>
          <p:cNvSpPr txBox="1">
            <a:spLocks noChangeArrowheads="1"/>
          </p:cNvSpPr>
          <p:nvPr>
            <p:custDataLst>
              <p:tags r:id="rId4"/>
            </p:custDataLst>
          </p:nvPr>
        </p:nvSpPr>
        <p:spPr bwMode="auto">
          <a:xfrm>
            <a:off x="3291681" y="497583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49174" name="Text Box 8"/>
          <p:cNvSpPr txBox="1">
            <a:spLocks noChangeArrowheads="1"/>
          </p:cNvSpPr>
          <p:nvPr>
            <p:custDataLst>
              <p:tags r:id="rId5"/>
            </p:custDataLst>
          </p:nvPr>
        </p:nvSpPr>
        <p:spPr bwMode="auto">
          <a:xfrm>
            <a:off x="3291681" y="543303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76" name="Text Box 10"/>
          <p:cNvSpPr txBox="1">
            <a:spLocks noChangeArrowheads="1"/>
          </p:cNvSpPr>
          <p:nvPr>
            <p:custDataLst>
              <p:tags r:id="rId6"/>
            </p:custDataLst>
          </p:nvPr>
        </p:nvSpPr>
        <p:spPr bwMode="auto">
          <a:xfrm>
            <a:off x="3291681" y="574577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solidFill>
                  <a:srgbClr val="000000"/>
                </a:solidFill>
                <a:latin typeface="Courier New" pitchFamily="49" charset="0"/>
              </a:rPr>
              <a:t>1</a:t>
            </a:r>
          </a:p>
        </p:txBody>
      </p:sp>
      <p:sp>
        <p:nvSpPr>
          <p:cNvPr id="49182" name="Text Box 16"/>
          <p:cNvSpPr txBox="1">
            <a:spLocks noChangeArrowheads="1"/>
          </p:cNvSpPr>
          <p:nvPr>
            <p:custDataLst>
              <p:tags r:id="rId7"/>
            </p:custDataLst>
          </p:nvPr>
        </p:nvSpPr>
        <p:spPr bwMode="auto">
          <a:xfrm>
            <a:off x="4319587" y="4989512"/>
            <a:ext cx="167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smtClean="0">
                <a:solidFill>
                  <a:srgbClr val="000000"/>
                </a:solidFill>
                <a:latin typeface="Courier New" pitchFamily="49" charset="0"/>
              </a:rPr>
              <a:t>NOT(x)</a:t>
            </a:r>
            <a:endParaRPr lang="en-US" b="1" dirty="0">
              <a:solidFill>
                <a:srgbClr val="000000"/>
              </a:solidFill>
              <a:latin typeface="Courier New" pitchFamily="49" charset="0"/>
            </a:endParaRPr>
          </a:p>
        </p:txBody>
      </p:sp>
      <p:sp>
        <p:nvSpPr>
          <p:cNvPr id="49183" name="Text Box 17"/>
          <p:cNvSpPr txBox="1">
            <a:spLocks noChangeArrowheads="1"/>
          </p:cNvSpPr>
          <p:nvPr>
            <p:custDataLst>
              <p:tags r:id="rId8"/>
            </p:custDataLst>
          </p:nvPr>
        </p:nvSpPr>
        <p:spPr bwMode="auto">
          <a:xfrm>
            <a:off x="4805362" y="5421312"/>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solidFill>
                  <a:srgbClr val="000000"/>
                </a:solidFill>
                <a:latin typeface="Courier New" pitchFamily="49" charset="0"/>
              </a:rPr>
              <a:t>1</a:t>
            </a:r>
          </a:p>
        </p:txBody>
      </p:sp>
      <p:sp>
        <p:nvSpPr>
          <p:cNvPr id="49184" name="Text Box 18"/>
          <p:cNvSpPr txBox="1">
            <a:spLocks noChangeArrowheads="1"/>
          </p:cNvSpPr>
          <p:nvPr>
            <p:custDataLst>
              <p:tags r:id="rId9"/>
            </p:custDataLst>
          </p:nvPr>
        </p:nvSpPr>
        <p:spPr bwMode="auto">
          <a:xfrm>
            <a:off x="4808537" y="57340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solidFill>
                  <a:srgbClr val="000000"/>
                </a:solidFill>
                <a:latin typeface="Courier New" pitchFamily="49" charset="0"/>
              </a:rPr>
              <a:t>0</a:t>
            </a:r>
          </a:p>
        </p:txBody>
      </p:sp>
      <p:sp>
        <p:nvSpPr>
          <p:cNvPr id="49197" name="Rectangle 39"/>
          <p:cNvSpPr>
            <a:spLocks noChangeArrowheads="1"/>
          </p:cNvSpPr>
          <p:nvPr>
            <p:custDataLst>
              <p:tags r:id="rId10"/>
            </p:custDataLst>
          </p:nvPr>
        </p:nvSpPr>
        <p:spPr bwMode="auto">
          <a:xfrm>
            <a:off x="3263900" y="4736123"/>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input</a:t>
            </a:r>
          </a:p>
        </p:txBody>
      </p:sp>
      <p:sp>
        <p:nvSpPr>
          <p:cNvPr id="82" name="Line 40"/>
          <p:cNvSpPr>
            <a:spLocks noChangeShapeType="1"/>
          </p:cNvSpPr>
          <p:nvPr>
            <p:custDataLst>
              <p:tags r:id="rId11"/>
            </p:custDataLst>
          </p:nvPr>
        </p:nvSpPr>
        <p:spPr bwMode="auto">
          <a:xfrm>
            <a:off x="3281362" y="5055210"/>
            <a:ext cx="563562"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square" anchor="ctr">
            <a:spAutoFit/>
          </a:bodyPr>
          <a:lstStyle/>
          <a:p>
            <a:pPr>
              <a:defRPr/>
            </a:pPr>
            <a:endParaRPr lang="en-US">
              <a:solidFill>
                <a:srgbClr val="000000"/>
              </a:solidFill>
              <a:ea typeface="ＭＳ Ｐゴシック" pitchFamily="34" charset="-128"/>
            </a:endParaRPr>
          </a:p>
        </p:txBody>
      </p:sp>
      <p:sp>
        <p:nvSpPr>
          <p:cNvPr id="49199" name="Rectangle 41"/>
          <p:cNvSpPr>
            <a:spLocks noChangeArrowheads="1"/>
          </p:cNvSpPr>
          <p:nvPr>
            <p:custDataLst>
              <p:tags r:id="rId12"/>
            </p:custDataLst>
          </p:nvPr>
        </p:nvSpPr>
        <p:spPr bwMode="auto">
          <a:xfrm>
            <a:off x="4733925" y="472440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output</a:t>
            </a:r>
          </a:p>
        </p:txBody>
      </p:sp>
      <p:sp>
        <p:nvSpPr>
          <p:cNvPr id="84" name="Line 42"/>
          <p:cNvSpPr>
            <a:spLocks noChangeShapeType="1"/>
          </p:cNvSpPr>
          <p:nvPr>
            <p:custDataLst>
              <p:tags r:id="rId13"/>
            </p:custDataLst>
          </p:nvPr>
        </p:nvSpPr>
        <p:spPr bwMode="auto">
          <a:xfrm>
            <a:off x="4457700" y="5043487"/>
            <a:ext cx="130968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9203" name="TextBox 86"/>
          <p:cNvSpPr txBox="1">
            <a:spLocks noChangeArrowheads="1"/>
          </p:cNvSpPr>
          <p:nvPr/>
        </p:nvSpPr>
        <p:spPr bwMode="auto">
          <a:xfrm>
            <a:off x="6096000" y="5480578"/>
            <a:ext cx="1219200" cy="323850"/>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dirty="0" smtClean="0">
                <a:solidFill>
                  <a:srgbClr val="000000"/>
                </a:solidFill>
                <a:latin typeface="Cambria" pitchFamily="18" charset="0"/>
              </a:rPr>
              <a:t>one </a:t>
            </a:r>
            <a:r>
              <a:rPr lang="en-US" sz="1500" b="1" dirty="0" smtClean="0">
                <a:solidFill>
                  <a:srgbClr val="000000"/>
                </a:solidFill>
                <a:latin typeface="Courier New" pitchFamily="49" charset="0"/>
                <a:cs typeface="Courier New" pitchFamily="49" charset="0"/>
              </a:rPr>
              <a:t>1</a:t>
            </a:r>
            <a:endParaRPr lang="en-US" sz="1500" dirty="0">
              <a:solidFill>
                <a:srgbClr val="000000"/>
              </a:solidFill>
              <a:latin typeface="Cambria" pitchFamily="18" charset="0"/>
            </a:endParaRPr>
          </a:p>
        </p:txBody>
      </p:sp>
      <p:sp>
        <p:nvSpPr>
          <p:cNvPr id="49204" name="TextBox 87"/>
          <p:cNvSpPr txBox="1">
            <a:spLocks noChangeArrowheads="1"/>
          </p:cNvSpPr>
          <p:nvPr/>
        </p:nvSpPr>
        <p:spPr bwMode="auto">
          <a:xfrm>
            <a:off x="6096000" y="5842528"/>
            <a:ext cx="1219200" cy="323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solidFill>
                  <a:srgbClr val="000000"/>
                </a:solidFill>
                <a:latin typeface="Cambria" pitchFamily="18" charset="0"/>
              </a:rPr>
              <a:t>one </a:t>
            </a:r>
            <a:r>
              <a:rPr lang="en-US" sz="1500" b="1">
                <a:solidFill>
                  <a:srgbClr val="000000"/>
                </a:solidFill>
                <a:latin typeface="Courier New" pitchFamily="49" charset="0"/>
                <a:cs typeface="Courier New" pitchFamily="49" charset="0"/>
              </a:rPr>
              <a:t>0</a:t>
            </a:r>
            <a:endParaRPr lang="en-US" sz="1500">
              <a:solidFill>
                <a:srgbClr val="000000"/>
              </a:solidFill>
              <a:latin typeface="Cambria" pitchFamily="18" charset="0"/>
            </a:endParaRPr>
          </a:p>
        </p:txBody>
      </p:sp>
      <p:sp>
        <p:nvSpPr>
          <p:cNvPr id="49205" name="Text Box 21"/>
          <p:cNvSpPr txBox="1">
            <a:spLocks noChangeArrowheads="1"/>
          </p:cNvSpPr>
          <p:nvPr>
            <p:custDataLst>
              <p:tags r:id="rId14"/>
            </p:custDataLst>
          </p:nvPr>
        </p:nvSpPr>
        <p:spPr bwMode="auto">
          <a:xfrm>
            <a:off x="300038" y="4724400"/>
            <a:ext cx="19542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800" b="1" dirty="0" smtClean="0">
                <a:solidFill>
                  <a:srgbClr val="000000"/>
                </a:solidFill>
                <a:latin typeface="Cambria" pitchFamily="18" charset="0"/>
              </a:rPr>
              <a:t>NOT's </a:t>
            </a:r>
            <a:r>
              <a:rPr lang="en-US" sz="2800" dirty="0">
                <a:solidFill>
                  <a:srgbClr val="000000"/>
                </a:solidFill>
                <a:latin typeface="Cambria" pitchFamily="18" charset="0"/>
              </a:rPr>
              <a:t>function:</a:t>
            </a:r>
          </a:p>
        </p:txBody>
      </p:sp>
      <p:sp>
        <p:nvSpPr>
          <p:cNvPr id="2" name="Isosceles Triangle 1"/>
          <p:cNvSpPr/>
          <p:nvPr/>
        </p:nvSpPr>
        <p:spPr bwMode="auto">
          <a:xfrm rot="5400000">
            <a:off x="4350941" y="2126060"/>
            <a:ext cx="1037432" cy="1204913"/>
          </a:xfrm>
          <a:prstGeom prst="triangl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 name="Oval 2"/>
          <p:cNvSpPr/>
          <p:nvPr/>
        </p:nvSpPr>
        <p:spPr bwMode="auto">
          <a:xfrm>
            <a:off x="5475414" y="2613378"/>
            <a:ext cx="228600" cy="228600"/>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cxnSp>
        <p:nvCxnSpPr>
          <p:cNvPr id="8" name="Straight Arrow Connector 7"/>
          <p:cNvCxnSpPr/>
          <p:nvPr/>
        </p:nvCxnSpPr>
        <p:spPr bwMode="auto">
          <a:xfrm flipH="1">
            <a:off x="5704014" y="1066800"/>
            <a:ext cx="317550" cy="1376363"/>
          </a:xfrm>
          <a:prstGeom prst="straightConnector1">
            <a:avLst/>
          </a:prstGeom>
          <a:noFill/>
          <a:ln w="635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9883149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629400" y="1282700"/>
            <a:ext cx="2379663" cy="4440238"/>
          </a:xfrm>
          <a:prstGeom prst="rect">
            <a:avLst/>
          </a:prstGeom>
          <a:solidFill>
            <a:srgbClr val="FFCC99"/>
          </a:solidFill>
          <a:ln w="19050" cap="flat" cmpd="sng" algn="ctr">
            <a:noFill/>
            <a:prstDash val="solid"/>
            <a:round/>
            <a:headEnd type="none" w="med" len="med"/>
            <a:tailEnd type="none" w="med" len="med"/>
          </a:ln>
          <a:effectLst/>
        </p:spPr>
        <p:txBody>
          <a:bodyPr>
            <a:spAutoFit/>
          </a:bodyPr>
          <a:lstStyle/>
          <a:p>
            <a:pPr>
              <a:defRPr/>
            </a:pPr>
            <a:endParaRPr lang="en-US">
              <a:solidFill>
                <a:srgbClr val="000000"/>
              </a:solidFill>
              <a:latin typeface="Times" pitchFamily="1" charset="0"/>
              <a:ea typeface="ＭＳ Ｐゴシック" pitchFamily="1" charset="-128"/>
            </a:endParaRPr>
          </a:p>
        </p:txBody>
      </p:sp>
      <p:sp>
        <p:nvSpPr>
          <p:cNvPr id="45059" name="Rounded Rectangle 74"/>
          <p:cNvSpPr>
            <a:spLocks noChangeArrowheads="1"/>
          </p:cNvSpPr>
          <p:nvPr/>
        </p:nvSpPr>
        <p:spPr bwMode="auto">
          <a:xfrm>
            <a:off x="3730625" y="2276475"/>
            <a:ext cx="2151063" cy="1038225"/>
          </a:xfrm>
          <a:prstGeom prst="roundRect">
            <a:avLst>
              <a:gd name="adj" fmla="val 16667"/>
            </a:avLst>
          </a:prstGeom>
          <a:solidFill>
            <a:srgbClr val="FFCC99"/>
          </a:solidFill>
          <a:ln>
            <a:noFill/>
          </a:ln>
          <a:extLst/>
        </p:spPr>
        <p:txBody>
          <a:bodyPr>
            <a:spAutoFit/>
          </a:bodyPr>
          <a:lstStyle/>
          <a:p>
            <a:endParaRPr lang="en-US">
              <a:solidFill>
                <a:srgbClr val="000000"/>
              </a:solidFill>
              <a:latin typeface="Times" charset="0"/>
              <a:ea typeface="MS PGothic" pitchFamily="34" charset="-128"/>
            </a:endParaRPr>
          </a:p>
        </p:txBody>
      </p:sp>
      <p:sp>
        <p:nvSpPr>
          <p:cNvPr id="45060" name="Rounded Rectangle 73"/>
          <p:cNvSpPr>
            <a:spLocks noChangeArrowheads="1"/>
          </p:cNvSpPr>
          <p:nvPr/>
        </p:nvSpPr>
        <p:spPr bwMode="auto">
          <a:xfrm>
            <a:off x="381000" y="2900363"/>
            <a:ext cx="2133600" cy="381000"/>
          </a:xfrm>
          <a:prstGeom prst="roundRect">
            <a:avLst>
              <a:gd name="adj" fmla="val 16667"/>
            </a:avLst>
          </a:prstGeom>
          <a:solidFill>
            <a:srgbClr val="FFCC99"/>
          </a:solidFill>
          <a:ln>
            <a:noFill/>
          </a:ln>
          <a:extLst/>
        </p:spPr>
        <p:txBody>
          <a:bodyPr>
            <a:spAutoFit/>
          </a:bodyPr>
          <a:lstStyle/>
          <a:p>
            <a:endParaRPr lang="en-US">
              <a:solidFill>
                <a:srgbClr val="000000"/>
              </a:solidFill>
              <a:latin typeface="Times" charset="0"/>
              <a:ea typeface="MS PGothic" pitchFamily="34" charset="-128"/>
            </a:endParaRPr>
          </a:p>
        </p:txBody>
      </p:sp>
      <p:sp>
        <p:nvSpPr>
          <p:cNvPr id="32772" name="Text Box 5"/>
          <p:cNvSpPr txBox="1">
            <a:spLocks noChangeArrowheads="1"/>
          </p:cNvSpPr>
          <p:nvPr>
            <p:custDataLst>
              <p:tags r:id="rId1"/>
            </p:custDataLst>
          </p:nvPr>
        </p:nvSpPr>
        <p:spPr bwMode="auto">
          <a:xfrm>
            <a:off x="307975" y="133350"/>
            <a:ext cx="8607425" cy="646113"/>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3600" dirty="0" smtClean="0">
                <a:solidFill>
                  <a:srgbClr val="000000"/>
                </a:solidFill>
                <a:latin typeface="Cambria" pitchFamily="18" charset="0"/>
              </a:rPr>
              <a:t>Our building blocks:   </a:t>
            </a:r>
            <a:r>
              <a:rPr lang="en-US" sz="3600" b="1" i="1" dirty="0" smtClean="0">
                <a:solidFill>
                  <a:srgbClr val="000000"/>
                </a:solidFill>
                <a:latin typeface="Cambria" pitchFamily="18" charset="0"/>
              </a:rPr>
              <a:t>logic gates</a:t>
            </a:r>
          </a:p>
        </p:txBody>
      </p:sp>
      <p:sp>
        <p:nvSpPr>
          <p:cNvPr id="45062" name="Text Box 6"/>
          <p:cNvSpPr txBox="1">
            <a:spLocks noChangeArrowheads="1"/>
          </p:cNvSpPr>
          <p:nvPr>
            <p:custDataLst>
              <p:tags r:id="rId2"/>
            </p:custDataLst>
          </p:nvPr>
        </p:nvSpPr>
        <p:spPr bwMode="auto">
          <a:xfrm>
            <a:off x="306388" y="14462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45063" name="Text Box 7"/>
          <p:cNvSpPr txBox="1">
            <a:spLocks noChangeArrowheads="1"/>
          </p:cNvSpPr>
          <p:nvPr>
            <p:custDataLst>
              <p:tags r:id="rId3"/>
            </p:custDataLst>
          </p:nvPr>
        </p:nvSpPr>
        <p:spPr bwMode="auto">
          <a:xfrm>
            <a:off x="830263" y="14462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45064" name="Text Box 8"/>
          <p:cNvSpPr txBox="1">
            <a:spLocks noChangeArrowheads="1"/>
          </p:cNvSpPr>
          <p:nvPr>
            <p:custDataLst>
              <p:tags r:id="rId4"/>
            </p:custDataLst>
          </p:nvPr>
        </p:nvSpPr>
        <p:spPr bwMode="auto">
          <a:xfrm>
            <a:off x="304800" y="1903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65" name="Text Box 9"/>
          <p:cNvSpPr txBox="1">
            <a:spLocks noChangeArrowheads="1"/>
          </p:cNvSpPr>
          <p:nvPr>
            <p:custDataLst>
              <p:tags r:id="rId5"/>
            </p:custDataLst>
          </p:nvPr>
        </p:nvSpPr>
        <p:spPr bwMode="auto">
          <a:xfrm>
            <a:off x="828675" y="19034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66" name="Text Box 10"/>
          <p:cNvSpPr txBox="1">
            <a:spLocks noChangeArrowheads="1"/>
          </p:cNvSpPr>
          <p:nvPr>
            <p:custDataLst>
              <p:tags r:id="rId6"/>
            </p:custDataLst>
          </p:nvPr>
        </p:nvSpPr>
        <p:spPr bwMode="auto">
          <a:xfrm>
            <a:off x="307975" y="22161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67" name="Text Box 11"/>
          <p:cNvSpPr txBox="1">
            <a:spLocks noChangeArrowheads="1"/>
          </p:cNvSpPr>
          <p:nvPr>
            <p:custDataLst>
              <p:tags r:id="rId7"/>
            </p:custDataLst>
          </p:nvPr>
        </p:nvSpPr>
        <p:spPr bwMode="auto">
          <a:xfrm>
            <a:off x="831850" y="22161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68" name="Text Box 12"/>
          <p:cNvSpPr txBox="1">
            <a:spLocks noChangeArrowheads="1"/>
          </p:cNvSpPr>
          <p:nvPr>
            <p:custDataLst>
              <p:tags r:id="rId8"/>
            </p:custDataLst>
          </p:nvPr>
        </p:nvSpPr>
        <p:spPr bwMode="auto">
          <a:xfrm>
            <a:off x="304800" y="25415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69" name="Text Box 13"/>
          <p:cNvSpPr txBox="1">
            <a:spLocks noChangeArrowheads="1"/>
          </p:cNvSpPr>
          <p:nvPr>
            <p:custDataLst>
              <p:tags r:id="rId9"/>
            </p:custDataLst>
          </p:nvPr>
        </p:nvSpPr>
        <p:spPr bwMode="auto">
          <a:xfrm>
            <a:off x="828675" y="2541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70" name="Text Box 14"/>
          <p:cNvSpPr txBox="1">
            <a:spLocks noChangeArrowheads="1"/>
          </p:cNvSpPr>
          <p:nvPr>
            <p:custDataLst>
              <p:tags r:id="rId10"/>
            </p:custDataLst>
          </p:nvPr>
        </p:nvSpPr>
        <p:spPr bwMode="auto">
          <a:xfrm>
            <a:off x="307975" y="28543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71" name="Text Box 15"/>
          <p:cNvSpPr txBox="1">
            <a:spLocks noChangeArrowheads="1"/>
          </p:cNvSpPr>
          <p:nvPr>
            <p:custDataLst>
              <p:tags r:id="rId11"/>
            </p:custDataLst>
          </p:nvPr>
        </p:nvSpPr>
        <p:spPr bwMode="auto">
          <a:xfrm>
            <a:off x="831850" y="2854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72" name="Text Box 16"/>
          <p:cNvSpPr txBox="1">
            <a:spLocks noChangeArrowheads="1"/>
          </p:cNvSpPr>
          <p:nvPr>
            <p:custDataLst>
              <p:tags r:id="rId12"/>
            </p:custDataLst>
          </p:nvPr>
        </p:nvSpPr>
        <p:spPr bwMode="auto">
          <a:xfrm>
            <a:off x="1527175" y="14716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AND(x,y)</a:t>
            </a:r>
          </a:p>
        </p:txBody>
      </p:sp>
      <p:sp>
        <p:nvSpPr>
          <p:cNvPr id="45073" name="Text Box 17"/>
          <p:cNvSpPr txBox="1">
            <a:spLocks noChangeArrowheads="1"/>
          </p:cNvSpPr>
          <p:nvPr>
            <p:custDataLst>
              <p:tags r:id="rId13"/>
            </p:custDataLst>
          </p:nvPr>
        </p:nvSpPr>
        <p:spPr bwMode="auto">
          <a:xfrm>
            <a:off x="2012950" y="19034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74" name="Text Box 18"/>
          <p:cNvSpPr txBox="1">
            <a:spLocks noChangeArrowheads="1"/>
          </p:cNvSpPr>
          <p:nvPr>
            <p:custDataLst>
              <p:tags r:id="rId14"/>
            </p:custDataLst>
          </p:nvPr>
        </p:nvSpPr>
        <p:spPr bwMode="auto">
          <a:xfrm>
            <a:off x="2016125" y="22161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75" name="Text Box 19"/>
          <p:cNvSpPr txBox="1">
            <a:spLocks noChangeArrowheads="1"/>
          </p:cNvSpPr>
          <p:nvPr>
            <p:custDataLst>
              <p:tags r:id="rId15"/>
            </p:custDataLst>
          </p:nvPr>
        </p:nvSpPr>
        <p:spPr bwMode="auto">
          <a:xfrm>
            <a:off x="2012950" y="2541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76" name="Text Box 20"/>
          <p:cNvSpPr txBox="1">
            <a:spLocks noChangeArrowheads="1"/>
          </p:cNvSpPr>
          <p:nvPr>
            <p:custDataLst>
              <p:tags r:id="rId16"/>
            </p:custDataLst>
          </p:nvPr>
        </p:nvSpPr>
        <p:spPr bwMode="auto">
          <a:xfrm>
            <a:off x="2016125" y="2854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77" name="Text Box 21"/>
          <p:cNvSpPr txBox="1">
            <a:spLocks noChangeArrowheads="1"/>
          </p:cNvSpPr>
          <p:nvPr>
            <p:custDataLst>
              <p:tags r:id="rId17"/>
            </p:custDataLst>
          </p:nvPr>
        </p:nvSpPr>
        <p:spPr bwMode="auto">
          <a:xfrm>
            <a:off x="381000" y="3910013"/>
            <a:ext cx="2743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ambria" pitchFamily="18" charset="0"/>
              </a:rPr>
              <a:t>AND</a:t>
            </a:r>
            <a:r>
              <a:rPr lang="en-US">
                <a:solidFill>
                  <a:srgbClr val="000000"/>
                </a:solidFill>
                <a:latin typeface="Cambria" pitchFamily="18" charset="0"/>
              </a:rPr>
              <a:t> outputs 1 only if </a:t>
            </a:r>
            <a:r>
              <a:rPr lang="en-US" b="1">
                <a:solidFill>
                  <a:srgbClr val="FF0000"/>
                </a:solidFill>
                <a:latin typeface="Cambria" pitchFamily="18" charset="0"/>
              </a:rPr>
              <a:t>ALL</a:t>
            </a:r>
            <a:r>
              <a:rPr lang="en-US">
                <a:solidFill>
                  <a:srgbClr val="000000"/>
                </a:solidFill>
                <a:latin typeface="Cambria" pitchFamily="18" charset="0"/>
              </a:rPr>
              <a:t> inputs are 1</a:t>
            </a:r>
          </a:p>
        </p:txBody>
      </p:sp>
      <p:sp>
        <p:nvSpPr>
          <p:cNvPr id="45078" name="Text Box 22"/>
          <p:cNvSpPr txBox="1">
            <a:spLocks noChangeArrowheads="1"/>
          </p:cNvSpPr>
          <p:nvPr>
            <p:custDataLst>
              <p:tags r:id="rId18"/>
            </p:custDataLst>
          </p:nvPr>
        </p:nvSpPr>
        <p:spPr bwMode="auto">
          <a:xfrm>
            <a:off x="3735388" y="14636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45079" name="Text Box 23"/>
          <p:cNvSpPr txBox="1">
            <a:spLocks noChangeArrowheads="1"/>
          </p:cNvSpPr>
          <p:nvPr>
            <p:custDataLst>
              <p:tags r:id="rId19"/>
            </p:custDataLst>
          </p:nvPr>
        </p:nvSpPr>
        <p:spPr bwMode="auto">
          <a:xfrm>
            <a:off x="4279900" y="14636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45080" name="Text Box 24"/>
          <p:cNvSpPr txBox="1">
            <a:spLocks noChangeArrowheads="1"/>
          </p:cNvSpPr>
          <p:nvPr>
            <p:custDataLst>
              <p:tags r:id="rId20"/>
            </p:custDataLst>
          </p:nvPr>
        </p:nvSpPr>
        <p:spPr bwMode="auto">
          <a:xfrm>
            <a:off x="3733800" y="19208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81" name="Text Box 25"/>
          <p:cNvSpPr txBox="1">
            <a:spLocks noChangeArrowheads="1"/>
          </p:cNvSpPr>
          <p:nvPr>
            <p:custDataLst>
              <p:tags r:id="rId21"/>
            </p:custDataLst>
          </p:nvPr>
        </p:nvSpPr>
        <p:spPr bwMode="auto">
          <a:xfrm>
            <a:off x="4278313" y="19208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82" name="Text Box 26"/>
          <p:cNvSpPr txBox="1">
            <a:spLocks noChangeArrowheads="1"/>
          </p:cNvSpPr>
          <p:nvPr>
            <p:custDataLst>
              <p:tags r:id="rId22"/>
            </p:custDataLst>
          </p:nvPr>
        </p:nvSpPr>
        <p:spPr bwMode="auto">
          <a:xfrm>
            <a:off x="3736975" y="2233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83" name="Text Box 27"/>
          <p:cNvSpPr txBox="1">
            <a:spLocks noChangeArrowheads="1"/>
          </p:cNvSpPr>
          <p:nvPr>
            <p:custDataLst>
              <p:tags r:id="rId23"/>
            </p:custDataLst>
          </p:nvPr>
        </p:nvSpPr>
        <p:spPr bwMode="auto">
          <a:xfrm>
            <a:off x="4281488" y="22336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84" name="Text Box 28"/>
          <p:cNvSpPr txBox="1">
            <a:spLocks noChangeArrowheads="1"/>
          </p:cNvSpPr>
          <p:nvPr>
            <p:custDataLst>
              <p:tags r:id="rId24"/>
            </p:custDataLst>
          </p:nvPr>
        </p:nvSpPr>
        <p:spPr bwMode="auto">
          <a:xfrm>
            <a:off x="3733800" y="25590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85" name="Text Box 29"/>
          <p:cNvSpPr txBox="1">
            <a:spLocks noChangeArrowheads="1"/>
          </p:cNvSpPr>
          <p:nvPr>
            <p:custDataLst>
              <p:tags r:id="rId25"/>
            </p:custDataLst>
          </p:nvPr>
        </p:nvSpPr>
        <p:spPr bwMode="auto">
          <a:xfrm>
            <a:off x="4278313" y="25590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86" name="Text Box 30"/>
          <p:cNvSpPr txBox="1">
            <a:spLocks noChangeArrowheads="1"/>
          </p:cNvSpPr>
          <p:nvPr>
            <p:custDataLst>
              <p:tags r:id="rId26"/>
            </p:custDataLst>
          </p:nvPr>
        </p:nvSpPr>
        <p:spPr bwMode="auto">
          <a:xfrm>
            <a:off x="3736975" y="2871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87" name="Text Box 31"/>
          <p:cNvSpPr txBox="1">
            <a:spLocks noChangeArrowheads="1"/>
          </p:cNvSpPr>
          <p:nvPr>
            <p:custDataLst>
              <p:tags r:id="rId27"/>
            </p:custDataLst>
          </p:nvPr>
        </p:nvSpPr>
        <p:spPr bwMode="auto">
          <a:xfrm>
            <a:off x="4281488" y="28717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88" name="Text Box 32"/>
          <p:cNvSpPr txBox="1">
            <a:spLocks noChangeArrowheads="1"/>
          </p:cNvSpPr>
          <p:nvPr>
            <p:custDataLst>
              <p:tags r:id="rId28"/>
            </p:custDataLst>
          </p:nvPr>
        </p:nvSpPr>
        <p:spPr bwMode="auto">
          <a:xfrm>
            <a:off x="4813300" y="14890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OR(x,y)</a:t>
            </a:r>
          </a:p>
        </p:txBody>
      </p:sp>
      <p:sp>
        <p:nvSpPr>
          <p:cNvPr id="45089" name="Text Box 33"/>
          <p:cNvSpPr txBox="1">
            <a:spLocks noChangeArrowheads="1"/>
          </p:cNvSpPr>
          <p:nvPr>
            <p:custDataLst>
              <p:tags r:id="rId29"/>
            </p:custDataLst>
          </p:nvPr>
        </p:nvSpPr>
        <p:spPr bwMode="auto">
          <a:xfrm>
            <a:off x="5299075" y="19208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90" name="Text Box 34"/>
          <p:cNvSpPr txBox="1">
            <a:spLocks noChangeArrowheads="1"/>
          </p:cNvSpPr>
          <p:nvPr>
            <p:custDataLst>
              <p:tags r:id="rId30"/>
            </p:custDataLst>
          </p:nvPr>
        </p:nvSpPr>
        <p:spPr bwMode="auto">
          <a:xfrm>
            <a:off x="5302250" y="2233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91" name="Text Box 35"/>
          <p:cNvSpPr txBox="1">
            <a:spLocks noChangeArrowheads="1"/>
          </p:cNvSpPr>
          <p:nvPr>
            <p:custDataLst>
              <p:tags r:id="rId31"/>
            </p:custDataLst>
          </p:nvPr>
        </p:nvSpPr>
        <p:spPr bwMode="auto">
          <a:xfrm>
            <a:off x="5299075" y="25590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92" name="Text Box 36"/>
          <p:cNvSpPr txBox="1">
            <a:spLocks noChangeArrowheads="1"/>
          </p:cNvSpPr>
          <p:nvPr>
            <p:custDataLst>
              <p:tags r:id="rId32"/>
            </p:custDataLst>
          </p:nvPr>
        </p:nvSpPr>
        <p:spPr bwMode="auto">
          <a:xfrm>
            <a:off x="5302250" y="2871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93" name="Text Box 37"/>
          <p:cNvSpPr txBox="1">
            <a:spLocks noChangeArrowheads="1"/>
          </p:cNvSpPr>
          <p:nvPr>
            <p:custDataLst>
              <p:tags r:id="rId33"/>
            </p:custDataLst>
          </p:nvPr>
        </p:nvSpPr>
        <p:spPr bwMode="auto">
          <a:xfrm>
            <a:off x="3657600" y="3910013"/>
            <a:ext cx="2438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ambria" pitchFamily="18" charset="0"/>
              </a:rPr>
              <a:t>OR</a:t>
            </a:r>
            <a:r>
              <a:rPr lang="en-US">
                <a:solidFill>
                  <a:srgbClr val="000000"/>
                </a:solidFill>
                <a:latin typeface="Cambria" pitchFamily="18" charset="0"/>
              </a:rPr>
              <a:t> outputs 1 if </a:t>
            </a:r>
            <a:r>
              <a:rPr lang="en-US" b="1">
                <a:solidFill>
                  <a:srgbClr val="FF0000"/>
                </a:solidFill>
                <a:latin typeface="Cambria" pitchFamily="18" charset="0"/>
              </a:rPr>
              <a:t>ANY</a:t>
            </a:r>
            <a:r>
              <a:rPr lang="en-US">
                <a:solidFill>
                  <a:srgbClr val="000000"/>
                </a:solidFill>
                <a:latin typeface="Cambria" pitchFamily="18" charset="0"/>
              </a:rPr>
              <a:t> input is 1</a:t>
            </a:r>
          </a:p>
        </p:txBody>
      </p:sp>
      <p:sp>
        <p:nvSpPr>
          <p:cNvPr id="45094" name="Text Box 38"/>
          <p:cNvSpPr txBox="1">
            <a:spLocks noChangeArrowheads="1"/>
          </p:cNvSpPr>
          <p:nvPr>
            <p:custDataLst>
              <p:tags r:id="rId34"/>
            </p:custDataLst>
          </p:nvPr>
        </p:nvSpPr>
        <p:spPr bwMode="auto">
          <a:xfrm>
            <a:off x="6757988" y="3913188"/>
            <a:ext cx="21574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ambria" pitchFamily="18" charset="0"/>
              </a:rPr>
              <a:t>NOT</a:t>
            </a:r>
            <a:r>
              <a:rPr lang="en-US">
                <a:solidFill>
                  <a:srgbClr val="000000"/>
                </a:solidFill>
                <a:latin typeface="Cambria" pitchFamily="18" charset="0"/>
              </a:rPr>
              <a:t> reverses its input</a:t>
            </a:r>
          </a:p>
        </p:txBody>
      </p:sp>
      <p:sp>
        <p:nvSpPr>
          <p:cNvPr id="45095" name="Rectangle 39"/>
          <p:cNvSpPr>
            <a:spLocks noChangeArrowheads="1"/>
          </p:cNvSpPr>
          <p:nvPr>
            <p:custDataLst>
              <p:tags r:id="rId35"/>
            </p:custDataLst>
          </p:nvPr>
        </p:nvSpPr>
        <p:spPr bwMode="auto">
          <a:xfrm>
            <a:off x="576263" y="120650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input</a:t>
            </a:r>
          </a:p>
        </p:txBody>
      </p:sp>
      <p:sp>
        <p:nvSpPr>
          <p:cNvPr id="37927" name="Line 40"/>
          <p:cNvSpPr>
            <a:spLocks noChangeShapeType="1"/>
          </p:cNvSpPr>
          <p:nvPr>
            <p:custDataLst>
              <p:tags r:id="rId36"/>
            </p:custDataLst>
          </p:nvPr>
        </p:nvSpPr>
        <p:spPr bwMode="auto">
          <a:xfrm>
            <a:off x="384175" y="152558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solidFill>
                <a:srgbClr val="000000"/>
              </a:solidFill>
              <a:ea typeface="ＭＳ Ｐゴシック" pitchFamily="34" charset="-128"/>
            </a:endParaRPr>
          </a:p>
        </p:txBody>
      </p:sp>
      <p:sp>
        <p:nvSpPr>
          <p:cNvPr id="45097" name="Rectangle 41"/>
          <p:cNvSpPr>
            <a:spLocks noChangeArrowheads="1"/>
          </p:cNvSpPr>
          <p:nvPr>
            <p:custDataLst>
              <p:tags r:id="rId37"/>
            </p:custDataLst>
          </p:nvPr>
        </p:nvSpPr>
        <p:spPr bwMode="auto">
          <a:xfrm>
            <a:off x="1989138" y="120650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output</a:t>
            </a:r>
          </a:p>
        </p:txBody>
      </p:sp>
      <p:sp>
        <p:nvSpPr>
          <p:cNvPr id="37929" name="Line 42"/>
          <p:cNvSpPr>
            <a:spLocks noChangeShapeType="1"/>
          </p:cNvSpPr>
          <p:nvPr>
            <p:custDataLst>
              <p:tags r:id="rId38"/>
            </p:custDataLst>
          </p:nvPr>
        </p:nvSpPr>
        <p:spPr bwMode="auto">
          <a:xfrm>
            <a:off x="1712913" y="1525588"/>
            <a:ext cx="130968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5099" name="Text Box 43"/>
          <p:cNvSpPr txBox="1">
            <a:spLocks noChangeArrowheads="1"/>
          </p:cNvSpPr>
          <p:nvPr>
            <p:custDataLst>
              <p:tags r:id="rId39"/>
            </p:custDataLst>
          </p:nvPr>
        </p:nvSpPr>
        <p:spPr bwMode="auto">
          <a:xfrm>
            <a:off x="6948488" y="17621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45100" name="Text Box 44"/>
          <p:cNvSpPr txBox="1">
            <a:spLocks noChangeArrowheads="1"/>
          </p:cNvSpPr>
          <p:nvPr>
            <p:custDataLst>
              <p:tags r:id="rId40"/>
            </p:custDataLst>
          </p:nvPr>
        </p:nvSpPr>
        <p:spPr bwMode="auto">
          <a:xfrm>
            <a:off x="6946900" y="22193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101" name="Text Box 45"/>
          <p:cNvSpPr txBox="1">
            <a:spLocks noChangeArrowheads="1"/>
          </p:cNvSpPr>
          <p:nvPr>
            <p:custDataLst>
              <p:tags r:id="rId41"/>
            </p:custDataLst>
          </p:nvPr>
        </p:nvSpPr>
        <p:spPr bwMode="auto">
          <a:xfrm>
            <a:off x="6950075" y="2532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102" name="Text Box 46"/>
          <p:cNvSpPr txBox="1">
            <a:spLocks noChangeArrowheads="1"/>
          </p:cNvSpPr>
          <p:nvPr>
            <p:custDataLst>
              <p:tags r:id="rId42"/>
            </p:custDataLst>
          </p:nvPr>
        </p:nvSpPr>
        <p:spPr bwMode="auto">
          <a:xfrm>
            <a:off x="7315200" y="1779588"/>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NOT(x)</a:t>
            </a:r>
          </a:p>
        </p:txBody>
      </p:sp>
      <p:sp>
        <p:nvSpPr>
          <p:cNvPr id="45103" name="Text Box 47"/>
          <p:cNvSpPr txBox="1">
            <a:spLocks noChangeArrowheads="1"/>
          </p:cNvSpPr>
          <p:nvPr>
            <p:custDataLst>
              <p:tags r:id="rId43"/>
            </p:custDataLst>
          </p:nvPr>
        </p:nvSpPr>
        <p:spPr bwMode="auto">
          <a:xfrm>
            <a:off x="7800975" y="22113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104" name="Text Box 48"/>
          <p:cNvSpPr txBox="1">
            <a:spLocks noChangeArrowheads="1"/>
          </p:cNvSpPr>
          <p:nvPr>
            <p:custDataLst>
              <p:tags r:id="rId44"/>
            </p:custDataLst>
          </p:nvPr>
        </p:nvSpPr>
        <p:spPr bwMode="auto">
          <a:xfrm>
            <a:off x="7804150" y="25241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105" name="Rectangle 49"/>
          <p:cNvSpPr>
            <a:spLocks noChangeArrowheads="1"/>
          </p:cNvSpPr>
          <p:nvPr>
            <p:custDataLst>
              <p:tags r:id="rId45"/>
            </p:custDataLst>
          </p:nvPr>
        </p:nvSpPr>
        <p:spPr bwMode="auto">
          <a:xfrm>
            <a:off x="3990975" y="120808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input</a:t>
            </a:r>
          </a:p>
        </p:txBody>
      </p:sp>
      <p:sp>
        <p:nvSpPr>
          <p:cNvPr id="37937" name="Line 50"/>
          <p:cNvSpPr>
            <a:spLocks noChangeShapeType="1"/>
          </p:cNvSpPr>
          <p:nvPr>
            <p:custDataLst>
              <p:tags r:id="rId46"/>
            </p:custDataLst>
          </p:nvPr>
        </p:nvSpPr>
        <p:spPr bwMode="auto">
          <a:xfrm>
            <a:off x="3798888" y="1527175"/>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solidFill>
                <a:srgbClr val="000000"/>
              </a:solidFill>
              <a:ea typeface="ＭＳ Ｐゴシック" pitchFamily="34" charset="-128"/>
            </a:endParaRPr>
          </a:p>
        </p:txBody>
      </p:sp>
      <p:sp>
        <p:nvSpPr>
          <p:cNvPr id="45107" name="Rectangle 51"/>
          <p:cNvSpPr>
            <a:spLocks noChangeArrowheads="1"/>
          </p:cNvSpPr>
          <p:nvPr>
            <p:custDataLst>
              <p:tags r:id="rId47"/>
            </p:custDataLst>
          </p:nvPr>
        </p:nvSpPr>
        <p:spPr bwMode="auto">
          <a:xfrm>
            <a:off x="5257800" y="120808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output</a:t>
            </a:r>
          </a:p>
        </p:txBody>
      </p:sp>
      <p:sp>
        <p:nvSpPr>
          <p:cNvPr id="37939" name="Line 52"/>
          <p:cNvSpPr>
            <a:spLocks noChangeShapeType="1"/>
          </p:cNvSpPr>
          <p:nvPr>
            <p:custDataLst>
              <p:tags r:id="rId48"/>
            </p:custDataLst>
          </p:nvPr>
        </p:nvSpPr>
        <p:spPr bwMode="auto">
          <a:xfrm>
            <a:off x="5048250" y="1527175"/>
            <a:ext cx="117475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5109" name="Rectangle 53"/>
          <p:cNvSpPr>
            <a:spLocks noChangeArrowheads="1"/>
          </p:cNvSpPr>
          <p:nvPr>
            <p:custDataLst>
              <p:tags r:id="rId49"/>
            </p:custDataLst>
          </p:nvPr>
        </p:nvSpPr>
        <p:spPr bwMode="auto">
          <a:xfrm>
            <a:off x="6905625" y="15113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input</a:t>
            </a:r>
          </a:p>
        </p:txBody>
      </p:sp>
      <p:sp>
        <p:nvSpPr>
          <p:cNvPr id="37941" name="Line 54"/>
          <p:cNvSpPr>
            <a:spLocks noChangeShapeType="1"/>
          </p:cNvSpPr>
          <p:nvPr>
            <p:custDataLst>
              <p:tags r:id="rId50"/>
            </p:custDataLst>
          </p:nvPr>
        </p:nvSpPr>
        <p:spPr bwMode="auto">
          <a:xfrm>
            <a:off x="7027863" y="1830388"/>
            <a:ext cx="35083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5111" name="Rectangle 55"/>
          <p:cNvSpPr>
            <a:spLocks noChangeArrowheads="1"/>
          </p:cNvSpPr>
          <p:nvPr>
            <p:custDataLst>
              <p:tags r:id="rId51"/>
            </p:custDataLst>
          </p:nvPr>
        </p:nvSpPr>
        <p:spPr bwMode="auto">
          <a:xfrm>
            <a:off x="7715250" y="15113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output</a:t>
            </a:r>
          </a:p>
        </p:txBody>
      </p:sp>
      <p:sp>
        <p:nvSpPr>
          <p:cNvPr id="37943" name="Line 56"/>
          <p:cNvSpPr>
            <a:spLocks noChangeShapeType="1"/>
          </p:cNvSpPr>
          <p:nvPr>
            <p:custDataLst>
              <p:tags r:id="rId52"/>
            </p:custDataLst>
          </p:nvPr>
        </p:nvSpPr>
        <p:spPr bwMode="auto">
          <a:xfrm>
            <a:off x="7585075" y="1830388"/>
            <a:ext cx="104775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5113" name="Line 57"/>
          <p:cNvSpPr>
            <a:spLocks noChangeShapeType="1"/>
          </p:cNvSpPr>
          <p:nvPr>
            <p:custDataLst>
              <p:tags r:id="rId53"/>
            </p:custDataLst>
          </p:nvPr>
        </p:nvSpPr>
        <p:spPr bwMode="auto">
          <a:xfrm>
            <a:off x="3352800" y="1282700"/>
            <a:ext cx="0" cy="5257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45114" name="Line 58"/>
          <p:cNvSpPr>
            <a:spLocks noChangeShapeType="1"/>
          </p:cNvSpPr>
          <p:nvPr>
            <p:custDataLst>
              <p:tags r:id="rId54"/>
            </p:custDataLst>
          </p:nvPr>
        </p:nvSpPr>
        <p:spPr bwMode="auto">
          <a:xfrm>
            <a:off x="6500813" y="1282700"/>
            <a:ext cx="0" cy="5257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45115" name="Rectangle 73"/>
          <p:cNvSpPr>
            <a:spLocks noChangeArrowheads="1"/>
          </p:cNvSpPr>
          <p:nvPr/>
        </p:nvSpPr>
        <p:spPr bwMode="auto">
          <a:xfrm>
            <a:off x="1068388" y="4940300"/>
            <a:ext cx="11572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ea typeface="MS PGothic" pitchFamily="34" charset="-128"/>
              </a:rPr>
              <a:t>AND</a:t>
            </a:r>
            <a:endParaRPr lang="en-US" sz="4200">
              <a:solidFill>
                <a:srgbClr val="13801C"/>
              </a:solidFill>
              <a:latin typeface="Times" charset="0"/>
              <a:ea typeface="MS PGothic" pitchFamily="34" charset="-128"/>
            </a:endParaRPr>
          </a:p>
        </p:txBody>
      </p:sp>
      <p:sp>
        <p:nvSpPr>
          <p:cNvPr id="45116" name="Rectangle 74"/>
          <p:cNvSpPr>
            <a:spLocks noChangeArrowheads="1"/>
          </p:cNvSpPr>
          <p:nvPr/>
        </p:nvSpPr>
        <p:spPr bwMode="auto">
          <a:xfrm>
            <a:off x="4354513" y="4940300"/>
            <a:ext cx="8334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ea typeface="MS PGothic" pitchFamily="34" charset="-128"/>
              </a:rPr>
              <a:t>OR</a:t>
            </a:r>
            <a:endParaRPr lang="en-US" sz="4200">
              <a:solidFill>
                <a:srgbClr val="13801C"/>
              </a:solidFill>
              <a:latin typeface="Times" charset="0"/>
              <a:ea typeface="MS PGothic" pitchFamily="34" charset="-128"/>
            </a:endParaRPr>
          </a:p>
        </p:txBody>
      </p:sp>
      <p:sp>
        <p:nvSpPr>
          <p:cNvPr id="45117" name="Rectangle 75"/>
          <p:cNvSpPr>
            <a:spLocks noChangeArrowheads="1"/>
          </p:cNvSpPr>
          <p:nvPr/>
        </p:nvSpPr>
        <p:spPr bwMode="auto">
          <a:xfrm>
            <a:off x="7258050" y="4940300"/>
            <a:ext cx="11572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ea typeface="MS PGothic" pitchFamily="34" charset="-128"/>
              </a:rPr>
              <a:t>NOT</a:t>
            </a:r>
            <a:endParaRPr lang="en-US" sz="4200">
              <a:solidFill>
                <a:srgbClr val="13801C"/>
              </a:solidFill>
              <a:latin typeface="Times" charset="0"/>
              <a:ea typeface="MS PGothic" pitchFamily="34" charset="-128"/>
            </a:endParaRPr>
          </a:p>
        </p:txBody>
      </p:sp>
      <p:pic>
        <p:nvPicPr>
          <p:cNvPr id="45118" name="Picture 76"/>
          <p:cNvPicPr>
            <a:picLocks noChangeAspect="1" noChangeArrowheads="1"/>
          </p:cNvPicPr>
          <p:nvPr/>
        </p:nvPicPr>
        <p:blipFill>
          <a:blip r:embed="rId57">
            <a:extLst>
              <a:ext uri="{28A0092B-C50C-407E-A947-70E740481C1C}">
                <a14:useLocalDpi xmlns:a14="http://schemas.microsoft.com/office/drawing/2010/main" val="0"/>
              </a:ext>
            </a:extLst>
          </a:blip>
          <a:srcRect l="37613" t="47820" r="39482" b="42685"/>
          <a:stretch>
            <a:fillRect/>
          </a:stretch>
        </p:blipFill>
        <p:spPr bwMode="auto">
          <a:xfrm>
            <a:off x="257175" y="5702300"/>
            <a:ext cx="2881313"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5119" name="Picture 76"/>
          <p:cNvPicPr>
            <a:picLocks noChangeAspect="1" noChangeArrowheads="1"/>
          </p:cNvPicPr>
          <p:nvPr/>
        </p:nvPicPr>
        <p:blipFill>
          <a:blip r:embed="rId57">
            <a:extLst>
              <a:ext uri="{28A0092B-C50C-407E-A947-70E740481C1C}">
                <a14:useLocalDpi xmlns:a14="http://schemas.microsoft.com/office/drawing/2010/main" val="0"/>
              </a:ext>
            </a:extLst>
          </a:blip>
          <a:srcRect l="37613" t="59518" r="39482" b="29967"/>
          <a:stretch>
            <a:fillRect/>
          </a:stretch>
        </p:blipFill>
        <p:spPr bwMode="auto">
          <a:xfrm>
            <a:off x="3505200" y="5702300"/>
            <a:ext cx="2801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5120" name="Picture 76"/>
          <p:cNvPicPr>
            <a:picLocks noChangeAspect="1" noChangeArrowheads="1"/>
          </p:cNvPicPr>
          <p:nvPr/>
        </p:nvPicPr>
        <p:blipFill>
          <a:blip r:embed="rId57">
            <a:extLst>
              <a:ext uri="{28A0092B-C50C-407E-A947-70E740481C1C}">
                <a14:useLocalDpi xmlns:a14="http://schemas.microsoft.com/office/drawing/2010/main" val="0"/>
              </a:ext>
            </a:extLst>
          </a:blip>
          <a:srcRect l="37613" t="71304" r="39482" b="16571"/>
          <a:stretch>
            <a:fillRect/>
          </a:stretch>
        </p:blipFill>
        <p:spPr bwMode="auto">
          <a:xfrm>
            <a:off x="6781800" y="5854700"/>
            <a:ext cx="2057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6388744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ounded Rectangle 50"/>
          <p:cNvSpPr>
            <a:spLocks noChangeArrowheads="1"/>
          </p:cNvSpPr>
          <p:nvPr/>
        </p:nvSpPr>
        <p:spPr bwMode="auto">
          <a:xfrm>
            <a:off x="7772400" y="1143000"/>
            <a:ext cx="1066800" cy="1295400"/>
          </a:xfrm>
          <a:prstGeom prst="roundRect">
            <a:avLst>
              <a:gd name="adj" fmla="val 16667"/>
            </a:avLst>
          </a:prstGeom>
          <a:solidFill>
            <a:srgbClr val="E2FEE2"/>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54275" name="Text Box 5"/>
          <p:cNvSpPr txBox="1">
            <a:spLocks noChangeArrowheads="1"/>
          </p:cNvSpPr>
          <p:nvPr>
            <p:custDataLst>
              <p:tags r:id="rId1"/>
            </p:custDataLst>
          </p:nvPr>
        </p:nvSpPr>
        <p:spPr bwMode="auto">
          <a:xfrm>
            <a:off x="982663" y="182562"/>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b="1" dirty="0" smtClean="0">
                <a:solidFill>
                  <a:srgbClr val="000000"/>
                </a:solidFill>
                <a:latin typeface="Cambria" pitchFamily="18" charset="0"/>
              </a:rPr>
              <a:t>Claim !?</a:t>
            </a:r>
            <a:endParaRPr lang="en-US" sz="4200" i="1" dirty="0">
              <a:solidFill>
                <a:srgbClr val="000000"/>
              </a:solidFill>
              <a:latin typeface="Cambria" pitchFamily="18" charset="0"/>
            </a:endParaRPr>
          </a:p>
        </p:txBody>
      </p:sp>
      <p:grpSp>
        <p:nvGrpSpPr>
          <p:cNvPr id="54276" name="Group 34"/>
          <p:cNvGrpSpPr>
            <a:grpSpLocks/>
          </p:cNvGrpSpPr>
          <p:nvPr>
            <p:custDataLst>
              <p:tags r:id="rId2"/>
            </p:custDataLst>
          </p:nvPr>
        </p:nvGrpSpPr>
        <p:grpSpPr bwMode="auto">
          <a:xfrm>
            <a:off x="8305800" y="1752600"/>
            <a:ext cx="420688" cy="496888"/>
            <a:chOff x="2928" y="1051"/>
            <a:chExt cx="840" cy="957"/>
          </a:xfrm>
        </p:grpSpPr>
        <p:sp>
          <p:nvSpPr>
            <p:cNvPr id="54306" name="Freeform 35"/>
            <p:cNvSpPr>
              <a:spLocks/>
            </p:cNvSpPr>
            <p:nvPr>
              <p:custDataLst>
                <p:tags r:id="rId27"/>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54307" name="Oval 36"/>
            <p:cNvSpPr>
              <a:spLocks noChangeArrowheads="1"/>
            </p:cNvSpPr>
            <p:nvPr>
              <p:custDataLst>
                <p:tags r:id="rId2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54308" name="Oval 37"/>
            <p:cNvSpPr>
              <a:spLocks noChangeArrowheads="1"/>
            </p:cNvSpPr>
            <p:nvPr>
              <p:custDataLst>
                <p:tags r:id="rId2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54309" name="Oval 38"/>
            <p:cNvSpPr>
              <a:spLocks noChangeArrowheads="1"/>
            </p:cNvSpPr>
            <p:nvPr>
              <p:custDataLst>
                <p:tags r:id="rId3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54310" name="Oval 39"/>
            <p:cNvSpPr>
              <a:spLocks noChangeArrowheads="1"/>
            </p:cNvSpPr>
            <p:nvPr>
              <p:custDataLst>
                <p:tags r:id="rId3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54311" name="Oval 40"/>
            <p:cNvSpPr>
              <a:spLocks noChangeArrowheads="1"/>
            </p:cNvSpPr>
            <p:nvPr>
              <p:custDataLst>
                <p:tags r:id="rId3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54312" name="Oval 41"/>
            <p:cNvSpPr>
              <a:spLocks noChangeArrowheads="1"/>
            </p:cNvSpPr>
            <p:nvPr>
              <p:custDataLst>
                <p:tags r:id="rId3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54313" name="Oval 42"/>
            <p:cNvSpPr>
              <a:spLocks noChangeArrowheads="1"/>
            </p:cNvSpPr>
            <p:nvPr>
              <p:custDataLst>
                <p:tags r:id="rId3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54314" name="AutoShape 43"/>
            <p:cNvSpPr>
              <a:spLocks noChangeArrowheads="1"/>
            </p:cNvSpPr>
            <p:nvPr>
              <p:custDataLst>
                <p:tags r:id="rId3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54315" name="Freeform 44"/>
            <p:cNvSpPr>
              <a:spLocks/>
            </p:cNvSpPr>
            <p:nvPr>
              <p:custDataLst>
                <p:tags r:id="rId3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54316" name="Freeform 45"/>
            <p:cNvSpPr>
              <a:spLocks/>
            </p:cNvSpPr>
            <p:nvPr>
              <p:custDataLst>
                <p:tags r:id="rId3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54317" name="Freeform 46"/>
            <p:cNvSpPr>
              <a:spLocks/>
            </p:cNvSpPr>
            <p:nvPr>
              <p:custDataLst>
                <p:tags r:id="rId3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sp>
          <p:nvSpPr>
            <p:cNvPr id="54318" name="Freeform 47"/>
            <p:cNvSpPr>
              <a:spLocks/>
            </p:cNvSpPr>
            <p:nvPr>
              <p:custDataLst>
                <p:tags r:id="rId3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grpSp>
      <p:sp>
        <p:nvSpPr>
          <p:cNvPr id="54277" name="Text Box 48"/>
          <p:cNvSpPr txBox="1">
            <a:spLocks noChangeArrowheads="1"/>
          </p:cNvSpPr>
          <p:nvPr>
            <p:custDataLst>
              <p:tags r:id="rId3"/>
            </p:custDataLst>
          </p:nvPr>
        </p:nvSpPr>
        <p:spPr bwMode="auto">
          <a:xfrm>
            <a:off x="7797800" y="1246188"/>
            <a:ext cx="8207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67B0E"/>
                </a:solidFill>
                <a:latin typeface="Comic Sans MS" pitchFamily="66" charset="0"/>
              </a:rPr>
              <a:t>I need proof!</a:t>
            </a:r>
          </a:p>
        </p:txBody>
      </p:sp>
      <p:sp>
        <p:nvSpPr>
          <p:cNvPr id="54278" name="Rectangle 49"/>
          <p:cNvSpPr>
            <a:spLocks noChangeArrowheads="1"/>
          </p:cNvSpPr>
          <p:nvPr>
            <p:custDataLst>
              <p:tags r:id="rId4"/>
            </p:custDataLst>
          </p:nvPr>
        </p:nvSpPr>
        <p:spPr bwMode="auto">
          <a:xfrm>
            <a:off x="1143000" y="1143000"/>
            <a:ext cx="6096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r>
              <a:rPr lang="en-US" sz="3200" i="1">
                <a:solidFill>
                  <a:srgbClr val="000000"/>
                </a:solidFill>
                <a:latin typeface="Cambria" pitchFamily="18" charset="0"/>
                <a:ea typeface="MS PGothic" pitchFamily="34" charset="-128"/>
              </a:rPr>
              <a:t>We need only these three building blocks to compute anything at all</a:t>
            </a:r>
          </a:p>
        </p:txBody>
      </p:sp>
      <p:grpSp>
        <p:nvGrpSpPr>
          <p:cNvPr id="54279" name="Group 60"/>
          <p:cNvGrpSpPr>
            <a:grpSpLocks/>
          </p:cNvGrpSpPr>
          <p:nvPr>
            <p:custDataLst>
              <p:tags r:id="rId5"/>
            </p:custDataLst>
          </p:nvPr>
        </p:nvGrpSpPr>
        <p:grpSpPr bwMode="auto">
          <a:xfrm>
            <a:off x="1811338" y="4267200"/>
            <a:ext cx="1027112" cy="641350"/>
            <a:chOff x="4734" y="3053"/>
            <a:chExt cx="656" cy="491"/>
          </a:xfrm>
        </p:grpSpPr>
        <p:grpSp>
          <p:nvGrpSpPr>
            <p:cNvPr id="54300" name="Group 61"/>
            <p:cNvGrpSpPr>
              <a:grpSpLocks/>
            </p:cNvGrpSpPr>
            <p:nvPr/>
          </p:nvGrpSpPr>
          <p:grpSpPr bwMode="auto">
            <a:xfrm>
              <a:off x="4734" y="3053"/>
              <a:ext cx="648" cy="254"/>
              <a:chOff x="4734" y="3053"/>
              <a:chExt cx="648" cy="254"/>
            </a:xfrm>
          </p:grpSpPr>
          <p:sp>
            <p:nvSpPr>
              <p:cNvPr id="54304" name="Freeform 62"/>
              <p:cNvSpPr>
                <a:spLocks/>
              </p:cNvSpPr>
              <p:nvPr>
                <p:custDataLst>
                  <p:tags r:id="rId25"/>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charset="0"/>
                  <a:ea typeface="MS PGothic" pitchFamily="34" charset="-128"/>
                </a:endParaRPr>
              </a:p>
            </p:txBody>
          </p:sp>
          <p:sp>
            <p:nvSpPr>
              <p:cNvPr id="54305" name="Freeform 63"/>
              <p:cNvSpPr>
                <a:spLocks/>
              </p:cNvSpPr>
              <p:nvPr>
                <p:custDataLst>
                  <p:tags r:id="rId2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charset="0"/>
                  <a:ea typeface="MS PGothic" pitchFamily="34" charset="-128"/>
                </a:endParaRPr>
              </a:p>
            </p:txBody>
          </p:sp>
        </p:grpSp>
        <p:grpSp>
          <p:nvGrpSpPr>
            <p:cNvPr id="54301" name="Group 64"/>
            <p:cNvGrpSpPr>
              <a:grpSpLocks/>
            </p:cNvGrpSpPr>
            <p:nvPr/>
          </p:nvGrpSpPr>
          <p:grpSpPr bwMode="auto">
            <a:xfrm flipV="1">
              <a:off x="4742" y="3290"/>
              <a:ext cx="648" cy="254"/>
              <a:chOff x="4734" y="3053"/>
              <a:chExt cx="648" cy="254"/>
            </a:xfrm>
          </p:grpSpPr>
          <p:sp>
            <p:nvSpPr>
              <p:cNvPr id="54302" name="Freeform 65"/>
              <p:cNvSpPr>
                <a:spLocks/>
              </p:cNvSpPr>
              <p:nvPr>
                <p:custDataLst>
                  <p:tags r:id="rId23"/>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charset="0"/>
                  <a:ea typeface="MS PGothic" pitchFamily="34" charset="-128"/>
                </a:endParaRPr>
              </a:p>
            </p:txBody>
          </p:sp>
          <p:sp>
            <p:nvSpPr>
              <p:cNvPr id="54303" name="Freeform 66"/>
              <p:cNvSpPr>
                <a:spLocks/>
              </p:cNvSpPr>
              <p:nvPr>
                <p:custDataLst>
                  <p:tags r:id="rId2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charset="0"/>
                  <a:ea typeface="MS PGothic" pitchFamily="34" charset="-128"/>
                </a:endParaRPr>
              </a:p>
            </p:txBody>
          </p:sp>
        </p:grpSp>
      </p:grpSp>
      <p:sp>
        <p:nvSpPr>
          <p:cNvPr id="54280" name="Line 67"/>
          <p:cNvSpPr>
            <a:spLocks noChangeShapeType="1"/>
          </p:cNvSpPr>
          <p:nvPr>
            <p:custDataLst>
              <p:tags r:id="rId6"/>
            </p:custDataLst>
          </p:nvPr>
        </p:nvSpPr>
        <p:spPr bwMode="auto">
          <a:xfrm rot="-5400000">
            <a:off x="1567657" y="4385469"/>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54281" name="Line 68"/>
          <p:cNvSpPr>
            <a:spLocks noChangeShapeType="1"/>
          </p:cNvSpPr>
          <p:nvPr>
            <p:custDataLst>
              <p:tags r:id="rId7"/>
            </p:custDataLst>
          </p:nvPr>
        </p:nvSpPr>
        <p:spPr bwMode="auto">
          <a:xfrm rot="-5400000">
            <a:off x="1569244" y="4090194"/>
            <a:ext cx="0" cy="763588"/>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54282" name="Line 69"/>
          <p:cNvSpPr>
            <a:spLocks noChangeShapeType="1"/>
          </p:cNvSpPr>
          <p:nvPr>
            <p:custDataLst>
              <p:tags r:id="rId8"/>
            </p:custDataLst>
          </p:nvPr>
        </p:nvSpPr>
        <p:spPr bwMode="auto">
          <a:xfrm rot="-5400000">
            <a:off x="3202782" y="4221956"/>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54283" name="Rectangle 64"/>
          <p:cNvSpPr>
            <a:spLocks noChangeArrowheads="1"/>
          </p:cNvSpPr>
          <p:nvPr/>
        </p:nvSpPr>
        <p:spPr bwMode="auto">
          <a:xfrm>
            <a:off x="1919288" y="3043238"/>
            <a:ext cx="766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3801C"/>
                </a:solidFill>
                <a:latin typeface="Calibri" pitchFamily="34" charset="0"/>
                <a:ea typeface="MS PGothic" pitchFamily="34" charset="-128"/>
              </a:rPr>
              <a:t>AND</a:t>
            </a:r>
          </a:p>
        </p:txBody>
      </p:sp>
      <p:sp>
        <p:nvSpPr>
          <p:cNvPr id="54284" name="Rectangle 65"/>
          <p:cNvSpPr>
            <a:spLocks noChangeArrowheads="1"/>
          </p:cNvSpPr>
          <p:nvPr/>
        </p:nvSpPr>
        <p:spPr bwMode="auto">
          <a:xfrm>
            <a:off x="2063750" y="4352925"/>
            <a:ext cx="566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3801C"/>
                </a:solidFill>
                <a:latin typeface="Calibri" pitchFamily="34" charset="0"/>
                <a:ea typeface="MS PGothic" pitchFamily="34" charset="-128"/>
              </a:rPr>
              <a:t>OR</a:t>
            </a:r>
          </a:p>
        </p:txBody>
      </p:sp>
      <p:sp>
        <p:nvSpPr>
          <p:cNvPr id="54285" name="Line 69"/>
          <p:cNvSpPr>
            <a:spLocks noChangeShapeType="1"/>
          </p:cNvSpPr>
          <p:nvPr>
            <p:custDataLst>
              <p:tags r:id="rId9"/>
            </p:custDataLst>
          </p:nvPr>
        </p:nvSpPr>
        <p:spPr bwMode="auto">
          <a:xfrm rot="-5400000">
            <a:off x="1507332" y="5485606"/>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54286" name="AutoShape 54"/>
          <p:cNvSpPr>
            <a:spLocks noChangeArrowheads="1"/>
          </p:cNvSpPr>
          <p:nvPr>
            <p:custDataLst>
              <p:tags r:id="rId10"/>
            </p:custDataLst>
          </p:nvPr>
        </p:nvSpPr>
        <p:spPr bwMode="auto">
          <a:xfrm rot="5400000">
            <a:off x="2001838" y="5400675"/>
            <a:ext cx="685800" cy="914400"/>
          </a:xfrm>
          <a:prstGeom prst="triangle">
            <a:avLst>
              <a:gd name="adj" fmla="val 50000"/>
            </a:avLst>
          </a:prstGeom>
          <a:noFill/>
          <a:ln w="28575">
            <a:solidFill>
              <a:srgbClr val="13801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charset="0"/>
              <a:ea typeface="MS PGothic" pitchFamily="34" charset="-128"/>
            </a:endParaRPr>
          </a:p>
        </p:txBody>
      </p:sp>
      <p:sp>
        <p:nvSpPr>
          <p:cNvPr id="54287" name="Rectangle 68"/>
          <p:cNvSpPr>
            <a:spLocks noChangeArrowheads="1"/>
          </p:cNvSpPr>
          <p:nvPr/>
        </p:nvSpPr>
        <p:spPr bwMode="auto">
          <a:xfrm>
            <a:off x="1858963" y="5638800"/>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dirty="0">
                <a:solidFill>
                  <a:srgbClr val="13801C"/>
                </a:solidFill>
                <a:latin typeface="Calibri" pitchFamily="34" charset="0"/>
                <a:ea typeface="MS PGothic" pitchFamily="34" charset="-128"/>
              </a:rPr>
              <a:t>NOT</a:t>
            </a:r>
          </a:p>
        </p:txBody>
      </p:sp>
      <p:sp>
        <p:nvSpPr>
          <p:cNvPr id="54288" name="Oval 55"/>
          <p:cNvSpPr>
            <a:spLocks noChangeArrowheads="1"/>
          </p:cNvSpPr>
          <p:nvPr>
            <p:custDataLst>
              <p:tags r:id="rId11"/>
            </p:custDataLst>
          </p:nvPr>
        </p:nvSpPr>
        <p:spPr bwMode="auto">
          <a:xfrm rot="5400000">
            <a:off x="2815431" y="5774532"/>
            <a:ext cx="141287" cy="139700"/>
          </a:xfrm>
          <a:prstGeom prst="ellipse">
            <a:avLst/>
          </a:pr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charset="0"/>
              <a:ea typeface="MS PGothic" pitchFamily="34" charset="-128"/>
            </a:endParaRPr>
          </a:p>
        </p:txBody>
      </p:sp>
      <p:sp>
        <p:nvSpPr>
          <p:cNvPr id="54289" name="Line 69"/>
          <p:cNvSpPr>
            <a:spLocks noChangeShapeType="1"/>
          </p:cNvSpPr>
          <p:nvPr>
            <p:custDataLst>
              <p:tags r:id="rId12"/>
            </p:custDataLst>
          </p:nvPr>
        </p:nvSpPr>
        <p:spPr bwMode="auto">
          <a:xfrm rot="-5400000">
            <a:off x="3350419" y="5471319"/>
            <a:ext cx="0" cy="763588"/>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grpSp>
        <p:nvGrpSpPr>
          <p:cNvPr id="54290" name="Group 32"/>
          <p:cNvGrpSpPr>
            <a:grpSpLocks/>
          </p:cNvGrpSpPr>
          <p:nvPr>
            <p:custDataLst>
              <p:tags r:id="rId13"/>
            </p:custDataLst>
          </p:nvPr>
        </p:nvGrpSpPr>
        <p:grpSpPr bwMode="auto">
          <a:xfrm rot="-5400000">
            <a:off x="2043112" y="2833688"/>
            <a:ext cx="620713" cy="896938"/>
            <a:chOff x="672" y="2544"/>
            <a:chExt cx="336" cy="399"/>
          </a:xfrm>
        </p:grpSpPr>
        <p:sp>
          <p:nvSpPr>
            <p:cNvPr id="54297" name="Freeform 33"/>
            <p:cNvSpPr>
              <a:spLocks/>
            </p:cNvSpPr>
            <p:nvPr>
              <p:custDataLst>
                <p:tags r:id="rId20"/>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3801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54298" name="Arc 34"/>
            <p:cNvSpPr>
              <a:spLocks/>
            </p:cNvSpPr>
            <p:nvPr>
              <p:custDataLst>
                <p:tags r:id="rId21"/>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54299" name="Arc 35"/>
            <p:cNvSpPr>
              <a:spLocks/>
            </p:cNvSpPr>
            <p:nvPr>
              <p:custDataLst>
                <p:tags r:id="rId22"/>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solidFill>
                  <a:srgbClr val="000000"/>
                </a:solidFill>
                <a:latin typeface="Times" charset="0"/>
                <a:ea typeface="MS PGothic" pitchFamily="34" charset="-128"/>
              </a:endParaRPr>
            </a:p>
          </p:txBody>
        </p:sp>
      </p:grpSp>
      <p:sp>
        <p:nvSpPr>
          <p:cNvPr id="54291" name="Line 47"/>
          <p:cNvSpPr>
            <a:spLocks noChangeShapeType="1"/>
          </p:cNvSpPr>
          <p:nvPr>
            <p:custDataLst>
              <p:tags r:id="rId14"/>
            </p:custDataLst>
          </p:nvPr>
        </p:nvSpPr>
        <p:spPr bwMode="auto">
          <a:xfrm rot="-5400000">
            <a:off x="3130550" y="2968625"/>
            <a:ext cx="0" cy="6477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anchor="ctr">
            <a:spAutoFit/>
          </a:bodyPr>
          <a:lstStyle/>
          <a:p>
            <a:endParaRPr lang="en-US">
              <a:solidFill>
                <a:srgbClr val="000000"/>
              </a:solidFill>
              <a:latin typeface="Times" charset="0"/>
              <a:ea typeface="MS PGothic" pitchFamily="34" charset="-128"/>
            </a:endParaRPr>
          </a:p>
        </p:txBody>
      </p:sp>
      <p:sp>
        <p:nvSpPr>
          <p:cNvPr id="54292" name="Line 91"/>
          <p:cNvSpPr>
            <a:spLocks noChangeShapeType="1"/>
          </p:cNvSpPr>
          <p:nvPr>
            <p:custDataLst>
              <p:tags r:id="rId15"/>
            </p:custDataLst>
          </p:nvPr>
        </p:nvSpPr>
        <p:spPr bwMode="auto">
          <a:xfrm rot="-5400000">
            <a:off x="1582738" y="2846388"/>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54293" name="Line 92"/>
          <p:cNvSpPr>
            <a:spLocks noChangeShapeType="1"/>
          </p:cNvSpPr>
          <p:nvPr>
            <p:custDataLst>
              <p:tags r:id="rId16"/>
            </p:custDataLst>
          </p:nvPr>
        </p:nvSpPr>
        <p:spPr bwMode="auto">
          <a:xfrm rot="-5400000">
            <a:off x="1582738" y="3116263"/>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54294" name="Text Box 21"/>
          <p:cNvSpPr txBox="1">
            <a:spLocks noChangeArrowheads="1"/>
          </p:cNvSpPr>
          <p:nvPr>
            <p:custDataLst>
              <p:tags r:id="rId17"/>
            </p:custDataLst>
          </p:nvPr>
        </p:nvSpPr>
        <p:spPr bwMode="auto">
          <a:xfrm>
            <a:off x="4457700" y="2967038"/>
            <a:ext cx="32385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ambria" pitchFamily="18" charset="0"/>
              </a:rPr>
              <a:t>AND</a:t>
            </a:r>
            <a:r>
              <a:rPr lang="en-US">
                <a:solidFill>
                  <a:srgbClr val="000000"/>
                </a:solidFill>
                <a:latin typeface="Cambria" pitchFamily="18" charset="0"/>
              </a:rPr>
              <a:t> outputs 1 iff </a:t>
            </a:r>
            <a:r>
              <a:rPr lang="en-US" b="1" i="1">
                <a:solidFill>
                  <a:srgbClr val="FF0000"/>
                </a:solidFill>
                <a:latin typeface="Cambria" pitchFamily="18" charset="0"/>
              </a:rPr>
              <a:t>ALL</a:t>
            </a:r>
            <a:r>
              <a:rPr lang="en-US">
                <a:solidFill>
                  <a:srgbClr val="000000"/>
                </a:solidFill>
                <a:latin typeface="Cambria" pitchFamily="18" charset="0"/>
              </a:rPr>
              <a:t> its inputs are 1</a:t>
            </a:r>
          </a:p>
        </p:txBody>
      </p:sp>
      <p:sp>
        <p:nvSpPr>
          <p:cNvPr id="54295" name="Text Box 37"/>
          <p:cNvSpPr txBox="1">
            <a:spLocks noChangeArrowheads="1"/>
          </p:cNvSpPr>
          <p:nvPr>
            <p:custDataLst>
              <p:tags r:id="rId18"/>
            </p:custDataLst>
          </p:nvPr>
        </p:nvSpPr>
        <p:spPr bwMode="auto">
          <a:xfrm>
            <a:off x="4457700" y="4225925"/>
            <a:ext cx="3238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ambria" pitchFamily="18" charset="0"/>
              </a:rPr>
              <a:t>OR</a:t>
            </a:r>
            <a:r>
              <a:rPr lang="en-US">
                <a:solidFill>
                  <a:srgbClr val="000000"/>
                </a:solidFill>
                <a:latin typeface="Cambria" pitchFamily="18" charset="0"/>
              </a:rPr>
              <a:t> outputs 1 iff </a:t>
            </a:r>
            <a:r>
              <a:rPr lang="en-US" b="1" i="1">
                <a:solidFill>
                  <a:srgbClr val="FF0000"/>
                </a:solidFill>
                <a:latin typeface="Cambria" pitchFamily="18" charset="0"/>
              </a:rPr>
              <a:t>ANY</a:t>
            </a:r>
            <a:r>
              <a:rPr lang="en-US" i="1">
                <a:solidFill>
                  <a:srgbClr val="FF0000"/>
                </a:solidFill>
                <a:latin typeface="Cambria" pitchFamily="18" charset="0"/>
              </a:rPr>
              <a:t> </a:t>
            </a:r>
            <a:r>
              <a:rPr lang="en-US">
                <a:solidFill>
                  <a:srgbClr val="000000"/>
                </a:solidFill>
                <a:latin typeface="Cambria" pitchFamily="18" charset="0"/>
              </a:rPr>
              <a:t>input is 1</a:t>
            </a:r>
          </a:p>
        </p:txBody>
      </p:sp>
      <p:sp>
        <p:nvSpPr>
          <p:cNvPr id="54296" name="Text Box 38"/>
          <p:cNvSpPr txBox="1">
            <a:spLocks noChangeArrowheads="1"/>
          </p:cNvSpPr>
          <p:nvPr>
            <p:custDataLst>
              <p:tags r:id="rId19"/>
            </p:custDataLst>
          </p:nvPr>
        </p:nvSpPr>
        <p:spPr bwMode="auto">
          <a:xfrm>
            <a:off x="4343400" y="5710238"/>
            <a:ext cx="35004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ambria" pitchFamily="18" charset="0"/>
              </a:rPr>
              <a:t>NOT</a:t>
            </a:r>
            <a:r>
              <a:rPr lang="en-US">
                <a:solidFill>
                  <a:srgbClr val="000000"/>
                </a:solidFill>
                <a:latin typeface="Cambria" pitchFamily="18" charset="0"/>
              </a:rPr>
              <a:t> reverses its input</a:t>
            </a:r>
          </a:p>
        </p:txBody>
      </p:sp>
    </p:spTree>
    <p:extLst>
      <p:ext uri="{BB962C8B-B14F-4D97-AF65-F5344CB8AC3E}">
        <p14:creationId xmlns:p14="http://schemas.microsoft.com/office/powerpoint/2010/main" val="35467307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1143000"/>
            <a:ext cx="8534400" cy="5416210"/>
          </a:xfrm>
          <a:prstGeom prst="rect">
            <a:avLst/>
          </a:prstGeom>
        </p:spPr>
      </p:pic>
      <p:sp>
        <p:nvSpPr>
          <p:cNvPr id="50180" name="Rectangle 49"/>
          <p:cNvSpPr>
            <a:spLocks noChangeArrowheads="1"/>
          </p:cNvSpPr>
          <p:nvPr>
            <p:custDataLst>
              <p:tags r:id="rId1"/>
            </p:custDataLst>
          </p:nvPr>
        </p:nvSpPr>
        <p:spPr bwMode="auto">
          <a:xfrm>
            <a:off x="2678289" y="1066800"/>
            <a:ext cx="5260975" cy="461963"/>
          </a:xfrm>
          <a:prstGeom prst="rect">
            <a:avLst/>
          </a:prstGeom>
          <a:solidFill>
            <a:srgbClr val="D8F0DE"/>
          </a:solidFill>
          <a:ln>
            <a:noFill/>
          </a:ln>
          <a:extLst/>
        </p:spPr>
        <p:txBody>
          <a:bodyPr anchor="ctr">
            <a:spAutoFit/>
          </a:bodyPr>
          <a:lstStyle/>
          <a:p>
            <a:r>
              <a:rPr lang="en-US" i="1" dirty="0">
                <a:solidFill>
                  <a:srgbClr val="000000"/>
                </a:solidFill>
                <a:latin typeface="Calibri" pitchFamily="34" charset="0"/>
                <a:ea typeface="MS PGothic" pitchFamily="34" charset="-128"/>
              </a:rPr>
              <a:t>What inputs make this circuit output 1?</a:t>
            </a:r>
          </a:p>
        </p:txBody>
      </p:sp>
      <p:sp>
        <p:nvSpPr>
          <p:cNvPr id="50181" name="Down Arrow 1"/>
          <p:cNvSpPr>
            <a:spLocks noChangeArrowheads="1"/>
          </p:cNvSpPr>
          <p:nvPr/>
        </p:nvSpPr>
        <p:spPr bwMode="auto">
          <a:xfrm>
            <a:off x="2861733" y="1437922"/>
            <a:ext cx="304800" cy="468313"/>
          </a:xfrm>
          <a:prstGeom prst="downArrow">
            <a:avLst>
              <a:gd name="adj1" fmla="val 50000"/>
              <a:gd name="adj2" fmla="val 50091"/>
            </a:avLst>
          </a:prstGeom>
          <a:solidFill>
            <a:srgbClr val="D8F0DE"/>
          </a:solidFill>
          <a:ln w="19050" algn="ctr">
            <a:noFill/>
            <a:round/>
            <a:headEnd/>
            <a:tailEnd/>
          </a:ln>
        </p:spPr>
        <p:txBody>
          <a:bodyPr>
            <a:spAutoFit/>
          </a:bodyPr>
          <a:lstStyle/>
          <a:p>
            <a:endParaRPr lang="en-US">
              <a:solidFill>
                <a:srgbClr val="000000"/>
              </a:solidFill>
              <a:latin typeface="Times" charset="0"/>
              <a:ea typeface="MS PGothic" pitchFamily="34" charset="-128"/>
            </a:endParaRPr>
          </a:p>
        </p:txBody>
      </p:sp>
      <p:sp>
        <p:nvSpPr>
          <p:cNvPr id="50182" name="Down Arrow 6"/>
          <p:cNvSpPr>
            <a:spLocks noChangeArrowheads="1"/>
          </p:cNvSpPr>
          <p:nvPr/>
        </p:nvSpPr>
        <p:spPr bwMode="auto">
          <a:xfrm>
            <a:off x="6510514" y="1455738"/>
            <a:ext cx="434975" cy="2125662"/>
          </a:xfrm>
          <a:prstGeom prst="downArrow">
            <a:avLst>
              <a:gd name="adj1" fmla="val 50000"/>
              <a:gd name="adj2" fmla="val 49977"/>
            </a:avLst>
          </a:prstGeom>
          <a:solidFill>
            <a:srgbClr val="D8F0DE"/>
          </a:solidFill>
          <a:ln w="19050" algn="ctr">
            <a:noFill/>
            <a:round/>
            <a:headEnd/>
            <a:tailEnd/>
          </a:ln>
        </p:spPr>
        <p:txBody>
          <a:bodyPr>
            <a:spAutoFit/>
          </a:bodyPr>
          <a:lstStyle/>
          <a:p>
            <a:endParaRPr lang="en-US">
              <a:solidFill>
                <a:srgbClr val="000000"/>
              </a:solidFill>
              <a:latin typeface="Times" charset="0"/>
              <a:ea typeface="MS PGothic" pitchFamily="34" charset="-128"/>
            </a:endParaRPr>
          </a:p>
        </p:txBody>
      </p:sp>
      <p:sp>
        <p:nvSpPr>
          <p:cNvPr id="50183" name="TextBox 2"/>
          <p:cNvSpPr txBox="1">
            <a:spLocks noChangeArrowheads="1"/>
          </p:cNvSpPr>
          <p:nvPr/>
        </p:nvSpPr>
        <p:spPr bwMode="auto">
          <a:xfrm>
            <a:off x="609600" y="5486400"/>
            <a:ext cx="1601788" cy="646113"/>
          </a:xfrm>
          <a:prstGeom prst="rect">
            <a:avLst/>
          </a:prstGeom>
          <a:solidFill>
            <a:srgbClr val="DDFFDF"/>
          </a:solidFill>
          <a:ln w="9525">
            <a:solidFill>
              <a:srgbClr val="13801C"/>
            </a:solidFill>
            <a:miter lim="800000"/>
            <a:headEnd/>
            <a:tailEnd/>
          </a:ln>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3600">
                <a:solidFill>
                  <a:srgbClr val="13801C"/>
                </a:solidFill>
                <a:latin typeface="Calibri" pitchFamily="34" charset="0"/>
              </a:rPr>
              <a:t>Logisim</a:t>
            </a:r>
          </a:p>
        </p:txBody>
      </p:sp>
      <p:sp>
        <p:nvSpPr>
          <p:cNvPr id="8" name="Rectangle 49"/>
          <p:cNvSpPr>
            <a:spLocks noChangeArrowheads="1"/>
          </p:cNvSpPr>
          <p:nvPr>
            <p:custDataLst>
              <p:tags r:id="rId2"/>
            </p:custDataLst>
          </p:nvPr>
        </p:nvSpPr>
        <p:spPr bwMode="auto">
          <a:xfrm>
            <a:off x="2819400" y="5741722"/>
            <a:ext cx="5260975" cy="461963"/>
          </a:xfrm>
          <a:prstGeom prst="rect">
            <a:avLst/>
          </a:prstGeom>
          <a:solidFill>
            <a:schemeClr val="bg1">
              <a:lumMod val="85000"/>
            </a:schemeClr>
          </a:solidFill>
          <a:ln>
            <a:noFill/>
          </a:ln>
          <a:extLst/>
        </p:spPr>
        <p:txBody>
          <a:bodyPr anchor="ctr">
            <a:spAutoFit/>
          </a:bodyPr>
          <a:lstStyle/>
          <a:p>
            <a:r>
              <a:rPr lang="en-US" i="1" dirty="0">
                <a:solidFill>
                  <a:srgbClr val="000000"/>
                </a:solidFill>
                <a:latin typeface="Calibri" pitchFamily="34" charset="0"/>
                <a:ea typeface="MS PGothic" pitchFamily="34" charset="-128"/>
              </a:rPr>
              <a:t>What inputs make this circuit output </a:t>
            </a:r>
            <a:r>
              <a:rPr lang="en-US" i="1" dirty="0" smtClean="0">
                <a:solidFill>
                  <a:srgbClr val="000000"/>
                </a:solidFill>
                <a:latin typeface="Calibri" pitchFamily="34" charset="0"/>
                <a:ea typeface="MS PGothic" pitchFamily="34" charset="-128"/>
              </a:rPr>
              <a:t>0?</a:t>
            </a:r>
            <a:endParaRPr lang="en-US" i="1" dirty="0">
              <a:solidFill>
                <a:srgbClr val="000000"/>
              </a:solidFill>
              <a:latin typeface="Calibri" pitchFamily="34" charset="0"/>
              <a:ea typeface="MS PGothic" pitchFamily="34" charset="-128"/>
            </a:endParaRPr>
          </a:p>
        </p:txBody>
      </p:sp>
      <p:sp>
        <p:nvSpPr>
          <p:cNvPr id="9" name="Down Arrow 1"/>
          <p:cNvSpPr>
            <a:spLocks noChangeArrowheads="1"/>
          </p:cNvSpPr>
          <p:nvPr/>
        </p:nvSpPr>
        <p:spPr bwMode="auto">
          <a:xfrm rot="12018732">
            <a:off x="2980587" y="5331110"/>
            <a:ext cx="304800" cy="468313"/>
          </a:xfrm>
          <a:prstGeom prst="downArrow">
            <a:avLst>
              <a:gd name="adj1" fmla="val 50000"/>
              <a:gd name="adj2" fmla="val 50091"/>
            </a:avLst>
          </a:prstGeom>
          <a:solidFill>
            <a:schemeClr val="bg1">
              <a:lumMod val="85000"/>
            </a:schemeClr>
          </a:solidFill>
          <a:ln w="19050" algn="ctr">
            <a:noFill/>
            <a:round/>
            <a:headEnd/>
            <a:tailEnd/>
          </a:ln>
        </p:spPr>
        <p:txBody>
          <a:bodyPr>
            <a:spAutoFit/>
          </a:bodyPr>
          <a:lstStyle/>
          <a:p>
            <a:endParaRPr lang="en-US">
              <a:solidFill>
                <a:srgbClr val="000000"/>
              </a:solidFill>
              <a:latin typeface="Times" charset="0"/>
              <a:ea typeface="MS PGothic" pitchFamily="34" charset="-128"/>
            </a:endParaRPr>
          </a:p>
        </p:txBody>
      </p:sp>
      <p:sp>
        <p:nvSpPr>
          <p:cNvPr id="10" name="Down Arrow 6"/>
          <p:cNvSpPr>
            <a:spLocks noChangeArrowheads="1"/>
          </p:cNvSpPr>
          <p:nvPr/>
        </p:nvSpPr>
        <p:spPr bwMode="auto">
          <a:xfrm rot="10585055">
            <a:off x="6644111" y="3994345"/>
            <a:ext cx="385767" cy="1827625"/>
          </a:xfrm>
          <a:prstGeom prst="downArrow">
            <a:avLst>
              <a:gd name="adj1" fmla="val 50000"/>
              <a:gd name="adj2" fmla="val 49977"/>
            </a:avLst>
          </a:prstGeom>
          <a:solidFill>
            <a:schemeClr val="bg1">
              <a:lumMod val="85000"/>
            </a:schemeClr>
          </a:solidFill>
          <a:ln w="19050" algn="ctr">
            <a:noFill/>
            <a:round/>
            <a:headEnd/>
            <a:tailEnd/>
          </a:ln>
        </p:spPr>
        <p:txBody>
          <a:bodyPr wrap="square">
            <a:spAutoFit/>
          </a:bodyPr>
          <a:lstStyle/>
          <a:p>
            <a:endParaRPr lang="en-US">
              <a:solidFill>
                <a:srgbClr val="000000"/>
              </a:solidFill>
              <a:latin typeface="Times" charset="0"/>
              <a:ea typeface="MS PGothic" pitchFamily="34" charset="-128"/>
            </a:endParaRPr>
          </a:p>
        </p:txBody>
      </p:sp>
      <p:sp>
        <p:nvSpPr>
          <p:cNvPr id="11" name="Text Box 5"/>
          <p:cNvSpPr txBox="1">
            <a:spLocks noChangeArrowheads="1"/>
          </p:cNvSpPr>
          <p:nvPr>
            <p:custDataLst>
              <p:tags r:id="rId3"/>
            </p:custDataLst>
          </p:nvPr>
        </p:nvSpPr>
        <p:spPr bwMode="auto">
          <a:xfrm>
            <a:off x="995363" y="169863"/>
            <a:ext cx="7245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dirty="0" smtClean="0">
                <a:latin typeface="Cambria" pitchFamily="18" charset="0"/>
              </a:rPr>
              <a:t>A circuit…</a:t>
            </a:r>
            <a:endParaRPr lang="en-US" sz="3600" i="1" dirty="0">
              <a:latin typeface="Cambria" pitchFamily="18" charset="0"/>
            </a:endParaRPr>
          </a:p>
        </p:txBody>
      </p:sp>
    </p:spTree>
    <p:extLst>
      <p:ext uri="{BB962C8B-B14F-4D97-AF65-F5344CB8AC3E}">
        <p14:creationId xmlns:p14="http://schemas.microsoft.com/office/powerpoint/2010/main" val="35417736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1143000"/>
            <a:ext cx="8534400" cy="5416210"/>
          </a:xfrm>
          <a:prstGeom prst="rect">
            <a:avLst/>
          </a:prstGeom>
        </p:spPr>
      </p:pic>
      <p:sp>
        <p:nvSpPr>
          <p:cNvPr id="50180" name="Rectangle 49"/>
          <p:cNvSpPr>
            <a:spLocks noChangeArrowheads="1"/>
          </p:cNvSpPr>
          <p:nvPr>
            <p:custDataLst>
              <p:tags r:id="rId1"/>
            </p:custDataLst>
          </p:nvPr>
        </p:nvSpPr>
        <p:spPr bwMode="auto">
          <a:xfrm>
            <a:off x="2033016" y="1062037"/>
            <a:ext cx="3824464" cy="461963"/>
          </a:xfrm>
          <a:prstGeom prst="rect">
            <a:avLst/>
          </a:prstGeom>
          <a:solidFill>
            <a:srgbClr val="D8F0DE"/>
          </a:solidFill>
          <a:ln>
            <a:solidFill>
              <a:schemeClr val="bg1">
                <a:lumMod val="65000"/>
              </a:schemeClr>
            </a:solidFill>
          </a:ln>
          <a:extLst/>
        </p:spPr>
        <p:txBody>
          <a:bodyPr wrap="square" anchor="ctr">
            <a:spAutoFit/>
          </a:bodyPr>
          <a:lstStyle/>
          <a:p>
            <a:r>
              <a:rPr lang="en-US" i="1" dirty="0" smtClean="0">
                <a:solidFill>
                  <a:srgbClr val="000000"/>
                </a:solidFill>
                <a:latin typeface="Calibri" pitchFamily="34" charset="0"/>
                <a:ea typeface="MS PGothic" pitchFamily="34" charset="-128"/>
              </a:rPr>
              <a:t>What are ALL of its outputs?</a:t>
            </a:r>
            <a:endParaRPr lang="en-US" i="1" dirty="0">
              <a:solidFill>
                <a:srgbClr val="000000"/>
              </a:solidFill>
              <a:latin typeface="Calibri" pitchFamily="34" charset="0"/>
              <a:ea typeface="MS PGothic" pitchFamily="34" charset="-128"/>
            </a:endParaRPr>
          </a:p>
        </p:txBody>
      </p:sp>
      <p:sp>
        <p:nvSpPr>
          <p:cNvPr id="50183" name="TextBox 2"/>
          <p:cNvSpPr txBox="1">
            <a:spLocks noChangeArrowheads="1"/>
          </p:cNvSpPr>
          <p:nvPr/>
        </p:nvSpPr>
        <p:spPr bwMode="auto">
          <a:xfrm>
            <a:off x="609600" y="5486400"/>
            <a:ext cx="1601788" cy="646113"/>
          </a:xfrm>
          <a:prstGeom prst="rect">
            <a:avLst/>
          </a:prstGeom>
          <a:solidFill>
            <a:srgbClr val="DDFFDF"/>
          </a:solidFill>
          <a:ln w="9525">
            <a:solidFill>
              <a:srgbClr val="13801C"/>
            </a:solidFill>
            <a:miter lim="800000"/>
            <a:headEnd/>
            <a:tailEnd/>
          </a:ln>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3600">
                <a:solidFill>
                  <a:srgbClr val="13801C"/>
                </a:solidFill>
                <a:latin typeface="Calibri" pitchFamily="34" charset="0"/>
              </a:rPr>
              <a:t>Logisim</a:t>
            </a:r>
          </a:p>
        </p:txBody>
      </p:sp>
      <p:sp>
        <p:nvSpPr>
          <p:cNvPr id="11" name="Text Box 5"/>
          <p:cNvSpPr txBox="1">
            <a:spLocks noChangeArrowheads="1"/>
          </p:cNvSpPr>
          <p:nvPr>
            <p:custDataLst>
              <p:tags r:id="rId2"/>
            </p:custDataLst>
          </p:nvPr>
        </p:nvSpPr>
        <p:spPr bwMode="auto">
          <a:xfrm>
            <a:off x="995363" y="169863"/>
            <a:ext cx="7245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dirty="0" smtClean="0">
                <a:latin typeface="Cambria" pitchFamily="18" charset="0"/>
              </a:rPr>
              <a:t>A circuit…</a:t>
            </a:r>
            <a:endParaRPr lang="en-US" sz="3600" i="1" dirty="0">
              <a:latin typeface="Cambria" pitchFamily="18"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0800" y="119528"/>
            <a:ext cx="2610214" cy="3334216"/>
          </a:xfrm>
          <a:prstGeom prst="rect">
            <a:avLst/>
          </a:prstGeom>
        </p:spPr>
      </p:pic>
      <p:sp>
        <p:nvSpPr>
          <p:cNvPr id="4" name="Right Arrow 3"/>
          <p:cNvSpPr/>
          <p:nvPr/>
        </p:nvSpPr>
        <p:spPr bwMode="auto">
          <a:xfrm>
            <a:off x="5867400" y="975360"/>
            <a:ext cx="685800" cy="643636"/>
          </a:xfrm>
          <a:prstGeom prst="rightArrow">
            <a:avLst/>
          </a:prstGeom>
          <a:solidFill>
            <a:srgbClr val="D8F0DE"/>
          </a:solid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 name="TextBox 4"/>
          <p:cNvSpPr txBox="1"/>
          <p:nvPr/>
        </p:nvSpPr>
        <p:spPr>
          <a:xfrm>
            <a:off x="7351776" y="762000"/>
            <a:ext cx="190500" cy="220573"/>
          </a:xfrm>
          <a:prstGeom prst="rect">
            <a:avLst/>
          </a:prstGeom>
          <a:solidFill>
            <a:schemeClr val="bg1">
              <a:lumMod val="95000"/>
            </a:schemeClr>
          </a:solidFill>
        </p:spPr>
        <p:txBody>
          <a:bodyPr wrap="square" rtlCol="0">
            <a:spAutoFit/>
          </a:bodyPr>
          <a:lstStyle/>
          <a:p>
            <a:pPr>
              <a:lnSpc>
                <a:spcPts val="1000"/>
              </a:lnSpc>
            </a:pPr>
            <a:r>
              <a:rPr lang="en-US" sz="1600" b="1" dirty="0">
                <a:latin typeface="Courier New" panose="02070309020205020404" pitchFamily="49" charset="0"/>
                <a:cs typeface="Courier New" panose="02070309020205020404" pitchFamily="49" charset="0"/>
              </a:rPr>
              <a:t>c</a:t>
            </a:r>
            <a:endParaRPr lang="en-US" sz="1600" b="1" dirty="0" smtClean="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0496125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2052" t="13440" r="14910" b="29122"/>
          <a:stretch/>
        </p:blipFill>
        <p:spPr>
          <a:xfrm>
            <a:off x="228600" y="136202"/>
            <a:ext cx="5562600" cy="3216598"/>
          </a:xfrm>
          <a:prstGeom prst="rect">
            <a:avLst/>
          </a:prstGeom>
        </p:spPr>
      </p:pic>
      <p:sp>
        <p:nvSpPr>
          <p:cNvPr id="40962" name="Text Box 5"/>
          <p:cNvSpPr txBox="1">
            <a:spLocks noChangeArrowheads="1"/>
          </p:cNvSpPr>
          <p:nvPr>
            <p:custDataLst>
              <p:tags r:id="rId1"/>
            </p:custDataLst>
          </p:nvPr>
        </p:nvSpPr>
        <p:spPr bwMode="auto">
          <a:xfrm>
            <a:off x="5718175" y="82550"/>
            <a:ext cx="31178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dirty="0" smtClean="0">
                <a:solidFill>
                  <a:srgbClr val="000000"/>
                </a:solidFill>
                <a:latin typeface="Cambria" pitchFamily="18" charset="0"/>
              </a:rPr>
              <a:t>Rails</a:t>
            </a:r>
            <a:endParaRPr lang="en-US" sz="4200" i="1" dirty="0">
              <a:solidFill>
                <a:srgbClr val="000000"/>
              </a:solidFill>
              <a:latin typeface="Cambria" pitchFamily="18" charset="0"/>
              <a:cs typeface="Courier New" pitchFamily="-106" charset="0"/>
            </a:endParaRPr>
          </a:p>
        </p:txBody>
      </p:sp>
      <p:cxnSp>
        <p:nvCxnSpPr>
          <p:cNvPr id="6151" name="Straight Connector 41"/>
          <p:cNvCxnSpPr>
            <a:cxnSpLocks noChangeShapeType="1"/>
          </p:cNvCxnSpPr>
          <p:nvPr/>
        </p:nvCxnSpPr>
        <p:spPr bwMode="auto">
          <a:xfrm>
            <a:off x="304800" y="3416300"/>
            <a:ext cx="8451850" cy="0"/>
          </a:xfrm>
          <a:prstGeom prst="line">
            <a:avLst/>
          </a:prstGeom>
          <a:noFill/>
          <a:ln w="38100" algn="ctr">
            <a:solidFill>
              <a:schemeClr val="bg1">
                <a:lumMod val="65000"/>
              </a:schemeClr>
            </a:solidFill>
            <a:round/>
            <a:headEnd/>
            <a:tailEnd/>
          </a:ln>
          <a:extLst>
            <a:ext uri="{909E8E84-426E-40DD-AFC4-6F175D3DCCD1}">
              <a14:hiddenFill xmlns:a14="http://schemas.microsoft.com/office/drawing/2010/main">
                <a:noFill/>
              </a14:hiddenFill>
            </a:ext>
          </a:extLst>
        </p:spPr>
      </p:cxnSp>
      <p:sp>
        <p:nvSpPr>
          <p:cNvPr id="40965" name="Rectangle 42"/>
          <p:cNvSpPr>
            <a:spLocks noChangeArrowheads="1"/>
          </p:cNvSpPr>
          <p:nvPr/>
        </p:nvSpPr>
        <p:spPr bwMode="auto">
          <a:xfrm>
            <a:off x="6107907" y="1325562"/>
            <a:ext cx="233838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solidFill>
                  <a:srgbClr val="000000"/>
                </a:solidFill>
                <a:latin typeface="Cambria" pitchFamily="18" charset="0"/>
              </a:rPr>
              <a:t>What are the differences between these two circuits?</a:t>
            </a:r>
            <a:endParaRPr lang="en-US" dirty="0">
              <a:latin typeface="Cambria" pitchFamily="18" charset="0"/>
            </a:endParaRPr>
          </a:p>
        </p:txBody>
      </p:sp>
      <p:sp>
        <p:nvSpPr>
          <p:cNvPr id="40966" name="Rectangle 43"/>
          <p:cNvSpPr>
            <a:spLocks noChangeArrowheads="1"/>
          </p:cNvSpPr>
          <p:nvPr/>
        </p:nvSpPr>
        <p:spPr bwMode="auto">
          <a:xfrm>
            <a:off x="6107907" y="4343400"/>
            <a:ext cx="23383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smtClean="0">
                <a:solidFill>
                  <a:srgbClr val="000000"/>
                </a:solidFill>
                <a:latin typeface="Cambria" pitchFamily="18" charset="0"/>
              </a:rPr>
              <a:t>Any </a:t>
            </a:r>
            <a:r>
              <a:rPr lang="en-US" dirty="0">
                <a:solidFill>
                  <a:srgbClr val="000000"/>
                </a:solidFill>
                <a:latin typeface="Cambria" pitchFamily="18" charset="0"/>
              </a:rPr>
              <a:t>advantages of </a:t>
            </a:r>
            <a:r>
              <a:rPr lang="en-US" dirty="0" smtClean="0">
                <a:solidFill>
                  <a:srgbClr val="000000"/>
                </a:solidFill>
                <a:latin typeface="Cambria" pitchFamily="18" charset="0"/>
              </a:rPr>
              <a:t>this "rails" approach?</a:t>
            </a:r>
            <a:endParaRPr lang="en-US" dirty="0">
              <a:latin typeface="Cambria" pitchFamily="18" charset="0"/>
            </a:endParaRPr>
          </a:p>
        </p:txBody>
      </p:sp>
      <p:sp>
        <p:nvSpPr>
          <p:cNvPr id="40967" name="TextBox 45"/>
          <p:cNvSpPr txBox="1">
            <a:spLocks noChangeArrowheads="1"/>
          </p:cNvSpPr>
          <p:nvPr/>
        </p:nvSpPr>
        <p:spPr bwMode="auto">
          <a:xfrm>
            <a:off x="5788818" y="3657600"/>
            <a:ext cx="3126581" cy="323165"/>
          </a:xfrm>
          <a:prstGeom prst="rect">
            <a:avLst/>
          </a:prstGeom>
          <a:solidFill>
            <a:srgbClr val="D8F0DE"/>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500" dirty="0">
                <a:latin typeface="Cambria" pitchFamily="18" charset="0"/>
              </a:rPr>
              <a:t>using </a:t>
            </a:r>
            <a:r>
              <a:rPr lang="en-US" sz="1500" i="1" dirty="0">
                <a:latin typeface="Cambria" pitchFamily="18" charset="0"/>
              </a:rPr>
              <a:t>rails</a:t>
            </a:r>
            <a:r>
              <a:rPr lang="en-US" sz="1500" dirty="0">
                <a:latin typeface="Cambria" pitchFamily="18" charset="0"/>
              </a:rPr>
              <a:t> for </a:t>
            </a:r>
            <a:r>
              <a:rPr lang="en-US" sz="1500" b="1" dirty="0" smtClean="0">
                <a:latin typeface="Cambria" pitchFamily="18" charset="0"/>
              </a:rPr>
              <a:t>not</a:t>
            </a:r>
            <a:r>
              <a:rPr lang="en-US" sz="1500" dirty="0" smtClean="0">
                <a:latin typeface="Cambria" pitchFamily="18" charset="0"/>
              </a:rPr>
              <a:t> </a:t>
            </a:r>
            <a:r>
              <a:rPr lang="en-US" sz="1500" b="1" dirty="0">
                <a:latin typeface="Courier New" panose="02070309020205020404" pitchFamily="49" charset="0"/>
                <a:cs typeface="Courier New" panose="02070309020205020404" pitchFamily="49" charset="0"/>
              </a:rPr>
              <a:t>x</a:t>
            </a:r>
            <a:r>
              <a:rPr lang="en-US" sz="1500" dirty="0" smtClean="0">
                <a:latin typeface="Cambria" pitchFamily="18" charset="0"/>
              </a:rPr>
              <a:t>,  </a:t>
            </a:r>
            <a:r>
              <a:rPr lang="en-US" sz="1500" b="1" dirty="0" smtClean="0">
                <a:latin typeface="Cambria" pitchFamily="18" charset="0"/>
              </a:rPr>
              <a:t>not</a:t>
            </a:r>
            <a:r>
              <a:rPr lang="en-US" sz="1500" dirty="0" smtClean="0">
                <a:latin typeface="Cambria" pitchFamily="18" charset="0"/>
              </a:rPr>
              <a:t> </a:t>
            </a:r>
            <a:r>
              <a:rPr lang="en-US" sz="1500" b="1" dirty="0" smtClean="0">
                <a:latin typeface="Courier New" panose="02070309020205020404" pitchFamily="49" charset="0"/>
                <a:cs typeface="Courier New" panose="02070309020205020404" pitchFamily="49" charset="0"/>
              </a:rPr>
              <a:t>y</a:t>
            </a:r>
            <a:r>
              <a:rPr lang="en-US" sz="1500" dirty="0" smtClean="0">
                <a:latin typeface="Cambria" pitchFamily="18" charset="0"/>
              </a:rPr>
              <a:t>, </a:t>
            </a:r>
            <a:r>
              <a:rPr lang="en-US" sz="1500" b="1" dirty="0" smtClean="0">
                <a:latin typeface="Cambria" pitchFamily="18" charset="0"/>
              </a:rPr>
              <a:t> not</a:t>
            </a:r>
            <a:r>
              <a:rPr lang="en-US" sz="1500" dirty="0" smtClean="0">
                <a:latin typeface="Cambria" pitchFamily="18" charset="0"/>
              </a:rPr>
              <a:t> </a:t>
            </a:r>
            <a:r>
              <a:rPr lang="en-US" sz="1500" b="1" dirty="0">
                <a:latin typeface="Courier New" panose="02070309020205020404" pitchFamily="49" charset="0"/>
                <a:cs typeface="Courier New" panose="02070309020205020404" pitchFamily="49" charset="0"/>
              </a:rPr>
              <a:t>c</a:t>
            </a:r>
            <a:endParaRPr lang="en-US" sz="1500" dirty="0">
              <a:latin typeface="Cambria" pitchFamily="18"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r="13328" b="32235"/>
          <a:stretch/>
        </p:blipFill>
        <p:spPr>
          <a:xfrm>
            <a:off x="152400" y="3579813"/>
            <a:ext cx="5562600" cy="3125787"/>
          </a:xfrm>
          <a:prstGeom prst="rect">
            <a:avLst/>
          </a:prstGeom>
        </p:spPr>
      </p:pic>
      <p:sp>
        <p:nvSpPr>
          <p:cNvPr id="10" name="Down Arrow 1"/>
          <p:cNvSpPr>
            <a:spLocks noChangeArrowheads="1"/>
          </p:cNvSpPr>
          <p:nvPr/>
        </p:nvSpPr>
        <p:spPr bwMode="auto">
          <a:xfrm rot="2979571">
            <a:off x="5567692" y="3830902"/>
            <a:ext cx="304800" cy="468313"/>
          </a:xfrm>
          <a:prstGeom prst="downArrow">
            <a:avLst>
              <a:gd name="adj1" fmla="val 50000"/>
              <a:gd name="adj2" fmla="val 50091"/>
            </a:avLst>
          </a:prstGeom>
          <a:solidFill>
            <a:srgbClr val="D8F0DE"/>
          </a:solidFill>
          <a:ln w="3175" algn="ctr">
            <a:noFill/>
            <a:round/>
            <a:headEnd/>
            <a:tailEnd/>
          </a:ln>
        </p:spPr>
        <p:txBody>
          <a:bodyPr>
            <a:spAutoFit/>
          </a:bodyPr>
          <a:lstStyle/>
          <a:p>
            <a:endParaRPr lang="en-US">
              <a:solidFill>
                <a:srgbClr val="000000"/>
              </a:solidFill>
              <a:latin typeface="Times" charset="0"/>
              <a:ea typeface="MS PGothic" pitchFamily="34" charset="-128"/>
            </a:endParaRPr>
          </a:p>
        </p:txBody>
      </p:sp>
      <p:sp>
        <p:nvSpPr>
          <p:cNvPr id="11" name="Rectangle 43"/>
          <p:cNvSpPr>
            <a:spLocks noChangeArrowheads="1"/>
          </p:cNvSpPr>
          <p:nvPr/>
        </p:nvSpPr>
        <p:spPr bwMode="auto">
          <a:xfrm>
            <a:off x="6107907" y="6167735"/>
            <a:ext cx="23383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i="1" dirty="0" smtClean="0">
                <a:solidFill>
                  <a:srgbClr val="000000"/>
                </a:solidFill>
                <a:latin typeface="Cambria" pitchFamily="18" charset="0"/>
              </a:rPr>
              <a:t>disadvantages?</a:t>
            </a:r>
            <a:endParaRPr lang="en-US" i="1" dirty="0">
              <a:latin typeface="Cambria" pitchFamily="18" charset="0"/>
            </a:endParaRPr>
          </a:p>
        </p:txBody>
      </p:sp>
    </p:spTree>
    <p:extLst>
      <p:ext uri="{BB962C8B-B14F-4D97-AF65-F5344CB8AC3E}">
        <p14:creationId xmlns:p14="http://schemas.microsoft.com/office/powerpoint/2010/main" val="22402656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218749" y="1408176"/>
            <a:ext cx="4581851" cy="4044668"/>
          </a:xfrm>
          <a:prstGeom prst="rect">
            <a:avLst/>
          </a:prstGeom>
        </p:spPr>
      </p:pic>
      <p:sp>
        <p:nvSpPr>
          <p:cNvPr id="52263" name="Text Box 5"/>
          <p:cNvSpPr txBox="1">
            <a:spLocks noChangeArrowheads="1"/>
          </p:cNvSpPr>
          <p:nvPr>
            <p:custDataLst>
              <p:tags r:id="rId1"/>
            </p:custDataLst>
          </p:nvPr>
        </p:nvSpPr>
        <p:spPr bwMode="auto">
          <a:xfrm>
            <a:off x="6235700" y="144149"/>
            <a:ext cx="267255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dirty="0">
                <a:solidFill>
                  <a:srgbClr val="000000"/>
                </a:solidFill>
                <a:latin typeface="Cambria" pitchFamily="18" charset="0"/>
              </a:rPr>
              <a:t>Fill in the function values </a:t>
            </a:r>
            <a:r>
              <a:rPr lang="en-US" sz="1500" dirty="0" smtClean="0">
                <a:solidFill>
                  <a:srgbClr val="000000"/>
                </a:solidFill>
                <a:latin typeface="Cambria" pitchFamily="18" charset="0"/>
              </a:rPr>
              <a:t>for </a:t>
            </a:r>
            <a:r>
              <a:rPr lang="en-US" sz="1500" dirty="0">
                <a:solidFill>
                  <a:srgbClr val="000000"/>
                </a:solidFill>
                <a:latin typeface="Cambria" pitchFamily="18" charset="0"/>
              </a:rPr>
              <a:t>this </a:t>
            </a:r>
            <a:r>
              <a:rPr lang="en-US" sz="1500" dirty="0" smtClean="0">
                <a:solidFill>
                  <a:srgbClr val="000000"/>
                </a:solidFill>
                <a:latin typeface="Cambria" pitchFamily="18" charset="0"/>
              </a:rPr>
              <a:t>circuit (the truth </a:t>
            </a:r>
            <a:r>
              <a:rPr lang="en-US" sz="1500" dirty="0">
                <a:solidFill>
                  <a:srgbClr val="000000"/>
                </a:solidFill>
                <a:latin typeface="Cambria" pitchFamily="18" charset="0"/>
              </a:rPr>
              <a:t>table) </a:t>
            </a:r>
          </a:p>
        </p:txBody>
      </p:sp>
      <p:sp>
        <p:nvSpPr>
          <p:cNvPr id="52265" name="Text Box 5"/>
          <p:cNvSpPr txBox="1">
            <a:spLocks noChangeArrowheads="1"/>
          </p:cNvSpPr>
          <p:nvPr>
            <p:custDataLst>
              <p:tags r:id="rId2"/>
            </p:custDataLst>
          </p:nvPr>
        </p:nvSpPr>
        <p:spPr bwMode="auto">
          <a:xfrm>
            <a:off x="457200" y="6124298"/>
            <a:ext cx="83058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solidFill>
                  <a:srgbClr val="000000"/>
                </a:solidFill>
                <a:latin typeface="Cambria" pitchFamily="18" charset="0"/>
              </a:rPr>
              <a:t>(3) For </a:t>
            </a:r>
            <a:r>
              <a:rPr lang="en-US" sz="1600" b="1" i="1" dirty="0" smtClean="0">
                <a:solidFill>
                  <a:srgbClr val="000000"/>
                </a:solidFill>
                <a:latin typeface="Cambria" pitchFamily="18" charset="0"/>
              </a:rPr>
              <a:t>each</a:t>
            </a:r>
            <a:r>
              <a:rPr lang="en-US" sz="1600" dirty="0" smtClean="0">
                <a:solidFill>
                  <a:srgbClr val="000000"/>
                </a:solidFill>
                <a:latin typeface="Cambria" pitchFamily="18" charset="0"/>
              </a:rPr>
              <a:t> possible input, write the circuit output in the truth table above.       </a:t>
            </a:r>
            <a:endParaRPr lang="en-US" sz="1600" dirty="0">
              <a:solidFill>
                <a:schemeClr val="bg1">
                  <a:lumMod val="65000"/>
                </a:schemeClr>
              </a:solidFill>
              <a:latin typeface="Cambria" pitchFamily="18" charset="0"/>
            </a:endParaRPr>
          </a:p>
        </p:txBody>
      </p:sp>
      <p:sp>
        <p:nvSpPr>
          <p:cNvPr id="52266" name="Rectangle 1"/>
          <p:cNvSpPr>
            <a:spLocks noChangeArrowheads="1"/>
          </p:cNvSpPr>
          <p:nvPr/>
        </p:nvSpPr>
        <p:spPr bwMode="auto">
          <a:xfrm>
            <a:off x="2815723" y="2210463"/>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A</a:t>
            </a:r>
            <a:endParaRPr lang="en-US">
              <a:solidFill>
                <a:srgbClr val="000000"/>
              </a:solidFill>
              <a:latin typeface="Times" charset="0"/>
              <a:ea typeface="MS PGothic" pitchFamily="34" charset="-128"/>
            </a:endParaRPr>
          </a:p>
        </p:txBody>
      </p:sp>
      <p:sp>
        <p:nvSpPr>
          <p:cNvPr id="52267" name="Rectangle 80"/>
          <p:cNvSpPr>
            <a:spLocks noChangeArrowheads="1"/>
          </p:cNvSpPr>
          <p:nvPr/>
        </p:nvSpPr>
        <p:spPr bwMode="auto">
          <a:xfrm>
            <a:off x="2817311" y="2984104"/>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B</a:t>
            </a:r>
            <a:endParaRPr lang="en-US">
              <a:solidFill>
                <a:srgbClr val="000000"/>
              </a:solidFill>
              <a:latin typeface="Times" charset="0"/>
              <a:ea typeface="MS PGothic" pitchFamily="34" charset="-128"/>
            </a:endParaRPr>
          </a:p>
        </p:txBody>
      </p:sp>
      <p:sp>
        <p:nvSpPr>
          <p:cNvPr id="52268" name="Rectangle 85"/>
          <p:cNvSpPr>
            <a:spLocks noChangeArrowheads="1"/>
          </p:cNvSpPr>
          <p:nvPr/>
        </p:nvSpPr>
        <p:spPr bwMode="auto">
          <a:xfrm>
            <a:off x="2814136" y="3723350"/>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000000"/>
                </a:solidFill>
                <a:latin typeface="Calibri" pitchFamily="34" charset="0"/>
                <a:ea typeface="MS PGothic" pitchFamily="34" charset="-128"/>
              </a:rPr>
              <a:t>C</a:t>
            </a:r>
            <a:endParaRPr lang="en-US" dirty="0">
              <a:solidFill>
                <a:srgbClr val="000000"/>
              </a:solidFill>
              <a:latin typeface="Times" charset="0"/>
              <a:ea typeface="MS PGothic" pitchFamily="34" charset="-128"/>
            </a:endParaRPr>
          </a:p>
        </p:txBody>
      </p:sp>
      <p:sp>
        <p:nvSpPr>
          <p:cNvPr id="52269" name="Rectangle 86"/>
          <p:cNvSpPr>
            <a:spLocks noChangeArrowheads="1"/>
          </p:cNvSpPr>
          <p:nvPr/>
        </p:nvSpPr>
        <p:spPr bwMode="auto">
          <a:xfrm>
            <a:off x="2822426" y="4448836"/>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D</a:t>
            </a:r>
            <a:endParaRPr lang="en-US">
              <a:solidFill>
                <a:srgbClr val="000000"/>
              </a:solidFill>
              <a:latin typeface="Times" charset="0"/>
              <a:ea typeface="MS PGothic" pitchFamily="34" charset="-128"/>
            </a:endParaRPr>
          </a:p>
        </p:txBody>
      </p:sp>
      <p:sp>
        <p:nvSpPr>
          <p:cNvPr id="52270" name="Text Box 5"/>
          <p:cNvSpPr txBox="1">
            <a:spLocks noChangeArrowheads="1"/>
          </p:cNvSpPr>
          <p:nvPr>
            <p:custDataLst>
              <p:tags r:id="rId3"/>
            </p:custDataLst>
          </p:nvPr>
        </p:nvSpPr>
        <p:spPr bwMode="auto">
          <a:xfrm>
            <a:off x="457201" y="6443246"/>
            <a:ext cx="79986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solidFill>
                  <a:srgbClr val="000000"/>
                </a:solidFill>
                <a:latin typeface="Cambria" pitchFamily="18" charset="0"/>
              </a:rPr>
              <a:t>(4) Could this </a:t>
            </a:r>
            <a:r>
              <a:rPr lang="en-US" sz="1600" dirty="0">
                <a:solidFill>
                  <a:srgbClr val="000000"/>
                </a:solidFill>
                <a:latin typeface="Cambria" pitchFamily="18" charset="0"/>
              </a:rPr>
              <a:t>circuit </a:t>
            </a:r>
            <a:r>
              <a:rPr lang="en-US" sz="1600" dirty="0" smtClean="0">
                <a:solidFill>
                  <a:srgbClr val="000000"/>
                </a:solidFill>
                <a:latin typeface="Cambria" pitchFamily="18" charset="0"/>
              </a:rPr>
              <a:t>use </a:t>
            </a:r>
            <a:r>
              <a:rPr lang="en-US" sz="1600" b="1" i="1" dirty="0" smtClean="0">
                <a:solidFill>
                  <a:srgbClr val="000000"/>
                </a:solidFill>
                <a:latin typeface="Cambria" pitchFamily="18" charset="0"/>
              </a:rPr>
              <a:t>fewer</a:t>
            </a:r>
            <a:r>
              <a:rPr lang="en-US" sz="1600" dirty="0" smtClean="0">
                <a:solidFill>
                  <a:srgbClr val="000000"/>
                </a:solidFill>
                <a:latin typeface="Cambria" pitchFamily="18" charset="0"/>
              </a:rPr>
              <a:t> logic gates?        </a:t>
            </a:r>
            <a:r>
              <a:rPr lang="en-US" sz="1200" b="1" i="1" dirty="0" smtClean="0">
                <a:solidFill>
                  <a:srgbClr val="160CE3"/>
                </a:solidFill>
                <a:latin typeface="Cambria" pitchFamily="18" charset="0"/>
              </a:rPr>
              <a:t>If so, </a:t>
            </a:r>
            <a:r>
              <a:rPr lang="en-US" sz="1200" b="1" i="1" dirty="0">
                <a:solidFill>
                  <a:srgbClr val="160CE3"/>
                </a:solidFill>
                <a:latin typeface="Cambria" pitchFamily="18" charset="0"/>
              </a:rPr>
              <a:t>how?! </a:t>
            </a:r>
            <a:r>
              <a:rPr lang="en-US" sz="1200" b="1" i="1" dirty="0" smtClean="0">
                <a:solidFill>
                  <a:srgbClr val="160CE3"/>
                </a:solidFill>
                <a:latin typeface="Cambria" pitchFamily="18" charset="0"/>
              </a:rPr>
              <a:t>      </a:t>
            </a:r>
            <a:r>
              <a:rPr lang="en-US" sz="1200" b="1" i="1" dirty="0" smtClean="0">
                <a:solidFill>
                  <a:srgbClr val="CC3300"/>
                </a:solidFill>
                <a:latin typeface="Cambria" pitchFamily="18" charset="0"/>
              </a:rPr>
              <a:t>If not, how do you know?!</a:t>
            </a:r>
            <a:endParaRPr lang="en-US" sz="1200" b="1" dirty="0">
              <a:solidFill>
                <a:srgbClr val="CC3300"/>
              </a:solidFill>
              <a:latin typeface="Cambria" pitchFamily="18" charset="0"/>
            </a:endParaRPr>
          </a:p>
        </p:txBody>
      </p:sp>
      <p:sp>
        <p:nvSpPr>
          <p:cNvPr id="52" name="Rectangle 51"/>
          <p:cNvSpPr/>
          <p:nvPr/>
        </p:nvSpPr>
        <p:spPr bwMode="auto">
          <a:xfrm flipH="1" flipV="1">
            <a:off x="472747" y="1744370"/>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53" name="Rectangle 52"/>
          <p:cNvSpPr/>
          <p:nvPr/>
        </p:nvSpPr>
        <p:spPr bwMode="auto">
          <a:xfrm flipH="1" flipV="1">
            <a:off x="1110850" y="1740042"/>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54" name="Rectangle 53"/>
          <p:cNvSpPr/>
          <p:nvPr/>
        </p:nvSpPr>
        <p:spPr bwMode="auto">
          <a:xfrm flipH="1" flipV="1">
            <a:off x="1738572" y="1740307"/>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51" name="Text Box 5"/>
          <p:cNvSpPr txBox="1">
            <a:spLocks noChangeArrowheads="1"/>
          </p:cNvSpPr>
          <p:nvPr>
            <p:custDataLst>
              <p:tags r:id="rId4"/>
            </p:custDataLst>
          </p:nvPr>
        </p:nvSpPr>
        <p:spPr bwMode="auto">
          <a:xfrm>
            <a:off x="134938" y="51816"/>
            <a:ext cx="1465262" cy="738664"/>
          </a:xfrm>
          <a:prstGeom prst="rect">
            <a:avLst/>
          </a:prstGeom>
          <a:no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200" i="1" dirty="0" smtClean="0">
                <a:solidFill>
                  <a:srgbClr val="000000"/>
                </a:solidFill>
                <a:latin typeface="Cambria" pitchFamily="18" charset="0"/>
              </a:rPr>
              <a:t>Quiz</a:t>
            </a:r>
            <a:endParaRPr lang="en-US" sz="4200" i="1" dirty="0">
              <a:solidFill>
                <a:srgbClr val="000000"/>
              </a:solidFill>
              <a:latin typeface="Cambria" pitchFamily="18" charset="0"/>
            </a:endParaRPr>
          </a:p>
        </p:txBody>
      </p:sp>
      <p:sp>
        <p:nvSpPr>
          <p:cNvPr id="57" name="Rectangle 56"/>
          <p:cNvSpPr/>
          <p:nvPr/>
        </p:nvSpPr>
        <p:spPr>
          <a:xfrm>
            <a:off x="1862569" y="236482"/>
            <a:ext cx="4879302" cy="369332"/>
          </a:xfrm>
          <a:prstGeom prst="rect">
            <a:avLst/>
          </a:prstGeom>
        </p:spPr>
        <p:txBody>
          <a:bodyPr wrap="square">
            <a:spAutoFit/>
          </a:bodyPr>
          <a:lstStyle/>
          <a:p>
            <a:pPr algn="l"/>
            <a:r>
              <a:rPr lang="en-US" sz="1800" dirty="0" smtClean="0">
                <a:solidFill>
                  <a:srgbClr val="000000"/>
                </a:solidFill>
                <a:latin typeface="Cambria" pitchFamily="18" charset="0"/>
                <a:ea typeface="MS PGothic" pitchFamily="34" charset="-128"/>
              </a:rPr>
              <a:t>Name(s) ___________________________________</a:t>
            </a:r>
            <a:endParaRPr lang="en-US" sz="1800" dirty="0">
              <a:solidFill>
                <a:srgbClr val="000000"/>
              </a:solidFill>
              <a:latin typeface="Times" charset="0"/>
              <a:ea typeface="MS PGothic" pitchFamily="34" charset="-128"/>
            </a:endParaRPr>
          </a:p>
        </p:txBody>
      </p:sp>
      <p:cxnSp>
        <p:nvCxnSpPr>
          <p:cNvPr id="3" name="Straight Arrow Connector 2"/>
          <p:cNvCxnSpPr/>
          <p:nvPr/>
        </p:nvCxnSpPr>
        <p:spPr bwMode="auto">
          <a:xfrm flipH="1">
            <a:off x="716032" y="1027176"/>
            <a:ext cx="165777" cy="636666"/>
          </a:xfrm>
          <a:prstGeom prst="straightConnector1">
            <a:avLst/>
          </a:prstGeom>
          <a:noFill/>
          <a:ln w="3175" cap="flat" cmpd="sng" algn="ctr">
            <a:solidFill>
              <a:schemeClr val="tx1"/>
            </a:solidFill>
            <a:prstDash val="solid"/>
            <a:round/>
            <a:headEnd type="none" w="med" len="med"/>
            <a:tailEnd type="arrow"/>
          </a:ln>
          <a:effectLst/>
        </p:spPr>
      </p:cxnSp>
      <p:cxnSp>
        <p:nvCxnSpPr>
          <p:cNvPr id="77" name="Straight Arrow Connector 76"/>
          <p:cNvCxnSpPr/>
          <p:nvPr/>
        </p:nvCxnSpPr>
        <p:spPr bwMode="auto">
          <a:xfrm>
            <a:off x="881809" y="1027176"/>
            <a:ext cx="165779" cy="636666"/>
          </a:xfrm>
          <a:prstGeom prst="straightConnector1">
            <a:avLst/>
          </a:prstGeom>
          <a:noFill/>
          <a:ln w="3175" cap="flat" cmpd="sng" algn="ctr">
            <a:solidFill>
              <a:schemeClr val="tx1"/>
            </a:solidFill>
            <a:prstDash val="solid"/>
            <a:round/>
            <a:headEnd type="none" w="med" len="med"/>
            <a:tailEnd type="arrow"/>
          </a:ln>
          <a:effectLst/>
        </p:spPr>
      </p:cxnSp>
      <p:cxnSp>
        <p:nvCxnSpPr>
          <p:cNvPr id="79" name="Straight Arrow Connector 78"/>
          <p:cNvCxnSpPr/>
          <p:nvPr/>
        </p:nvCxnSpPr>
        <p:spPr bwMode="auto">
          <a:xfrm>
            <a:off x="881809" y="1027176"/>
            <a:ext cx="775379" cy="636666"/>
          </a:xfrm>
          <a:prstGeom prst="straightConnector1">
            <a:avLst/>
          </a:prstGeom>
          <a:noFill/>
          <a:ln w="3175" cap="flat" cmpd="sng" algn="ctr">
            <a:solidFill>
              <a:schemeClr val="tx1"/>
            </a:solidFill>
            <a:prstDash val="solid"/>
            <a:round/>
            <a:headEnd type="none" w="med" len="med"/>
            <a:tailEnd type="arrow"/>
          </a:ln>
          <a:effectLst/>
        </p:spPr>
      </p:cxnSp>
      <p:sp>
        <p:nvSpPr>
          <p:cNvPr id="94" name="Rectangle 93"/>
          <p:cNvSpPr/>
          <p:nvPr/>
        </p:nvSpPr>
        <p:spPr bwMode="auto">
          <a:xfrm>
            <a:off x="5486400" y="1203890"/>
            <a:ext cx="3084512" cy="3835400"/>
          </a:xfrm>
          <a:prstGeom prst="rect">
            <a:avLst/>
          </a:prstGeom>
          <a:solidFill>
            <a:schemeClr val="bg1">
              <a:lumMod val="95000"/>
            </a:schemeClr>
          </a:solidFill>
          <a:ln w="19050" cap="flat" cmpd="sng" algn="ctr">
            <a:solidFill>
              <a:schemeClr val="bg1">
                <a:lumMod val="65000"/>
              </a:schemeClr>
            </a:solidFill>
            <a:prstDash val="solid"/>
            <a:round/>
            <a:headEnd type="none" w="med" len="med"/>
            <a:tailEnd type="none" w="med" len="med"/>
          </a:ln>
          <a:effectLst/>
        </p:spPr>
        <p:txBody>
          <a:bodyPr>
            <a:spAutoFit/>
          </a:bodyPr>
          <a:lstStyle/>
          <a:p>
            <a:pPr>
              <a:defRPr/>
            </a:pPr>
            <a:endParaRPr lang="en-US">
              <a:solidFill>
                <a:srgbClr val="000000"/>
              </a:solidFill>
              <a:latin typeface="Times" pitchFamily="1" charset="0"/>
              <a:ea typeface="ＭＳ Ｐゴシック" pitchFamily="1" charset="-128"/>
            </a:endParaRPr>
          </a:p>
        </p:txBody>
      </p:sp>
      <p:sp>
        <p:nvSpPr>
          <p:cNvPr id="95" name="Rounded Rectangle 83"/>
          <p:cNvSpPr>
            <a:spLocks noChangeArrowheads="1"/>
          </p:cNvSpPr>
          <p:nvPr/>
        </p:nvSpPr>
        <p:spPr bwMode="auto">
          <a:xfrm>
            <a:off x="5768975" y="416775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96" name="Rounded Rectangle 84"/>
          <p:cNvSpPr>
            <a:spLocks noChangeArrowheads="1"/>
          </p:cNvSpPr>
          <p:nvPr/>
        </p:nvSpPr>
        <p:spPr bwMode="auto">
          <a:xfrm>
            <a:off x="5768975" y="365340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97" name="Rounded Rectangle 82"/>
          <p:cNvSpPr>
            <a:spLocks noChangeArrowheads="1"/>
          </p:cNvSpPr>
          <p:nvPr/>
        </p:nvSpPr>
        <p:spPr bwMode="auto">
          <a:xfrm>
            <a:off x="5768975" y="310095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98" name="Rounded Rectangle 81"/>
          <p:cNvSpPr>
            <a:spLocks noChangeArrowheads="1"/>
          </p:cNvSpPr>
          <p:nvPr/>
        </p:nvSpPr>
        <p:spPr bwMode="auto">
          <a:xfrm>
            <a:off x="5768975" y="258660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99" name="Text Box 6"/>
          <p:cNvSpPr txBox="1">
            <a:spLocks noChangeArrowheads="1"/>
          </p:cNvSpPr>
          <p:nvPr>
            <p:custDataLst>
              <p:tags r:id="rId5"/>
            </p:custDataLst>
          </p:nvPr>
        </p:nvSpPr>
        <p:spPr bwMode="auto">
          <a:xfrm>
            <a:off x="6116637" y="1903977"/>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0000"/>
                </a:solidFill>
                <a:latin typeface="Courier New" pitchFamily="49" charset="0"/>
              </a:rPr>
              <a:t>y</a:t>
            </a:r>
          </a:p>
        </p:txBody>
      </p:sp>
      <p:sp>
        <p:nvSpPr>
          <p:cNvPr id="100" name="Text Box 7"/>
          <p:cNvSpPr txBox="1">
            <a:spLocks noChangeArrowheads="1"/>
          </p:cNvSpPr>
          <p:nvPr>
            <p:custDataLst>
              <p:tags r:id="rId6"/>
            </p:custDataLst>
          </p:nvPr>
        </p:nvSpPr>
        <p:spPr bwMode="auto">
          <a:xfrm>
            <a:off x="6500812" y="1903977"/>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0000"/>
                </a:solidFill>
                <a:latin typeface="Courier New" pitchFamily="49" charset="0"/>
              </a:rPr>
              <a:t>z</a:t>
            </a:r>
          </a:p>
        </p:txBody>
      </p:sp>
      <p:sp>
        <p:nvSpPr>
          <p:cNvPr id="101" name="Text Box 8"/>
          <p:cNvSpPr txBox="1">
            <a:spLocks noChangeArrowheads="1"/>
          </p:cNvSpPr>
          <p:nvPr>
            <p:custDataLst>
              <p:tags r:id="rId7"/>
            </p:custDataLst>
          </p:nvPr>
        </p:nvSpPr>
        <p:spPr bwMode="auto">
          <a:xfrm>
            <a:off x="6115050" y="229291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02" name="Text Box 9"/>
          <p:cNvSpPr txBox="1">
            <a:spLocks noChangeArrowheads="1"/>
          </p:cNvSpPr>
          <p:nvPr>
            <p:custDataLst>
              <p:tags r:id="rId8"/>
            </p:custDataLst>
          </p:nvPr>
        </p:nvSpPr>
        <p:spPr bwMode="auto">
          <a:xfrm>
            <a:off x="6499225" y="2280723"/>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000000"/>
                </a:solidFill>
                <a:latin typeface="Courier New" pitchFamily="49" charset="0"/>
              </a:rPr>
              <a:t>0</a:t>
            </a:r>
          </a:p>
        </p:txBody>
      </p:sp>
      <p:sp>
        <p:nvSpPr>
          <p:cNvPr id="103" name="Text Box 10"/>
          <p:cNvSpPr txBox="1">
            <a:spLocks noChangeArrowheads="1"/>
          </p:cNvSpPr>
          <p:nvPr>
            <p:custDataLst>
              <p:tags r:id="rId9"/>
            </p:custDataLst>
          </p:nvPr>
        </p:nvSpPr>
        <p:spPr bwMode="auto">
          <a:xfrm>
            <a:off x="6118225" y="256120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04" name="Text Box 11"/>
          <p:cNvSpPr txBox="1">
            <a:spLocks noChangeArrowheads="1"/>
          </p:cNvSpPr>
          <p:nvPr>
            <p:custDataLst>
              <p:tags r:id="rId10"/>
            </p:custDataLst>
          </p:nvPr>
        </p:nvSpPr>
        <p:spPr bwMode="auto">
          <a:xfrm>
            <a:off x="6502400" y="256120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05" name="Text Box 12"/>
          <p:cNvSpPr txBox="1">
            <a:spLocks noChangeArrowheads="1"/>
          </p:cNvSpPr>
          <p:nvPr>
            <p:custDataLst>
              <p:tags r:id="rId11"/>
            </p:custDataLst>
          </p:nvPr>
        </p:nvSpPr>
        <p:spPr bwMode="auto">
          <a:xfrm>
            <a:off x="6115050" y="282949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06" name="Text Box 13"/>
          <p:cNvSpPr txBox="1">
            <a:spLocks noChangeArrowheads="1"/>
          </p:cNvSpPr>
          <p:nvPr>
            <p:custDataLst>
              <p:tags r:id="rId12"/>
            </p:custDataLst>
          </p:nvPr>
        </p:nvSpPr>
        <p:spPr bwMode="auto">
          <a:xfrm>
            <a:off x="6499225" y="282949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07" name="Text Box 14"/>
          <p:cNvSpPr txBox="1">
            <a:spLocks noChangeArrowheads="1"/>
          </p:cNvSpPr>
          <p:nvPr>
            <p:custDataLst>
              <p:tags r:id="rId13"/>
            </p:custDataLst>
          </p:nvPr>
        </p:nvSpPr>
        <p:spPr bwMode="auto">
          <a:xfrm>
            <a:off x="6118225" y="309619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08" name="Text Box 15"/>
          <p:cNvSpPr txBox="1">
            <a:spLocks noChangeArrowheads="1"/>
          </p:cNvSpPr>
          <p:nvPr>
            <p:custDataLst>
              <p:tags r:id="rId14"/>
            </p:custDataLst>
          </p:nvPr>
        </p:nvSpPr>
        <p:spPr bwMode="auto">
          <a:xfrm>
            <a:off x="6502400" y="309619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09" name="Rectangle 39"/>
          <p:cNvSpPr>
            <a:spLocks noChangeArrowheads="1"/>
          </p:cNvSpPr>
          <p:nvPr>
            <p:custDataLst>
              <p:tags r:id="rId15"/>
            </p:custDataLst>
          </p:nvPr>
        </p:nvSpPr>
        <p:spPr bwMode="auto">
          <a:xfrm>
            <a:off x="5936866" y="1475232"/>
            <a:ext cx="8354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2000" dirty="0" smtClean="0">
                <a:solidFill>
                  <a:srgbClr val="000000"/>
                </a:solidFill>
                <a:latin typeface="Calibri" panose="020F0502020204030204" pitchFamily="34" charset="0"/>
                <a:ea typeface="MS PGothic" pitchFamily="34" charset="-128"/>
              </a:rPr>
              <a:t>inputs</a:t>
            </a:r>
            <a:endParaRPr lang="en-US" sz="1400" dirty="0">
              <a:solidFill>
                <a:srgbClr val="000000"/>
              </a:solidFill>
              <a:latin typeface="Calibri" panose="020F0502020204030204" pitchFamily="34" charset="0"/>
              <a:ea typeface="MS PGothic" pitchFamily="34" charset="-128"/>
            </a:endParaRPr>
          </a:p>
        </p:txBody>
      </p:sp>
      <p:sp>
        <p:nvSpPr>
          <p:cNvPr id="110" name="Line 40"/>
          <p:cNvSpPr>
            <a:spLocks noChangeShapeType="1"/>
          </p:cNvSpPr>
          <p:nvPr>
            <p:custDataLst>
              <p:tags r:id="rId16"/>
            </p:custDataLst>
          </p:nvPr>
        </p:nvSpPr>
        <p:spPr bwMode="auto">
          <a:xfrm>
            <a:off x="5910262" y="1907152"/>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solidFill>
                <a:srgbClr val="000000"/>
              </a:solidFill>
              <a:ea typeface="ＭＳ Ｐゴシック" pitchFamily="34" charset="-128"/>
            </a:endParaRPr>
          </a:p>
        </p:txBody>
      </p:sp>
      <p:sp>
        <p:nvSpPr>
          <p:cNvPr id="111" name="Text Box 8"/>
          <p:cNvSpPr txBox="1">
            <a:spLocks noChangeArrowheads="1"/>
          </p:cNvSpPr>
          <p:nvPr>
            <p:custDataLst>
              <p:tags r:id="rId17"/>
            </p:custDataLst>
          </p:nvPr>
        </p:nvSpPr>
        <p:spPr bwMode="auto">
          <a:xfrm>
            <a:off x="6115050" y="336447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12" name="Text Box 9"/>
          <p:cNvSpPr txBox="1">
            <a:spLocks noChangeArrowheads="1"/>
          </p:cNvSpPr>
          <p:nvPr>
            <p:custDataLst>
              <p:tags r:id="rId18"/>
            </p:custDataLst>
          </p:nvPr>
        </p:nvSpPr>
        <p:spPr bwMode="auto">
          <a:xfrm>
            <a:off x="6499225" y="336447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13" name="Text Box 10"/>
          <p:cNvSpPr txBox="1">
            <a:spLocks noChangeArrowheads="1"/>
          </p:cNvSpPr>
          <p:nvPr>
            <p:custDataLst>
              <p:tags r:id="rId19"/>
            </p:custDataLst>
          </p:nvPr>
        </p:nvSpPr>
        <p:spPr bwMode="auto">
          <a:xfrm>
            <a:off x="6118225" y="363276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14" name="Text Box 11"/>
          <p:cNvSpPr txBox="1">
            <a:spLocks noChangeArrowheads="1"/>
          </p:cNvSpPr>
          <p:nvPr>
            <p:custDataLst>
              <p:tags r:id="rId20"/>
            </p:custDataLst>
          </p:nvPr>
        </p:nvSpPr>
        <p:spPr bwMode="auto">
          <a:xfrm>
            <a:off x="6502400" y="363276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15" name="Text Box 12"/>
          <p:cNvSpPr txBox="1">
            <a:spLocks noChangeArrowheads="1"/>
          </p:cNvSpPr>
          <p:nvPr>
            <p:custDataLst>
              <p:tags r:id="rId21"/>
            </p:custDataLst>
          </p:nvPr>
        </p:nvSpPr>
        <p:spPr bwMode="auto">
          <a:xfrm>
            <a:off x="6115050" y="389946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16" name="Text Box 13"/>
          <p:cNvSpPr txBox="1">
            <a:spLocks noChangeArrowheads="1"/>
          </p:cNvSpPr>
          <p:nvPr>
            <p:custDataLst>
              <p:tags r:id="rId22"/>
            </p:custDataLst>
          </p:nvPr>
        </p:nvSpPr>
        <p:spPr bwMode="auto">
          <a:xfrm>
            <a:off x="6499225" y="389946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17" name="Text Box 14"/>
          <p:cNvSpPr txBox="1">
            <a:spLocks noChangeArrowheads="1"/>
          </p:cNvSpPr>
          <p:nvPr>
            <p:custDataLst>
              <p:tags r:id="rId23"/>
            </p:custDataLst>
          </p:nvPr>
        </p:nvSpPr>
        <p:spPr bwMode="auto">
          <a:xfrm>
            <a:off x="6118225" y="416775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18" name="Text Box 15"/>
          <p:cNvSpPr txBox="1">
            <a:spLocks noChangeArrowheads="1"/>
          </p:cNvSpPr>
          <p:nvPr>
            <p:custDataLst>
              <p:tags r:id="rId24"/>
            </p:custDataLst>
          </p:nvPr>
        </p:nvSpPr>
        <p:spPr bwMode="auto">
          <a:xfrm>
            <a:off x="6502400" y="416775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19" name="Text Box 6"/>
          <p:cNvSpPr txBox="1">
            <a:spLocks noChangeArrowheads="1"/>
          </p:cNvSpPr>
          <p:nvPr>
            <p:custDataLst>
              <p:tags r:id="rId25"/>
            </p:custDataLst>
          </p:nvPr>
        </p:nvSpPr>
        <p:spPr bwMode="auto">
          <a:xfrm>
            <a:off x="5694362" y="1903977"/>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0000"/>
                </a:solidFill>
                <a:latin typeface="Courier New" pitchFamily="49" charset="0"/>
              </a:rPr>
              <a:t>x</a:t>
            </a:r>
          </a:p>
        </p:txBody>
      </p:sp>
      <p:sp>
        <p:nvSpPr>
          <p:cNvPr id="120" name="Text Box 8"/>
          <p:cNvSpPr txBox="1">
            <a:spLocks noChangeArrowheads="1"/>
          </p:cNvSpPr>
          <p:nvPr>
            <p:custDataLst>
              <p:tags r:id="rId26"/>
            </p:custDataLst>
          </p:nvPr>
        </p:nvSpPr>
        <p:spPr bwMode="auto">
          <a:xfrm>
            <a:off x="5692775" y="229291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21" name="Text Box 10"/>
          <p:cNvSpPr txBox="1">
            <a:spLocks noChangeArrowheads="1"/>
          </p:cNvSpPr>
          <p:nvPr>
            <p:custDataLst>
              <p:tags r:id="rId27"/>
            </p:custDataLst>
          </p:nvPr>
        </p:nvSpPr>
        <p:spPr bwMode="auto">
          <a:xfrm>
            <a:off x="5695950" y="256120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22" name="Text Box 12"/>
          <p:cNvSpPr txBox="1">
            <a:spLocks noChangeArrowheads="1"/>
          </p:cNvSpPr>
          <p:nvPr>
            <p:custDataLst>
              <p:tags r:id="rId28"/>
            </p:custDataLst>
          </p:nvPr>
        </p:nvSpPr>
        <p:spPr bwMode="auto">
          <a:xfrm>
            <a:off x="5692775" y="282949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23" name="Text Box 14"/>
          <p:cNvSpPr txBox="1">
            <a:spLocks noChangeArrowheads="1"/>
          </p:cNvSpPr>
          <p:nvPr>
            <p:custDataLst>
              <p:tags r:id="rId29"/>
            </p:custDataLst>
          </p:nvPr>
        </p:nvSpPr>
        <p:spPr bwMode="auto">
          <a:xfrm>
            <a:off x="5695950" y="309619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24" name="Text Box 8"/>
          <p:cNvSpPr txBox="1">
            <a:spLocks noChangeArrowheads="1"/>
          </p:cNvSpPr>
          <p:nvPr>
            <p:custDataLst>
              <p:tags r:id="rId30"/>
            </p:custDataLst>
          </p:nvPr>
        </p:nvSpPr>
        <p:spPr bwMode="auto">
          <a:xfrm>
            <a:off x="5692775" y="336447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25" name="Text Box 10"/>
          <p:cNvSpPr txBox="1">
            <a:spLocks noChangeArrowheads="1"/>
          </p:cNvSpPr>
          <p:nvPr>
            <p:custDataLst>
              <p:tags r:id="rId31"/>
            </p:custDataLst>
          </p:nvPr>
        </p:nvSpPr>
        <p:spPr bwMode="auto">
          <a:xfrm>
            <a:off x="5695950" y="363276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26" name="Text Box 12"/>
          <p:cNvSpPr txBox="1">
            <a:spLocks noChangeArrowheads="1"/>
          </p:cNvSpPr>
          <p:nvPr>
            <p:custDataLst>
              <p:tags r:id="rId32"/>
            </p:custDataLst>
          </p:nvPr>
        </p:nvSpPr>
        <p:spPr bwMode="auto">
          <a:xfrm>
            <a:off x="5692775" y="389946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27" name="Text Box 14"/>
          <p:cNvSpPr txBox="1">
            <a:spLocks noChangeArrowheads="1"/>
          </p:cNvSpPr>
          <p:nvPr>
            <p:custDataLst>
              <p:tags r:id="rId33"/>
            </p:custDataLst>
          </p:nvPr>
        </p:nvSpPr>
        <p:spPr bwMode="auto">
          <a:xfrm>
            <a:off x="5695950" y="416775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28" name="Rectangle 41"/>
          <p:cNvSpPr>
            <a:spLocks noChangeArrowheads="1"/>
          </p:cNvSpPr>
          <p:nvPr>
            <p:custDataLst>
              <p:tags r:id="rId34"/>
            </p:custDataLst>
          </p:nvPr>
        </p:nvSpPr>
        <p:spPr bwMode="auto">
          <a:xfrm>
            <a:off x="7459662" y="164204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Cambria" pitchFamily="18" charset="0"/>
                <a:ea typeface="MS PGothic" pitchFamily="34" charset="-128"/>
              </a:rPr>
              <a:t>output</a:t>
            </a:r>
          </a:p>
        </p:txBody>
      </p:sp>
      <p:sp>
        <p:nvSpPr>
          <p:cNvPr id="129" name="Down Arrow 128"/>
          <p:cNvSpPr/>
          <p:nvPr/>
        </p:nvSpPr>
        <p:spPr bwMode="auto">
          <a:xfrm>
            <a:off x="7669212" y="1946840"/>
            <a:ext cx="304800" cy="268287"/>
          </a:xfrm>
          <a:prstGeom prst="downArrow">
            <a:avLst/>
          </a:prstGeom>
          <a:solidFill>
            <a:schemeClr val="bg1">
              <a:lumMod val="50000"/>
            </a:schemeClr>
          </a:solidFill>
          <a:ln w="19050" cap="flat" cmpd="sng" algn="ctr">
            <a:noFill/>
            <a:prstDash val="solid"/>
            <a:round/>
            <a:headEnd type="none" w="med" len="med"/>
            <a:tailEnd type="none" w="med" len="med"/>
          </a:ln>
          <a:effectLst/>
        </p:spPr>
        <p:txBody>
          <a:bodyPr>
            <a:spAutoFit/>
          </a:bodyPr>
          <a:lstStyle/>
          <a:p>
            <a:pPr>
              <a:defRPr/>
            </a:pPr>
            <a:endParaRPr lang="en-US">
              <a:solidFill>
                <a:srgbClr val="000000"/>
              </a:solidFill>
              <a:latin typeface="Times" pitchFamily="1" charset="0"/>
              <a:ea typeface="ＭＳ Ｐゴシック" pitchFamily="1" charset="-128"/>
            </a:endParaRPr>
          </a:p>
        </p:txBody>
      </p:sp>
      <p:sp>
        <p:nvSpPr>
          <p:cNvPr id="130" name="Down Arrow 129"/>
          <p:cNvSpPr/>
          <p:nvPr/>
        </p:nvSpPr>
        <p:spPr bwMode="auto">
          <a:xfrm>
            <a:off x="7855140" y="692703"/>
            <a:ext cx="298260" cy="422903"/>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square">
            <a:spAutoFit/>
          </a:bodyPr>
          <a:lstStyle/>
          <a:p>
            <a:pPr>
              <a:defRPr/>
            </a:pPr>
            <a:endParaRPr lang="en-US">
              <a:solidFill>
                <a:srgbClr val="000000"/>
              </a:solidFill>
              <a:latin typeface="Times" pitchFamily="1" charset="0"/>
              <a:ea typeface="ＭＳ Ｐゴシック" pitchFamily="1" charset="-128"/>
            </a:endParaRPr>
          </a:p>
        </p:txBody>
      </p:sp>
      <p:sp>
        <p:nvSpPr>
          <p:cNvPr id="132" name="Rectangle 131"/>
          <p:cNvSpPr/>
          <p:nvPr/>
        </p:nvSpPr>
        <p:spPr>
          <a:xfrm>
            <a:off x="7493406" y="4780002"/>
            <a:ext cx="1181202" cy="553998"/>
          </a:xfrm>
          <a:prstGeom prst="rect">
            <a:avLst/>
          </a:prstGeom>
          <a:solidFill>
            <a:schemeClr val="bg1"/>
          </a:solidFill>
          <a:ln>
            <a:solidFill>
              <a:schemeClr val="bg1">
                <a:lumMod val="65000"/>
              </a:schemeClr>
            </a:solidFill>
          </a:ln>
        </p:spPr>
        <p:txBody>
          <a:bodyPr wrap="square">
            <a:spAutoFit/>
          </a:bodyPr>
          <a:lstStyle/>
          <a:p>
            <a:r>
              <a:rPr lang="en-US" sz="1500" dirty="0" smtClean="0">
                <a:solidFill>
                  <a:srgbClr val="000000"/>
                </a:solidFill>
                <a:latin typeface="Cambria" pitchFamily="18" charset="0"/>
                <a:ea typeface="MS PGothic" pitchFamily="34" charset="-128"/>
              </a:rPr>
              <a:t>Each output is 0 or 1</a:t>
            </a:r>
            <a:endParaRPr lang="en-US" dirty="0">
              <a:solidFill>
                <a:srgbClr val="000000"/>
              </a:solidFill>
              <a:latin typeface="Times" charset="0"/>
              <a:ea typeface="MS PGothic" pitchFamily="34" charset="-128"/>
            </a:endParaRPr>
          </a:p>
        </p:txBody>
      </p:sp>
      <p:cxnSp>
        <p:nvCxnSpPr>
          <p:cNvPr id="133" name="Straight Arrow Connector 132"/>
          <p:cNvCxnSpPr/>
          <p:nvPr/>
        </p:nvCxnSpPr>
        <p:spPr bwMode="auto">
          <a:xfrm flipH="1" flipV="1">
            <a:off x="7795417" y="4493698"/>
            <a:ext cx="1" cy="274112"/>
          </a:xfrm>
          <a:prstGeom prst="straightConnector1">
            <a:avLst/>
          </a:prstGeom>
          <a:noFill/>
          <a:ln w="3175" cap="flat" cmpd="sng" algn="ctr">
            <a:solidFill>
              <a:schemeClr val="tx1"/>
            </a:solidFill>
            <a:prstDash val="solid"/>
            <a:round/>
            <a:headEnd type="none" w="med" len="med"/>
            <a:tailEnd type="arrow"/>
          </a:ln>
          <a:effectLst/>
        </p:spPr>
      </p:cxnSp>
      <p:sp>
        <p:nvSpPr>
          <p:cNvPr id="134" name="Text Box 5"/>
          <p:cNvSpPr txBox="1">
            <a:spLocks noChangeArrowheads="1"/>
          </p:cNvSpPr>
          <p:nvPr>
            <p:custDataLst>
              <p:tags r:id="rId35"/>
            </p:custDataLst>
          </p:nvPr>
        </p:nvSpPr>
        <p:spPr bwMode="auto">
          <a:xfrm>
            <a:off x="457201" y="5486400"/>
            <a:ext cx="80684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solidFill>
                  <a:srgbClr val="000000"/>
                </a:solidFill>
                <a:latin typeface="Cambria" pitchFamily="18" charset="0"/>
              </a:rPr>
              <a:t>(1) </a:t>
            </a:r>
            <a:r>
              <a:rPr lang="en-US" sz="1600" dirty="0">
                <a:solidFill>
                  <a:srgbClr val="000000"/>
                </a:solidFill>
                <a:latin typeface="Cambria" pitchFamily="18" charset="0"/>
              </a:rPr>
              <a:t>This circuit uses </a:t>
            </a:r>
            <a:r>
              <a:rPr lang="en-US" sz="1600" dirty="0" smtClean="0">
                <a:solidFill>
                  <a:srgbClr val="000000"/>
                </a:solidFill>
                <a:latin typeface="Cambria" pitchFamily="18" charset="0"/>
              </a:rPr>
              <a:t>8 </a:t>
            </a:r>
            <a:r>
              <a:rPr lang="en-US" sz="1600" dirty="0">
                <a:solidFill>
                  <a:srgbClr val="000000"/>
                </a:solidFill>
                <a:latin typeface="Cambria" pitchFamily="18" charset="0"/>
              </a:rPr>
              <a:t>logic gates – </a:t>
            </a:r>
            <a:r>
              <a:rPr lang="en-US" sz="1600" i="1" dirty="0" smtClean="0">
                <a:solidFill>
                  <a:srgbClr val="000000"/>
                </a:solidFill>
                <a:latin typeface="Cambria" pitchFamily="18" charset="0"/>
              </a:rPr>
              <a:t>how many of each?    </a:t>
            </a:r>
            <a:r>
              <a:rPr lang="en-US" sz="1600" b="1" dirty="0" smtClean="0">
                <a:solidFill>
                  <a:srgbClr val="000000"/>
                </a:solidFill>
                <a:latin typeface="Calibri" panose="020F0502020204030204" pitchFamily="34" charset="0"/>
              </a:rPr>
              <a:t>AND ___       OR ___       NOT ___ </a:t>
            </a:r>
            <a:endParaRPr lang="en-US" sz="1600" b="1" dirty="0">
              <a:solidFill>
                <a:srgbClr val="000000"/>
              </a:solidFill>
              <a:latin typeface="Calibri" panose="020F0502020204030204" pitchFamily="34" charset="0"/>
            </a:endParaRPr>
          </a:p>
        </p:txBody>
      </p:sp>
      <p:sp>
        <p:nvSpPr>
          <p:cNvPr id="135" name="Text Box 9"/>
          <p:cNvSpPr txBox="1">
            <a:spLocks noChangeArrowheads="1"/>
          </p:cNvSpPr>
          <p:nvPr>
            <p:custDataLst>
              <p:tags r:id="rId36"/>
            </p:custDataLst>
          </p:nvPr>
        </p:nvSpPr>
        <p:spPr bwMode="auto">
          <a:xfrm>
            <a:off x="7521066" y="415607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38" name="Text Box 5"/>
          <p:cNvSpPr txBox="1">
            <a:spLocks noChangeArrowheads="1"/>
          </p:cNvSpPr>
          <p:nvPr>
            <p:custDataLst>
              <p:tags r:id="rId37"/>
            </p:custDataLst>
          </p:nvPr>
        </p:nvSpPr>
        <p:spPr bwMode="auto">
          <a:xfrm>
            <a:off x="457201" y="5805349"/>
            <a:ext cx="79986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solidFill>
                  <a:srgbClr val="000000"/>
                </a:solidFill>
                <a:latin typeface="Cambria" pitchFamily="18" charset="0"/>
              </a:rPr>
              <a:t>(2) Follow the inputs of  </a:t>
            </a:r>
            <a:r>
              <a:rPr lang="en-US" sz="1600" dirty="0" smtClean="0">
                <a:solidFill>
                  <a:srgbClr val="000000"/>
                </a:solidFill>
                <a:latin typeface="Calibri" panose="020F0502020204030204" pitchFamily="34" charset="0"/>
              </a:rPr>
              <a:t>x=1</a:t>
            </a:r>
            <a:r>
              <a:rPr lang="en-US" sz="1600" dirty="0" smtClean="0">
                <a:solidFill>
                  <a:srgbClr val="000000"/>
                </a:solidFill>
                <a:latin typeface="Cambria" pitchFamily="18" charset="0"/>
              </a:rPr>
              <a:t>, </a:t>
            </a:r>
            <a:r>
              <a:rPr lang="en-US" sz="1600" dirty="0" smtClean="0">
                <a:solidFill>
                  <a:srgbClr val="000000"/>
                </a:solidFill>
                <a:latin typeface="Calibri" panose="020F0502020204030204" pitchFamily="34" charset="0"/>
              </a:rPr>
              <a:t>y=1</a:t>
            </a:r>
            <a:r>
              <a:rPr lang="en-US" sz="1600" dirty="0" smtClean="0">
                <a:solidFill>
                  <a:srgbClr val="000000"/>
                </a:solidFill>
                <a:latin typeface="Cambria" pitchFamily="18" charset="0"/>
              </a:rPr>
              <a:t>, </a:t>
            </a:r>
            <a:r>
              <a:rPr lang="en-US" sz="1600" dirty="0" smtClean="0">
                <a:solidFill>
                  <a:srgbClr val="000000"/>
                </a:solidFill>
                <a:latin typeface="Calibri" panose="020F0502020204030204" pitchFamily="34" charset="0"/>
              </a:rPr>
              <a:t>z=1</a:t>
            </a:r>
            <a:r>
              <a:rPr lang="en-US" sz="1600" dirty="0" smtClean="0">
                <a:solidFill>
                  <a:srgbClr val="000000"/>
                </a:solidFill>
                <a:latin typeface="Cambria" pitchFamily="18" charset="0"/>
              </a:rPr>
              <a:t> and see why the overall output is </a:t>
            </a:r>
            <a:r>
              <a:rPr lang="en-US" sz="1600" dirty="0" smtClean="0">
                <a:solidFill>
                  <a:srgbClr val="000000"/>
                </a:solidFill>
                <a:latin typeface="Calibri" panose="020F0502020204030204" pitchFamily="34" charset="0"/>
              </a:rPr>
              <a:t>1</a:t>
            </a:r>
            <a:r>
              <a:rPr lang="en-US" sz="1600" dirty="0" smtClean="0">
                <a:solidFill>
                  <a:srgbClr val="000000"/>
                </a:solidFill>
                <a:latin typeface="Cambria" pitchFamily="18" charset="0"/>
              </a:rPr>
              <a:t> ...  </a:t>
            </a:r>
            <a:r>
              <a:rPr lang="en-US" sz="1100" dirty="0" smtClean="0">
                <a:solidFill>
                  <a:srgbClr val="000000"/>
                </a:solidFill>
                <a:latin typeface="Cambria" pitchFamily="18" charset="0"/>
              </a:rPr>
              <a:t>(already labeled)</a:t>
            </a:r>
            <a:endParaRPr lang="en-US" sz="1100" dirty="0">
              <a:solidFill>
                <a:srgbClr val="000000"/>
              </a:solidFill>
              <a:latin typeface="Cambria" pitchFamily="18" charset="0"/>
            </a:endParaRPr>
          </a:p>
        </p:txBody>
      </p:sp>
      <p:sp>
        <p:nvSpPr>
          <p:cNvPr id="139" name="Rectangle 41"/>
          <p:cNvSpPr>
            <a:spLocks noChangeArrowheads="1"/>
          </p:cNvSpPr>
          <p:nvPr>
            <p:custDataLst>
              <p:tags r:id="rId38"/>
            </p:custDataLst>
          </p:nvPr>
        </p:nvSpPr>
        <p:spPr bwMode="auto">
          <a:xfrm>
            <a:off x="7472145" y="1457015"/>
            <a:ext cx="6725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smtClean="0">
                <a:solidFill>
                  <a:srgbClr val="000000"/>
                </a:solidFill>
                <a:latin typeface="Cambria" pitchFamily="18" charset="0"/>
                <a:ea typeface="MS PGothic" pitchFamily="34" charset="-128"/>
              </a:rPr>
              <a:t>circuit</a:t>
            </a:r>
            <a:endParaRPr lang="en-US" sz="1400" dirty="0">
              <a:solidFill>
                <a:srgbClr val="000000"/>
              </a:solidFill>
              <a:latin typeface="Cambria" pitchFamily="18" charset="0"/>
              <a:ea typeface="MS PGothic" pitchFamily="34" charset="-128"/>
            </a:endParaRPr>
          </a:p>
        </p:txBody>
      </p:sp>
      <p:sp>
        <p:nvSpPr>
          <p:cNvPr id="12" name="Rectangle 11"/>
          <p:cNvSpPr/>
          <p:nvPr/>
        </p:nvSpPr>
        <p:spPr>
          <a:xfrm>
            <a:off x="206834" y="847344"/>
            <a:ext cx="6888232" cy="323165"/>
          </a:xfrm>
          <a:prstGeom prst="rect">
            <a:avLst/>
          </a:prstGeom>
          <a:solidFill>
            <a:schemeClr val="bg1"/>
          </a:solidFill>
        </p:spPr>
        <p:txBody>
          <a:bodyPr wrap="none">
            <a:spAutoFit/>
          </a:bodyPr>
          <a:lstStyle/>
          <a:p>
            <a:r>
              <a:rPr lang="en-US" sz="1500" dirty="0" smtClean="0">
                <a:solidFill>
                  <a:srgbClr val="000000"/>
                </a:solidFill>
                <a:latin typeface="Cambria" pitchFamily="18" charset="0"/>
                <a:ea typeface="MS PGothic" pitchFamily="34" charset="-128"/>
              </a:rPr>
              <a:t>Each input </a:t>
            </a:r>
            <a:r>
              <a:rPr lang="en-US" sz="1500" dirty="0" smtClean="0">
                <a:solidFill>
                  <a:srgbClr val="000000"/>
                </a:solidFill>
                <a:latin typeface="Calibri" panose="020F0502020204030204" pitchFamily="34" charset="0"/>
                <a:ea typeface="MS PGothic" pitchFamily="34" charset="-128"/>
              </a:rPr>
              <a:t>x</a:t>
            </a:r>
            <a:r>
              <a:rPr lang="en-US" sz="1500" dirty="0" smtClean="0">
                <a:solidFill>
                  <a:srgbClr val="000000"/>
                </a:solidFill>
                <a:latin typeface="Cambria" pitchFamily="18" charset="0"/>
                <a:ea typeface="MS PGothic" pitchFamily="34" charset="-128"/>
              </a:rPr>
              <a:t>, </a:t>
            </a:r>
            <a:r>
              <a:rPr lang="en-US" sz="1500" dirty="0" smtClean="0">
                <a:solidFill>
                  <a:srgbClr val="000000"/>
                </a:solidFill>
                <a:latin typeface="Calibri" panose="020F0502020204030204" pitchFamily="34" charset="0"/>
                <a:ea typeface="MS PGothic" pitchFamily="34" charset="-128"/>
              </a:rPr>
              <a:t>y</a:t>
            </a:r>
            <a:r>
              <a:rPr lang="en-US" sz="1500" dirty="0" smtClean="0">
                <a:solidFill>
                  <a:srgbClr val="000000"/>
                </a:solidFill>
                <a:latin typeface="Cambria" pitchFamily="18" charset="0"/>
                <a:ea typeface="MS PGothic" pitchFamily="34" charset="-128"/>
              </a:rPr>
              <a:t>, and </a:t>
            </a:r>
            <a:r>
              <a:rPr lang="en-US" sz="1500" dirty="0" smtClean="0">
                <a:solidFill>
                  <a:srgbClr val="000000"/>
                </a:solidFill>
                <a:latin typeface="Calibri" panose="020F0502020204030204" pitchFamily="34" charset="0"/>
                <a:ea typeface="MS PGothic" pitchFamily="34" charset="-128"/>
              </a:rPr>
              <a:t>z</a:t>
            </a:r>
            <a:r>
              <a:rPr lang="en-US" sz="1500" dirty="0" smtClean="0">
                <a:solidFill>
                  <a:srgbClr val="000000"/>
                </a:solidFill>
                <a:latin typeface="Cambria" pitchFamily="18" charset="0"/>
                <a:ea typeface="MS PGothic" pitchFamily="34" charset="-128"/>
              </a:rPr>
              <a:t> can </a:t>
            </a:r>
            <a:r>
              <a:rPr lang="en-US" sz="1500" b="1" i="1" dirty="0" smtClean="0">
                <a:solidFill>
                  <a:srgbClr val="000000"/>
                </a:solidFill>
                <a:latin typeface="Cambria" pitchFamily="18" charset="0"/>
                <a:ea typeface="MS PGothic" pitchFamily="34" charset="-128"/>
              </a:rPr>
              <a:t>independently </a:t>
            </a:r>
            <a:r>
              <a:rPr lang="en-US" sz="1500" dirty="0" smtClean="0">
                <a:solidFill>
                  <a:srgbClr val="000000"/>
                </a:solidFill>
                <a:latin typeface="Cambria" pitchFamily="18" charset="0"/>
                <a:ea typeface="MS PGothic" pitchFamily="34" charset="-128"/>
              </a:rPr>
              <a:t>be 0 or 1, for  </a:t>
            </a:r>
            <a:r>
              <a:rPr lang="en-US" sz="1500" i="1" dirty="0" smtClean="0">
                <a:solidFill>
                  <a:srgbClr val="000000"/>
                </a:solidFill>
                <a:latin typeface="Cambria" pitchFamily="18" charset="0"/>
                <a:ea typeface="MS PGothic" pitchFamily="34" charset="-128"/>
              </a:rPr>
              <a:t>eight</a:t>
            </a:r>
            <a:r>
              <a:rPr lang="en-US" sz="1500" dirty="0" smtClean="0">
                <a:solidFill>
                  <a:srgbClr val="000000"/>
                </a:solidFill>
                <a:latin typeface="Cambria" pitchFamily="18" charset="0"/>
                <a:ea typeface="MS PGothic" pitchFamily="34" charset="-128"/>
              </a:rPr>
              <a:t>  total possible inputs: </a:t>
            </a:r>
            <a:endParaRPr lang="en-US" dirty="0">
              <a:solidFill>
                <a:srgbClr val="000000"/>
              </a:solidFill>
              <a:latin typeface="Times" charset="0"/>
              <a:ea typeface="MS PGothic" pitchFamily="34" charset="-128"/>
            </a:endParaRPr>
          </a:p>
        </p:txBody>
      </p:sp>
    </p:spTree>
    <p:extLst>
      <p:ext uri="{BB962C8B-B14F-4D97-AF65-F5344CB8AC3E}">
        <p14:creationId xmlns:p14="http://schemas.microsoft.com/office/powerpoint/2010/main" val="11916777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218749" y="1408176"/>
            <a:ext cx="4581851" cy="4044668"/>
          </a:xfrm>
          <a:prstGeom prst="rect">
            <a:avLst/>
          </a:prstGeom>
        </p:spPr>
      </p:pic>
      <p:sp>
        <p:nvSpPr>
          <p:cNvPr id="52263" name="Text Box 5"/>
          <p:cNvSpPr txBox="1">
            <a:spLocks noChangeArrowheads="1"/>
          </p:cNvSpPr>
          <p:nvPr>
            <p:custDataLst>
              <p:tags r:id="rId1"/>
            </p:custDataLst>
          </p:nvPr>
        </p:nvSpPr>
        <p:spPr bwMode="auto">
          <a:xfrm>
            <a:off x="6235700" y="144149"/>
            <a:ext cx="267255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dirty="0">
                <a:solidFill>
                  <a:srgbClr val="000000"/>
                </a:solidFill>
                <a:latin typeface="Cambria" pitchFamily="18" charset="0"/>
              </a:rPr>
              <a:t>Fill in the function values </a:t>
            </a:r>
            <a:r>
              <a:rPr lang="en-US" sz="1500" dirty="0" smtClean="0">
                <a:solidFill>
                  <a:srgbClr val="000000"/>
                </a:solidFill>
                <a:latin typeface="Cambria" pitchFamily="18" charset="0"/>
              </a:rPr>
              <a:t>for </a:t>
            </a:r>
            <a:r>
              <a:rPr lang="en-US" sz="1500" dirty="0">
                <a:solidFill>
                  <a:srgbClr val="000000"/>
                </a:solidFill>
                <a:latin typeface="Cambria" pitchFamily="18" charset="0"/>
              </a:rPr>
              <a:t>this </a:t>
            </a:r>
            <a:r>
              <a:rPr lang="en-US" sz="1500" dirty="0" smtClean="0">
                <a:solidFill>
                  <a:srgbClr val="000000"/>
                </a:solidFill>
                <a:latin typeface="Cambria" pitchFamily="18" charset="0"/>
              </a:rPr>
              <a:t>circuit (the truth </a:t>
            </a:r>
            <a:r>
              <a:rPr lang="en-US" sz="1500" dirty="0">
                <a:solidFill>
                  <a:srgbClr val="000000"/>
                </a:solidFill>
                <a:latin typeface="Cambria" pitchFamily="18" charset="0"/>
              </a:rPr>
              <a:t>table) </a:t>
            </a:r>
          </a:p>
        </p:txBody>
      </p:sp>
      <p:sp>
        <p:nvSpPr>
          <p:cNvPr id="52266" name="Rectangle 1"/>
          <p:cNvSpPr>
            <a:spLocks noChangeArrowheads="1"/>
          </p:cNvSpPr>
          <p:nvPr/>
        </p:nvSpPr>
        <p:spPr bwMode="auto">
          <a:xfrm>
            <a:off x="2815723" y="2210463"/>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A</a:t>
            </a:r>
            <a:endParaRPr lang="en-US">
              <a:solidFill>
                <a:srgbClr val="000000"/>
              </a:solidFill>
              <a:latin typeface="Times" charset="0"/>
              <a:ea typeface="MS PGothic" pitchFamily="34" charset="-128"/>
            </a:endParaRPr>
          </a:p>
        </p:txBody>
      </p:sp>
      <p:sp>
        <p:nvSpPr>
          <p:cNvPr id="52267" name="Rectangle 80"/>
          <p:cNvSpPr>
            <a:spLocks noChangeArrowheads="1"/>
          </p:cNvSpPr>
          <p:nvPr/>
        </p:nvSpPr>
        <p:spPr bwMode="auto">
          <a:xfrm>
            <a:off x="2817311" y="2984104"/>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B</a:t>
            </a:r>
            <a:endParaRPr lang="en-US">
              <a:solidFill>
                <a:srgbClr val="000000"/>
              </a:solidFill>
              <a:latin typeface="Times" charset="0"/>
              <a:ea typeface="MS PGothic" pitchFamily="34" charset="-128"/>
            </a:endParaRPr>
          </a:p>
        </p:txBody>
      </p:sp>
      <p:sp>
        <p:nvSpPr>
          <p:cNvPr id="52268" name="Rectangle 85"/>
          <p:cNvSpPr>
            <a:spLocks noChangeArrowheads="1"/>
          </p:cNvSpPr>
          <p:nvPr/>
        </p:nvSpPr>
        <p:spPr bwMode="auto">
          <a:xfrm>
            <a:off x="2814136" y="3723350"/>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000000"/>
                </a:solidFill>
                <a:latin typeface="Calibri" pitchFamily="34" charset="0"/>
                <a:ea typeface="MS PGothic" pitchFamily="34" charset="-128"/>
              </a:rPr>
              <a:t>C</a:t>
            </a:r>
            <a:endParaRPr lang="en-US" dirty="0">
              <a:solidFill>
                <a:srgbClr val="000000"/>
              </a:solidFill>
              <a:latin typeface="Times" charset="0"/>
              <a:ea typeface="MS PGothic" pitchFamily="34" charset="-128"/>
            </a:endParaRPr>
          </a:p>
        </p:txBody>
      </p:sp>
      <p:sp>
        <p:nvSpPr>
          <p:cNvPr id="52269" name="Rectangle 86"/>
          <p:cNvSpPr>
            <a:spLocks noChangeArrowheads="1"/>
          </p:cNvSpPr>
          <p:nvPr/>
        </p:nvSpPr>
        <p:spPr bwMode="auto">
          <a:xfrm>
            <a:off x="2822426" y="4448836"/>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D</a:t>
            </a:r>
            <a:endParaRPr lang="en-US">
              <a:solidFill>
                <a:srgbClr val="000000"/>
              </a:solidFill>
              <a:latin typeface="Times" charset="0"/>
              <a:ea typeface="MS PGothic" pitchFamily="34" charset="-128"/>
            </a:endParaRPr>
          </a:p>
        </p:txBody>
      </p:sp>
      <p:sp>
        <p:nvSpPr>
          <p:cNvPr id="52" name="Rectangle 51"/>
          <p:cNvSpPr/>
          <p:nvPr/>
        </p:nvSpPr>
        <p:spPr bwMode="auto">
          <a:xfrm flipH="1" flipV="1">
            <a:off x="472747" y="1744370"/>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53" name="Rectangle 52"/>
          <p:cNvSpPr/>
          <p:nvPr/>
        </p:nvSpPr>
        <p:spPr bwMode="auto">
          <a:xfrm flipH="1" flipV="1">
            <a:off x="1110850" y="1740042"/>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54" name="Rectangle 53"/>
          <p:cNvSpPr/>
          <p:nvPr/>
        </p:nvSpPr>
        <p:spPr bwMode="auto">
          <a:xfrm flipH="1" flipV="1">
            <a:off x="1738572" y="1740307"/>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51" name="Text Box 5"/>
          <p:cNvSpPr txBox="1">
            <a:spLocks noChangeArrowheads="1"/>
          </p:cNvSpPr>
          <p:nvPr>
            <p:custDataLst>
              <p:tags r:id="rId2"/>
            </p:custDataLst>
          </p:nvPr>
        </p:nvSpPr>
        <p:spPr bwMode="auto">
          <a:xfrm>
            <a:off x="134938" y="51816"/>
            <a:ext cx="1465262" cy="738664"/>
          </a:xfrm>
          <a:prstGeom prst="rect">
            <a:avLst/>
          </a:prstGeom>
          <a:no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200" i="1" dirty="0" smtClean="0">
                <a:solidFill>
                  <a:srgbClr val="000000"/>
                </a:solidFill>
                <a:latin typeface="Cambria" pitchFamily="18" charset="0"/>
              </a:rPr>
              <a:t>Quiz</a:t>
            </a:r>
            <a:endParaRPr lang="en-US" sz="4200" i="1" dirty="0">
              <a:solidFill>
                <a:srgbClr val="000000"/>
              </a:solidFill>
              <a:latin typeface="Cambria" pitchFamily="18" charset="0"/>
            </a:endParaRPr>
          </a:p>
        </p:txBody>
      </p:sp>
      <p:cxnSp>
        <p:nvCxnSpPr>
          <p:cNvPr id="3" name="Straight Arrow Connector 2"/>
          <p:cNvCxnSpPr/>
          <p:nvPr/>
        </p:nvCxnSpPr>
        <p:spPr bwMode="auto">
          <a:xfrm flipH="1">
            <a:off x="716032" y="1027176"/>
            <a:ext cx="165777" cy="636666"/>
          </a:xfrm>
          <a:prstGeom prst="straightConnector1">
            <a:avLst/>
          </a:prstGeom>
          <a:noFill/>
          <a:ln w="3175" cap="flat" cmpd="sng" algn="ctr">
            <a:solidFill>
              <a:schemeClr val="tx1"/>
            </a:solidFill>
            <a:prstDash val="solid"/>
            <a:round/>
            <a:headEnd type="none" w="med" len="med"/>
            <a:tailEnd type="arrow"/>
          </a:ln>
          <a:effectLst/>
        </p:spPr>
      </p:cxnSp>
      <p:cxnSp>
        <p:nvCxnSpPr>
          <p:cNvPr id="77" name="Straight Arrow Connector 76"/>
          <p:cNvCxnSpPr/>
          <p:nvPr/>
        </p:nvCxnSpPr>
        <p:spPr bwMode="auto">
          <a:xfrm>
            <a:off x="881809" y="1027176"/>
            <a:ext cx="165779" cy="636666"/>
          </a:xfrm>
          <a:prstGeom prst="straightConnector1">
            <a:avLst/>
          </a:prstGeom>
          <a:noFill/>
          <a:ln w="3175" cap="flat" cmpd="sng" algn="ctr">
            <a:solidFill>
              <a:schemeClr val="tx1"/>
            </a:solidFill>
            <a:prstDash val="solid"/>
            <a:round/>
            <a:headEnd type="none" w="med" len="med"/>
            <a:tailEnd type="arrow"/>
          </a:ln>
          <a:effectLst/>
        </p:spPr>
      </p:cxnSp>
      <p:cxnSp>
        <p:nvCxnSpPr>
          <p:cNvPr id="79" name="Straight Arrow Connector 78"/>
          <p:cNvCxnSpPr/>
          <p:nvPr/>
        </p:nvCxnSpPr>
        <p:spPr bwMode="auto">
          <a:xfrm>
            <a:off x="881809" y="1027176"/>
            <a:ext cx="775379" cy="636666"/>
          </a:xfrm>
          <a:prstGeom prst="straightConnector1">
            <a:avLst/>
          </a:prstGeom>
          <a:noFill/>
          <a:ln w="3175" cap="flat" cmpd="sng" algn="ctr">
            <a:solidFill>
              <a:schemeClr val="tx1"/>
            </a:solidFill>
            <a:prstDash val="solid"/>
            <a:round/>
            <a:headEnd type="none" w="med" len="med"/>
            <a:tailEnd type="arrow"/>
          </a:ln>
          <a:effectLst/>
        </p:spPr>
      </p:cxnSp>
      <p:sp>
        <p:nvSpPr>
          <p:cNvPr id="94" name="Rectangle 93"/>
          <p:cNvSpPr/>
          <p:nvPr/>
        </p:nvSpPr>
        <p:spPr bwMode="auto">
          <a:xfrm>
            <a:off x="5486400" y="1203890"/>
            <a:ext cx="3084512" cy="3835400"/>
          </a:xfrm>
          <a:prstGeom prst="rect">
            <a:avLst/>
          </a:prstGeom>
          <a:solidFill>
            <a:schemeClr val="bg1">
              <a:lumMod val="95000"/>
            </a:schemeClr>
          </a:solidFill>
          <a:ln w="19050" cap="flat" cmpd="sng" algn="ctr">
            <a:solidFill>
              <a:schemeClr val="bg1">
                <a:lumMod val="65000"/>
              </a:schemeClr>
            </a:solidFill>
            <a:prstDash val="solid"/>
            <a:round/>
            <a:headEnd type="none" w="med" len="med"/>
            <a:tailEnd type="none" w="med" len="med"/>
          </a:ln>
          <a:effectLst/>
        </p:spPr>
        <p:txBody>
          <a:bodyPr>
            <a:spAutoFit/>
          </a:bodyPr>
          <a:lstStyle/>
          <a:p>
            <a:pPr>
              <a:defRPr/>
            </a:pPr>
            <a:endParaRPr lang="en-US">
              <a:solidFill>
                <a:srgbClr val="000000"/>
              </a:solidFill>
              <a:latin typeface="Times" pitchFamily="1" charset="0"/>
              <a:ea typeface="ＭＳ Ｐゴシック" pitchFamily="1" charset="-128"/>
            </a:endParaRPr>
          </a:p>
        </p:txBody>
      </p:sp>
      <p:sp>
        <p:nvSpPr>
          <p:cNvPr id="95" name="Rounded Rectangle 83"/>
          <p:cNvSpPr>
            <a:spLocks noChangeArrowheads="1"/>
          </p:cNvSpPr>
          <p:nvPr/>
        </p:nvSpPr>
        <p:spPr bwMode="auto">
          <a:xfrm>
            <a:off x="5768975" y="416775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96" name="Rounded Rectangle 84"/>
          <p:cNvSpPr>
            <a:spLocks noChangeArrowheads="1"/>
          </p:cNvSpPr>
          <p:nvPr/>
        </p:nvSpPr>
        <p:spPr bwMode="auto">
          <a:xfrm>
            <a:off x="5768975" y="365340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97" name="Rounded Rectangle 82"/>
          <p:cNvSpPr>
            <a:spLocks noChangeArrowheads="1"/>
          </p:cNvSpPr>
          <p:nvPr/>
        </p:nvSpPr>
        <p:spPr bwMode="auto">
          <a:xfrm>
            <a:off x="5768975" y="310095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98" name="Rounded Rectangle 81"/>
          <p:cNvSpPr>
            <a:spLocks noChangeArrowheads="1"/>
          </p:cNvSpPr>
          <p:nvPr/>
        </p:nvSpPr>
        <p:spPr bwMode="auto">
          <a:xfrm>
            <a:off x="5768975" y="258660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99" name="Text Box 6"/>
          <p:cNvSpPr txBox="1">
            <a:spLocks noChangeArrowheads="1"/>
          </p:cNvSpPr>
          <p:nvPr>
            <p:custDataLst>
              <p:tags r:id="rId3"/>
            </p:custDataLst>
          </p:nvPr>
        </p:nvSpPr>
        <p:spPr bwMode="auto">
          <a:xfrm>
            <a:off x="6116637" y="1903977"/>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0000"/>
                </a:solidFill>
                <a:latin typeface="Courier New" pitchFamily="49" charset="0"/>
              </a:rPr>
              <a:t>y</a:t>
            </a:r>
          </a:p>
        </p:txBody>
      </p:sp>
      <p:sp>
        <p:nvSpPr>
          <p:cNvPr id="100" name="Text Box 7"/>
          <p:cNvSpPr txBox="1">
            <a:spLocks noChangeArrowheads="1"/>
          </p:cNvSpPr>
          <p:nvPr>
            <p:custDataLst>
              <p:tags r:id="rId4"/>
            </p:custDataLst>
          </p:nvPr>
        </p:nvSpPr>
        <p:spPr bwMode="auto">
          <a:xfrm>
            <a:off x="6500812" y="1903977"/>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0000"/>
                </a:solidFill>
                <a:latin typeface="Courier New" pitchFamily="49" charset="0"/>
              </a:rPr>
              <a:t>z</a:t>
            </a:r>
          </a:p>
        </p:txBody>
      </p:sp>
      <p:sp>
        <p:nvSpPr>
          <p:cNvPr id="101" name="Text Box 8"/>
          <p:cNvSpPr txBox="1">
            <a:spLocks noChangeArrowheads="1"/>
          </p:cNvSpPr>
          <p:nvPr>
            <p:custDataLst>
              <p:tags r:id="rId5"/>
            </p:custDataLst>
          </p:nvPr>
        </p:nvSpPr>
        <p:spPr bwMode="auto">
          <a:xfrm>
            <a:off x="6115050" y="229291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02" name="Text Box 9"/>
          <p:cNvSpPr txBox="1">
            <a:spLocks noChangeArrowheads="1"/>
          </p:cNvSpPr>
          <p:nvPr>
            <p:custDataLst>
              <p:tags r:id="rId6"/>
            </p:custDataLst>
          </p:nvPr>
        </p:nvSpPr>
        <p:spPr bwMode="auto">
          <a:xfrm>
            <a:off x="6499225" y="2280723"/>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000000"/>
                </a:solidFill>
                <a:latin typeface="Courier New" pitchFamily="49" charset="0"/>
              </a:rPr>
              <a:t>0</a:t>
            </a:r>
          </a:p>
        </p:txBody>
      </p:sp>
      <p:sp>
        <p:nvSpPr>
          <p:cNvPr id="103" name="Text Box 10"/>
          <p:cNvSpPr txBox="1">
            <a:spLocks noChangeArrowheads="1"/>
          </p:cNvSpPr>
          <p:nvPr>
            <p:custDataLst>
              <p:tags r:id="rId7"/>
            </p:custDataLst>
          </p:nvPr>
        </p:nvSpPr>
        <p:spPr bwMode="auto">
          <a:xfrm>
            <a:off x="6118225" y="256120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04" name="Text Box 11"/>
          <p:cNvSpPr txBox="1">
            <a:spLocks noChangeArrowheads="1"/>
          </p:cNvSpPr>
          <p:nvPr>
            <p:custDataLst>
              <p:tags r:id="rId8"/>
            </p:custDataLst>
          </p:nvPr>
        </p:nvSpPr>
        <p:spPr bwMode="auto">
          <a:xfrm>
            <a:off x="6502400" y="256120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05" name="Text Box 12"/>
          <p:cNvSpPr txBox="1">
            <a:spLocks noChangeArrowheads="1"/>
          </p:cNvSpPr>
          <p:nvPr>
            <p:custDataLst>
              <p:tags r:id="rId9"/>
            </p:custDataLst>
          </p:nvPr>
        </p:nvSpPr>
        <p:spPr bwMode="auto">
          <a:xfrm>
            <a:off x="6115050" y="282949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06" name="Text Box 13"/>
          <p:cNvSpPr txBox="1">
            <a:spLocks noChangeArrowheads="1"/>
          </p:cNvSpPr>
          <p:nvPr>
            <p:custDataLst>
              <p:tags r:id="rId10"/>
            </p:custDataLst>
          </p:nvPr>
        </p:nvSpPr>
        <p:spPr bwMode="auto">
          <a:xfrm>
            <a:off x="6499225" y="282949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07" name="Text Box 14"/>
          <p:cNvSpPr txBox="1">
            <a:spLocks noChangeArrowheads="1"/>
          </p:cNvSpPr>
          <p:nvPr>
            <p:custDataLst>
              <p:tags r:id="rId11"/>
            </p:custDataLst>
          </p:nvPr>
        </p:nvSpPr>
        <p:spPr bwMode="auto">
          <a:xfrm>
            <a:off x="6118225" y="309619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08" name="Text Box 15"/>
          <p:cNvSpPr txBox="1">
            <a:spLocks noChangeArrowheads="1"/>
          </p:cNvSpPr>
          <p:nvPr>
            <p:custDataLst>
              <p:tags r:id="rId12"/>
            </p:custDataLst>
          </p:nvPr>
        </p:nvSpPr>
        <p:spPr bwMode="auto">
          <a:xfrm>
            <a:off x="6502400" y="309619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09" name="Rectangle 39"/>
          <p:cNvSpPr>
            <a:spLocks noChangeArrowheads="1"/>
          </p:cNvSpPr>
          <p:nvPr>
            <p:custDataLst>
              <p:tags r:id="rId13"/>
            </p:custDataLst>
          </p:nvPr>
        </p:nvSpPr>
        <p:spPr bwMode="auto">
          <a:xfrm>
            <a:off x="5936866" y="1475232"/>
            <a:ext cx="8354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2000" dirty="0" smtClean="0">
                <a:solidFill>
                  <a:srgbClr val="000000"/>
                </a:solidFill>
                <a:latin typeface="Calibri" panose="020F0502020204030204" pitchFamily="34" charset="0"/>
                <a:ea typeface="MS PGothic" pitchFamily="34" charset="-128"/>
              </a:rPr>
              <a:t>inputs</a:t>
            </a:r>
            <a:endParaRPr lang="en-US" sz="1400" dirty="0">
              <a:solidFill>
                <a:srgbClr val="000000"/>
              </a:solidFill>
              <a:latin typeface="Calibri" panose="020F0502020204030204" pitchFamily="34" charset="0"/>
              <a:ea typeface="MS PGothic" pitchFamily="34" charset="-128"/>
            </a:endParaRPr>
          </a:p>
        </p:txBody>
      </p:sp>
      <p:sp>
        <p:nvSpPr>
          <p:cNvPr id="110" name="Line 40"/>
          <p:cNvSpPr>
            <a:spLocks noChangeShapeType="1"/>
          </p:cNvSpPr>
          <p:nvPr>
            <p:custDataLst>
              <p:tags r:id="rId14"/>
            </p:custDataLst>
          </p:nvPr>
        </p:nvSpPr>
        <p:spPr bwMode="auto">
          <a:xfrm>
            <a:off x="5910262" y="1907152"/>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solidFill>
                <a:srgbClr val="000000"/>
              </a:solidFill>
              <a:ea typeface="ＭＳ Ｐゴシック" pitchFamily="34" charset="-128"/>
            </a:endParaRPr>
          </a:p>
        </p:txBody>
      </p:sp>
      <p:sp>
        <p:nvSpPr>
          <p:cNvPr id="111" name="Text Box 8"/>
          <p:cNvSpPr txBox="1">
            <a:spLocks noChangeArrowheads="1"/>
          </p:cNvSpPr>
          <p:nvPr>
            <p:custDataLst>
              <p:tags r:id="rId15"/>
            </p:custDataLst>
          </p:nvPr>
        </p:nvSpPr>
        <p:spPr bwMode="auto">
          <a:xfrm>
            <a:off x="6115050" y="336447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12" name="Text Box 9"/>
          <p:cNvSpPr txBox="1">
            <a:spLocks noChangeArrowheads="1"/>
          </p:cNvSpPr>
          <p:nvPr>
            <p:custDataLst>
              <p:tags r:id="rId16"/>
            </p:custDataLst>
          </p:nvPr>
        </p:nvSpPr>
        <p:spPr bwMode="auto">
          <a:xfrm>
            <a:off x="6499225" y="336447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13" name="Text Box 10"/>
          <p:cNvSpPr txBox="1">
            <a:spLocks noChangeArrowheads="1"/>
          </p:cNvSpPr>
          <p:nvPr>
            <p:custDataLst>
              <p:tags r:id="rId17"/>
            </p:custDataLst>
          </p:nvPr>
        </p:nvSpPr>
        <p:spPr bwMode="auto">
          <a:xfrm>
            <a:off x="6118225" y="363276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14" name="Text Box 11"/>
          <p:cNvSpPr txBox="1">
            <a:spLocks noChangeArrowheads="1"/>
          </p:cNvSpPr>
          <p:nvPr>
            <p:custDataLst>
              <p:tags r:id="rId18"/>
            </p:custDataLst>
          </p:nvPr>
        </p:nvSpPr>
        <p:spPr bwMode="auto">
          <a:xfrm>
            <a:off x="6502400" y="363276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15" name="Text Box 12"/>
          <p:cNvSpPr txBox="1">
            <a:spLocks noChangeArrowheads="1"/>
          </p:cNvSpPr>
          <p:nvPr>
            <p:custDataLst>
              <p:tags r:id="rId19"/>
            </p:custDataLst>
          </p:nvPr>
        </p:nvSpPr>
        <p:spPr bwMode="auto">
          <a:xfrm>
            <a:off x="6115050" y="389946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16" name="Text Box 13"/>
          <p:cNvSpPr txBox="1">
            <a:spLocks noChangeArrowheads="1"/>
          </p:cNvSpPr>
          <p:nvPr>
            <p:custDataLst>
              <p:tags r:id="rId20"/>
            </p:custDataLst>
          </p:nvPr>
        </p:nvSpPr>
        <p:spPr bwMode="auto">
          <a:xfrm>
            <a:off x="6499225" y="389946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17" name="Text Box 14"/>
          <p:cNvSpPr txBox="1">
            <a:spLocks noChangeArrowheads="1"/>
          </p:cNvSpPr>
          <p:nvPr>
            <p:custDataLst>
              <p:tags r:id="rId21"/>
            </p:custDataLst>
          </p:nvPr>
        </p:nvSpPr>
        <p:spPr bwMode="auto">
          <a:xfrm>
            <a:off x="6118225" y="416775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18" name="Text Box 15"/>
          <p:cNvSpPr txBox="1">
            <a:spLocks noChangeArrowheads="1"/>
          </p:cNvSpPr>
          <p:nvPr>
            <p:custDataLst>
              <p:tags r:id="rId22"/>
            </p:custDataLst>
          </p:nvPr>
        </p:nvSpPr>
        <p:spPr bwMode="auto">
          <a:xfrm>
            <a:off x="6502400" y="416775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19" name="Text Box 6"/>
          <p:cNvSpPr txBox="1">
            <a:spLocks noChangeArrowheads="1"/>
          </p:cNvSpPr>
          <p:nvPr>
            <p:custDataLst>
              <p:tags r:id="rId23"/>
            </p:custDataLst>
          </p:nvPr>
        </p:nvSpPr>
        <p:spPr bwMode="auto">
          <a:xfrm>
            <a:off x="5694362" y="1903977"/>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0000"/>
                </a:solidFill>
                <a:latin typeface="Courier New" pitchFamily="49" charset="0"/>
              </a:rPr>
              <a:t>x</a:t>
            </a:r>
          </a:p>
        </p:txBody>
      </p:sp>
      <p:sp>
        <p:nvSpPr>
          <p:cNvPr id="120" name="Text Box 8"/>
          <p:cNvSpPr txBox="1">
            <a:spLocks noChangeArrowheads="1"/>
          </p:cNvSpPr>
          <p:nvPr>
            <p:custDataLst>
              <p:tags r:id="rId24"/>
            </p:custDataLst>
          </p:nvPr>
        </p:nvSpPr>
        <p:spPr bwMode="auto">
          <a:xfrm>
            <a:off x="5692775" y="229291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21" name="Text Box 10"/>
          <p:cNvSpPr txBox="1">
            <a:spLocks noChangeArrowheads="1"/>
          </p:cNvSpPr>
          <p:nvPr>
            <p:custDataLst>
              <p:tags r:id="rId25"/>
            </p:custDataLst>
          </p:nvPr>
        </p:nvSpPr>
        <p:spPr bwMode="auto">
          <a:xfrm>
            <a:off x="5695950" y="256120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22" name="Text Box 12"/>
          <p:cNvSpPr txBox="1">
            <a:spLocks noChangeArrowheads="1"/>
          </p:cNvSpPr>
          <p:nvPr>
            <p:custDataLst>
              <p:tags r:id="rId26"/>
            </p:custDataLst>
          </p:nvPr>
        </p:nvSpPr>
        <p:spPr bwMode="auto">
          <a:xfrm>
            <a:off x="5692775" y="282949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23" name="Text Box 14"/>
          <p:cNvSpPr txBox="1">
            <a:spLocks noChangeArrowheads="1"/>
          </p:cNvSpPr>
          <p:nvPr>
            <p:custDataLst>
              <p:tags r:id="rId27"/>
            </p:custDataLst>
          </p:nvPr>
        </p:nvSpPr>
        <p:spPr bwMode="auto">
          <a:xfrm>
            <a:off x="5695950" y="309619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24" name="Text Box 8"/>
          <p:cNvSpPr txBox="1">
            <a:spLocks noChangeArrowheads="1"/>
          </p:cNvSpPr>
          <p:nvPr>
            <p:custDataLst>
              <p:tags r:id="rId28"/>
            </p:custDataLst>
          </p:nvPr>
        </p:nvSpPr>
        <p:spPr bwMode="auto">
          <a:xfrm>
            <a:off x="5692775" y="336447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25" name="Text Box 10"/>
          <p:cNvSpPr txBox="1">
            <a:spLocks noChangeArrowheads="1"/>
          </p:cNvSpPr>
          <p:nvPr>
            <p:custDataLst>
              <p:tags r:id="rId29"/>
            </p:custDataLst>
          </p:nvPr>
        </p:nvSpPr>
        <p:spPr bwMode="auto">
          <a:xfrm>
            <a:off x="5695950" y="363276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26" name="Text Box 12"/>
          <p:cNvSpPr txBox="1">
            <a:spLocks noChangeArrowheads="1"/>
          </p:cNvSpPr>
          <p:nvPr>
            <p:custDataLst>
              <p:tags r:id="rId30"/>
            </p:custDataLst>
          </p:nvPr>
        </p:nvSpPr>
        <p:spPr bwMode="auto">
          <a:xfrm>
            <a:off x="5692775" y="389946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27" name="Text Box 14"/>
          <p:cNvSpPr txBox="1">
            <a:spLocks noChangeArrowheads="1"/>
          </p:cNvSpPr>
          <p:nvPr>
            <p:custDataLst>
              <p:tags r:id="rId31"/>
            </p:custDataLst>
          </p:nvPr>
        </p:nvSpPr>
        <p:spPr bwMode="auto">
          <a:xfrm>
            <a:off x="5695950" y="416775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28" name="Rectangle 41"/>
          <p:cNvSpPr>
            <a:spLocks noChangeArrowheads="1"/>
          </p:cNvSpPr>
          <p:nvPr>
            <p:custDataLst>
              <p:tags r:id="rId32"/>
            </p:custDataLst>
          </p:nvPr>
        </p:nvSpPr>
        <p:spPr bwMode="auto">
          <a:xfrm>
            <a:off x="7459662" y="164204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Cambria" pitchFamily="18" charset="0"/>
                <a:ea typeface="MS PGothic" pitchFamily="34" charset="-128"/>
              </a:rPr>
              <a:t>output</a:t>
            </a:r>
          </a:p>
        </p:txBody>
      </p:sp>
      <p:sp>
        <p:nvSpPr>
          <p:cNvPr id="129" name="Down Arrow 128"/>
          <p:cNvSpPr/>
          <p:nvPr/>
        </p:nvSpPr>
        <p:spPr bwMode="auto">
          <a:xfrm>
            <a:off x="7669212" y="1946840"/>
            <a:ext cx="304800" cy="268287"/>
          </a:xfrm>
          <a:prstGeom prst="downArrow">
            <a:avLst/>
          </a:prstGeom>
          <a:solidFill>
            <a:schemeClr val="bg1">
              <a:lumMod val="50000"/>
            </a:schemeClr>
          </a:solidFill>
          <a:ln w="19050" cap="flat" cmpd="sng" algn="ctr">
            <a:noFill/>
            <a:prstDash val="solid"/>
            <a:round/>
            <a:headEnd type="none" w="med" len="med"/>
            <a:tailEnd type="none" w="med" len="med"/>
          </a:ln>
          <a:effectLst/>
        </p:spPr>
        <p:txBody>
          <a:bodyPr>
            <a:spAutoFit/>
          </a:bodyPr>
          <a:lstStyle/>
          <a:p>
            <a:pPr>
              <a:defRPr/>
            </a:pPr>
            <a:endParaRPr lang="en-US">
              <a:solidFill>
                <a:srgbClr val="000000"/>
              </a:solidFill>
              <a:latin typeface="Times" pitchFamily="1" charset="0"/>
              <a:ea typeface="ＭＳ Ｐゴシック" pitchFamily="1" charset="-128"/>
            </a:endParaRPr>
          </a:p>
        </p:txBody>
      </p:sp>
      <p:sp>
        <p:nvSpPr>
          <p:cNvPr id="130" name="Down Arrow 129"/>
          <p:cNvSpPr/>
          <p:nvPr/>
        </p:nvSpPr>
        <p:spPr bwMode="auto">
          <a:xfrm>
            <a:off x="7855140" y="692703"/>
            <a:ext cx="298260" cy="422903"/>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square">
            <a:spAutoFit/>
          </a:bodyPr>
          <a:lstStyle/>
          <a:p>
            <a:pPr>
              <a:defRPr/>
            </a:pPr>
            <a:endParaRPr lang="en-US">
              <a:solidFill>
                <a:srgbClr val="000000"/>
              </a:solidFill>
              <a:latin typeface="Times" pitchFamily="1" charset="0"/>
              <a:ea typeface="ＭＳ Ｐゴシック" pitchFamily="1" charset="-128"/>
            </a:endParaRPr>
          </a:p>
        </p:txBody>
      </p:sp>
      <p:sp>
        <p:nvSpPr>
          <p:cNvPr id="132" name="Rectangle 131"/>
          <p:cNvSpPr/>
          <p:nvPr/>
        </p:nvSpPr>
        <p:spPr>
          <a:xfrm>
            <a:off x="7493406" y="4780002"/>
            <a:ext cx="1181202" cy="553998"/>
          </a:xfrm>
          <a:prstGeom prst="rect">
            <a:avLst/>
          </a:prstGeom>
          <a:solidFill>
            <a:schemeClr val="bg1"/>
          </a:solidFill>
          <a:ln>
            <a:solidFill>
              <a:schemeClr val="bg1">
                <a:lumMod val="65000"/>
              </a:schemeClr>
            </a:solidFill>
          </a:ln>
        </p:spPr>
        <p:txBody>
          <a:bodyPr wrap="square">
            <a:spAutoFit/>
          </a:bodyPr>
          <a:lstStyle/>
          <a:p>
            <a:r>
              <a:rPr lang="en-US" sz="1500" dirty="0" smtClean="0">
                <a:solidFill>
                  <a:srgbClr val="000000"/>
                </a:solidFill>
                <a:latin typeface="Cambria" pitchFamily="18" charset="0"/>
                <a:ea typeface="MS PGothic" pitchFamily="34" charset="-128"/>
              </a:rPr>
              <a:t>Each output is 0 or 1</a:t>
            </a:r>
            <a:endParaRPr lang="en-US" dirty="0">
              <a:solidFill>
                <a:srgbClr val="000000"/>
              </a:solidFill>
              <a:latin typeface="Times" charset="0"/>
              <a:ea typeface="MS PGothic" pitchFamily="34" charset="-128"/>
            </a:endParaRPr>
          </a:p>
        </p:txBody>
      </p:sp>
      <p:cxnSp>
        <p:nvCxnSpPr>
          <p:cNvPr id="133" name="Straight Arrow Connector 132"/>
          <p:cNvCxnSpPr/>
          <p:nvPr/>
        </p:nvCxnSpPr>
        <p:spPr bwMode="auto">
          <a:xfrm flipH="1" flipV="1">
            <a:off x="7795417" y="4493698"/>
            <a:ext cx="1" cy="274112"/>
          </a:xfrm>
          <a:prstGeom prst="straightConnector1">
            <a:avLst/>
          </a:prstGeom>
          <a:noFill/>
          <a:ln w="3175" cap="flat" cmpd="sng" algn="ctr">
            <a:solidFill>
              <a:schemeClr val="tx1"/>
            </a:solidFill>
            <a:prstDash val="solid"/>
            <a:round/>
            <a:headEnd type="none" w="med" len="med"/>
            <a:tailEnd type="arrow"/>
          </a:ln>
          <a:effectLst/>
        </p:spPr>
      </p:cxnSp>
      <p:sp>
        <p:nvSpPr>
          <p:cNvPr id="135" name="Text Box 9"/>
          <p:cNvSpPr txBox="1">
            <a:spLocks noChangeArrowheads="1"/>
          </p:cNvSpPr>
          <p:nvPr>
            <p:custDataLst>
              <p:tags r:id="rId33"/>
            </p:custDataLst>
          </p:nvPr>
        </p:nvSpPr>
        <p:spPr bwMode="auto">
          <a:xfrm>
            <a:off x="7521066" y="415607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39" name="Rectangle 41"/>
          <p:cNvSpPr>
            <a:spLocks noChangeArrowheads="1"/>
          </p:cNvSpPr>
          <p:nvPr>
            <p:custDataLst>
              <p:tags r:id="rId34"/>
            </p:custDataLst>
          </p:nvPr>
        </p:nvSpPr>
        <p:spPr bwMode="auto">
          <a:xfrm>
            <a:off x="7472145" y="1457015"/>
            <a:ext cx="6725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smtClean="0">
                <a:solidFill>
                  <a:srgbClr val="000000"/>
                </a:solidFill>
                <a:latin typeface="Cambria" pitchFamily="18" charset="0"/>
                <a:ea typeface="MS PGothic" pitchFamily="34" charset="-128"/>
              </a:rPr>
              <a:t>circuit</a:t>
            </a:r>
            <a:endParaRPr lang="en-US" sz="1400" dirty="0">
              <a:solidFill>
                <a:srgbClr val="000000"/>
              </a:solidFill>
              <a:latin typeface="Cambria" pitchFamily="18" charset="0"/>
              <a:ea typeface="MS PGothic" pitchFamily="34" charset="-128"/>
            </a:endParaRPr>
          </a:p>
        </p:txBody>
      </p:sp>
      <p:sp>
        <p:nvSpPr>
          <p:cNvPr id="62" name="Rectangle 61"/>
          <p:cNvSpPr/>
          <p:nvPr/>
        </p:nvSpPr>
        <p:spPr>
          <a:xfrm>
            <a:off x="1862569" y="236482"/>
            <a:ext cx="4104843" cy="369332"/>
          </a:xfrm>
          <a:prstGeom prst="rect">
            <a:avLst/>
          </a:prstGeom>
          <a:solidFill>
            <a:schemeClr val="bg1">
              <a:lumMod val="85000"/>
            </a:schemeClr>
          </a:solidFill>
        </p:spPr>
        <p:txBody>
          <a:bodyPr wrap="square">
            <a:spAutoFit/>
          </a:bodyPr>
          <a:lstStyle/>
          <a:p>
            <a:r>
              <a:rPr lang="en-US" sz="1800" i="1" dirty="0" smtClean="0">
                <a:solidFill>
                  <a:srgbClr val="000000"/>
                </a:solidFill>
                <a:latin typeface="Cambria" pitchFamily="18" charset="0"/>
                <a:ea typeface="MS PGothic" pitchFamily="34" charset="-128"/>
              </a:rPr>
              <a:t>Try this on the back page first…</a:t>
            </a:r>
            <a:endParaRPr lang="en-US" sz="1800" i="1" dirty="0">
              <a:solidFill>
                <a:srgbClr val="000000"/>
              </a:solidFill>
              <a:latin typeface="Times" charset="0"/>
              <a:ea typeface="MS PGothic" pitchFamily="34" charset="-128"/>
            </a:endParaRPr>
          </a:p>
        </p:txBody>
      </p:sp>
      <p:sp>
        <p:nvSpPr>
          <p:cNvPr id="63" name="Text Box 5"/>
          <p:cNvSpPr txBox="1">
            <a:spLocks noChangeArrowheads="1"/>
          </p:cNvSpPr>
          <p:nvPr>
            <p:custDataLst>
              <p:tags r:id="rId35"/>
            </p:custDataLst>
          </p:nvPr>
        </p:nvSpPr>
        <p:spPr bwMode="auto">
          <a:xfrm>
            <a:off x="457200" y="6124298"/>
            <a:ext cx="83058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solidFill>
                  <a:srgbClr val="000000"/>
                </a:solidFill>
                <a:latin typeface="Cambria" pitchFamily="18" charset="0"/>
              </a:rPr>
              <a:t>(3) For </a:t>
            </a:r>
            <a:r>
              <a:rPr lang="en-US" sz="1600" b="1" i="1" dirty="0" smtClean="0">
                <a:solidFill>
                  <a:srgbClr val="000000"/>
                </a:solidFill>
                <a:latin typeface="Cambria" pitchFamily="18" charset="0"/>
              </a:rPr>
              <a:t>each</a:t>
            </a:r>
            <a:r>
              <a:rPr lang="en-US" sz="1600" dirty="0" smtClean="0">
                <a:solidFill>
                  <a:srgbClr val="000000"/>
                </a:solidFill>
                <a:latin typeface="Cambria" pitchFamily="18" charset="0"/>
              </a:rPr>
              <a:t> possible input, write the circuit output in the truth table above.       </a:t>
            </a:r>
            <a:endParaRPr lang="en-US" sz="1600" dirty="0">
              <a:solidFill>
                <a:schemeClr val="bg1">
                  <a:lumMod val="65000"/>
                </a:schemeClr>
              </a:solidFill>
              <a:latin typeface="Cambria" pitchFamily="18" charset="0"/>
            </a:endParaRPr>
          </a:p>
        </p:txBody>
      </p:sp>
      <p:sp>
        <p:nvSpPr>
          <p:cNvPr id="64" name="Text Box 5"/>
          <p:cNvSpPr txBox="1">
            <a:spLocks noChangeArrowheads="1"/>
          </p:cNvSpPr>
          <p:nvPr>
            <p:custDataLst>
              <p:tags r:id="rId36"/>
            </p:custDataLst>
          </p:nvPr>
        </p:nvSpPr>
        <p:spPr bwMode="auto">
          <a:xfrm>
            <a:off x="457201" y="6443246"/>
            <a:ext cx="79986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solidFill>
                  <a:srgbClr val="000000"/>
                </a:solidFill>
                <a:latin typeface="Cambria" pitchFamily="18" charset="0"/>
              </a:rPr>
              <a:t>(4) Could this </a:t>
            </a:r>
            <a:r>
              <a:rPr lang="en-US" sz="1600" dirty="0">
                <a:solidFill>
                  <a:srgbClr val="000000"/>
                </a:solidFill>
                <a:latin typeface="Cambria" pitchFamily="18" charset="0"/>
              </a:rPr>
              <a:t>circuit </a:t>
            </a:r>
            <a:r>
              <a:rPr lang="en-US" sz="1600" dirty="0" smtClean="0">
                <a:solidFill>
                  <a:srgbClr val="000000"/>
                </a:solidFill>
                <a:latin typeface="Cambria" pitchFamily="18" charset="0"/>
              </a:rPr>
              <a:t>use </a:t>
            </a:r>
            <a:r>
              <a:rPr lang="en-US" sz="1600" b="1" i="1" dirty="0" smtClean="0">
                <a:solidFill>
                  <a:srgbClr val="000000"/>
                </a:solidFill>
                <a:latin typeface="Cambria" pitchFamily="18" charset="0"/>
              </a:rPr>
              <a:t>fewer</a:t>
            </a:r>
            <a:r>
              <a:rPr lang="en-US" sz="1600" dirty="0" smtClean="0">
                <a:solidFill>
                  <a:srgbClr val="000000"/>
                </a:solidFill>
                <a:latin typeface="Cambria" pitchFamily="18" charset="0"/>
              </a:rPr>
              <a:t> logic gates?        </a:t>
            </a:r>
            <a:r>
              <a:rPr lang="en-US" sz="1200" b="1" i="1" dirty="0" smtClean="0">
                <a:solidFill>
                  <a:srgbClr val="160CE3"/>
                </a:solidFill>
                <a:latin typeface="Cambria" pitchFamily="18" charset="0"/>
              </a:rPr>
              <a:t>If so, </a:t>
            </a:r>
            <a:r>
              <a:rPr lang="en-US" sz="1200" b="1" i="1" dirty="0">
                <a:solidFill>
                  <a:srgbClr val="160CE3"/>
                </a:solidFill>
                <a:latin typeface="Cambria" pitchFamily="18" charset="0"/>
              </a:rPr>
              <a:t>how?! </a:t>
            </a:r>
            <a:r>
              <a:rPr lang="en-US" sz="1200" b="1" i="1" dirty="0" smtClean="0">
                <a:solidFill>
                  <a:srgbClr val="160CE3"/>
                </a:solidFill>
                <a:latin typeface="Cambria" pitchFamily="18" charset="0"/>
              </a:rPr>
              <a:t>      </a:t>
            </a:r>
            <a:r>
              <a:rPr lang="en-US" sz="1200" b="1" i="1" dirty="0" smtClean="0">
                <a:solidFill>
                  <a:srgbClr val="CC3300"/>
                </a:solidFill>
                <a:latin typeface="Cambria" pitchFamily="18" charset="0"/>
              </a:rPr>
              <a:t>If not, how do you know?!</a:t>
            </a:r>
            <a:endParaRPr lang="en-US" sz="1200" b="1" dirty="0">
              <a:solidFill>
                <a:srgbClr val="CC3300"/>
              </a:solidFill>
              <a:latin typeface="Cambria" pitchFamily="18" charset="0"/>
            </a:endParaRPr>
          </a:p>
        </p:txBody>
      </p:sp>
      <p:sp>
        <p:nvSpPr>
          <p:cNvPr id="66" name="Text Box 5"/>
          <p:cNvSpPr txBox="1">
            <a:spLocks noChangeArrowheads="1"/>
          </p:cNvSpPr>
          <p:nvPr>
            <p:custDataLst>
              <p:tags r:id="rId37"/>
            </p:custDataLst>
          </p:nvPr>
        </p:nvSpPr>
        <p:spPr bwMode="auto">
          <a:xfrm>
            <a:off x="457201" y="5486400"/>
            <a:ext cx="80684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solidFill>
                  <a:srgbClr val="000000"/>
                </a:solidFill>
                <a:latin typeface="Cambria" pitchFamily="18" charset="0"/>
              </a:rPr>
              <a:t>(1) </a:t>
            </a:r>
            <a:r>
              <a:rPr lang="en-US" sz="1600" dirty="0">
                <a:solidFill>
                  <a:srgbClr val="000000"/>
                </a:solidFill>
                <a:latin typeface="Cambria" pitchFamily="18" charset="0"/>
              </a:rPr>
              <a:t>This circuit uses </a:t>
            </a:r>
            <a:r>
              <a:rPr lang="en-US" sz="1600" dirty="0" smtClean="0">
                <a:solidFill>
                  <a:srgbClr val="000000"/>
                </a:solidFill>
                <a:latin typeface="Cambria" pitchFamily="18" charset="0"/>
              </a:rPr>
              <a:t>8 </a:t>
            </a:r>
            <a:r>
              <a:rPr lang="en-US" sz="1600" dirty="0">
                <a:solidFill>
                  <a:srgbClr val="000000"/>
                </a:solidFill>
                <a:latin typeface="Cambria" pitchFamily="18" charset="0"/>
              </a:rPr>
              <a:t>logic gates – </a:t>
            </a:r>
            <a:r>
              <a:rPr lang="en-US" sz="1600" i="1" dirty="0" smtClean="0">
                <a:solidFill>
                  <a:srgbClr val="000000"/>
                </a:solidFill>
                <a:latin typeface="Cambria" pitchFamily="18" charset="0"/>
              </a:rPr>
              <a:t>how many of each?    </a:t>
            </a:r>
            <a:r>
              <a:rPr lang="en-US" sz="1600" b="1" dirty="0" smtClean="0">
                <a:solidFill>
                  <a:srgbClr val="000000"/>
                </a:solidFill>
                <a:latin typeface="Calibri" panose="020F0502020204030204" pitchFamily="34" charset="0"/>
              </a:rPr>
              <a:t>AND ___       OR ___       NOT ___ </a:t>
            </a:r>
            <a:endParaRPr lang="en-US" sz="1600" b="1" dirty="0">
              <a:solidFill>
                <a:srgbClr val="000000"/>
              </a:solidFill>
              <a:latin typeface="Calibri" panose="020F0502020204030204" pitchFamily="34" charset="0"/>
            </a:endParaRPr>
          </a:p>
        </p:txBody>
      </p:sp>
      <p:sp>
        <p:nvSpPr>
          <p:cNvPr id="67" name="Text Box 5"/>
          <p:cNvSpPr txBox="1">
            <a:spLocks noChangeArrowheads="1"/>
          </p:cNvSpPr>
          <p:nvPr>
            <p:custDataLst>
              <p:tags r:id="rId38"/>
            </p:custDataLst>
          </p:nvPr>
        </p:nvSpPr>
        <p:spPr bwMode="auto">
          <a:xfrm>
            <a:off x="457201" y="5805349"/>
            <a:ext cx="79986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solidFill>
                  <a:srgbClr val="000000"/>
                </a:solidFill>
                <a:latin typeface="Cambria" pitchFamily="18" charset="0"/>
              </a:rPr>
              <a:t>(2) Follow the inputs of  </a:t>
            </a:r>
            <a:r>
              <a:rPr lang="en-US" sz="1600" dirty="0" smtClean="0">
                <a:solidFill>
                  <a:srgbClr val="000000"/>
                </a:solidFill>
                <a:latin typeface="Calibri" panose="020F0502020204030204" pitchFamily="34" charset="0"/>
              </a:rPr>
              <a:t>x=1</a:t>
            </a:r>
            <a:r>
              <a:rPr lang="en-US" sz="1600" dirty="0" smtClean="0">
                <a:solidFill>
                  <a:srgbClr val="000000"/>
                </a:solidFill>
                <a:latin typeface="Cambria" pitchFamily="18" charset="0"/>
              </a:rPr>
              <a:t>, </a:t>
            </a:r>
            <a:r>
              <a:rPr lang="en-US" sz="1600" dirty="0" smtClean="0">
                <a:solidFill>
                  <a:srgbClr val="000000"/>
                </a:solidFill>
                <a:latin typeface="Calibri" panose="020F0502020204030204" pitchFamily="34" charset="0"/>
              </a:rPr>
              <a:t>y=1</a:t>
            </a:r>
            <a:r>
              <a:rPr lang="en-US" sz="1600" dirty="0" smtClean="0">
                <a:solidFill>
                  <a:srgbClr val="000000"/>
                </a:solidFill>
                <a:latin typeface="Cambria" pitchFamily="18" charset="0"/>
              </a:rPr>
              <a:t>, </a:t>
            </a:r>
            <a:r>
              <a:rPr lang="en-US" sz="1600" dirty="0" smtClean="0">
                <a:solidFill>
                  <a:srgbClr val="000000"/>
                </a:solidFill>
                <a:latin typeface="Calibri" panose="020F0502020204030204" pitchFamily="34" charset="0"/>
              </a:rPr>
              <a:t>z=1</a:t>
            </a:r>
            <a:r>
              <a:rPr lang="en-US" sz="1600" dirty="0" smtClean="0">
                <a:solidFill>
                  <a:srgbClr val="000000"/>
                </a:solidFill>
                <a:latin typeface="Cambria" pitchFamily="18" charset="0"/>
              </a:rPr>
              <a:t> and see why the overall output is </a:t>
            </a:r>
            <a:r>
              <a:rPr lang="en-US" sz="1600" dirty="0" smtClean="0">
                <a:solidFill>
                  <a:srgbClr val="000000"/>
                </a:solidFill>
                <a:latin typeface="Calibri" panose="020F0502020204030204" pitchFamily="34" charset="0"/>
              </a:rPr>
              <a:t>1</a:t>
            </a:r>
            <a:r>
              <a:rPr lang="en-US" sz="1600" dirty="0" smtClean="0">
                <a:solidFill>
                  <a:srgbClr val="000000"/>
                </a:solidFill>
                <a:latin typeface="Cambria" pitchFamily="18" charset="0"/>
              </a:rPr>
              <a:t> ...  </a:t>
            </a:r>
            <a:r>
              <a:rPr lang="en-US" sz="1100" dirty="0" smtClean="0">
                <a:solidFill>
                  <a:srgbClr val="000000"/>
                </a:solidFill>
                <a:latin typeface="Cambria" pitchFamily="18" charset="0"/>
              </a:rPr>
              <a:t>(already labeled)</a:t>
            </a:r>
            <a:endParaRPr lang="en-US" sz="1100" dirty="0">
              <a:solidFill>
                <a:srgbClr val="000000"/>
              </a:solidFill>
              <a:latin typeface="Cambria" pitchFamily="18" charset="0"/>
            </a:endParaRPr>
          </a:p>
        </p:txBody>
      </p:sp>
      <p:sp>
        <p:nvSpPr>
          <p:cNvPr id="68" name="Rectangle 67"/>
          <p:cNvSpPr/>
          <p:nvPr/>
        </p:nvSpPr>
        <p:spPr>
          <a:xfrm>
            <a:off x="206834" y="847344"/>
            <a:ext cx="6888232" cy="323165"/>
          </a:xfrm>
          <a:prstGeom prst="rect">
            <a:avLst/>
          </a:prstGeom>
          <a:solidFill>
            <a:schemeClr val="bg1"/>
          </a:solidFill>
        </p:spPr>
        <p:txBody>
          <a:bodyPr wrap="none">
            <a:spAutoFit/>
          </a:bodyPr>
          <a:lstStyle/>
          <a:p>
            <a:r>
              <a:rPr lang="en-US" sz="1500" dirty="0" smtClean="0">
                <a:solidFill>
                  <a:srgbClr val="000000"/>
                </a:solidFill>
                <a:latin typeface="Cambria" pitchFamily="18" charset="0"/>
                <a:ea typeface="MS PGothic" pitchFamily="34" charset="-128"/>
              </a:rPr>
              <a:t>Each input </a:t>
            </a:r>
            <a:r>
              <a:rPr lang="en-US" sz="1500" dirty="0" smtClean="0">
                <a:solidFill>
                  <a:srgbClr val="000000"/>
                </a:solidFill>
                <a:latin typeface="Calibri" panose="020F0502020204030204" pitchFamily="34" charset="0"/>
                <a:ea typeface="MS PGothic" pitchFamily="34" charset="-128"/>
              </a:rPr>
              <a:t>x</a:t>
            </a:r>
            <a:r>
              <a:rPr lang="en-US" sz="1500" dirty="0" smtClean="0">
                <a:solidFill>
                  <a:srgbClr val="000000"/>
                </a:solidFill>
                <a:latin typeface="Cambria" pitchFamily="18" charset="0"/>
                <a:ea typeface="MS PGothic" pitchFamily="34" charset="-128"/>
              </a:rPr>
              <a:t>, </a:t>
            </a:r>
            <a:r>
              <a:rPr lang="en-US" sz="1500" dirty="0" smtClean="0">
                <a:solidFill>
                  <a:srgbClr val="000000"/>
                </a:solidFill>
                <a:latin typeface="Calibri" panose="020F0502020204030204" pitchFamily="34" charset="0"/>
                <a:ea typeface="MS PGothic" pitchFamily="34" charset="-128"/>
              </a:rPr>
              <a:t>y</a:t>
            </a:r>
            <a:r>
              <a:rPr lang="en-US" sz="1500" dirty="0" smtClean="0">
                <a:solidFill>
                  <a:srgbClr val="000000"/>
                </a:solidFill>
                <a:latin typeface="Cambria" pitchFamily="18" charset="0"/>
                <a:ea typeface="MS PGothic" pitchFamily="34" charset="-128"/>
              </a:rPr>
              <a:t>, and </a:t>
            </a:r>
            <a:r>
              <a:rPr lang="en-US" sz="1500" dirty="0" smtClean="0">
                <a:solidFill>
                  <a:srgbClr val="000000"/>
                </a:solidFill>
                <a:latin typeface="Calibri" panose="020F0502020204030204" pitchFamily="34" charset="0"/>
                <a:ea typeface="MS PGothic" pitchFamily="34" charset="-128"/>
              </a:rPr>
              <a:t>z</a:t>
            </a:r>
            <a:r>
              <a:rPr lang="en-US" sz="1500" dirty="0" smtClean="0">
                <a:solidFill>
                  <a:srgbClr val="000000"/>
                </a:solidFill>
                <a:latin typeface="Cambria" pitchFamily="18" charset="0"/>
                <a:ea typeface="MS PGothic" pitchFamily="34" charset="-128"/>
              </a:rPr>
              <a:t> can </a:t>
            </a:r>
            <a:r>
              <a:rPr lang="en-US" sz="1500" b="1" i="1" dirty="0" smtClean="0">
                <a:solidFill>
                  <a:srgbClr val="000000"/>
                </a:solidFill>
                <a:latin typeface="Cambria" pitchFamily="18" charset="0"/>
                <a:ea typeface="MS PGothic" pitchFamily="34" charset="-128"/>
              </a:rPr>
              <a:t>independently </a:t>
            </a:r>
            <a:r>
              <a:rPr lang="en-US" sz="1500" dirty="0" smtClean="0">
                <a:solidFill>
                  <a:srgbClr val="000000"/>
                </a:solidFill>
                <a:latin typeface="Cambria" pitchFamily="18" charset="0"/>
                <a:ea typeface="MS PGothic" pitchFamily="34" charset="-128"/>
              </a:rPr>
              <a:t>be 0 or 1, for  </a:t>
            </a:r>
            <a:r>
              <a:rPr lang="en-US" sz="1500" i="1" dirty="0" smtClean="0">
                <a:solidFill>
                  <a:srgbClr val="000000"/>
                </a:solidFill>
                <a:latin typeface="Cambria" pitchFamily="18" charset="0"/>
                <a:ea typeface="MS PGothic" pitchFamily="34" charset="-128"/>
              </a:rPr>
              <a:t>eight</a:t>
            </a:r>
            <a:r>
              <a:rPr lang="en-US" sz="1500" dirty="0" smtClean="0">
                <a:solidFill>
                  <a:srgbClr val="000000"/>
                </a:solidFill>
                <a:latin typeface="Cambria" pitchFamily="18" charset="0"/>
                <a:ea typeface="MS PGothic" pitchFamily="34" charset="-128"/>
              </a:rPr>
              <a:t>  total possible inputs: </a:t>
            </a:r>
            <a:endParaRPr lang="en-US" dirty="0">
              <a:solidFill>
                <a:srgbClr val="000000"/>
              </a:solidFill>
              <a:latin typeface="Times" charset="0"/>
              <a:ea typeface="MS PGothic" pitchFamily="34" charset="-128"/>
            </a:endParaRPr>
          </a:p>
        </p:txBody>
      </p:sp>
    </p:spTree>
    <p:extLst>
      <p:ext uri="{BB962C8B-B14F-4D97-AF65-F5344CB8AC3E}">
        <p14:creationId xmlns:p14="http://schemas.microsoft.com/office/powerpoint/2010/main" val="5338867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4"/>
          <p:cNvPicPr>
            <a:picLocks noChangeAspect="1" noChangeArrowheads="1"/>
          </p:cNvPicPr>
          <p:nvPr/>
        </p:nvPicPr>
        <p:blipFill>
          <a:blip r:embed="rId5">
            <a:extLst>
              <a:ext uri="{28A0092B-C50C-407E-A947-70E740481C1C}">
                <a14:useLocalDpi xmlns:a14="http://schemas.microsoft.com/office/drawing/2010/main" val="0"/>
              </a:ext>
            </a:extLst>
          </a:blip>
          <a:srcRect l="29189" t="40482" r="28780" b="7143"/>
          <a:stretch>
            <a:fillRect/>
          </a:stretch>
        </p:blipFill>
        <p:spPr bwMode="auto">
          <a:xfrm>
            <a:off x="5181600" y="1214907"/>
            <a:ext cx="3429000"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8675" name="Text Box 5"/>
          <p:cNvSpPr txBox="1">
            <a:spLocks noChangeArrowheads="1"/>
          </p:cNvSpPr>
          <p:nvPr>
            <p:custDataLst>
              <p:tags r:id="rId1"/>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000" b="1" i="1" dirty="0" smtClean="0">
                <a:solidFill>
                  <a:srgbClr val="000000"/>
                </a:solidFill>
                <a:latin typeface="Cambria" pitchFamily="18" charset="0"/>
              </a:rPr>
              <a:t>Real!  </a:t>
            </a:r>
            <a:r>
              <a:rPr lang="en-US" sz="4000" dirty="0">
                <a:solidFill>
                  <a:srgbClr val="000000"/>
                </a:solidFill>
                <a:latin typeface="Cambria" pitchFamily="18" charset="0"/>
              </a:rPr>
              <a:t>l</a:t>
            </a:r>
            <a:r>
              <a:rPr lang="en-US" sz="4000" dirty="0" smtClean="0">
                <a:solidFill>
                  <a:srgbClr val="000000"/>
                </a:solidFill>
                <a:latin typeface="Cambria" pitchFamily="18" charset="0"/>
              </a:rPr>
              <a:t>ogic </a:t>
            </a:r>
            <a:r>
              <a:rPr lang="en-US" sz="4000" dirty="0">
                <a:solidFill>
                  <a:srgbClr val="000000"/>
                </a:solidFill>
                <a:latin typeface="Cambria" pitchFamily="18" charset="0"/>
              </a:rPr>
              <a:t>g</a:t>
            </a:r>
            <a:r>
              <a:rPr lang="en-US" sz="4000" dirty="0" smtClean="0">
                <a:solidFill>
                  <a:srgbClr val="000000"/>
                </a:solidFill>
                <a:latin typeface="Cambria" pitchFamily="18" charset="0"/>
              </a:rPr>
              <a:t>ates</a:t>
            </a:r>
            <a:r>
              <a:rPr lang="en-US" sz="4000" dirty="0">
                <a:solidFill>
                  <a:srgbClr val="000000"/>
                </a:solidFill>
                <a:latin typeface="Cambria" pitchFamily="18" charset="0"/>
              </a:rPr>
              <a:t>...</a:t>
            </a:r>
          </a:p>
        </p:txBody>
      </p:sp>
      <p:sp>
        <p:nvSpPr>
          <p:cNvPr id="28676" name="Text Box 63"/>
          <p:cNvSpPr txBox="1">
            <a:spLocks noChangeArrowheads="1"/>
          </p:cNvSpPr>
          <p:nvPr>
            <p:custDataLst>
              <p:tags r:id="rId2"/>
            </p:custDataLst>
          </p:nvPr>
        </p:nvSpPr>
        <p:spPr bwMode="auto">
          <a:xfrm>
            <a:off x="5410200" y="4429125"/>
            <a:ext cx="2895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a:latin typeface="Calibri" pitchFamily="-106" charset="0"/>
              </a:rPr>
              <a:t>Hex NOT gate</a:t>
            </a:r>
          </a:p>
        </p:txBody>
      </p:sp>
      <p:pic>
        <p:nvPicPr>
          <p:cNvPr id="28677" name="Picture 43"/>
          <p:cNvPicPr>
            <a:picLocks noChangeAspect="1" noChangeArrowheads="1"/>
          </p:cNvPicPr>
          <p:nvPr/>
        </p:nvPicPr>
        <p:blipFill>
          <a:blip r:embed="rId6">
            <a:extLst>
              <a:ext uri="{28A0092B-C50C-407E-A947-70E740481C1C}">
                <a14:useLocalDpi xmlns:a14="http://schemas.microsoft.com/office/drawing/2010/main" val="0"/>
              </a:ext>
            </a:extLst>
          </a:blip>
          <a:srcRect l="26604" t="32417" r="23611" b="6029"/>
          <a:stretch>
            <a:fillRect/>
          </a:stretch>
        </p:blipFill>
        <p:spPr bwMode="auto">
          <a:xfrm>
            <a:off x="76200" y="2057400"/>
            <a:ext cx="4713288" cy="426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cxnSp>
        <p:nvCxnSpPr>
          <p:cNvPr id="28678" name="Straight Arrow Connector 32"/>
          <p:cNvCxnSpPr>
            <a:cxnSpLocks noChangeShapeType="1"/>
          </p:cNvCxnSpPr>
          <p:nvPr/>
        </p:nvCxnSpPr>
        <p:spPr bwMode="auto">
          <a:xfrm flipH="1">
            <a:off x="4800600" y="5291138"/>
            <a:ext cx="1752600" cy="0"/>
          </a:xfrm>
          <a:prstGeom prst="straightConnector1">
            <a:avLst/>
          </a:prstGeom>
          <a:noFill/>
          <a:ln w="38100" algn="ctr">
            <a:solidFill>
              <a:srgbClr val="067B0E"/>
            </a:solidFill>
            <a:round/>
            <a:headEnd/>
            <a:tailEnd type="arrow" w="med" len="med"/>
          </a:ln>
          <a:extLst>
            <a:ext uri="{909E8E84-426E-40DD-AFC4-6F175D3DCCD1}">
              <a14:hiddenFill xmlns:a14="http://schemas.microsoft.com/office/drawing/2010/main">
                <a:noFill/>
              </a14:hiddenFill>
            </a:ext>
          </a:extLst>
        </p:spPr>
      </p:cxnSp>
      <p:cxnSp>
        <p:nvCxnSpPr>
          <p:cNvPr id="28679" name="Straight Arrow Connector 32"/>
          <p:cNvCxnSpPr>
            <a:cxnSpLocks noChangeShapeType="1"/>
          </p:cNvCxnSpPr>
          <p:nvPr/>
        </p:nvCxnSpPr>
        <p:spPr bwMode="auto">
          <a:xfrm>
            <a:off x="4876800" y="5791200"/>
            <a:ext cx="1752600" cy="0"/>
          </a:xfrm>
          <a:prstGeom prst="straightConnector1">
            <a:avLst/>
          </a:prstGeom>
          <a:noFill/>
          <a:ln w="38100" algn="ctr">
            <a:solidFill>
              <a:srgbClr val="00FF00"/>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7">
            <p14:nvContentPartPr>
              <p14:cNvPr id="3074" name="Ink 17"/>
              <p14:cNvContentPartPr>
                <a14:cpLocks xmlns:a14="http://schemas.microsoft.com/office/drawing/2010/main" noRot="1" noChangeAspect="1" noEditPoints="1" noChangeArrowheads="1" noChangeShapeType="1"/>
              </p14:cNvContentPartPr>
              <p14:nvPr/>
            </p14:nvContentPartPr>
            <p14:xfrm>
              <a:off x="5607050" y="3795713"/>
              <a:ext cx="1588" cy="1587"/>
            </p14:xfrm>
          </p:contentPart>
        </mc:Choice>
        <mc:Fallback xmlns="">
          <p:pic>
            <p:nvPicPr>
              <p:cNvPr id="3074" name="Ink 17"/>
              <p:cNvPicPr>
                <a:picLocks noRot="1" noChangeAspect="1" noEditPoints="1" noChangeArrowheads="1" noChangeShapeType="1"/>
              </p:cNvPicPr>
              <p:nvPr/>
            </p:nvPicPr>
            <p:blipFill>
              <a:blip r:embed="rId8"/>
              <a:stretch>
                <a:fillRect/>
              </a:stretch>
            </p:blipFill>
            <p:spPr>
              <a:xfrm>
                <a:off x="0" y="0"/>
                <a:ext cx="0" cy="0"/>
              </a:xfrm>
              <a:prstGeom prst="rect">
                <a:avLst/>
              </a:prstGeom>
            </p:spPr>
          </p:pic>
        </mc:Fallback>
      </mc:AlternateContent>
    </p:spTree>
    <p:extLst>
      <p:ext uri="{BB962C8B-B14F-4D97-AF65-F5344CB8AC3E}">
        <p14:creationId xmlns:p14="http://schemas.microsoft.com/office/powerpoint/2010/main" val="2806686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7"/>
          <p:cNvSpPr txBox="1">
            <a:spLocks noChangeArrowheads="1"/>
          </p:cNvSpPr>
          <p:nvPr>
            <p:custDataLst>
              <p:tags r:id="rId1"/>
            </p:custDataLst>
          </p:nvPr>
        </p:nvSpPr>
        <p:spPr bwMode="auto">
          <a:xfrm>
            <a:off x="533400" y="1928813"/>
            <a:ext cx="8135938"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3200" b="1">
                <a:solidFill>
                  <a:srgbClr val="F99820"/>
                </a:solidFill>
                <a:latin typeface="Courier New" pitchFamily="-106" charset="0"/>
              </a:rPr>
              <a:t>def</a:t>
            </a:r>
            <a:r>
              <a:rPr lang="en-US" sz="3200" b="1">
                <a:latin typeface="Courier New" pitchFamily="-106" charset="0"/>
              </a:rPr>
              <a:t> decipher( S ):</a:t>
            </a:r>
          </a:p>
          <a:p>
            <a:pPr algn="l"/>
            <a:r>
              <a:rPr lang="en-US" sz="3200" b="1">
                <a:latin typeface="Courier New" pitchFamily="-106" charset="0"/>
              </a:rPr>
              <a:t>    </a:t>
            </a:r>
            <a:r>
              <a:rPr lang="en-US" sz="3200" b="1">
                <a:solidFill>
                  <a:srgbClr val="067B0E"/>
                </a:solidFill>
                <a:latin typeface="Courier New" pitchFamily="-106" charset="0"/>
              </a:rPr>
              <a:t>""" TESIJHYDW - je tusyfxuh </a:t>
            </a:r>
          </a:p>
          <a:p>
            <a:pPr algn="l"/>
            <a:r>
              <a:rPr lang="en-US" sz="3200" b="1">
                <a:solidFill>
                  <a:srgbClr val="067B0E"/>
                </a:solidFill>
                <a:latin typeface="Courier New" pitchFamily="-106" charset="0"/>
              </a:rPr>
              <a:t>        jxyi tesijhydw, zkij hkd </a:t>
            </a:r>
          </a:p>
          <a:p>
            <a:pPr algn="l"/>
            <a:r>
              <a:rPr lang="en-US" sz="3200" b="1">
                <a:solidFill>
                  <a:srgbClr val="067B0E"/>
                </a:solidFill>
                <a:latin typeface="Courier New" pitchFamily="-106" charset="0"/>
              </a:rPr>
              <a:t>        tusyfxuh ed yj.    """</a:t>
            </a:r>
            <a:endParaRPr lang="en-US" sz="3200" b="1">
              <a:latin typeface="Courier New" pitchFamily="-106" charset="0"/>
            </a:endParaRPr>
          </a:p>
          <a:p>
            <a:pPr algn="l"/>
            <a:r>
              <a:rPr lang="en-US" sz="3200" b="1">
                <a:latin typeface="Courier New" pitchFamily="-106" charset="0"/>
              </a:rPr>
              <a:t>	</a:t>
            </a:r>
            <a:r>
              <a:rPr lang="en-US" sz="3200" b="1">
                <a:latin typeface="Calibri" pitchFamily="-106" charset="0"/>
              </a:rPr>
              <a:t>… code here …</a:t>
            </a:r>
          </a:p>
        </p:txBody>
      </p:sp>
      <p:sp>
        <p:nvSpPr>
          <p:cNvPr id="4" name="Text Box 1028"/>
          <p:cNvSpPr txBox="1">
            <a:spLocks noChangeArrowheads="1"/>
          </p:cNvSpPr>
          <p:nvPr>
            <p:custDataLst>
              <p:tags r:id="rId2"/>
            </p:custDataLst>
          </p:nvPr>
        </p:nvSpPr>
        <p:spPr bwMode="auto">
          <a:xfrm>
            <a:off x="152400" y="381000"/>
            <a:ext cx="6054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dirty="0">
                <a:latin typeface="Cambria" pitchFamily="18" charset="0"/>
              </a:rPr>
              <a:t>Creativity with Caesar...</a:t>
            </a:r>
          </a:p>
        </p:txBody>
      </p:sp>
    </p:spTree>
    <p:extLst>
      <p:ext uri="{BB962C8B-B14F-4D97-AF65-F5344CB8AC3E}">
        <p14:creationId xmlns:p14="http://schemas.microsoft.com/office/powerpoint/2010/main" val="9810614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5"/>
          <p:cNvSpPr txBox="1">
            <a:spLocks noChangeArrowheads="1"/>
          </p:cNvSpPr>
          <p:nvPr>
            <p:custDataLst>
              <p:tags r:id="rId1"/>
            </p:custDataLst>
          </p:nvPr>
        </p:nvSpPr>
        <p:spPr bwMode="auto">
          <a:xfrm>
            <a:off x="228600" y="152400"/>
            <a:ext cx="86867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000" b="1" i="1" dirty="0" smtClean="0">
                <a:solidFill>
                  <a:srgbClr val="000000"/>
                </a:solidFill>
                <a:latin typeface="Cambria" pitchFamily="18" charset="0"/>
              </a:rPr>
              <a:t>Real?</a:t>
            </a:r>
            <a:r>
              <a:rPr lang="en-US" sz="4000" dirty="0" smtClean="0">
                <a:solidFill>
                  <a:srgbClr val="000000"/>
                </a:solidFill>
                <a:latin typeface="Cambria" pitchFamily="18" charset="0"/>
              </a:rPr>
              <a:t> logic gates</a:t>
            </a:r>
            <a:endParaRPr lang="en-US" sz="4000" dirty="0">
              <a:solidFill>
                <a:srgbClr val="000000"/>
              </a:solidFill>
              <a:latin typeface="Cambria" pitchFamily="18" charset="0"/>
            </a:endParaRPr>
          </a:p>
        </p:txBody>
      </p:sp>
      <p:pic>
        <p:nvPicPr>
          <p:cNvPr id="2949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90600"/>
            <a:ext cx="5562600" cy="2951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2" name="Rectangle 1"/>
          <p:cNvSpPr/>
          <p:nvPr/>
        </p:nvSpPr>
        <p:spPr>
          <a:xfrm>
            <a:off x="5867400" y="3581400"/>
            <a:ext cx="776175" cy="461665"/>
          </a:xfrm>
          <a:prstGeom prst="rect">
            <a:avLst/>
          </a:prstGeom>
        </p:spPr>
        <p:txBody>
          <a:bodyPr wrap="none">
            <a:spAutoFit/>
          </a:bodyPr>
          <a:lstStyle/>
          <a:p>
            <a:r>
              <a:rPr lang="en-US" dirty="0" smtClean="0">
                <a:solidFill>
                  <a:srgbClr val="000000"/>
                </a:solidFill>
                <a:latin typeface="Cambria" pitchFamily="18" charset="0"/>
              </a:rPr>
              <a:t>1:31</a:t>
            </a:r>
            <a:endParaRPr lang="en-US" dirty="0"/>
          </a:p>
        </p:txBody>
      </p:sp>
      <p:pic>
        <p:nvPicPr>
          <p:cNvPr id="29491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31810"/>
          <a:stretch/>
        </p:blipFill>
        <p:spPr bwMode="auto">
          <a:xfrm>
            <a:off x="2667000" y="4166179"/>
            <a:ext cx="6248400" cy="2585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7" name="Rectangle 6"/>
          <p:cNvSpPr/>
          <p:nvPr/>
        </p:nvSpPr>
        <p:spPr>
          <a:xfrm>
            <a:off x="2060744" y="6289570"/>
            <a:ext cx="606256" cy="461665"/>
          </a:xfrm>
          <a:prstGeom prst="rect">
            <a:avLst/>
          </a:prstGeom>
        </p:spPr>
        <p:txBody>
          <a:bodyPr wrap="none">
            <a:spAutoFit/>
          </a:bodyPr>
          <a:lstStyle/>
          <a:p>
            <a:r>
              <a:rPr lang="en-US" dirty="0" smtClean="0">
                <a:solidFill>
                  <a:srgbClr val="000000"/>
                </a:solidFill>
                <a:latin typeface="Cambria" pitchFamily="18" charset="0"/>
              </a:rPr>
              <a:t>:41</a:t>
            </a:r>
            <a:endParaRPr lang="en-US" dirty="0"/>
          </a:p>
        </p:txBody>
      </p:sp>
      <p:sp>
        <p:nvSpPr>
          <p:cNvPr id="8" name="Rectangle 7"/>
          <p:cNvSpPr/>
          <p:nvPr/>
        </p:nvSpPr>
        <p:spPr>
          <a:xfrm>
            <a:off x="6158271" y="1600200"/>
            <a:ext cx="2604729" cy="1200329"/>
          </a:xfrm>
          <a:prstGeom prst="rect">
            <a:avLst/>
          </a:prstGeom>
        </p:spPr>
        <p:txBody>
          <a:bodyPr wrap="square">
            <a:spAutoFit/>
          </a:bodyPr>
          <a:lstStyle/>
          <a:p>
            <a:r>
              <a:rPr lang="en-US" i="1" dirty="0" smtClean="0">
                <a:latin typeface="Cambria" pitchFamily="18" charset="0"/>
              </a:rPr>
              <a:t>"It's not real unless it can be done in </a:t>
            </a:r>
            <a:r>
              <a:rPr lang="en-US" i="1" dirty="0" err="1" smtClean="0">
                <a:latin typeface="Cambria" pitchFamily="18" charset="0"/>
              </a:rPr>
              <a:t>Minecraft</a:t>
            </a:r>
            <a:r>
              <a:rPr lang="en-US" i="1" dirty="0" smtClean="0">
                <a:latin typeface="Cambria" pitchFamily="18" charset="0"/>
              </a:rPr>
              <a:t>."</a:t>
            </a:r>
            <a:endParaRPr lang="en-US" i="1" dirty="0"/>
          </a:p>
        </p:txBody>
      </p:sp>
      <p:sp>
        <p:nvSpPr>
          <p:cNvPr id="3" name="Rectangle 2"/>
          <p:cNvSpPr/>
          <p:nvPr/>
        </p:nvSpPr>
        <p:spPr>
          <a:xfrm>
            <a:off x="7937168" y="2876490"/>
            <a:ext cx="1014921" cy="400110"/>
          </a:xfrm>
          <a:prstGeom prst="rect">
            <a:avLst/>
          </a:prstGeom>
          <a:solidFill>
            <a:schemeClr val="bg1">
              <a:lumMod val="95000"/>
            </a:schemeClr>
          </a:solidFill>
        </p:spPr>
        <p:txBody>
          <a:bodyPr wrap="square">
            <a:spAutoFit/>
          </a:bodyPr>
          <a:lstStyle/>
          <a:p>
            <a:r>
              <a:rPr lang="en-US" sz="1000" dirty="0" smtClean="0">
                <a:latin typeface="Cambria" pitchFamily="18" charset="0"/>
              </a:rPr>
              <a:t>- perhaps not a real quote</a:t>
            </a:r>
            <a:endParaRPr lang="en-US" sz="1000" dirty="0"/>
          </a:p>
        </p:txBody>
      </p:sp>
      <p:sp>
        <p:nvSpPr>
          <p:cNvPr id="4" name="Rectangle 3"/>
          <p:cNvSpPr/>
          <p:nvPr/>
        </p:nvSpPr>
        <p:spPr>
          <a:xfrm>
            <a:off x="228600" y="3963750"/>
            <a:ext cx="4572000" cy="200055"/>
          </a:xfrm>
          <a:prstGeom prst="rect">
            <a:avLst/>
          </a:prstGeom>
        </p:spPr>
        <p:txBody>
          <a:bodyPr>
            <a:spAutoFit/>
          </a:bodyPr>
          <a:lstStyle/>
          <a:p>
            <a:pPr algn="l"/>
            <a:r>
              <a:rPr lang="en-US" sz="700" dirty="0"/>
              <a:t>https://</a:t>
            </a:r>
            <a:r>
              <a:rPr lang="en-US" sz="700" dirty="0" smtClean="0"/>
              <a:t>www.youtube.com/watch?v=P7E4K5D834g "Minecraft </a:t>
            </a:r>
            <a:r>
              <a:rPr lang="en-US" sz="700" dirty="0" err="1" smtClean="0"/>
              <a:t>Logi</a:t>
            </a:r>
            <a:r>
              <a:rPr lang="en-US" sz="700" dirty="0" smtClean="0"/>
              <a:t> Gates"</a:t>
            </a:r>
            <a:endParaRPr lang="en-US" sz="700" dirty="0"/>
          </a:p>
        </p:txBody>
      </p:sp>
      <p:sp>
        <p:nvSpPr>
          <p:cNvPr id="10" name="Rectangle 9"/>
          <p:cNvSpPr/>
          <p:nvPr/>
        </p:nvSpPr>
        <p:spPr>
          <a:xfrm>
            <a:off x="4212574" y="4163805"/>
            <a:ext cx="4572000" cy="200055"/>
          </a:xfrm>
          <a:prstGeom prst="rect">
            <a:avLst/>
          </a:prstGeom>
        </p:spPr>
        <p:txBody>
          <a:bodyPr>
            <a:spAutoFit/>
          </a:bodyPr>
          <a:lstStyle/>
          <a:p>
            <a:pPr algn="r"/>
            <a:r>
              <a:rPr lang="en-US" sz="700" dirty="0">
                <a:solidFill>
                  <a:schemeClr val="bg1"/>
                </a:solidFill>
              </a:rPr>
              <a:t>https://</a:t>
            </a:r>
            <a:r>
              <a:rPr lang="en-US" sz="700" dirty="0" smtClean="0">
                <a:solidFill>
                  <a:schemeClr val="bg1"/>
                </a:solidFill>
              </a:rPr>
              <a:t>www.youtube.com/watch?v=r7N3K8ulEEM  "Minecraft Logic Gates Water"</a:t>
            </a:r>
            <a:endParaRPr lang="en-US" sz="700" dirty="0">
              <a:solidFill>
                <a:schemeClr val="bg1"/>
              </a:solidFill>
            </a:endParaRPr>
          </a:p>
        </p:txBody>
      </p:sp>
    </p:spTree>
    <p:extLst>
      <p:ext uri="{BB962C8B-B14F-4D97-AF65-F5344CB8AC3E}">
        <p14:creationId xmlns:p14="http://schemas.microsoft.com/office/powerpoint/2010/main" val="18903675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5"/>
          <p:cNvSpPr txBox="1">
            <a:spLocks noChangeArrowheads="1"/>
          </p:cNvSpPr>
          <p:nvPr>
            <p:custDataLst>
              <p:tags r:id="rId1"/>
            </p:custDataLst>
          </p:nvPr>
        </p:nvSpPr>
        <p:spPr bwMode="auto">
          <a:xfrm>
            <a:off x="1018822" y="137874"/>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solidFill>
                  <a:srgbClr val="000000"/>
                </a:solidFill>
                <a:latin typeface="Cambria" pitchFamily="18" charset="0"/>
              </a:rPr>
              <a:t>The claim…</a:t>
            </a:r>
            <a:endParaRPr lang="en-US" sz="4200" i="1" dirty="0">
              <a:solidFill>
                <a:srgbClr val="000000"/>
              </a:solidFill>
              <a:latin typeface="Cambria" pitchFamily="18" charset="0"/>
            </a:endParaRPr>
          </a:p>
        </p:txBody>
      </p:sp>
      <p:grpSp>
        <p:nvGrpSpPr>
          <p:cNvPr id="30724" name="Group 34"/>
          <p:cNvGrpSpPr>
            <a:grpSpLocks/>
          </p:cNvGrpSpPr>
          <p:nvPr>
            <p:custDataLst>
              <p:tags r:id="rId2"/>
            </p:custDataLst>
          </p:nvPr>
        </p:nvGrpSpPr>
        <p:grpSpPr bwMode="auto">
          <a:xfrm>
            <a:off x="8602833" y="6225747"/>
            <a:ext cx="420688" cy="496888"/>
            <a:chOff x="2928" y="1051"/>
            <a:chExt cx="840" cy="957"/>
          </a:xfrm>
        </p:grpSpPr>
        <p:sp>
          <p:nvSpPr>
            <p:cNvPr id="30754" name="Freeform 35"/>
            <p:cNvSpPr>
              <a:spLocks/>
            </p:cNvSpPr>
            <p:nvPr>
              <p:custDataLst>
                <p:tags r:id="rId31"/>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0755" name="Oval 36"/>
            <p:cNvSpPr>
              <a:spLocks noChangeArrowheads="1"/>
            </p:cNvSpPr>
            <p:nvPr>
              <p:custDataLst>
                <p:tags r:id="rId3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30756" name="Oval 37"/>
            <p:cNvSpPr>
              <a:spLocks noChangeArrowheads="1"/>
            </p:cNvSpPr>
            <p:nvPr>
              <p:custDataLst>
                <p:tags r:id="rId3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57" name="Oval 38"/>
            <p:cNvSpPr>
              <a:spLocks noChangeArrowheads="1"/>
            </p:cNvSpPr>
            <p:nvPr>
              <p:custDataLst>
                <p:tags r:id="rId3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58" name="Oval 39"/>
            <p:cNvSpPr>
              <a:spLocks noChangeArrowheads="1"/>
            </p:cNvSpPr>
            <p:nvPr>
              <p:custDataLst>
                <p:tags r:id="rId3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59" name="Oval 40"/>
            <p:cNvSpPr>
              <a:spLocks noChangeArrowheads="1"/>
            </p:cNvSpPr>
            <p:nvPr>
              <p:custDataLst>
                <p:tags r:id="rId3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60" name="Oval 41"/>
            <p:cNvSpPr>
              <a:spLocks noChangeArrowheads="1"/>
            </p:cNvSpPr>
            <p:nvPr>
              <p:custDataLst>
                <p:tags r:id="rId3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61" name="Oval 42"/>
            <p:cNvSpPr>
              <a:spLocks noChangeArrowheads="1"/>
            </p:cNvSpPr>
            <p:nvPr>
              <p:custDataLst>
                <p:tags r:id="rId3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62" name="AutoShape 43"/>
            <p:cNvSpPr>
              <a:spLocks noChangeArrowheads="1"/>
            </p:cNvSpPr>
            <p:nvPr>
              <p:custDataLst>
                <p:tags r:id="rId3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30763" name="Freeform 44"/>
            <p:cNvSpPr>
              <a:spLocks/>
            </p:cNvSpPr>
            <p:nvPr>
              <p:custDataLst>
                <p:tags r:id="rId4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0764" name="Freeform 45"/>
            <p:cNvSpPr>
              <a:spLocks/>
            </p:cNvSpPr>
            <p:nvPr>
              <p:custDataLst>
                <p:tags r:id="rId4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0765" name="Freeform 46"/>
            <p:cNvSpPr>
              <a:spLocks/>
            </p:cNvSpPr>
            <p:nvPr>
              <p:custDataLst>
                <p:tags r:id="rId4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0766" name="Freeform 47"/>
            <p:cNvSpPr>
              <a:spLocks/>
            </p:cNvSpPr>
            <p:nvPr>
              <p:custDataLst>
                <p:tags r:id="rId4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0725" name="Text Box 48"/>
          <p:cNvSpPr txBox="1">
            <a:spLocks noChangeArrowheads="1"/>
          </p:cNvSpPr>
          <p:nvPr>
            <p:custDataLst>
              <p:tags r:id="rId3"/>
            </p:custDataLst>
          </p:nvPr>
        </p:nvSpPr>
        <p:spPr bwMode="auto">
          <a:xfrm>
            <a:off x="8094833" y="5719335"/>
            <a:ext cx="8207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dirty="0">
                <a:solidFill>
                  <a:srgbClr val="067B0E"/>
                </a:solidFill>
                <a:latin typeface="Comic Sans MS" pitchFamily="-106" charset="0"/>
              </a:rPr>
              <a:t>I need proof!</a:t>
            </a:r>
          </a:p>
        </p:txBody>
      </p:sp>
      <p:sp>
        <p:nvSpPr>
          <p:cNvPr id="30726" name="Rectangle 49"/>
          <p:cNvSpPr>
            <a:spLocks noChangeArrowheads="1"/>
          </p:cNvSpPr>
          <p:nvPr>
            <p:custDataLst>
              <p:tags r:id="rId4"/>
            </p:custDataLst>
          </p:nvPr>
        </p:nvSpPr>
        <p:spPr bwMode="auto">
          <a:xfrm>
            <a:off x="1969350" y="5562600"/>
            <a:ext cx="5628481" cy="830997"/>
          </a:xfrm>
          <a:prstGeom prst="rect">
            <a:avLst/>
          </a:prstGeom>
          <a:solidFill>
            <a:srgbClr val="CCFFCC"/>
          </a:solidFill>
          <a:ln>
            <a:noFill/>
          </a:ln>
        </p:spPr>
        <p:txBody>
          <a:bodyPr wrap="square" anchor="ctr">
            <a:spAutoFit/>
          </a:bodyPr>
          <a:lstStyle/>
          <a:p>
            <a:r>
              <a:rPr lang="en-US" dirty="0">
                <a:solidFill>
                  <a:srgbClr val="000000"/>
                </a:solidFill>
                <a:latin typeface="Cambria" pitchFamily="18" charset="0"/>
              </a:rPr>
              <a:t>We need </a:t>
            </a:r>
            <a:r>
              <a:rPr lang="en-US" u="sng" dirty="0">
                <a:solidFill>
                  <a:srgbClr val="000000"/>
                </a:solidFill>
                <a:latin typeface="Cambria" pitchFamily="18" charset="0"/>
              </a:rPr>
              <a:t>only</a:t>
            </a:r>
            <a:r>
              <a:rPr lang="en-US" dirty="0">
                <a:solidFill>
                  <a:srgbClr val="000000"/>
                </a:solidFill>
                <a:latin typeface="Cambria" pitchFamily="18" charset="0"/>
              </a:rPr>
              <a:t> these three building blocks to compute </a:t>
            </a:r>
            <a:r>
              <a:rPr lang="en-US" b="1" i="1" dirty="0">
                <a:solidFill>
                  <a:srgbClr val="000000"/>
                </a:solidFill>
                <a:latin typeface="Cambria" pitchFamily="18" charset="0"/>
              </a:rPr>
              <a:t>anything at all</a:t>
            </a:r>
          </a:p>
        </p:txBody>
      </p:sp>
      <p:grpSp>
        <p:nvGrpSpPr>
          <p:cNvPr id="47" name="Group 60"/>
          <p:cNvGrpSpPr>
            <a:grpSpLocks/>
          </p:cNvGrpSpPr>
          <p:nvPr>
            <p:custDataLst>
              <p:tags r:id="rId5"/>
            </p:custDataLst>
          </p:nvPr>
        </p:nvGrpSpPr>
        <p:grpSpPr bwMode="auto">
          <a:xfrm>
            <a:off x="1600200" y="3048000"/>
            <a:ext cx="1027112" cy="641350"/>
            <a:chOff x="4734" y="3053"/>
            <a:chExt cx="656" cy="491"/>
          </a:xfrm>
        </p:grpSpPr>
        <p:grpSp>
          <p:nvGrpSpPr>
            <p:cNvPr id="48" name="Group 61"/>
            <p:cNvGrpSpPr>
              <a:grpSpLocks/>
            </p:cNvGrpSpPr>
            <p:nvPr/>
          </p:nvGrpSpPr>
          <p:grpSpPr bwMode="auto">
            <a:xfrm>
              <a:off x="4734" y="3053"/>
              <a:ext cx="648" cy="254"/>
              <a:chOff x="4734" y="3053"/>
              <a:chExt cx="648" cy="254"/>
            </a:xfrm>
          </p:grpSpPr>
          <p:sp>
            <p:nvSpPr>
              <p:cNvPr id="52" name="Freeform 62"/>
              <p:cNvSpPr>
                <a:spLocks/>
              </p:cNvSpPr>
              <p:nvPr>
                <p:custDataLst>
                  <p:tags r:id="rId29"/>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 name="Freeform 63"/>
              <p:cNvSpPr>
                <a:spLocks/>
              </p:cNvSpPr>
              <p:nvPr>
                <p:custDataLst>
                  <p:tags r:id="rId3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9" name="Group 64"/>
            <p:cNvGrpSpPr>
              <a:grpSpLocks/>
            </p:cNvGrpSpPr>
            <p:nvPr/>
          </p:nvGrpSpPr>
          <p:grpSpPr bwMode="auto">
            <a:xfrm flipV="1">
              <a:off x="4742" y="3290"/>
              <a:ext cx="648" cy="254"/>
              <a:chOff x="4734" y="3053"/>
              <a:chExt cx="648" cy="254"/>
            </a:xfrm>
          </p:grpSpPr>
          <p:sp>
            <p:nvSpPr>
              <p:cNvPr id="50" name="Freeform 65"/>
              <p:cNvSpPr>
                <a:spLocks/>
              </p:cNvSpPr>
              <p:nvPr>
                <p:custDataLst>
                  <p:tags r:id="rId27"/>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 name="Freeform 66"/>
              <p:cNvSpPr>
                <a:spLocks/>
              </p:cNvSpPr>
              <p:nvPr>
                <p:custDataLst>
                  <p:tags r:id="rId2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56" name="Line 69"/>
          <p:cNvSpPr>
            <a:spLocks noChangeShapeType="1"/>
          </p:cNvSpPr>
          <p:nvPr>
            <p:custDataLst>
              <p:tags r:id="rId6"/>
            </p:custDataLst>
          </p:nvPr>
        </p:nvSpPr>
        <p:spPr bwMode="auto">
          <a:xfrm rot="16200000">
            <a:off x="2991644" y="3002756"/>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7" name="Rectangle 64"/>
          <p:cNvSpPr>
            <a:spLocks noChangeArrowheads="1"/>
          </p:cNvSpPr>
          <p:nvPr/>
        </p:nvSpPr>
        <p:spPr bwMode="auto">
          <a:xfrm>
            <a:off x="1708150" y="1824038"/>
            <a:ext cx="766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3801C"/>
                </a:solidFill>
                <a:latin typeface="Calibri" pitchFamily="-106" charset="0"/>
              </a:rPr>
              <a:t>AND</a:t>
            </a:r>
          </a:p>
        </p:txBody>
      </p:sp>
      <p:sp>
        <p:nvSpPr>
          <p:cNvPr id="58" name="Rectangle 65"/>
          <p:cNvSpPr>
            <a:spLocks noChangeArrowheads="1"/>
          </p:cNvSpPr>
          <p:nvPr/>
        </p:nvSpPr>
        <p:spPr bwMode="auto">
          <a:xfrm>
            <a:off x="1852612" y="3133725"/>
            <a:ext cx="566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3801C"/>
                </a:solidFill>
                <a:latin typeface="Calibri" pitchFamily="-106" charset="0"/>
              </a:rPr>
              <a:t>OR</a:t>
            </a:r>
          </a:p>
        </p:txBody>
      </p:sp>
      <p:sp>
        <p:nvSpPr>
          <p:cNvPr id="59" name="Line 69"/>
          <p:cNvSpPr>
            <a:spLocks noChangeShapeType="1"/>
          </p:cNvSpPr>
          <p:nvPr>
            <p:custDataLst>
              <p:tags r:id="rId7"/>
            </p:custDataLst>
          </p:nvPr>
        </p:nvSpPr>
        <p:spPr bwMode="auto">
          <a:xfrm rot="16200000">
            <a:off x="1296194" y="4266406"/>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0" name="AutoShape 54"/>
          <p:cNvSpPr>
            <a:spLocks noChangeArrowheads="1"/>
          </p:cNvSpPr>
          <p:nvPr>
            <p:custDataLst>
              <p:tags r:id="rId8"/>
            </p:custDataLst>
          </p:nvPr>
        </p:nvSpPr>
        <p:spPr bwMode="auto">
          <a:xfrm rot="5400000">
            <a:off x="1790700" y="4181475"/>
            <a:ext cx="685800" cy="914400"/>
          </a:xfrm>
          <a:prstGeom prst="triangle">
            <a:avLst>
              <a:gd name="adj" fmla="val 50000"/>
            </a:avLst>
          </a:prstGeom>
          <a:noFill/>
          <a:ln w="28575">
            <a:solidFill>
              <a:srgbClr val="13801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1" name="Rectangle 68"/>
          <p:cNvSpPr>
            <a:spLocks noChangeArrowheads="1"/>
          </p:cNvSpPr>
          <p:nvPr/>
        </p:nvSpPr>
        <p:spPr bwMode="auto">
          <a:xfrm>
            <a:off x="1647825" y="4419600"/>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3801C"/>
                </a:solidFill>
                <a:latin typeface="Calibri" pitchFamily="-106" charset="0"/>
              </a:rPr>
              <a:t>NOT</a:t>
            </a:r>
          </a:p>
        </p:txBody>
      </p:sp>
      <p:sp>
        <p:nvSpPr>
          <p:cNvPr id="62" name="Oval 55"/>
          <p:cNvSpPr>
            <a:spLocks noChangeArrowheads="1"/>
          </p:cNvSpPr>
          <p:nvPr>
            <p:custDataLst>
              <p:tags r:id="rId9"/>
            </p:custDataLst>
          </p:nvPr>
        </p:nvSpPr>
        <p:spPr bwMode="auto">
          <a:xfrm rot="5400000">
            <a:off x="2604293" y="4555332"/>
            <a:ext cx="141287" cy="139700"/>
          </a:xfrm>
          <a:prstGeom prst="ellipse">
            <a:avLst/>
          </a:pr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3" name="Line 69"/>
          <p:cNvSpPr>
            <a:spLocks noChangeShapeType="1"/>
          </p:cNvSpPr>
          <p:nvPr>
            <p:custDataLst>
              <p:tags r:id="rId10"/>
            </p:custDataLst>
          </p:nvPr>
        </p:nvSpPr>
        <p:spPr bwMode="auto">
          <a:xfrm rot="16200000">
            <a:off x="3139281" y="4252119"/>
            <a:ext cx="0" cy="763588"/>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64" name="Group 32"/>
          <p:cNvGrpSpPr>
            <a:grpSpLocks/>
          </p:cNvGrpSpPr>
          <p:nvPr>
            <p:custDataLst>
              <p:tags r:id="rId11"/>
            </p:custDataLst>
          </p:nvPr>
        </p:nvGrpSpPr>
        <p:grpSpPr bwMode="auto">
          <a:xfrm rot="-5400000">
            <a:off x="1831974" y="1614488"/>
            <a:ext cx="620713" cy="896938"/>
            <a:chOff x="672" y="2544"/>
            <a:chExt cx="336" cy="399"/>
          </a:xfrm>
        </p:grpSpPr>
        <p:sp>
          <p:nvSpPr>
            <p:cNvPr id="65" name="Freeform 33"/>
            <p:cNvSpPr>
              <a:spLocks/>
            </p:cNvSpPr>
            <p:nvPr>
              <p:custDataLst>
                <p:tags r:id="rId24"/>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3801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6" name="Arc 34"/>
            <p:cNvSpPr>
              <a:spLocks/>
            </p:cNvSpPr>
            <p:nvPr>
              <p:custDataLst>
                <p:tags r:id="rId25"/>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7" name="Arc 35"/>
            <p:cNvSpPr>
              <a:spLocks/>
            </p:cNvSpPr>
            <p:nvPr>
              <p:custDataLst>
                <p:tags r:id="rId26"/>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68" name="Line 47"/>
          <p:cNvSpPr>
            <a:spLocks noChangeShapeType="1"/>
          </p:cNvSpPr>
          <p:nvPr>
            <p:custDataLst>
              <p:tags r:id="rId12"/>
            </p:custDataLst>
          </p:nvPr>
        </p:nvSpPr>
        <p:spPr bwMode="auto">
          <a:xfrm rot="16200000">
            <a:off x="2919412" y="1749425"/>
            <a:ext cx="0" cy="6477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9" name="Line 91"/>
          <p:cNvSpPr>
            <a:spLocks noChangeShapeType="1"/>
          </p:cNvSpPr>
          <p:nvPr>
            <p:custDataLst>
              <p:tags r:id="rId13"/>
            </p:custDataLst>
          </p:nvPr>
        </p:nvSpPr>
        <p:spPr bwMode="auto">
          <a:xfrm rot="16200000">
            <a:off x="1382889" y="1718733"/>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0" name="Line 92"/>
          <p:cNvSpPr>
            <a:spLocks noChangeShapeType="1"/>
          </p:cNvSpPr>
          <p:nvPr>
            <p:custDataLst>
              <p:tags r:id="rId14"/>
            </p:custDataLst>
          </p:nvPr>
        </p:nvSpPr>
        <p:spPr bwMode="auto">
          <a:xfrm rot="16200000">
            <a:off x="1382889" y="1988608"/>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1" name="Text Box 21"/>
          <p:cNvSpPr txBox="1">
            <a:spLocks noChangeArrowheads="1"/>
          </p:cNvSpPr>
          <p:nvPr>
            <p:custDataLst>
              <p:tags r:id="rId15"/>
            </p:custDataLst>
          </p:nvPr>
        </p:nvSpPr>
        <p:spPr bwMode="auto">
          <a:xfrm>
            <a:off x="4406104" y="1600200"/>
            <a:ext cx="33353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3801C"/>
                </a:solidFill>
                <a:latin typeface="Cambria" pitchFamily="18" charset="0"/>
              </a:rPr>
              <a:t>AND</a:t>
            </a:r>
            <a:r>
              <a:rPr lang="en-US" dirty="0">
                <a:solidFill>
                  <a:srgbClr val="000000"/>
                </a:solidFill>
                <a:latin typeface="Cambria" pitchFamily="18" charset="0"/>
              </a:rPr>
              <a:t> outputs 1 only </a:t>
            </a:r>
            <a:r>
              <a:rPr lang="en-US" dirty="0" smtClean="0">
                <a:solidFill>
                  <a:srgbClr val="000000"/>
                </a:solidFill>
                <a:latin typeface="Cambria" pitchFamily="18" charset="0"/>
              </a:rPr>
              <a:t>if </a:t>
            </a:r>
            <a:r>
              <a:rPr lang="en-US" b="1" i="1" dirty="0">
                <a:solidFill>
                  <a:srgbClr val="FF0000"/>
                </a:solidFill>
                <a:latin typeface="Cambria" pitchFamily="18" charset="0"/>
              </a:rPr>
              <a:t>ALL</a:t>
            </a:r>
            <a:r>
              <a:rPr lang="en-US" dirty="0">
                <a:solidFill>
                  <a:srgbClr val="000000"/>
                </a:solidFill>
                <a:latin typeface="Cambria" pitchFamily="18" charset="0"/>
              </a:rPr>
              <a:t> its inputs are 1</a:t>
            </a:r>
          </a:p>
        </p:txBody>
      </p:sp>
      <p:sp>
        <p:nvSpPr>
          <p:cNvPr id="72" name="Text Box 37"/>
          <p:cNvSpPr txBox="1">
            <a:spLocks noChangeArrowheads="1"/>
          </p:cNvSpPr>
          <p:nvPr>
            <p:custDataLst>
              <p:tags r:id="rId16"/>
            </p:custDataLst>
          </p:nvPr>
        </p:nvSpPr>
        <p:spPr bwMode="auto">
          <a:xfrm>
            <a:off x="4825204" y="2964085"/>
            <a:ext cx="24971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3801C"/>
                </a:solidFill>
                <a:latin typeface="Cambria" pitchFamily="18" charset="0"/>
              </a:rPr>
              <a:t>OR</a:t>
            </a:r>
            <a:r>
              <a:rPr lang="en-US" dirty="0">
                <a:solidFill>
                  <a:srgbClr val="000000"/>
                </a:solidFill>
                <a:latin typeface="Cambria" pitchFamily="18" charset="0"/>
              </a:rPr>
              <a:t> outputs 1 if </a:t>
            </a:r>
            <a:r>
              <a:rPr lang="en-US" b="1" dirty="0">
                <a:solidFill>
                  <a:srgbClr val="FF0000"/>
                </a:solidFill>
                <a:latin typeface="Cambria" pitchFamily="18" charset="0"/>
              </a:rPr>
              <a:t>ANY</a:t>
            </a:r>
            <a:r>
              <a:rPr lang="en-US" dirty="0">
                <a:solidFill>
                  <a:srgbClr val="000000"/>
                </a:solidFill>
                <a:latin typeface="Cambria" pitchFamily="18" charset="0"/>
              </a:rPr>
              <a:t> input is 1</a:t>
            </a:r>
          </a:p>
        </p:txBody>
      </p:sp>
      <p:sp>
        <p:nvSpPr>
          <p:cNvPr id="73" name="Text Box 38"/>
          <p:cNvSpPr txBox="1">
            <a:spLocks noChangeArrowheads="1"/>
          </p:cNvSpPr>
          <p:nvPr>
            <p:custDataLst>
              <p:tags r:id="rId17"/>
            </p:custDataLst>
          </p:nvPr>
        </p:nvSpPr>
        <p:spPr bwMode="auto">
          <a:xfrm>
            <a:off x="4322761" y="4373860"/>
            <a:ext cx="3502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3801C"/>
                </a:solidFill>
                <a:latin typeface="Cambria" pitchFamily="18" charset="0"/>
              </a:rPr>
              <a:t>NOT</a:t>
            </a:r>
            <a:r>
              <a:rPr lang="en-US" dirty="0">
                <a:solidFill>
                  <a:srgbClr val="000000"/>
                </a:solidFill>
                <a:latin typeface="Cambria" pitchFamily="18" charset="0"/>
              </a:rPr>
              <a:t> reverses its input</a:t>
            </a:r>
          </a:p>
        </p:txBody>
      </p:sp>
      <p:sp>
        <p:nvSpPr>
          <p:cNvPr id="46" name="Line 91"/>
          <p:cNvSpPr>
            <a:spLocks noChangeShapeType="1"/>
          </p:cNvSpPr>
          <p:nvPr>
            <p:custDataLst>
              <p:tags r:id="rId18"/>
            </p:custDataLst>
          </p:nvPr>
        </p:nvSpPr>
        <p:spPr bwMode="auto">
          <a:xfrm rot="16200000">
            <a:off x="1382889" y="1859844"/>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4" name="Line 91"/>
          <p:cNvSpPr>
            <a:spLocks noChangeShapeType="1"/>
          </p:cNvSpPr>
          <p:nvPr>
            <p:custDataLst>
              <p:tags r:id="rId19"/>
            </p:custDataLst>
          </p:nvPr>
        </p:nvSpPr>
        <p:spPr bwMode="auto">
          <a:xfrm rot="16200000">
            <a:off x="1382889" y="1569156"/>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5" name="Line 91"/>
          <p:cNvSpPr>
            <a:spLocks noChangeShapeType="1"/>
          </p:cNvSpPr>
          <p:nvPr>
            <p:custDataLst>
              <p:tags r:id="rId20"/>
            </p:custDataLst>
          </p:nvPr>
        </p:nvSpPr>
        <p:spPr bwMode="auto">
          <a:xfrm rot="16200000">
            <a:off x="1438803" y="2977973"/>
            <a:ext cx="3881" cy="663223"/>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76" name="Line 92"/>
          <p:cNvSpPr>
            <a:spLocks noChangeShapeType="1"/>
          </p:cNvSpPr>
          <p:nvPr>
            <p:custDataLst>
              <p:tags r:id="rId21"/>
            </p:custDataLst>
          </p:nvPr>
        </p:nvSpPr>
        <p:spPr bwMode="auto">
          <a:xfrm rot="16200000">
            <a:off x="1413933" y="3276600"/>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7" name="Line 91"/>
          <p:cNvSpPr>
            <a:spLocks noChangeShapeType="1"/>
          </p:cNvSpPr>
          <p:nvPr>
            <p:custDataLst>
              <p:tags r:id="rId22"/>
            </p:custDataLst>
          </p:nvPr>
        </p:nvSpPr>
        <p:spPr bwMode="auto">
          <a:xfrm rot="16200000" flipH="1">
            <a:off x="1445506" y="3116262"/>
            <a:ext cx="1764" cy="674511"/>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78" name="Line 91"/>
          <p:cNvSpPr>
            <a:spLocks noChangeShapeType="1"/>
          </p:cNvSpPr>
          <p:nvPr>
            <p:custDataLst>
              <p:tags r:id="rId23"/>
            </p:custDataLst>
          </p:nvPr>
        </p:nvSpPr>
        <p:spPr bwMode="auto">
          <a:xfrm rot="16200000">
            <a:off x="1413933" y="2857148"/>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extLst>
      <p:ext uri="{BB962C8B-B14F-4D97-AF65-F5344CB8AC3E}">
        <p14:creationId xmlns:p14="http://schemas.microsoft.com/office/powerpoint/2010/main" val="29160299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5"/>
          <p:cNvSpPr txBox="1">
            <a:spLocks noChangeArrowheads="1"/>
          </p:cNvSpPr>
          <p:nvPr>
            <p:custDataLst>
              <p:tags r:id="rId1"/>
            </p:custDataLst>
          </p:nvPr>
        </p:nvSpPr>
        <p:spPr bwMode="auto">
          <a:xfrm>
            <a:off x="1018822" y="137874"/>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solidFill>
                  <a:srgbClr val="000000"/>
                </a:solidFill>
                <a:latin typeface="Cambria" pitchFamily="18" charset="0"/>
              </a:rPr>
              <a:t>The proof… !</a:t>
            </a:r>
            <a:endParaRPr lang="en-US" sz="4200" i="1" dirty="0">
              <a:solidFill>
                <a:srgbClr val="000000"/>
              </a:solidFill>
              <a:latin typeface="Cambria" pitchFamily="18" charset="0"/>
            </a:endParaRPr>
          </a:p>
        </p:txBody>
      </p:sp>
      <p:grpSp>
        <p:nvGrpSpPr>
          <p:cNvPr id="30724" name="Group 34"/>
          <p:cNvGrpSpPr>
            <a:grpSpLocks/>
          </p:cNvGrpSpPr>
          <p:nvPr>
            <p:custDataLst>
              <p:tags r:id="rId2"/>
            </p:custDataLst>
          </p:nvPr>
        </p:nvGrpSpPr>
        <p:grpSpPr bwMode="auto">
          <a:xfrm>
            <a:off x="8602833" y="6225747"/>
            <a:ext cx="420688" cy="496888"/>
            <a:chOff x="2928" y="1051"/>
            <a:chExt cx="840" cy="957"/>
          </a:xfrm>
        </p:grpSpPr>
        <p:sp>
          <p:nvSpPr>
            <p:cNvPr id="30754" name="Freeform 35"/>
            <p:cNvSpPr>
              <a:spLocks/>
            </p:cNvSpPr>
            <p:nvPr>
              <p:custDataLst>
                <p:tags r:id="rId32"/>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0755" name="Oval 36"/>
            <p:cNvSpPr>
              <a:spLocks noChangeArrowheads="1"/>
            </p:cNvSpPr>
            <p:nvPr>
              <p:custDataLst>
                <p:tags r:id="rId3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30756" name="Oval 37"/>
            <p:cNvSpPr>
              <a:spLocks noChangeArrowheads="1"/>
            </p:cNvSpPr>
            <p:nvPr>
              <p:custDataLst>
                <p:tags r:id="rId3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57" name="Oval 38"/>
            <p:cNvSpPr>
              <a:spLocks noChangeArrowheads="1"/>
            </p:cNvSpPr>
            <p:nvPr>
              <p:custDataLst>
                <p:tags r:id="rId3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58" name="Oval 39"/>
            <p:cNvSpPr>
              <a:spLocks noChangeArrowheads="1"/>
            </p:cNvSpPr>
            <p:nvPr>
              <p:custDataLst>
                <p:tags r:id="rId3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59" name="Oval 40"/>
            <p:cNvSpPr>
              <a:spLocks noChangeArrowheads="1"/>
            </p:cNvSpPr>
            <p:nvPr>
              <p:custDataLst>
                <p:tags r:id="rId3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60" name="Oval 41"/>
            <p:cNvSpPr>
              <a:spLocks noChangeArrowheads="1"/>
            </p:cNvSpPr>
            <p:nvPr>
              <p:custDataLst>
                <p:tags r:id="rId3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61" name="Oval 42"/>
            <p:cNvSpPr>
              <a:spLocks noChangeArrowheads="1"/>
            </p:cNvSpPr>
            <p:nvPr>
              <p:custDataLst>
                <p:tags r:id="rId3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62" name="AutoShape 43"/>
            <p:cNvSpPr>
              <a:spLocks noChangeArrowheads="1"/>
            </p:cNvSpPr>
            <p:nvPr>
              <p:custDataLst>
                <p:tags r:id="rId4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30763" name="Freeform 44"/>
            <p:cNvSpPr>
              <a:spLocks/>
            </p:cNvSpPr>
            <p:nvPr>
              <p:custDataLst>
                <p:tags r:id="rId4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0764" name="Freeform 45"/>
            <p:cNvSpPr>
              <a:spLocks/>
            </p:cNvSpPr>
            <p:nvPr>
              <p:custDataLst>
                <p:tags r:id="rId4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0765" name="Freeform 46"/>
            <p:cNvSpPr>
              <a:spLocks/>
            </p:cNvSpPr>
            <p:nvPr>
              <p:custDataLst>
                <p:tags r:id="rId4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0766" name="Freeform 47"/>
            <p:cNvSpPr>
              <a:spLocks/>
            </p:cNvSpPr>
            <p:nvPr>
              <p:custDataLst>
                <p:tags r:id="rId4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0725" name="Text Box 48"/>
          <p:cNvSpPr txBox="1">
            <a:spLocks noChangeArrowheads="1"/>
          </p:cNvSpPr>
          <p:nvPr>
            <p:custDataLst>
              <p:tags r:id="rId3"/>
            </p:custDataLst>
          </p:nvPr>
        </p:nvSpPr>
        <p:spPr bwMode="auto">
          <a:xfrm>
            <a:off x="8094833" y="5719335"/>
            <a:ext cx="8207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dirty="0">
                <a:solidFill>
                  <a:srgbClr val="067B0E"/>
                </a:solidFill>
                <a:latin typeface="Comic Sans MS" pitchFamily="-106" charset="0"/>
              </a:rPr>
              <a:t>I need proof!</a:t>
            </a:r>
          </a:p>
        </p:txBody>
      </p:sp>
      <p:sp>
        <p:nvSpPr>
          <p:cNvPr id="30726" name="Rectangle 49"/>
          <p:cNvSpPr>
            <a:spLocks noChangeArrowheads="1"/>
          </p:cNvSpPr>
          <p:nvPr>
            <p:custDataLst>
              <p:tags r:id="rId4"/>
            </p:custDataLst>
          </p:nvPr>
        </p:nvSpPr>
        <p:spPr bwMode="auto">
          <a:xfrm>
            <a:off x="1969350" y="5562600"/>
            <a:ext cx="5628481" cy="830997"/>
          </a:xfrm>
          <a:prstGeom prst="rect">
            <a:avLst/>
          </a:prstGeom>
          <a:solidFill>
            <a:srgbClr val="CCFFCC"/>
          </a:solidFill>
          <a:ln>
            <a:noFill/>
          </a:ln>
        </p:spPr>
        <p:txBody>
          <a:bodyPr wrap="square" anchor="ctr">
            <a:spAutoFit/>
          </a:bodyPr>
          <a:lstStyle/>
          <a:p>
            <a:r>
              <a:rPr lang="en-US" dirty="0">
                <a:solidFill>
                  <a:srgbClr val="000000"/>
                </a:solidFill>
                <a:latin typeface="Cambria" pitchFamily="18" charset="0"/>
              </a:rPr>
              <a:t>We need </a:t>
            </a:r>
            <a:r>
              <a:rPr lang="en-US" u="sng" dirty="0">
                <a:solidFill>
                  <a:srgbClr val="000000"/>
                </a:solidFill>
                <a:latin typeface="Cambria" pitchFamily="18" charset="0"/>
              </a:rPr>
              <a:t>only</a:t>
            </a:r>
            <a:r>
              <a:rPr lang="en-US" dirty="0">
                <a:solidFill>
                  <a:srgbClr val="000000"/>
                </a:solidFill>
                <a:latin typeface="Cambria" pitchFamily="18" charset="0"/>
              </a:rPr>
              <a:t> these three building blocks to compute </a:t>
            </a:r>
            <a:r>
              <a:rPr lang="en-US" b="1" i="1" dirty="0">
                <a:solidFill>
                  <a:srgbClr val="000000"/>
                </a:solidFill>
                <a:latin typeface="Cambria" pitchFamily="18" charset="0"/>
              </a:rPr>
              <a:t>anything at all</a:t>
            </a:r>
          </a:p>
        </p:txBody>
      </p:sp>
      <p:grpSp>
        <p:nvGrpSpPr>
          <p:cNvPr id="47" name="Group 60"/>
          <p:cNvGrpSpPr>
            <a:grpSpLocks/>
          </p:cNvGrpSpPr>
          <p:nvPr>
            <p:custDataLst>
              <p:tags r:id="rId5"/>
            </p:custDataLst>
          </p:nvPr>
        </p:nvGrpSpPr>
        <p:grpSpPr bwMode="auto">
          <a:xfrm>
            <a:off x="1600200" y="3048000"/>
            <a:ext cx="1027112" cy="641350"/>
            <a:chOff x="4734" y="3053"/>
            <a:chExt cx="656" cy="491"/>
          </a:xfrm>
        </p:grpSpPr>
        <p:grpSp>
          <p:nvGrpSpPr>
            <p:cNvPr id="48" name="Group 61"/>
            <p:cNvGrpSpPr>
              <a:grpSpLocks/>
            </p:cNvGrpSpPr>
            <p:nvPr/>
          </p:nvGrpSpPr>
          <p:grpSpPr bwMode="auto">
            <a:xfrm>
              <a:off x="4734" y="3053"/>
              <a:ext cx="648" cy="254"/>
              <a:chOff x="4734" y="3053"/>
              <a:chExt cx="648" cy="254"/>
            </a:xfrm>
          </p:grpSpPr>
          <p:sp>
            <p:nvSpPr>
              <p:cNvPr id="52" name="Freeform 62"/>
              <p:cNvSpPr>
                <a:spLocks/>
              </p:cNvSpPr>
              <p:nvPr>
                <p:custDataLst>
                  <p:tags r:id="rId30"/>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 name="Freeform 63"/>
              <p:cNvSpPr>
                <a:spLocks/>
              </p:cNvSpPr>
              <p:nvPr>
                <p:custDataLst>
                  <p:tags r:id="rId3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9" name="Group 64"/>
            <p:cNvGrpSpPr>
              <a:grpSpLocks/>
            </p:cNvGrpSpPr>
            <p:nvPr/>
          </p:nvGrpSpPr>
          <p:grpSpPr bwMode="auto">
            <a:xfrm flipV="1">
              <a:off x="4742" y="3290"/>
              <a:ext cx="648" cy="254"/>
              <a:chOff x="4734" y="3053"/>
              <a:chExt cx="648" cy="254"/>
            </a:xfrm>
          </p:grpSpPr>
          <p:sp>
            <p:nvSpPr>
              <p:cNvPr id="50" name="Freeform 65"/>
              <p:cNvSpPr>
                <a:spLocks/>
              </p:cNvSpPr>
              <p:nvPr>
                <p:custDataLst>
                  <p:tags r:id="rId28"/>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 name="Freeform 66"/>
              <p:cNvSpPr>
                <a:spLocks/>
              </p:cNvSpPr>
              <p:nvPr>
                <p:custDataLst>
                  <p:tags r:id="rId29"/>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56" name="Line 69"/>
          <p:cNvSpPr>
            <a:spLocks noChangeShapeType="1"/>
          </p:cNvSpPr>
          <p:nvPr>
            <p:custDataLst>
              <p:tags r:id="rId6"/>
            </p:custDataLst>
          </p:nvPr>
        </p:nvSpPr>
        <p:spPr bwMode="auto">
          <a:xfrm rot="16200000">
            <a:off x="2991644" y="3002756"/>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7" name="Rectangle 64"/>
          <p:cNvSpPr>
            <a:spLocks noChangeArrowheads="1"/>
          </p:cNvSpPr>
          <p:nvPr/>
        </p:nvSpPr>
        <p:spPr bwMode="auto">
          <a:xfrm>
            <a:off x="1708150" y="1824038"/>
            <a:ext cx="766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3801C"/>
                </a:solidFill>
                <a:latin typeface="Calibri" pitchFamily="-106" charset="0"/>
              </a:rPr>
              <a:t>AND</a:t>
            </a:r>
          </a:p>
        </p:txBody>
      </p:sp>
      <p:sp>
        <p:nvSpPr>
          <p:cNvPr id="58" name="Rectangle 65"/>
          <p:cNvSpPr>
            <a:spLocks noChangeArrowheads="1"/>
          </p:cNvSpPr>
          <p:nvPr/>
        </p:nvSpPr>
        <p:spPr bwMode="auto">
          <a:xfrm>
            <a:off x="1852612" y="3133725"/>
            <a:ext cx="566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3801C"/>
                </a:solidFill>
                <a:latin typeface="Calibri" pitchFamily="-106" charset="0"/>
              </a:rPr>
              <a:t>OR</a:t>
            </a:r>
          </a:p>
        </p:txBody>
      </p:sp>
      <p:sp>
        <p:nvSpPr>
          <p:cNvPr id="59" name="Line 69"/>
          <p:cNvSpPr>
            <a:spLocks noChangeShapeType="1"/>
          </p:cNvSpPr>
          <p:nvPr>
            <p:custDataLst>
              <p:tags r:id="rId7"/>
            </p:custDataLst>
          </p:nvPr>
        </p:nvSpPr>
        <p:spPr bwMode="auto">
          <a:xfrm rot="16200000">
            <a:off x="1296194" y="4266406"/>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0" name="AutoShape 54"/>
          <p:cNvSpPr>
            <a:spLocks noChangeArrowheads="1"/>
          </p:cNvSpPr>
          <p:nvPr>
            <p:custDataLst>
              <p:tags r:id="rId8"/>
            </p:custDataLst>
          </p:nvPr>
        </p:nvSpPr>
        <p:spPr bwMode="auto">
          <a:xfrm rot="5400000">
            <a:off x="1790700" y="4181475"/>
            <a:ext cx="685800" cy="914400"/>
          </a:xfrm>
          <a:prstGeom prst="triangle">
            <a:avLst>
              <a:gd name="adj" fmla="val 50000"/>
            </a:avLst>
          </a:prstGeom>
          <a:noFill/>
          <a:ln w="28575">
            <a:solidFill>
              <a:srgbClr val="13801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1" name="Rectangle 68"/>
          <p:cNvSpPr>
            <a:spLocks noChangeArrowheads="1"/>
          </p:cNvSpPr>
          <p:nvPr/>
        </p:nvSpPr>
        <p:spPr bwMode="auto">
          <a:xfrm>
            <a:off x="1647825" y="4419600"/>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3801C"/>
                </a:solidFill>
                <a:latin typeface="Calibri" pitchFamily="-106" charset="0"/>
              </a:rPr>
              <a:t>NOT</a:t>
            </a:r>
          </a:p>
        </p:txBody>
      </p:sp>
      <p:sp>
        <p:nvSpPr>
          <p:cNvPr id="62" name="Oval 55"/>
          <p:cNvSpPr>
            <a:spLocks noChangeArrowheads="1"/>
          </p:cNvSpPr>
          <p:nvPr>
            <p:custDataLst>
              <p:tags r:id="rId9"/>
            </p:custDataLst>
          </p:nvPr>
        </p:nvSpPr>
        <p:spPr bwMode="auto">
          <a:xfrm rot="5400000">
            <a:off x="2604293" y="4555332"/>
            <a:ext cx="141287" cy="139700"/>
          </a:xfrm>
          <a:prstGeom prst="ellipse">
            <a:avLst/>
          </a:pr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3" name="Line 69"/>
          <p:cNvSpPr>
            <a:spLocks noChangeShapeType="1"/>
          </p:cNvSpPr>
          <p:nvPr>
            <p:custDataLst>
              <p:tags r:id="rId10"/>
            </p:custDataLst>
          </p:nvPr>
        </p:nvSpPr>
        <p:spPr bwMode="auto">
          <a:xfrm rot="16200000">
            <a:off x="3139281" y="4252119"/>
            <a:ext cx="0" cy="763588"/>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64" name="Group 32"/>
          <p:cNvGrpSpPr>
            <a:grpSpLocks/>
          </p:cNvGrpSpPr>
          <p:nvPr>
            <p:custDataLst>
              <p:tags r:id="rId11"/>
            </p:custDataLst>
          </p:nvPr>
        </p:nvGrpSpPr>
        <p:grpSpPr bwMode="auto">
          <a:xfrm rot="-5400000">
            <a:off x="1831974" y="1614488"/>
            <a:ext cx="620713" cy="896938"/>
            <a:chOff x="672" y="2544"/>
            <a:chExt cx="336" cy="399"/>
          </a:xfrm>
        </p:grpSpPr>
        <p:sp>
          <p:nvSpPr>
            <p:cNvPr id="65" name="Freeform 33"/>
            <p:cNvSpPr>
              <a:spLocks/>
            </p:cNvSpPr>
            <p:nvPr>
              <p:custDataLst>
                <p:tags r:id="rId25"/>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3801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6" name="Arc 34"/>
            <p:cNvSpPr>
              <a:spLocks/>
            </p:cNvSpPr>
            <p:nvPr>
              <p:custDataLst>
                <p:tags r:id="rId26"/>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7" name="Arc 35"/>
            <p:cNvSpPr>
              <a:spLocks/>
            </p:cNvSpPr>
            <p:nvPr>
              <p:custDataLst>
                <p:tags r:id="rId27"/>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68" name="Line 47"/>
          <p:cNvSpPr>
            <a:spLocks noChangeShapeType="1"/>
          </p:cNvSpPr>
          <p:nvPr>
            <p:custDataLst>
              <p:tags r:id="rId12"/>
            </p:custDataLst>
          </p:nvPr>
        </p:nvSpPr>
        <p:spPr bwMode="auto">
          <a:xfrm rot="16200000">
            <a:off x="2919412" y="1749425"/>
            <a:ext cx="0" cy="6477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9" name="Line 91"/>
          <p:cNvSpPr>
            <a:spLocks noChangeShapeType="1"/>
          </p:cNvSpPr>
          <p:nvPr>
            <p:custDataLst>
              <p:tags r:id="rId13"/>
            </p:custDataLst>
          </p:nvPr>
        </p:nvSpPr>
        <p:spPr bwMode="auto">
          <a:xfrm rot="16200000">
            <a:off x="1382889" y="1718733"/>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0" name="Line 92"/>
          <p:cNvSpPr>
            <a:spLocks noChangeShapeType="1"/>
          </p:cNvSpPr>
          <p:nvPr>
            <p:custDataLst>
              <p:tags r:id="rId14"/>
            </p:custDataLst>
          </p:nvPr>
        </p:nvSpPr>
        <p:spPr bwMode="auto">
          <a:xfrm rot="16200000">
            <a:off x="1382889" y="1988608"/>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1" name="Text Box 21"/>
          <p:cNvSpPr txBox="1">
            <a:spLocks noChangeArrowheads="1"/>
          </p:cNvSpPr>
          <p:nvPr>
            <p:custDataLst>
              <p:tags r:id="rId15"/>
            </p:custDataLst>
          </p:nvPr>
        </p:nvSpPr>
        <p:spPr bwMode="auto">
          <a:xfrm>
            <a:off x="4406104" y="1600200"/>
            <a:ext cx="33353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3801C"/>
                </a:solidFill>
                <a:latin typeface="Cambria" pitchFamily="18" charset="0"/>
              </a:rPr>
              <a:t>AND</a:t>
            </a:r>
            <a:r>
              <a:rPr lang="en-US" dirty="0">
                <a:solidFill>
                  <a:srgbClr val="000000"/>
                </a:solidFill>
                <a:latin typeface="Cambria" pitchFamily="18" charset="0"/>
              </a:rPr>
              <a:t> outputs 1 only </a:t>
            </a:r>
            <a:r>
              <a:rPr lang="en-US" dirty="0" smtClean="0">
                <a:solidFill>
                  <a:srgbClr val="000000"/>
                </a:solidFill>
                <a:latin typeface="Cambria" pitchFamily="18" charset="0"/>
              </a:rPr>
              <a:t>if </a:t>
            </a:r>
            <a:r>
              <a:rPr lang="en-US" b="1" i="1" dirty="0">
                <a:solidFill>
                  <a:srgbClr val="FF0000"/>
                </a:solidFill>
                <a:latin typeface="Cambria" pitchFamily="18" charset="0"/>
              </a:rPr>
              <a:t>ALL</a:t>
            </a:r>
            <a:r>
              <a:rPr lang="en-US" dirty="0">
                <a:solidFill>
                  <a:srgbClr val="000000"/>
                </a:solidFill>
                <a:latin typeface="Cambria" pitchFamily="18" charset="0"/>
              </a:rPr>
              <a:t> its inputs are 1</a:t>
            </a:r>
          </a:p>
        </p:txBody>
      </p:sp>
      <p:sp>
        <p:nvSpPr>
          <p:cNvPr id="72" name="Text Box 37"/>
          <p:cNvSpPr txBox="1">
            <a:spLocks noChangeArrowheads="1"/>
          </p:cNvSpPr>
          <p:nvPr>
            <p:custDataLst>
              <p:tags r:id="rId16"/>
            </p:custDataLst>
          </p:nvPr>
        </p:nvSpPr>
        <p:spPr bwMode="auto">
          <a:xfrm>
            <a:off x="4825204" y="2964085"/>
            <a:ext cx="24971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3801C"/>
                </a:solidFill>
                <a:latin typeface="Cambria" pitchFamily="18" charset="0"/>
              </a:rPr>
              <a:t>OR</a:t>
            </a:r>
            <a:r>
              <a:rPr lang="en-US" dirty="0">
                <a:solidFill>
                  <a:srgbClr val="000000"/>
                </a:solidFill>
                <a:latin typeface="Cambria" pitchFamily="18" charset="0"/>
              </a:rPr>
              <a:t> outputs 1 if </a:t>
            </a:r>
            <a:r>
              <a:rPr lang="en-US" b="1" dirty="0">
                <a:solidFill>
                  <a:srgbClr val="FF0000"/>
                </a:solidFill>
                <a:latin typeface="Cambria" pitchFamily="18" charset="0"/>
              </a:rPr>
              <a:t>ANY</a:t>
            </a:r>
            <a:r>
              <a:rPr lang="en-US" dirty="0">
                <a:solidFill>
                  <a:srgbClr val="000000"/>
                </a:solidFill>
                <a:latin typeface="Cambria" pitchFamily="18" charset="0"/>
              </a:rPr>
              <a:t> input is 1</a:t>
            </a:r>
          </a:p>
        </p:txBody>
      </p:sp>
      <p:sp>
        <p:nvSpPr>
          <p:cNvPr id="73" name="Text Box 38"/>
          <p:cNvSpPr txBox="1">
            <a:spLocks noChangeArrowheads="1"/>
          </p:cNvSpPr>
          <p:nvPr>
            <p:custDataLst>
              <p:tags r:id="rId17"/>
            </p:custDataLst>
          </p:nvPr>
        </p:nvSpPr>
        <p:spPr bwMode="auto">
          <a:xfrm>
            <a:off x="4322761" y="4373860"/>
            <a:ext cx="3502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3801C"/>
                </a:solidFill>
                <a:latin typeface="Cambria" pitchFamily="18" charset="0"/>
              </a:rPr>
              <a:t>NOT</a:t>
            </a:r>
            <a:r>
              <a:rPr lang="en-US" dirty="0">
                <a:solidFill>
                  <a:srgbClr val="000000"/>
                </a:solidFill>
                <a:latin typeface="Cambria" pitchFamily="18" charset="0"/>
              </a:rPr>
              <a:t> reverses its input</a:t>
            </a:r>
          </a:p>
        </p:txBody>
      </p:sp>
      <p:sp>
        <p:nvSpPr>
          <p:cNvPr id="46" name="Line 91"/>
          <p:cNvSpPr>
            <a:spLocks noChangeShapeType="1"/>
          </p:cNvSpPr>
          <p:nvPr>
            <p:custDataLst>
              <p:tags r:id="rId18"/>
            </p:custDataLst>
          </p:nvPr>
        </p:nvSpPr>
        <p:spPr bwMode="auto">
          <a:xfrm rot="16200000">
            <a:off x="1382889" y="1859844"/>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4" name="Line 91"/>
          <p:cNvSpPr>
            <a:spLocks noChangeShapeType="1"/>
          </p:cNvSpPr>
          <p:nvPr>
            <p:custDataLst>
              <p:tags r:id="rId19"/>
            </p:custDataLst>
          </p:nvPr>
        </p:nvSpPr>
        <p:spPr bwMode="auto">
          <a:xfrm rot="16200000">
            <a:off x="1382889" y="1569156"/>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5" name="Line 91"/>
          <p:cNvSpPr>
            <a:spLocks noChangeShapeType="1"/>
          </p:cNvSpPr>
          <p:nvPr>
            <p:custDataLst>
              <p:tags r:id="rId20"/>
            </p:custDataLst>
          </p:nvPr>
        </p:nvSpPr>
        <p:spPr bwMode="auto">
          <a:xfrm rot="16200000">
            <a:off x="1438803" y="2977973"/>
            <a:ext cx="3881" cy="663223"/>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76" name="Line 92"/>
          <p:cNvSpPr>
            <a:spLocks noChangeShapeType="1"/>
          </p:cNvSpPr>
          <p:nvPr>
            <p:custDataLst>
              <p:tags r:id="rId21"/>
            </p:custDataLst>
          </p:nvPr>
        </p:nvSpPr>
        <p:spPr bwMode="auto">
          <a:xfrm rot="16200000">
            <a:off x="1413933" y="3276600"/>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7" name="Line 91"/>
          <p:cNvSpPr>
            <a:spLocks noChangeShapeType="1"/>
          </p:cNvSpPr>
          <p:nvPr>
            <p:custDataLst>
              <p:tags r:id="rId22"/>
            </p:custDataLst>
          </p:nvPr>
        </p:nvSpPr>
        <p:spPr bwMode="auto">
          <a:xfrm rot="16200000" flipH="1">
            <a:off x="1445506" y="3116262"/>
            <a:ext cx="1764" cy="674511"/>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78" name="Line 91"/>
          <p:cNvSpPr>
            <a:spLocks noChangeShapeType="1"/>
          </p:cNvSpPr>
          <p:nvPr>
            <p:custDataLst>
              <p:tags r:id="rId23"/>
            </p:custDataLst>
          </p:nvPr>
        </p:nvSpPr>
        <p:spPr bwMode="auto">
          <a:xfrm rot="16200000">
            <a:off x="1413933" y="2857148"/>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4" name="Rectangle 49"/>
          <p:cNvSpPr>
            <a:spLocks noChangeArrowheads="1"/>
          </p:cNvSpPr>
          <p:nvPr>
            <p:custDataLst>
              <p:tags r:id="rId24"/>
            </p:custDataLst>
          </p:nvPr>
        </p:nvSpPr>
        <p:spPr bwMode="auto">
          <a:xfrm rot="20931380">
            <a:off x="1001343" y="2923296"/>
            <a:ext cx="7207266" cy="1200329"/>
          </a:xfrm>
          <a:prstGeom prst="rect">
            <a:avLst/>
          </a:prstGeom>
          <a:solidFill>
            <a:srgbClr val="FECACA"/>
          </a:solidFill>
          <a:ln>
            <a:noFill/>
          </a:ln>
        </p:spPr>
        <p:txBody>
          <a:bodyPr wrap="square" anchor="ctr">
            <a:spAutoFit/>
          </a:bodyPr>
          <a:lstStyle/>
          <a:p>
            <a:r>
              <a:rPr lang="en-US" sz="3600" dirty="0" smtClean="0">
                <a:solidFill>
                  <a:srgbClr val="000000"/>
                </a:solidFill>
                <a:latin typeface="Cambria" pitchFamily="18" charset="0"/>
              </a:rPr>
              <a:t>We prove this </a:t>
            </a:r>
            <a:r>
              <a:rPr lang="en-US" sz="3600" b="1" i="1" dirty="0" smtClean="0">
                <a:solidFill>
                  <a:srgbClr val="000000"/>
                </a:solidFill>
                <a:latin typeface="Cambria" pitchFamily="18" charset="0"/>
              </a:rPr>
              <a:t>constructively</a:t>
            </a:r>
            <a:r>
              <a:rPr lang="en-US" sz="3600" dirty="0" smtClean="0">
                <a:solidFill>
                  <a:srgbClr val="000000"/>
                </a:solidFill>
                <a:latin typeface="Cambria" pitchFamily="18" charset="0"/>
              </a:rPr>
              <a:t> using the </a:t>
            </a:r>
            <a:r>
              <a:rPr lang="en-US" sz="3600" b="1" i="1" dirty="0" err="1" smtClean="0">
                <a:solidFill>
                  <a:srgbClr val="C00000"/>
                </a:solidFill>
                <a:latin typeface="Cambria" pitchFamily="18" charset="0"/>
              </a:rPr>
              <a:t>minterm</a:t>
            </a:r>
            <a:r>
              <a:rPr lang="en-US" sz="3600" b="1" i="1" dirty="0" smtClean="0">
                <a:solidFill>
                  <a:srgbClr val="C00000"/>
                </a:solidFill>
                <a:latin typeface="Cambria" pitchFamily="18" charset="0"/>
              </a:rPr>
              <a:t> expansion principle</a:t>
            </a:r>
            <a:r>
              <a:rPr lang="en-US" sz="3600" dirty="0" smtClean="0">
                <a:solidFill>
                  <a:srgbClr val="000000"/>
                </a:solidFill>
                <a:latin typeface="Cambria" pitchFamily="18" charset="0"/>
              </a:rPr>
              <a:t>.</a:t>
            </a:r>
            <a:endParaRPr lang="en-US" sz="3600" b="1" i="1" dirty="0">
              <a:solidFill>
                <a:srgbClr val="000000"/>
              </a:solidFill>
              <a:latin typeface="Cambria" pitchFamily="18" charset="0"/>
            </a:endParaRPr>
          </a:p>
        </p:txBody>
      </p:sp>
    </p:spTree>
    <p:extLst>
      <p:ext uri="{BB962C8B-B14F-4D97-AF65-F5344CB8AC3E}">
        <p14:creationId xmlns:p14="http://schemas.microsoft.com/office/powerpoint/2010/main" val="5313612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100" dirty="0">
                <a:solidFill>
                  <a:srgbClr val="000000"/>
                </a:solidFill>
                <a:latin typeface="Calibri" pitchFamily="-106" charset="0"/>
              </a:rPr>
              <a:t>Specify a </a:t>
            </a:r>
            <a:r>
              <a:rPr lang="en-US" sz="2100" b="1" dirty="0">
                <a:solidFill>
                  <a:srgbClr val="000000"/>
                </a:solidFill>
                <a:latin typeface="Calibri" pitchFamily="-106" charset="0"/>
              </a:rPr>
              <a:t>truth table </a:t>
            </a:r>
            <a:r>
              <a:rPr lang="en-US" sz="2100" dirty="0">
                <a:solidFill>
                  <a:srgbClr val="000000"/>
                </a:solidFill>
                <a:latin typeface="Calibri" pitchFamily="-106" charset="0"/>
              </a:rPr>
              <a:t>defining </a:t>
            </a:r>
            <a:r>
              <a:rPr lang="en-US" sz="2100" b="1" i="1" dirty="0">
                <a:solidFill>
                  <a:srgbClr val="000000"/>
                </a:solidFill>
                <a:latin typeface="Calibri" pitchFamily="-106" charset="0"/>
              </a:rPr>
              <a:t>any</a:t>
            </a:r>
            <a:r>
              <a:rPr lang="en-US" sz="2100" dirty="0">
                <a:solidFill>
                  <a:srgbClr val="000000"/>
                </a:solidFill>
                <a:latin typeface="Calibri" pitchFamily="-106" charset="0"/>
              </a:rPr>
              <a:t> function you want</a:t>
            </a:r>
          </a:p>
        </p:txBody>
      </p:sp>
      <p:sp>
        <p:nvSpPr>
          <p:cNvPr id="33796" name="Text Box 5"/>
          <p:cNvSpPr txBox="1">
            <a:spLocks noChangeArrowheads="1"/>
          </p:cNvSpPr>
          <p:nvPr>
            <p:custDataLst>
              <p:tags r:id="rId2"/>
            </p:custDataLst>
          </p:nvPr>
        </p:nvSpPr>
        <p:spPr bwMode="auto">
          <a:xfrm>
            <a:off x="982663" y="182562"/>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solidFill>
                  <a:srgbClr val="000000"/>
                </a:solidFill>
                <a:latin typeface="Cambria" pitchFamily="18" charset="0"/>
              </a:rPr>
              <a:t>A </a:t>
            </a:r>
            <a:r>
              <a:rPr lang="en-US" sz="4200" i="1" dirty="0" smtClean="0">
                <a:latin typeface="Cambria" pitchFamily="18" charset="0"/>
              </a:rPr>
              <a:t>constructive </a:t>
            </a:r>
            <a:r>
              <a:rPr lang="en-US" sz="4200" dirty="0" smtClean="0">
                <a:solidFill>
                  <a:srgbClr val="000000"/>
                </a:solidFill>
                <a:latin typeface="Cambria" pitchFamily="18" charset="0"/>
              </a:rPr>
              <a:t>proof… ! </a:t>
            </a:r>
            <a:endParaRPr lang="en-US" sz="4200" dirty="0">
              <a:solidFill>
                <a:srgbClr val="000000"/>
              </a:solidFill>
              <a:latin typeface="Cambria" pitchFamily="18" charset="0"/>
            </a:endParaRPr>
          </a:p>
        </p:txBody>
      </p:sp>
      <p:sp>
        <p:nvSpPr>
          <p:cNvPr id="33797" name="Text Box 6"/>
          <p:cNvSpPr txBox="1">
            <a:spLocks noChangeArrowheads="1"/>
          </p:cNvSpPr>
          <p:nvPr>
            <p:custDataLst>
              <p:tags r:id="rId3"/>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33798" name="Text Box 7"/>
          <p:cNvSpPr txBox="1">
            <a:spLocks noChangeArrowheads="1"/>
          </p:cNvSpPr>
          <p:nvPr>
            <p:custDataLst>
              <p:tags r:id="rId4"/>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33799" name="Text Box 8"/>
          <p:cNvSpPr txBox="1">
            <a:spLocks noChangeArrowheads="1"/>
          </p:cNvSpPr>
          <p:nvPr>
            <p:custDataLst>
              <p:tags r:id="rId5"/>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0" name="Text Box 9"/>
          <p:cNvSpPr txBox="1">
            <a:spLocks noChangeArrowheads="1"/>
          </p:cNvSpPr>
          <p:nvPr>
            <p:custDataLst>
              <p:tags r:id="rId6"/>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1" name="Text Box 10"/>
          <p:cNvSpPr txBox="1">
            <a:spLocks noChangeArrowheads="1"/>
          </p:cNvSpPr>
          <p:nvPr>
            <p:custDataLst>
              <p:tags r:id="rId7"/>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33802" name="Text Box 11"/>
          <p:cNvSpPr txBox="1">
            <a:spLocks noChangeArrowheads="1"/>
          </p:cNvSpPr>
          <p:nvPr>
            <p:custDataLst>
              <p:tags r:id="rId8"/>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03" name="Text Box 12"/>
          <p:cNvSpPr txBox="1">
            <a:spLocks noChangeArrowheads="1"/>
          </p:cNvSpPr>
          <p:nvPr>
            <p:custDataLst>
              <p:tags r:id="rId9"/>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04" name="Text Box 13"/>
          <p:cNvSpPr txBox="1">
            <a:spLocks noChangeArrowheads="1"/>
          </p:cNvSpPr>
          <p:nvPr>
            <p:custDataLst>
              <p:tags r:id="rId10"/>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0</a:t>
            </a:r>
          </a:p>
        </p:txBody>
      </p:sp>
      <p:sp>
        <p:nvSpPr>
          <p:cNvPr id="33805" name="Text Box 14"/>
          <p:cNvSpPr txBox="1">
            <a:spLocks noChangeArrowheads="1"/>
          </p:cNvSpPr>
          <p:nvPr>
            <p:custDataLst>
              <p:tags r:id="rId11"/>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6" name="Text Box 15"/>
          <p:cNvSpPr txBox="1">
            <a:spLocks noChangeArrowheads="1"/>
          </p:cNvSpPr>
          <p:nvPr>
            <p:custDataLst>
              <p:tags r:id="rId12"/>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7" name="Text Box 16"/>
          <p:cNvSpPr txBox="1">
            <a:spLocks noChangeArrowheads="1"/>
          </p:cNvSpPr>
          <p:nvPr>
            <p:custDataLst>
              <p:tags r:id="rId13"/>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solidFill>
                  <a:srgbClr val="000000"/>
                </a:solidFill>
                <a:latin typeface="Courier New" pitchFamily="-106" charset="0"/>
              </a:rPr>
              <a:t>f(</a:t>
            </a:r>
            <a:r>
              <a:rPr lang="en-US" b="1" dirty="0" err="1" smtClean="0">
                <a:solidFill>
                  <a:srgbClr val="000000"/>
                </a:solidFill>
                <a:latin typeface="Courier New" pitchFamily="-106" charset="0"/>
              </a:rPr>
              <a:t>x,y</a:t>
            </a:r>
            <a:r>
              <a:rPr lang="en-US" b="1" dirty="0">
                <a:solidFill>
                  <a:srgbClr val="000000"/>
                </a:solidFill>
                <a:latin typeface="Courier New" pitchFamily="-106" charset="0"/>
              </a:rPr>
              <a:t>)</a:t>
            </a:r>
          </a:p>
        </p:txBody>
      </p:sp>
      <p:sp>
        <p:nvSpPr>
          <p:cNvPr id="33808" name="Text Box 17"/>
          <p:cNvSpPr txBox="1">
            <a:spLocks noChangeArrowheads="1"/>
          </p:cNvSpPr>
          <p:nvPr>
            <p:custDataLst>
              <p:tags r:id="rId14"/>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9" name="Text Box 18"/>
          <p:cNvSpPr txBox="1">
            <a:spLocks noChangeArrowheads="1"/>
          </p:cNvSpPr>
          <p:nvPr>
            <p:custDataLst>
              <p:tags r:id="rId15"/>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10" name="Text Box 19"/>
          <p:cNvSpPr txBox="1">
            <a:spLocks noChangeArrowheads="1"/>
          </p:cNvSpPr>
          <p:nvPr>
            <p:custDataLst>
              <p:tags r:id="rId16"/>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11" name="Text Box 20"/>
          <p:cNvSpPr txBox="1">
            <a:spLocks noChangeArrowheads="1"/>
          </p:cNvSpPr>
          <p:nvPr>
            <p:custDataLst>
              <p:tags r:id="rId17"/>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8932" name="Rectangle 21"/>
          <p:cNvSpPr>
            <a:spLocks noChangeArrowheads="1"/>
          </p:cNvSpPr>
          <p:nvPr>
            <p:custDataLst>
              <p:tags r:id="rId18"/>
            </p:custDataLst>
          </p:nvPr>
        </p:nvSpPr>
        <p:spPr bwMode="auto">
          <a:xfrm>
            <a:off x="1085850" y="225107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38934" name="Rectangle 23"/>
          <p:cNvSpPr>
            <a:spLocks noChangeArrowheads="1"/>
          </p:cNvSpPr>
          <p:nvPr>
            <p:custDataLst>
              <p:tags r:id="rId19"/>
            </p:custDataLst>
          </p:nvPr>
        </p:nvSpPr>
        <p:spPr bwMode="auto">
          <a:xfrm>
            <a:off x="2498725" y="225107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33816" name="Oval 30"/>
          <p:cNvSpPr>
            <a:spLocks noChangeArrowheads="1"/>
          </p:cNvSpPr>
          <p:nvPr>
            <p:custDataLst>
              <p:tags r:id="rId20"/>
            </p:custDataLst>
          </p:nvPr>
        </p:nvSpPr>
        <p:spPr bwMode="auto">
          <a:xfrm>
            <a:off x="152400" y="1405467"/>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a:t>
            </a:r>
          </a:p>
        </p:txBody>
      </p:sp>
      <p:sp>
        <p:nvSpPr>
          <p:cNvPr id="33817" name="Oval 30"/>
          <p:cNvSpPr>
            <a:spLocks noChangeArrowheads="1"/>
          </p:cNvSpPr>
          <p:nvPr>
            <p:custDataLst>
              <p:tags r:id="rId21"/>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a:t>
            </a:r>
          </a:p>
        </p:txBody>
      </p:sp>
      <p:sp>
        <p:nvSpPr>
          <p:cNvPr id="33818" name="Text Box 29"/>
          <p:cNvSpPr txBox="1">
            <a:spLocks noChangeArrowheads="1"/>
          </p:cNvSpPr>
          <p:nvPr>
            <p:custDataLst>
              <p:tags r:id="rId22"/>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a:solidFill>
                  <a:srgbClr val="000000"/>
                </a:solidFill>
                <a:latin typeface="Calibri" pitchFamily="-106" charset="0"/>
              </a:rPr>
              <a:t>For each input row whose output needs to be 1, build an </a:t>
            </a:r>
            <a:r>
              <a:rPr lang="en-US" sz="2100" b="1">
                <a:solidFill>
                  <a:srgbClr val="000000"/>
                </a:solidFill>
                <a:latin typeface="Calibri" pitchFamily="-106" charset="0"/>
              </a:rPr>
              <a:t>AND</a:t>
            </a:r>
            <a:r>
              <a:rPr lang="en-US" sz="2100">
                <a:solidFill>
                  <a:srgbClr val="000000"/>
                </a:solidFill>
                <a:latin typeface="Calibri" pitchFamily="-106" charset="0"/>
              </a:rPr>
              <a:t> circuit that outputs 1 </a:t>
            </a:r>
            <a:r>
              <a:rPr lang="en-US" sz="2100" i="1" u="sng">
                <a:solidFill>
                  <a:srgbClr val="000000"/>
                </a:solidFill>
                <a:latin typeface="Calibri" pitchFamily="-106" charset="0"/>
              </a:rPr>
              <a:t>only for that specific input</a:t>
            </a:r>
            <a:r>
              <a:rPr lang="en-US" sz="2100" i="1">
                <a:solidFill>
                  <a:srgbClr val="000000"/>
                </a:solidFill>
                <a:latin typeface="Calibri" pitchFamily="-106" charset="0"/>
              </a:rPr>
              <a:t>!</a:t>
            </a:r>
            <a:endParaRPr lang="en-US" sz="2100">
              <a:solidFill>
                <a:srgbClr val="000000"/>
              </a:solidFill>
              <a:latin typeface="Calibri" pitchFamily="-106" charset="0"/>
            </a:endParaRPr>
          </a:p>
        </p:txBody>
      </p:sp>
      <p:sp>
        <p:nvSpPr>
          <p:cNvPr id="33819" name="Oval 30"/>
          <p:cNvSpPr>
            <a:spLocks noChangeArrowheads="1"/>
          </p:cNvSpPr>
          <p:nvPr>
            <p:custDataLst>
              <p:tags r:id="rId23"/>
            </p:custDataLst>
          </p:nvPr>
        </p:nvSpPr>
        <p:spPr bwMode="auto">
          <a:xfrm>
            <a:off x="4267200" y="3160713"/>
            <a:ext cx="6889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iii</a:t>
            </a:r>
          </a:p>
        </p:txBody>
      </p:sp>
      <p:sp>
        <p:nvSpPr>
          <p:cNvPr id="33820"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106" charset="0"/>
              </a:rPr>
              <a:t>OR</a:t>
            </a:r>
            <a:r>
              <a:rPr lang="en-US" sz="2100">
                <a:solidFill>
                  <a:srgbClr val="000000"/>
                </a:solidFill>
                <a:latin typeface="Calibri" pitchFamily="-106" charset="0"/>
              </a:rPr>
              <a:t> them all together </a:t>
            </a:r>
            <a:endParaRPr lang="en-US" sz="2100">
              <a:solidFill>
                <a:srgbClr val="000000"/>
              </a:solidFill>
            </a:endParaRPr>
          </a:p>
        </p:txBody>
      </p:sp>
      <p:grpSp>
        <p:nvGrpSpPr>
          <p:cNvPr id="33822" name="Group 34"/>
          <p:cNvGrpSpPr>
            <a:grpSpLocks/>
          </p:cNvGrpSpPr>
          <p:nvPr>
            <p:custDataLst>
              <p:tags r:id="rId24"/>
            </p:custDataLst>
          </p:nvPr>
        </p:nvGrpSpPr>
        <p:grpSpPr bwMode="auto">
          <a:xfrm>
            <a:off x="8266113" y="3505200"/>
            <a:ext cx="420687" cy="496887"/>
            <a:chOff x="2928" y="1051"/>
            <a:chExt cx="840" cy="957"/>
          </a:xfrm>
        </p:grpSpPr>
        <p:sp>
          <p:nvSpPr>
            <p:cNvPr id="33824" name="Freeform 35"/>
            <p:cNvSpPr>
              <a:spLocks/>
            </p:cNvSpPr>
            <p:nvPr>
              <p:custDataLst>
                <p:tags r:id="rId26"/>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3825" name="Oval 36"/>
            <p:cNvSpPr>
              <a:spLocks noChangeArrowheads="1"/>
            </p:cNvSpPr>
            <p:nvPr>
              <p:custDataLst>
                <p:tags r:id="rId2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33826" name="Oval 37"/>
            <p:cNvSpPr>
              <a:spLocks noChangeArrowheads="1"/>
            </p:cNvSpPr>
            <p:nvPr>
              <p:custDataLst>
                <p:tags r:id="rId2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3827" name="Oval 38"/>
            <p:cNvSpPr>
              <a:spLocks noChangeArrowheads="1"/>
            </p:cNvSpPr>
            <p:nvPr>
              <p:custDataLst>
                <p:tags r:id="rId2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3828" name="Oval 39"/>
            <p:cNvSpPr>
              <a:spLocks noChangeArrowheads="1"/>
            </p:cNvSpPr>
            <p:nvPr>
              <p:custDataLst>
                <p:tags r:id="rId3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3829" name="Oval 40"/>
            <p:cNvSpPr>
              <a:spLocks noChangeArrowheads="1"/>
            </p:cNvSpPr>
            <p:nvPr>
              <p:custDataLst>
                <p:tags r:id="rId3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3830" name="Oval 41"/>
            <p:cNvSpPr>
              <a:spLocks noChangeArrowheads="1"/>
            </p:cNvSpPr>
            <p:nvPr>
              <p:custDataLst>
                <p:tags r:id="rId3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3831" name="Oval 42"/>
            <p:cNvSpPr>
              <a:spLocks noChangeArrowheads="1"/>
            </p:cNvSpPr>
            <p:nvPr>
              <p:custDataLst>
                <p:tags r:id="rId3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3832" name="AutoShape 43"/>
            <p:cNvSpPr>
              <a:spLocks noChangeArrowheads="1"/>
            </p:cNvSpPr>
            <p:nvPr>
              <p:custDataLst>
                <p:tags r:id="rId3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33833" name="Freeform 44"/>
            <p:cNvSpPr>
              <a:spLocks/>
            </p:cNvSpPr>
            <p:nvPr>
              <p:custDataLst>
                <p:tags r:id="rId3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3834" name="Freeform 45"/>
            <p:cNvSpPr>
              <a:spLocks/>
            </p:cNvSpPr>
            <p:nvPr>
              <p:custDataLst>
                <p:tags r:id="rId3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3835" name="Freeform 46"/>
            <p:cNvSpPr>
              <a:spLocks/>
            </p:cNvSpPr>
            <p:nvPr>
              <p:custDataLst>
                <p:tags r:id="rId3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3836" name="Freeform 47"/>
            <p:cNvSpPr>
              <a:spLocks/>
            </p:cNvSpPr>
            <p:nvPr>
              <p:custDataLst>
                <p:tags r:id="rId3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3823" name="Text Box 48"/>
          <p:cNvSpPr txBox="1">
            <a:spLocks noChangeArrowheads="1"/>
          </p:cNvSpPr>
          <p:nvPr>
            <p:custDataLst>
              <p:tags r:id="rId25"/>
            </p:custDataLst>
          </p:nvPr>
        </p:nvSpPr>
        <p:spPr bwMode="auto">
          <a:xfrm>
            <a:off x="7742766" y="3065992"/>
            <a:ext cx="10886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dirty="0" smtClean="0">
                <a:solidFill>
                  <a:srgbClr val="067B0E"/>
                </a:solidFill>
                <a:latin typeface="Calibri" panose="020F0502020204030204" pitchFamily="34" charset="0"/>
              </a:rPr>
              <a:t>Hey! This </a:t>
            </a:r>
            <a:r>
              <a:rPr lang="en-US" sz="1200" dirty="0">
                <a:solidFill>
                  <a:srgbClr val="067B0E"/>
                </a:solidFill>
                <a:latin typeface="Calibri" panose="020F0502020204030204" pitchFamily="34" charset="0"/>
              </a:rPr>
              <a:t>is a 3-i'ed proof!</a:t>
            </a:r>
          </a:p>
        </p:txBody>
      </p:sp>
    </p:spTree>
    <p:extLst>
      <p:ext uri="{BB962C8B-B14F-4D97-AF65-F5344CB8AC3E}">
        <p14:creationId xmlns:p14="http://schemas.microsoft.com/office/powerpoint/2010/main" val="27868637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ounded Rectangle 71"/>
          <p:cNvSpPr>
            <a:spLocks noChangeArrowheads="1"/>
          </p:cNvSpPr>
          <p:nvPr/>
        </p:nvSpPr>
        <p:spPr bwMode="auto">
          <a:xfrm>
            <a:off x="673100" y="3036888"/>
            <a:ext cx="2603500" cy="276225"/>
          </a:xfrm>
          <a:prstGeom prst="roundRect">
            <a:avLst>
              <a:gd name="adj" fmla="val 16667"/>
            </a:avLst>
          </a:prstGeom>
          <a:solidFill>
            <a:schemeClr val="bg1">
              <a:lumMod val="85000"/>
            </a:schemeClr>
          </a:solidFill>
          <a:ln w="19050" algn="ctr">
            <a:noFill/>
            <a:round/>
            <a:headEnd/>
            <a:tailEnd/>
          </a:ln>
        </p:spPr>
        <p:txBody>
          <a:bodyPr>
            <a:spAutoFit/>
          </a:bodyPr>
          <a:lstStyle/>
          <a:p>
            <a:pPr>
              <a:defRPr/>
            </a:pPr>
            <a:endParaRPr lang="en-US">
              <a:latin typeface="Times" charset="0"/>
              <a:ea typeface="MS PGothic" pitchFamily="34" charset="-128"/>
            </a:endParaRPr>
          </a:p>
        </p:txBody>
      </p:sp>
      <p:sp>
        <p:nvSpPr>
          <p:cNvPr id="61" name="Rounded Rectangle 71"/>
          <p:cNvSpPr>
            <a:spLocks noChangeArrowheads="1"/>
          </p:cNvSpPr>
          <p:nvPr/>
        </p:nvSpPr>
        <p:spPr bwMode="auto">
          <a:xfrm>
            <a:off x="685800" y="3990975"/>
            <a:ext cx="2603500" cy="276225"/>
          </a:xfrm>
          <a:prstGeom prst="roundRect">
            <a:avLst>
              <a:gd name="adj" fmla="val 16667"/>
            </a:avLst>
          </a:prstGeom>
          <a:solidFill>
            <a:schemeClr val="bg1">
              <a:lumMod val="85000"/>
            </a:schemeClr>
          </a:solidFill>
          <a:ln w="19050" algn="ctr">
            <a:noFill/>
            <a:round/>
            <a:headEnd/>
            <a:tailEnd/>
          </a:ln>
        </p:spPr>
        <p:txBody>
          <a:bodyPr>
            <a:spAutoFit/>
          </a:bodyPr>
          <a:lstStyle/>
          <a:p>
            <a:pPr>
              <a:defRPr/>
            </a:pPr>
            <a:endParaRPr lang="en-US">
              <a:latin typeface="Times" charset="0"/>
              <a:ea typeface="MS PGothic" pitchFamily="34" charset="-128"/>
            </a:endParaRPr>
          </a:p>
        </p:txBody>
      </p:sp>
      <p:sp>
        <p:nvSpPr>
          <p:cNvPr id="33794"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100" dirty="0">
                <a:solidFill>
                  <a:srgbClr val="000000"/>
                </a:solidFill>
                <a:latin typeface="Calibri" pitchFamily="-106" charset="0"/>
              </a:rPr>
              <a:t>Specify a </a:t>
            </a:r>
            <a:r>
              <a:rPr lang="en-US" sz="2100" b="1" dirty="0">
                <a:solidFill>
                  <a:srgbClr val="000000"/>
                </a:solidFill>
                <a:latin typeface="Calibri" pitchFamily="-106" charset="0"/>
              </a:rPr>
              <a:t>truth table </a:t>
            </a:r>
            <a:r>
              <a:rPr lang="en-US" sz="2100" dirty="0">
                <a:solidFill>
                  <a:srgbClr val="000000"/>
                </a:solidFill>
                <a:latin typeface="Calibri" pitchFamily="-106" charset="0"/>
              </a:rPr>
              <a:t>defining </a:t>
            </a:r>
            <a:r>
              <a:rPr lang="en-US" sz="2100" b="1" i="1" dirty="0">
                <a:solidFill>
                  <a:srgbClr val="000000"/>
                </a:solidFill>
                <a:latin typeface="Calibri" pitchFamily="-106" charset="0"/>
              </a:rPr>
              <a:t>any</a:t>
            </a:r>
            <a:r>
              <a:rPr lang="en-US" sz="2100" dirty="0">
                <a:solidFill>
                  <a:srgbClr val="000000"/>
                </a:solidFill>
                <a:latin typeface="Calibri" pitchFamily="-106" charset="0"/>
              </a:rPr>
              <a:t> function you want</a:t>
            </a:r>
          </a:p>
        </p:txBody>
      </p:sp>
      <p:sp>
        <p:nvSpPr>
          <p:cNvPr id="33796" name="Text Box 5"/>
          <p:cNvSpPr txBox="1">
            <a:spLocks noChangeArrowheads="1"/>
          </p:cNvSpPr>
          <p:nvPr>
            <p:custDataLst>
              <p:tags r:id="rId2"/>
            </p:custDataLst>
          </p:nvPr>
        </p:nvSpPr>
        <p:spPr bwMode="auto">
          <a:xfrm>
            <a:off x="982663" y="182562"/>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A constructive proof… </a:t>
            </a:r>
            <a:endParaRPr lang="en-US" sz="4200" dirty="0">
              <a:latin typeface="Cambria" pitchFamily="18" charset="0"/>
            </a:endParaRPr>
          </a:p>
        </p:txBody>
      </p:sp>
      <p:sp>
        <p:nvSpPr>
          <p:cNvPr id="33797" name="Text Box 6"/>
          <p:cNvSpPr txBox="1">
            <a:spLocks noChangeArrowheads="1"/>
          </p:cNvSpPr>
          <p:nvPr>
            <p:custDataLst>
              <p:tags r:id="rId3"/>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33798" name="Text Box 7"/>
          <p:cNvSpPr txBox="1">
            <a:spLocks noChangeArrowheads="1"/>
          </p:cNvSpPr>
          <p:nvPr>
            <p:custDataLst>
              <p:tags r:id="rId4"/>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33799" name="Text Box 8"/>
          <p:cNvSpPr txBox="1">
            <a:spLocks noChangeArrowheads="1"/>
          </p:cNvSpPr>
          <p:nvPr>
            <p:custDataLst>
              <p:tags r:id="rId5"/>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0" name="Text Box 9"/>
          <p:cNvSpPr txBox="1">
            <a:spLocks noChangeArrowheads="1"/>
          </p:cNvSpPr>
          <p:nvPr>
            <p:custDataLst>
              <p:tags r:id="rId6"/>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1" name="Text Box 10"/>
          <p:cNvSpPr txBox="1">
            <a:spLocks noChangeArrowheads="1"/>
          </p:cNvSpPr>
          <p:nvPr>
            <p:custDataLst>
              <p:tags r:id="rId7"/>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33802" name="Text Box 11"/>
          <p:cNvSpPr txBox="1">
            <a:spLocks noChangeArrowheads="1"/>
          </p:cNvSpPr>
          <p:nvPr>
            <p:custDataLst>
              <p:tags r:id="rId8"/>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03" name="Text Box 12"/>
          <p:cNvSpPr txBox="1">
            <a:spLocks noChangeArrowheads="1"/>
          </p:cNvSpPr>
          <p:nvPr>
            <p:custDataLst>
              <p:tags r:id="rId9"/>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04" name="Text Box 13"/>
          <p:cNvSpPr txBox="1">
            <a:spLocks noChangeArrowheads="1"/>
          </p:cNvSpPr>
          <p:nvPr>
            <p:custDataLst>
              <p:tags r:id="rId10"/>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0</a:t>
            </a:r>
          </a:p>
        </p:txBody>
      </p:sp>
      <p:sp>
        <p:nvSpPr>
          <p:cNvPr id="33805" name="Text Box 14"/>
          <p:cNvSpPr txBox="1">
            <a:spLocks noChangeArrowheads="1"/>
          </p:cNvSpPr>
          <p:nvPr>
            <p:custDataLst>
              <p:tags r:id="rId11"/>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6" name="Text Box 15"/>
          <p:cNvSpPr txBox="1">
            <a:spLocks noChangeArrowheads="1"/>
          </p:cNvSpPr>
          <p:nvPr>
            <p:custDataLst>
              <p:tags r:id="rId12"/>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7" name="Text Box 16"/>
          <p:cNvSpPr txBox="1">
            <a:spLocks noChangeArrowheads="1"/>
          </p:cNvSpPr>
          <p:nvPr>
            <p:custDataLst>
              <p:tags r:id="rId13"/>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solidFill>
                  <a:srgbClr val="000000"/>
                </a:solidFill>
                <a:latin typeface="Courier New" pitchFamily="-106" charset="0"/>
              </a:rPr>
              <a:t>f(</a:t>
            </a:r>
            <a:r>
              <a:rPr lang="en-US" b="1" dirty="0" err="1" smtClean="0">
                <a:solidFill>
                  <a:srgbClr val="000000"/>
                </a:solidFill>
                <a:latin typeface="Courier New" pitchFamily="-106" charset="0"/>
              </a:rPr>
              <a:t>x,y</a:t>
            </a:r>
            <a:r>
              <a:rPr lang="en-US" b="1" dirty="0">
                <a:solidFill>
                  <a:srgbClr val="000000"/>
                </a:solidFill>
                <a:latin typeface="Courier New" pitchFamily="-106" charset="0"/>
              </a:rPr>
              <a:t>)</a:t>
            </a:r>
          </a:p>
        </p:txBody>
      </p:sp>
      <p:sp>
        <p:nvSpPr>
          <p:cNvPr id="33808" name="Text Box 17"/>
          <p:cNvSpPr txBox="1">
            <a:spLocks noChangeArrowheads="1"/>
          </p:cNvSpPr>
          <p:nvPr>
            <p:custDataLst>
              <p:tags r:id="rId14"/>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9" name="Text Box 18"/>
          <p:cNvSpPr txBox="1">
            <a:spLocks noChangeArrowheads="1"/>
          </p:cNvSpPr>
          <p:nvPr>
            <p:custDataLst>
              <p:tags r:id="rId15"/>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10" name="Text Box 19"/>
          <p:cNvSpPr txBox="1">
            <a:spLocks noChangeArrowheads="1"/>
          </p:cNvSpPr>
          <p:nvPr>
            <p:custDataLst>
              <p:tags r:id="rId16"/>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11" name="Text Box 20"/>
          <p:cNvSpPr txBox="1">
            <a:spLocks noChangeArrowheads="1"/>
          </p:cNvSpPr>
          <p:nvPr>
            <p:custDataLst>
              <p:tags r:id="rId17"/>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8932" name="Rectangle 21"/>
          <p:cNvSpPr>
            <a:spLocks noChangeArrowheads="1"/>
          </p:cNvSpPr>
          <p:nvPr>
            <p:custDataLst>
              <p:tags r:id="rId18"/>
            </p:custDataLst>
          </p:nvPr>
        </p:nvSpPr>
        <p:spPr bwMode="auto">
          <a:xfrm>
            <a:off x="1085850" y="225107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38934" name="Rectangle 23"/>
          <p:cNvSpPr>
            <a:spLocks noChangeArrowheads="1"/>
          </p:cNvSpPr>
          <p:nvPr>
            <p:custDataLst>
              <p:tags r:id="rId19"/>
            </p:custDataLst>
          </p:nvPr>
        </p:nvSpPr>
        <p:spPr bwMode="auto">
          <a:xfrm>
            <a:off x="2498725" y="225107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33816" name="Oval 30"/>
          <p:cNvSpPr>
            <a:spLocks noChangeArrowheads="1"/>
          </p:cNvSpPr>
          <p:nvPr>
            <p:custDataLst>
              <p:tags r:id="rId20"/>
            </p:custDataLst>
          </p:nvPr>
        </p:nvSpPr>
        <p:spPr bwMode="auto">
          <a:xfrm>
            <a:off x="152400" y="1405467"/>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a:t>
            </a:r>
          </a:p>
        </p:txBody>
      </p:sp>
      <p:sp>
        <p:nvSpPr>
          <p:cNvPr id="33817" name="Oval 30"/>
          <p:cNvSpPr>
            <a:spLocks noChangeArrowheads="1"/>
          </p:cNvSpPr>
          <p:nvPr>
            <p:custDataLst>
              <p:tags r:id="rId21"/>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a:t>
            </a:r>
          </a:p>
        </p:txBody>
      </p:sp>
      <p:sp>
        <p:nvSpPr>
          <p:cNvPr id="33818" name="Text Box 29"/>
          <p:cNvSpPr txBox="1">
            <a:spLocks noChangeArrowheads="1"/>
          </p:cNvSpPr>
          <p:nvPr>
            <p:custDataLst>
              <p:tags r:id="rId22"/>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a:solidFill>
                  <a:srgbClr val="000000"/>
                </a:solidFill>
                <a:latin typeface="Calibri" pitchFamily="-106" charset="0"/>
              </a:rPr>
              <a:t>For each input row whose output needs to be 1, build an </a:t>
            </a:r>
            <a:r>
              <a:rPr lang="en-US" sz="2100" b="1">
                <a:solidFill>
                  <a:srgbClr val="000000"/>
                </a:solidFill>
                <a:latin typeface="Calibri" pitchFamily="-106" charset="0"/>
              </a:rPr>
              <a:t>AND</a:t>
            </a:r>
            <a:r>
              <a:rPr lang="en-US" sz="2100">
                <a:solidFill>
                  <a:srgbClr val="000000"/>
                </a:solidFill>
                <a:latin typeface="Calibri" pitchFamily="-106" charset="0"/>
              </a:rPr>
              <a:t> circuit that outputs 1 </a:t>
            </a:r>
            <a:r>
              <a:rPr lang="en-US" sz="2100" i="1" u="sng">
                <a:solidFill>
                  <a:srgbClr val="000000"/>
                </a:solidFill>
                <a:latin typeface="Calibri" pitchFamily="-106" charset="0"/>
              </a:rPr>
              <a:t>only for that specific input</a:t>
            </a:r>
            <a:r>
              <a:rPr lang="en-US" sz="2100" i="1">
                <a:solidFill>
                  <a:srgbClr val="000000"/>
                </a:solidFill>
                <a:latin typeface="Calibri" pitchFamily="-106" charset="0"/>
              </a:rPr>
              <a:t>!</a:t>
            </a:r>
            <a:endParaRPr lang="en-US" sz="2100">
              <a:solidFill>
                <a:srgbClr val="000000"/>
              </a:solidFill>
              <a:latin typeface="Calibri" pitchFamily="-106" charset="0"/>
            </a:endParaRPr>
          </a:p>
        </p:txBody>
      </p:sp>
      <p:sp>
        <p:nvSpPr>
          <p:cNvPr id="33819" name="Oval 30"/>
          <p:cNvSpPr>
            <a:spLocks noChangeArrowheads="1"/>
          </p:cNvSpPr>
          <p:nvPr>
            <p:custDataLst>
              <p:tags r:id="rId23"/>
            </p:custDataLst>
          </p:nvPr>
        </p:nvSpPr>
        <p:spPr bwMode="auto">
          <a:xfrm>
            <a:off x="4267200" y="3160713"/>
            <a:ext cx="6889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iii</a:t>
            </a:r>
          </a:p>
        </p:txBody>
      </p:sp>
      <p:sp>
        <p:nvSpPr>
          <p:cNvPr id="33820"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106" charset="0"/>
              </a:rPr>
              <a:t>OR</a:t>
            </a:r>
            <a:r>
              <a:rPr lang="en-US" sz="2100">
                <a:solidFill>
                  <a:srgbClr val="000000"/>
                </a:solidFill>
                <a:latin typeface="Calibri" pitchFamily="-106" charset="0"/>
              </a:rPr>
              <a:t> them all together </a:t>
            </a:r>
            <a:endParaRPr lang="en-US" sz="2100">
              <a:solidFill>
                <a:srgbClr val="000000"/>
              </a:solidFill>
            </a:endParaRPr>
          </a:p>
        </p:txBody>
      </p:sp>
      <p:grpSp>
        <p:nvGrpSpPr>
          <p:cNvPr id="42" name="Group 60"/>
          <p:cNvGrpSpPr>
            <a:grpSpLocks/>
          </p:cNvGrpSpPr>
          <p:nvPr>
            <p:custDataLst>
              <p:tags r:id="rId24"/>
            </p:custDataLst>
          </p:nvPr>
        </p:nvGrpSpPr>
        <p:grpSpPr bwMode="auto">
          <a:xfrm>
            <a:off x="7772400" y="5334000"/>
            <a:ext cx="1027113" cy="641350"/>
            <a:chOff x="4734" y="3053"/>
            <a:chExt cx="656" cy="491"/>
          </a:xfrm>
        </p:grpSpPr>
        <p:grpSp>
          <p:nvGrpSpPr>
            <p:cNvPr id="43" name="Group 61"/>
            <p:cNvGrpSpPr>
              <a:grpSpLocks/>
            </p:cNvGrpSpPr>
            <p:nvPr/>
          </p:nvGrpSpPr>
          <p:grpSpPr bwMode="auto">
            <a:xfrm>
              <a:off x="4734" y="3053"/>
              <a:ext cx="648" cy="254"/>
              <a:chOff x="4734" y="3053"/>
              <a:chExt cx="648" cy="254"/>
            </a:xfrm>
          </p:grpSpPr>
          <p:sp>
            <p:nvSpPr>
              <p:cNvPr id="47" name="Freeform 62"/>
              <p:cNvSpPr>
                <a:spLocks/>
              </p:cNvSpPr>
              <p:nvPr>
                <p:custDataLst>
                  <p:tags r:id="rId28"/>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 name="Freeform 63"/>
              <p:cNvSpPr>
                <a:spLocks/>
              </p:cNvSpPr>
              <p:nvPr>
                <p:custDataLst>
                  <p:tags r:id="rId29"/>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4" name="Group 64"/>
            <p:cNvGrpSpPr>
              <a:grpSpLocks/>
            </p:cNvGrpSpPr>
            <p:nvPr/>
          </p:nvGrpSpPr>
          <p:grpSpPr bwMode="auto">
            <a:xfrm flipV="1">
              <a:off x="4742" y="3290"/>
              <a:ext cx="648" cy="254"/>
              <a:chOff x="4734" y="3053"/>
              <a:chExt cx="648" cy="254"/>
            </a:xfrm>
          </p:grpSpPr>
          <p:sp>
            <p:nvSpPr>
              <p:cNvPr id="45" name="Freeform 65"/>
              <p:cNvSpPr>
                <a:spLocks/>
              </p:cNvSpPr>
              <p:nvPr>
                <p:custDataLst>
                  <p:tags r:id="rId26"/>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 name="Freeform 66"/>
              <p:cNvSpPr>
                <a:spLocks/>
              </p:cNvSpPr>
              <p:nvPr>
                <p:custDataLst>
                  <p:tags r:id="rId27"/>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49" name="Rectangle 87"/>
          <p:cNvSpPr>
            <a:spLocks noChangeArrowheads="1"/>
          </p:cNvSpPr>
          <p:nvPr/>
        </p:nvSpPr>
        <p:spPr bwMode="auto">
          <a:xfrm>
            <a:off x="8050213" y="5453063"/>
            <a:ext cx="5191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00000"/>
                </a:solidFill>
                <a:latin typeface="Calibri" pitchFamily="-106" charset="0"/>
              </a:rPr>
              <a:t>OR</a:t>
            </a:r>
            <a:endParaRPr lang="en-US" sz="2100">
              <a:solidFill>
                <a:srgbClr val="000000"/>
              </a:solidFill>
            </a:endParaRPr>
          </a:p>
        </p:txBody>
      </p:sp>
      <p:cxnSp>
        <p:nvCxnSpPr>
          <p:cNvPr id="50" name="Straight Connector 53"/>
          <p:cNvCxnSpPr>
            <a:cxnSpLocks noChangeShapeType="1"/>
          </p:cNvCxnSpPr>
          <p:nvPr/>
        </p:nvCxnSpPr>
        <p:spPr bwMode="auto">
          <a:xfrm>
            <a:off x="8796338" y="5667375"/>
            <a:ext cx="2286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1" name="Straight Connector 119"/>
          <p:cNvCxnSpPr>
            <a:cxnSpLocks noChangeShapeType="1"/>
          </p:cNvCxnSpPr>
          <p:nvPr/>
        </p:nvCxnSpPr>
        <p:spPr bwMode="auto">
          <a:xfrm>
            <a:off x="1633538" y="43862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2" name="Straight Connector 79"/>
          <p:cNvCxnSpPr>
            <a:cxnSpLocks noChangeShapeType="1"/>
          </p:cNvCxnSpPr>
          <p:nvPr/>
        </p:nvCxnSpPr>
        <p:spPr bwMode="auto">
          <a:xfrm>
            <a:off x="1095375" y="43799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3" name="Text Box 29"/>
          <p:cNvSpPr txBox="1">
            <a:spLocks noChangeArrowheads="1"/>
          </p:cNvSpPr>
          <p:nvPr>
            <p:custDataLst>
              <p:tags r:id="rId25"/>
            </p:custDataLst>
          </p:nvPr>
        </p:nvSpPr>
        <p:spPr bwMode="auto">
          <a:xfrm>
            <a:off x="2614613" y="5193506"/>
            <a:ext cx="3733800" cy="738187"/>
          </a:xfrm>
          <a:prstGeom prst="rect">
            <a:avLst/>
          </a:prstGeom>
          <a:solidFill>
            <a:schemeClr val="bg1">
              <a:lumMod val="8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2100" b="1" dirty="0" smtClean="0">
                <a:latin typeface="Calibri" pitchFamily="34" charset="0"/>
                <a:cs typeface="Calibri" pitchFamily="34" charset="0"/>
              </a:rPr>
              <a:t>The ZERO rows ALREADY work – with no connections at all !</a:t>
            </a:r>
          </a:p>
        </p:txBody>
      </p:sp>
      <p:sp>
        <p:nvSpPr>
          <p:cNvPr id="54" name="Rectangle 47"/>
          <p:cNvSpPr>
            <a:spLocks noChangeArrowheads="1"/>
          </p:cNvSpPr>
          <p:nvPr/>
        </p:nvSpPr>
        <p:spPr bwMode="auto">
          <a:xfrm>
            <a:off x="782638" y="6457950"/>
            <a:ext cx="30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5" name="Rectangle 48"/>
          <p:cNvSpPr>
            <a:spLocks noChangeArrowheads="1"/>
          </p:cNvSpPr>
          <p:nvPr/>
        </p:nvSpPr>
        <p:spPr bwMode="auto">
          <a:xfrm>
            <a:off x="1376363" y="6403975"/>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sp>
        <p:nvSpPr>
          <p:cNvPr id="56" name="Rectangle 47"/>
          <p:cNvSpPr>
            <a:spLocks noChangeArrowheads="1"/>
          </p:cNvSpPr>
          <p:nvPr/>
        </p:nvSpPr>
        <p:spPr bwMode="auto">
          <a:xfrm>
            <a:off x="808038" y="4367213"/>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7" name="Rectangle 48"/>
          <p:cNvSpPr>
            <a:spLocks noChangeArrowheads="1"/>
          </p:cNvSpPr>
          <p:nvPr/>
        </p:nvSpPr>
        <p:spPr bwMode="auto">
          <a:xfrm>
            <a:off x="1400175" y="44958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cxnSp>
        <p:nvCxnSpPr>
          <p:cNvPr id="58" name="Straight Arrow Connector 2"/>
          <p:cNvCxnSpPr>
            <a:cxnSpLocks noChangeShapeType="1"/>
          </p:cNvCxnSpPr>
          <p:nvPr/>
        </p:nvCxnSpPr>
        <p:spPr bwMode="auto">
          <a:xfrm>
            <a:off x="8686800" y="4691063"/>
            <a:ext cx="206375" cy="76200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9" name="Rectangle 98"/>
          <p:cNvSpPr>
            <a:spLocks noChangeArrowheads="1"/>
          </p:cNvSpPr>
          <p:nvPr/>
        </p:nvSpPr>
        <p:spPr bwMode="auto">
          <a:xfrm>
            <a:off x="7086600" y="3940175"/>
            <a:ext cx="18827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500" dirty="0">
                <a:solidFill>
                  <a:srgbClr val="000000"/>
                </a:solidFill>
                <a:latin typeface="Calibri" pitchFamily="-106" charset="0"/>
              </a:rPr>
              <a:t>We ensure </a:t>
            </a:r>
            <a:r>
              <a:rPr lang="en-US" sz="1500" dirty="0" smtClean="0">
                <a:solidFill>
                  <a:srgbClr val="000000"/>
                </a:solidFill>
                <a:latin typeface="Calibri" pitchFamily="-106" charset="0"/>
              </a:rPr>
              <a:t>this </a:t>
            </a:r>
            <a:r>
              <a:rPr lang="en-US" sz="1500" b="1" dirty="0" smtClean="0">
                <a:solidFill>
                  <a:srgbClr val="000000"/>
                </a:solidFill>
                <a:latin typeface="Calibri" pitchFamily="-106" charset="0"/>
              </a:rPr>
              <a:t>OR</a:t>
            </a:r>
            <a:r>
              <a:rPr lang="en-US" sz="1500" dirty="0" smtClean="0">
                <a:solidFill>
                  <a:srgbClr val="000000"/>
                </a:solidFill>
                <a:latin typeface="Calibri" pitchFamily="-106" charset="0"/>
              </a:rPr>
              <a:t> </a:t>
            </a:r>
            <a:r>
              <a:rPr lang="en-US" sz="1500" dirty="0">
                <a:solidFill>
                  <a:srgbClr val="000000"/>
                </a:solidFill>
                <a:latin typeface="Calibri" pitchFamily="-106" charset="0"/>
              </a:rPr>
              <a:t>outputs zero by default.</a:t>
            </a:r>
            <a:endParaRPr lang="en-US" sz="1500" dirty="0">
              <a:solidFill>
                <a:srgbClr val="000000"/>
              </a:solidFill>
            </a:endParaRPr>
          </a:p>
        </p:txBody>
      </p:sp>
      <p:cxnSp>
        <p:nvCxnSpPr>
          <p:cNvPr id="4" name="Straight Connector 3"/>
          <p:cNvCxnSpPr/>
          <p:nvPr/>
        </p:nvCxnSpPr>
        <p:spPr bwMode="auto">
          <a:xfrm>
            <a:off x="7380111" y="5510057"/>
            <a:ext cx="533400" cy="3665"/>
          </a:xfrm>
          <a:prstGeom prst="line">
            <a:avLst/>
          </a:prstGeom>
          <a:noFill/>
          <a:ln w="19050" cap="flat" cmpd="sng" algn="ctr">
            <a:solidFill>
              <a:schemeClr val="tx1"/>
            </a:solidFill>
            <a:prstDash val="solid"/>
            <a:round/>
            <a:headEnd type="none" w="med" len="med"/>
            <a:tailEnd type="none" w="med" len="med"/>
          </a:ln>
          <a:effectLst/>
        </p:spPr>
      </p:cxnSp>
      <p:sp>
        <p:nvSpPr>
          <p:cNvPr id="5" name="Rectangle 4"/>
          <p:cNvSpPr/>
          <p:nvPr/>
        </p:nvSpPr>
        <p:spPr bwMode="auto">
          <a:xfrm>
            <a:off x="7162800" y="5378608"/>
            <a:ext cx="228600" cy="264318"/>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 name="TextBox 5"/>
          <p:cNvSpPr txBox="1"/>
          <p:nvPr/>
        </p:nvSpPr>
        <p:spPr>
          <a:xfrm>
            <a:off x="7174089" y="5356578"/>
            <a:ext cx="224631" cy="323165"/>
          </a:xfrm>
          <a:prstGeom prst="rect">
            <a:avLst/>
          </a:prstGeom>
          <a:noFill/>
        </p:spPr>
        <p:txBody>
          <a:bodyPr wrap="square" rtlCol="0">
            <a:spAutoFit/>
          </a:bodyPr>
          <a:lstStyle/>
          <a:p>
            <a:r>
              <a:rPr lang="en-US" sz="1500" b="1" dirty="0" smtClean="0">
                <a:latin typeface="Courier New" panose="02070309020205020404" pitchFamily="49" charset="0"/>
                <a:cs typeface="Courier New" panose="02070309020205020404" pitchFamily="49" charset="0"/>
              </a:rPr>
              <a:t>0</a:t>
            </a:r>
            <a:endParaRPr lang="en-US" sz="1500" b="1" dirty="0">
              <a:latin typeface="Courier New" panose="02070309020205020404" pitchFamily="49" charset="0"/>
              <a:cs typeface="Courier New" panose="02070309020205020404" pitchFamily="49" charset="0"/>
            </a:endParaRPr>
          </a:p>
        </p:txBody>
      </p:sp>
      <p:cxnSp>
        <p:nvCxnSpPr>
          <p:cNvPr id="62" name="Straight Arrow Connector 2"/>
          <p:cNvCxnSpPr>
            <a:cxnSpLocks noChangeShapeType="1"/>
          </p:cNvCxnSpPr>
          <p:nvPr/>
        </p:nvCxnSpPr>
        <p:spPr bwMode="auto">
          <a:xfrm flipH="1">
            <a:off x="7301852" y="4905022"/>
            <a:ext cx="536517" cy="417689"/>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6543585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ounded Rectangle 71"/>
          <p:cNvSpPr>
            <a:spLocks noChangeArrowheads="1"/>
          </p:cNvSpPr>
          <p:nvPr/>
        </p:nvSpPr>
        <p:spPr bwMode="auto">
          <a:xfrm>
            <a:off x="673100" y="3352800"/>
            <a:ext cx="2603500" cy="276225"/>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3794"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100" dirty="0">
                <a:solidFill>
                  <a:srgbClr val="000000"/>
                </a:solidFill>
                <a:latin typeface="Calibri" pitchFamily="-106" charset="0"/>
              </a:rPr>
              <a:t>Specify a </a:t>
            </a:r>
            <a:r>
              <a:rPr lang="en-US" sz="2100" b="1" dirty="0">
                <a:solidFill>
                  <a:srgbClr val="000000"/>
                </a:solidFill>
                <a:latin typeface="Calibri" pitchFamily="-106" charset="0"/>
              </a:rPr>
              <a:t>truth table </a:t>
            </a:r>
            <a:r>
              <a:rPr lang="en-US" sz="2100" dirty="0">
                <a:solidFill>
                  <a:srgbClr val="000000"/>
                </a:solidFill>
                <a:latin typeface="Calibri" pitchFamily="-106" charset="0"/>
              </a:rPr>
              <a:t>defining </a:t>
            </a:r>
            <a:r>
              <a:rPr lang="en-US" sz="2100" b="1" i="1" dirty="0">
                <a:solidFill>
                  <a:srgbClr val="000000"/>
                </a:solidFill>
                <a:latin typeface="Calibri" pitchFamily="-106" charset="0"/>
              </a:rPr>
              <a:t>any</a:t>
            </a:r>
            <a:r>
              <a:rPr lang="en-US" sz="2100" dirty="0">
                <a:solidFill>
                  <a:srgbClr val="000000"/>
                </a:solidFill>
                <a:latin typeface="Calibri" pitchFamily="-106" charset="0"/>
              </a:rPr>
              <a:t> function you want</a:t>
            </a:r>
          </a:p>
        </p:txBody>
      </p:sp>
      <p:sp>
        <p:nvSpPr>
          <p:cNvPr id="33796" name="Text Box 5"/>
          <p:cNvSpPr txBox="1">
            <a:spLocks noChangeArrowheads="1"/>
          </p:cNvSpPr>
          <p:nvPr>
            <p:custDataLst>
              <p:tags r:id="rId2"/>
            </p:custDataLst>
          </p:nvPr>
        </p:nvSpPr>
        <p:spPr bwMode="auto">
          <a:xfrm>
            <a:off x="982663" y="182562"/>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A constructive proof… </a:t>
            </a:r>
            <a:endParaRPr lang="en-US" sz="4200" dirty="0">
              <a:latin typeface="Cambria" pitchFamily="18" charset="0"/>
            </a:endParaRPr>
          </a:p>
        </p:txBody>
      </p:sp>
      <p:sp>
        <p:nvSpPr>
          <p:cNvPr id="33797" name="Text Box 6"/>
          <p:cNvSpPr txBox="1">
            <a:spLocks noChangeArrowheads="1"/>
          </p:cNvSpPr>
          <p:nvPr>
            <p:custDataLst>
              <p:tags r:id="rId3"/>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33798" name="Text Box 7"/>
          <p:cNvSpPr txBox="1">
            <a:spLocks noChangeArrowheads="1"/>
          </p:cNvSpPr>
          <p:nvPr>
            <p:custDataLst>
              <p:tags r:id="rId4"/>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33799" name="Text Box 8"/>
          <p:cNvSpPr txBox="1">
            <a:spLocks noChangeArrowheads="1"/>
          </p:cNvSpPr>
          <p:nvPr>
            <p:custDataLst>
              <p:tags r:id="rId5"/>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0" name="Text Box 9"/>
          <p:cNvSpPr txBox="1">
            <a:spLocks noChangeArrowheads="1"/>
          </p:cNvSpPr>
          <p:nvPr>
            <p:custDataLst>
              <p:tags r:id="rId6"/>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1" name="Text Box 10"/>
          <p:cNvSpPr txBox="1">
            <a:spLocks noChangeArrowheads="1"/>
          </p:cNvSpPr>
          <p:nvPr>
            <p:custDataLst>
              <p:tags r:id="rId7"/>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33802" name="Text Box 11"/>
          <p:cNvSpPr txBox="1">
            <a:spLocks noChangeArrowheads="1"/>
          </p:cNvSpPr>
          <p:nvPr>
            <p:custDataLst>
              <p:tags r:id="rId8"/>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03" name="Text Box 12"/>
          <p:cNvSpPr txBox="1">
            <a:spLocks noChangeArrowheads="1"/>
          </p:cNvSpPr>
          <p:nvPr>
            <p:custDataLst>
              <p:tags r:id="rId9"/>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04" name="Text Box 13"/>
          <p:cNvSpPr txBox="1">
            <a:spLocks noChangeArrowheads="1"/>
          </p:cNvSpPr>
          <p:nvPr>
            <p:custDataLst>
              <p:tags r:id="rId10"/>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0</a:t>
            </a:r>
          </a:p>
        </p:txBody>
      </p:sp>
      <p:sp>
        <p:nvSpPr>
          <p:cNvPr id="33805" name="Text Box 14"/>
          <p:cNvSpPr txBox="1">
            <a:spLocks noChangeArrowheads="1"/>
          </p:cNvSpPr>
          <p:nvPr>
            <p:custDataLst>
              <p:tags r:id="rId11"/>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6" name="Text Box 15"/>
          <p:cNvSpPr txBox="1">
            <a:spLocks noChangeArrowheads="1"/>
          </p:cNvSpPr>
          <p:nvPr>
            <p:custDataLst>
              <p:tags r:id="rId12"/>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7" name="Text Box 16"/>
          <p:cNvSpPr txBox="1">
            <a:spLocks noChangeArrowheads="1"/>
          </p:cNvSpPr>
          <p:nvPr>
            <p:custDataLst>
              <p:tags r:id="rId13"/>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solidFill>
                  <a:srgbClr val="000000"/>
                </a:solidFill>
                <a:latin typeface="Courier New" pitchFamily="-106" charset="0"/>
              </a:rPr>
              <a:t>f(</a:t>
            </a:r>
            <a:r>
              <a:rPr lang="en-US" b="1" dirty="0" err="1" smtClean="0">
                <a:solidFill>
                  <a:srgbClr val="000000"/>
                </a:solidFill>
                <a:latin typeface="Courier New" pitchFamily="-106" charset="0"/>
              </a:rPr>
              <a:t>x,y</a:t>
            </a:r>
            <a:r>
              <a:rPr lang="en-US" b="1" dirty="0">
                <a:solidFill>
                  <a:srgbClr val="000000"/>
                </a:solidFill>
                <a:latin typeface="Courier New" pitchFamily="-106" charset="0"/>
              </a:rPr>
              <a:t>)</a:t>
            </a:r>
          </a:p>
        </p:txBody>
      </p:sp>
      <p:sp>
        <p:nvSpPr>
          <p:cNvPr id="33808" name="Text Box 17"/>
          <p:cNvSpPr txBox="1">
            <a:spLocks noChangeArrowheads="1"/>
          </p:cNvSpPr>
          <p:nvPr>
            <p:custDataLst>
              <p:tags r:id="rId14"/>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9" name="Text Box 18"/>
          <p:cNvSpPr txBox="1">
            <a:spLocks noChangeArrowheads="1"/>
          </p:cNvSpPr>
          <p:nvPr>
            <p:custDataLst>
              <p:tags r:id="rId15"/>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10" name="Text Box 19"/>
          <p:cNvSpPr txBox="1">
            <a:spLocks noChangeArrowheads="1"/>
          </p:cNvSpPr>
          <p:nvPr>
            <p:custDataLst>
              <p:tags r:id="rId16"/>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11" name="Text Box 20"/>
          <p:cNvSpPr txBox="1">
            <a:spLocks noChangeArrowheads="1"/>
          </p:cNvSpPr>
          <p:nvPr>
            <p:custDataLst>
              <p:tags r:id="rId17"/>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8932" name="Rectangle 21"/>
          <p:cNvSpPr>
            <a:spLocks noChangeArrowheads="1"/>
          </p:cNvSpPr>
          <p:nvPr>
            <p:custDataLst>
              <p:tags r:id="rId18"/>
            </p:custDataLst>
          </p:nvPr>
        </p:nvSpPr>
        <p:spPr bwMode="auto">
          <a:xfrm>
            <a:off x="1085850" y="225107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38934" name="Rectangle 23"/>
          <p:cNvSpPr>
            <a:spLocks noChangeArrowheads="1"/>
          </p:cNvSpPr>
          <p:nvPr>
            <p:custDataLst>
              <p:tags r:id="rId19"/>
            </p:custDataLst>
          </p:nvPr>
        </p:nvSpPr>
        <p:spPr bwMode="auto">
          <a:xfrm>
            <a:off x="2498725" y="225107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33816" name="Oval 30"/>
          <p:cNvSpPr>
            <a:spLocks noChangeArrowheads="1"/>
          </p:cNvSpPr>
          <p:nvPr>
            <p:custDataLst>
              <p:tags r:id="rId20"/>
            </p:custDataLst>
          </p:nvPr>
        </p:nvSpPr>
        <p:spPr bwMode="auto">
          <a:xfrm>
            <a:off x="152400" y="1405467"/>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a:t>
            </a:r>
          </a:p>
        </p:txBody>
      </p:sp>
      <p:sp>
        <p:nvSpPr>
          <p:cNvPr id="33817" name="Oval 30"/>
          <p:cNvSpPr>
            <a:spLocks noChangeArrowheads="1"/>
          </p:cNvSpPr>
          <p:nvPr>
            <p:custDataLst>
              <p:tags r:id="rId21"/>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a:t>
            </a:r>
          </a:p>
        </p:txBody>
      </p:sp>
      <p:sp>
        <p:nvSpPr>
          <p:cNvPr id="33818" name="Text Box 29"/>
          <p:cNvSpPr txBox="1">
            <a:spLocks noChangeArrowheads="1"/>
          </p:cNvSpPr>
          <p:nvPr>
            <p:custDataLst>
              <p:tags r:id="rId22"/>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a:solidFill>
                  <a:srgbClr val="000000"/>
                </a:solidFill>
                <a:latin typeface="Calibri" pitchFamily="-106" charset="0"/>
              </a:rPr>
              <a:t>For each input row whose output needs to be 1, build an </a:t>
            </a:r>
            <a:r>
              <a:rPr lang="en-US" sz="2100" b="1">
                <a:solidFill>
                  <a:srgbClr val="000000"/>
                </a:solidFill>
                <a:latin typeface="Calibri" pitchFamily="-106" charset="0"/>
              </a:rPr>
              <a:t>AND</a:t>
            </a:r>
            <a:r>
              <a:rPr lang="en-US" sz="2100">
                <a:solidFill>
                  <a:srgbClr val="000000"/>
                </a:solidFill>
                <a:latin typeface="Calibri" pitchFamily="-106" charset="0"/>
              </a:rPr>
              <a:t> circuit that outputs 1 </a:t>
            </a:r>
            <a:r>
              <a:rPr lang="en-US" sz="2100" i="1" u="sng">
                <a:solidFill>
                  <a:srgbClr val="000000"/>
                </a:solidFill>
                <a:latin typeface="Calibri" pitchFamily="-106" charset="0"/>
              </a:rPr>
              <a:t>only for that specific input</a:t>
            </a:r>
            <a:r>
              <a:rPr lang="en-US" sz="2100" i="1">
                <a:solidFill>
                  <a:srgbClr val="000000"/>
                </a:solidFill>
                <a:latin typeface="Calibri" pitchFamily="-106" charset="0"/>
              </a:rPr>
              <a:t>!</a:t>
            </a:r>
            <a:endParaRPr lang="en-US" sz="2100">
              <a:solidFill>
                <a:srgbClr val="000000"/>
              </a:solidFill>
              <a:latin typeface="Calibri" pitchFamily="-106" charset="0"/>
            </a:endParaRPr>
          </a:p>
        </p:txBody>
      </p:sp>
      <p:sp>
        <p:nvSpPr>
          <p:cNvPr id="33819" name="Oval 30"/>
          <p:cNvSpPr>
            <a:spLocks noChangeArrowheads="1"/>
          </p:cNvSpPr>
          <p:nvPr>
            <p:custDataLst>
              <p:tags r:id="rId23"/>
            </p:custDataLst>
          </p:nvPr>
        </p:nvSpPr>
        <p:spPr bwMode="auto">
          <a:xfrm>
            <a:off x="4267200" y="3160713"/>
            <a:ext cx="6889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iii</a:t>
            </a:r>
          </a:p>
        </p:txBody>
      </p:sp>
      <p:sp>
        <p:nvSpPr>
          <p:cNvPr id="33820"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106" charset="0"/>
              </a:rPr>
              <a:t>OR</a:t>
            </a:r>
            <a:r>
              <a:rPr lang="en-US" sz="2100">
                <a:solidFill>
                  <a:srgbClr val="000000"/>
                </a:solidFill>
                <a:latin typeface="Calibri" pitchFamily="-106" charset="0"/>
              </a:rPr>
              <a:t> them all together </a:t>
            </a:r>
            <a:endParaRPr lang="en-US" sz="2100">
              <a:solidFill>
                <a:srgbClr val="000000"/>
              </a:solidFill>
            </a:endParaRPr>
          </a:p>
        </p:txBody>
      </p:sp>
      <p:grpSp>
        <p:nvGrpSpPr>
          <p:cNvPr id="42" name="Group 60"/>
          <p:cNvGrpSpPr>
            <a:grpSpLocks/>
          </p:cNvGrpSpPr>
          <p:nvPr>
            <p:custDataLst>
              <p:tags r:id="rId24"/>
            </p:custDataLst>
          </p:nvPr>
        </p:nvGrpSpPr>
        <p:grpSpPr bwMode="auto">
          <a:xfrm>
            <a:off x="7772400" y="5334000"/>
            <a:ext cx="1027113" cy="641350"/>
            <a:chOff x="4734" y="3053"/>
            <a:chExt cx="656" cy="491"/>
          </a:xfrm>
        </p:grpSpPr>
        <p:grpSp>
          <p:nvGrpSpPr>
            <p:cNvPr id="43" name="Group 61"/>
            <p:cNvGrpSpPr>
              <a:grpSpLocks/>
            </p:cNvGrpSpPr>
            <p:nvPr/>
          </p:nvGrpSpPr>
          <p:grpSpPr bwMode="auto">
            <a:xfrm>
              <a:off x="4734" y="3053"/>
              <a:ext cx="648" cy="254"/>
              <a:chOff x="4734" y="3053"/>
              <a:chExt cx="648" cy="254"/>
            </a:xfrm>
          </p:grpSpPr>
          <p:sp>
            <p:nvSpPr>
              <p:cNvPr id="47" name="Freeform 62"/>
              <p:cNvSpPr>
                <a:spLocks/>
              </p:cNvSpPr>
              <p:nvPr>
                <p:custDataLst>
                  <p:tags r:id="rId40"/>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 name="Freeform 63"/>
              <p:cNvSpPr>
                <a:spLocks/>
              </p:cNvSpPr>
              <p:nvPr>
                <p:custDataLst>
                  <p:tags r:id="rId4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4" name="Group 64"/>
            <p:cNvGrpSpPr>
              <a:grpSpLocks/>
            </p:cNvGrpSpPr>
            <p:nvPr/>
          </p:nvGrpSpPr>
          <p:grpSpPr bwMode="auto">
            <a:xfrm flipV="1">
              <a:off x="4742" y="3290"/>
              <a:ext cx="648" cy="254"/>
              <a:chOff x="4734" y="3053"/>
              <a:chExt cx="648" cy="254"/>
            </a:xfrm>
          </p:grpSpPr>
          <p:sp>
            <p:nvSpPr>
              <p:cNvPr id="45" name="Freeform 65"/>
              <p:cNvSpPr>
                <a:spLocks/>
              </p:cNvSpPr>
              <p:nvPr>
                <p:custDataLst>
                  <p:tags r:id="rId38"/>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 name="Freeform 66"/>
              <p:cNvSpPr>
                <a:spLocks/>
              </p:cNvSpPr>
              <p:nvPr>
                <p:custDataLst>
                  <p:tags r:id="rId39"/>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49" name="Rectangle 87"/>
          <p:cNvSpPr>
            <a:spLocks noChangeArrowheads="1"/>
          </p:cNvSpPr>
          <p:nvPr/>
        </p:nvSpPr>
        <p:spPr bwMode="auto">
          <a:xfrm>
            <a:off x="8050213" y="5453063"/>
            <a:ext cx="5191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00000"/>
                </a:solidFill>
                <a:latin typeface="Calibri" pitchFamily="-106" charset="0"/>
              </a:rPr>
              <a:t>OR</a:t>
            </a:r>
            <a:endParaRPr lang="en-US" sz="2100">
              <a:solidFill>
                <a:srgbClr val="000000"/>
              </a:solidFill>
            </a:endParaRPr>
          </a:p>
        </p:txBody>
      </p:sp>
      <p:cxnSp>
        <p:nvCxnSpPr>
          <p:cNvPr id="50" name="Straight Connector 53"/>
          <p:cNvCxnSpPr>
            <a:cxnSpLocks noChangeShapeType="1"/>
          </p:cNvCxnSpPr>
          <p:nvPr/>
        </p:nvCxnSpPr>
        <p:spPr bwMode="auto">
          <a:xfrm>
            <a:off x="8796338" y="5667375"/>
            <a:ext cx="2286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1" name="Straight Connector 119"/>
          <p:cNvCxnSpPr>
            <a:cxnSpLocks noChangeShapeType="1"/>
          </p:cNvCxnSpPr>
          <p:nvPr/>
        </p:nvCxnSpPr>
        <p:spPr bwMode="auto">
          <a:xfrm>
            <a:off x="1633538" y="43862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2" name="Straight Connector 79"/>
          <p:cNvCxnSpPr>
            <a:cxnSpLocks noChangeShapeType="1"/>
          </p:cNvCxnSpPr>
          <p:nvPr/>
        </p:nvCxnSpPr>
        <p:spPr bwMode="auto">
          <a:xfrm>
            <a:off x="1095375" y="43799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4" name="Rectangle 47"/>
          <p:cNvSpPr>
            <a:spLocks noChangeArrowheads="1"/>
          </p:cNvSpPr>
          <p:nvPr/>
        </p:nvSpPr>
        <p:spPr bwMode="auto">
          <a:xfrm>
            <a:off x="782638" y="6457950"/>
            <a:ext cx="30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5" name="Rectangle 48"/>
          <p:cNvSpPr>
            <a:spLocks noChangeArrowheads="1"/>
          </p:cNvSpPr>
          <p:nvPr/>
        </p:nvSpPr>
        <p:spPr bwMode="auto">
          <a:xfrm>
            <a:off x="1376363" y="6403975"/>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sp>
        <p:nvSpPr>
          <p:cNvPr id="56" name="Rectangle 47"/>
          <p:cNvSpPr>
            <a:spLocks noChangeArrowheads="1"/>
          </p:cNvSpPr>
          <p:nvPr/>
        </p:nvSpPr>
        <p:spPr bwMode="auto">
          <a:xfrm>
            <a:off x="808038" y="4367213"/>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7" name="Rectangle 48"/>
          <p:cNvSpPr>
            <a:spLocks noChangeArrowheads="1"/>
          </p:cNvSpPr>
          <p:nvPr/>
        </p:nvSpPr>
        <p:spPr bwMode="auto">
          <a:xfrm>
            <a:off x="1400175" y="44958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grpSp>
        <p:nvGrpSpPr>
          <p:cNvPr id="63" name="Group 32"/>
          <p:cNvGrpSpPr>
            <a:grpSpLocks/>
          </p:cNvGrpSpPr>
          <p:nvPr>
            <p:custDataLst>
              <p:tags r:id="rId25"/>
            </p:custDataLst>
          </p:nvPr>
        </p:nvGrpSpPr>
        <p:grpSpPr bwMode="auto">
          <a:xfrm rot="-5400000">
            <a:off x="6088063" y="4676775"/>
            <a:ext cx="620712" cy="896938"/>
            <a:chOff x="672" y="2544"/>
            <a:chExt cx="336" cy="399"/>
          </a:xfrm>
        </p:grpSpPr>
        <p:sp>
          <p:nvSpPr>
            <p:cNvPr id="64" name="Freeform 33"/>
            <p:cNvSpPr>
              <a:spLocks/>
            </p:cNvSpPr>
            <p:nvPr>
              <p:custDataLst>
                <p:tags r:id="rId35"/>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5" name="Arc 34"/>
            <p:cNvSpPr>
              <a:spLocks/>
            </p:cNvSpPr>
            <p:nvPr>
              <p:custDataLst>
                <p:tags r:id="rId36"/>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6" name="Arc 35"/>
            <p:cNvSpPr>
              <a:spLocks/>
            </p:cNvSpPr>
            <p:nvPr>
              <p:custDataLst>
                <p:tags r:id="rId37"/>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67" name="Line 91"/>
          <p:cNvSpPr>
            <a:spLocks noChangeShapeType="1"/>
          </p:cNvSpPr>
          <p:nvPr>
            <p:custDataLst>
              <p:tags r:id="rId26"/>
            </p:custDataLst>
          </p:nvPr>
        </p:nvSpPr>
        <p:spPr bwMode="auto">
          <a:xfrm rot="16200000">
            <a:off x="5627688" y="4646613"/>
            <a:ext cx="0" cy="6096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 name="AutoShape 54"/>
          <p:cNvSpPr>
            <a:spLocks noChangeArrowheads="1"/>
          </p:cNvSpPr>
          <p:nvPr>
            <p:custDataLst>
              <p:tags r:id="rId27"/>
            </p:custDataLst>
          </p:nvPr>
        </p:nvSpPr>
        <p:spPr bwMode="auto">
          <a:xfrm rot="5400000">
            <a:off x="3686175" y="4505325"/>
            <a:ext cx="685800" cy="914400"/>
          </a:xfrm>
          <a:prstGeom prst="triangle">
            <a:avLst>
              <a:gd name="adj" fmla="val 50000"/>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9" name="Line 92"/>
          <p:cNvSpPr>
            <a:spLocks noChangeShapeType="1"/>
          </p:cNvSpPr>
          <p:nvPr>
            <p:custDataLst>
              <p:tags r:id="rId28"/>
            </p:custDataLst>
          </p:nvPr>
        </p:nvSpPr>
        <p:spPr bwMode="auto">
          <a:xfrm rot="16200000">
            <a:off x="4219575" y="3848100"/>
            <a:ext cx="304800" cy="31242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0" name="Rectangle 62"/>
          <p:cNvSpPr>
            <a:spLocks noChangeArrowheads="1"/>
          </p:cNvSpPr>
          <p:nvPr/>
        </p:nvSpPr>
        <p:spPr bwMode="auto">
          <a:xfrm>
            <a:off x="3544888" y="4786313"/>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106" charset="0"/>
              </a:rPr>
              <a:t>NOT</a:t>
            </a:r>
            <a:endParaRPr lang="en-US" sz="2100">
              <a:solidFill>
                <a:srgbClr val="C00000"/>
              </a:solidFill>
            </a:endParaRPr>
          </a:p>
        </p:txBody>
      </p:sp>
      <p:sp>
        <p:nvSpPr>
          <p:cNvPr id="71" name="Rectangle 63"/>
          <p:cNvSpPr>
            <a:spLocks noChangeArrowheads="1"/>
          </p:cNvSpPr>
          <p:nvPr/>
        </p:nvSpPr>
        <p:spPr bwMode="auto">
          <a:xfrm>
            <a:off x="6015038" y="4910138"/>
            <a:ext cx="6953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106" charset="0"/>
              </a:rPr>
              <a:t>AND</a:t>
            </a:r>
            <a:endParaRPr lang="en-US" sz="2100">
              <a:solidFill>
                <a:srgbClr val="C00000"/>
              </a:solidFill>
            </a:endParaRPr>
          </a:p>
        </p:txBody>
      </p:sp>
      <p:cxnSp>
        <p:nvCxnSpPr>
          <p:cNvPr id="72" name="Straight Connector 84"/>
          <p:cNvCxnSpPr>
            <a:cxnSpLocks noChangeShapeType="1"/>
          </p:cNvCxnSpPr>
          <p:nvPr/>
        </p:nvCxnSpPr>
        <p:spPr bwMode="auto">
          <a:xfrm flipH="1">
            <a:off x="1066800" y="4964113"/>
            <a:ext cx="1851025" cy="6508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73" name="Straight Connector 89"/>
          <p:cNvCxnSpPr>
            <a:cxnSpLocks noChangeShapeType="1"/>
          </p:cNvCxnSpPr>
          <p:nvPr/>
        </p:nvCxnSpPr>
        <p:spPr bwMode="auto">
          <a:xfrm flipH="1">
            <a:off x="1643063" y="5545138"/>
            <a:ext cx="1216025" cy="2063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sp>
        <p:nvSpPr>
          <p:cNvPr id="74" name="Text Box 29"/>
          <p:cNvSpPr txBox="1">
            <a:spLocks noChangeArrowheads="1"/>
          </p:cNvSpPr>
          <p:nvPr>
            <p:custDataLst>
              <p:tags r:id="rId29"/>
            </p:custDataLst>
          </p:nvPr>
        </p:nvSpPr>
        <p:spPr bwMode="auto">
          <a:xfrm>
            <a:off x="4419600" y="6172200"/>
            <a:ext cx="4648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500">
                <a:latin typeface="Calibri" pitchFamily="-106" charset="0"/>
              </a:rPr>
              <a:t>Does this wire turn on for the red input row?</a:t>
            </a:r>
          </a:p>
        </p:txBody>
      </p:sp>
      <p:sp>
        <p:nvSpPr>
          <p:cNvPr id="75" name="Text Box 29"/>
          <p:cNvSpPr txBox="1">
            <a:spLocks noChangeArrowheads="1"/>
          </p:cNvSpPr>
          <p:nvPr>
            <p:custDataLst>
              <p:tags r:id="rId30"/>
            </p:custDataLst>
          </p:nvPr>
        </p:nvSpPr>
        <p:spPr bwMode="auto">
          <a:xfrm>
            <a:off x="4419600" y="6457950"/>
            <a:ext cx="4648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500">
                <a:latin typeface="Calibri" pitchFamily="-106" charset="0"/>
              </a:rPr>
              <a:t>Does this wire turn on for </a:t>
            </a:r>
            <a:r>
              <a:rPr lang="en-US" sz="1500" b="1" i="1">
                <a:latin typeface="Calibri" pitchFamily="-106" charset="0"/>
              </a:rPr>
              <a:t>any other </a:t>
            </a:r>
            <a:r>
              <a:rPr lang="en-US" sz="1500">
                <a:latin typeface="Calibri" pitchFamily="-106" charset="0"/>
              </a:rPr>
              <a:t>input rows?</a:t>
            </a:r>
          </a:p>
        </p:txBody>
      </p:sp>
      <p:sp>
        <p:nvSpPr>
          <p:cNvPr id="76" name="Line 47"/>
          <p:cNvSpPr>
            <a:spLocks noChangeShapeType="1"/>
          </p:cNvSpPr>
          <p:nvPr>
            <p:custDataLst>
              <p:tags r:id="rId31"/>
            </p:custDataLst>
          </p:nvPr>
        </p:nvSpPr>
        <p:spPr bwMode="auto">
          <a:xfrm rot="16200000" flipH="1">
            <a:off x="7174706" y="4812507"/>
            <a:ext cx="350837" cy="99695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cxnSp>
        <p:nvCxnSpPr>
          <p:cNvPr id="77" name="Straight Arrow Connector 70"/>
          <p:cNvCxnSpPr>
            <a:cxnSpLocks noChangeShapeType="1"/>
          </p:cNvCxnSpPr>
          <p:nvPr/>
        </p:nvCxnSpPr>
        <p:spPr bwMode="auto">
          <a:xfrm flipV="1">
            <a:off x="7086600" y="5410200"/>
            <a:ext cx="0" cy="76200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78" name="Line 69"/>
          <p:cNvSpPr>
            <a:spLocks noChangeShapeType="1"/>
          </p:cNvSpPr>
          <p:nvPr>
            <p:custDataLst>
              <p:tags r:id="rId32"/>
            </p:custDataLst>
          </p:nvPr>
        </p:nvSpPr>
        <p:spPr bwMode="auto">
          <a:xfrm rot="16200000">
            <a:off x="3191669" y="4588669"/>
            <a:ext cx="0" cy="763588"/>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9" name="Line 69"/>
          <p:cNvSpPr>
            <a:spLocks noChangeShapeType="1"/>
          </p:cNvSpPr>
          <p:nvPr>
            <p:custDataLst>
              <p:tags r:id="rId33"/>
            </p:custDataLst>
          </p:nvPr>
        </p:nvSpPr>
        <p:spPr bwMode="auto">
          <a:xfrm rot="16200000">
            <a:off x="5044106" y="4574381"/>
            <a:ext cx="0" cy="763587"/>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0" name="Oval 55"/>
          <p:cNvSpPr>
            <a:spLocks noChangeArrowheads="1"/>
          </p:cNvSpPr>
          <p:nvPr>
            <p:custDataLst>
              <p:tags r:id="rId34"/>
            </p:custDataLst>
          </p:nvPr>
        </p:nvSpPr>
        <p:spPr bwMode="auto">
          <a:xfrm rot="5400000">
            <a:off x="4499769" y="4877594"/>
            <a:ext cx="141288" cy="139700"/>
          </a:xfrm>
          <a:prstGeom prst="ellipse">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27538509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ounded Rectangle 76"/>
          <p:cNvSpPr>
            <a:spLocks noChangeArrowheads="1"/>
          </p:cNvSpPr>
          <p:nvPr/>
        </p:nvSpPr>
        <p:spPr bwMode="auto">
          <a:xfrm>
            <a:off x="673100" y="3671888"/>
            <a:ext cx="2603500" cy="276225"/>
          </a:xfrm>
          <a:prstGeom prst="roundRect">
            <a:avLst>
              <a:gd name="adj" fmla="val 16667"/>
            </a:avLst>
          </a:prstGeom>
          <a:solidFill>
            <a:srgbClr val="CCECFF"/>
          </a:solidFill>
          <a:ln>
            <a:noFill/>
          </a:ln>
        </p:spPr>
        <p:txBody>
          <a:bodyPr>
            <a:spAutoFit/>
          </a:bodyPr>
          <a:lstStyle/>
          <a:p>
            <a:endParaRPr lang="en-US"/>
          </a:p>
        </p:txBody>
      </p:sp>
      <p:sp>
        <p:nvSpPr>
          <p:cNvPr id="33794"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100" dirty="0">
                <a:solidFill>
                  <a:srgbClr val="000000"/>
                </a:solidFill>
                <a:latin typeface="Calibri" pitchFamily="-106" charset="0"/>
              </a:rPr>
              <a:t>Specify a </a:t>
            </a:r>
            <a:r>
              <a:rPr lang="en-US" sz="2100" b="1" dirty="0">
                <a:solidFill>
                  <a:srgbClr val="000000"/>
                </a:solidFill>
                <a:latin typeface="Calibri" pitchFamily="-106" charset="0"/>
              </a:rPr>
              <a:t>truth table </a:t>
            </a:r>
            <a:r>
              <a:rPr lang="en-US" sz="2100" dirty="0">
                <a:solidFill>
                  <a:srgbClr val="000000"/>
                </a:solidFill>
                <a:latin typeface="Calibri" pitchFamily="-106" charset="0"/>
              </a:rPr>
              <a:t>defining </a:t>
            </a:r>
            <a:r>
              <a:rPr lang="en-US" sz="2100" b="1" i="1" dirty="0">
                <a:solidFill>
                  <a:srgbClr val="000000"/>
                </a:solidFill>
                <a:latin typeface="Calibri" pitchFamily="-106" charset="0"/>
              </a:rPr>
              <a:t>any</a:t>
            </a:r>
            <a:r>
              <a:rPr lang="en-US" sz="2100" dirty="0">
                <a:solidFill>
                  <a:srgbClr val="000000"/>
                </a:solidFill>
                <a:latin typeface="Calibri" pitchFamily="-106" charset="0"/>
              </a:rPr>
              <a:t> function you want</a:t>
            </a:r>
          </a:p>
        </p:txBody>
      </p:sp>
      <p:sp>
        <p:nvSpPr>
          <p:cNvPr id="33796" name="Text Box 5"/>
          <p:cNvSpPr txBox="1">
            <a:spLocks noChangeArrowheads="1"/>
          </p:cNvSpPr>
          <p:nvPr>
            <p:custDataLst>
              <p:tags r:id="rId2"/>
            </p:custDataLst>
          </p:nvPr>
        </p:nvSpPr>
        <p:spPr bwMode="auto">
          <a:xfrm>
            <a:off x="982663" y="182562"/>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A constructive proof… </a:t>
            </a:r>
            <a:endParaRPr lang="en-US" sz="4200" dirty="0">
              <a:latin typeface="Cambria" pitchFamily="18" charset="0"/>
            </a:endParaRPr>
          </a:p>
        </p:txBody>
      </p:sp>
      <p:sp>
        <p:nvSpPr>
          <p:cNvPr id="33797" name="Text Box 6"/>
          <p:cNvSpPr txBox="1">
            <a:spLocks noChangeArrowheads="1"/>
          </p:cNvSpPr>
          <p:nvPr>
            <p:custDataLst>
              <p:tags r:id="rId3"/>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33798" name="Text Box 7"/>
          <p:cNvSpPr txBox="1">
            <a:spLocks noChangeArrowheads="1"/>
          </p:cNvSpPr>
          <p:nvPr>
            <p:custDataLst>
              <p:tags r:id="rId4"/>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33799" name="Text Box 8"/>
          <p:cNvSpPr txBox="1">
            <a:spLocks noChangeArrowheads="1"/>
          </p:cNvSpPr>
          <p:nvPr>
            <p:custDataLst>
              <p:tags r:id="rId5"/>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0" name="Text Box 9"/>
          <p:cNvSpPr txBox="1">
            <a:spLocks noChangeArrowheads="1"/>
          </p:cNvSpPr>
          <p:nvPr>
            <p:custDataLst>
              <p:tags r:id="rId6"/>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1" name="Text Box 10"/>
          <p:cNvSpPr txBox="1">
            <a:spLocks noChangeArrowheads="1"/>
          </p:cNvSpPr>
          <p:nvPr>
            <p:custDataLst>
              <p:tags r:id="rId7"/>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33802" name="Text Box 11"/>
          <p:cNvSpPr txBox="1">
            <a:spLocks noChangeArrowheads="1"/>
          </p:cNvSpPr>
          <p:nvPr>
            <p:custDataLst>
              <p:tags r:id="rId8"/>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03" name="Text Box 12"/>
          <p:cNvSpPr txBox="1">
            <a:spLocks noChangeArrowheads="1"/>
          </p:cNvSpPr>
          <p:nvPr>
            <p:custDataLst>
              <p:tags r:id="rId9"/>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04" name="Text Box 13"/>
          <p:cNvSpPr txBox="1">
            <a:spLocks noChangeArrowheads="1"/>
          </p:cNvSpPr>
          <p:nvPr>
            <p:custDataLst>
              <p:tags r:id="rId10"/>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0</a:t>
            </a:r>
          </a:p>
        </p:txBody>
      </p:sp>
      <p:sp>
        <p:nvSpPr>
          <p:cNvPr id="33805" name="Text Box 14"/>
          <p:cNvSpPr txBox="1">
            <a:spLocks noChangeArrowheads="1"/>
          </p:cNvSpPr>
          <p:nvPr>
            <p:custDataLst>
              <p:tags r:id="rId11"/>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6" name="Text Box 15"/>
          <p:cNvSpPr txBox="1">
            <a:spLocks noChangeArrowheads="1"/>
          </p:cNvSpPr>
          <p:nvPr>
            <p:custDataLst>
              <p:tags r:id="rId12"/>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7" name="Text Box 16"/>
          <p:cNvSpPr txBox="1">
            <a:spLocks noChangeArrowheads="1"/>
          </p:cNvSpPr>
          <p:nvPr>
            <p:custDataLst>
              <p:tags r:id="rId13"/>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solidFill>
                  <a:srgbClr val="000000"/>
                </a:solidFill>
                <a:latin typeface="Courier New" pitchFamily="-106" charset="0"/>
              </a:rPr>
              <a:t>f(</a:t>
            </a:r>
            <a:r>
              <a:rPr lang="en-US" b="1" dirty="0" err="1" smtClean="0">
                <a:solidFill>
                  <a:srgbClr val="000000"/>
                </a:solidFill>
                <a:latin typeface="Courier New" pitchFamily="-106" charset="0"/>
              </a:rPr>
              <a:t>x,y</a:t>
            </a:r>
            <a:r>
              <a:rPr lang="en-US" b="1" dirty="0">
                <a:solidFill>
                  <a:srgbClr val="000000"/>
                </a:solidFill>
                <a:latin typeface="Courier New" pitchFamily="-106" charset="0"/>
              </a:rPr>
              <a:t>)</a:t>
            </a:r>
          </a:p>
        </p:txBody>
      </p:sp>
      <p:sp>
        <p:nvSpPr>
          <p:cNvPr id="33808" name="Text Box 17"/>
          <p:cNvSpPr txBox="1">
            <a:spLocks noChangeArrowheads="1"/>
          </p:cNvSpPr>
          <p:nvPr>
            <p:custDataLst>
              <p:tags r:id="rId14"/>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9" name="Text Box 18"/>
          <p:cNvSpPr txBox="1">
            <a:spLocks noChangeArrowheads="1"/>
          </p:cNvSpPr>
          <p:nvPr>
            <p:custDataLst>
              <p:tags r:id="rId15"/>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10" name="Text Box 19"/>
          <p:cNvSpPr txBox="1">
            <a:spLocks noChangeArrowheads="1"/>
          </p:cNvSpPr>
          <p:nvPr>
            <p:custDataLst>
              <p:tags r:id="rId16"/>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11" name="Text Box 20"/>
          <p:cNvSpPr txBox="1">
            <a:spLocks noChangeArrowheads="1"/>
          </p:cNvSpPr>
          <p:nvPr>
            <p:custDataLst>
              <p:tags r:id="rId17"/>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8932" name="Rectangle 21"/>
          <p:cNvSpPr>
            <a:spLocks noChangeArrowheads="1"/>
          </p:cNvSpPr>
          <p:nvPr>
            <p:custDataLst>
              <p:tags r:id="rId18"/>
            </p:custDataLst>
          </p:nvPr>
        </p:nvSpPr>
        <p:spPr bwMode="auto">
          <a:xfrm>
            <a:off x="1085850" y="225107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38934" name="Rectangle 23"/>
          <p:cNvSpPr>
            <a:spLocks noChangeArrowheads="1"/>
          </p:cNvSpPr>
          <p:nvPr>
            <p:custDataLst>
              <p:tags r:id="rId19"/>
            </p:custDataLst>
          </p:nvPr>
        </p:nvSpPr>
        <p:spPr bwMode="auto">
          <a:xfrm>
            <a:off x="2498725" y="225107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33816" name="Oval 30"/>
          <p:cNvSpPr>
            <a:spLocks noChangeArrowheads="1"/>
          </p:cNvSpPr>
          <p:nvPr>
            <p:custDataLst>
              <p:tags r:id="rId20"/>
            </p:custDataLst>
          </p:nvPr>
        </p:nvSpPr>
        <p:spPr bwMode="auto">
          <a:xfrm>
            <a:off x="152400" y="1405467"/>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a:t>
            </a:r>
          </a:p>
        </p:txBody>
      </p:sp>
      <p:sp>
        <p:nvSpPr>
          <p:cNvPr id="33817" name="Oval 30"/>
          <p:cNvSpPr>
            <a:spLocks noChangeArrowheads="1"/>
          </p:cNvSpPr>
          <p:nvPr>
            <p:custDataLst>
              <p:tags r:id="rId21"/>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a:t>
            </a:r>
          </a:p>
        </p:txBody>
      </p:sp>
      <p:sp>
        <p:nvSpPr>
          <p:cNvPr id="33818" name="Text Box 29"/>
          <p:cNvSpPr txBox="1">
            <a:spLocks noChangeArrowheads="1"/>
          </p:cNvSpPr>
          <p:nvPr>
            <p:custDataLst>
              <p:tags r:id="rId22"/>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a:solidFill>
                  <a:srgbClr val="000000"/>
                </a:solidFill>
                <a:latin typeface="Calibri" pitchFamily="-106" charset="0"/>
              </a:rPr>
              <a:t>For each input row whose output needs to be 1, build an </a:t>
            </a:r>
            <a:r>
              <a:rPr lang="en-US" sz="2100" b="1">
                <a:solidFill>
                  <a:srgbClr val="000000"/>
                </a:solidFill>
                <a:latin typeface="Calibri" pitchFamily="-106" charset="0"/>
              </a:rPr>
              <a:t>AND</a:t>
            </a:r>
            <a:r>
              <a:rPr lang="en-US" sz="2100">
                <a:solidFill>
                  <a:srgbClr val="000000"/>
                </a:solidFill>
                <a:latin typeface="Calibri" pitchFamily="-106" charset="0"/>
              </a:rPr>
              <a:t> circuit that outputs 1 </a:t>
            </a:r>
            <a:r>
              <a:rPr lang="en-US" sz="2100" i="1" u="sng">
                <a:solidFill>
                  <a:srgbClr val="000000"/>
                </a:solidFill>
                <a:latin typeface="Calibri" pitchFamily="-106" charset="0"/>
              </a:rPr>
              <a:t>only for that specific input</a:t>
            </a:r>
            <a:r>
              <a:rPr lang="en-US" sz="2100" i="1">
                <a:solidFill>
                  <a:srgbClr val="000000"/>
                </a:solidFill>
                <a:latin typeface="Calibri" pitchFamily="-106" charset="0"/>
              </a:rPr>
              <a:t>!</a:t>
            </a:r>
            <a:endParaRPr lang="en-US" sz="2100">
              <a:solidFill>
                <a:srgbClr val="000000"/>
              </a:solidFill>
              <a:latin typeface="Calibri" pitchFamily="-106" charset="0"/>
            </a:endParaRPr>
          </a:p>
        </p:txBody>
      </p:sp>
      <p:sp>
        <p:nvSpPr>
          <p:cNvPr id="33819" name="Oval 30"/>
          <p:cNvSpPr>
            <a:spLocks noChangeArrowheads="1"/>
          </p:cNvSpPr>
          <p:nvPr>
            <p:custDataLst>
              <p:tags r:id="rId23"/>
            </p:custDataLst>
          </p:nvPr>
        </p:nvSpPr>
        <p:spPr bwMode="auto">
          <a:xfrm>
            <a:off x="4267200" y="3160713"/>
            <a:ext cx="6889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iii</a:t>
            </a:r>
          </a:p>
        </p:txBody>
      </p:sp>
      <p:sp>
        <p:nvSpPr>
          <p:cNvPr id="33820"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106" charset="0"/>
              </a:rPr>
              <a:t>OR</a:t>
            </a:r>
            <a:r>
              <a:rPr lang="en-US" sz="2100">
                <a:solidFill>
                  <a:srgbClr val="000000"/>
                </a:solidFill>
                <a:latin typeface="Calibri" pitchFamily="-106" charset="0"/>
              </a:rPr>
              <a:t> them all together </a:t>
            </a:r>
            <a:endParaRPr lang="en-US" sz="2100">
              <a:solidFill>
                <a:srgbClr val="000000"/>
              </a:solidFill>
            </a:endParaRPr>
          </a:p>
        </p:txBody>
      </p:sp>
      <p:grpSp>
        <p:nvGrpSpPr>
          <p:cNvPr id="42" name="Group 60"/>
          <p:cNvGrpSpPr>
            <a:grpSpLocks/>
          </p:cNvGrpSpPr>
          <p:nvPr>
            <p:custDataLst>
              <p:tags r:id="rId24"/>
            </p:custDataLst>
          </p:nvPr>
        </p:nvGrpSpPr>
        <p:grpSpPr bwMode="auto">
          <a:xfrm>
            <a:off x="7772400" y="5334000"/>
            <a:ext cx="1027113" cy="641350"/>
            <a:chOff x="4734" y="3053"/>
            <a:chExt cx="656" cy="491"/>
          </a:xfrm>
        </p:grpSpPr>
        <p:grpSp>
          <p:nvGrpSpPr>
            <p:cNvPr id="43" name="Group 61"/>
            <p:cNvGrpSpPr>
              <a:grpSpLocks/>
            </p:cNvGrpSpPr>
            <p:nvPr/>
          </p:nvGrpSpPr>
          <p:grpSpPr bwMode="auto">
            <a:xfrm>
              <a:off x="4734" y="3053"/>
              <a:ext cx="648" cy="254"/>
              <a:chOff x="4734" y="3053"/>
              <a:chExt cx="648" cy="254"/>
            </a:xfrm>
          </p:grpSpPr>
          <p:sp>
            <p:nvSpPr>
              <p:cNvPr id="47" name="Freeform 62"/>
              <p:cNvSpPr>
                <a:spLocks/>
              </p:cNvSpPr>
              <p:nvPr>
                <p:custDataLst>
                  <p:tags r:id="rId50"/>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 name="Freeform 63"/>
              <p:cNvSpPr>
                <a:spLocks/>
              </p:cNvSpPr>
              <p:nvPr>
                <p:custDataLst>
                  <p:tags r:id="rId5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4" name="Group 64"/>
            <p:cNvGrpSpPr>
              <a:grpSpLocks/>
            </p:cNvGrpSpPr>
            <p:nvPr/>
          </p:nvGrpSpPr>
          <p:grpSpPr bwMode="auto">
            <a:xfrm flipV="1">
              <a:off x="4742" y="3290"/>
              <a:ext cx="648" cy="254"/>
              <a:chOff x="4734" y="3053"/>
              <a:chExt cx="648" cy="254"/>
            </a:xfrm>
          </p:grpSpPr>
          <p:sp>
            <p:nvSpPr>
              <p:cNvPr id="45" name="Freeform 65"/>
              <p:cNvSpPr>
                <a:spLocks/>
              </p:cNvSpPr>
              <p:nvPr>
                <p:custDataLst>
                  <p:tags r:id="rId48"/>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 name="Freeform 66"/>
              <p:cNvSpPr>
                <a:spLocks/>
              </p:cNvSpPr>
              <p:nvPr>
                <p:custDataLst>
                  <p:tags r:id="rId49"/>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49" name="Rectangle 87"/>
          <p:cNvSpPr>
            <a:spLocks noChangeArrowheads="1"/>
          </p:cNvSpPr>
          <p:nvPr/>
        </p:nvSpPr>
        <p:spPr bwMode="auto">
          <a:xfrm>
            <a:off x="8050213" y="5453063"/>
            <a:ext cx="5191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00000"/>
                </a:solidFill>
                <a:latin typeface="Calibri" pitchFamily="-106" charset="0"/>
              </a:rPr>
              <a:t>OR</a:t>
            </a:r>
            <a:endParaRPr lang="en-US" sz="2100">
              <a:solidFill>
                <a:srgbClr val="000000"/>
              </a:solidFill>
            </a:endParaRPr>
          </a:p>
        </p:txBody>
      </p:sp>
      <p:cxnSp>
        <p:nvCxnSpPr>
          <p:cNvPr id="50" name="Straight Connector 53"/>
          <p:cNvCxnSpPr>
            <a:cxnSpLocks noChangeShapeType="1"/>
          </p:cNvCxnSpPr>
          <p:nvPr/>
        </p:nvCxnSpPr>
        <p:spPr bwMode="auto">
          <a:xfrm>
            <a:off x="8796338" y="5667375"/>
            <a:ext cx="2286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1" name="Straight Connector 119"/>
          <p:cNvCxnSpPr>
            <a:cxnSpLocks noChangeShapeType="1"/>
          </p:cNvCxnSpPr>
          <p:nvPr/>
        </p:nvCxnSpPr>
        <p:spPr bwMode="auto">
          <a:xfrm>
            <a:off x="1633538" y="43862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2" name="Straight Connector 79"/>
          <p:cNvCxnSpPr>
            <a:cxnSpLocks noChangeShapeType="1"/>
          </p:cNvCxnSpPr>
          <p:nvPr/>
        </p:nvCxnSpPr>
        <p:spPr bwMode="auto">
          <a:xfrm>
            <a:off x="1095375" y="43799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4" name="Rectangle 47"/>
          <p:cNvSpPr>
            <a:spLocks noChangeArrowheads="1"/>
          </p:cNvSpPr>
          <p:nvPr/>
        </p:nvSpPr>
        <p:spPr bwMode="auto">
          <a:xfrm>
            <a:off x="782638" y="6457950"/>
            <a:ext cx="30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5" name="Rectangle 48"/>
          <p:cNvSpPr>
            <a:spLocks noChangeArrowheads="1"/>
          </p:cNvSpPr>
          <p:nvPr/>
        </p:nvSpPr>
        <p:spPr bwMode="auto">
          <a:xfrm>
            <a:off x="1376363" y="6403975"/>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sp>
        <p:nvSpPr>
          <p:cNvPr id="56" name="Rectangle 47"/>
          <p:cNvSpPr>
            <a:spLocks noChangeArrowheads="1"/>
          </p:cNvSpPr>
          <p:nvPr/>
        </p:nvSpPr>
        <p:spPr bwMode="auto">
          <a:xfrm>
            <a:off x="808038" y="4367213"/>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7" name="Rectangle 48"/>
          <p:cNvSpPr>
            <a:spLocks noChangeArrowheads="1"/>
          </p:cNvSpPr>
          <p:nvPr/>
        </p:nvSpPr>
        <p:spPr bwMode="auto">
          <a:xfrm>
            <a:off x="1400175" y="44958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grpSp>
        <p:nvGrpSpPr>
          <p:cNvPr id="63" name="Group 32"/>
          <p:cNvGrpSpPr>
            <a:grpSpLocks/>
          </p:cNvGrpSpPr>
          <p:nvPr>
            <p:custDataLst>
              <p:tags r:id="rId25"/>
            </p:custDataLst>
          </p:nvPr>
        </p:nvGrpSpPr>
        <p:grpSpPr bwMode="auto">
          <a:xfrm rot="-5400000">
            <a:off x="6088063" y="4676775"/>
            <a:ext cx="620712" cy="896938"/>
            <a:chOff x="672" y="2544"/>
            <a:chExt cx="336" cy="399"/>
          </a:xfrm>
        </p:grpSpPr>
        <p:sp>
          <p:nvSpPr>
            <p:cNvPr id="64" name="Freeform 33"/>
            <p:cNvSpPr>
              <a:spLocks/>
            </p:cNvSpPr>
            <p:nvPr>
              <p:custDataLst>
                <p:tags r:id="rId45"/>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5" name="Arc 34"/>
            <p:cNvSpPr>
              <a:spLocks/>
            </p:cNvSpPr>
            <p:nvPr>
              <p:custDataLst>
                <p:tags r:id="rId46"/>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6" name="Arc 35"/>
            <p:cNvSpPr>
              <a:spLocks/>
            </p:cNvSpPr>
            <p:nvPr>
              <p:custDataLst>
                <p:tags r:id="rId47"/>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67" name="Line 91"/>
          <p:cNvSpPr>
            <a:spLocks noChangeShapeType="1"/>
          </p:cNvSpPr>
          <p:nvPr>
            <p:custDataLst>
              <p:tags r:id="rId26"/>
            </p:custDataLst>
          </p:nvPr>
        </p:nvSpPr>
        <p:spPr bwMode="auto">
          <a:xfrm rot="16200000">
            <a:off x="5627688" y="4646613"/>
            <a:ext cx="0" cy="6096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 name="AutoShape 54"/>
          <p:cNvSpPr>
            <a:spLocks noChangeArrowheads="1"/>
          </p:cNvSpPr>
          <p:nvPr>
            <p:custDataLst>
              <p:tags r:id="rId27"/>
            </p:custDataLst>
          </p:nvPr>
        </p:nvSpPr>
        <p:spPr bwMode="auto">
          <a:xfrm rot="5400000">
            <a:off x="3686175" y="4505325"/>
            <a:ext cx="685800" cy="914400"/>
          </a:xfrm>
          <a:prstGeom prst="triangle">
            <a:avLst>
              <a:gd name="adj" fmla="val 50000"/>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9" name="Line 92"/>
          <p:cNvSpPr>
            <a:spLocks noChangeShapeType="1"/>
          </p:cNvSpPr>
          <p:nvPr>
            <p:custDataLst>
              <p:tags r:id="rId28"/>
            </p:custDataLst>
          </p:nvPr>
        </p:nvSpPr>
        <p:spPr bwMode="auto">
          <a:xfrm rot="16200000">
            <a:off x="4219575" y="3848100"/>
            <a:ext cx="304800" cy="31242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0" name="Rectangle 62"/>
          <p:cNvSpPr>
            <a:spLocks noChangeArrowheads="1"/>
          </p:cNvSpPr>
          <p:nvPr/>
        </p:nvSpPr>
        <p:spPr bwMode="auto">
          <a:xfrm>
            <a:off x="3544888" y="4786313"/>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106" charset="0"/>
              </a:rPr>
              <a:t>NOT</a:t>
            </a:r>
            <a:endParaRPr lang="en-US" sz="2100">
              <a:solidFill>
                <a:srgbClr val="C00000"/>
              </a:solidFill>
            </a:endParaRPr>
          </a:p>
        </p:txBody>
      </p:sp>
      <p:sp>
        <p:nvSpPr>
          <p:cNvPr id="71" name="Rectangle 63"/>
          <p:cNvSpPr>
            <a:spLocks noChangeArrowheads="1"/>
          </p:cNvSpPr>
          <p:nvPr/>
        </p:nvSpPr>
        <p:spPr bwMode="auto">
          <a:xfrm>
            <a:off x="6015038" y="4910138"/>
            <a:ext cx="6953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106" charset="0"/>
              </a:rPr>
              <a:t>AND</a:t>
            </a:r>
            <a:endParaRPr lang="en-US" sz="2100">
              <a:solidFill>
                <a:srgbClr val="C00000"/>
              </a:solidFill>
            </a:endParaRPr>
          </a:p>
        </p:txBody>
      </p:sp>
      <p:cxnSp>
        <p:nvCxnSpPr>
          <p:cNvPr id="72" name="Straight Connector 84"/>
          <p:cNvCxnSpPr>
            <a:cxnSpLocks noChangeShapeType="1"/>
          </p:cNvCxnSpPr>
          <p:nvPr/>
        </p:nvCxnSpPr>
        <p:spPr bwMode="auto">
          <a:xfrm flipH="1">
            <a:off x="1066800" y="4964113"/>
            <a:ext cx="1851025" cy="6508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73" name="Straight Connector 89"/>
          <p:cNvCxnSpPr>
            <a:cxnSpLocks noChangeShapeType="1"/>
          </p:cNvCxnSpPr>
          <p:nvPr/>
        </p:nvCxnSpPr>
        <p:spPr bwMode="auto">
          <a:xfrm flipH="1">
            <a:off x="1643063" y="5545138"/>
            <a:ext cx="1216025" cy="2063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sp>
        <p:nvSpPr>
          <p:cNvPr id="76" name="Line 47"/>
          <p:cNvSpPr>
            <a:spLocks noChangeShapeType="1"/>
          </p:cNvSpPr>
          <p:nvPr>
            <p:custDataLst>
              <p:tags r:id="rId29"/>
            </p:custDataLst>
          </p:nvPr>
        </p:nvSpPr>
        <p:spPr bwMode="auto">
          <a:xfrm rot="16200000" flipH="1">
            <a:off x="7174706" y="4812507"/>
            <a:ext cx="350837" cy="99695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8" name="Line 69"/>
          <p:cNvSpPr>
            <a:spLocks noChangeShapeType="1"/>
          </p:cNvSpPr>
          <p:nvPr>
            <p:custDataLst>
              <p:tags r:id="rId30"/>
            </p:custDataLst>
          </p:nvPr>
        </p:nvSpPr>
        <p:spPr bwMode="auto">
          <a:xfrm rot="16200000">
            <a:off x="3191669" y="4588669"/>
            <a:ext cx="0" cy="763588"/>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9" name="Line 69"/>
          <p:cNvSpPr>
            <a:spLocks noChangeShapeType="1"/>
          </p:cNvSpPr>
          <p:nvPr>
            <p:custDataLst>
              <p:tags r:id="rId31"/>
            </p:custDataLst>
          </p:nvPr>
        </p:nvSpPr>
        <p:spPr bwMode="auto">
          <a:xfrm rot="16200000">
            <a:off x="5044106" y="4574381"/>
            <a:ext cx="0" cy="763587"/>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0" name="Oval 55"/>
          <p:cNvSpPr>
            <a:spLocks noChangeArrowheads="1"/>
          </p:cNvSpPr>
          <p:nvPr>
            <p:custDataLst>
              <p:tags r:id="rId32"/>
            </p:custDataLst>
          </p:nvPr>
        </p:nvSpPr>
        <p:spPr bwMode="auto">
          <a:xfrm rot="5400000">
            <a:off x="4499769" y="4877594"/>
            <a:ext cx="141288" cy="139700"/>
          </a:xfrm>
          <a:prstGeom prst="ellipse">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grpSp>
        <p:nvGrpSpPr>
          <p:cNvPr id="60" name="Group 32"/>
          <p:cNvGrpSpPr>
            <a:grpSpLocks/>
          </p:cNvGrpSpPr>
          <p:nvPr>
            <p:custDataLst>
              <p:tags r:id="rId33"/>
            </p:custDataLst>
          </p:nvPr>
        </p:nvGrpSpPr>
        <p:grpSpPr bwMode="auto">
          <a:xfrm rot="-5400000">
            <a:off x="6164263" y="5816600"/>
            <a:ext cx="620712" cy="896938"/>
            <a:chOff x="672" y="2544"/>
            <a:chExt cx="336" cy="399"/>
          </a:xfrm>
        </p:grpSpPr>
        <p:sp>
          <p:nvSpPr>
            <p:cNvPr id="61" name="Freeform 33"/>
            <p:cNvSpPr>
              <a:spLocks/>
            </p:cNvSpPr>
            <p:nvPr>
              <p:custDataLst>
                <p:tags r:id="rId42"/>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60CE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1" name="Arc 34"/>
            <p:cNvSpPr>
              <a:spLocks/>
            </p:cNvSpPr>
            <p:nvPr>
              <p:custDataLst>
                <p:tags r:id="rId43"/>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2" name="Arc 35"/>
            <p:cNvSpPr>
              <a:spLocks/>
            </p:cNvSpPr>
            <p:nvPr>
              <p:custDataLst>
                <p:tags r:id="rId44"/>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83" name="Line 47"/>
          <p:cNvSpPr>
            <a:spLocks noChangeShapeType="1"/>
          </p:cNvSpPr>
          <p:nvPr>
            <p:custDataLst>
              <p:tags r:id="rId34"/>
            </p:custDataLst>
          </p:nvPr>
        </p:nvSpPr>
        <p:spPr bwMode="auto">
          <a:xfrm rot="16200000">
            <a:off x="7198519" y="5549106"/>
            <a:ext cx="427038" cy="968375"/>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4" name="Line 91"/>
          <p:cNvSpPr>
            <a:spLocks noChangeShapeType="1"/>
          </p:cNvSpPr>
          <p:nvPr>
            <p:custDataLst>
              <p:tags r:id="rId35"/>
            </p:custDataLst>
          </p:nvPr>
        </p:nvSpPr>
        <p:spPr bwMode="auto">
          <a:xfrm rot="16200000">
            <a:off x="5703888" y="5756275"/>
            <a:ext cx="0" cy="609600"/>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 name="Line 69"/>
          <p:cNvSpPr>
            <a:spLocks noChangeShapeType="1"/>
          </p:cNvSpPr>
          <p:nvPr>
            <p:custDataLst>
              <p:tags r:id="rId36"/>
            </p:custDataLst>
          </p:nvPr>
        </p:nvSpPr>
        <p:spPr bwMode="auto">
          <a:xfrm rot="16200000">
            <a:off x="3253582" y="6138069"/>
            <a:ext cx="0" cy="763587"/>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6" name="AutoShape 54"/>
          <p:cNvSpPr>
            <a:spLocks noChangeArrowheads="1"/>
          </p:cNvSpPr>
          <p:nvPr>
            <p:custDataLst>
              <p:tags r:id="rId37"/>
            </p:custDataLst>
          </p:nvPr>
        </p:nvSpPr>
        <p:spPr bwMode="auto">
          <a:xfrm rot="5400000">
            <a:off x="3762375" y="6057900"/>
            <a:ext cx="685800" cy="914400"/>
          </a:xfrm>
          <a:prstGeom prst="triangle">
            <a:avLst>
              <a:gd name="adj" fmla="val 50000"/>
            </a:avLst>
          </a:prstGeom>
          <a:noFill/>
          <a:ln w="28575">
            <a:solidFill>
              <a:srgbClr val="160CE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7" name="Oval 55"/>
          <p:cNvSpPr>
            <a:spLocks noChangeArrowheads="1"/>
          </p:cNvSpPr>
          <p:nvPr>
            <p:custDataLst>
              <p:tags r:id="rId38"/>
            </p:custDataLst>
          </p:nvPr>
        </p:nvSpPr>
        <p:spPr bwMode="auto">
          <a:xfrm rot="5400000">
            <a:off x="4575969" y="6431757"/>
            <a:ext cx="141287" cy="139700"/>
          </a:xfrm>
          <a:prstGeom prst="ellipse">
            <a:avLst/>
          </a:prstGeom>
          <a:noFill/>
          <a:ln w="28575">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8" name="Rectangle 75"/>
          <p:cNvSpPr>
            <a:spLocks noChangeArrowheads="1"/>
          </p:cNvSpPr>
          <p:nvPr/>
        </p:nvSpPr>
        <p:spPr bwMode="auto">
          <a:xfrm>
            <a:off x="3621088" y="6324600"/>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106" charset="0"/>
              </a:rPr>
              <a:t>NOT</a:t>
            </a:r>
            <a:endParaRPr lang="en-US" sz="2100">
              <a:solidFill>
                <a:srgbClr val="160CE3"/>
              </a:solidFill>
            </a:endParaRPr>
          </a:p>
        </p:txBody>
      </p:sp>
      <p:sp>
        <p:nvSpPr>
          <p:cNvPr id="89" name="Rectangle 76"/>
          <p:cNvSpPr>
            <a:spLocks noChangeArrowheads="1"/>
          </p:cNvSpPr>
          <p:nvPr/>
        </p:nvSpPr>
        <p:spPr bwMode="auto">
          <a:xfrm>
            <a:off x="6091238" y="6048375"/>
            <a:ext cx="6953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106" charset="0"/>
              </a:rPr>
              <a:t>AND</a:t>
            </a:r>
            <a:endParaRPr lang="en-US" sz="2100">
              <a:solidFill>
                <a:srgbClr val="160CE3"/>
              </a:solidFill>
            </a:endParaRPr>
          </a:p>
        </p:txBody>
      </p:sp>
      <p:cxnSp>
        <p:nvCxnSpPr>
          <p:cNvPr id="90" name="Straight Connector 92"/>
          <p:cNvCxnSpPr>
            <a:cxnSpLocks noChangeShapeType="1"/>
          </p:cNvCxnSpPr>
          <p:nvPr/>
        </p:nvCxnSpPr>
        <p:spPr bwMode="auto">
          <a:xfrm flipH="1">
            <a:off x="1662113" y="6510338"/>
            <a:ext cx="1216025" cy="22225"/>
          </a:xfrm>
          <a:prstGeom prst="line">
            <a:avLst/>
          </a:prstGeom>
          <a:noFill/>
          <a:ln w="28575" algn="ctr">
            <a:solidFill>
              <a:srgbClr val="160CE3"/>
            </a:solidFill>
            <a:round/>
            <a:headEnd/>
            <a:tailEnd/>
          </a:ln>
          <a:extLst>
            <a:ext uri="{909E8E84-426E-40DD-AFC4-6F175D3DCCD1}">
              <a14:hiddenFill xmlns:a14="http://schemas.microsoft.com/office/drawing/2010/main">
                <a:noFill/>
              </a14:hiddenFill>
            </a:ext>
          </a:extLst>
        </p:spPr>
      </p:cxnSp>
      <p:sp>
        <p:nvSpPr>
          <p:cNvPr id="91" name="Line 91"/>
          <p:cNvSpPr>
            <a:spLocks noChangeShapeType="1"/>
          </p:cNvSpPr>
          <p:nvPr>
            <p:custDataLst>
              <p:tags r:id="rId39"/>
            </p:custDataLst>
          </p:nvPr>
        </p:nvSpPr>
        <p:spPr bwMode="auto">
          <a:xfrm rot="16200000">
            <a:off x="5376069" y="5860257"/>
            <a:ext cx="0" cy="1262062"/>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cxnSp>
        <p:nvCxnSpPr>
          <p:cNvPr id="92" name="Straight Arrow Connector 88"/>
          <p:cNvCxnSpPr>
            <a:cxnSpLocks noChangeShapeType="1"/>
          </p:cNvCxnSpPr>
          <p:nvPr/>
        </p:nvCxnSpPr>
        <p:spPr bwMode="auto">
          <a:xfrm flipH="1" flipV="1">
            <a:off x="7412038" y="6172200"/>
            <a:ext cx="638175" cy="319088"/>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93" name="Text Box 29"/>
          <p:cNvSpPr txBox="1">
            <a:spLocks noChangeArrowheads="1"/>
          </p:cNvSpPr>
          <p:nvPr>
            <p:custDataLst>
              <p:tags r:id="rId40"/>
            </p:custDataLst>
          </p:nvPr>
        </p:nvSpPr>
        <p:spPr bwMode="auto">
          <a:xfrm>
            <a:off x="7885113" y="6254750"/>
            <a:ext cx="118268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ts val="1200"/>
              </a:lnSpc>
              <a:spcBef>
                <a:spcPct val="50000"/>
              </a:spcBef>
            </a:pPr>
            <a:r>
              <a:rPr lang="en-US" sz="1500" dirty="0">
                <a:latin typeface="Calibri" pitchFamily="-106" charset="0"/>
              </a:rPr>
              <a:t>blue row?</a:t>
            </a:r>
          </a:p>
          <a:p>
            <a:pPr algn="r">
              <a:lnSpc>
                <a:spcPts val="1200"/>
              </a:lnSpc>
              <a:spcBef>
                <a:spcPct val="50000"/>
              </a:spcBef>
            </a:pPr>
            <a:r>
              <a:rPr lang="en-US" sz="1500" dirty="0">
                <a:latin typeface="Calibri" pitchFamily="-106" charset="0"/>
              </a:rPr>
              <a:t>other rows?</a:t>
            </a:r>
          </a:p>
        </p:txBody>
      </p:sp>
      <p:sp>
        <p:nvSpPr>
          <p:cNvPr id="95" name="Line 69"/>
          <p:cNvSpPr>
            <a:spLocks noChangeShapeType="1"/>
          </p:cNvSpPr>
          <p:nvPr>
            <p:custDataLst>
              <p:tags r:id="rId41"/>
            </p:custDataLst>
          </p:nvPr>
        </p:nvSpPr>
        <p:spPr bwMode="auto">
          <a:xfrm rot="16200000">
            <a:off x="3294857" y="3869531"/>
            <a:ext cx="0" cy="4395787"/>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Tree>
    <p:extLst>
      <p:ext uri="{BB962C8B-B14F-4D97-AF65-F5344CB8AC3E}">
        <p14:creationId xmlns:p14="http://schemas.microsoft.com/office/powerpoint/2010/main" val="37165822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ounded Rectangle 76"/>
          <p:cNvSpPr>
            <a:spLocks noChangeArrowheads="1"/>
          </p:cNvSpPr>
          <p:nvPr/>
        </p:nvSpPr>
        <p:spPr bwMode="auto">
          <a:xfrm>
            <a:off x="673100" y="3671888"/>
            <a:ext cx="2603500" cy="276225"/>
          </a:xfrm>
          <a:prstGeom prst="roundRect">
            <a:avLst>
              <a:gd name="adj" fmla="val 16667"/>
            </a:avLst>
          </a:prstGeom>
          <a:solidFill>
            <a:srgbClr val="CCECFF"/>
          </a:solidFill>
          <a:ln>
            <a:noFill/>
          </a:ln>
        </p:spPr>
        <p:txBody>
          <a:bodyPr>
            <a:spAutoFit/>
          </a:bodyPr>
          <a:lstStyle/>
          <a:p>
            <a:endParaRPr lang="en-US"/>
          </a:p>
        </p:txBody>
      </p:sp>
      <p:sp>
        <p:nvSpPr>
          <p:cNvPr id="33794"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100" dirty="0">
                <a:solidFill>
                  <a:srgbClr val="000000"/>
                </a:solidFill>
                <a:latin typeface="Calibri" pitchFamily="-106" charset="0"/>
              </a:rPr>
              <a:t>Specify a </a:t>
            </a:r>
            <a:r>
              <a:rPr lang="en-US" sz="2100" b="1" dirty="0">
                <a:solidFill>
                  <a:srgbClr val="000000"/>
                </a:solidFill>
                <a:latin typeface="Calibri" pitchFamily="-106" charset="0"/>
              </a:rPr>
              <a:t>truth table </a:t>
            </a:r>
            <a:r>
              <a:rPr lang="en-US" sz="2100" dirty="0">
                <a:solidFill>
                  <a:srgbClr val="000000"/>
                </a:solidFill>
                <a:latin typeface="Calibri" pitchFamily="-106" charset="0"/>
              </a:rPr>
              <a:t>defining </a:t>
            </a:r>
            <a:r>
              <a:rPr lang="en-US" sz="2100" b="1" i="1" dirty="0">
                <a:solidFill>
                  <a:srgbClr val="000000"/>
                </a:solidFill>
                <a:latin typeface="Calibri" pitchFamily="-106" charset="0"/>
              </a:rPr>
              <a:t>any</a:t>
            </a:r>
            <a:r>
              <a:rPr lang="en-US" sz="2100" dirty="0">
                <a:solidFill>
                  <a:srgbClr val="000000"/>
                </a:solidFill>
                <a:latin typeface="Calibri" pitchFamily="-106" charset="0"/>
              </a:rPr>
              <a:t> function you want</a:t>
            </a:r>
          </a:p>
        </p:txBody>
      </p:sp>
      <p:sp>
        <p:nvSpPr>
          <p:cNvPr id="33796" name="Text Box 5"/>
          <p:cNvSpPr txBox="1">
            <a:spLocks noChangeArrowheads="1"/>
          </p:cNvSpPr>
          <p:nvPr>
            <p:custDataLst>
              <p:tags r:id="rId2"/>
            </p:custDataLst>
          </p:nvPr>
        </p:nvSpPr>
        <p:spPr bwMode="auto">
          <a:xfrm>
            <a:off x="982663" y="182562"/>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A constructive proof… </a:t>
            </a:r>
            <a:endParaRPr lang="en-US" sz="4200" dirty="0">
              <a:latin typeface="Cambria" pitchFamily="18" charset="0"/>
            </a:endParaRPr>
          </a:p>
        </p:txBody>
      </p:sp>
      <p:sp>
        <p:nvSpPr>
          <p:cNvPr id="33797" name="Text Box 6"/>
          <p:cNvSpPr txBox="1">
            <a:spLocks noChangeArrowheads="1"/>
          </p:cNvSpPr>
          <p:nvPr>
            <p:custDataLst>
              <p:tags r:id="rId3"/>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33798" name="Text Box 7"/>
          <p:cNvSpPr txBox="1">
            <a:spLocks noChangeArrowheads="1"/>
          </p:cNvSpPr>
          <p:nvPr>
            <p:custDataLst>
              <p:tags r:id="rId4"/>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33799" name="Text Box 8"/>
          <p:cNvSpPr txBox="1">
            <a:spLocks noChangeArrowheads="1"/>
          </p:cNvSpPr>
          <p:nvPr>
            <p:custDataLst>
              <p:tags r:id="rId5"/>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0" name="Text Box 9"/>
          <p:cNvSpPr txBox="1">
            <a:spLocks noChangeArrowheads="1"/>
          </p:cNvSpPr>
          <p:nvPr>
            <p:custDataLst>
              <p:tags r:id="rId6"/>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1" name="Text Box 10"/>
          <p:cNvSpPr txBox="1">
            <a:spLocks noChangeArrowheads="1"/>
          </p:cNvSpPr>
          <p:nvPr>
            <p:custDataLst>
              <p:tags r:id="rId7"/>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33802" name="Text Box 11"/>
          <p:cNvSpPr txBox="1">
            <a:spLocks noChangeArrowheads="1"/>
          </p:cNvSpPr>
          <p:nvPr>
            <p:custDataLst>
              <p:tags r:id="rId8"/>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03" name="Text Box 12"/>
          <p:cNvSpPr txBox="1">
            <a:spLocks noChangeArrowheads="1"/>
          </p:cNvSpPr>
          <p:nvPr>
            <p:custDataLst>
              <p:tags r:id="rId9"/>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04" name="Text Box 13"/>
          <p:cNvSpPr txBox="1">
            <a:spLocks noChangeArrowheads="1"/>
          </p:cNvSpPr>
          <p:nvPr>
            <p:custDataLst>
              <p:tags r:id="rId10"/>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0</a:t>
            </a:r>
          </a:p>
        </p:txBody>
      </p:sp>
      <p:sp>
        <p:nvSpPr>
          <p:cNvPr id="33805" name="Text Box 14"/>
          <p:cNvSpPr txBox="1">
            <a:spLocks noChangeArrowheads="1"/>
          </p:cNvSpPr>
          <p:nvPr>
            <p:custDataLst>
              <p:tags r:id="rId11"/>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6" name="Text Box 15"/>
          <p:cNvSpPr txBox="1">
            <a:spLocks noChangeArrowheads="1"/>
          </p:cNvSpPr>
          <p:nvPr>
            <p:custDataLst>
              <p:tags r:id="rId12"/>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7" name="Text Box 16"/>
          <p:cNvSpPr txBox="1">
            <a:spLocks noChangeArrowheads="1"/>
          </p:cNvSpPr>
          <p:nvPr>
            <p:custDataLst>
              <p:tags r:id="rId13"/>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solidFill>
                  <a:srgbClr val="000000"/>
                </a:solidFill>
                <a:latin typeface="Courier New" pitchFamily="-106" charset="0"/>
              </a:rPr>
              <a:t>f(</a:t>
            </a:r>
            <a:r>
              <a:rPr lang="en-US" b="1" dirty="0" err="1" smtClean="0">
                <a:solidFill>
                  <a:srgbClr val="000000"/>
                </a:solidFill>
                <a:latin typeface="Courier New" pitchFamily="-106" charset="0"/>
              </a:rPr>
              <a:t>x,y</a:t>
            </a:r>
            <a:r>
              <a:rPr lang="en-US" b="1" dirty="0">
                <a:solidFill>
                  <a:srgbClr val="000000"/>
                </a:solidFill>
                <a:latin typeface="Courier New" pitchFamily="-106" charset="0"/>
              </a:rPr>
              <a:t>)</a:t>
            </a:r>
          </a:p>
        </p:txBody>
      </p:sp>
      <p:sp>
        <p:nvSpPr>
          <p:cNvPr id="33808" name="Text Box 17"/>
          <p:cNvSpPr txBox="1">
            <a:spLocks noChangeArrowheads="1"/>
          </p:cNvSpPr>
          <p:nvPr>
            <p:custDataLst>
              <p:tags r:id="rId14"/>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9" name="Text Box 18"/>
          <p:cNvSpPr txBox="1">
            <a:spLocks noChangeArrowheads="1"/>
          </p:cNvSpPr>
          <p:nvPr>
            <p:custDataLst>
              <p:tags r:id="rId15"/>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10" name="Text Box 19"/>
          <p:cNvSpPr txBox="1">
            <a:spLocks noChangeArrowheads="1"/>
          </p:cNvSpPr>
          <p:nvPr>
            <p:custDataLst>
              <p:tags r:id="rId16"/>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11" name="Text Box 20"/>
          <p:cNvSpPr txBox="1">
            <a:spLocks noChangeArrowheads="1"/>
          </p:cNvSpPr>
          <p:nvPr>
            <p:custDataLst>
              <p:tags r:id="rId17"/>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8932" name="Rectangle 21"/>
          <p:cNvSpPr>
            <a:spLocks noChangeArrowheads="1"/>
          </p:cNvSpPr>
          <p:nvPr>
            <p:custDataLst>
              <p:tags r:id="rId18"/>
            </p:custDataLst>
          </p:nvPr>
        </p:nvSpPr>
        <p:spPr bwMode="auto">
          <a:xfrm>
            <a:off x="1085850" y="225107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38934" name="Rectangle 23"/>
          <p:cNvSpPr>
            <a:spLocks noChangeArrowheads="1"/>
          </p:cNvSpPr>
          <p:nvPr>
            <p:custDataLst>
              <p:tags r:id="rId19"/>
            </p:custDataLst>
          </p:nvPr>
        </p:nvSpPr>
        <p:spPr bwMode="auto">
          <a:xfrm>
            <a:off x="2498725" y="225107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33816" name="Oval 30"/>
          <p:cNvSpPr>
            <a:spLocks noChangeArrowheads="1"/>
          </p:cNvSpPr>
          <p:nvPr>
            <p:custDataLst>
              <p:tags r:id="rId20"/>
            </p:custDataLst>
          </p:nvPr>
        </p:nvSpPr>
        <p:spPr bwMode="auto">
          <a:xfrm>
            <a:off x="152400" y="1405467"/>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a:t>
            </a:r>
          </a:p>
        </p:txBody>
      </p:sp>
      <p:sp>
        <p:nvSpPr>
          <p:cNvPr id="33817" name="Oval 30"/>
          <p:cNvSpPr>
            <a:spLocks noChangeArrowheads="1"/>
          </p:cNvSpPr>
          <p:nvPr>
            <p:custDataLst>
              <p:tags r:id="rId21"/>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a:t>
            </a:r>
          </a:p>
        </p:txBody>
      </p:sp>
      <p:sp>
        <p:nvSpPr>
          <p:cNvPr id="33818" name="Text Box 29"/>
          <p:cNvSpPr txBox="1">
            <a:spLocks noChangeArrowheads="1"/>
          </p:cNvSpPr>
          <p:nvPr>
            <p:custDataLst>
              <p:tags r:id="rId22"/>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a:solidFill>
                  <a:srgbClr val="000000"/>
                </a:solidFill>
                <a:latin typeface="Calibri" pitchFamily="-106" charset="0"/>
              </a:rPr>
              <a:t>For each input row whose output needs to be 1, build an </a:t>
            </a:r>
            <a:r>
              <a:rPr lang="en-US" sz="2100" b="1">
                <a:solidFill>
                  <a:srgbClr val="000000"/>
                </a:solidFill>
                <a:latin typeface="Calibri" pitchFamily="-106" charset="0"/>
              </a:rPr>
              <a:t>AND</a:t>
            </a:r>
            <a:r>
              <a:rPr lang="en-US" sz="2100">
                <a:solidFill>
                  <a:srgbClr val="000000"/>
                </a:solidFill>
                <a:latin typeface="Calibri" pitchFamily="-106" charset="0"/>
              </a:rPr>
              <a:t> circuit that outputs 1 </a:t>
            </a:r>
            <a:r>
              <a:rPr lang="en-US" sz="2100" i="1" u="sng">
                <a:solidFill>
                  <a:srgbClr val="000000"/>
                </a:solidFill>
                <a:latin typeface="Calibri" pitchFamily="-106" charset="0"/>
              </a:rPr>
              <a:t>only for that specific input</a:t>
            </a:r>
            <a:r>
              <a:rPr lang="en-US" sz="2100" i="1">
                <a:solidFill>
                  <a:srgbClr val="000000"/>
                </a:solidFill>
                <a:latin typeface="Calibri" pitchFamily="-106" charset="0"/>
              </a:rPr>
              <a:t>!</a:t>
            </a:r>
            <a:endParaRPr lang="en-US" sz="2100">
              <a:solidFill>
                <a:srgbClr val="000000"/>
              </a:solidFill>
              <a:latin typeface="Calibri" pitchFamily="-106" charset="0"/>
            </a:endParaRPr>
          </a:p>
        </p:txBody>
      </p:sp>
      <p:sp>
        <p:nvSpPr>
          <p:cNvPr id="33819" name="Oval 30"/>
          <p:cNvSpPr>
            <a:spLocks noChangeArrowheads="1"/>
          </p:cNvSpPr>
          <p:nvPr>
            <p:custDataLst>
              <p:tags r:id="rId23"/>
            </p:custDataLst>
          </p:nvPr>
        </p:nvSpPr>
        <p:spPr bwMode="auto">
          <a:xfrm>
            <a:off x="4267200" y="3160713"/>
            <a:ext cx="6889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iii</a:t>
            </a:r>
          </a:p>
        </p:txBody>
      </p:sp>
      <p:sp>
        <p:nvSpPr>
          <p:cNvPr id="33820"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106" charset="0"/>
              </a:rPr>
              <a:t>OR</a:t>
            </a:r>
            <a:r>
              <a:rPr lang="en-US" sz="2100">
                <a:solidFill>
                  <a:srgbClr val="000000"/>
                </a:solidFill>
                <a:latin typeface="Calibri" pitchFamily="-106" charset="0"/>
              </a:rPr>
              <a:t> them all together </a:t>
            </a:r>
            <a:endParaRPr lang="en-US" sz="2100">
              <a:solidFill>
                <a:srgbClr val="000000"/>
              </a:solidFill>
            </a:endParaRPr>
          </a:p>
        </p:txBody>
      </p:sp>
      <p:grpSp>
        <p:nvGrpSpPr>
          <p:cNvPr id="42" name="Group 60"/>
          <p:cNvGrpSpPr>
            <a:grpSpLocks/>
          </p:cNvGrpSpPr>
          <p:nvPr>
            <p:custDataLst>
              <p:tags r:id="rId24"/>
            </p:custDataLst>
          </p:nvPr>
        </p:nvGrpSpPr>
        <p:grpSpPr bwMode="auto">
          <a:xfrm>
            <a:off x="7772400" y="5334000"/>
            <a:ext cx="1027113" cy="641350"/>
            <a:chOff x="4734" y="3053"/>
            <a:chExt cx="656" cy="491"/>
          </a:xfrm>
        </p:grpSpPr>
        <p:grpSp>
          <p:nvGrpSpPr>
            <p:cNvPr id="43" name="Group 61"/>
            <p:cNvGrpSpPr>
              <a:grpSpLocks/>
            </p:cNvGrpSpPr>
            <p:nvPr/>
          </p:nvGrpSpPr>
          <p:grpSpPr bwMode="auto">
            <a:xfrm>
              <a:off x="4734" y="3053"/>
              <a:ext cx="648" cy="254"/>
              <a:chOff x="4734" y="3053"/>
              <a:chExt cx="648" cy="254"/>
            </a:xfrm>
          </p:grpSpPr>
          <p:sp>
            <p:nvSpPr>
              <p:cNvPr id="47" name="Freeform 62"/>
              <p:cNvSpPr>
                <a:spLocks/>
              </p:cNvSpPr>
              <p:nvPr>
                <p:custDataLst>
                  <p:tags r:id="rId51"/>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 name="Freeform 63"/>
              <p:cNvSpPr>
                <a:spLocks/>
              </p:cNvSpPr>
              <p:nvPr>
                <p:custDataLst>
                  <p:tags r:id="rId5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4" name="Group 64"/>
            <p:cNvGrpSpPr>
              <a:grpSpLocks/>
            </p:cNvGrpSpPr>
            <p:nvPr/>
          </p:nvGrpSpPr>
          <p:grpSpPr bwMode="auto">
            <a:xfrm flipV="1">
              <a:off x="4742" y="3290"/>
              <a:ext cx="648" cy="254"/>
              <a:chOff x="4734" y="3053"/>
              <a:chExt cx="648" cy="254"/>
            </a:xfrm>
          </p:grpSpPr>
          <p:sp>
            <p:nvSpPr>
              <p:cNvPr id="45" name="Freeform 65"/>
              <p:cNvSpPr>
                <a:spLocks/>
              </p:cNvSpPr>
              <p:nvPr>
                <p:custDataLst>
                  <p:tags r:id="rId49"/>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 name="Freeform 66"/>
              <p:cNvSpPr>
                <a:spLocks/>
              </p:cNvSpPr>
              <p:nvPr>
                <p:custDataLst>
                  <p:tags r:id="rId5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49" name="Rectangle 87"/>
          <p:cNvSpPr>
            <a:spLocks noChangeArrowheads="1"/>
          </p:cNvSpPr>
          <p:nvPr/>
        </p:nvSpPr>
        <p:spPr bwMode="auto">
          <a:xfrm>
            <a:off x="8050213" y="5453063"/>
            <a:ext cx="5191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00000"/>
                </a:solidFill>
                <a:latin typeface="Calibri" pitchFamily="-106" charset="0"/>
              </a:rPr>
              <a:t>OR</a:t>
            </a:r>
            <a:endParaRPr lang="en-US" sz="2100">
              <a:solidFill>
                <a:srgbClr val="000000"/>
              </a:solidFill>
            </a:endParaRPr>
          </a:p>
        </p:txBody>
      </p:sp>
      <p:cxnSp>
        <p:nvCxnSpPr>
          <p:cNvPr id="50" name="Straight Connector 53"/>
          <p:cNvCxnSpPr>
            <a:cxnSpLocks noChangeShapeType="1"/>
          </p:cNvCxnSpPr>
          <p:nvPr/>
        </p:nvCxnSpPr>
        <p:spPr bwMode="auto">
          <a:xfrm>
            <a:off x="8796338" y="5667375"/>
            <a:ext cx="2286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1" name="Straight Connector 119"/>
          <p:cNvCxnSpPr>
            <a:cxnSpLocks noChangeShapeType="1"/>
          </p:cNvCxnSpPr>
          <p:nvPr/>
        </p:nvCxnSpPr>
        <p:spPr bwMode="auto">
          <a:xfrm>
            <a:off x="1633538" y="43862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2" name="Straight Connector 79"/>
          <p:cNvCxnSpPr>
            <a:cxnSpLocks noChangeShapeType="1"/>
          </p:cNvCxnSpPr>
          <p:nvPr/>
        </p:nvCxnSpPr>
        <p:spPr bwMode="auto">
          <a:xfrm>
            <a:off x="1095375" y="43799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4" name="Rectangle 47"/>
          <p:cNvSpPr>
            <a:spLocks noChangeArrowheads="1"/>
          </p:cNvSpPr>
          <p:nvPr/>
        </p:nvSpPr>
        <p:spPr bwMode="auto">
          <a:xfrm>
            <a:off x="782638" y="6457950"/>
            <a:ext cx="30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5" name="Rectangle 48"/>
          <p:cNvSpPr>
            <a:spLocks noChangeArrowheads="1"/>
          </p:cNvSpPr>
          <p:nvPr/>
        </p:nvSpPr>
        <p:spPr bwMode="auto">
          <a:xfrm>
            <a:off x="1376363" y="6403975"/>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sp>
        <p:nvSpPr>
          <p:cNvPr id="56" name="Rectangle 47"/>
          <p:cNvSpPr>
            <a:spLocks noChangeArrowheads="1"/>
          </p:cNvSpPr>
          <p:nvPr/>
        </p:nvSpPr>
        <p:spPr bwMode="auto">
          <a:xfrm>
            <a:off x="808038" y="4367213"/>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7" name="Rectangle 48"/>
          <p:cNvSpPr>
            <a:spLocks noChangeArrowheads="1"/>
          </p:cNvSpPr>
          <p:nvPr/>
        </p:nvSpPr>
        <p:spPr bwMode="auto">
          <a:xfrm>
            <a:off x="1400175" y="44958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grpSp>
        <p:nvGrpSpPr>
          <p:cNvPr id="63" name="Group 32"/>
          <p:cNvGrpSpPr>
            <a:grpSpLocks/>
          </p:cNvGrpSpPr>
          <p:nvPr>
            <p:custDataLst>
              <p:tags r:id="rId25"/>
            </p:custDataLst>
          </p:nvPr>
        </p:nvGrpSpPr>
        <p:grpSpPr bwMode="auto">
          <a:xfrm rot="-5400000">
            <a:off x="6088063" y="4676775"/>
            <a:ext cx="620712" cy="896938"/>
            <a:chOff x="672" y="2544"/>
            <a:chExt cx="336" cy="399"/>
          </a:xfrm>
        </p:grpSpPr>
        <p:sp>
          <p:nvSpPr>
            <p:cNvPr id="64" name="Freeform 33"/>
            <p:cNvSpPr>
              <a:spLocks/>
            </p:cNvSpPr>
            <p:nvPr>
              <p:custDataLst>
                <p:tags r:id="rId46"/>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5" name="Arc 34"/>
            <p:cNvSpPr>
              <a:spLocks/>
            </p:cNvSpPr>
            <p:nvPr>
              <p:custDataLst>
                <p:tags r:id="rId47"/>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6" name="Arc 35"/>
            <p:cNvSpPr>
              <a:spLocks/>
            </p:cNvSpPr>
            <p:nvPr>
              <p:custDataLst>
                <p:tags r:id="rId48"/>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67" name="Line 91"/>
          <p:cNvSpPr>
            <a:spLocks noChangeShapeType="1"/>
          </p:cNvSpPr>
          <p:nvPr>
            <p:custDataLst>
              <p:tags r:id="rId26"/>
            </p:custDataLst>
          </p:nvPr>
        </p:nvSpPr>
        <p:spPr bwMode="auto">
          <a:xfrm rot="16200000">
            <a:off x="5627688" y="4646613"/>
            <a:ext cx="0" cy="6096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 name="AutoShape 54"/>
          <p:cNvSpPr>
            <a:spLocks noChangeArrowheads="1"/>
          </p:cNvSpPr>
          <p:nvPr>
            <p:custDataLst>
              <p:tags r:id="rId27"/>
            </p:custDataLst>
          </p:nvPr>
        </p:nvSpPr>
        <p:spPr bwMode="auto">
          <a:xfrm rot="5400000">
            <a:off x="3686175" y="4505325"/>
            <a:ext cx="685800" cy="914400"/>
          </a:xfrm>
          <a:prstGeom prst="triangle">
            <a:avLst>
              <a:gd name="adj" fmla="val 50000"/>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9" name="Line 92"/>
          <p:cNvSpPr>
            <a:spLocks noChangeShapeType="1"/>
          </p:cNvSpPr>
          <p:nvPr>
            <p:custDataLst>
              <p:tags r:id="rId28"/>
            </p:custDataLst>
          </p:nvPr>
        </p:nvSpPr>
        <p:spPr bwMode="auto">
          <a:xfrm rot="16200000">
            <a:off x="4219575" y="3848100"/>
            <a:ext cx="304800" cy="31242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0" name="Rectangle 62"/>
          <p:cNvSpPr>
            <a:spLocks noChangeArrowheads="1"/>
          </p:cNvSpPr>
          <p:nvPr/>
        </p:nvSpPr>
        <p:spPr bwMode="auto">
          <a:xfrm>
            <a:off x="3544888" y="4786313"/>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106" charset="0"/>
              </a:rPr>
              <a:t>NOT</a:t>
            </a:r>
            <a:endParaRPr lang="en-US" sz="2100">
              <a:solidFill>
                <a:srgbClr val="C00000"/>
              </a:solidFill>
            </a:endParaRPr>
          </a:p>
        </p:txBody>
      </p:sp>
      <p:sp>
        <p:nvSpPr>
          <p:cNvPr id="71" name="Rectangle 63"/>
          <p:cNvSpPr>
            <a:spLocks noChangeArrowheads="1"/>
          </p:cNvSpPr>
          <p:nvPr/>
        </p:nvSpPr>
        <p:spPr bwMode="auto">
          <a:xfrm>
            <a:off x="6015038" y="4910138"/>
            <a:ext cx="6953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106" charset="0"/>
              </a:rPr>
              <a:t>AND</a:t>
            </a:r>
            <a:endParaRPr lang="en-US" sz="2100">
              <a:solidFill>
                <a:srgbClr val="C00000"/>
              </a:solidFill>
            </a:endParaRPr>
          </a:p>
        </p:txBody>
      </p:sp>
      <p:cxnSp>
        <p:nvCxnSpPr>
          <p:cNvPr id="72" name="Straight Connector 84"/>
          <p:cNvCxnSpPr>
            <a:cxnSpLocks noChangeShapeType="1"/>
          </p:cNvCxnSpPr>
          <p:nvPr/>
        </p:nvCxnSpPr>
        <p:spPr bwMode="auto">
          <a:xfrm flipH="1">
            <a:off x="1066800" y="4964113"/>
            <a:ext cx="1851025" cy="6508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73" name="Straight Connector 89"/>
          <p:cNvCxnSpPr>
            <a:cxnSpLocks noChangeShapeType="1"/>
          </p:cNvCxnSpPr>
          <p:nvPr/>
        </p:nvCxnSpPr>
        <p:spPr bwMode="auto">
          <a:xfrm flipH="1">
            <a:off x="1643063" y="5545138"/>
            <a:ext cx="1216025" cy="2063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sp>
        <p:nvSpPr>
          <p:cNvPr id="76" name="Line 47"/>
          <p:cNvSpPr>
            <a:spLocks noChangeShapeType="1"/>
          </p:cNvSpPr>
          <p:nvPr>
            <p:custDataLst>
              <p:tags r:id="rId29"/>
            </p:custDataLst>
          </p:nvPr>
        </p:nvSpPr>
        <p:spPr bwMode="auto">
          <a:xfrm rot="16200000" flipH="1">
            <a:off x="7174706" y="4812507"/>
            <a:ext cx="350837" cy="99695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8" name="Line 69"/>
          <p:cNvSpPr>
            <a:spLocks noChangeShapeType="1"/>
          </p:cNvSpPr>
          <p:nvPr>
            <p:custDataLst>
              <p:tags r:id="rId30"/>
            </p:custDataLst>
          </p:nvPr>
        </p:nvSpPr>
        <p:spPr bwMode="auto">
          <a:xfrm rot="16200000">
            <a:off x="3191669" y="4588669"/>
            <a:ext cx="0" cy="763588"/>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9" name="Line 69"/>
          <p:cNvSpPr>
            <a:spLocks noChangeShapeType="1"/>
          </p:cNvSpPr>
          <p:nvPr>
            <p:custDataLst>
              <p:tags r:id="rId31"/>
            </p:custDataLst>
          </p:nvPr>
        </p:nvSpPr>
        <p:spPr bwMode="auto">
          <a:xfrm rot="16200000">
            <a:off x="5044106" y="4574381"/>
            <a:ext cx="0" cy="763587"/>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0" name="Oval 55"/>
          <p:cNvSpPr>
            <a:spLocks noChangeArrowheads="1"/>
          </p:cNvSpPr>
          <p:nvPr>
            <p:custDataLst>
              <p:tags r:id="rId32"/>
            </p:custDataLst>
          </p:nvPr>
        </p:nvSpPr>
        <p:spPr bwMode="auto">
          <a:xfrm rot="5400000">
            <a:off x="4499769" y="4877594"/>
            <a:ext cx="141288" cy="139700"/>
          </a:xfrm>
          <a:prstGeom prst="ellipse">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grpSp>
        <p:nvGrpSpPr>
          <p:cNvPr id="60" name="Group 32"/>
          <p:cNvGrpSpPr>
            <a:grpSpLocks/>
          </p:cNvGrpSpPr>
          <p:nvPr>
            <p:custDataLst>
              <p:tags r:id="rId33"/>
            </p:custDataLst>
          </p:nvPr>
        </p:nvGrpSpPr>
        <p:grpSpPr bwMode="auto">
          <a:xfrm rot="-5400000">
            <a:off x="6164263" y="5816600"/>
            <a:ext cx="620712" cy="896938"/>
            <a:chOff x="672" y="2544"/>
            <a:chExt cx="336" cy="399"/>
          </a:xfrm>
        </p:grpSpPr>
        <p:sp>
          <p:nvSpPr>
            <p:cNvPr id="61" name="Freeform 33"/>
            <p:cNvSpPr>
              <a:spLocks/>
            </p:cNvSpPr>
            <p:nvPr>
              <p:custDataLst>
                <p:tags r:id="rId43"/>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60CE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1" name="Arc 34"/>
            <p:cNvSpPr>
              <a:spLocks/>
            </p:cNvSpPr>
            <p:nvPr>
              <p:custDataLst>
                <p:tags r:id="rId44"/>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2" name="Arc 35"/>
            <p:cNvSpPr>
              <a:spLocks/>
            </p:cNvSpPr>
            <p:nvPr>
              <p:custDataLst>
                <p:tags r:id="rId45"/>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83" name="Line 47"/>
          <p:cNvSpPr>
            <a:spLocks noChangeShapeType="1"/>
          </p:cNvSpPr>
          <p:nvPr>
            <p:custDataLst>
              <p:tags r:id="rId34"/>
            </p:custDataLst>
          </p:nvPr>
        </p:nvSpPr>
        <p:spPr bwMode="auto">
          <a:xfrm rot="16200000">
            <a:off x="7198519" y="5549106"/>
            <a:ext cx="427038" cy="968375"/>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4" name="Line 91"/>
          <p:cNvSpPr>
            <a:spLocks noChangeShapeType="1"/>
          </p:cNvSpPr>
          <p:nvPr>
            <p:custDataLst>
              <p:tags r:id="rId35"/>
            </p:custDataLst>
          </p:nvPr>
        </p:nvSpPr>
        <p:spPr bwMode="auto">
          <a:xfrm rot="16200000">
            <a:off x="5703888" y="5756275"/>
            <a:ext cx="0" cy="609600"/>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 name="Line 69"/>
          <p:cNvSpPr>
            <a:spLocks noChangeShapeType="1"/>
          </p:cNvSpPr>
          <p:nvPr>
            <p:custDataLst>
              <p:tags r:id="rId36"/>
            </p:custDataLst>
          </p:nvPr>
        </p:nvSpPr>
        <p:spPr bwMode="auto">
          <a:xfrm rot="16200000">
            <a:off x="3253582" y="6138069"/>
            <a:ext cx="0" cy="763587"/>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6" name="AutoShape 54"/>
          <p:cNvSpPr>
            <a:spLocks noChangeArrowheads="1"/>
          </p:cNvSpPr>
          <p:nvPr>
            <p:custDataLst>
              <p:tags r:id="rId37"/>
            </p:custDataLst>
          </p:nvPr>
        </p:nvSpPr>
        <p:spPr bwMode="auto">
          <a:xfrm rot="5400000">
            <a:off x="3762375" y="6057900"/>
            <a:ext cx="685800" cy="914400"/>
          </a:xfrm>
          <a:prstGeom prst="triangle">
            <a:avLst>
              <a:gd name="adj" fmla="val 50000"/>
            </a:avLst>
          </a:prstGeom>
          <a:noFill/>
          <a:ln w="28575">
            <a:solidFill>
              <a:srgbClr val="160CE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7" name="Oval 55"/>
          <p:cNvSpPr>
            <a:spLocks noChangeArrowheads="1"/>
          </p:cNvSpPr>
          <p:nvPr>
            <p:custDataLst>
              <p:tags r:id="rId38"/>
            </p:custDataLst>
          </p:nvPr>
        </p:nvSpPr>
        <p:spPr bwMode="auto">
          <a:xfrm rot="5400000">
            <a:off x="4575969" y="6431757"/>
            <a:ext cx="141287" cy="139700"/>
          </a:xfrm>
          <a:prstGeom prst="ellipse">
            <a:avLst/>
          </a:prstGeom>
          <a:noFill/>
          <a:ln w="28575">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8" name="Rectangle 75"/>
          <p:cNvSpPr>
            <a:spLocks noChangeArrowheads="1"/>
          </p:cNvSpPr>
          <p:nvPr/>
        </p:nvSpPr>
        <p:spPr bwMode="auto">
          <a:xfrm>
            <a:off x="3621088" y="6324600"/>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106" charset="0"/>
              </a:rPr>
              <a:t>NOT</a:t>
            </a:r>
            <a:endParaRPr lang="en-US" sz="2100">
              <a:solidFill>
                <a:srgbClr val="160CE3"/>
              </a:solidFill>
            </a:endParaRPr>
          </a:p>
        </p:txBody>
      </p:sp>
      <p:sp>
        <p:nvSpPr>
          <p:cNvPr id="89" name="Rectangle 76"/>
          <p:cNvSpPr>
            <a:spLocks noChangeArrowheads="1"/>
          </p:cNvSpPr>
          <p:nvPr/>
        </p:nvSpPr>
        <p:spPr bwMode="auto">
          <a:xfrm>
            <a:off x="6091238" y="6048375"/>
            <a:ext cx="6953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106" charset="0"/>
              </a:rPr>
              <a:t>AND</a:t>
            </a:r>
            <a:endParaRPr lang="en-US" sz="2100">
              <a:solidFill>
                <a:srgbClr val="160CE3"/>
              </a:solidFill>
            </a:endParaRPr>
          </a:p>
        </p:txBody>
      </p:sp>
      <p:cxnSp>
        <p:nvCxnSpPr>
          <p:cNvPr id="90" name="Straight Connector 92"/>
          <p:cNvCxnSpPr>
            <a:cxnSpLocks noChangeShapeType="1"/>
          </p:cNvCxnSpPr>
          <p:nvPr/>
        </p:nvCxnSpPr>
        <p:spPr bwMode="auto">
          <a:xfrm flipH="1">
            <a:off x="1662113" y="6510338"/>
            <a:ext cx="1216025" cy="22225"/>
          </a:xfrm>
          <a:prstGeom prst="line">
            <a:avLst/>
          </a:prstGeom>
          <a:noFill/>
          <a:ln w="28575" algn="ctr">
            <a:solidFill>
              <a:srgbClr val="160CE3"/>
            </a:solidFill>
            <a:round/>
            <a:headEnd/>
            <a:tailEnd/>
          </a:ln>
          <a:extLst>
            <a:ext uri="{909E8E84-426E-40DD-AFC4-6F175D3DCCD1}">
              <a14:hiddenFill xmlns:a14="http://schemas.microsoft.com/office/drawing/2010/main">
                <a:noFill/>
              </a14:hiddenFill>
            </a:ext>
          </a:extLst>
        </p:spPr>
      </p:cxnSp>
      <p:sp>
        <p:nvSpPr>
          <p:cNvPr id="91" name="Line 91"/>
          <p:cNvSpPr>
            <a:spLocks noChangeShapeType="1"/>
          </p:cNvSpPr>
          <p:nvPr>
            <p:custDataLst>
              <p:tags r:id="rId39"/>
            </p:custDataLst>
          </p:nvPr>
        </p:nvSpPr>
        <p:spPr bwMode="auto">
          <a:xfrm rot="16200000">
            <a:off x="5376069" y="5860257"/>
            <a:ext cx="0" cy="1262062"/>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cxnSp>
        <p:nvCxnSpPr>
          <p:cNvPr id="92" name="Straight Arrow Connector 88"/>
          <p:cNvCxnSpPr>
            <a:cxnSpLocks noChangeShapeType="1"/>
          </p:cNvCxnSpPr>
          <p:nvPr/>
        </p:nvCxnSpPr>
        <p:spPr bwMode="auto">
          <a:xfrm flipH="1" flipV="1">
            <a:off x="7412038" y="6172200"/>
            <a:ext cx="638175" cy="319088"/>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93" name="Text Box 29"/>
          <p:cNvSpPr txBox="1">
            <a:spLocks noChangeArrowheads="1"/>
          </p:cNvSpPr>
          <p:nvPr>
            <p:custDataLst>
              <p:tags r:id="rId40"/>
            </p:custDataLst>
          </p:nvPr>
        </p:nvSpPr>
        <p:spPr bwMode="auto">
          <a:xfrm>
            <a:off x="7885113" y="6254750"/>
            <a:ext cx="118268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ts val="1200"/>
              </a:lnSpc>
              <a:spcBef>
                <a:spcPct val="50000"/>
              </a:spcBef>
            </a:pPr>
            <a:r>
              <a:rPr lang="en-US" sz="1500" dirty="0">
                <a:latin typeface="Calibri" pitchFamily="-106" charset="0"/>
              </a:rPr>
              <a:t>blue row?</a:t>
            </a:r>
          </a:p>
          <a:p>
            <a:pPr algn="r">
              <a:lnSpc>
                <a:spcPts val="1200"/>
              </a:lnSpc>
              <a:spcBef>
                <a:spcPct val="50000"/>
              </a:spcBef>
            </a:pPr>
            <a:r>
              <a:rPr lang="en-US" sz="1500" dirty="0">
                <a:latin typeface="Calibri" pitchFamily="-106" charset="0"/>
              </a:rPr>
              <a:t>other rows?</a:t>
            </a:r>
          </a:p>
        </p:txBody>
      </p:sp>
      <p:sp>
        <p:nvSpPr>
          <p:cNvPr id="95" name="Line 69"/>
          <p:cNvSpPr>
            <a:spLocks noChangeShapeType="1"/>
          </p:cNvSpPr>
          <p:nvPr>
            <p:custDataLst>
              <p:tags r:id="rId41"/>
            </p:custDataLst>
          </p:nvPr>
        </p:nvSpPr>
        <p:spPr bwMode="auto">
          <a:xfrm rot="16200000">
            <a:off x="3294857" y="3869531"/>
            <a:ext cx="0" cy="4395787"/>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4" name="Text Box 104"/>
          <p:cNvSpPr txBox="1">
            <a:spLocks noChangeArrowheads="1"/>
          </p:cNvSpPr>
          <p:nvPr>
            <p:custDataLst>
              <p:tags r:id="rId42"/>
            </p:custDataLst>
          </p:nvPr>
        </p:nvSpPr>
        <p:spPr bwMode="auto">
          <a:xfrm rot="20482912">
            <a:off x="1763142" y="2452359"/>
            <a:ext cx="5731730" cy="2678113"/>
          </a:xfrm>
          <a:prstGeom prst="rect">
            <a:avLst/>
          </a:prstGeom>
          <a:solidFill>
            <a:srgbClr val="D8F0DE"/>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a:latin typeface="Calibri" pitchFamily="-106" charset="0"/>
              </a:rPr>
              <a:t>This is a </a:t>
            </a:r>
            <a:r>
              <a:rPr lang="en-US" sz="4200" i="1" dirty="0">
                <a:latin typeface="Calibri" pitchFamily="-106" charset="0"/>
              </a:rPr>
              <a:t>constructive</a:t>
            </a:r>
            <a:r>
              <a:rPr lang="en-US" sz="4200" dirty="0">
                <a:latin typeface="Calibri" pitchFamily="-106" charset="0"/>
              </a:rPr>
              <a:t> proof that AND, OR, </a:t>
            </a:r>
            <a:r>
              <a:rPr lang="en-US" sz="4200" dirty="0" smtClean="0">
                <a:latin typeface="Calibri" pitchFamily="-106" charset="0"/>
              </a:rPr>
              <a:t>NOT </a:t>
            </a:r>
            <a:r>
              <a:rPr lang="en-US" sz="4200" dirty="0">
                <a:latin typeface="Calibri" pitchFamily="-106" charset="0"/>
              </a:rPr>
              <a:t>suffice to build </a:t>
            </a:r>
            <a:r>
              <a:rPr lang="en-US" sz="4200" b="1" i="1" dirty="0">
                <a:latin typeface="Calibri" pitchFamily="-106" charset="0"/>
              </a:rPr>
              <a:t>any</a:t>
            </a:r>
            <a:r>
              <a:rPr lang="en-US" sz="4200" dirty="0">
                <a:latin typeface="Calibri" pitchFamily="-106" charset="0"/>
              </a:rPr>
              <a:t> </a:t>
            </a:r>
            <a:r>
              <a:rPr lang="en-US" sz="4200" dirty="0" smtClean="0">
                <a:latin typeface="Calibri" pitchFamily="-106" charset="0"/>
              </a:rPr>
              <a:t>function of bits!</a:t>
            </a:r>
            <a:endParaRPr lang="en-US" sz="4200" dirty="0">
              <a:latin typeface="Calibri" pitchFamily="-106" charset="0"/>
            </a:endParaRPr>
          </a:p>
        </p:txBody>
      </p:sp>
    </p:spTree>
    <p:extLst>
      <p:ext uri="{BB962C8B-B14F-4D97-AF65-F5344CB8AC3E}">
        <p14:creationId xmlns:p14="http://schemas.microsoft.com/office/powerpoint/2010/main" val="6707711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ounded Rectangle 76"/>
          <p:cNvSpPr>
            <a:spLocks noChangeArrowheads="1"/>
          </p:cNvSpPr>
          <p:nvPr/>
        </p:nvSpPr>
        <p:spPr bwMode="auto">
          <a:xfrm>
            <a:off x="673100" y="3671888"/>
            <a:ext cx="2603500" cy="276225"/>
          </a:xfrm>
          <a:prstGeom prst="roundRect">
            <a:avLst>
              <a:gd name="adj" fmla="val 16667"/>
            </a:avLst>
          </a:prstGeom>
          <a:solidFill>
            <a:srgbClr val="CCECFF"/>
          </a:solidFill>
          <a:ln>
            <a:noFill/>
          </a:ln>
        </p:spPr>
        <p:txBody>
          <a:bodyPr>
            <a:spAutoFit/>
          </a:bodyPr>
          <a:lstStyle/>
          <a:p>
            <a:endParaRPr lang="en-US"/>
          </a:p>
        </p:txBody>
      </p:sp>
      <p:sp>
        <p:nvSpPr>
          <p:cNvPr id="33794"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100" dirty="0">
                <a:solidFill>
                  <a:srgbClr val="000000"/>
                </a:solidFill>
                <a:latin typeface="Calibri" pitchFamily="-106" charset="0"/>
              </a:rPr>
              <a:t>Specify a </a:t>
            </a:r>
            <a:r>
              <a:rPr lang="en-US" sz="2100" b="1" dirty="0">
                <a:solidFill>
                  <a:srgbClr val="000000"/>
                </a:solidFill>
                <a:latin typeface="Calibri" pitchFamily="-106" charset="0"/>
              </a:rPr>
              <a:t>truth table </a:t>
            </a:r>
            <a:r>
              <a:rPr lang="en-US" sz="2100" dirty="0">
                <a:solidFill>
                  <a:srgbClr val="000000"/>
                </a:solidFill>
                <a:latin typeface="Calibri" pitchFamily="-106" charset="0"/>
              </a:rPr>
              <a:t>defining </a:t>
            </a:r>
            <a:r>
              <a:rPr lang="en-US" sz="2100" b="1" i="1" dirty="0">
                <a:solidFill>
                  <a:srgbClr val="000000"/>
                </a:solidFill>
                <a:latin typeface="Calibri" pitchFamily="-106" charset="0"/>
              </a:rPr>
              <a:t>any</a:t>
            </a:r>
            <a:r>
              <a:rPr lang="en-US" sz="2100" dirty="0">
                <a:solidFill>
                  <a:srgbClr val="000000"/>
                </a:solidFill>
                <a:latin typeface="Calibri" pitchFamily="-106" charset="0"/>
              </a:rPr>
              <a:t> function you want</a:t>
            </a:r>
          </a:p>
        </p:txBody>
      </p:sp>
      <p:sp>
        <p:nvSpPr>
          <p:cNvPr id="33796" name="Text Box 5"/>
          <p:cNvSpPr txBox="1">
            <a:spLocks noChangeArrowheads="1"/>
          </p:cNvSpPr>
          <p:nvPr>
            <p:custDataLst>
              <p:tags r:id="rId2"/>
            </p:custDataLst>
          </p:nvPr>
        </p:nvSpPr>
        <p:spPr bwMode="auto">
          <a:xfrm>
            <a:off x="982663" y="182562"/>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A constructive proof… </a:t>
            </a:r>
            <a:endParaRPr lang="en-US" sz="4200" dirty="0">
              <a:latin typeface="Cambria" pitchFamily="18" charset="0"/>
            </a:endParaRPr>
          </a:p>
        </p:txBody>
      </p:sp>
      <p:sp>
        <p:nvSpPr>
          <p:cNvPr id="33797" name="Text Box 6"/>
          <p:cNvSpPr txBox="1">
            <a:spLocks noChangeArrowheads="1"/>
          </p:cNvSpPr>
          <p:nvPr>
            <p:custDataLst>
              <p:tags r:id="rId3"/>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33798" name="Text Box 7"/>
          <p:cNvSpPr txBox="1">
            <a:spLocks noChangeArrowheads="1"/>
          </p:cNvSpPr>
          <p:nvPr>
            <p:custDataLst>
              <p:tags r:id="rId4"/>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33799" name="Text Box 8"/>
          <p:cNvSpPr txBox="1">
            <a:spLocks noChangeArrowheads="1"/>
          </p:cNvSpPr>
          <p:nvPr>
            <p:custDataLst>
              <p:tags r:id="rId5"/>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0" name="Text Box 9"/>
          <p:cNvSpPr txBox="1">
            <a:spLocks noChangeArrowheads="1"/>
          </p:cNvSpPr>
          <p:nvPr>
            <p:custDataLst>
              <p:tags r:id="rId6"/>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1" name="Text Box 10"/>
          <p:cNvSpPr txBox="1">
            <a:spLocks noChangeArrowheads="1"/>
          </p:cNvSpPr>
          <p:nvPr>
            <p:custDataLst>
              <p:tags r:id="rId7"/>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33802" name="Text Box 11"/>
          <p:cNvSpPr txBox="1">
            <a:spLocks noChangeArrowheads="1"/>
          </p:cNvSpPr>
          <p:nvPr>
            <p:custDataLst>
              <p:tags r:id="rId8"/>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03" name="Text Box 12"/>
          <p:cNvSpPr txBox="1">
            <a:spLocks noChangeArrowheads="1"/>
          </p:cNvSpPr>
          <p:nvPr>
            <p:custDataLst>
              <p:tags r:id="rId9"/>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04" name="Text Box 13"/>
          <p:cNvSpPr txBox="1">
            <a:spLocks noChangeArrowheads="1"/>
          </p:cNvSpPr>
          <p:nvPr>
            <p:custDataLst>
              <p:tags r:id="rId10"/>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0</a:t>
            </a:r>
          </a:p>
        </p:txBody>
      </p:sp>
      <p:sp>
        <p:nvSpPr>
          <p:cNvPr id="33805" name="Text Box 14"/>
          <p:cNvSpPr txBox="1">
            <a:spLocks noChangeArrowheads="1"/>
          </p:cNvSpPr>
          <p:nvPr>
            <p:custDataLst>
              <p:tags r:id="rId11"/>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6" name="Text Box 15"/>
          <p:cNvSpPr txBox="1">
            <a:spLocks noChangeArrowheads="1"/>
          </p:cNvSpPr>
          <p:nvPr>
            <p:custDataLst>
              <p:tags r:id="rId12"/>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7" name="Text Box 16"/>
          <p:cNvSpPr txBox="1">
            <a:spLocks noChangeArrowheads="1"/>
          </p:cNvSpPr>
          <p:nvPr>
            <p:custDataLst>
              <p:tags r:id="rId13"/>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solidFill>
                  <a:srgbClr val="000000"/>
                </a:solidFill>
                <a:latin typeface="Courier New" pitchFamily="-106" charset="0"/>
              </a:rPr>
              <a:t>f(</a:t>
            </a:r>
            <a:r>
              <a:rPr lang="en-US" b="1" dirty="0" err="1" smtClean="0">
                <a:solidFill>
                  <a:srgbClr val="000000"/>
                </a:solidFill>
                <a:latin typeface="Courier New" pitchFamily="-106" charset="0"/>
              </a:rPr>
              <a:t>x,y</a:t>
            </a:r>
            <a:r>
              <a:rPr lang="en-US" b="1" dirty="0">
                <a:solidFill>
                  <a:srgbClr val="000000"/>
                </a:solidFill>
                <a:latin typeface="Courier New" pitchFamily="-106" charset="0"/>
              </a:rPr>
              <a:t>)</a:t>
            </a:r>
          </a:p>
        </p:txBody>
      </p:sp>
      <p:sp>
        <p:nvSpPr>
          <p:cNvPr id="33808" name="Text Box 17"/>
          <p:cNvSpPr txBox="1">
            <a:spLocks noChangeArrowheads="1"/>
          </p:cNvSpPr>
          <p:nvPr>
            <p:custDataLst>
              <p:tags r:id="rId14"/>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9" name="Text Box 18"/>
          <p:cNvSpPr txBox="1">
            <a:spLocks noChangeArrowheads="1"/>
          </p:cNvSpPr>
          <p:nvPr>
            <p:custDataLst>
              <p:tags r:id="rId15"/>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10" name="Text Box 19"/>
          <p:cNvSpPr txBox="1">
            <a:spLocks noChangeArrowheads="1"/>
          </p:cNvSpPr>
          <p:nvPr>
            <p:custDataLst>
              <p:tags r:id="rId16"/>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11" name="Text Box 20"/>
          <p:cNvSpPr txBox="1">
            <a:spLocks noChangeArrowheads="1"/>
          </p:cNvSpPr>
          <p:nvPr>
            <p:custDataLst>
              <p:tags r:id="rId17"/>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8932" name="Rectangle 21"/>
          <p:cNvSpPr>
            <a:spLocks noChangeArrowheads="1"/>
          </p:cNvSpPr>
          <p:nvPr>
            <p:custDataLst>
              <p:tags r:id="rId18"/>
            </p:custDataLst>
          </p:nvPr>
        </p:nvSpPr>
        <p:spPr bwMode="auto">
          <a:xfrm>
            <a:off x="1085850" y="225107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38934" name="Rectangle 23"/>
          <p:cNvSpPr>
            <a:spLocks noChangeArrowheads="1"/>
          </p:cNvSpPr>
          <p:nvPr>
            <p:custDataLst>
              <p:tags r:id="rId19"/>
            </p:custDataLst>
          </p:nvPr>
        </p:nvSpPr>
        <p:spPr bwMode="auto">
          <a:xfrm>
            <a:off x="2498725" y="225107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33816" name="Oval 30"/>
          <p:cNvSpPr>
            <a:spLocks noChangeArrowheads="1"/>
          </p:cNvSpPr>
          <p:nvPr>
            <p:custDataLst>
              <p:tags r:id="rId20"/>
            </p:custDataLst>
          </p:nvPr>
        </p:nvSpPr>
        <p:spPr bwMode="auto">
          <a:xfrm>
            <a:off x="152400" y="1405467"/>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a:t>
            </a:r>
          </a:p>
        </p:txBody>
      </p:sp>
      <p:sp>
        <p:nvSpPr>
          <p:cNvPr id="33817" name="Oval 30"/>
          <p:cNvSpPr>
            <a:spLocks noChangeArrowheads="1"/>
          </p:cNvSpPr>
          <p:nvPr>
            <p:custDataLst>
              <p:tags r:id="rId21"/>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a:t>
            </a:r>
          </a:p>
        </p:txBody>
      </p:sp>
      <p:sp>
        <p:nvSpPr>
          <p:cNvPr id="33818" name="Text Box 29"/>
          <p:cNvSpPr txBox="1">
            <a:spLocks noChangeArrowheads="1"/>
          </p:cNvSpPr>
          <p:nvPr>
            <p:custDataLst>
              <p:tags r:id="rId22"/>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a:solidFill>
                  <a:srgbClr val="000000"/>
                </a:solidFill>
                <a:latin typeface="Calibri" pitchFamily="-106" charset="0"/>
              </a:rPr>
              <a:t>For each input row whose output needs to be 1, build an </a:t>
            </a:r>
            <a:r>
              <a:rPr lang="en-US" sz="2100" b="1">
                <a:solidFill>
                  <a:srgbClr val="000000"/>
                </a:solidFill>
                <a:latin typeface="Calibri" pitchFamily="-106" charset="0"/>
              </a:rPr>
              <a:t>AND</a:t>
            </a:r>
            <a:r>
              <a:rPr lang="en-US" sz="2100">
                <a:solidFill>
                  <a:srgbClr val="000000"/>
                </a:solidFill>
                <a:latin typeface="Calibri" pitchFamily="-106" charset="0"/>
              </a:rPr>
              <a:t> circuit that outputs 1 </a:t>
            </a:r>
            <a:r>
              <a:rPr lang="en-US" sz="2100" i="1" u="sng">
                <a:solidFill>
                  <a:srgbClr val="000000"/>
                </a:solidFill>
                <a:latin typeface="Calibri" pitchFamily="-106" charset="0"/>
              </a:rPr>
              <a:t>only for that specific input</a:t>
            </a:r>
            <a:r>
              <a:rPr lang="en-US" sz="2100" i="1">
                <a:solidFill>
                  <a:srgbClr val="000000"/>
                </a:solidFill>
                <a:latin typeface="Calibri" pitchFamily="-106" charset="0"/>
              </a:rPr>
              <a:t>!</a:t>
            </a:r>
            <a:endParaRPr lang="en-US" sz="2100">
              <a:solidFill>
                <a:srgbClr val="000000"/>
              </a:solidFill>
              <a:latin typeface="Calibri" pitchFamily="-106" charset="0"/>
            </a:endParaRPr>
          </a:p>
        </p:txBody>
      </p:sp>
      <p:sp>
        <p:nvSpPr>
          <p:cNvPr id="33819" name="Oval 30"/>
          <p:cNvSpPr>
            <a:spLocks noChangeArrowheads="1"/>
          </p:cNvSpPr>
          <p:nvPr>
            <p:custDataLst>
              <p:tags r:id="rId23"/>
            </p:custDataLst>
          </p:nvPr>
        </p:nvSpPr>
        <p:spPr bwMode="auto">
          <a:xfrm>
            <a:off x="4267200" y="3160713"/>
            <a:ext cx="6889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iii</a:t>
            </a:r>
          </a:p>
        </p:txBody>
      </p:sp>
      <p:sp>
        <p:nvSpPr>
          <p:cNvPr id="33820"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106" charset="0"/>
              </a:rPr>
              <a:t>OR</a:t>
            </a:r>
            <a:r>
              <a:rPr lang="en-US" sz="2100">
                <a:solidFill>
                  <a:srgbClr val="000000"/>
                </a:solidFill>
                <a:latin typeface="Calibri" pitchFamily="-106" charset="0"/>
              </a:rPr>
              <a:t> them all together </a:t>
            </a:r>
            <a:endParaRPr lang="en-US" sz="2100">
              <a:solidFill>
                <a:srgbClr val="000000"/>
              </a:solidFill>
            </a:endParaRPr>
          </a:p>
        </p:txBody>
      </p:sp>
      <p:grpSp>
        <p:nvGrpSpPr>
          <p:cNvPr id="42" name="Group 60"/>
          <p:cNvGrpSpPr>
            <a:grpSpLocks/>
          </p:cNvGrpSpPr>
          <p:nvPr>
            <p:custDataLst>
              <p:tags r:id="rId24"/>
            </p:custDataLst>
          </p:nvPr>
        </p:nvGrpSpPr>
        <p:grpSpPr bwMode="auto">
          <a:xfrm>
            <a:off x="7772400" y="5334000"/>
            <a:ext cx="1027113" cy="641350"/>
            <a:chOff x="4734" y="3053"/>
            <a:chExt cx="656" cy="491"/>
          </a:xfrm>
        </p:grpSpPr>
        <p:grpSp>
          <p:nvGrpSpPr>
            <p:cNvPr id="43" name="Group 61"/>
            <p:cNvGrpSpPr>
              <a:grpSpLocks/>
            </p:cNvGrpSpPr>
            <p:nvPr/>
          </p:nvGrpSpPr>
          <p:grpSpPr bwMode="auto">
            <a:xfrm>
              <a:off x="4734" y="3053"/>
              <a:ext cx="648" cy="254"/>
              <a:chOff x="4734" y="3053"/>
              <a:chExt cx="648" cy="254"/>
            </a:xfrm>
          </p:grpSpPr>
          <p:sp>
            <p:nvSpPr>
              <p:cNvPr id="47" name="Freeform 62"/>
              <p:cNvSpPr>
                <a:spLocks/>
              </p:cNvSpPr>
              <p:nvPr>
                <p:custDataLst>
                  <p:tags r:id="rId52"/>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 name="Freeform 63"/>
              <p:cNvSpPr>
                <a:spLocks/>
              </p:cNvSpPr>
              <p:nvPr>
                <p:custDataLst>
                  <p:tags r:id="rId53"/>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4" name="Group 64"/>
            <p:cNvGrpSpPr>
              <a:grpSpLocks/>
            </p:cNvGrpSpPr>
            <p:nvPr/>
          </p:nvGrpSpPr>
          <p:grpSpPr bwMode="auto">
            <a:xfrm flipV="1">
              <a:off x="4742" y="3290"/>
              <a:ext cx="648" cy="254"/>
              <a:chOff x="4734" y="3053"/>
              <a:chExt cx="648" cy="254"/>
            </a:xfrm>
          </p:grpSpPr>
          <p:sp>
            <p:nvSpPr>
              <p:cNvPr id="45" name="Freeform 65"/>
              <p:cNvSpPr>
                <a:spLocks/>
              </p:cNvSpPr>
              <p:nvPr>
                <p:custDataLst>
                  <p:tags r:id="rId50"/>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 name="Freeform 66"/>
              <p:cNvSpPr>
                <a:spLocks/>
              </p:cNvSpPr>
              <p:nvPr>
                <p:custDataLst>
                  <p:tags r:id="rId5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49" name="Rectangle 87"/>
          <p:cNvSpPr>
            <a:spLocks noChangeArrowheads="1"/>
          </p:cNvSpPr>
          <p:nvPr/>
        </p:nvSpPr>
        <p:spPr bwMode="auto">
          <a:xfrm>
            <a:off x="8050213" y="5453063"/>
            <a:ext cx="5191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00000"/>
                </a:solidFill>
                <a:latin typeface="Calibri" pitchFamily="-106" charset="0"/>
              </a:rPr>
              <a:t>OR</a:t>
            </a:r>
            <a:endParaRPr lang="en-US" sz="2100">
              <a:solidFill>
                <a:srgbClr val="000000"/>
              </a:solidFill>
            </a:endParaRPr>
          </a:p>
        </p:txBody>
      </p:sp>
      <p:cxnSp>
        <p:nvCxnSpPr>
          <p:cNvPr id="50" name="Straight Connector 53"/>
          <p:cNvCxnSpPr>
            <a:cxnSpLocks noChangeShapeType="1"/>
          </p:cNvCxnSpPr>
          <p:nvPr/>
        </p:nvCxnSpPr>
        <p:spPr bwMode="auto">
          <a:xfrm>
            <a:off x="8796338" y="5667375"/>
            <a:ext cx="2286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1" name="Straight Connector 119"/>
          <p:cNvCxnSpPr>
            <a:cxnSpLocks noChangeShapeType="1"/>
          </p:cNvCxnSpPr>
          <p:nvPr/>
        </p:nvCxnSpPr>
        <p:spPr bwMode="auto">
          <a:xfrm>
            <a:off x="1633538" y="43862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2" name="Straight Connector 79"/>
          <p:cNvCxnSpPr>
            <a:cxnSpLocks noChangeShapeType="1"/>
          </p:cNvCxnSpPr>
          <p:nvPr/>
        </p:nvCxnSpPr>
        <p:spPr bwMode="auto">
          <a:xfrm>
            <a:off x="1095375" y="43799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4" name="Rectangle 47"/>
          <p:cNvSpPr>
            <a:spLocks noChangeArrowheads="1"/>
          </p:cNvSpPr>
          <p:nvPr/>
        </p:nvSpPr>
        <p:spPr bwMode="auto">
          <a:xfrm>
            <a:off x="782638" y="6457950"/>
            <a:ext cx="30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5" name="Rectangle 48"/>
          <p:cNvSpPr>
            <a:spLocks noChangeArrowheads="1"/>
          </p:cNvSpPr>
          <p:nvPr/>
        </p:nvSpPr>
        <p:spPr bwMode="auto">
          <a:xfrm>
            <a:off x="1376363" y="6403975"/>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sp>
        <p:nvSpPr>
          <p:cNvPr id="56" name="Rectangle 47"/>
          <p:cNvSpPr>
            <a:spLocks noChangeArrowheads="1"/>
          </p:cNvSpPr>
          <p:nvPr/>
        </p:nvSpPr>
        <p:spPr bwMode="auto">
          <a:xfrm>
            <a:off x="808038" y="4367213"/>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7" name="Rectangle 48"/>
          <p:cNvSpPr>
            <a:spLocks noChangeArrowheads="1"/>
          </p:cNvSpPr>
          <p:nvPr/>
        </p:nvSpPr>
        <p:spPr bwMode="auto">
          <a:xfrm>
            <a:off x="1400175" y="44958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grpSp>
        <p:nvGrpSpPr>
          <p:cNvPr id="63" name="Group 32"/>
          <p:cNvGrpSpPr>
            <a:grpSpLocks/>
          </p:cNvGrpSpPr>
          <p:nvPr>
            <p:custDataLst>
              <p:tags r:id="rId25"/>
            </p:custDataLst>
          </p:nvPr>
        </p:nvGrpSpPr>
        <p:grpSpPr bwMode="auto">
          <a:xfrm rot="-5400000">
            <a:off x="6088063" y="4676775"/>
            <a:ext cx="620712" cy="896938"/>
            <a:chOff x="672" y="2544"/>
            <a:chExt cx="336" cy="399"/>
          </a:xfrm>
        </p:grpSpPr>
        <p:sp>
          <p:nvSpPr>
            <p:cNvPr id="64" name="Freeform 33"/>
            <p:cNvSpPr>
              <a:spLocks/>
            </p:cNvSpPr>
            <p:nvPr>
              <p:custDataLst>
                <p:tags r:id="rId47"/>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5" name="Arc 34"/>
            <p:cNvSpPr>
              <a:spLocks/>
            </p:cNvSpPr>
            <p:nvPr>
              <p:custDataLst>
                <p:tags r:id="rId48"/>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6" name="Arc 35"/>
            <p:cNvSpPr>
              <a:spLocks/>
            </p:cNvSpPr>
            <p:nvPr>
              <p:custDataLst>
                <p:tags r:id="rId49"/>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67" name="Line 91"/>
          <p:cNvSpPr>
            <a:spLocks noChangeShapeType="1"/>
          </p:cNvSpPr>
          <p:nvPr>
            <p:custDataLst>
              <p:tags r:id="rId26"/>
            </p:custDataLst>
          </p:nvPr>
        </p:nvSpPr>
        <p:spPr bwMode="auto">
          <a:xfrm rot="16200000">
            <a:off x="5627688" y="4646613"/>
            <a:ext cx="0" cy="6096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 name="AutoShape 54"/>
          <p:cNvSpPr>
            <a:spLocks noChangeArrowheads="1"/>
          </p:cNvSpPr>
          <p:nvPr>
            <p:custDataLst>
              <p:tags r:id="rId27"/>
            </p:custDataLst>
          </p:nvPr>
        </p:nvSpPr>
        <p:spPr bwMode="auto">
          <a:xfrm rot="5400000">
            <a:off x="3686175" y="4505325"/>
            <a:ext cx="685800" cy="914400"/>
          </a:xfrm>
          <a:prstGeom prst="triangle">
            <a:avLst>
              <a:gd name="adj" fmla="val 50000"/>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9" name="Line 92"/>
          <p:cNvSpPr>
            <a:spLocks noChangeShapeType="1"/>
          </p:cNvSpPr>
          <p:nvPr>
            <p:custDataLst>
              <p:tags r:id="rId28"/>
            </p:custDataLst>
          </p:nvPr>
        </p:nvSpPr>
        <p:spPr bwMode="auto">
          <a:xfrm rot="16200000">
            <a:off x="4219575" y="3848100"/>
            <a:ext cx="304800" cy="31242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0" name="Rectangle 62"/>
          <p:cNvSpPr>
            <a:spLocks noChangeArrowheads="1"/>
          </p:cNvSpPr>
          <p:nvPr/>
        </p:nvSpPr>
        <p:spPr bwMode="auto">
          <a:xfrm>
            <a:off x="3544888" y="4786313"/>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106" charset="0"/>
              </a:rPr>
              <a:t>NOT</a:t>
            </a:r>
            <a:endParaRPr lang="en-US" sz="2100">
              <a:solidFill>
                <a:srgbClr val="C00000"/>
              </a:solidFill>
            </a:endParaRPr>
          </a:p>
        </p:txBody>
      </p:sp>
      <p:sp>
        <p:nvSpPr>
          <p:cNvPr id="71" name="Rectangle 63"/>
          <p:cNvSpPr>
            <a:spLocks noChangeArrowheads="1"/>
          </p:cNvSpPr>
          <p:nvPr/>
        </p:nvSpPr>
        <p:spPr bwMode="auto">
          <a:xfrm>
            <a:off x="6015038" y="4910138"/>
            <a:ext cx="6953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106" charset="0"/>
              </a:rPr>
              <a:t>AND</a:t>
            </a:r>
            <a:endParaRPr lang="en-US" sz="2100">
              <a:solidFill>
                <a:srgbClr val="C00000"/>
              </a:solidFill>
            </a:endParaRPr>
          </a:p>
        </p:txBody>
      </p:sp>
      <p:cxnSp>
        <p:nvCxnSpPr>
          <p:cNvPr id="72" name="Straight Connector 84"/>
          <p:cNvCxnSpPr>
            <a:cxnSpLocks noChangeShapeType="1"/>
          </p:cNvCxnSpPr>
          <p:nvPr/>
        </p:nvCxnSpPr>
        <p:spPr bwMode="auto">
          <a:xfrm flipH="1">
            <a:off x="1066800" y="4964113"/>
            <a:ext cx="1851025" cy="6508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73" name="Straight Connector 89"/>
          <p:cNvCxnSpPr>
            <a:cxnSpLocks noChangeShapeType="1"/>
          </p:cNvCxnSpPr>
          <p:nvPr/>
        </p:nvCxnSpPr>
        <p:spPr bwMode="auto">
          <a:xfrm flipH="1">
            <a:off x="1643063" y="5545138"/>
            <a:ext cx="1216025" cy="2063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sp>
        <p:nvSpPr>
          <p:cNvPr id="76" name="Line 47"/>
          <p:cNvSpPr>
            <a:spLocks noChangeShapeType="1"/>
          </p:cNvSpPr>
          <p:nvPr>
            <p:custDataLst>
              <p:tags r:id="rId29"/>
            </p:custDataLst>
          </p:nvPr>
        </p:nvSpPr>
        <p:spPr bwMode="auto">
          <a:xfrm rot="16200000" flipH="1">
            <a:off x="7174706" y="4812507"/>
            <a:ext cx="350837" cy="99695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8" name="Line 69"/>
          <p:cNvSpPr>
            <a:spLocks noChangeShapeType="1"/>
          </p:cNvSpPr>
          <p:nvPr>
            <p:custDataLst>
              <p:tags r:id="rId30"/>
            </p:custDataLst>
          </p:nvPr>
        </p:nvSpPr>
        <p:spPr bwMode="auto">
          <a:xfrm rot="16200000">
            <a:off x="3191669" y="4588669"/>
            <a:ext cx="0" cy="763588"/>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9" name="Line 69"/>
          <p:cNvSpPr>
            <a:spLocks noChangeShapeType="1"/>
          </p:cNvSpPr>
          <p:nvPr>
            <p:custDataLst>
              <p:tags r:id="rId31"/>
            </p:custDataLst>
          </p:nvPr>
        </p:nvSpPr>
        <p:spPr bwMode="auto">
          <a:xfrm rot="16200000">
            <a:off x="5044106" y="4574381"/>
            <a:ext cx="0" cy="763587"/>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0" name="Oval 55"/>
          <p:cNvSpPr>
            <a:spLocks noChangeArrowheads="1"/>
          </p:cNvSpPr>
          <p:nvPr>
            <p:custDataLst>
              <p:tags r:id="rId32"/>
            </p:custDataLst>
          </p:nvPr>
        </p:nvSpPr>
        <p:spPr bwMode="auto">
          <a:xfrm rot="5400000">
            <a:off x="4499769" y="4877594"/>
            <a:ext cx="141288" cy="139700"/>
          </a:xfrm>
          <a:prstGeom prst="ellipse">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grpSp>
        <p:nvGrpSpPr>
          <p:cNvPr id="60" name="Group 32"/>
          <p:cNvGrpSpPr>
            <a:grpSpLocks/>
          </p:cNvGrpSpPr>
          <p:nvPr>
            <p:custDataLst>
              <p:tags r:id="rId33"/>
            </p:custDataLst>
          </p:nvPr>
        </p:nvGrpSpPr>
        <p:grpSpPr bwMode="auto">
          <a:xfrm rot="-5400000">
            <a:off x="6164263" y="5816600"/>
            <a:ext cx="620712" cy="896938"/>
            <a:chOff x="672" y="2544"/>
            <a:chExt cx="336" cy="399"/>
          </a:xfrm>
        </p:grpSpPr>
        <p:sp>
          <p:nvSpPr>
            <p:cNvPr id="61" name="Freeform 33"/>
            <p:cNvSpPr>
              <a:spLocks/>
            </p:cNvSpPr>
            <p:nvPr>
              <p:custDataLst>
                <p:tags r:id="rId44"/>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60CE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1" name="Arc 34"/>
            <p:cNvSpPr>
              <a:spLocks/>
            </p:cNvSpPr>
            <p:nvPr>
              <p:custDataLst>
                <p:tags r:id="rId45"/>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2" name="Arc 35"/>
            <p:cNvSpPr>
              <a:spLocks/>
            </p:cNvSpPr>
            <p:nvPr>
              <p:custDataLst>
                <p:tags r:id="rId46"/>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83" name="Line 47"/>
          <p:cNvSpPr>
            <a:spLocks noChangeShapeType="1"/>
          </p:cNvSpPr>
          <p:nvPr>
            <p:custDataLst>
              <p:tags r:id="rId34"/>
            </p:custDataLst>
          </p:nvPr>
        </p:nvSpPr>
        <p:spPr bwMode="auto">
          <a:xfrm rot="16200000">
            <a:off x="7198519" y="5549106"/>
            <a:ext cx="427038" cy="968375"/>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4" name="Line 91"/>
          <p:cNvSpPr>
            <a:spLocks noChangeShapeType="1"/>
          </p:cNvSpPr>
          <p:nvPr>
            <p:custDataLst>
              <p:tags r:id="rId35"/>
            </p:custDataLst>
          </p:nvPr>
        </p:nvSpPr>
        <p:spPr bwMode="auto">
          <a:xfrm rot="16200000">
            <a:off x="5703888" y="5756275"/>
            <a:ext cx="0" cy="609600"/>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 name="Line 69"/>
          <p:cNvSpPr>
            <a:spLocks noChangeShapeType="1"/>
          </p:cNvSpPr>
          <p:nvPr>
            <p:custDataLst>
              <p:tags r:id="rId36"/>
            </p:custDataLst>
          </p:nvPr>
        </p:nvSpPr>
        <p:spPr bwMode="auto">
          <a:xfrm rot="16200000">
            <a:off x="3253582" y="6138069"/>
            <a:ext cx="0" cy="763587"/>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6" name="AutoShape 54"/>
          <p:cNvSpPr>
            <a:spLocks noChangeArrowheads="1"/>
          </p:cNvSpPr>
          <p:nvPr>
            <p:custDataLst>
              <p:tags r:id="rId37"/>
            </p:custDataLst>
          </p:nvPr>
        </p:nvSpPr>
        <p:spPr bwMode="auto">
          <a:xfrm rot="5400000">
            <a:off x="3762375" y="6057900"/>
            <a:ext cx="685800" cy="914400"/>
          </a:xfrm>
          <a:prstGeom prst="triangle">
            <a:avLst>
              <a:gd name="adj" fmla="val 50000"/>
            </a:avLst>
          </a:prstGeom>
          <a:noFill/>
          <a:ln w="28575">
            <a:solidFill>
              <a:srgbClr val="160CE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7" name="Oval 55"/>
          <p:cNvSpPr>
            <a:spLocks noChangeArrowheads="1"/>
          </p:cNvSpPr>
          <p:nvPr>
            <p:custDataLst>
              <p:tags r:id="rId38"/>
            </p:custDataLst>
          </p:nvPr>
        </p:nvSpPr>
        <p:spPr bwMode="auto">
          <a:xfrm rot="5400000">
            <a:off x="4575969" y="6431757"/>
            <a:ext cx="141287" cy="139700"/>
          </a:xfrm>
          <a:prstGeom prst="ellipse">
            <a:avLst/>
          </a:prstGeom>
          <a:noFill/>
          <a:ln w="28575">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8" name="Rectangle 75"/>
          <p:cNvSpPr>
            <a:spLocks noChangeArrowheads="1"/>
          </p:cNvSpPr>
          <p:nvPr/>
        </p:nvSpPr>
        <p:spPr bwMode="auto">
          <a:xfrm>
            <a:off x="3621088" y="6324600"/>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106" charset="0"/>
              </a:rPr>
              <a:t>NOT</a:t>
            </a:r>
            <a:endParaRPr lang="en-US" sz="2100">
              <a:solidFill>
                <a:srgbClr val="160CE3"/>
              </a:solidFill>
            </a:endParaRPr>
          </a:p>
        </p:txBody>
      </p:sp>
      <p:sp>
        <p:nvSpPr>
          <p:cNvPr id="89" name="Rectangle 76"/>
          <p:cNvSpPr>
            <a:spLocks noChangeArrowheads="1"/>
          </p:cNvSpPr>
          <p:nvPr/>
        </p:nvSpPr>
        <p:spPr bwMode="auto">
          <a:xfrm>
            <a:off x="6091238" y="6048375"/>
            <a:ext cx="6953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106" charset="0"/>
              </a:rPr>
              <a:t>AND</a:t>
            </a:r>
            <a:endParaRPr lang="en-US" sz="2100">
              <a:solidFill>
                <a:srgbClr val="160CE3"/>
              </a:solidFill>
            </a:endParaRPr>
          </a:p>
        </p:txBody>
      </p:sp>
      <p:cxnSp>
        <p:nvCxnSpPr>
          <p:cNvPr id="90" name="Straight Connector 92"/>
          <p:cNvCxnSpPr>
            <a:cxnSpLocks noChangeShapeType="1"/>
          </p:cNvCxnSpPr>
          <p:nvPr/>
        </p:nvCxnSpPr>
        <p:spPr bwMode="auto">
          <a:xfrm flipH="1">
            <a:off x="1662113" y="6510338"/>
            <a:ext cx="1216025" cy="22225"/>
          </a:xfrm>
          <a:prstGeom prst="line">
            <a:avLst/>
          </a:prstGeom>
          <a:noFill/>
          <a:ln w="28575" algn="ctr">
            <a:solidFill>
              <a:srgbClr val="160CE3"/>
            </a:solidFill>
            <a:round/>
            <a:headEnd/>
            <a:tailEnd/>
          </a:ln>
          <a:extLst>
            <a:ext uri="{909E8E84-426E-40DD-AFC4-6F175D3DCCD1}">
              <a14:hiddenFill xmlns:a14="http://schemas.microsoft.com/office/drawing/2010/main">
                <a:noFill/>
              </a14:hiddenFill>
            </a:ext>
          </a:extLst>
        </p:spPr>
      </p:cxnSp>
      <p:sp>
        <p:nvSpPr>
          <p:cNvPr id="91" name="Line 91"/>
          <p:cNvSpPr>
            <a:spLocks noChangeShapeType="1"/>
          </p:cNvSpPr>
          <p:nvPr>
            <p:custDataLst>
              <p:tags r:id="rId39"/>
            </p:custDataLst>
          </p:nvPr>
        </p:nvSpPr>
        <p:spPr bwMode="auto">
          <a:xfrm rot="16200000">
            <a:off x="5376069" y="5860257"/>
            <a:ext cx="0" cy="1262062"/>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cxnSp>
        <p:nvCxnSpPr>
          <p:cNvPr id="92" name="Straight Arrow Connector 88"/>
          <p:cNvCxnSpPr>
            <a:cxnSpLocks noChangeShapeType="1"/>
          </p:cNvCxnSpPr>
          <p:nvPr/>
        </p:nvCxnSpPr>
        <p:spPr bwMode="auto">
          <a:xfrm flipH="1" flipV="1">
            <a:off x="7412038" y="6172200"/>
            <a:ext cx="638175" cy="319088"/>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93" name="Text Box 29"/>
          <p:cNvSpPr txBox="1">
            <a:spLocks noChangeArrowheads="1"/>
          </p:cNvSpPr>
          <p:nvPr>
            <p:custDataLst>
              <p:tags r:id="rId40"/>
            </p:custDataLst>
          </p:nvPr>
        </p:nvSpPr>
        <p:spPr bwMode="auto">
          <a:xfrm>
            <a:off x="7885113" y="6254750"/>
            <a:ext cx="118268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ts val="1200"/>
              </a:lnSpc>
              <a:spcBef>
                <a:spcPct val="50000"/>
              </a:spcBef>
            </a:pPr>
            <a:r>
              <a:rPr lang="en-US" sz="1500" dirty="0">
                <a:latin typeface="Calibri" pitchFamily="-106" charset="0"/>
              </a:rPr>
              <a:t>blue row?</a:t>
            </a:r>
          </a:p>
          <a:p>
            <a:pPr algn="r">
              <a:lnSpc>
                <a:spcPts val="1200"/>
              </a:lnSpc>
              <a:spcBef>
                <a:spcPct val="50000"/>
              </a:spcBef>
            </a:pPr>
            <a:r>
              <a:rPr lang="en-US" sz="1500" dirty="0">
                <a:latin typeface="Calibri" pitchFamily="-106" charset="0"/>
              </a:rPr>
              <a:t>other rows?</a:t>
            </a:r>
          </a:p>
        </p:txBody>
      </p:sp>
      <p:sp>
        <p:nvSpPr>
          <p:cNvPr id="95" name="Line 69"/>
          <p:cNvSpPr>
            <a:spLocks noChangeShapeType="1"/>
          </p:cNvSpPr>
          <p:nvPr>
            <p:custDataLst>
              <p:tags r:id="rId41"/>
            </p:custDataLst>
          </p:nvPr>
        </p:nvSpPr>
        <p:spPr bwMode="auto">
          <a:xfrm rot="16200000">
            <a:off x="3294857" y="3869531"/>
            <a:ext cx="0" cy="4395787"/>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7" name="Text Box 104"/>
          <p:cNvSpPr txBox="1">
            <a:spLocks noChangeArrowheads="1"/>
          </p:cNvSpPr>
          <p:nvPr>
            <p:custDataLst>
              <p:tags r:id="rId42"/>
            </p:custDataLst>
          </p:nvPr>
        </p:nvSpPr>
        <p:spPr bwMode="auto">
          <a:xfrm rot="20482912">
            <a:off x="1763142" y="2452359"/>
            <a:ext cx="5731730" cy="2678113"/>
          </a:xfrm>
          <a:prstGeom prst="rect">
            <a:avLst/>
          </a:prstGeom>
          <a:solidFill>
            <a:srgbClr val="D8F0DE"/>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a:latin typeface="Calibri" pitchFamily="-106" charset="0"/>
              </a:rPr>
              <a:t>This is a </a:t>
            </a:r>
            <a:r>
              <a:rPr lang="en-US" sz="4200" i="1" dirty="0">
                <a:latin typeface="Calibri" pitchFamily="-106" charset="0"/>
              </a:rPr>
              <a:t>constructive</a:t>
            </a:r>
            <a:r>
              <a:rPr lang="en-US" sz="4200" dirty="0">
                <a:latin typeface="Calibri" pitchFamily="-106" charset="0"/>
              </a:rPr>
              <a:t> proof that AND, OR, </a:t>
            </a:r>
            <a:r>
              <a:rPr lang="en-US" sz="4200" dirty="0" smtClean="0">
                <a:latin typeface="Calibri" pitchFamily="-106" charset="0"/>
              </a:rPr>
              <a:t>NOT </a:t>
            </a:r>
            <a:r>
              <a:rPr lang="en-US" sz="4200" dirty="0">
                <a:latin typeface="Calibri" pitchFamily="-106" charset="0"/>
              </a:rPr>
              <a:t>suffice to build </a:t>
            </a:r>
            <a:r>
              <a:rPr lang="en-US" sz="4200" b="1" i="1" dirty="0">
                <a:latin typeface="Calibri" pitchFamily="-106" charset="0"/>
              </a:rPr>
              <a:t>any</a:t>
            </a:r>
            <a:r>
              <a:rPr lang="en-US" sz="4200" dirty="0">
                <a:latin typeface="Calibri" pitchFamily="-106" charset="0"/>
              </a:rPr>
              <a:t> </a:t>
            </a:r>
            <a:r>
              <a:rPr lang="en-US" sz="4200" dirty="0" smtClean="0">
                <a:latin typeface="Calibri" pitchFamily="-106" charset="0"/>
              </a:rPr>
              <a:t>function of bits!</a:t>
            </a:r>
            <a:endParaRPr lang="en-US" sz="4200" dirty="0">
              <a:latin typeface="Calibri" pitchFamily="-106" charset="0"/>
            </a:endParaRPr>
          </a:p>
        </p:txBody>
      </p:sp>
      <p:sp>
        <p:nvSpPr>
          <p:cNvPr id="75" name="Text Box 104"/>
          <p:cNvSpPr txBox="1">
            <a:spLocks noChangeArrowheads="1"/>
          </p:cNvSpPr>
          <p:nvPr>
            <p:custDataLst>
              <p:tags r:id="rId43"/>
            </p:custDataLst>
          </p:nvPr>
        </p:nvSpPr>
        <p:spPr bwMode="auto">
          <a:xfrm rot="598836">
            <a:off x="2513875" y="952801"/>
            <a:ext cx="6324600" cy="1384995"/>
          </a:xfrm>
          <a:prstGeom prst="rect">
            <a:avLst/>
          </a:prstGeom>
          <a:solidFill>
            <a:srgbClr val="FFCC99"/>
          </a:solidFill>
          <a:ln>
            <a:noFill/>
          </a:ln>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solidFill>
                  <a:srgbClr val="0E0CFB"/>
                </a:solidFill>
                <a:latin typeface="Calibri" pitchFamily="-106" charset="0"/>
              </a:rPr>
              <a:t>but </a:t>
            </a:r>
            <a:r>
              <a:rPr lang="en-US" sz="4200" b="1" u="sng" dirty="0">
                <a:solidFill>
                  <a:srgbClr val="0E0CFB"/>
                </a:solidFill>
                <a:latin typeface="Calibri" pitchFamily="-106" charset="0"/>
              </a:rPr>
              <a:t>ALL</a:t>
            </a:r>
            <a:r>
              <a:rPr lang="en-US" sz="4200" dirty="0">
                <a:solidFill>
                  <a:srgbClr val="0E0CFB"/>
                </a:solidFill>
                <a:latin typeface="Calibri" pitchFamily="-106" charset="0"/>
              </a:rPr>
              <a:t> functions are </a:t>
            </a:r>
            <a:r>
              <a:rPr lang="en-US" sz="4200" dirty="0" smtClean="0">
                <a:solidFill>
                  <a:srgbClr val="0E0CFB"/>
                </a:solidFill>
                <a:latin typeface="Calibri" pitchFamily="-106" charset="0"/>
              </a:rPr>
              <a:t>just functions of bits !</a:t>
            </a:r>
            <a:endParaRPr lang="en-US" sz="3200" dirty="0">
              <a:solidFill>
                <a:srgbClr val="0E0CFB"/>
              </a:solidFill>
              <a:latin typeface="Calibri" pitchFamily="-106" charset="0"/>
            </a:endParaRPr>
          </a:p>
        </p:txBody>
      </p:sp>
    </p:spTree>
    <p:extLst>
      <p:ext uri="{BB962C8B-B14F-4D97-AF65-F5344CB8AC3E}">
        <p14:creationId xmlns:p14="http://schemas.microsoft.com/office/powerpoint/2010/main" val="13009324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21428" t="14120" r="4762" b="7719"/>
          <a:stretch/>
        </p:blipFill>
        <p:spPr>
          <a:xfrm>
            <a:off x="304800" y="1256521"/>
            <a:ext cx="8153400" cy="5479436"/>
          </a:xfrm>
          <a:prstGeom prst="rect">
            <a:avLst/>
          </a:prstGeom>
        </p:spPr>
      </p:pic>
      <p:sp>
        <p:nvSpPr>
          <p:cNvPr id="31747" name="Text Box 5"/>
          <p:cNvSpPr txBox="1">
            <a:spLocks noChangeArrowheads="1"/>
          </p:cNvSpPr>
          <p:nvPr>
            <p:custDataLst>
              <p:tags r:id="rId1"/>
            </p:custDataLst>
          </p:nvPr>
        </p:nvSpPr>
        <p:spPr bwMode="auto">
          <a:xfrm>
            <a:off x="152400" y="110425"/>
            <a:ext cx="7245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dirty="0" err="1" smtClean="0">
                <a:latin typeface="Cambria" pitchFamily="18" charset="0"/>
              </a:rPr>
              <a:t>Minterm</a:t>
            </a:r>
            <a:r>
              <a:rPr lang="en-US" sz="3600" dirty="0" smtClean="0">
                <a:latin typeface="Cambria" pitchFamily="18" charset="0"/>
              </a:rPr>
              <a:t>?</a:t>
            </a:r>
            <a:endParaRPr lang="en-US" sz="3600" dirty="0">
              <a:latin typeface="Cambria" pitchFamily="18" charset="0"/>
            </a:endParaRPr>
          </a:p>
        </p:txBody>
      </p:sp>
      <p:sp>
        <p:nvSpPr>
          <p:cNvPr id="31750" name="Text Box 48"/>
          <p:cNvSpPr txBox="1">
            <a:spLocks noChangeArrowheads="1"/>
          </p:cNvSpPr>
          <p:nvPr>
            <p:custDataLst>
              <p:tags r:id="rId2"/>
            </p:custDataLst>
          </p:nvPr>
        </p:nvSpPr>
        <p:spPr bwMode="auto">
          <a:xfrm>
            <a:off x="4395611" y="423102"/>
            <a:ext cx="3213458" cy="1015663"/>
          </a:xfrm>
          <a:prstGeom prst="rect">
            <a:avLst/>
          </a:prstGeom>
          <a:solidFill>
            <a:srgbClr val="D8F0DE"/>
          </a:solidFill>
          <a:ln w="12700">
            <a:noFill/>
            <a:miter lim="800000"/>
            <a:headEnd/>
            <a:tailEnd/>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000" dirty="0">
                <a:latin typeface="Cambria" pitchFamily="18" charset="0"/>
              </a:rPr>
              <a:t>A </a:t>
            </a:r>
            <a:r>
              <a:rPr lang="en-US" sz="2000" b="1" dirty="0" err="1">
                <a:latin typeface="Cambria" pitchFamily="18" charset="0"/>
              </a:rPr>
              <a:t>minterm</a:t>
            </a:r>
            <a:r>
              <a:rPr lang="en-US" sz="2000" dirty="0">
                <a:latin typeface="Cambria" pitchFamily="18" charset="0"/>
              </a:rPr>
              <a:t> is an </a:t>
            </a:r>
            <a:r>
              <a:rPr lang="en-US" sz="2000" b="1" dirty="0">
                <a:latin typeface="Cambria" pitchFamily="18" charset="0"/>
              </a:rPr>
              <a:t>AND</a:t>
            </a:r>
            <a:r>
              <a:rPr lang="en-US" sz="2000" dirty="0">
                <a:latin typeface="Cambria" pitchFamily="18" charset="0"/>
              </a:rPr>
              <a:t> </a:t>
            </a:r>
            <a:r>
              <a:rPr lang="en-US" sz="2000" dirty="0" smtClean="0">
                <a:latin typeface="Cambria" pitchFamily="18" charset="0"/>
              </a:rPr>
              <a:t>gate connected to all input bits - either directly or inverted</a:t>
            </a:r>
            <a:endParaRPr lang="en-US" sz="2000" dirty="0">
              <a:latin typeface="Cambria" pitchFamily="18" charset="0"/>
            </a:endParaRPr>
          </a:p>
        </p:txBody>
      </p:sp>
      <p:sp>
        <p:nvSpPr>
          <p:cNvPr id="6" name="Down Arrow 1"/>
          <p:cNvSpPr>
            <a:spLocks noChangeArrowheads="1"/>
          </p:cNvSpPr>
          <p:nvPr/>
        </p:nvSpPr>
        <p:spPr bwMode="auto">
          <a:xfrm rot="5400000">
            <a:off x="4882356" y="1975644"/>
            <a:ext cx="304800" cy="468313"/>
          </a:xfrm>
          <a:prstGeom prst="downArrow">
            <a:avLst>
              <a:gd name="adj1" fmla="val 50000"/>
              <a:gd name="adj2" fmla="val 50091"/>
            </a:avLst>
          </a:prstGeom>
          <a:solidFill>
            <a:srgbClr val="D8F0DE"/>
          </a:solidFill>
          <a:ln w="3175" algn="ctr">
            <a:solidFill>
              <a:srgbClr val="009900"/>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7" name="Down Arrow 1"/>
          <p:cNvSpPr>
            <a:spLocks noChangeArrowheads="1"/>
          </p:cNvSpPr>
          <p:nvPr/>
        </p:nvSpPr>
        <p:spPr bwMode="auto">
          <a:xfrm rot="7031632">
            <a:off x="3907739" y="3762053"/>
            <a:ext cx="304800" cy="468313"/>
          </a:xfrm>
          <a:prstGeom prst="downArrow">
            <a:avLst>
              <a:gd name="adj1" fmla="val 50000"/>
              <a:gd name="adj2" fmla="val 50091"/>
            </a:avLst>
          </a:prstGeom>
          <a:solidFill>
            <a:srgbClr val="D8F0DE"/>
          </a:solidFill>
          <a:ln w="3175" algn="ctr">
            <a:solidFill>
              <a:srgbClr val="009900"/>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8" name="Down Arrow 1"/>
          <p:cNvSpPr>
            <a:spLocks noChangeArrowheads="1"/>
          </p:cNvSpPr>
          <p:nvPr/>
        </p:nvSpPr>
        <p:spPr bwMode="auto">
          <a:xfrm rot="5400000">
            <a:off x="4718667" y="4775141"/>
            <a:ext cx="304800" cy="468313"/>
          </a:xfrm>
          <a:prstGeom prst="downArrow">
            <a:avLst>
              <a:gd name="adj1" fmla="val 50000"/>
              <a:gd name="adj2" fmla="val 50091"/>
            </a:avLst>
          </a:prstGeom>
          <a:solidFill>
            <a:srgbClr val="D8F0DE"/>
          </a:solidFill>
          <a:ln w="3175" algn="ctr">
            <a:solidFill>
              <a:srgbClr val="009900"/>
            </a:solidFill>
            <a:round/>
            <a:headEnd/>
            <a:tailEnd/>
          </a:ln>
        </p:spPr>
        <p:txBody>
          <a:bodyPr>
            <a:spAutoFit/>
          </a:bodyPr>
          <a:lstStyle/>
          <a:p>
            <a:endParaRPr lang="en-US">
              <a:solidFill>
                <a:srgbClr val="000000"/>
              </a:solidFill>
              <a:latin typeface="Times" charset="0"/>
              <a:ea typeface="MS PGothic" pitchFamily="34" charset="-128"/>
            </a:endParaRPr>
          </a:p>
        </p:txBody>
      </p:sp>
    </p:spTree>
    <p:extLst>
      <p:ext uri="{BB962C8B-B14F-4D97-AF65-F5344CB8AC3E}">
        <p14:creationId xmlns:p14="http://schemas.microsoft.com/office/powerpoint/2010/main" val="23186742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7"/>
          <p:cNvSpPr txBox="1">
            <a:spLocks noChangeArrowheads="1"/>
          </p:cNvSpPr>
          <p:nvPr>
            <p:custDataLst>
              <p:tags r:id="rId1"/>
            </p:custDataLst>
          </p:nvPr>
        </p:nvSpPr>
        <p:spPr bwMode="auto">
          <a:xfrm>
            <a:off x="533400" y="1928813"/>
            <a:ext cx="8135938"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3200" b="1">
                <a:solidFill>
                  <a:srgbClr val="F99820"/>
                </a:solidFill>
                <a:latin typeface="Courier New" pitchFamily="-106" charset="0"/>
              </a:rPr>
              <a:t>def</a:t>
            </a:r>
            <a:r>
              <a:rPr lang="en-US" sz="3200" b="1">
                <a:latin typeface="Courier New" pitchFamily="-106" charset="0"/>
              </a:rPr>
              <a:t> decipher( S ):</a:t>
            </a:r>
          </a:p>
          <a:p>
            <a:pPr algn="l"/>
            <a:r>
              <a:rPr lang="en-US" sz="3200" b="1">
                <a:latin typeface="Courier New" pitchFamily="-106" charset="0"/>
              </a:rPr>
              <a:t>    </a:t>
            </a:r>
            <a:r>
              <a:rPr lang="en-US" sz="3200" b="1">
                <a:solidFill>
                  <a:srgbClr val="067B0E"/>
                </a:solidFill>
                <a:latin typeface="Courier New" pitchFamily="-106" charset="0"/>
              </a:rPr>
              <a:t>""" DOCSTRING - to decipher </a:t>
            </a:r>
          </a:p>
          <a:p>
            <a:pPr algn="l"/>
            <a:r>
              <a:rPr lang="en-US" sz="3200" b="1">
                <a:solidFill>
                  <a:srgbClr val="067B0E"/>
                </a:solidFill>
                <a:latin typeface="Courier New" pitchFamily="-106" charset="0"/>
              </a:rPr>
              <a:t>        this docstring, just run </a:t>
            </a:r>
          </a:p>
          <a:p>
            <a:pPr algn="l"/>
            <a:r>
              <a:rPr lang="en-US" sz="3200" b="1">
                <a:solidFill>
                  <a:srgbClr val="067B0E"/>
                </a:solidFill>
                <a:latin typeface="Courier New" pitchFamily="-106" charset="0"/>
              </a:rPr>
              <a:t>        decipher on it.    """</a:t>
            </a:r>
            <a:endParaRPr lang="en-US" sz="3200" b="1">
              <a:latin typeface="Courier New" pitchFamily="-106" charset="0"/>
            </a:endParaRPr>
          </a:p>
          <a:p>
            <a:pPr algn="l"/>
            <a:r>
              <a:rPr lang="en-US" sz="3200" b="1">
                <a:latin typeface="Courier New" pitchFamily="-106" charset="0"/>
              </a:rPr>
              <a:t>	</a:t>
            </a:r>
            <a:r>
              <a:rPr lang="en-US" sz="3200" b="1">
                <a:latin typeface="Calibri" pitchFamily="-106" charset="0"/>
              </a:rPr>
              <a:t>… code here …</a:t>
            </a:r>
          </a:p>
        </p:txBody>
      </p:sp>
      <p:sp>
        <p:nvSpPr>
          <p:cNvPr id="4" name="Text Box 1028"/>
          <p:cNvSpPr txBox="1">
            <a:spLocks noChangeArrowheads="1"/>
          </p:cNvSpPr>
          <p:nvPr>
            <p:custDataLst>
              <p:tags r:id="rId2"/>
            </p:custDataLst>
          </p:nvPr>
        </p:nvSpPr>
        <p:spPr bwMode="auto">
          <a:xfrm>
            <a:off x="152400" y="381000"/>
            <a:ext cx="6054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dirty="0">
                <a:latin typeface="Cambria" pitchFamily="18" charset="0"/>
              </a:rPr>
              <a:t>Creativity with Caesar...</a:t>
            </a:r>
          </a:p>
        </p:txBody>
      </p:sp>
      <p:sp>
        <p:nvSpPr>
          <p:cNvPr id="2" name="TextBox 1"/>
          <p:cNvSpPr txBox="1"/>
          <p:nvPr/>
        </p:nvSpPr>
        <p:spPr>
          <a:xfrm>
            <a:off x="2438400" y="6176665"/>
            <a:ext cx="5715000" cy="461665"/>
          </a:xfrm>
          <a:prstGeom prst="rect">
            <a:avLst/>
          </a:prstGeom>
          <a:solidFill>
            <a:schemeClr val="bg1">
              <a:lumMod val="85000"/>
            </a:schemeClr>
          </a:solidFill>
        </p:spPr>
        <p:txBody>
          <a:bodyPr wrap="square" rtlCol="0">
            <a:spAutoFit/>
          </a:bodyPr>
          <a:lstStyle/>
          <a:p>
            <a:r>
              <a:rPr lang="en-US" dirty="0" smtClean="0">
                <a:latin typeface="Calibri" panose="020F0502020204030204" pitchFamily="34" charset="0"/>
              </a:rPr>
              <a:t>my </a:t>
            </a:r>
            <a:r>
              <a:rPr lang="en-US" b="1" i="1" dirty="0" smtClean="0">
                <a:latin typeface="Calibri" panose="020F0502020204030204" pitchFamily="34" charset="0"/>
              </a:rPr>
              <a:t>favorite</a:t>
            </a:r>
            <a:r>
              <a:rPr lang="en-US" dirty="0" smtClean="0">
                <a:latin typeface="Calibri" panose="020F0502020204030204" pitchFamily="34" charset="0"/>
              </a:rPr>
              <a:t> </a:t>
            </a:r>
            <a:r>
              <a:rPr lang="en-US" dirty="0" smtClean="0">
                <a:solidFill>
                  <a:srgbClr val="C00000"/>
                </a:solidFill>
                <a:latin typeface="Calibri" panose="020F0502020204030204" pitchFamily="34" charset="0"/>
              </a:rPr>
              <a:t>not-fully-working</a:t>
            </a:r>
            <a:r>
              <a:rPr lang="en-US" dirty="0" smtClean="0">
                <a:latin typeface="Calibri" panose="020F0502020204030204" pitchFamily="34" charset="0"/>
              </a:rPr>
              <a:t> </a:t>
            </a:r>
            <a:r>
              <a:rPr lang="en-US" b="1" dirty="0" smtClean="0">
                <a:latin typeface="Courier New" panose="02070309020205020404" pitchFamily="49" charset="0"/>
                <a:cs typeface="Courier New" panose="02070309020205020404" pitchFamily="49" charset="0"/>
              </a:rPr>
              <a:t>decipher</a:t>
            </a:r>
            <a:r>
              <a:rPr lang="en-US" dirty="0" smtClean="0">
                <a:latin typeface="Calibri" panose="020F0502020204030204" pitchFamily="34" charset="0"/>
              </a:rPr>
              <a:t>…</a:t>
            </a:r>
            <a:endParaRPr lang="en-US" dirty="0">
              <a:latin typeface="Calibri" panose="020F0502020204030204" pitchFamily="34" charset="0"/>
            </a:endParaRPr>
          </a:p>
        </p:txBody>
      </p:sp>
      <p:sp>
        <p:nvSpPr>
          <p:cNvPr id="3" name="Right Arrow 2"/>
          <p:cNvSpPr/>
          <p:nvPr/>
        </p:nvSpPr>
        <p:spPr bwMode="auto">
          <a:xfrm>
            <a:off x="8249355" y="6165376"/>
            <a:ext cx="838200" cy="533400"/>
          </a:xfrm>
          <a:prstGeom prst="right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9477545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562" y="1219200"/>
            <a:ext cx="7878275" cy="4896534"/>
          </a:xfrm>
          <a:prstGeom prst="rect">
            <a:avLst/>
          </a:prstGeom>
        </p:spPr>
      </p:pic>
      <p:sp>
        <p:nvSpPr>
          <p:cNvPr id="9" name="Text Box 5"/>
          <p:cNvSpPr txBox="1">
            <a:spLocks noChangeArrowheads="1"/>
          </p:cNvSpPr>
          <p:nvPr>
            <p:custDataLst>
              <p:tags r:id="rId1"/>
            </p:custDataLst>
          </p:nvPr>
        </p:nvSpPr>
        <p:spPr bwMode="auto">
          <a:xfrm>
            <a:off x="152400" y="110425"/>
            <a:ext cx="7245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dirty="0" smtClean="0">
                <a:solidFill>
                  <a:srgbClr val="000000"/>
                </a:solidFill>
                <a:latin typeface="Cambria" pitchFamily="18" charset="0"/>
              </a:rPr>
              <a:t>Each </a:t>
            </a:r>
            <a:r>
              <a:rPr lang="en-US" sz="3600" dirty="0" err="1" smtClean="0">
                <a:latin typeface="Cambria" pitchFamily="18" charset="0"/>
              </a:rPr>
              <a:t>minterm</a:t>
            </a:r>
            <a:r>
              <a:rPr lang="en-US" sz="3600" dirty="0" smtClean="0">
                <a:latin typeface="Cambria" pitchFamily="18" charset="0"/>
              </a:rPr>
              <a:t> selects </a:t>
            </a:r>
            <a:r>
              <a:rPr lang="en-US" sz="3600" b="1" i="1" dirty="0" smtClean="0">
                <a:latin typeface="Cambria" pitchFamily="18" charset="0"/>
              </a:rPr>
              <a:t>one </a:t>
            </a:r>
            <a:r>
              <a:rPr lang="en-US" sz="3600" dirty="0" smtClean="0">
                <a:latin typeface="Cambria" pitchFamily="18" charset="0"/>
              </a:rPr>
              <a:t>input:</a:t>
            </a:r>
            <a:endParaRPr lang="en-US" sz="3600" dirty="0">
              <a:latin typeface="Cambria" pitchFamily="18" charset="0"/>
            </a:endParaRPr>
          </a:p>
        </p:txBody>
      </p:sp>
      <p:sp>
        <p:nvSpPr>
          <p:cNvPr id="12" name="Down Arrow 1"/>
          <p:cNvSpPr>
            <a:spLocks noChangeArrowheads="1"/>
          </p:cNvSpPr>
          <p:nvPr/>
        </p:nvSpPr>
        <p:spPr bwMode="auto">
          <a:xfrm rot="3225395">
            <a:off x="4395538" y="1780833"/>
            <a:ext cx="380819" cy="1731651"/>
          </a:xfrm>
          <a:prstGeom prst="downArrow">
            <a:avLst>
              <a:gd name="adj1" fmla="val 50000"/>
              <a:gd name="adj2" fmla="val 76228"/>
            </a:avLst>
          </a:prstGeom>
          <a:solidFill>
            <a:srgbClr val="D8F0DE"/>
          </a:solidFill>
          <a:ln w="3175" algn="ctr">
            <a:noFill/>
            <a:round/>
            <a:headEnd/>
            <a:tailEnd/>
          </a:ln>
        </p:spPr>
        <p:txBody>
          <a:bodyPr wrap="square">
            <a:spAutoFit/>
          </a:bodyPr>
          <a:lstStyle/>
          <a:p>
            <a:endParaRPr lang="en-US">
              <a:solidFill>
                <a:srgbClr val="000000"/>
              </a:solidFill>
              <a:latin typeface="Times" charset="0"/>
              <a:ea typeface="MS PGothic" pitchFamily="34" charset="-128"/>
            </a:endParaRPr>
          </a:p>
        </p:txBody>
      </p:sp>
      <p:sp>
        <p:nvSpPr>
          <p:cNvPr id="10" name="Rectangle 49"/>
          <p:cNvSpPr>
            <a:spLocks noChangeArrowheads="1"/>
          </p:cNvSpPr>
          <p:nvPr>
            <p:custDataLst>
              <p:tags r:id="rId2"/>
            </p:custDataLst>
          </p:nvPr>
        </p:nvSpPr>
        <p:spPr bwMode="auto">
          <a:xfrm>
            <a:off x="5163830" y="1557867"/>
            <a:ext cx="3108103" cy="707886"/>
          </a:xfrm>
          <a:prstGeom prst="rect">
            <a:avLst/>
          </a:prstGeom>
          <a:solidFill>
            <a:schemeClr val="bg1"/>
          </a:solidFill>
          <a:ln w="28575">
            <a:solidFill>
              <a:srgbClr val="D8F0DE"/>
            </a:solidFill>
          </a:ln>
        </p:spPr>
        <p:txBody>
          <a:bodyPr wrap="square" anchor="ctr">
            <a:spAutoFit/>
          </a:bodyPr>
          <a:lstStyle/>
          <a:p>
            <a:r>
              <a:rPr lang="en-US" sz="2000" dirty="0" smtClean="0">
                <a:latin typeface="Cambria" pitchFamily="18" charset="0"/>
              </a:rPr>
              <a:t>What 3-bit input makes this </a:t>
            </a:r>
            <a:r>
              <a:rPr lang="en-US" sz="2000" b="1" dirty="0" smtClean="0">
                <a:latin typeface="Cambria" pitchFamily="18" charset="0"/>
              </a:rPr>
              <a:t>AND gate </a:t>
            </a:r>
            <a:r>
              <a:rPr lang="en-US" sz="2000" dirty="0" smtClean="0">
                <a:latin typeface="Cambria" pitchFamily="18" charset="0"/>
              </a:rPr>
              <a:t>output a </a:t>
            </a:r>
            <a:r>
              <a:rPr lang="en-US" sz="2000" b="1" dirty="0" smtClean="0">
                <a:solidFill>
                  <a:srgbClr val="00FF00"/>
                </a:solidFill>
                <a:latin typeface="Cambria" pitchFamily="18" charset="0"/>
              </a:rPr>
              <a:t>1</a:t>
            </a:r>
            <a:r>
              <a:rPr lang="en-US" sz="2000" dirty="0" smtClean="0">
                <a:latin typeface="Cambria" pitchFamily="18" charset="0"/>
              </a:rPr>
              <a:t>?</a:t>
            </a:r>
            <a:endParaRPr lang="en-US" sz="2000" dirty="0">
              <a:latin typeface="Cambria" pitchFamily="18" charset="0"/>
            </a:endParaRPr>
          </a:p>
        </p:txBody>
      </p:sp>
      <p:sp>
        <p:nvSpPr>
          <p:cNvPr id="13" name="Rectangle 12"/>
          <p:cNvSpPr/>
          <p:nvPr/>
        </p:nvSpPr>
        <p:spPr>
          <a:xfrm>
            <a:off x="1295883" y="5700235"/>
            <a:ext cx="4038516" cy="830997"/>
          </a:xfrm>
          <a:prstGeom prst="rect">
            <a:avLst/>
          </a:prstGeom>
          <a:solidFill>
            <a:srgbClr val="D8F0DE"/>
          </a:solidFill>
          <a:ln>
            <a:solidFill>
              <a:srgbClr val="009900"/>
            </a:solidFill>
          </a:ln>
        </p:spPr>
        <p:txBody>
          <a:bodyPr wrap="square">
            <a:spAutoFit/>
          </a:bodyPr>
          <a:lstStyle/>
          <a:p>
            <a:r>
              <a:rPr lang="en-US" dirty="0" smtClean="0">
                <a:latin typeface="Cambria" pitchFamily="18" charset="0"/>
              </a:rPr>
              <a:t>a </a:t>
            </a:r>
            <a:r>
              <a:rPr lang="en-US" b="1" i="1" dirty="0" err="1" smtClean="0">
                <a:latin typeface="Cambria" pitchFamily="18" charset="0"/>
              </a:rPr>
              <a:t>minterm</a:t>
            </a:r>
            <a:r>
              <a:rPr lang="en-US" dirty="0" smtClean="0">
                <a:latin typeface="Cambria" pitchFamily="18" charset="0"/>
              </a:rPr>
              <a:t> is an AND gate that </a:t>
            </a:r>
            <a:r>
              <a:rPr lang="en-US" dirty="0">
                <a:latin typeface="Cambria" pitchFamily="18" charset="0"/>
              </a:rPr>
              <a:t>"</a:t>
            </a:r>
            <a:r>
              <a:rPr lang="en-US" dirty="0" smtClean="0">
                <a:latin typeface="Cambria" pitchFamily="18" charset="0"/>
              </a:rPr>
              <a:t>selects" a single input</a:t>
            </a:r>
            <a:endParaRPr lang="en-US" dirty="0"/>
          </a:p>
        </p:txBody>
      </p:sp>
    </p:spTree>
    <p:extLst>
      <p:ext uri="{BB962C8B-B14F-4D97-AF65-F5344CB8AC3E}">
        <p14:creationId xmlns:p14="http://schemas.microsoft.com/office/powerpoint/2010/main" val="27972578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87489" y="3722511"/>
            <a:ext cx="2141360" cy="2954371"/>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2" name="Picture 1"/>
          <p:cNvPicPr>
            <a:picLocks noChangeAspect="1"/>
          </p:cNvPicPr>
          <p:nvPr/>
        </p:nvPicPr>
        <p:blipFill>
          <a:blip r:embed="rId77">
            <a:extLst>
              <a:ext uri="{28A0092B-C50C-407E-A947-70E740481C1C}">
                <a14:useLocalDpi xmlns:a14="http://schemas.microsoft.com/office/drawing/2010/main" val="0"/>
              </a:ext>
            </a:extLst>
          </a:blip>
          <a:stretch>
            <a:fillRect/>
          </a:stretch>
        </p:blipFill>
        <p:spPr>
          <a:xfrm>
            <a:off x="24258" y="79413"/>
            <a:ext cx="4848204" cy="3325361"/>
          </a:xfrm>
          <a:prstGeom prst="rect">
            <a:avLst/>
          </a:prstGeom>
        </p:spPr>
      </p:pic>
      <p:sp>
        <p:nvSpPr>
          <p:cNvPr id="5" name="Rectangle 4"/>
          <p:cNvSpPr/>
          <p:nvPr/>
        </p:nvSpPr>
        <p:spPr bwMode="auto">
          <a:xfrm>
            <a:off x="3335868" y="2094156"/>
            <a:ext cx="1499444" cy="28819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131" name="Picture 130"/>
          <p:cNvPicPr>
            <a:picLocks noChangeAspect="1"/>
          </p:cNvPicPr>
          <p:nvPr/>
        </p:nvPicPr>
        <p:blipFill rotWithShape="1">
          <a:blip r:embed="rId78">
            <a:extLst>
              <a:ext uri="{28A0092B-C50C-407E-A947-70E740481C1C}">
                <a14:useLocalDpi xmlns:a14="http://schemas.microsoft.com/office/drawing/2010/main" val="0"/>
              </a:ext>
            </a:extLst>
          </a:blip>
          <a:srcRect b="4145"/>
          <a:stretch/>
        </p:blipFill>
        <p:spPr>
          <a:xfrm>
            <a:off x="4718194" y="3460582"/>
            <a:ext cx="4349606" cy="3321218"/>
          </a:xfrm>
          <a:prstGeom prst="rect">
            <a:avLst/>
          </a:prstGeom>
        </p:spPr>
      </p:pic>
      <p:cxnSp>
        <p:nvCxnSpPr>
          <p:cNvPr id="14" name="Straight Connector 13"/>
          <p:cNvCxnSpPr/>
          <p:nvPr/>
        </p:nvCxnSpPr>
        <p:spPr bwMode="auto">
          <a:xfrm>
            <a:off x="152400" y="3460044"/>
            <a:ext cx="8731956" cy="0"/>
          </a:xfrm>
          <a:prstGeom prst="line">
            <a:avLst/>
          </a:prstGeom>
          <a:noFill/>
          <a:ln w="3175" cap="flat" cmpd="sng" algn="ctr">
            <a:solidFill>
              <a:schemeClr val="tx1"/>
            </a:solidFill>
            <a:prstDash val="solid"/>
            <a:round/>
            <a:headEnd type="none" w="med" len="med"/>
            <a:tailEnd type="none" w="med" len="med"/>
          </a:ln>
          <a:effectLst/>
        </p:spPr>
      </p:cxnSp>
      <p:sp>
        <p:nvSpPr>
          <p:cNvPr id="185" name="Text Box 5"/>
          <p:cNvSpPr txBox="1">
            <a:spLocks noChangeArrowheads="1"/>
          </p:cNvSpPr>
          <p:nvPr>
            <p:custDataLst>
              <p:tags r:id="rId1"/>
            </p:custDataLst>
          </p:nvPr>
        </p:nvSpPr>
        <p:spPr bwMode="auto">
          <a:xfrm>
            <a:off x="6934200" y="3035442"/>
            <a:ext cx="2107194" cy="738664"/>
          </a:xfrm>
          <a:prstGeom prst="rect">
            <a:avLst/>
          </a:prstGeom>
          <a:solidFill>
            <a:schemeClr val="bg1"/>
          </a:solidFill>
          <a:ln>
            <a:solidFill>
              <a:schemeClr val="tx1"/>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(2) Draw the </a:t>
            </a:r>
            <a:r>
              <a:rPr lang="en-US" sz="1400" b="1" u="sng" dirty="0" smtClean="0">
                <a:latin typeface="Calibri" panose="020F0502020204030204" pitchFamily="34" charset="0"/>
              </a:rPr>
              <a:t>upstream</a:t>
            </a:r>
            <a:r>
              <a:rPr lang="en-US" sz="1400" dirty="0" smtClean="0">
                <a:latin typeface="Calibri" panose="020F0502020204030204" pitchFamily="34" charset="0"/>
              </a:rPr>
              <a:t> wires that will implement this function as a circuit.</a:t>
            </a:r>
            <a:endParaRPr lang="en-US" sz="1400" dirty="0">
              <a:latin typeface="Calibri" panose="020F0502020204030204" pitchFamily="34" charset="0"/>
            </a:endParaRPr>
          </a:p>
        </p:txBody>
      </p:sp>
      <p:sp>
        <p:nvSpPr>
          <p:cNvPr id="187" name="Down Arrow 186"/>
          <p:cNvSpPr/>
          <p:nvPr/>
        </p:nvSpPr>
        <p:spPr bwMode="auto">
          <a:xfrm>
            <a:off x="6787183" y="3586821"/>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2" name="Rounded Rectangle 181"/>
          <p:cNvSpPr/>
          <p:nvPr/>
        </p:nvSpPr>
        <p:spPr bwMode="auto">
          <a:xfrm>
            <a:off x="3955256" y="4264376"/>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3" name="Down Arrow 182"/>
          <p:cNvSpPr/>
          <p:nvPr/>
        </p:nvSpPr>
        <p:spPr bwMode="auto">
          <a:xfrm>
            <a:off x="4004645" y="4080932"/>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0" name="Rounded Rectangle 9"/>
          <p:cNvSpPr/>
          <p:nvPr/>
        </p:nvSpPr>
        <p:spPr bwMode="auto">
          <a:xfrm>
            <a:off x="6159323" y="807989"/>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7" name="Rounded Rectangle 83"/>
          <p:cNvSpPr>
            <a:spLocks noChangeArrowheads="1"/>
          </p:cNvSpPr>
          <p:nvPr/>
        </p:nvSpPr>
        <p:spPr bwMode="auto">
          <a:xfrm>
            <a:off x="4595224" y="280828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52265" name="Text Box 5"/>
          <p:cNvSpPr txBox="1">
            <a:spLocks noChangeArrowheads="1"/>
          </p:cNvSpPr>
          <p:nvPr>
            <p:custDataLst>
              <p:tags r:id="rId2"/>
            </p:custDataLst>
          </p:nvPr>
        </p:nvSpPr>
        <p:spPr bwMode="auto">
          <a:xfrm>
            <a:off x="6882827" y="1879568"/>
            <a:ext cx="21483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alibri" panose="020F0502020204030204" pitchFamily="34" charset="0"/>
              </a:rPr>
              <a:t>Hint</a:t>
            </a:r>
            <a:r>
              <a:rPr lang="en-US" sz="1400" dirty="0" smtClean="0">
                <a:latin typeface="Calibri" panose="020F0502020204030204" pitchFamily="34" charset="0"/>
              </a:rPr>
              <a:t>: </a:t>
            </a:r>
            <a:r>
              <a:rPr lang="en-US" sz="1400" dirty="0">
                <a:latin typeface="Calibri" panose="020F0502020204030204" pitchFamily="34" charset="0"/>
              </a:rPr>
              <a:t> </a:t>
            </a:r>
            <a:r>
              <a:rPr lang="en-US" sz="1400" dirty="0" smtClean="0">
                <a:latin typeface="Calibri" panose="020F0502020204030204" pitchFamily="34" charset="0"/>
              </a:rPr>
              <a:t> Determine the input that turns each AND gate – each </a:t>
            </a:r>
            <a:r>
              <a:rPr lang="en-US" sz="1400" i="1" dirty="0" err="1" smtClean="0">
                <a:latin typeface="Calibri" panose="020F0502020204030204" pitchFamily="34" charset="0"/>
              </a:rPr>
              <a:t>minterm</a:t>
            </a:r>
            <a:r>
              <a:rPr lang="en-US" sz="1400" i="1" dirty="0" smtClean="0">
                <a:latin typeface="Calibri" panose="020F0502020204030204" pitchFamily="34" charset="0"/>
              </a:rPr>
              <a:t> </a:t>
            </a:r>
            <a:r>
              <a:rPr lang="en-US" sz="1400" dirty="0" smtClean="0">
                <a:latin typeface="Calibri" panose="020F0502020204030204" pitchFamily="34" charset="0"/>
              </a:rPr>
              <a:t>--  to </a:t>
            </a:r>
            <a:r>
              <a:rPr lang="en-US" sz="1400" b="1" dirty="0" smtClean="0">
                <a:latin typeface="Courier New" panose="02070309020205020404" pitchFamily="49" charset="0"/>
                <a:cs typeface="Courier New" panose="02070309020205020404" pitchFamily="49" charset="0"/>
              </a:rPr>
              <a:t>True</a:t>
            </a:r>
            <a:endParaRPr lang="en-US" sz="1400" b="1" dirty="0">
              <a:latin typeface="Courier New" panose="02070309020205020404" pitchFamily="49" charset="0"/>
              <a:cs typeface="Courier New" panose="02070309020205020404" pitchFamily="49" charset="0"/>
            </a:endParaRPr>
          </a:p>
        </p:txBody>
      </p:sp>
      <p:sp>
        <p:nvSpPr>
          <p:cNvPr id="52266" name="Rectangle 1"/>
          <p:cNvSpPr>
            <a:spLocks noChangeArrowheads="1"/>
          </p:cNvSpPr>
          <p:nvPr/>
        </p:nvSpPr>
        <p:spPr bwMode="auto">
          <a:xfrm>
            <a:off x="1946097" y="658001"/>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A</a:t>
            </a:r>
            <a:endParaRPr lang="en-US" dirty="0"/>
          </a:p>
        </p:txBody>
      </p:sp>
      <p:sp>
        <p:nvSpPr>
          <p:cNvPr id="52267" name="Rectangle 80"/>
          <p:cNvSpPr>
            <a:spLocks noChangeArrowheads="1"/>
          </p:cNvSpPr>
          <p:nvPr/>
        </p:nvSpPr>
        <p:spPr bwMode="auto">
          <a:xfrm>
            <a:off x="1947685" y="1346624"/>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52268" name="Rectangle 85"/>
          <p:cNvSpPr>
            <a:spLocks noChangeArrowheads="1"/>
          </p:cNvSpPr>
          <p:nvPr/>
        </p:nvSpPr>
        <p:spPr bwMode="auto">
          <a:xfrm>
            <a:off x="1944510" y="203242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52269" name="Rectangle 86"/>
          <p:cNvSpPr>
            <a:spLocks noChangeArrowheads="1"/>
          </p:cNvSpPr>
          <p:nvPr/>
        </p:nvSpPr>
        <p:spPr bwMode="auto">
          <a:xfrm>
            <a:off x="1952800" y="2803348"/>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52270" name="Text Box 5"/>
          <p:cNvSpPr txBox="1">
            <a:spLocks noChangeArrowheads="1"/>
          </p:cNvSpPr>
          <p:nvPr>
            <p:custDataLst>
              <p:tags r:id="rId3"/>
            </p:custDataLst>
          </p:nvPr>
        </p:nvSpPr>
        <p:spPr bwMode="auto">
          <a:xfrm>
            <a:off x="152400" y="3998893"/>
            <a:ext cx="198176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(Extra #1) Could you replace the OR gate with ANDs and NOTs – </a:t>
            </a:r>
            <a:r>
              <a:rPr lang="en-US" sz="1400" i="1" dirty="0" smtClean="0">
                <a:latin typeface="Calibri" panose="020F0502020204030204" pitchFamily="34" charset="0"/>
              </a:rPr>
              <a:t>so ORs aren't needed at all?!</a:t>
            </a:r>
            <a:endParaRPr lang="en-US" sz="1400" i="1" dirty="0">
              <a:latin typeface="Calibri" panose="020F0502020204030204" pitchFamily="34" charset="0"/>
            </a:endParaRPr>
          </a:p>
        </p:txBody>
      </p:sp>
      <p:sp>
        <p:nvSpPr>
          <p:cNvPr id="52" name="Rectangle 51"/>
          <p:cNvSpPr/>
          <p:nvPr/>
        </p:nvSpPr>
        <p:spPr bwMode="auto">
          <a:xfrm flipH="1" flipV="1">
            <a:off x="264092" y="22311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1" name="Text Box 5"/>
          <p:cNvSpPr txBox="1">
            <a:spLocks noChangeArrowheads="1"/>
          </p:cNvSpPr>
          <p:nvPr>
            <p:custDataLst>
              <p:tags r:id="rId4"/>
            </p:custDataLst>
          </p:nvPr>
        </p:nvSpPr>
        <p:spPr bwMode="auto">
          <a:xfrm>
            <a:off x="7018320" y="914400"/>
            <a:ext cx="18774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(1) Fill </a:t>
            </a:r>
            <a:r>
              <a:rPr lang="en-US" sz="1400" dirty="0">
                <a:latin typeface="Calibri" panose="020F0502020204030204" pitchFamily="34" charset="0"/>
              </a:rPr>
              <a:t>in the function values </a:t>
            </a:r>
            <a:r>
              <a:rPr lang="en-US" sz="1400" dirty="0" smtClean="0">
                <a:latin typeface="Calibri" panose="020F0502020204030204" pitchFamily="34" charset="0"/>
              </a:rPr>
              <a:t>(the truth </a:t>
            </a:r>
            <a:r>
              <a:rPr lang="en-US" sz="1400" dirty="0">
                <a:latin typeface="Calibri" panose="020F0502020204030204" pitchFamily="34" charset="0"/>
              </a:rPr>
              <a:t>table) for this circuit… </a:t>
            </a:r>
          </a:p>
        </p:txBody>
      </p:sp>
      <p:sp>
        <p:nvSpPr>
          <p:cNvPr id="79" name="Rounded Rectangle 84"/>
          <p:cNvSpPr>
            <a:spLocks noChangeArrowheads="1"/>
          </p:cNvSpPr>
          <p:nvPr/>
        </p:nvSpPr>
        <p:spPr bwMode="auto">
          <a:xfrm>
            <a:off x="4595224" y="229393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4" name="Rounded Rectangle 82"/>
          <p:cNvSpPr>
            <a:spLocks noChangeArrowheads="1"/>
          </p:cNvSpPr>
          <p:nvPr/>
        </p:nvSpPr>
        <p:spPr bwMode="auto">
          <a:xfrm>
            <a:off x="4595224" y="174148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5" name="Rounded Rectangle 81"/>
          <p:cNvSpPr>
            <a:spLocks noChangeArrowheads="1"/>
          </p:cNvSpPr>
          <p:nvPr/>
        </p:nvSpPr>
        <p:spPr bwMode="auto">
          <a:xfrm>
            <a:off x="4595224" y="122713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6" name="Text Box 6"/>
          <p:cNvSpPr txBox="1">
            <a:spLocks noChangeArrowheads="1"/>
          </p:cNvSpPr>
          <p:nvPr>
            <p:custDataLst>
              <p:tags r:id="rId5"/>
            </p:custDataLst>
          </p:nvPr>
        </p:nvSpPr>
        <p:spPr bwMode="auto">
          <a:xfrm>
            <a:off x="5010619" y="544512"/>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97" name="Text Box 7"/>
          <p:cNvSpPr txBox="1">
            <a:spLocks noChangeArrowheads="1"/>
          </p:cNvSpPr>
          <p:nvPr>
            <p:custDataLst>
              <p:tags r:id="rId6"/>
            </p:custDataLst>
          </p:nvPr>
        </p:nvSpPr>
        <p:spPr bwMode="auto">
          <a:xfrm>
            <a:off x="5394794" y="544512"/>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ourier New" pitchFamily="49" charset="0"/>
              </a:rPr>
              <a:t>c</a:t>
            </a:r>
          </a:p>
        </p:txBody>
      </p:sp>
      <p:sp>
        <p:nvSpPr>
          <p:cNvPr id="98" name="Text Box 8"/>
          <p:cNvSpPr txBox="1">
            <a:spLocks noChangeArrowheads="1"/>
          </p:cNvSpPr>
          <p:nvPr>
            <p:custDataLst>
              <p:tags r:id="rId7"/>
            </p:custDataLst>
          </p:nvPr>
        </p:nvSpPr>
        <p:spPr bwMode="auto">
          <a:xfrm>
            <a:off x="5009032" y="93345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99" name="Text Box 9"/>
          <p:cNvSpPr txBox="1">
            <a:spLocks noChangeArrowheads="1"/>
          </p:cNvSpPr>
          <p:nvPr>
            <p:custDataLst>
              <p:tags r:id="rId8"/>
            </p:custDataLst>
          </p:nvPr>
        </p:nvSpPr>
        <p:spPr bwMode="auto">
          <a:xfrm>
            <a:off x="5393207" y="93345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0" name="Text Box 10"/>
          <p:cNvSpPr txBox="1">
            <a:spLocks noChangeArrowheads="1"/>
          </p:cNvSpPr>
          <p:nvPr>
            <p:custDataLst>
              <p:tags r:id="rId9"/>
            </p:custDataLst>
          </p:nvPr>
        </p:nvSpPr>
        <p:spPr bwMode="auto">
          <a:xfrm>
            <a:off x="5012207" y="120173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1" name="Text Box 11"/>
          <p:cNvSpPr txBox="1">
            <a:spLocks noChangeArrowheads="1"/>
          </p:cNvSpPr>
          <p:nvPr>
            <p:custDataLst>
              <p:tags r:id="rId10"/>
            </p:custDataLst>
          </p:nvPr>
        </p:nvSpPr>
        <p:spPr bwMode="auto">
          <a:xfrm>
            <a:off x="5396382" y="120173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2" name="Text Box 12"/>
          <p:cNvSpPr txBox="1">
            <a:spLocks noChangeArrowheads="1"/>
          </p:cNvSpPr>
          <p:nvPr>
            <p:custDataLst>
              <p:tags r:id="rId11"/>
            </p:custDataLst>
          </p:nvPr>
        </p:nvSpPr>
        <p:spPr bwMode="auto">
          <a:xfrm>
            <a:off x="5009032" y="147002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3" name="Text Box 13"/>
          <p:cNvSpPr txBox="1">
            <a:spLocks noChangeArrowheads="1"/>
          </p:cNvSpPr>
          <p:nvPr>
            <p:custDataLst>
              <p:tags r:id="rId12"/>
            </p:custDataLst>
          </p:nvPr>
        </p:nvSpPr>
        <p:spPr bwMode="auto">
          <a:xfrm>
            <a:off x="5393207" y="147002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4" name="Text Box 14"/>
          <p:cNvSpPr txBox="1">
            <a:spLocks noChangeArrowheads="1"/>
          </p:cNvSpPr>
          <p:nvPr>
            <p:custDataLst>
              <p:tags r:id="rId13"/>
            </p:custDataLst>
          </p:nvPr>
        </p:nvSpPr>
        <p:spPr bwMode="auto">
          <a:xfrm>
            <a:off x="5012207" y="173672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5" name="Text Box 15"/>
          <p:cNvSpPr txBox="1">
            <a:spLocks noChangeArrowheads="1"/>
          </p:cNvSpPr>
          <p:nvPr>
            <p:custDataLst>
              <p:tags r:id="rId14"/>
            </p:custDataLst>
          </p:nvPr>
        </p:nvSpPr>
        <p:spPr bwMode="auto">
          <a:xfrm>
            <a:off x="5396382" y="173672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6" name="Rectangle 39"/>
          <p:cNvSpPr>
            <a:spLocks noChangeArrowheads="1"/>
          </p:cNvSpPr>
          <p:nvPr>
            <p:custDataLst>
              <p:tags r:id="rId15"/>
            </p:custDataLst>
          </p:nvPr>
        </p:nvSpPr>
        <p:spPr bwMode="auto">
          <a:xfrm>
            <a:off x="4996332" y="22860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107" name="Line 40"/>
          <p:cNvSpPr>
            <a:spLocks noChangeShapeType="1"/>
          </p:cNvSpPr>
          <p:nvPr>
            <p:custDataLst>
              <p:tags r:id="rId16"/>
            </p:custDataLst>
          </p:nvPr>
        </p:nvSpPr>
        <p:spPr bwMode="auto">
          <a:xfrm>
            <a:off x="4804244" y="547687"/>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08" name="Text Box 8"/>
          <p:cNvSpPr txBox="1">
            <a:spLocks noChangeArrowheads="1"/>
          </p:cNvSpPr>
          <p:nvPr>
            <p:custDataLst>
              <p:tags r:id="rId17"/>
            </p:custDataLst>
          </p:nvPr>
        </p:nvSpPr>
        <p:spPr bwMode="auto">
          <a:xfrm>
            <a:off x="5009032" y="200501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9" name="Text Box 9"/>
          <p:cNvSpPr txBox="1">
            <a:spLocks noChangeArrowheads="1"/>
          </p:cNvSpPr>
          <p:nvPr>
            <p:custDataLst>
              <p:tags r:id="rId18"/>
            </p:custDataLst>
          </p:nvPr>
        </p:nvSpPr>
        <p:spPr bwMode="auto">
          <a:xfrm>
            <a:off x="5393207" y="200501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0" name="Text Box 10"/>
          <p:cNvSpPr txBox="1">
            <a:spLocks noChangeArrowheads="1"/>
          </p:cNvSpPr>
          <p:nvPr>
            <p:custDataLst>
              <p:tags r:id="rId19"/>
            </p:custDataLst>
          </p:nvPr>
        </p:nvSpPr>
        <p:spPr bwMode="auto">
          <a:xfrm>
            <a:off x="5012207" y="227330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1" name="Text Box 11"/>
          <p:cNvSpPr txBox="1">
            <a:spLocks noChangeArrowheads="1"/>
          </p:cNvSpPr>
          <p:nvPr>
            <p:custDataLst>
              <p:tags r:id="rId20"/>
            </p:custDataLst>
          </p:nvPr>
        </p:nvSpPr>
        <p:spPr bwMode="auto">
          <a:xfrm>
            <a:off x="5396382" y="227330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2" name="Text Box 12"/>
          <p:cNvSpPr txBox="1">
            <a:spLocks noChangeArrowheads="1"/>
          </p:cNvSpPr>
          <p:nvPr>
            <p:custDataLst>
              <p:tags r:id="rId21"/>
            </p:custDataLst>
          </p:nvPr>
        </p:nvSpPr>
        <p:spPr bwMode="auto">
          <a:xfrm>
            <a:off x="5009032" y="254000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3" name="Text Box 13"/>
          <p:cNvSpPr txBox="1">
            <a:spLocks noChangeArrowheads="1"/>
          </p:cNvSpPr>
          <p:nvPr>
            <p:custDataLst>
              <p:tags r:id="rId22"/>
            </p:custDataLst>
          </p:nvPr>
        </p:nvSpPr>
        <p:spPr bwMode="auto">
          <a:xfrm>
            <a:off x="5393207" y="254000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4" name="Text Box 14"/>
          <p:cNvSpPr txBox="1">
            <a:spLocks noChangeArrowheads="1"/>
          </p:cNvSpPr>
          <p:nvPr>
            <p:custDataLst>
              <p:tags r:id="rId23"/>
            </p:custDataLst>
          </p:nvPr>
        </p:nvSpPr>
        <p:spPr bwMode="auto">
          <a:xfrm>
            <a:off x="5012207" y="280828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5" name="Text Box 15"/>
          <p:cNvSpPr txBox="1">
            <a:spLocks noChangeArrowheads="1"/>
          </p:cNvSpPr>
          <p:nvPr>
            <p:custDataLst>
              <p:tags r:id="rId24"/>
            </p:custDataLst>
          </p:nvPr>
        </p:nvSpPr>
        <p:spPr bwMode="auto">
          <a:xfrm>
            <a:off x="5396382" y="280828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6" name="Text Box 6"/>
          <p:cNvSpPr txBox="1">
            <a:spLocks noChangeArrowheads="1"/>
          </p:cNvSpPr>
          <p:nvPr>
            <p:custDataLst>
              <p:tags r:id="rId25"/>
            </p:custDataLst>
          </p:nvPr>
        </p:nvSpPr>
        <p:spPr bwMode="auto">
          <a:xfrm>
            <a:off x="4588344" y="544512"/>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17" name="Text Box 8"/>
          <p:cNvSpPr txBox="1">
            <a:spLocks noChangeArrowheads="1"/>
          </p:cNvSpPr>
          <p:nvPr>
            <p:custDataLst>
              <p:tags r:id="rId26"/>
            </p:custDataLst>
          </p:nvPr>
        </p:nvSpPr>
        <p:spPr bwMode="auto">
          <a:xfrm>
            <a:off x="4586757" y="93345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8" name="Text Box 10"/>
          <p:cNvSpPr txBox="1">
            <a:spLocks noChangeArrowheads="1"/>
          </p:cNvSpPr>
          <p:nvPr>
            <p:custDataLst>
              <p:tags r:id="rId27"/>
            </p:custDataLst>
          </p:nvPr>
        </p:nvSpPr>
        <p:spPr bwMode="auto">
          <a:xfrm>
            <a:off x="4589932" y="120173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9" name="Text Box 12"/>
          <p:cNvSpPr txBox="1">
            <a:spLocks noChangeArrowheads="1"/>
          </p:cNvSpPr>
          <p:nvPr>
            <p:custDataLst>
              <p:tags r:id="rId28"/>
            </p:custDataLst>
          </p:nvPr>
        </p:nvSpPr>
        <p:spPr bwMode="auto">
          <a:xfrm>
            <a:off x="4586757" y="147002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0" name="Text Box 14"/>
          <p:cNvSpPr txBox="1">
            <a:spLocks noChangeArrowheads="1"/>
          </p:cNvSpPr>
          <p:nvPr>
            <p:custDataLst>
              <p:tags r:id="rId29"/>
            </p:custDataLst>
          </p:nvPr>
        </p:nvSpPr>
        <p:spPr bwMode="auto">
          <a:xfrm>
            <a:off x="4589932" y="173672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1" name="Text Box 8"/>
          <p:cNvSpPr txBox="1">
            <a:spLocks noChangeArrowheads="1"/>
          </p:cNvSpPr>
          <p:nvPr>
            <p:custDataLst>
              <p:tags r:id="rId30"/>
            </p:custDataLst>
          </p:nvPr>
        </p:nvSpPr>
        <p:spPr bwMode="auto">
          <a:xfrm>
            <a:off x="4586757" y="200501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2" name="Text Box 10"/>
          <p:cNvSpPr txBox="1">
            <a:spLocks noChangeArrowheads="1"/>
          </p:cNvSpPr>
          <p:nvPr>
            <p:custDataLst>
              <p:tags r:id="rId31"/>
            </p:custDataLst>
          </p:nvPr>
        </p:nvSpPr>
        <p:spPr bwMode="auto">
          <a:xfrm>
            <a:off x="4589932" y="227330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3" name="Text Box 12"/>
          <p:cNvSpPr txBox="1">
            <a:spLocks noChangeArrowheads="1"/>
          </p:cNvSpPr>
          <p:nvPr>
            <p:custDataLst>
              <p:tags r:id="rId32"/>
            </p:custDataLst>
          </p:nvPr>
        </p:nvSpPr>
        <p:spPr bwMode="auto">
          <a:xfrm>
            <a:off x="4586757" y="254000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4" name="Text Box 14"/>
          <p:cNvSpPr txBox="1">
            <a:spLocks noChangeArrowheads="1"/>
          </p:cNvSpPr>
          <p:nvPr>
            <p:custDataLst>
              <p:tags r:id="rId33"/>
            </p:custDataLst>
          </p:nvPr>
        </p:nvSpPr>
        <p:spPr bwMode="auto">
          <a:xfrm>
            <a:off x="4589932" y="280828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5" name="Rectangle 41"/>
          <p:cNvSpPr>
            <a:spLocks noChangeArrowheads="1"/>
          </p:cNvSpPr>
          <p:nvPr>
            <p:custDataLst>
              <p:tags r:id="rId34"/>
            </p:custDataLst>
          </p:nvPr>
        </p:nvSpPr>
        <p:spPr bwMode="auto">
          <a:xfrm>
            <a:off x="5980112" y="305153"/>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3" name="Down Arrow 2"/>
          <p:cNvSpPr/>
          <p:nvPr/>
        </p:nvSpPr>
        <p:spPr bwMode="auto">
          <a:xfrm>
            <a:off x="6208712" y="601967"/>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2" name="Rectangle 1"/>
          <p:cNvSpPr>
            <a:spLocks noChangeArrowheads="1"/>
          </p:cNvSpPr>
          <p:nvPr/>
        </p:nvSpPr>
        <p:spPr bwMode="auto">
          <a:xfrm>
            <a:off x="7141809" y="4102005"/>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a:t>
            </a:r>
            <a:endParaRPr lang="en-US"/>
          </a:p>
        </p:txBody>
      </p:sp>
      <p:sp>
        <p:nvSpPr>
          <p:cNvPr id="133" name="Rectangle 80"/>
          <p:cNvSpPr>
            <a:spLocks noChangeArrowheads="1"/>
          </p:cNvSpPr>
          <p:nvPr/>
        </p:nvSpPr>
        <p:spPr bwMode="auto">
          <a:xfrm>
            <a:off x="7143397" y="4734183"/>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134" name="Rectangle 85"/>
          <p:cNvSpPr>
            <a:spLocks noChangeArrowheads="1"/>
          </p:cNvSpPr>
          <p:nvPr/>
        </p:nvSpPr>
        <p:spPr bwMode="auto">
          <a:xfrm>
            <a:off x="7140222" y="533443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135" name="Rectangle 86"/>
          <p:cNvSpPr>
            <a:spLocks noChangeArrowheads="1"/>
          </p:cNvSpPr>
          <p:nvPr/>
        </p:nvSpPr>
        <p:spPr bwMode="auto">
          <a:xfrm>
            <a:off x="7148512" y="5955323"/>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136" name="Rectangle 135"/>
          <p:cNvSpPr/>
          <p:nvPr/>
        </p:nvSpPr>
        <p:spPr bwMode="auto">
          <a:xfrm flipH="1" flipV="1">
            <a:off x="5020908" y="3772696"/>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7" name="Rectangle 136"/>
          <p:cNvSpPr/>
          <p:nvPr/>
        </p:nvSpPr>
        <p:spPr bwMode="auto">
          <a:xfrm flipH="1" flipV="1">
            <a:off x="5609837" y="3775405"/>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8" name="Rectangle 137"/>
          <p:cNvSpPr/>
          <p:nvPr/>
        </p:nvSpPr>
        <p:spPr bwMode="auto">
          <a:xfrm flipH="1" flipV="1">
            <a:off x="6187409" y="3773455"/>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9" name="Rounded Rectangle 83"/>
          <p:cNvSpPr>
            <a:spLocks noChangeArrowheads="1"/>
          </p:cNvSpPr>
          <p:nvPr/>
        </p:nvSpPr>
        <p:spPr bwMode="auto">
          <a:xfrm>
            <a:off x="2447397" y="630219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0" name="Rounded Rectangle 84"/>
          <p:cNvSpPr>
            <a:spLocks noChangeArrowheads="1"/>
          </p:cNvSpPr>
          <p:nvPr/>
        </p:nvSpPr>
        <p:spPr bwMode="auto">
          <a:xfrm>
            <a:off x="2447397" y="578784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1" name="Rounded Rectangle 82"/>
          <p:cNvSpPr>
            <a:spLocks noChangeArrowheads="1"/>
          </p:cNvSpPr>
          <p:nvPr/>
        </p:nvSpPr>
        <p:spPr bwMode="auto">
          <a:xfrm>
            <a:off x="2447397" y="523539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2" name="Rounded Rectangle 81"/>
          <p:cNvSpPr>
            <a:spLocks noChangeArrowheads="1"/>
          </p:cNvSpPr>
          <p:nvPr/>
        </p:nvSpPr>
        <p:spPr bwMode="auto">
          <a:xfrm>
            <a:off x="2447397" y="472104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3" name="Text Box 6"/>
          <p:cNvSpPr txBox="1">
            <a:spLocks noChangeArrowheads="1"/>
          </p:cNvSpPr>
          <p:nvPr>
            <p:custDataLst>
              <p:tags r:id="rId35"/>
            </p:custDataLst>
          </p:nvPr>
        </p:nvSpPr>
        <p:spPr bwMode="auto">
          <a:xfrm>
            <a:off x="2795058" y="4038423"/>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144" name="Text Box 7"/>
          <p:cNvSpPr txBox="1">
            <a:spLocks noChangeArrowheads="1"/>
          </p:cNvSpPr>
          <p:nvPr>
            <p:custDataLst>
              <p:tags r:id="rId36"/>
            </p:custDataLst>
          </p:nvPr>
        </p:nvSpPr>
        <p:spPr bwMode="auto">
          <a:xfrm>
            <a:off x="3179233" y="4038423"/>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ourier New" pitchFamily="49" charset="0"/>
              </a:rPr>
              <a:t>c</a:t>
            </a:r>
          </a:p>
        </p:txBody>
      </p:sp>
      <p:sp>
        <p:nvSpPr>
          <p:cNvPr id="145" name="Text Box 8"/>
          <p:cNvSpPr txBox="1">
            <a:spLocks noChangeArrowheads="1"/>
          </p:cNvSpPr>
          <p:nvPr>
            <p:custDataLst>
              <p:tags r:id="rId37"/>
            </p:custDataLst>
          </p:nvPr>
        </p:nvSpPr>
        <p:spPr bwMode="auto">
          <a:xfrm>
            <a:off x="2793471" y="442736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6" name="Text Box 9"/>
          <p:cNvSpPr txBox="1">
            <a:spLocks noChangeArrowheads="1"/>
          </p:cNvSpPr>
          <p:nvPr>
            <p:custDataLst>
              <p:tags r:id="rId38"/>
            </p:custDataLst>
          </p:nvPr>
        </p:nvSpPr>
        <p:spPr bwMode="auto">
          <a:xfrm>
            <a:off x="3177646" y="442736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latin typeface="Courier New" pitchFamily="49" charset="0"/>
              </a:rPr>
              <a:t>0</a:t>
            </a:r>
          </a:p>
        </p:txBody>
      </p:sp>
      <p:sp>
        <p:nvSpPr>
          <p:cNvPr id="147" name="Text Box 10"/>
          <p:cNvSpPr txBox="1">
            <a:spLocks noChangeArrowheads="1"/>
          </p:cNvSpPr>
          <p:nvPr>
            <p:custDataLst>
              <p:tags r:id="rId39"/>
            </p:custDataLst>
          </p:nvPr>
        </p:nvSpPr>
        <p:spPr bwMode="auto">
          <a:xfrm>
            <a:off x="2796646" y="469564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8" name="Text Box 11"/>
          <p:cNvSpPr txBox="1">
            <a:spLocks noChangeArrowheads="1"/>
          </p:cNvSpPr>
          <p:nvPr>
            <p:custDataLst>
              <p:tags r:id="rId40"/>
            </p:custDataLst>
          </p:nvPr>
        </p:nvSpPr>
        <p:spPr bwMode="auto">
          <a:xfrm>
            <a:off x="3180821" y="469564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49" name="Text Box 12"/>
          <p:cNvSpPr txBox="1">
            <a:spLocks noChangeArrowheads="1"/>
          </p:cNvSpPr>
          <p:nvPr>
            <p:custDataLst>
              <p:tags r:id="rId41"/>
            </p:custDataLst>
          </p:nvPr>
        </p:nvSpPr>
        <p:spPr bwMode="auto">
          <a:xfrm>
            <a:off x="2793471" y="496393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0" name="Text Box 13"/>
          <p:cNvSpPr txBox="1">
            <a:spLocks noChangeArrowheads="1"/>
          </p:cNvSpPr>
          <p:nvPr>
            <p:custDataLst>
              <p:tags r:id="rId42"/>
            </p:custDataLst>
          </p:nvPr>
        </p:nvSpPr>
        <p:spPr bwMode="auto">
          <a:xfrm>
            <a:off x="3177646" y="4963936"/>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1" name="Text Box 14"/>
          <p:cNvSpPr txBox="1">
            <a:spLocks noChangeArrowheads="1"/>
          </p:cNvSpPr>
          <p:nvPr>
            <p:custDataLst>
              <p:tags r:id="rId43"/>
            </p:custDataLst>
          </p:nvPr>
        </p:nvSpPr>
        <p:spPr bwMode="auto">
          <a:xfrm>
            <a:off x="2796646" y="523063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2" name="Text Box 15"/>
          <p:cNvSpPr txBox="1">
            <a:spLocks noChangeArrowheads="1"/>
          </p:cNvSpPr>
          <p:nvPr>
            <p:custDataLst>
              <p:tags r:id="rId44"/>
            </p:custDataLst>
          </p:nvPr>
        </p:nvSpPr>
        <p:spPr bwMode="auto">
          <a:xfrm>
            <a:off x="3180821" y="5230636"/>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3" name="Rectangle 39"/>
          <p:cNvSpPr>
            <a:spLocks noChangeArrowheads="1"/>
          </p:cNvSpPr>
          <p:nvPr>
            <p:custDataLst>
              <p:tags r:id="rId45"/>
            </p:custDataLst>
          </p:nvPr>
        </p:nvSpPr>
        <p:spPr bwMode="auto">
          <a:xfrm>
            <a:off x="2780771" y="3722511"/>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154" name="Line 40"/>
          <p:cNvSpPr>
            <a:spLocks noChangeShapeType="1"/>
          </p:cNvSpPr>
          <p:nvPr>
            <p:custDataLst>
              <p:tags r:id="rId46"/>
            </p:custDataLst>
          </p:nvPr>
        </p:nvSpPr>
        <p:spPr bwMode="auto">
          <a:xfrm>
            <a:off x="2588683" y="404159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55" name="Text Box 8"/>
          <p:cNvSpPr txBox="1">
            <a:spLocks noChangeArrowheads="1"/>
          </p:cNvSpPr>
          <p:nvPr>
            <p:custDataLst>
              <p:tags r:id="rId47"/>
            </p:custDataLst>
          </p:nvPr>
        </p:nvSpPr>
        <p:spPr bwMode="auto">
          <a:xfrm>
            <a:off x="2793471" y="549892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6" name="Text Box 9"/>
          <p:cNvSpPr txBox="1">
            <a:spLocks noChangeArrowheads="1"/>
          </p:cNvSpPr>
          <p:nvPr>
            <p:custDataLst>
              <p:tags r:id="rId48"/>
            </p:custDataLst>
          </p:nvPr>
        </p:nvSpPr>
        <p:spPr bwMode="auto">
          <a:xfrm>
            <a:off x="3177646" y="5498923"/>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7" name="Text Box 10"/>
          <p:cNvSpPr txBox="1">
            <a:spLocks noChangeArrowheads="1"/>
          </p:cNvSpPr>
          <p:nvPr>
            <p:custDataLst>
              <p:tags r:id="rId49"/>
            </p:custDataLst>
          </p:nvPr>
        </p:nvSpPr>
        <p:spPr bwMode="auto">
          <a:xfrm>
            <a:off x="2796646" y="576721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8" name="Text Box 11"/>
          <p:cNvSpPr txBox="1">
            <a:spLocks noChangeArrowheads="1"/>
          </p:cNvSpPr>
          <p:nvPr>
            <p:custDataLst>
              <p:tags r:id="rId50"/>
            </p:custDataLst>
          </p:nvPr>
        </p:nvSpPr>
        <p:spPr bwMode="auto">
          <a:xfrm>
            <a:off x="3180821" y="5767211"/>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9" name="Text Box 12"/>
          <p:cNvSpPr txBox="1">
            <a:spLocks noChangeArrowheads="1"/>
          </p:cNvSpPr>
          <p:nvPr>
            <p:custDataLst>
              <p:tags r:id="rId51"/>
            </p:custDataLst>
          </p:nvPr>
        </p:nvSpPr>
        <p:spPr bwMode="auto">
          <a:xfrm>
            <a:off x="2793471" y="603391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0" name="Text Box 13"/>
          <p:cNvSpPr txBox="1">
            <a:spLocks noChangeArrowheads="1"/>
          </p:cNvSpPr>
          <p:nvPr>
            <p:custDataLst>
              <p:tags r:id="rId52"/>
            </p:custDataLst>
          </p:nvPr>
        </p:nvSpPr>
        <p:spPr bwMode="auto">
          <a:xfrm>
            <a:off x="3177646" y="603391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1" name="Text Box 14"/>
          <p:cNvSpPr txBox="1">
            <a:spLocks noChangeArrowheads="1"/>
          </p:cNvSpPr>
          <p:nvPr>
            <p:custDataLst>
              <p:tags r:id="rId53"/>
            </p:custDataLst>
          </p:nvPr>
        </p:nvSpPr>
        <p:spPr bwMode="auto">
          <a:xfrm>
            <a:off x="2796646" y="630219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2" name="Text Box 15"/>
          <p:cNvSpPr txBox="1">
            <a:spLocks noChangeArrowheads="1"/>
          </p:cNvSpPr>
          <p:nvPr>
            <p:custDataLst>
              <p:tags r:id="rId54"/>
            </p:custDataLst>
          </p:nvPr>
        </p:nvSpPr>
        <p:spPr bwMode="auto">
          <a:xfrm>
            <a:off x="3180821" y="630219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3" name="Text Box 6"/>
          <p:cNvSpPr txBox="1">
            <a:spLocks noChangeArrowheads="1"/>
          </p:cNvSpPr>
          <p:nvPr>
            <p:custDataLst>
              <p:tags r:id="rId55"/>
            </p:custDataLst>
          </p:nvPr>
        </p:nvSpPr>
        <p:spPr bwMode="auto">
          <a:xfrm>
            <a:off x="2372783" y="4038423"/>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64" name="Text Box 8"/>
          <p:cNvSpPr txBox="1">
            <a:spLocks noChangeArrowheads="1"/>
          </p:cNvSpPr>
          <p:nvPr>
            <p:custDataLst>
              <p:tags r:id="rId56"/>
            </p:custDataLst>
          </p:nvPr>
        </p:nvSpPr>
        <p:spPr bwMode="auto">
          <a:xfrm>
            <a:off x="2371196" y="442736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5" name="Text Box 10"/>
          <p:cNvSpPr txBox="1">
            <a:spLocks noChangeArrowheads="1"/>
          </p:cNvSpPr>
          <p:nvPr>
            <p:custDataLst>
              <p:tags r:id="rId57"/>
            </p:custDataLst>
          </p:nvPr>
        </p:nvSpPr>
        <p:spPr bwMode="auto">
          <a:xfrm>
            <a:off x="2374371" y="469564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6" name="Text Box 12"/>
          <p:cNvSpPr txBox="1">
            <a:spLocks noChangeArrowheads="1"/>
          </p:cNvSpPr>
          <p:nvPr>
            <p:custDataLst>
              <p:tags r:id="rId58"/>
            </p:custDataLst>
          </p:nvPr>
        </p:nvSpPr>
        <p:spPr bwMode="auto">
          <a:xfrm>
            <a:off x="2371196" y="496393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7" name="Text Box 14"/>
          <p:cNvSpPr txBox="1">
            <a:spLocks noChangeArrowheads="1"/>
          </p:cNvSpPr>
          <p:nvPr>
            <p:custDataLst>
              <p:tags r:id="rId59"/>
            </p:custDataLst>
          </p:nvPr>
        </p:nvSpPr>
        <p:spPr bwMode="auto">
          <a:xfrm>
            <a:off x="2374371" y="523063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8" name="Text Box 8"/>
          <p:cNvSpPr txBox="1">
            <a:spLocks noChangeArrowheads="1"/>
          </p:cNvSpPr>
          <p:nvPr>
            <p:custDataLst>
              <p:tags r:id="rId60"/>
            </p:custDataLst>
          </p:nvPr>
        </p:nvSpPr>
        <p:spPr bwMode="auto">
          <a:xfrm>
            <a:off x="2371196" y="549892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9" name="Text Box 10"/>
          <p:cNvSpPr txBox="1">
            <a:spLocks noChangeArrowheads="1"/>
          </p:cNvSpPr>
          <p:nvPr>
            <p:custDataLst>
              <p:tags r:id="rId61"/>
            </p:custDataLst>
          </p:nvPr>
        </p:nvSpPr>
        <p:spPr bwMode="auto">
          <a:xfrm>
            <a:off x="2374371" y="576721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0" name="Text Box 12"/>
          <p:cNvSpPr txBox="1">
            <a:spLocks noChangeArrowheads="1"/>
          </p:cNvSpPr>
          <p:nvPr>
            <p:custDataLst>
              <p:tags r:id="rId62"/>
            </p:custDataLst>
          </p:nvPr>
        </p:nvSpPr>
        <p:spPr bwMode="auto">
          <a:xfrm>
            <a:off x="2371196" y="603391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1" name="Text Box 14"/>
          <p:cNvSpPr txBox="1">
            <a:spLocks noChangeArrowheads="1"/>
          </p:cNvSpPr>
          <p:nvPr>
            <p:custDataLst>
              <p:tags r:id="rId63"/>
            </p:custDataLst>
          </p:nvPr>
        </p:nvSpPr>
        <p:spPr bwMode="auto">
          <a:xfrm>
            <a:off x="2374371" y="630219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2" name="Rectangle 41"/>
          <p:cNvSpPr>
            <a:spLocks noChangeArrowheads="1"/>
          </p:cNvSpPr>
          <p:nvPr>
            <p:custDataLst>
              <p:tags r:id="rId64"/>
            </p:custDataLst>
          </p:nvPr>
        </p:nvSpPr>
        <p:spPr bwMode="auto">
          <a:xfrm>
            <a:off x="3770312" y="373133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174" name="Text Box 9"/>
          <p:cNvSpPr txBox="1">
            <a:spLocks noChangeArrowheads="1"/>
          </p:cNvSpPr>
          <p:nvPr>
            <p:custDataLst>
              <p:tags r:id="rId65"/>
            </p:custDataLst>
          </p:nvPr>
        </p:nvSpPr>
        <p:spPr bwMode="auto">
          <a:xfrm>
            <a:off x="3869621" y="443173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5" name="Text Box 11"/>
          <p:cNvSpPr txBox="1">
            <a:spLocks noChangeArrowheads="1"/>
          </p:cNvSpPr>
          <p:nvPr>
            <p:custDataLst>
              <p:tags r:id="rId66"/>
            </p:custDataLst>
          </p:nvPr>
        </p:nvSpPr>
        <p:spPr bwMode="auto">
          <a:xfrm>
            <a:off x="3869621" y="470002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6" name="Text Box 13"/>
          <p:cNvSpPr txBox="1">
            <a:spLocks noChangeArrowheads="1"/>
          </p:cNvSpPr>
          <p:nvPr>
            <p:custDataLst>
              <p:tags r:id="rId67"/>
            </p:custDataLst>
          </p:nvPr>
        </p:nvSpPr>
        <p:spPr bwMode="auto">
          <a:xfrm>
            <a:off x="3869621" y="496831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7" name="Text Box 15"/>
          <p:cNvSpPr txBox="1">
            <a:spLocks noChangeArrowheads="1"/>
          </p:cNvSpPr>
          <p:nvPr>
            <p:custDataLst>
              <p:tags r:id="rId68"/>
            </p:custDataLst>
          </p:nvPr>
        </p:nvSpPr>
        <p:spPr bwMode="auto">
          <a:xfrm>
            <a:off x="3869621" y="523501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78" name="Text Box 9"/>
          <p:cNvSpPr txBox="1">
            <a:spLocks noChangeArrowheads="1"/>
          </p:cNvSpPr>
          <p:nvPr>
            <p:custDataLst>
              <p:tags r:id="rId69"/>
            </p:custDataLst>
          </p:nvPr>
        </p:nvSpPr>
        <p:spPr bwMode="auto">
          <a:xfrm>
            <a:off x="3869621" y="550329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9" name="Text Box 11"/>
          <p:cNvSpPr txBox="1">
            <a:spLocks noChangeArrowheads="1"/>
          </p:cNvSpPr>
          <p:nvPr>
            <p:custDataLst>
              <p:tags r:id="rId70"/>
            </p:custDataLst>
          </p:nvPr>
        </p:nvSpPr>
        <p:spPr bwMode="auto">
          <a:xfrm>
            <a:off x="3869621" y="577158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80" name="Text Box 13"/>
          <p:cNvSpPr txBox="1">
            <a:spLocks noChangeArrowheads="1"/>
          </p:cNvSpPr>
          <p:nvPr>
            <p:custDataLst>
              <p:tags r:id="rId71"/>
            </p:custDataLst>
          </p:nvPr>
        </p:nvSpPr>
        <p:spPr bwMode="auto">
          <a:xfrm>
            <a:off x="3869621" y="603828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81" name="Text Box 15"/>
          <p:cNvSpPr txBox="1">
            <a:spLocks noChangeArrowheads="1"/>
          </p:cNvSpPr>
          <p:nvPr>
            <p:custDataLst>
              <p:tags r:id="rId72"/>
            </p:custDataLst>
          </p:nvPr>
        </p:nvSpPr>
        <p:spPr bwMode="auto">
          <a:xfrm>
            <a:off x="3869621" y="630657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7" name="TextBox 16"/>
          <p:cNvSpPr txBox="1"/>
          <p:nvPr/>
        </p:nvSpPr>
        <p:spPr>
          <a:xfrm>
            <a:off x="7010400" y="76200"/>
            <a:ext cx="1919288" cy="584775"/>
          </a:xfrm>
          <a:prstGeom prst="rect">
            <a:avLst/>
          </a:prstGeom>
          <a:noFill/>
        </p:spPr>
        <p:txBody>
          <a:bodyPr wrap="square" rtlCol="0">
            <a:spAutoFit/>
          </a:bodyPr>
          <a:lstStyle/>
          <a:p>
            <a:r>
              <a:rPr lang="en-US" sz="3200" i="1" dirty="0" smtClean="0">
                <a:latin typeface="Cambria" panose="02040503050406030204" pitchFamily="18" charset="0"/>
              </a:rPr>
              <a:t>Take 2…</a:t>
            </a:r>
            <a:endParaRPr lang="en-US" sz="3200" i="1" dirty="0">
              <a:latin typeface="Cambria" panose="02040503050406030204" pitchFamily="18" charset="0"/>
            </a:endParaRPr>
          </a:p>
        </p:txBody>
      </p:sp>
      <p:sp>
        <p:nvSpPr>
          <p:cNvPr id="188" name="Text Box 5"/>
          <p:cNvSpPr txBox="1">
            <a:spLocks noChangeArrowheads="1"/>
          </p:cNvSpPr>
          <p:nvPr>
            <p:custDataLst>
              <p:tags r:id="rId73"/>
            </p:custDataLst>
          </p:nvPr>
        </p:nvSpPr>
        <p:spPr bwMode="auto">
          <a:xfrm>
            <a:off x="166883" y="5105400"/>
            <a:ext cx="195279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(Extra #2) How could the two circuits on this page be used to implement </a:t>
            </a:r>
            <a:r>
              <a:rPr lang="en-US" sz="1400" b="1" i="1" dirty="0" smtClean="0">
                <a:latin typeface="Calibri" panose="020F0502020204030204" pitchFamily="34" charset="0"/>
              </a:rPr>
              <a:t>any binary addition at all !?</a:t>
            </a:r>
            <a:endParaRPr lang="en-US" sz="1400" dirty="0">
              <a:latin typeface="Calibri" panose="020F0502020204030204" pitchFamily="34" charset="0"/>
            </a:endParaRPr>
          </a:p>
        </p:txBody>
      </p:sp>
      <p:sp>
        <p:nvSpPr>
          <p:cNvPr id="126" name="Rectangle 125"/>
          <p:cNvSpPr/>
          <p:nvPr/>
        </p:nvSpPr>
        <p:spPr bwMode="auto">
          <a:xfrm flipH="1" flipV="1">
            <a:off x="789710" y="217213"/>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29" name="Rectangle 128"/>
          <p:cNvSpPr/>
          <p:nvPr/>
        </p:nvSpPr>
        <p:spPr bwMode="auto">
          <a:xfrm flipH="1" flipV="1">
            <a:off x="1312026" y="22305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73" name="Rectangle 172"/>
          <p:cNvSpPr/>
          <p:nvPr/>
        </p:nvSpPr>
        <p:spPr bwMode="auto">
          <a:xfrm flipH="1" flipV="1">
            <a:off x="6172200" y="3581400"/>
            <a:ext cx="129249" cy="130058"/>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0" name="Text Box 7"/>
          <p:cNvSpPr txBox="1">
            <a:spLocks noChangeArrowheads="1"/>
          </p:cNvSpPr>
          <p:nvPr>
            <p:custDataLst>
              <p:tags r:id="rId74"/>
            </p:custDataLst>
          </p:nvPr>
        </p:nvSpPr>
        <p:spPr bwMode="auto">
          <a:xfrm>
            <a:off x="6074433" y="3458097"/>
            <a:ext cx="3479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alibri" panose="020F0502020204030204" pitchFamily="34" charset="0"/>
              </a:rPr>
              <a:t>c</a:t>
            </a:r>
          </a:p>
        </p:txBody>
      </p:sp>
      <p:sp>
        <p:nvSpPr>
          <p:cNvPr id="6" name="TextBox 5"/>
          <p:cNvSpPr txBox="1"/>
          <p:nvPr/>
        </p:nvSpPr>
        <p:spPr>
          <a:xfrm>
            <a:off x="533401" y="6489752"/>
            <a:ext cx="1219200" cy="276999"/>
          </a:xfrm>
          <a:prstGeom prst="rect">
            <a:avLst/>
          </a:prstGeom>
          <a:solidFill>
            <a:schemeClr val="bg1"/>
          </a:solidFill>
          <a:ln w="28575">
            <a:solidFill>
              <a:srgbClr val="CCECFF"/>
            </a:solidFill>
          </a:ln>
        </p:spPr>
        <p:txBody>
          <a:bodyPr wrap="square" rtlCol="0">
            <a:spAutoFit/>
          </a:bodyPr>
          <a:lstStyle/>
          <a:p>
            <a:r>
              <a:rPr lang="en-US" sz="1200" b="1" dirty="0" smtClean="0">
                <a:solidFill>
                  <a:srgbClr val="0E0CFB"/>
                </a:solidFill>
                <a:latin typeface="Cambria" panose="02040503050406030204" pitchFamily="18" charset="0"/>
              </a:rPr>
              <a:t>… extras …</a:t>
            </a:r>
            <a:endParaRPr lang="en-US" sz="1200" b="1" dirty="0">
              <a:solidFill>
                <a:srgbClr val="0E0CFB"/>
              </a:solidFill>
              <a:latin typeface="Cambria" panose="02040503050406030204" pitchFamily="18" charset="0"/>
            </a:endParaRPr>
          </a:p>
        </p:txBody>
      </p:sp>
    </p:spTree>
    <p:extLst>
      <p:ext uri="{BB962C8B-B14F-4D97-AF65-F5344CB8AC3E}">
        <p14:creationId xmlns:p14="http://schemas.microsoft.com/office/powerpoint/2010/main" val="42520225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5"/>
          <p:cNvSpPr txBox="1">
            <a:spLocks noChangeArrowheads="1"/>
          </p:cNvSpPr>
          <p:nvPr>
            <p:custDataLst>
              <p:tags r:id="rId1"/>
            </p:custDataLst>
          </p:nvPr>
        </p:nvSpPr>
        <p:spPr bwMode="auto">
          <a:xfrm>
            <a:off x="3581400" y="187325"/>
            <a:ext cx="51911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b="1" dirty="0" smtClean="0">
                <a:latin typeface="Cambria" pitchFamily="18" charset="0"/>
              </a:rPr>
              <a:t>OR</a:t>
            </a:r>
            <a:r>
              <a:rPr lang="en-US" sz="4400" dirty="0" smtClean="0">
                <a:latin typeface="Cambria" pitchFamily="18" charset="0"/>
              </a:rPr>
              <a:t> else ?!</a:t>
            </a:r>
            <a:endParaRPr lang="en-US" sz="4400" dirty="0">
              <a:latin typeface="Cambria" pitchFamily="18" charset="0"/>
            </a:endParaRPr>
          </a:p>
        </p:txBody>
      </p:sp>
      <p:sp>
        <p:nvSpPr>
          <p:cNvPr id="45059" name="Rectangle 61"/>
          <p:cNvSpPr>
            <a:spLocks noChangeArrowheads="1"/>
          </p:cNvSpPr>
          <p:nvPr/>
        </p:nvSpPr>
        <p:spPr bwMode="auto">
          <a:xfrm>
            <a:off x="3962400" y="1085320"/>
            <a:ext cx="4124325" cy="738188"/>
          </a:xfrm>
          <a:prstGeom prst="rect">
            <a:avLst/>
          </a:prstGeom>
          <a:solidFill>
            <a:srgbClr val="CCECFF"/>
          </a:solidFill>
          <a:ln>
            <a:noFill/>
          </a:ln>
        </p:spPr>
        <p:txBody>
          <a:bodyPr wrap="square">
            <a:spAutoFit/>
          </a:bodyPr>
          <a:lstStyle/>
          <a:p>
            <a:r>
              <a:rPr lang="en-US" sz="2100" dirty="0">
                <a:latin typeface="Cambria" pitchFamily="18" charset="0"/>
              </a:rPr>
              <a:t>Can you get rid </a:t>
            </a:r>
            <a:r>
              <a:rPr lang="en-US" sz="2100" dirty="0" smtClean="0">
                <a:latin typeface="Cambria" pitchFamily="18" charset="0"/>
              </a:rPr>
              <a:t>of ORs </a:t>
            </a:r>
            <a:r>
              <a:rPr lang="en-US" sz="2100" dirty="0">
                <a:latin typeface="Cambria" pitchFamily="18" charset="0"/>
              </a:rPr>
              <a:t>by using only NOTs and </a:t>
            </a:r>
            <a:r>
              <a:rPr lang="en-US" sz="2100" dirty="0" smtClean="0">
                <a:latin typeface="Cambria" pitchFamily="18" charset="0"/>
              </a:rPr>
              <a:t>ANDs</a:t>
            </a:r>
            <a:r>
              <a:rPr lang="en-US" sz="2100" dirty="0">
                <a:latin typeface="Cambria" pitchFamily="18" charset="0"/>
              </a:rPr>
              <a:t>?</a:t>
            </a:r>
            <a:endParaRPr lang="en-US" sz="2100" dirty="0"/>
          </a:p>
        </p:txBody>
      </p:sp>
      <p:sp>
        <p:nvSpPr>
          <p:cNvPr id="45060" name="Rounded Rectangle 62"/>
          <p:cNvSpPr>
            <a:spLocks noChangeArrowheads="1"/>
          </p:cNvSpPr>
          <p:nvPr/>
        </p:nvSpPr>
        <p:spPr bwMode="auto">
          <a:xfrm>
            <a:off x="1447800" y="2362200"/>
            <a:ext cx="6477000" cy="3505200"/>
          </a:xfrm>
          <a:prstGeom prst="roundRect">
            <a:avLst>
              <a:gd name="adj" fmla="val 16667"/>
            </a:avLst>
          </a:prstGeom>
          <a:solidFill>
            <a:srgbClr val="CCECFF"/>
          </a:solidFill>
          <a:ln w="19050" algn="ctr">
            <a:solidFill>
              <a:srgbClr val="0E0CFB"/>
            </a:solidFill>
            <a:round/>
            <a:headEnd/>
            <a:tailEnd/>
          </a:ln>
        </p:spPr>
        <p:txBody>
          <a:bodyPr>
            <a:spAutoFit/>
          </a:bodyPr>
          <a:lstStyle/>
          <a:p>
            <a:endParaRPr lang="en-US"/>
          </a:p>
        </p:txBody>
      </p:sp>
      <p:cxnSp>
        <p:nvCxnSpPr>
          <p:cNvPr id="45061" name="Straight Connector 64"/>
          <p:cNvCxnSpPr>
            <a:cxnSpLocks noChangeShapeType="1"/>
          </p:cNvCxnSpPr>
          <p:nvPr/>
        </p:nvCxnSpPr>
        <p:spPr bwMode="auto">
          <a:xfrm>
            <a:off x="533400" y="34290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45062" name="Straight Connector 65"/>
          <p:cNvCxnSpPr>
            <a:cxnSpLocks noChangeShapeType="1"/>
          </p:cNvCxnSpPr>
          <p:nvPr/>
        </p:nvCxnSpPr>
        <p:spPr bwMode="auto">
          <a:xfrm>
            <a:off x="533400" y="48006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45063" name="Straight Connector 66"/>
          <p:cNvCxnSpPr>
            <a:cxnSpLocks noChangeShapeType="1"/>
          </p:cNvCxnSpPr>
          <p:nvPr/>
        </p:nvCxnSpPr>
        <p:spPr bwMode="auto">
          <a:xfrm>
            <a:off x="7924800" y="41148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45064" name="Rectangle 67"/>
          <p:cNvSpPr>
            <a:spLocks noChangeArrowheads="1"/>
          </p:cNvSpPr>
          <p:nvPr/>
        </p:nvSpPr>
        <p:spPr bwMode="auto">
          <a:xfrm>
            <a:off x="4218453" y="5951538"/>
            <a:ext cx="10198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b="1" dirty="0" smtClean="0">
                <a:solidFill>
                  <a:srgbClr val="0E0CFB"/>
                </a:solidFill>
                <a:latin typeface="Cambria" pitchFamily="18" charset="0"/>
              </a:rPr>
              <a:t>OR</a:t>
            </a:r>
            <a:endParaRPr lang="en-US" sz="4800" b="1" dirty="0">
              <a:solidFill>
                <a:srgbClr val="0E0CFB"/>
              </a:solidFill>
              <a:latin typeface="Cambria" pitchFamily="18" charset="0"/>
            </a:endParaRPr>
          </a:p>
        </p:txBody>
      </p:sp>
      <p:sp>
        <p:nvSpPr>
          <p:cNvPr id="45065" name="Text Box 6"/>
          <p:cNvSpPr txBox="1">
            <a:spLocks noChangeArrowheads="1"/>
          </p:cNvSpPr>
          <p:nvPr>
            <p:custDataLst>
              <p:tags r:id="rId2"/>
            </p:custDataLst>
          </p:nvPr>
        </p:nvSpPr>
        <p:spPr bwMode="auto">
          <a:xfrm>
            <a:off x="150813" y="2709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66" name="Text Box 7"/>
          <p:cNvSpPr txBox="1">
            <a:spLocks noChangeArrowheads="1"/>
          </p:cNvSpPr>
          <p:nvPr>
            <p:custDataLst>
              <p:tags r:id="rId3"/>
            </p:custDataLst>
          </p:nvPr>
        </p:nvSpPr>
        <p:spPr bwMode="auto">
          <a:xfrm>
            <a:off x="674688" y="27093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67" name="Text Box 8"/>
          <p:cNvSpPr txBox="1">
            <a:spLocks noChangeArrowheads="1"/>
          </p:cNvSpPr>
          <p:nvPr>
            <p:custDataLst>
              <p:tags r:id="rId4"/>
            </p:custDataLst>
          </p:nvPr>
        </p:nvSpPr>
        <p:spPr bwMode="auto">
          <a:xfrm>
            <a:off x="149225" y="7281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8" name="Text Box 9"/>
          <p:cNvSpPr txBox="1">
            <a:spLocks noChangeArrowheads="1"/>
          </p:cNvSpPr>
          <p:nvPr>
            <p:custDataLst>
              <p:tags r:id="rId5"/>
            </p:custDataLst>
          </p:nvPr>
        </p:nvSpPr>
        <p:spPr bwMode="auto">
          <a:xfrm>
            <a:off x="673100"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9" name="Text Box 10"/>
          <p:cNvSpPr txBox="1">
            <a:spLocks noChangeArrowheads="1"/>
          </p:cNvSpPr>
          <p:nvPr>
            <p:custDataLst>
              <p:tags r:id="rId6"/>
            </p:custDataLst>
          </p:nvPr>
        </p:nvSpPr>
        <p:spPr bwMode="auto">
          <a:xfrm>
            <a:off x="152400" y="104087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0" name="Text Box 11"/>
          <p:cNvSpPr txBox="1">
            <a:spLocks noChangeArrowheads="1"/>
          </p:cNvSpPr>
          <p:nvPr>
            <p:custDataLst>
              <p:tags r:id="rId7"/>
            </p:custDataLst>
          </p:nvPr>
        </p:nvSpPr>
        <p:spPr bwMode="auto">
          <a:xfrm>
            <a:off x="676275"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1" name="Text Box 12"/>
          <p:cNvSpPr txBox="1">
            <a:spLocks noChangeArrowheads="1"/>
          </p:cNvSpPr>
          <p:nvPr>
            <p:custDataLst>
              <p:tags r:id="rId8"/>
            </p:custDataLst>
          </p:nvPr>
        </p:nvSpPr>
        <p:spPr bwMode="auto">
          <a:xfrm>
            <a:off x="149225" y="136630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2" name="Text Box 13"/>
          <p:cNvSpPr txBox="1">
            <a:spLocks noChangeArrowheads="1"/>
          </p:cNvSpPr>
          <p:nvPr>
            <p:custDataLst>
              <p:tags r:id="rId9"/>
            </p:custDataLst>
          </p:nvPr>
        </p:nvSpPr>
        <p:spPr bwMode="auto">
          <a:xfrm>
            <a:off x="673100"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3" name="Text Box 14"/>
          <p:cNvSpPr txBox="1">
            <a:spLocks noChangeArrowheads="1"/>
          </p:cNvSpPr>
          <p:nvPr>
            <p:custDataLst>
              <p:tags r:id="rId10"/>
            </p:custDataLst>
          </p:nvPr>
        </p:nvSpPr>
        <p:spPr bwMode="auto">
          <a:xfrm>
            <a:off x="152400" y="167904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4" name="Text Box 15"/>
          <p:cNvSpPr txBox="1">
            <a:spLocks noChangeArrowheads="1"/>
          </p:cNvSpPr>
          <p:nvPr>
            <p:custDataLst>
              <p:tags r:id="rId11"/>
            </p:custDataLst>
          </p:nvPr>
        </p:nvSpPr>
        <p:spPr bwMode="auto">
          <a:xfrm>
            <a:off x="676275"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5" name="Text Box 16"/>
          <p:cNvSpPr txBox="1">
            <a:spLocks noChangeArrowheads="1"/>
          </p:cNvSpPr>
          <p:nvPr>
            <p:custDataLst>
              <p:tags r:id="rId12"/>
            </p:custDataLst>
          </p:nvPr>
        </p:nvSpPr>
        <p:spPr bwMode="auto">
          <a:xfrm>
            <a:off x="1371600" y="336020"/>
            <a:ext cx="1676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dirty="0" smtClean="0">
                <a:solidFill>
                  <a:srgbClr val="0E0CFB"/>
                </a:solidFill>
                <a:latin typeface="Courier New" pitchFamily="-106" charset="0"/>
              </a:rPr>
              <a:t>OR</a:t>
            </a:r>
            <a:r>
              <a:rPr lang="en-US" sz="2100" b="1" dirty="0" smtClean="0">
                <a:solidFill>
                  <a:srgbClr val="000000"/>
                </a:solidFill>
                <a:latin typeface="Courier New" pitchFamily="-106" charset="0"/>
              </a:rPr>
              <a:t>(</a:t>
            </a:r>
            <a:r>
              <a:rPr lang="en-US" sz="2100" b="1" dirty="0" err="1" smtClean="0">
                <a:solidFill>
                  <a:srgbClr val="000000"/>
                </a:solidFill>
                <a:latin typeface="Courier New" pitchFamily="-106" charset="0"/>
              </a:rPr>
              <a:t>x,y</a:t>
            </a:r>
            <a:r>
              <a:rPr lang="en-US" sz="2100" b="1" dirty="0">
                <a:solidFill>
                  <a:srgbClr val="000000"/>
                </a:solidFill>
                <a:latin typeface="Courier New" pitchFamily="-106" charset="0"/>
              </a:rPr>
              <a:t>)</a:t>
            </a:r>
          </a:p>
        </p:txBody>
      </p:sp>
      <p:sp>
        <p:nvSpPr>
          <p:cNvPr id="45076" name="Text Box 17"/>
          <p:cNvSpPr txBox="1">
            <a:spLocks noChangeArrowheads="1"/>
          </p:cNvSpPr>
          <p:nvPr>
            <p:custDataLst>
              <p:tags r:id="rId13"/>
            </p:custDataLst>
          </p:nvPr>
        </p:nvSpPr>
        <p:spPr bwMode="auto">
          <a:xfrm>
            <a:off x="1857375"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77" name="Text Box 18"/>
          <p:cNvSpPr txBox="1">
            <a:spLocks noChangeArrowheads="1"/>
          </p:cNvSpPr>
          <p:nvPr>
            <p:custDataLst>
              <p:tags r:id="rId14"/>
            </p:custDataLst>
          </p:nvPr>
        </p:nvSpPr>
        <p:spPr bwMode="auto">
          <a:xfrm>
            <a:off x="1860550"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8" name="Text Box 19"/>
          <p:cNvSpPr txBox="1">
            <a:spLocks noChangeArrowheads="1"/>
          </p:cNvSpPr>
          <p:nvPr>
            <p:custDataLst>
              <p:tags r:id="rId15"/>
            </p:custDataLst>
          </p:nvPr>
        </p:nvSpPr>
        <p:spPr bwMode="auto">
          <a:xfrm>
            <a:off x="1857375"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9" name="Text Box 20"/>
          <p:cNvSpPr txBox="1">
            <a:spLocks noChangeArrowheads="1"/>
          </p:cNvSpPr>
          <p:nvPr>
            <p:custDataLst>
              <p:tags r:id="rId16"/>
            </p:custDataLst>
          </p:nvPr>
        </p:nvSpPr>
        <p:spPr bwMode="auto">
          <a:xfrm>
            <a:off x="1860550"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000000"/>
                </a:solidFill>
                <a:latin typeface="Courier New" pitchFamily="-106" charset="0"/>
              </a:rPr>
              <a:t>1</a:t>
            </a:r>
          </a:p>
        </p:txBody>
      </p:sp>
      <p:sp>
        <p:nvSpPr>
          <p:cNvPr id="42008" name="Rectangle 21"/>
          <p:cNvSpPr>
            <a:spLocks noChangeArrowheads="1"/>
          </p:cNvSpPr>
          <p:nvPr>
            <p:custDataLst>
              <p:tags r:id="rId17"/>
            </p:custDataLst>
          </p:nvPr>
        </p:nvSpPr>
        <p:spPr bwMode="auto">
          <a:xfrm>
            <a:off x="400050" y="762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42010" name="Rectangle 23"/>
          <p:cNvSpPr>
            <a:spLocks noChangeArrowheads="1"/>
          </p:cNvSpPr>
          <p:nvPr>
            <p:custDataLst>
              <p:tags r:id="rId18"/>
            </p:custDataLst>
          </p:nvPr>
        </p:nvSpPr>
        <p:spPr bwMode="auto">
          <a:xfrm>
            <a:off x="1812925" y="762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45084" name="Text Box 6"/>
          <p:cNvSpPr txBox="1">
            <a:spLocks noChangeArrowheads="1"/>
          </p:cNvSpPr>
          <p:nvPr>
            <p:custDataLst>
              <p:tags r:id="rId19"/>
            </p:custDataLst>
          </p:nvPr>
        </p:nvSpPr>
        <p:spPr bwMode="auto">
          <a:xfrm>
            <a:off x="533400" y="3352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85" name="Text Box 7"/>
          <p:cNvSpPr txBox="1">
            <a:spLocks noChangeArrowheads="1"/>
          </p:cNvSpPr>
          <p:nvPr>
            <p:custDataLst>
              <p:tags r:id="rId20"/>
            </p:custDataLst>
          </p:nvPr>
        </p:nvSpPr>
        <p:spPr bwMode="auto">
          <a:xfrm>
            <a:off x="506413" y="474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86" name="Text Box 7"/>
          <p:cNvSpPr txBox="1">
            <a:spLocks noChangeArrowheads="1"/>
          </p:cNvSpPr>
          <p:nvPr>
            <p:custDataLst>
              <p:tags r:id="rId21"/>
            </p:custDataLst>
          </p:nvPr>
        </p:nvSpPr>
        <p:spPr bwMode="auto">
          <a:xfrm>
            <a:off x="7696200" y="4124325"/>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500" b="1" dirty="0">
                <a:solidFill>
                  <a:srgbClr val="000000"/>
                </a:solidFill>
                <a:latin typeface="Courier New" pitchFamily="-106" charset="0"/>
              </a:rPr>
              <a:t>x </a:t>
            </a:r>
            <a:r>
              <a:rPr lang="en-US" sz="1500" b="1" dirty="0" smtClean="0">
                <a:solidFill>
                  <a:srgbClr val="0E0CFB"/>
                </a:solidFill>
                <a:latin typeface="Courier New" pitchFamily="-106" charset="0"/>
              </a:rPr>
              <a:t>OR</a:t>
            </a:r>
            <a:r>
              <a:rPr lang="en-US" sz="1500" b="1" dirty="0" smtClean="0">
                <a:solidFill>
                  <a:srgbClr val="000000"/>
                </a:solidFill>
                <a:latin typeface="Courier New" pitchFamily="-106" charset="0"/>
              </a:rPr>
              <a:t> </a:t>
            </a:r>
            <a:r>
              <a:rPr lang="en-US" sz="1500" b="1" dirty="0">
                <a:solidFill>
                  <a:srgbClr val="000000"/>
                </a:solidFill>
                <a:latin typeface="Courier New" pitchFamily="-106" charset="0"/>
              </a:rPr>
              <a:t>y</a:t>
            </a:r>
          </a:p>
        </p:txBody>
      </p:sp>
    </p:spTree>
    <p:extLst>
      <p:ext uri="{BB962C8B-B14F-4D97-AF65-F5344CB8AC3E}">
        <p14:creationId xmlns:p14="http://schemas.microsoft.com/office/powerpoint/2010/main" val="4780212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783093" y="2149122"/>
            <a:ext cx="3427662" cy="324731"/>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3" name="Rounded Rectangle 32"/>
          <p:cNvSpPr/>
          <p:nvPr/>
        </p:nvSpPr>
        <p:spPr bwMode="auto">
          <a:xfrm>
            <a:off x="783093" y="2888545"/>
            <a:ext cx="3427662" cy="324731"/>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 name="Rounded Rectangle 33"/>
          <p:cNvSpPr/>
          <p:nvPr/>
        </p:nvSpPr>
        <p:spPr bwMode="auto">
          <a:xfrm>
            <a:off x="783093" y="3608212"/>
            <a:ext cx="3427662" cy="324731"/>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5" name="Rounded Rectangle 34"/>
          <p:cNvSpPr/>
          <p:nvPr/>
        </p:nvSpPr>
        <p:spPr bwMode="auto">
          <a:xfrm>
            <a:off x="783093" y="4378678"/>
            <a:ext cx="3427662" cy="324731"/>
          </a:xfrm>
          <a:prstGeom prst="roundRect">
            <a:avLst/>
          </a:prstGeom>
          <a:solidFill>
            <a:srgbClr val="F3E2F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6083" name="Text Box 6"/>
          <p:cNvSpPr txBox="1">
            <a:spLocks noChangeArrowheads="1"/>
          </p:cNvSpPr>
          <p:nvPr>
            <p:custDataLst>
              <p:tags r:id="rId1"/>
            </p:custDataLst>
          </p:nvPr>
        </p:nvSpPr>
        <p:spPr bwMode="auto">
          <a:xfrm>
            <a:off x="5173487" y="338619"/>
            <a:ext cx="35133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dirty="0">
                <a:latin typeface="Cambria" pitchFamily="18" charset="0"/>
              </a:rPr>
              <a:t>A </a:t>
            </a:r>
            <a:r>
              <a:rPr lang="en-US" b="1" i="1" dirty="0">
                <a:solidFill>
                  <a:srgbClr val="009900"/>
                </a:solidFill>
                <a:latin typeface="Cambria" pitchFamily="18" charset="0"/>
              </a:rPr>
              <a:t>full adder</a:t>
            </a:r>
            <a:r>
              <a:rPr lang="en-US" b="1" dirty="0">
                <a:solidFill>
                  <a:srgbClr val="009900"/>
                </a:solidFill>
                <a:latin typeface="Cambria" pitchFamily="18" charset="0"/>
              </a:rPr>
              <a:t> </a:t>
            </a:r>
            <a:r>
              <a:rPr lang="en-US" dirty="0">
                <a:latin typeface="Cambria" pitchFamily="18" charset="0"/>
              </a:rPr>
              <a:t>sums three input bits </a:t>
            </a:r>
            <a:r>
              <a:rPr lang="en-US" dirty="0" smtClean="0">
                <a:latin typeface="Cambria" pitchFamily="18" charset="0"/>
              </a:rPr>
              <a:t>to create </a:t>
            </a:r>
            <a:r>
              <a:rPr lang="en-US" i="1" dirty="0" smtClean="0">
                <a:latin typeface="Cambria" pitchFamily="18" charset="0"/>
              </a:rPr>
              <a:t>a</a:t>
            </a:r>
            <a:r>
              <a:rPr lang="en-US" b="1" i="1" dirty="0" smtClean="0">
                <a:latin typeface="Cambria" pitchFamily="18" charset="0"/>
              </a:rPr>
              <a:t>      </a:t>
            </a:r>
            <a:r>
              <a:rPr lang="en-US" i="1" dirty="0" smtClean="0">
                <a:latin typeface="Cambria" pitchFamily="18" charset="0"/>
              </a:rPr>
              <a:t>2-bit</a:t>
            </a:r>
            <a:r>
              <a:rPr lang="en-US" b="1" i="1" dirty="0" smtClean="0">
                <a:latin typeface="Cambria" pitchFamily="18" charset="0"/>
              </a:rPr>
              <a:t> binary </a:t>
            </a:r>
            <a:r>
              <a:rPr lang="en-US" i="1" dirty="0" smtClean="0">
                <a:latin typeface="Cambria" pitchFamily="18" charset="0"/>
              </a:rPr>
              <a:t>output</a:t>
            </a:r>
            <a:endParaRPr lang="en-US" sz="1800" dirty="0">
              <a:latin typeface="Cambria" pitchFamily="18" charset="0"/>
            </a:endParaRPr>
          </a:p>
        </p:txBody>
      </p:sp>
      <p:sp>
        <p:nvSpPr>
          <p:cNvPr id="46084" name="Rectangle 8"/>
          <p:cNvSpPr>
            <a:spLocks noChangeArrowheads="1"/>
          </p:cNvSpPr>
          <p:nvPr>
            <p:custDataLst>
              <p:tags r:id="rId2"/>
            </p:custDataLst>
          </p:nvPr>
        </p:nvSpPr>
        <p:spPr bwMode="auto">
          <a:xfrm>
            <a:off x="500062" y="5028846"/>
            <a:ext cx="16275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1800" b="1" dirty="0">
                <a:solidFill>
                  <a:srgbClr val="009900"/>
                </a:solidFill>
                <a:latin typeface="Calibri" pitchFamily="-106" charset="0"/>
              </a:rPr>
              <a:t>3 </a:t>
            </a:r>
            <a:r>
              <a:rPr lang="en-US" sz="1800" b="1" dirty="0" smtClean="0">
                <a:solidFill>
                  <a:srgbClr val="009900"/>
                </a:solidFill>
                <a:latin typeface="Calibri" pitchFamily="-106" charset="0"/>
              </a:rPr>
              <a:t>individual bits </a:t>
            </a:r>
            <a:r>
              <a:rPr lang="en-US" sz="1800" b="1" dirty="0">
                <a:solidFill>
                  <a:srgbClr val="009900"/>
                </a:solidFill>
                <a:latin typeface="Calibri" pitchFamily="-106" charset="0"/>
              </a:rPr>
              <a:t>of input</a:t>
            </a:r>
          </a:p>
        </p:txBody>
      </p:sp>
      <p:sp>
        <p:nvSpPr>
          <p:cNvPr id="46086" name="Rectangle 10"/>
          <p:cNvSpPr>
            <a:spLocks noChangeArrowheads="1"/>
          </p:cNvSpPr>
          <p:nvPr>
            <p:custDataLst>
              <p:tags r:id="rId3"/>
            </p:custDataLst>
          </p:nvPr>
        </p:nvSpPr>
        <p:spPr bwMode="auto">
          <a:xfrm>
            <a:off x="2757149" y="5028846"/>
            <a:ext cx="18259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1800" b="1" dirty="0">
                <a:solidFill>
                  <a:srgbClr val="009900"/>
                </a:solidFill>
                <a:latin typeface="Calibri" pitchFamily="-106" charset="0"/>
              </a:rPr>
              <a:t>2 bits of </a:t>
            </a:r>
            <a:r>
              <a:rPr lang="en-US" sz="1800" b="1" dirty="0" smtClean="0">
                <a:solidFill>
                  <a:srgbClr val="009900"/>
                </a:solidFill>
                <a:latin typeface="Calibri" pitchFamily="-106" charset="0"/>
              </a:rPr>
              <a:t>output: a binary #</a:t>
            </a:r>
            <a:endParaRPr lang="en-US" sz="1800" b="1" dirty="0">
              <a:solidFill>
                <a:srgbClr val="009900"/>
              </a:solidFill>
              <a:latin typeface="Calibri" pitchFamily="-106" charset="0"/>
            </a:endParaRPr>
          </a:p>
        </p:txBody>
      </p:sp>
      <p:sp>
        <p:nvSpPr>
          <p:cNvPr id="46088" name="Text Box 12"/>
          <p:cNvSpPr txBox="1">
            <a:spLocks noChangeArrowheads="1"/>
          </p:cNvSpPr>
          <p:nvPr>
            <p:custDataLst>
              <p:tags r:id="rId4"/>
            </p:custDataLst>
          </p:nvPr>
        </p:nvSpPr>
        <p:spPr bwMode="auto">
          <a:xfrm>
            <a:off x="2990681" y="1417637"/>
            <a:ext cx="1336675" cy="304800"/>
          </a:xfrm>
          <a:prstGeom prst="rect">
            <a:avLst/>
          </a:prstGeom>
          <a:solidFill>
            <a:srgbClr val="D8F0D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a:latin typeface="Courier New" pitchFamily="-106" charset="0"/>
              </a:rPr>
              <a:t>c</a:t>
            </a:r>
            <a:r>
              <a:rPr lang="en-US" sz="1400" b="1" baseline="-35000">
                <a:latin typeface="Courier New" pitchFamily="-106" charset="0"/>
              </a:rPr>
              <a:t>out</a:t>
            </a:r>
            <a:r>
              <a:rPr lang="en-US" sz="1400" b="1">
                <a:latin typeface="Courier New" pitchFamily="-106" charset="0"/>
              </a:rPr>
              <a:t>  sum</a:t>
            </a:r>
          </a:p>
        </p:txBody>
      </p:sp>
      <p:sp>
        <p:nvSpPr>
          <p:cNvPr id="46089" name="Text Box 13"/>
          <p:cNvSpPr txBox="1">
            <a:spLocks noChangeArrowheads="1"/>
          </p:cNvSpPr>
          <p:nvPr>
            <p:custDataLst>
              <p:tags r:id="rId5"/>
            </p:custDataLst>
          </p:nvPr>
        </p:nvSpPr>
        <p:spPr bwMode="auto">
          <a:xfrm>
            <a:off x="699485" y="17145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0 0 0</a:t>
            </a:r>
          </a:p>
        </p:txBody>
      </p:sp>
      <p:sp>
        <p:nvSpPr>
          <p:cNvPr id="46090" name="Text Box 14"/>
          <p:cNvSpPr txBox="1">
            <a:spLocks noChangeArrowheads="1"/>
          </p:cNvSpPr>
          <p:nvPr>
            <p:custDataLst>
              <p:tags r:id="rId6"/>
            </p:custDataLst>
          </p:nvPr>
        </p:nvSpPr>
        <p:spPr bwMode="auto">
          <a:xfrm>
            <a:off x="1440847" y="1371600"/>
            <a:ext cx="550863" cy="366712"/>
          </a:xfrm>
          <a:prstGeom prst="rect">
            <a:avLst/>
          </a:prstGeom>
          <a:solidFill>
            <a:srgbClr val="D8F0D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c</a:t>
            </a:r>
            <a:r>
              <a:rPr lang="en-US" sz="1800" b="1" baseline="-35000">
                <a:latin typeface="Courier New" pitchFamily="-106" charset="0"/>
              </a:rPr>
              <a:t>in</a:t>
            </a:r>
            <a:endParaRPr lang="en-US" sz="1800" b="1">
              <a:latin typeface="Courier New" pitchFamily="-106" charset="0"/>
            </a:endParaRPr>
          </a:p>
        </p:txBody>
      </p:sp>
      <p:sp>
        <p:nvSpPr>
          <p:cNvPr id="46091" name="Text Box 15"/>
          <p:cNvSpPr txBox="1">
            <a:spLocks noChangeArrowheads="1"/>
          </p:cNvSpPr>
          <p:nvPr>
            <p:custDataLst>
              <p:tags r:id="rId7"/>
            </p:custDataLst>
          </p:nvPr>
        </p:nvSpPr>
        <p:spPr bwMode="auto">
          <a:xfrm>
            <a:off x="699485" y="20955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0 0 1</a:t>
            </a:r>
          </a:p>
        </p:txBody>
      </p:sp>
      <p:sp>
        <p:nvSpPr>
          <p:cNvPr id="46092" name="Text Box 16"/>
          <p:cNvSpPr txBox="1">
            <a:spLocks noChangeArrowheads="1"/>
          </p:cNvSpPr>
          <p:nvPr>
            <p:custDataLst>
              <p:tags r:id="rId8"/>
            </p:custDataLst>
          </p:nvPr>
        </p:nvSpPr>
        <p:spPr bwMode="auto">
          <a:xfrm>
            <a:off x="699485" y="24765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0 1 0</a:t>
            </a:r>
          </a:p>
        </p:txBody>
      </p:sp>
      <p:sp>
        <p:nvSpPr>
          <p:cNvPr id="46093" name="Text Box 17"/>
          <p:cNvSpPr txBox="1">
            <a:spLocks noChangeArrowheads="1"/>
          </p:cNvSpPr>
          <p:nvPr>
            <p:custDataLst>
              <p:tags r:id="rId9"/>
            </p:custDataLst>
          </p:nvPr>
        </p:nvSpPr>
        <p:spPr bwMode="auto">
          <a:xfrm>
            <a:off x="699485" y="28194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0 1 1</a:t>
            </a:r>
          </a:p>
        </p:txBody>
      </p:sp>
      <p:sp>
        <p:nvSpPr>
          <p:cNvPr id="46094" name="Text Box 18"/>
          <p:cNvSpPr txBox="1">
            <a:spLocks noChangeArrowheads="1"/>
          </p:cNvSpPr>
          <p:nvPr>
            <p:custDataLst>
              <p:tags r:id="rId10"/>
            </p:custDataLst>
          </p:nvPr>
        </p:nvSpPr>
        <p:spPr bwMode="auto">
          <a:xfrm>
            <a:off x="699485" y="32004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1 0 0</a:t>
            </a:r>
          </a:p>
        </p:txBody>
      </p:sp>
      <p:sp>
        <p:nvSpPr>
          <p:cNvPr id="46095" name="Text Box 19"/>
          <p:cNvSpPr txBox="1">
            <a:spLocks noChangeArrowheads="1"/>
          </p:cNvSpPr>
          <p:nvPr>
            <p:custDataLst>
              <p:tags r:id="rId11"/>
            </p:custDataLst>
          </p:nvPr>
        </p:nvSpPr>
        <p:spPr bwMode="auto">
          <a:xfrm>
            <a:off x="699485" y="35433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1 0 1</a:t>
            </a:r>
          </a:p>
        </p:txBody>
      </p:sp>
      <p:sp>
        <p:nvSpPr>
          <p:cNvPr id="46096" name="Text Box 20"/>
          <p:cNvSpPr txBox="1">
            <a:spLocks noChangeArrowheads="1"/>
          </p:cNvSpPr>
          <p:nvPr>
            <p:custDataLst>
              <p:tags r:id="rId12"/>
            </p:custDataLst>
          </p:nvPr>
        </p:nvSpPr>
        <p:spPr bwMode="auto">
          <a:xfrm>
            <a:off x="699485" y="39243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1 1 0</a:t>
            </a:r>
          </a:p>
        </p:txBody>
      </p:sp>
      <p:sp>
        <p:nvSpPr>
          <p:cNvPr id="46097" name="Text Box 21"/>
          <p:cNvSpPr txBox="1">
            <a:spLocks noChangeArrowheads="1"/>
          </p:cNvSpPr>
          <p:nvPr>
            <p:custDataLst>
              <p:tags r:id="rId13"/>
            </p:custDataLst>
          </p:nvPr>
        </p:nvSpPr>
        <p:spPr bwMode="auto">
          <a:xfrm>
            <a:off x="699485" y="43053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1 1 1</a:t>
            </a:r>
          </a:p>
        </p:txBody>
      </p:sp>
      <p:sp>
        <p:nvSpPr>
          <p:cNvPr id="46098" name="Text Box 22"/>
          <p:cNvSpPr txBox="1">
            <a:spLocks noChangeArrowheads="1"/>
          </p:cNvSpPr>
          <p:nvPr>
            <p:custDataLst>
              <p:tags r:id="rId14"/>
            </p:custDataLst>
          </p:nvPr>
        </p:nvSpPr>
        <p:spPr bwMode="auto">
          <a:xfrm>
            <a:off x="3028781" y="17145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0  0</a:t>
            </a:r>
          </a:p>
        </p:txBody>
      </p:sp>
      <p:sp>
        <p:nvSpPr>
          <p:cNvPr id="46099" name="Text Box 23"/>
          <p:cNvSpPr txBox="1">
            <a:spLocks noChangeArrowheads="1"/>
          </p:cNvSpPr>
          <p:nvPr>
            <p:custDataLst>
              <p:tags r:id="rId15"/>
            </p:custDataLst>
          </p:nvPr>
        </p:nvSpPr>
        <p:spPr bwMode="auto">
          <a:xfrm>
            <a:off x="3028781" y="20955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0  1</a:t>
            </a:r>
          </a:p>
        </p:txBody>
      </p:sp>
      <p:sp>
        <p:nvSpPr>
          <p:cNvPr id="46100" name="Text Box 24"/>
          <p:cNvSpPr txBox="1">
            <a:spLocks noChangeArrowheads="1"/>
          </p:cNvSpPr>
          <p:nvPr>
            <p:custDataLst>
              <p:tags r:id="rId16"/>
            </p:custDataLst>
          </p:nvPr>
        </p:nvSpPr>
        <p:spPr bwMode="auto">
          <a:xfrm>
            <a:off x="3028781" y="24765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0  1</a:t>
            </a:r>
          </a:p>
        </p:txBody>
      </p:sp>
      <p:sp>
        <p:nvSpPr>
          <p:cNvPr id="46101" name="Text Box 25"/>
          <p:cNvSpPr txBox="1">
            <a:spLocks noChangeArrowheads="1"/>
          </p:cNvSpPr>
          <p:nvPr>
            <p:custDataLst>
              <p:tags r:id="rId17"/>
            </p:custDataLst>
          </p:nvPr>
        </p:nvSpPr>
        <p:spPr bwMode="auto">
          <a:xfrm>
            <a:off x="3028781" y="28194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1  0</a:t>
            </a:r>
          </a:p>
        </p:txBody>
      </p:sp>
      <p:sp>
        <p:nvSpPr>
          <p:cNvPr id="46102" name="Rectangle 30"/>
          <p:cNvSpPr>
            <a:spLocks noChangeArrowheads="1"/>
          </p:cNvSpPr>
          <p:nvPr>
            <p:custDataLst>
              <p:tags r:id="rId18"/>
            </p:custDataLst>
          </p:nvPr>
        </p:nvSpPr>
        <p:spPr bwMode="auto">
          <a:xfrm>
            <a:off x="816960" y="1373187"/>
            <a:ext cx="320675" cy="366713"/>
          </a:xfrm>
          <a:prstGeom prst="rect">
            <a:avLst/>
          </a:prstGeom>
          <a:solidFill>
            <a:srgbClr val="D8F0D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106" charset="0"/>
              </a:rPr>
              <a:t>x</a:t>
            </a:r>
          </a:p>
        </p:txBody>
      </p:sp>
      <p:sp>
        <p:nvSpPr>
          <p:cNvPr id="46103" name="Rectangle 31"/>
          <p:cNvSpPr>
            <a:spLocks noChangeArrowheads="1"/>
          </p:cNvSpPr>
          <p:nvPr>
            <p:custDataLst>
              <p:tags r:id="rId19"/>
            </p:custDataLst>
          </p:nvPr>
        </p:nvSpPr>
        <p:spPr bwMode="auto">
          <a:xfrm>
            <a:off x="1137635" y="1373187"/>
            <a:ext cx="352425" cy="366713"/>
          </a:xfrm>
          <a:prstGeom prst="rect">
            <a:avLst/>
          </a:prstGeom>
          <a:solidFill>
            <a:srgbClr val="D8F0D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800" b="1">
                <a:latin typeface="Courier New" pitchFamily="-106" charset="0"/>
              </a:rPr>
              <a:t>y</a:t>
            </a:r>
          </a:p>
        </p:txBody>
      </p:sp>
      <p:sp>
        <p:nvSpPr>
          <p:cNvPr id="46104" name="Text Box 41"/>
          <p:cNvSpPr txBox="1">
            <a:spLocks noChangeArrowheads="1"/>
          </p:cNvSpPr>
          <p:nvPr>
            <p:custDataLst>
              <p:tags r:id="rId20"/>
            </p:custDataLst>
          </p:nvPr>
        </p:nvSpPr>
        <p:spPr bwMode="auto">
          <a:xfrm>
            <a:off x="3022431" y="32004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0  1</a:t>
            </a:r>
          </a:p>
        </p:txBody>
      </p:sp>
      <p:sp>
        <p:nvSpPr>
          <p:cNvPr id="46105" name="Text Box 42"/>
          <p:cNvSpPr txBox="1">
            <a:spLocks noChangeArrowheads="1"/>
          </p:cNvSpPr>
          <p:nvPr>
            <p:custDataLst>
              <p:tags r:id="rId21"/>
            </p:custDataLst>
          </p:nvPr>
        </p:nvSpPr>
        <p:spPr bwMode="auto">
          <a:xfrm>
            <a:off x="3022431" y="3559175"/>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1  0</a:t>
            </a:r>
          </a:p>
        </p:txBody>
      </p:sp>
      <p:sp>
        <p:nvSpPr>
          <p:cNvPr id="46107" name="Text Box 41"/>
          <p:cNvSpPr txBox="1">
            <a:spLocks noChangeArrowheads="1"/>
          </p:cNvSpPr>
          <p:nvPr>
            <p:custDataLst>
              <p:tags r:id="rId22"/>
            </p:custDataLst>
          </p:nvPr>
        </p:nvSpPr>
        <p:spPr bwMode="auto">
          <a:xfrm>
            <a:off x="3012906" y="39243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1  0</a:t>
            </a:r>
          </a:p>
        </p:txBody>
      </p:sp>
      <p:sp>
        <p:nvSpPr>
          <p:cNvPr id="46108" name="Text Box 42"/>
          <p:cNvSpPr txBox="1">
            <a:spLocks noChangeArrowheads="1"/>
          </p:cNvSpPr>
          <p:nvPr>
            <p:custDataLst>
              <p:tags r:id="rId23"/>
            </p:custDataLst>
          </p:nvPr>
        </p:nvSpPr>
        <p:spPr bwMode="auto">
          <a:xfrm>
            <a:off x="3012906" y="43053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1  1</a:t>
            </a:r>
          </a:p>
        </p:txBody>
      </p:sp>
      <p:sp>
        <p:nvSpPr>
          <p:cNvPr id="36" name="Text Box 7"/>
          <p:cNvSpPr txBox="1">
            <a:spLocks noChangeArrowheads="1"/>
          </p:cNvSpPr>
          <p:nvPr>
            <p:custDataLst>
              <p:tags r:id="rId24"/>
            </p:custDataLst>
          </p:nvPr>
        </p:nvSpPr>
        <p:spPr bwMode="auto">
          <a:xfrm>
            <a:off x="152400" y="76200"/>
            <a:ext cx="4800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b="1" dirty="0" smtClean="0">
                <a:latin typeface="Cambria" pitchFamily="18" charset="0"/>
              </a:rPr>
              <a:t>Lab5</a:t>
            </a:r>
            <a:r>
              <a:rPr lang="en-US" sz="4200" dirty="0" smtClean="0">
                <a:latin typeface="Cambria" pitchFamily="18" charset="0"/>
              </a:rPr>
              <a:t>:  </a:t>
            </a:r>
            <a:r>
              <a:rPr lang="en-US" sz="4200" i="1" dirty="0" smtClean="0">
                <a:latin typeface="Cambria" pitchFamily="18" charset="0"/>
              </a:rPr>
              <a:t>adders!</a:t>
            </a:r>
            <a:endParaRPr lang="en-US" sz="4200" i="1" dirty="0">
              <a:latin typeface="Cambria" pitchFamily="18" charset="0"/>
            </a:endParaRPr>
          </a:p>
        </p:txBody>
      </p:sp>
      <p:grpSp>
        <p:nvGrpSpPr>
          <p:cNvPr id="38" name="Group 55"/>
          <p:cNvGrpSpPr>
            <a:grpSpLocks/>
          </p:cNvGrpSpPr>
          <p:nvPr>
            <p:custDataLst>
              <p:tags r:id="rId25"/>
            </p:custDataLst>
          </p:nvPr>
        </p:nvGrpSpPr>
        <p:grpSpPr bwMode="auto">
          <a:xfrm>
            <a:off x="4778375" y="5376328"/>
            <a:ext cx="349250" cy="411162"/>
            <a:chOff x="2928" y="1051"/>
            <a:chExt cx="840" cy="957"/>
          </a:xfrm>
        </p:grpSpPr>
        <p:sp>
          <p:nvSpPr>
            <p:cNvPr id="39" name="Freeform 56"/>
            <p:cNvSpPr>
              <a:spLocks/>
            </p:cNvSpPr>
            <p:nvPr>
              <p:custDataLst>
                <p:tags r:id="rId38"/>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0" name="Oval 57"/>
            <p:cNvSpPr>
              <a:spLocks noChangeArrowheads="1"/>
            </p:cNvSpPr>
            <p:nvPr>
              <p:custDataLst>
                <p:tags r:id="rId3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1" name="Oval 58"/>
            <p:cNvSpPr>
              <a:spLocks noChangeArrowheads="1"/>
            </p:cNvSpPr>
            <p:nvPr>
              <p:custDataLst>
                <p:tags r:id="rId4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59"/>
            <p:cNvSpPr>
              <a:spLocks noChangeArrowheads="1"/>
            </p:cNvSpPr>
            <p:nvPr>
              <p:custDataLst>
                <p:tags r:id="rId4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Oval 60"/>
            <p:cNvSpPr>
              <a:spLocks noChangeArrowheads="1"/>
            </p:cNvSpPr>
            <p:nvPr>
              <p:custDataLst>
                <p:tags r:id="rId4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Oval 61"/>
            <p:cNvSpPr>
              <a:spLocks noChangeArrowheads="1"/>
            </p:cNvSpPr>
            <p:nvPr>
              <p:custDataLst>
                <p:tags r:id="rId4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5" name="Oval 62"/>
            <p:cNvSpPr>
              <a:spLocks noChangeArrowheads="1"/>
            </p:cNvSpPr>
            <p:nvPr>
              <p:custDataLst>
                <p:tags r:id="rId4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6" name="Oval 63"/>
            <p:cNvSpPr>
              <a:spLocks noChangeArrowheads="1"/>
            </p:cNvSpPr>
            <p:nvPr>
              <p:custDataLst>
                <p:tags r:id="rId4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 name="AutoShape 64"/>
            <p:cNvSpPr>
              <a:spLocks noChangeArrowheads="1"/>
            </p:cNvSpPr>
            <p:nvPr>
              <p:custDataLst>
                <p:tags r:id="rId4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8" name="Freeform 65"/>
            <p:cNvSpPr>
              <a:spLocks/>
            </p:cNvSpPr>
            <p:nvPr>
              <p:custDataLst>
                <p:tags r:id="rId4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9" name="Freeform 66"/>
            <p:cNvSpPr>
              <a:spLocks/>
            </p:cNvSpPr>
            <p:nvPr>
              <p:custDataLst>
                <p:tags r:id="rId4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0" name="Freeform 67"/>
            <p:cNvSpPr>
              <a:spLocks/>
            </p:cNvSpPr>
            <p:nvPr>
              <p:custDataLst>
                <p:tags r:id="rId4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1" name="Freeform 68"/>
            <p:cNvSpPr>
              <a:spLocks/>
            </p:cNvSpPr>
            <p:nvPr>
              <p:custDataLst>
                <p:tags r:id="rId5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2" name="Text Box 69"/>
          <p:cNvSpPr txBox="1">
            <a:spLocks noChangeArrowheads="1"/>
          </p:cNvSpPr>
          <p:nvPr>
            <p:custDataLst>
              <p:tags r:id="rId26"/>
            </p:custDataLst>
          </p:nvPr>
        </p:nvSpPr>
        <p:spPr bwMode="auto">
          <a:xfrm>
            <a:off x="4953000" y="5151956"/>
            <a:ext cx="10256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000" dirty="0" smtClean="0">
                <a:solidFill>
                  <a:srgbClr val="067B0E"/>
                </a:solidFill>
                <a:latin typeface="Cambria" pitchFamily="18" charset="0"/>
              </a:rPr>
              <a:t>these columns look familiar!</a:t>
            </a:r>
            <a:endParaRPr lang="en-US" sz="1000" dirty="0">
              <a:solidFill>
                <a:srgbClr val="067B0E"/>
              </a:solidFill>
              <a:latin typeface="Cambria" pitchFamily="18" charset="0"/>
            </a:endParaRPr>
          </a:p>
        </p:txBody>
      </p:sp>
      <p:sp>
        <p:nvSpPr>
          <p:cNvPr id="53" name="Rounded Rectangle 52"/>
          <p:cNvSpPr/>
          <p:nvPr/>
        </p:nvSpPr>
        <p:spPr bwMode="auto">
          <a:xfrm>
            <a:off x="5525985" y="2095500"/>
            <a:ext cx="2931933" cy="2374381"/>
          </a:xfrm>
          <a:prstGeom prst="roundRect">
            <a:avLst/>
          </a:prstGeom>
          <a:solidFill>
            <a:srgbClr val="D8F0DE"/>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4" name="Text Box 12"/>
          <p:cNvSpPr txBox="1">
            <a:spLocks noChangeArrowheads="1"/>
          </p:cNvSpPr>
          <p:nvPr/>
        </p:nvSpPr>
        <p:spPr bwMode="auto">
          <a:xfrm>
            <a:off x="5551743" y="2134137"/>
            <a:ext cx="2819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i="1" dirty="0" smtClean="0">
                <a:solidFill>
                  <a:srgbClr val="009900"/>
                </a:solidFill>
                <a:latin typeface="Calibri" pitchFamily="-106" charset="0"/>
              </a:rPr>
              <a:t>the full adder</a:t>
            </a:r>
            <a:endParaRPr lang="en-US" sz="1800" b="1" dirty="0">
              <a:solidFill>
                <a:srgbClr val="009900"/>
              </a:solidFill>
              <a:latin typeface="Calibri" pitchFamily="-106" charset="0"/>
            </a:endParaRPr>
          </a:p>
        </p:txBody>
      </p:sp>
      <p:sp>
        <p:nvSpPr>
          <p:cNvPr id="55" name="Rectangle 59"/>
          <p:cNvSpPr>
            <a:spLocks noChangeArrowheads="1"/>
          </p:cNvSpPr>
          <p:nvPr>
            <p:custDataLst>
              <p:tags r:id="rId27"/>
            </p:custDataLst>
          </p:nvPr>
        </p:nvSpPr>
        <p:spPr bwMode="auto">
          <a:xfrm>
            <a:off x="6022873" y="3214970"/>
            <a:ext cx="1169987" cy="1056482"/>
          </a:xfrm>
          <a:prstGeom prst="rect">
            <a:avLst/>
          </a:prstGeom>
          <a:solidFill>
            <a:srgbClr val="CCFFCC"/>
          </a:solidFill>
          <a:ln w="28575">
            <a:solidFill>
              <a:srgbClr val="009900"/>
            </a:solidFill>
            <a:miter lim="800000"/>
            <a:headEnd/>
            <a:tailEnd/>
          </a:ln>
        </p:spPr>
        <p:txBody>
          <a:bodyPr wrap="none" anchor="ctr"/>
          <a:lstStyle/>
          <a:p>
            <a:r>
              <a:rPr lang="en-US" sz="3200" dirty="0">
                <a:latin typeface="Arial" charset="0"/>
              </a:rPr>
              <a:t>FA</a:t>
            </a:r>
          </a:p>
        </p:txBody>
      </p:sp>
      <p:sp>
        <p:nvSpPr>
          <p:cNvPr id="56" name="Line 60"/>
          <p:cNvSpPr>
            <a:spLocks noChangeShapeType="1"/>
          </p:cNvSpPr>
          <p:nvPr>
            <p:custDataLst>
              <p:tags r:id="rId28"/>
            </p:custDataLst>
          </p:nvPr>
        </p:nvSpPr>
        <p:spPr bwMode="auto">
          <a:xfrm>
            <a:off x="6226073" y="2976052"/>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7" name="Line 61"/>
          <p:cNvSpPr>
            <a:spLocks noChangeShapeType="1"/>
          </p:cNvSpPr>
          <p:nvPr>
            <p:custDataLst>
              <p:tags r:id="rId29"/>
            </p:custDataLst>
          </p:nvPr>
        </p:nvSpPr>
        <p:spPr bwMode="auto">
          <a:xfrm>
            <a:off x="6576910" y="2976052"/>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 name="Line 62"/>
          <p:cNvSpPr>
            <a:spLocks noChangeShapeType="1"/>
          </p:cNvSpPr>
          <p:nvPr>
            <p:custDataLst>
              <p:tags r:id="rId30"/>
            </p:custDataLst>
          </p:nvPr>
        </p:nvSpPr>
        <p:spPr bwMode="auto">
          <a:xfrm>
            <a:off x="6935685" y="2976052"/>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 name="Line 63"/>
          <p:cNvSpPr>
            <a:spLocks noChangeShapeType="1"/>
          </p:cNvSpPr>
          <p:nvPr>
            <p:custDataLst>
              <p:tags r:id="rId31"/>
            </p:custDataLst>
          </p:nvPr>
        </p:nvSpPr>
        <p:spPr bwMode="auto">
          <a:xfrm rot="16200000" flipH="1">
            <a:off x="7328412" y="3882079"/>
            <a:ext cx="20638" cy="241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0" name="Text Box 65"/>
          <p:cNvSpPr txBox="1">
            <a:spLocks noChangeArrowheads="1"/>
          </p:cNvSpPr>
          <p:nvPr>
            <p:custDataLst>
              <p:tags r:id="rId32"/>
            </p:custDataLst>
          </p:nvPr>
        </p:nvSpPr>
        <p:spPr bwMode="auto">
          <a:xfrm>
            <a:off x="6041923" y="252731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b="1" i="1">
                <a:latin typeface="Arial" charset="0"/>
              </a:rPr>
              <a:t>x</a:t>
            </a:r>
          </a:p>
        </p:txBody>
      </p:sp>
      <p:sp>
        <p:nvSpPr>
          <p:cNvPr id="61" name="Text Box 66"/>
          <p:cNvSpPr txBox="1">
            <a:spLocks noChangeArrowheads="1"/>
          </p:cNvSpPr>
          <p:nvPr>
            <p:custDataLst>
              <p:tags r:id="rId33"/>
            </p:custDataLst>
          </p:nvPr>
        </p:nvSpPr>
        <p:spPr bwMode="auto">
          <a:xfrm>
            <a:off x="6424510" y="2527318"/>
            <a:ext cx="35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b="1" i="1">
                <a:latin typeface="Arial" charset="0"/>
              </a:rPr>
              <a:t>y</a:t>
            </a:r>
          </a:p>
        </p:txBody>
      </p:sp>
      <p:sp>
        <p:nvSpPr>
          <p:cNvPr id="62" name="Text Box 67"/>
          <p:cNvSpPr txBox="1">
            <a:spLocks noChangeArrowheads="1"/>
          </p:cNvSpPr>
          <p:nvPr>
            <p:custDataLst>
              <p:tags r:id="rId34"/>
            </p:custDataLst>
          </p:nvPr>
        </p:nvSpPr>
        <p:spPr bwMode="auto">
          <a:xfrm>
            <a:off x="6729310" y="2527318"/>
            <a:ext cx="1111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i="1">
                <a:latin typeface="Arial" charset="0"/>
              </a:rPr>
              <a:t>c</a:t>
            </a:r>
            <a:r>
              <a:rPr lang="en-US" b="1" i="1" baseline="-25000">
                <a:latin typeface="Arial" charset="0"/>
              </a:rPr>
              <a:t>in</a:t>
            </a:r>
            <a:endParaRPr lang="en-US" b="1" i="1">
              <a:latin typeface="Arial" charset="0"/>
            </a:endParaRPr>
          </a:p>
        </p:txBody>
      </p:sp>
      <p:sp>
        <p:nvSpPr>
          <p:cNvPr id="63" name="Text Box 68"/>
          <p:cNvSpPr txBox="1">
            <a:spLocks noChangeArrowheads="1"/>
          </p:cNvSpPr>
          <p:nvPr>
            <p:custDataLst>
              <p:tags r:id="rId35"/>
            </p:custDataLst>
          </p:nvPr>
        </p:nvSpPr>
        <p:spPr bwMode="auto">
          <a:xfrm>
            <a:off x="7403818" y="3332010"/>
            <a:ext cx="825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i="1">
                <a:latin typeface="Arial" charset="0"/>
              </a:rPr>
              <a:t>sum</a:t>
            </a:r>
          </a:p>
        </p:txBody>
      </p:sp>
      <p:sp>
        <p:nvSpPr>
          <p:cNvPr id="64" name="Text Box 69"/>
          <p:cNvSpPr txBox="1">
            <a:spLocks noChangeArrowheads="1"/>
          </p:cNvSpPr>
          <p:nvPr>
            <p:custDataLst>
              <p:tags r:id="rId36"/>
            </p:custDataLst>
          </p:nvPr>
        </p:nvSpPr>
        <p:spPr bwMode="auto">
          <a:xfrm>
            <a:off x="7465731" y="3763810"/>
            <a:ext cx="698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i="1" dirty="0" err="1">
                <a:latin typeface="Arial" charset="0"/>
              </a:rPr>
              <a:t>c</a:t>
            </a:r>
            <a:r>
              <a:rPr lang="en-US" b="1" i="1" baseline="-25000" dirty="0" err="1">
                <a:latin typeface="Arial" charset="0"/>
              </a:rPr>
              <a:t>out</a:t>
            </a:r>
            <a:endParaRPr lang="en-US" b="1" i="1" dirty="0">
              <a:latin typeface="Arial" charset="0"/>
            </a:endParaRPr>
          </a:p>
        </p:txBody>
      </p:sp>
      <p:sp>
        <p:nvSpPr>
          <p:cNvPr id="65" name="Line 63"/>
          <p:cNvSpPr>
            <a:spLocks noChangeShapeType="1"/>
          </p:cNvSpPr>
          <p:nvPr>
            <p:custDataLst>
              <p:tags r:id="rId37"/>
            </p:custDataLst>
          </p:nvPr>
        </p:nvSpPr>
        <p:spPr bwMode="auto">
          <a:xfrm rot="16200000" flipH="1">
            <a:off x="7328412" y="3424879"/>
            <a:ext cx="20638" cy="241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32900730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6"/>
          <p:cNvSpPr txBox="1">
            <a:spLocks noChangeArrowheads="1"/>
          </p:cNvSpPr>
          <p:nvPr>
            <p:custDataLst>
              <p:tags r:id="rId1"/>
            </p:custDataLst>
          </p:nvPr>
        </p:nvSpPr>
        <p:spPr bwMode="auto">
          <a:xfrm>
            <a:off x="5173487" y="338619"/>
            <a:ext cx="35133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dirty="0">
                <a:latin typeface="Cambria" pitchFamily="18" charset="0"/>
              </a:rPr>
              <a:t>A </a:t>
            </a:r>
            <a:r>
              <a:rPr lang="en-US" b="1" i="1" dirty="0">
                <a:solidFill>
                  <a:srgbClr val="009900"/>
                </a:solidFill>
                <a:latin typeface="Cambria" pitchFamily="18" charset="0"/>
              </a:rPr>
              <a:t>full adder</a:t>
            </a:r>
            <a:r>
              <a:rPr lang="en-US" b="1" dirty="0">
                <a:solidFill>
                  <a:srgbClr val="009900"/>
                </a:solidFill>
                <a:latin typeface="Cambria" pitchFamily="18" charset="0"/>
              </a:rPr>
              <a:t> </a:t>
            </a:r>
            <a:r>
              <a:rPr lang="en-US" dirty="0">
                <a:latin typeface="Cambria" pitchFamily="18" charset="0"/>
              </a:rPr>
              <a:t>sums three input bits </a:t>
            </a:r>
            <a:r>
              <a:rPr lang="en-US" dirty="0" smtClean="0">
                <a:latin typeface="Cambria" pitchFamily="18" charset="0"/>
              </a:rPr>
              <a:t>to create </a:t>
            </a:r>
            <a:r>
              <a:rPr lang="en-US" i="1" dirty="0" smtClean="0">
                <a:latin typeface="Cambria" pitchFamily="18" charset="0"/>
              </a:rPr>
              <a:t>a</a:t>
            </a:r>
            <a:r>
              <a:rPr lang="en-US" b="1" i="1" dirty="0" smtClean="0">
                <a:latin typeface="Cambria" pitchFamily="18" charset="0"/>
              </a:rPr>
              <a:t>      </a:t>
            </a:r>
            <a:r>
              <a:rPr lang="en-US" i="1" dirty="0" smtClean="0">
                <a:latin typeface="Cambria" pitchFamily="18" charset="0"/>
              </a:rPr>
              <a:t>2-bit</a:t>
            </a:r>
            <a:r>
              <a:rPr lang="en-US" b="1" i="1" dirty="0" smtClean="0">
                <a:latin typeface="Cambria" pitchFamily="18" charset="0"/>
              </a:rPr>
              <a:t> binary </a:t>
            </a:r>
            <a:r>
              <a:rPr lang="en-US" i="1" dirty="0" smtClean="0">
                <a:latin typeface="Cambria" pitchFamily="18" charset="0"/>
              </a:rPr>
              <a:t>output</a:t>
            </a:r>
            <a:endParaRPr lang="en-US" sz="1800" dirty="0">
              <a:latin typeface="Cambria" pitchFamily="18" charset="0"/>
            </a:endParaRPr>
          </a:p>
        </p:txBody>
      </p:sp>
      <p:sp>
        <p:nvSpPr>
          <p:cNvPr id="46084" name="Rectangle 8"/>
          <p:cNvSpPr>
            <a:spLocks noChangeArrowheads="1"/>
          </p:cNvSpPr>
          <p:nvPr>
            <p:custDataLst>
              <p:tags r:id="rId2"/>
            </p:custDataLst>
          </p:nvPr>
        </p:nvSpPr>
        <p:spPr bwMode="auto">
          <a:xfrm>
            <a:off x="500062" y="5983069"/>
            <a:ext cx="16275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1800" b="1" dirty="0">
                <a:solidFill>
                  <a:srgbClr val="0E0CFB"/>
                </a:solidFill>
                <a:latin typeface="Calibri" pitchFamily="-106" charset="0"/>
              </a:rPr>
              <a:t>3 </a:t>
            </a:r>
            <a:r>
              <a:rPr lang="en-US" sz="1800" b="1" dirty="0" smtClean="0">
                <a:solidFill>
                  <a:srgbClr val="0E0CFB"/>
                </a:solidFill>
                <a:latin typeface="Calibri" pitchFamily="-106" charset="0"/>
              </a:rPr>
              <a:t>individual bits </a:t>
            </a:r>
            <a:r>
              <a:rPr lang="en-US" sz="1800" b="1" dirty="0">
                <a:solidFill>
                  <a:srgbClr val="0E0CFB"/>
                </a:solidFill>
                <a:latin typeface="Calibri" pitchFamily="-106" charset="0"/>
              </a:rPr>
              <a:t>of input</a:t>
            </a:r>
          </a:p>
        </p:txBody>
      </p:sp>
      <p:sp>
        <p:nvSpPr>
          <p:cNvPr id="36" name="Text Box 7"/>
          <p:cNvSpPr txBox="1">
            <a:spLocks noChangeArrowheads="1"/>
          </p:cNvSpPr>
          <p:nvPr>
            <p:custDataLst>
              <p:tags r:id="rId3"/>
            </p:custDataLst>
          </p:nvPr>
        </p:nvSpPr>
        <p:spPr bwMode="auto">
          <a:xfrm>
            <a:off x="152400" y="76200"/>
            <a:ext cx="4800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b="1" dirty="0" smtClean="0">
                <a:latin typeface="Cambria" pitchFamily="18" charset="0"/>
              </a:rPr>
              <a:t>Lab5</a:t>
            </a:r>
            <a:r>
              <a:rPr lang="en-US" sz="4200" dirty="0" smtClean="0">
                <a:latin typeface="Cambria" pitchFamily="18" charset="0"/>
              </a:rPr>
              <a:t>:  </a:t>
            </a:r>
            <a:r>
              <a:rPr lang="en-US" sz="4200" i="1" dirty="0" smtClean="0">
                <a:latin typeface="Cambria" pitchFamily="18" charset="0"/>
              </a:rPr>
              <a:t>adders!</a:t>
            </a:r>
            <a:endParaRPr lang="en-US" sz="4200" i="1" dirty="0">
              <a:latin typeface="Cambria" pitchFamily="18" charset="0"/>
            </a:endParaRPr>
          </a:p>
        </p:txBody>
      </p:sp>
      <p:sp>
        <p:nvSpPr>
          <p:cNvPr id="53" name="Rounded Rectangle 52"/>
          <p:cNvSpPr/>
          <p:nvPr/>
        </p:nvSpPr>
        <p:spPr bwMode="auto">
          <a:xfrm>
            <a:off x="5525985" y="2095500"/>
            <a:ext cx="2931933" cy="2374381"/>
          </a:xfrm>
          <a:prstGeom prst="roundRect">
            <a:avLst/>
          </a:prstGeom>
          <a:solidFill>
            <a:srgbClr val="D8F0DE"/>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4" name="Text Box 12"/>
          <p:cNvSpPr txBox="1">
            <a:spLocks noChangeArrowheads="1"/>
          </p:cNvSpPr>
          <p:nvPr/>
        </p:nvSpPr>
        <p:spPr bwMode="auto">
          <a:xfrm>
            <a:off x="5551743" y="2134137"/>
            <a:ext cx="2819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i="1" dirty="0" smtClean="0">
                <a:solidFill>
                  <a:srgbClr val="009900"/>
                </a:solidFill>
                <a:latin typeface="Calibri" pitchFamily="-106" charset="0"/>
              </a:rPr>
              <a:t>the full adder</a:t>
            </a:r>
            <a:endParaRPr lang="en-US" sz="1800" b="1" dirty="0">
              <a:solidFill>
                <a:srgbClr val="009900"/>
              </a:solidFill>
              <a:latin typeface="Calibri" pitchFamily="-106" charset="0"/>
            </a:endParaRPr>
          </a:p>
        </p:txBody>
      </p:sp>
      <p:sp>
        <p:nvSpPr>
          <p:cNvPr id="55" name="Rectangle 59"/>
          <p:cNvSpPr>
            <a:spLocks noChangeArrowheads="1"/>
          </p:cNvSpPr>
          <p:nvPr>
            <p:custDataLst>
              <p:tags r:id="rId4"/>
            </p:custDataLst>
          </p:nvPr>
        </p:nvSpPr>
        <p:spPr bwMode="auto">
          <a:xfrm>
            <a:off x="6022873" y="3214970"/>
            <a:ext cx="1169987" cy="1056482"/>
          </a:xfrm>
          <a:prstGeom prst="rect">
            <a:avLst/>
          </a:prstGeom>
          <a:solidFill>
            <a:srgbClr val="CCFFCC"/>
          </a:solidFill>
          <a:ln w="28575">
            <a:solidFill>
              <a:srgbClr val="009900"/>
            </a:solidFill>
            <a:miter lim="800000"/>
            <a:headEnd/>
            <a:tailEnd/>
          </a:ln>
        </p:spPr>
        <p:txBody>
          <a:bodyPr wrap="none" anchor="ctr"/>
          <a:lstStyle/>
          <a:p>
            <a:r>
              <a:rPr lang="en-US" sz="3200" dirty="0">
                <a:latin typeface="Arial" charset="0"/>
              </a:rPr>
              <a:t>FA</a:t>
            </a:r>
          </a:p>
        </p:txBody>
      </p:sp>
      <p:sp>
        <p:nvSpPr>
          <p:cNvPr id="56" name="Line 60"/>
          <p:cNvSpPr>
            <a:spLocks noChangeShapeType="1"/>
          </p:cNvSpPr>
          <p:nvPr>
            <p:custDataLst>
              <p:tags r:id="rId5"/>
            </p:custDataLst>
          </p:nvPr>
        </p:nvSpPr>
        <p:spPr bwMode="auto">
          <a:xfrm>
            <a:off x="6226073" y="2976052"/>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7" name="Line 61"/>
          <p:cNvSpPr>
            <a:spLocks noChangeShapeType="1"/>
          </p:cNvSpPr>
          <p:nvPr>
            <p:custDataLst>
              <p:tags r:id="rId6"/>
            </p:custDataLst>
          </p:nvPr>
        </p:nvSpPr>
        <p:spPr bwMode="auto">
          <a:xfrm>
            <a:off x="6576910" y="2976052"/>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 name="Line 62"/>
          <p:cNvSpPr>
            <a:spLocks noChangeShapeType="1"/>
          </p:cNvSpPr>
          <p:nvPr>
            <p:custDataLst>
              <p:tags r:id="rId7"/>
            </p:custDataLst>
          </p:nvPr>
        </p:nvSpPr>
        <p:spPr bwMode="auto">
          <a:xfrm>
            <a:off x="6935685" y="2976052"/>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 name="Line 63"/>
          <p:cNvSpPr>
            <a:spLocks noChangeShapeType="1"/>
          </p:cNvSpPr>
          <p:nvPr>
            <p:custDataLst>
              <p:tags r:id="rId8"/>
            </p:custDataLst>
          </p:nvPr>
        </p:nvSpPr>
        <p:spPr bwMode="auto">
          <a:xfrm rot="16200000" flipH="1">
            <a:off x="7328412" y="3882079"/>
            <a:ext cx="20638" cy="241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0" name="Text Box 65"/>
          <p:cNvSpPr txBox="1">
            <a:spLocks noChangeArrowheads="1"/>
          </p:cNvSpPr>
          <p:nvPr>
            <p:custDataLst>
              <p:tags r:id="rId9"/>
            </p:custDataLst>
          </p:nvPr>
        </p:nvSpPr>
        <p:spPr bwMode="auto">
          <a:xfrm>
            <a:off x="6041923" y="252731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b="1" i="1">
                <a:latin typeface="Arial" charset="0"/>
              </a:rPr>
              <a:t>x</a:t>
            </a:r>
          </a:p>
        </p:txBody>
      </p:sp>
      <p:sp>
        <p:nvSpPr>
          <p:cNvPr id="61" name="Text Box 66"/>
          <p:cNvSpPr txBox="1">
            <a:spLocks noChangeArrowheads="1"/>
          </p:cNvSpPr>
          <p:nvPr>
            <p:custDataLst>
              <p:tags r:id="rId10"/>
            </p:custDataLst>
          </p:nvPr>
        </p:nvSpPr>
        <p:spPr bwMode="auto">
          <a:xfrm>
            <a:off x="6424510" y="2527318"/>
            <a:ext cx="35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b="1" i="1">
                <a:latin typeface="Arial" charset="0"/>
              </a:rPr>
              <a:t>y</a:t>
            </a:r>
          </a:p>
        </p:txBody>
      </p:sp>
      <p:sp>
        <p:nvSpPr>
          <p:cNvPr id="62" name="Text Box 67"/>
          <p:cNvSpPr txBox="1">
            <a:spLocks noChangeArrowheads="1"/>
          </p:cNvSpPr>
          <p:nvPr>
            <p:custDataLst>
              <p:tags r:id="rId11"/>
            </p:custDataLst>
          </p:nvPr>
        </p:nvSpPr>
        <p:spPr bwMode="auto">
          <a:xfrm>
            <a:off x="6729310" y="2527318"/>
            <a:ext cx="1111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i="1">
                <a:latin typeface="Arial" charset="0"/>
              </a:rPr>
              <a:t>c</a:t>
            </a:r>
            <a:r>
              <a:rPr lang="en-US" b="1" i="1" baseline="-25000">
                <a:latin typeface="Arial" charset="0"/>
              </a:rPr>
              <a:t>in</a:t>
            </a:r>
            <a:endParaRPr lang="en-US" b="1" i="1">
              <a:latin typeface="Arial" charset="0"/>
            </a:endParaRPr>
          </a:p>
        </p:txBody>
      </p:sp>
      <p:sp>
        <p:nvSpPr>
          <p:cNvPr id="63" name="Text Box 68"/>
          <p:cNvSpPr txBox="1">
            <a:spLocks noChangeArrowheads="1"/>
          </p:cNvSpPr>
          <p:nvPr>
            <p:custDataLst>
              <p:tags r:id="rId12"/>
            </p:custDataLst>
          </p:nvPr>
        </p:nvSpPr>
        <p:spPr bwMode="auto">
          <a:xfrm>
            <a:off x="7403818" y="3332010"/>
            <a:ext cx="825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i="1">
                <a:latin typeface="Arial" charset="0"/>
              </a:rPr>
              <a:t>sum</a:t>
            </a:r>
          </a:p>
        </p:txBody>
      </p:sp>
      <p:sp>
        <p:nvSpPr>
          <p:cNvPr id="64" name="Text Box 69"/>
          <p:cNvSpPr txBox="1">
            <a:spLocks noChangeArrowheads="1"/>
          </p:cNvSpPr>
          <p:nvPr>
            <p:custDataLst>
              <p:tags r:id="rId13"/>
            </p:custDataLst>
          </p:nvPr>
        </p:nvSpPr>
        <p:spPr bwMode="auto">
          <a:xfrm>
            <a:off x="7465731" y="3763810"/>
            <a:ext cx="698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i="1" dirty="0" err="1">
                <a:latin typeface="Arial" charset="0"/>
              </a:rPr>
              <a:t>c</a:t>
            </a:r>
            <a:r>
              <a:rPr lang="en-US" b="1" i="1" baseline="-25000" dirty="0" err="1">
                <a:latin typeface="Arial" charset="0"/>
              </a:rPr>
              <a:t>out</a:t>
            </a:r>
            <a:endParaRPr lang="en-US" b="1" i="1" dirty="0">
              <a:latin typeface="Arial" charset="0"/>
            </a:endParaRPr>
          </a:p>
        </p:txBody>
      </p:sp>
      <p:sp>
        <p:nvSpPr>
          <p:cNvPr id="65" name="Line 63"/>
          <p:cNvSpPr>
            <a:spLocks noChangeShapeType="1"/>
          </p:cNvSpPr>
          <p:nvPr>
            <p:custDataLst>
              <p:tags r:id="rId14"/>
            </p:custDataLst>
          </p:nvPr>
        </p:nvSpPr>
        <p:spPr bwMode="auto">
          <a:xfrm rot="16200000" flipH="1">
            <a:off x="7328412" y="3424879"/>
            <a:ext cx="20638" cy="241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 name="Rectangle 3"/>
          <p:cNvSpPr>
            <a:spLocks noChangeArrowheads="1"/>
          </p:cNvSpPr>
          <p:nvPr/>
        </p:nvSpPr>
        <p:spPr bwMode="auto">
          <a:xfrm>
            <a:off x="548640" y="3862542"/>
            <a:ext cx="1723100"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80000"/>
              </a:lnSpc>
              <a:spcBef>
                <a:spcPct val="50000"/>
              </a:spcBef>
            </a:pPr>
            <a:r>
              <a:rPr lang="en-US" sz="1200" dirty="0" smtClean="0">
                <a:solidFill>
                  <a:srgbClr val="0E0CFB"/>
                </a:solidFill>
                <a:latin typeface="Cambria" pitchFamily="18" charset="0"/>
              </a:rPr>
              <a:t>connect these directly…</a:t>
            </a:r>
            <a:endParaRPr lang="en-US" sz="1200" dirty="0">
              <a:solidFill>
                <a:srgbClr val="0E0CFB"/>
              </a:solidFill>
              <a:latin typeface="Cambria" pitchFamily="18" charset="0"/>
            </a:endParaRPr>
          </a:p>
        </p:txBody>
      </p:sp>
      <p:pic>
        <p:nvPicPr>
          <p:cNvPr id="2" name="Picture 1"/>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85800" y="4083648"/>
            <a:ext cx="2915751" cy="1923960"/>
          </a:xfrm>
          <a:prstGeom prst="rect">
            <a:avLst/>
          </a:prstGeom>
        </p:spPr>
      </p:pic>
      <p:pic>
        <p:nvPicPr>
          <p:cNvPr id="4" name="Picture 3"/>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505968" y="908973"/>
            <a:ext cx="3986820" cy="2927989"/>
          </a:xfrm>
          <a:prstGeom prst="rect">
            <a:avLst/>
          </a:prstGeom>
        </p:spPr>
      </p:pic>
      <p:sp>
        <p:nvSpPr>
          <p:cNvPr id="5" name="Down Arrow 4"/>
          <p:cNvSpPr/>
          <p:nvPr/>
        </p:nvSpPr>
        <p:spPr bwMode="auto">
          <a:xfrm>
            <a:off x="152400" y="3555848"/>
            <a:ext cx="292832" cy="730358"/>
          </a:xfrm>
          <a:prstGeom prst="downArrow">
            <a:avLst>
              <a:gd name="adj1" fmla="val 50000"/>
              <a:gd name="adj2" fmla="val 84349"/>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6086" name="Rectangle 10"/>
          <p:cNvSpPr>
            <a:spLocks noChangeArrowheads="1"/>
          </p:cNvSpPr>
          <p:nvPr>
            <p:custDataLst>
              <p:tags r:id="rId15"/>
            </p:custDataLst>
          </p:nvPr>
        </p:nvSpPr>
        <p:spPr bwMode="auto">
          <a:xfrm>
            <a:off x="5769651" y="5186103"/>
            <a:ext cx="20709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1800" b="1" dirty="0">
                <a:solidFill>
                  <a:srgbClr val="0E0CFB"/>
                </a:solidFill>
                <a:latin typeface="Calibri" pitchFamily="-106" charset="0"/>
              </a:rPr>
              <a:t>2 bits of </a:t>
            </a:r>
            <a:r>
              <a:rPr lang="en-US" sz="1800" b="1" dirty="0" smtClean="0">
                <a:solidFill>
                  <a:srgbClr val="0E0CFB"/>
                </a:solidFill>
                <a:latin typeface="Calibri" pitchFamily="-106" charset="0"/>
              </a:rPr>
              <a:t>output:     a two-bit binary #</a:t>
            </a:r>
            <a:endParaRPr lang="en-US" sz="1800" b="1" dirty="0">
              <a:solidFill>
                <a:srgbClr val="0E0CFB"/>
              </a:solidFill>
              <a:latin typeface="Calibri" pitchFamily="-106" charset="0"/>
            </a:endParaRPr>
          </a:p>
        </p:txBody>
      </p:sp>
      <p:sp>
        <p:nvSpPr>
          <p:cNvPr id="70" name="Rectangle 3"/>
          <p:cNvSpPr>
            <a:spLocks noChangeArrowheads="1"/>
          </p:cNvSpPr>
          <p:nvPr/>
        </p:nvSpPr>
        <p:spPr bwMode="auto">
          <a:xfrm rot="20997049">
            <a:off x="2423418" y="5839808"/>
            <a:ext cx="2505750" cy="498598"/>
          </a:xfrm>
          <a:prstGeom prst="rect">
            <a:avLst/>
          </a:prstGeom>
          <a:solidFill>
            <a:srgbClr val="CCECFF"/>
          </a:solidFill>
          <a:ln>
            <a:noFill/>
          </a:ln>
          <a:extLst/>
        </p:spPr>
        <p:txBody>
          <a:bodyPr wrap="square">
            <a:spAutoFit/>
          </a:bodyPr>
          <a:lstStyle/>
          <a:p>
            <a:pPr>
              <a:lnSpc>
                <a:spcPct val="80000"/>
              </a:lnSpc>
              <a:spcBef>
                <a:spcPct val="50000"/>
              </a:spcBef>
            </a:pPr>
            <a:r>
              <a:rPr lang="en-US" sz="1100" dirty="0" smtClean="0">
                <a:latin typeface="Calibri" panose="020F0502020204030204" pitchFamily="34" charset="0"/>
              </a:rPr>
              <a:t>for this bottom-half circuit, you'll add the wires you designed a couple of minutes - and a couple of slides - ago…</a:t>
            </a:r>
            <a:endParaRPr lang="en-US" sz="1100" dirty="0">
              <a:latin typeface="Calibri" panose="020F0502020204030204" pitchFamily="34" charset="0"/>
            </a:endParaRPr>
          </a:p>
        </p:txBody>
      </p:sp>
      <p:grpSp>
        <p:nvGrpSpPr>
          <p:cNvPr id="38" name="Group 55"/>
          <p:cNvGrpSpPr>
            <a:grpSpLocks/>
          </p:cNvGrpSpPr>
          <p:nvPr>
            <p:custDataLst>
              <p:tags r:id="rId16"/>
            </p:custDataLst>
          </p:nvPr>
        </p:nvGrpSpPr>
        <p:grpSpPr bwMode="auto">
          <a:xfrm>
            <a:off x="3621084" y="1180543"/>
            <a:ext cx="349250" cy="411162"/>
            <a:chOff x="2928" y="1051"/>
            <a:chExt cx="840" cy="957"/>
          </a:xfrm>
        </p:grpSpPr>
        <p:sp>
          <p:nvSpPr>
            <p:cNvPr id="39" name="Freeform 56"/>
            <p:cNvSpPr>
              <a:spLocks/>
            </p:cNvSpPr>
            <p:nvPr>
              <p:custDataLst>
                <p:tags r:id="rId18"/>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0" name="Oval 57"/>
            <p:cNvSpPr>
              <a:spLocks noChangeArrowheads="1"/>
            </p:cNvSpPr>
            <p:nvPr>
              <p:custDataLst>
                <p:tags r:id="rId1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1" name="Oval 58"/>
            <p:cNvSpPr>
              <a:spLocks noChangeArrowheads="1"/>
            </p:cNvSpPr>
            <p:nvPr>
              <p:custDataLst>
                <p:tags r:id="rId2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59"/>
            <p:cNvSpPr>
              <a:spLocks noChangeArrowheads="1"/>
            </p:cNvSpPr>
            <p:nvPr>
              <p:custDataLst>
                <p:tags r:id="rId2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Oval 60"/>
            <p:cNvSpPr>
              <a:spLocks noChangeArrowheads="1"/>
            </p:cNvSpPr>
            <p:nvPr>
              <p:custDataLst>
                <p:tags r:id="rId2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Oval 61"/>
            <p:cNvSpPr>
              <a:spLocks noChangeArrowheads="1"/>
            </p:cNvSpPr>
            <p:nvPr>
              <p:custDataLst>
                <p:tags r:id="rId2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5" name="Oval 62"/>
            <p:cNvSpPr>
              <a:spLocks noChangeArrowheads="1"/>
            </p:cNvSpPr>
            <p:nvPr>
              <p:custDataLst>
                <p:tags r:id="rId2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6" name="Oval 63"/>
            <p:cNvSpPr>
              <a:spLocks noChangeArrowheads="1"/>
            </p:cNvSpPr>
            <p:nvPr>
              <p:custDataLst>
                <p:tags r:id="rId2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 name="AutoShape 64"/>
            <p:cNvSpPr>
              <a:spLocks noChangeArrowheads="1"/>
            </p:cNvSpPr>
            <p:nvPr>
              <p:custDataLst>
                <p:tags r:id="rId2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8" name="Freeform 65"/>
            <p:cNvSpPr>
              <a:spLocks/>
            </p:cNvSpPr>
            <p:nvPr>
              <p:custDataLst>
                <p:tags r:id="rId2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9" name="Freeform 66"/>
            <p:cNvSpPr>
              <a:spLocks/>
            </p:cNvSpPr>
            <p:nvPr>
              <p:custDataLst>
                <p:tags r:id="rId2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0" name="Freeform 67"/>
            <p:cNvSpPr>
              <a:spLocks/>
            </p:cNvSpPr>
            <p:nvPr>
              <p:custDataLst>
                <p:tags r:id="rId2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1" name="Freeform 68"/>
            <p:cNvSpPr>
              <a:spLocks/>
            </p:cNvSpPr>
            <p:nvPr>
              <p:custDataLst>
                <p:tags r:id="rId3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2" name="Text Box 69"/>
          <p:cNvSpPr txBox="1">
            <a:spLocks noChangeArrowheads="1"/>
          </p:cNvSpPr>
          <p:nvPr>
            <p:custDataLst>
              <p:tags r:id="rId17"/>
            </p:custDataLst>
          </p:nvPr>
        </p:nvSpPr>
        <p:spPr bwMode="auto">
          <a:xfrm>
            <a:off x="3795709" y="956171"/>
            <a:ext cx="10256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000" dirty="0" smtClean="0">
                <a:solidFill>
                  <a:srgbClr val="067B0E"/>
                </a:solidFill>
                <a:latin typeface="Cambria" pitchFamily="18" charset="0"/>
              </a:rPr>
              <a:t>Use this in lab this week!</a:t>
            </a:r>
            <a:endParaRPr lang="en-US" sz="1000" dirty="0">
              <a:solidFill>
                <a:srgbClr val="067B0E"/>
              </a:solidFill>
              <a:latin typeface="Cambria" pitchFamily="18" charset="0"/>
            </a:endParaRPr>
          </a:p>
        </p:txBody>
      </p:sp>
      <p:sp>
        <p:nvSpPr>
          <p:cNvPr id="6" name="TextBox 5"/>
          <p:cNvSpPr txBox="1"/>
          <p:nvPr/>
        </p:nvSpPr>
        <p:spPr>
          <a:xfrm>
            <a:off x="3963175" y="2287662"/>
            <a:ext cx="812024" cy="461665"/>
          </a:xfrm>
          <a:prstGeom prst="rect">
            <a:avLst/>
          </a:prstGeom>
          <a:solidFill>
            <a:schemeClr val="bg1"/>
          </a:solidFill>
        </p:spPr>
        <p:txBody>
          <a:bodyPr wrap="square" rtlCol="0">
            <a:spAutoFit/>
          </a:bodyPr>
          <a:lstStyle/>
          <a:p>
            <a:pPr algn="l"/>
            <a:r>
              <a:rPr lang="en-US" b="1" dirty="0" smtClean="0">
                <a:latin typeface="Calibri" panose="020F0502020204030204" pitchFamily="34" charset="0"/>
              </a:rPr>
              <a:t>sum</a:t>
            </a:r>
            <a:endParaRPr lang="en-US" b="1" dirty="0">
              <a:latin typeface="Calibri" panose="020F0502020204030204" pitchFamily="34" charset="0"/>
            </a:endParaRPr>
          </a:p>
        </p:txBody>
      </p:sp>
      <p:sp>
        <p:nvSpPr>
          <p:cNvPr id="71" name="TextBox 70"/>
          <p:cNvSpPr txBox="1"/>
          <p:nvPr/>
        </p:nvSpPr>
        <p:spPr>
          <a:xfrm>
            <a:off x="3541776" y="4634997"/>
            <a:ext cx="1110276" cy="461665"/>
          </a:xfrm>
          <a:prstGeom prst="rect">
            <a:avLst/>
          </a:prstGeom>
          <a:noFill/>
        </p:spPr>
        <p:txBody>
          <a:bodyPr wrap="square" rtlCol="0">
            <a:spAutoFit/>
          </a:bodyPr>
          <a:lstStyle/>
          <a:p>
            <a:r>
              <a:rPr lang="en-US" b="1" dirty="0" smtClean="0">
                <a:latin typeface="Calibri" panose="020F0502020204030204" pitchFamily="34" charset="0"/>
              </a:rPr>
              <a:t>carry</a:t>
            </a:r>
            <a:r>
              <a:rPr lang="en-US" b="1" baseline="-32000" dirty="0" smtClean="0">
                <a:latin typeface="Calibri" panose="020F0502020204030204" pitchFamily="34" charset="0"/>
              </a:rPr>
              <a:t>out</a:t>
            </a:r>
            <a:endParaRPr lang="en-US" b="1" baseline="-32000" dirty="0">
              <a:latin typeface="Calibri" panose="020F0502020204030204" pitchFamily="34" charset="0"/>
            </a:endParaRPr>
          </a:p>
        </p:txBody>
      </p:sp>
      <p:cxnSp>
        <p:nvCxnSpPr>
          <p:cNvPr id="8" name="Straight Arrow Connector 7"/>
          <p:cNvCxnSpPr/>
          <p:nvPr/>
        </p:nvCxnSpPr>
        <p:spPr bwMode="auto">
          <a:xfrm flipH="1" flipV="1">
            <a:off x="3970334" y="2726749"/>
            <a:ext cx="1897066" cy="2531051"/>
          </a:xfrm>
          <a:prstGeom prst="straightConnector1">
            <a:avLst/>
          </a:prstGeom>
          <a:noFill/>
          <a:ln w="3175" cap="flat" cmpd="sng" algn="ctr">
            <a:solidFill>
              <a:srgbClr val="0E0CFB"/>
            </a:solidFill>
            <a:prstDash val="solid"/>
            <a:round/>
            <a:headEnd type="none" w="med" len="med"/>
            <a:tailEnd type="arrow"/>
          </a:ln>
          <a:effectLst/>
        </p:spPr>
      </p:cxnSp>
      <p:cxnSp>
        <p:nvCxnSpPr>
          <p:cNvPr id="73" name="Straight Arrow Connector 72"/>
          <p:cNvCxnSpPr/>
          <p:nvPr/>
        </p:nvCxnSpPr>
        <p:spPr bwMode="auto">
          <a:xfrm flipH="1" flipV="1">
            <a:off x="4821408" y="4865829"/>
            <a:ext cx="1045992" cy="391971"/>
          </a:xfrm>
          <a:prstGeom prst="straightConnector1">
            <a:avLst/>
          </a:prstGeom>
          <a:noFill/>
          <a:ln w="3175" cap="flat" cmpd="sng" algn="ctr">
            <a:solidFill>
              <a:srgbClr val="0E0CFB"/>
            </a:solidFill>
            <a:prstDash val="solid"/>
            <a:round/>
            <a:headEnd type="none" w="med" len="med"/>
            <a:tailEnd type="arrow"/>
          </a:ln>
          <a:effectLst/>
        </p:spPr>
      </p:cxnSp>
    </p:spTree>
    <p:extLst>
      <p:ext uri="{BB962C8B-B14F-4D97-AF65-F5344CB8AC3E}">
        <p14:creationId xmlns:p14="http://schemas.microsoft.com/office/powerpoint/2010/main" val="9763975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ext Box 5"/>
          <p:cNvSpPr txBox="1">
            <a:spLocks noChangeArrowheads="1"/>
          </p:cNvSpPr>
          <p:nvPr>
            <p:custDataLst>
              <p:tags r:id="rId1"/>
            </p:custDataLst>
          </p:nvPr>
        </p:nvSpPr>
        <p:spPr bwMode="auto">
          <a:xfrm>
            <a:off x="1552221" y="1981200"/>
            <a:ext cx="33575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buFont typeface="Arial" charset="0"/>
              <a:buNone/>
            </a:pPr>
            <a:r>
              <a:rPr lang="en-US" sz="2800" b="1" dirty="0">
                <a:latin typeface="Courier New" pitchFamily="-106" charset="0"/>
                <a:cs typeface="Courier New" pitchFamily="-106" charset="0"/>
              </a:rPr>
              <a:t> 0   1   1   1</a:t>
            </a:r>
          </a:p>
          <a:p>
            <a:pPr algn="l">
              <a:buFont typeface="Arial" charset="0"/>
              <a:buNone/>
            </a:pPr>
            <a:r>
              <a:rPr lang="en-US" sz="2800" b="1" dirty="0">
                <a:latin typeface="Courier New" pitchFamily="-106" charset="0"/>
                <a:cs typeface="Courier New" pitchFamily="-106" charset="0"/>
              </a:rPr>
              <a:t> 1   1   0   1</a:t>
            </a:r>
          </a:p>
        </p:txBody>
      </p:sp>
      <p:sp>
        <p:nvSpPr>
          <p:cNvPr id="58372" name="Text Box 6"/>
          <p:cNvSpPr txBox="1">
            <a:spLocks noChangeArrowheads="1"/>
          </p:cNvSpPr>
          <p:nvPr>
            <p:custDataLst>
              <p:tags r:id="rId2"/>
            </p:custDataLst>
          </p:nvPr>
        </p:nvSpPr>
        <p:spPr bwMode="auto">
          <a:xfrm>
            <a:off x="152400" y="1524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smtClean="0">
                <a:latin typeface="Cambria" pitchFamily="18" charset="0"/>
              </a:rPr>
              <a:t>Compose!</a:t>
            </a:r>
            <a:endParaRPr lang="en-US" sz="4200" dirty="0">
              <a:latin typeface="Cambria" pitchFamily="18" charset="0"/>
            </a:endParaRPr>
          </a:p>
        </p:txBody>
      </p:sp>
      <p:sp>
        <p:nvSpPr>
          <p:cNvPr id="58373" name="Text Box 8"/>
          <p:cNvSpPr txBox="1">
            <a:spLocks noChangeArrowheads="1"/>
          </p:cNvSpPr>
          <p:nvPr>
            <p:custDataLst>
              <p:tags r:id="rId3"/>
            </p:custDataLst>
          </p:nvPr>
        </p:nvSpPr>
        <p:spPr bwMode="auto">
          <a:xfrm>
            <a:off x="714021" y="2552524"/>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a:t>+</a:t>
            </a:r>
          </a:p>
        </p:txBody>
      </p:sp>
      <p:sp>
        <p:nvSpPr>
          <p:cNvPr id="58374" name="Line 9"/>
          <p:cNvSpPr>
            <a:spLocks noChangeShapeType="1"/>
          </p:cNvSpPr>
          <p:nvPr/>
        </p:nvSpPr>
        <p:spPr bwMode="auto">
          <a:xfrm>
            <a:off x="825146" y="2981149"/>
            <a:ext cx="42322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89" name="Text Box 11"/>
          <p:cNvSpPr txBox="1">
            <a:spLocks noChangeArrowheads="1"/>
          </p:cNvSpPr>
          <p:nvPr/>
        </p:nvSpPr>
        <p:spPr bwMode="auto">
          <a:xfrm>
            <a:off x="3866444" y="226219"/>
            <a:ext cx="4972756" cy="584775"/>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i="1" dirty="0" smtClean="0">
                <a:latin typeface="Calibri" pitchFamily="-106" charset="0"/>
              </a:rPr>
              <a:t>Any binary addition at all?</a:t>
            </a:r>
            <a:endParaRPr lang="en-US" sz="3200" i="1" dirty="0">
              <a:latin typeface="Calibri" pitchFamily="-106" charset="0"/>
            </a:endParaRPr>
          </a:p>
        </p:txBody>
      </p:sp>
      <p:sp>
        <p:nvSpPr>
          <p:cNvPr id="37" name="Text Box 10"/>
          <p:cNvSpPr txBox="1">
            <a:spLocks noChangeArrowheads="1"/>
          </p:cNvSpPr>
          <p:nvPr/>
        </p:nvSpPr>
        <p:spPr bwMode="auto">
          <a:xfrm>
            <a:off x="6172200" y="2160411"/>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smtClean="0">
                <a:solidFill>
                  <a:srgbClr val="000000"/>
                </a:solidFill>
                <a:latin typeface="Cambria" pitchFamily="18" charset="0"/>
              </a:rPr>
              <a:t>8 bits in</a:t>
            </a:r>
            <a:endParaRPr lang="en-US" sz="2800" dirty="0">
              <a:solidFill>
                <a:srgbClr val="000000"/>
              </a:solidFill>
              <a:latin typeface="Cambria" pitchFamily="18" charset="0"/>
            </a:endParaRPr>
          </a:p>
        </p:txBody>
      </p:sp>
      <p:sp>
        <p:nvSpPr>
          <p:cNvPr id="38" name="Text Box 10"/>
          <p:cNvSpPr txBox="1">
            <a:spLocks noChangeArrowheads="1"/>
          </p:cNvSpPr>
          <p:nvPr/>
        </p:nvSpPr>
        <p:spPr bwMode="auto">
          <a:xfrm>
            <a:off x="6172200" y="3286780"/>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a:solidFill>
                  <a:srgbClr val="000000"/>
                </a:solidFill>
                <a:latin typeface="Cambria" pitchFamily="18" charset="0"/>
              </a:rPr>
              <a:t>5</a:t>
            </a:r>
            <a:r>
              <a:rPr lang="en-US" sz="2800" dirty="0" smtClean="0">
                <a:solidFill>
                  <a:srgbClr val="000000"/>
                </a:solidFill>
                <a:latin typeface="Cambria" pitchFamily="18" charset="0"/>
              </a:rPr>
              <a:t> bits out</a:t>
            </a:r>
            <a:endParaRPr lang="en-US" sz="2800" dirty="0">
              <a:solidFill>
                <a:srgbClr val="000000"/>
              </a:solidFill>
              <a:latin typeface="Cambria" pitchFamily="18" charset="0"/>
            </a:endParaRPr>
          </a:p>
        </p:txBody>
      </p:sp>
      <p:sp>
        <p:nvSpPr>
          <p:cNvPr id="39" name="Right Arrow 38"/>
          <p:cNvSpPr/>
          <p:nvPr/>
        </p:nvSpPr>
        <p:spPr bwMode="auto">
          <a:xfrm rot="10800000">
            <a:off x="5692421" y="2305844"/>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0" name="Right Arrow 39"/>
          <p:cNvSpPr/>
          <p:nvPr/>
        </p:nvSpPr>
        <p:spPr bwMode="auto">
          <a:xfrm>
            <a:off x="5692421" y="3395990"/>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 name="Line 9"/>
          <p:cNvSpPr>
            <a:spLocks noChangeShapeType="1"/>
          </p:cNvSpPr>
          <p:nvPr/>
        </p:nvSpPr>
        <p:spPr bwMode="auto">
          <a:xfrm>
            <a:off x="5418049" y="2981149"/>
            <a:ext cx="3116351" cy="0"/>
          </a:xfrm>
          <a:prstGeom prst="line">
            <a:avLst/>
          </a:prstGeom>
          <a:noFill/>
          <a:ln w="3175">
            <a:solidFill>
              <a:srgbClr val="0E0CFB"/>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pic>
        <p:nvPicPr>
          <p:cNvPr id="1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616" t="67309" r="8957"/>
          <a:stretch/>
        </p:blipFill>
        <p:spPr bwMode="auto">
          <a:xfrm>
            <a:off x="6687350" y="4343400"/>
            <a:ext cx="1542250" cy="119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 Box 12"/>
          <p:cNvSpPr txBox="1">
            <a:spLocks noChangeArrowheads="1"/>
          </p:cNvSpPr>
          <p:nvPr/>
        </p:nvSpPr>
        <p:spPr bwMode="auto">
          <a:xfrm>
            <a:off x="6477000" y="5465802"/>
            <a:ext cx="2133600" cy="553998"/>
          </a:xfrm>
          <a:prstGeom prst="rect">
            <a:avLst/>
          </a:prstGeom>
          <a:solidFill>
            <a:schemeClr val="bg1"/>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i="1" dirty="0" smtClean="0">
                <a:latin typeface="Calibri" pitchFamily="-106" charset="0"/>
              </a:rPr>
              <a:t>Do you see how to use our Full Adders here?</a:t>
            </a:r>
            <a:endParaRPr lang="en-US" sz="1500" dirty="0">
              <a:latin typeface="Calibri" pitchFamily="-106" charset="0"/>
            </a:endParaRPr>
          </a:p>
        </p:txBody>
      </p:sp>
    </p:spTree>
    <p:extLst>
      <p:ext uri="{BB962C8B-B14F-4D97-AF65-F5344CB8AC3E}">
        <p14:creationId xmlns:p14="http://schemas.microsoft.com/office/powerpoint/2010/main" val="22597236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1"/>
          <p:cNvSpPr/>
          <p:nvPr/>
        </p:nvSpPr>
        <p:spPr bwMode="auto">
          <a:xfrm>
            <a:off x="7513320" y="6115100"/>
            <a:ext cx="445911" cy="683145"/>
          </a:xfrm>
          <a:prstGeom prst="downArrow">
            <a:avLst/>
          </a:prstGeom>
          <a:solidFill>
            <a:srgbClr val="FFCC99"/>
          </a:solidFill>
          <a:ln w="19050" cap="flat" cmpd="sng" algn="ctr">
            <a:solidFill>
              <a:srgbClr val="FFCC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8371" name="Text Box 5"/>
          <p:cNvSpPr txBox="1">
            <a:spLocks noChangeArrowheads="1"/>
          </p:cNvSpPr>
          <p:nvPr>
            <p:custDataLst>
              <p:tags r:id="rId1"/>
            </p:custDataLst>
          </p:nvPr>
        </p:nvSpPr>
        <p:spPr bwMode="auto">
          <a:xfrm>
            <a:off x="1371600" y="2362200"/>
            <a:ext cx="33575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buFont typeface="Arial" charset="0"/>
              <a:buNone/>
            </a:pPr>
            <a:r>
              <a:rPr lang="en-US" sz="2800" b="1" dirty="0">
                <a:latin typeface="Courier New" pitchFamily="-106" charset="0"/>
                <a:cs typeface="Courier New" pitchFamily="-106" charset="0"/>
              </a:rPr>
              <a:t> 0   1   1   1</a:t>
            </a:r>
          </a:p>
          <a:p>
            <a:pPr algn="l">
              <a:buFont typeface="Arial" charset="0"/>
              <a:buNone/>
            </a:pPr>
            <a:r>
              <a:rPr lang="en-US" sz="2800" b="1" dirty="0">
                <a:latin typeface="Courier New" pitchFamily="-106" charset="0"/>
                <a:cs typeface="Courier New" pitchFamily="-106" charset="0"/>
              </a:rPr>
              <a:t> 1   1   0   1</a:t>
            </a:r>
          </a:p>
        </p:txBody>
      </p:sp>
      <p:sp>
        <p:nvSpPr>
          <p:cNvPr id="58372" name="Text Box 6"/>
          <p:cNvSpPr txBox="1">
            <a:spLocks noChangeArrowheads="1"/>
          </p:cNvSpPr>
          <p:nvPr>
            <p:custDataLst>
              <p:tags r:id="rId2"/>
            </p:custDataLst>
          </p:nvPr>
        </p:nvSpPr>
        <p:spPr bwMode="auto">
          <a:xfrm>
            <a:off x="152400" y="1524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smtClean="0">
                <a:latin typeface="Cambria" pitchFamily="18" charset="0"/>
              </a:rPr>
              <a:t>Compose!</a:t>
            </a:r>
            <a:endParaRPr lang="en-US" sz="4200" dirty="0">
              <a:latin typeface="Cambria" pitchFamily="18" charset="0"/>
            </a:endParaRPr>
          </a:p>
        </p:txBody>
      </p:sp>
      <p:sp>
        <p:nvSpPr>
          <p:cNvPr id="58373" name="Text Box 8"/>
          <p:cNvSpPr txBox="1">
            <a:spLocks noChangeArrowheads="1"/>
          </p:cNvSpPr>
          <p:nvPr>
            <p:custDataLst>
              <p:tags r:id="rId3"/>
            </p:custDataLst>
          </p:nvPr>
        </p:nvSpPr>
        <p:spPr bwMode="auto">
          <a:xfrm>
            <a:off x="533400" y="2933524"/>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a:t>+</a:t>
            </a:r>
          </a:p>
        </p:txBody>
      </p:sp>
      <p:sp>
        <p:nvSpPr>
          <p:cNvPr id="58374" name="Line 9"/>
          <p:cNvSpPr>
            <a:spLocks noChangeShapeType="1"/>
          </p:cNvSpPr>
          <p:nvPr/>
        </p:nvSpPr>
        <p:spPr bwMode="auto">
          <a:xfrm>
            <a:off x="644525" y="3362149"/>
            <a:ext cx="42322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89" name="Text Box 11"/>
          <p:cNvSpPr txBox="1">
            <a:spLocks noChangeArrowheads="1"/>
          </p:cNvSpPr>
          <p:nvPr/>
        </p:nvSpPr>
        <p:spPr bwMode="auto">
          <a:xfrm>
            <a:off x="4233333" y="226219"/>
            <a:ext cx="4724400" cy="58420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a:latin typeface="Calibri" pitchFamily="-106" charset="0"/>
              </a:rPr>
              <a:t>4-bit </a:t>
            </a:r>
            <a:r>
              <a:rPr lang="en-US" sz="3200" i="1" dirty="0" smtClean="0">
                <a:latin typeface="Calibri" pitchFamily="-106" charset="0"/>
              </a:rPr>
              <a:t>Ripple-Carry </a:t>
            </a:r>
            <a:r>
              <a:rPr lang="en-US" sz="3200" i="1" dirty="0">
                <a:latin typeface="Calibri" pitchFamily="-106" charset="0"/>
              </a:rPr>
              <a:t>Adder</a:t>
            </a:r>
          </a:p>
        </p:txBody>
      </p:sp>
      <p:sp>
        <p:nvSpPr>
          <p:cNvPr id="37" name="Text Box 10"/>
          <p:cNvSpPr txBox="1">
            <a:spLocks noChangeArrowheads="1"/>
          </p:cNvSpPr>
          <p:nvPr/>
        </p:nvSpPr>
        <p:spPr bwMode="auto">
          <a:xfrm>
            <a:off x="5991579" y="2541411"/>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smtClean="0">
                <a:solidFill>
                  <a:srgbClr val="000000"/>
                </a:solidFill>
                <a:latin typeface="Cambria" pitchFamily="18" charset="0"/>
              </a:rPr>
              <a:t>8 bits in</a:t>
            </a:r>
            <a:endParaRPr lang="en-US" sz="2800" dirty="0">
              <a:solidFill>
                <a:srgbClr val="000000"/>
              </a:solidFill>
              <a:latin typeface="Cambria" pitchFamily="18" charset="0"/>
            </a:endParaRPr>
          </a:p>
        </p:txBody>
      </p:sp>
      <p:sp>
        <p:nvSpPr>
          <p:cNvPr id="38" name="Text Box 10"/>
          <p:cNvSpPr txBox="1">
            <a:spLocks noChangeArrowheads="1"/>
          </p:cNvSpPr>
          <p:nvPr/>
        </p:nvSpPr>
        <p:spPr bwMode="auto">
          <a:xfrm>
            <a:off x="5991579" y="3462955"/>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a:solidFill>
                  <a:srgbClr val="000000"/>
                </a:solidFill>
                <a:latin typeface="Cambria" pitchFamily="18" charset="0"/>
              </a:rPr>
              <a:t>5</a:t>
            </a:r>
            <a:r>
              <a:rPr lang="en-US" sz="2800" dirty="0" smtClean="0">
                <a:solidFill>
                  <a:srgbClr val="000000"/>
                </a:solidFill>
                <a:latin typeface="Cambria" pitchFamily="18" charset="0"/>
              </a:rPr>
              <a:t> bits out</a:t>
            </a:r>
            <a:endParaRPr lang="en-US" sz="2800" dirty="0">
              <a:solidFill>
                <a:srgbClr val="000000"/>
              </a:solidFill>
              <a:latin typeface="Cambria" pitchFamily="18" charset="0"/>
            </a:endParaRPr>
          </a:p>
        </p:txBody>
      </p:sp>
      <p:sp>
        <p:nvSpPr>
          <p:cNvPr id="39" name="Right Arrow 38"/>
          <p:cNvSpPr/>
          <p:nvPr/>
        </p:nvSpPr>
        <p:spPr bwMode="auto">
          <a:xfrm rot="10800000">
            <a:off x="5511800" y="2686844"/>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0" name="Right Arrow 39"/>
          <p:cNvSpPr/>
          <p:nvPr/>
        </p:nvSpPr>
        <p:spPr bwMode="auto">
          <a:xfrm>
            <a:off x="5511800" y="3572165"/>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438120" y="1943280"/>
              <a:ext cx="5201280" cy="4457880"/>
            </p14:xfrm>
          </p:contentPart>
        </mc:Choice>
        <mc:Fallback xmlns="">
          <p:pic>
            <p:nvPicPr>
              <p:cNvPr id="4" name="Ink 3"/>
              <p:cNvPicPr/>
              <p:nvPr/>
            </p:nvPicPr>
            <p:blipFill>
              <a:blip r:embed="rId17"/>
              <a:stretch>
                <a:fillRect/>
              </a:stretch>
            </p:blipFill>
            <p:spPr>
              <a:xfrm>
                <a:off x="428760" y="1933920"/>
                <a:ext cx="5220000" cy="4476600"/>
              </a:xfrm>
              <a:prstGeom prst="rect">
                <a:avLst/>
              </a:prstGeom>
            </p:spPr>
          </p:pic>
        </mc:Fallback>
      </mc:AlternateContent>
      <p:pic>
        <p:nvPicPr>
          <p:cNvPr id="18" name="Picture 2"/>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64616" t="67309" r="8957"/>
          <a:stretch/>
        </p:blipFill>
        <p:spPr bwMode="auto">
          <a:xfrm>
            <a:off x="6687350" y="4343400"/>
            <a:ext cx="1542250" cy="119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 Box 12"/>
          <p:cNvSpPr txBox="1">
            <a:spLocks noChangeArrowheads="1"/>
          </p:cNvSpPr>
          <p:nvPr/>
        </p:nvSpPr>
        <p:spPr bwMode="auto">
          <a:xfrm>
            <a:off x="6477000" y="5465802"/>
            <a:ext cx="2133600" cy="553998"/>
          </a:xfrm>
          <a:prstGeom prst="rect">
            <a:avLst/>
          </a:prstGeom>
          <a:solidFill>
            <a:schemeClr val="bg1"/>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i="1" dirty="0" smtClean="0">
                <a:latin typeface="Calibri" pitchFamily="-106" charset="0"/>
              </a:rPr>
              <a:t>We've used  </a:t>
            </a:r>
            <a:r>
              <a:rPr lang="en-US" sz="1500" b="1" i="1" dirty="0" smtClean="0">
                <a:latin typeface="Calibri" pitchFamily="-106" charset="0"/>
              </a:rPr>
              <a:t>four</a:t>
            </a:r>
            <a:r>
              <a:rPr lang="en-US" sz="1500" i="1" dirty="0" smtClean="0">
                <a:latin typeface="Calibri" pitchFamily="-106" charset="0"/>
              </a:rPr>
              <a:t> full adders here… .</a:t>
            </a:r>
            <a:endParaRPr lang="en-US" sz="1500" dirty="0">
              <a:latin typeface="Calibri" pitchFamily="-106" charset="0"/>
            </a:endParaRPr>
          </a:p>
        </p:txBody>
      </p:sp>
      <p:sp>
        <p:nvSpPr>
          <p:cNvPr id="20" name="Text Box 12"/>
          <p:cNvSpPr txBox="1">
            <a:spLocks noChangeArrowheads="1"/>
          </p:cNvSpPr>
          <p:nvPr/>
        </p:nvSpPr>
        <p:spPr bwMode="auto">
          <a:xfrm rot="21036095">
            <a:off x="5670314" y="1620944"/>
            <a:ext cx="2133600" cy="553998"/>
          </a:xfrm>
          <a:prstGeom prst="rect">
            <a:avLst/>
          </a:prstGeom>
          <a:solidFill>
            <a:schemeClr val="bg1"/>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i="1" dirty="0" smtClean="0">
                <a:solidFill>
                  <a:srgbClr val="0E0CFB"/>
                </a:solidFill>
                <a:latin typeface="Calibri" pitchFamily="-106" charset="0"/>
              </a:rPr>
              <a:t>This may be </a:t>
            </a:r>
            <a:r>
              <a:rPr lang="en-US" sz="1500" i="1" u="sng" dirty="0" smtClean="0">
                <a:solidFill>
                  <a:srgbClr val="0E0CFB"/>
                </a:solidFill>
                <a:latin typeface="Calibri" pitchFamily="-106" charset="0"/>
              </a:rPr>
              <a:t>less</a:t>
            </a:r>
            <a:r>
              <a:rPr lang="en-US" sz="1500" i="1" dirty="0" smtClean="0">
                <a:solidFill>
                  <a:srgbClr val="0E0CFB"/>
                </a:solidFill>
                <a:latin typeface="Calibri" pitchFamily="-106" charset="0"/>
              </a:rPr>
              <a:t> clear than before!</a:t>
            </a:r>
            <a:endParaRPr lang="en-US" sz="1500" dirty="0">
              <a:solidFill>
                <a:srgbClr val="0E0CFB"/>
              </a:solidFill>
              <a:latin typeface="Calibri" pitchFamily="-106" charset="0"/>
            </a:endParaRPr>
          </a:p>
        </p:txBody>
      </p:sp>
      <p:sp>
        <p:nvSpPr>
          <p:cNvPr id="21" name="Line 9"/>
          <p:cNvSpPr>
            <a:spLocks noChangeShapeType="1"/>
          </p:cNvSpPr>
          <p:nvPr/>
        </p:nvSpPr>
        <p:spPr bwMode="auto">
          <a:xfrm>
            <a:off x="5406760" y="3352800"/>
            <a:ext cx="3116351" cy="0"/>
          </a:xfrm>
          <a:prstGeom prst="line">
            <a:avLst/>
          </a:prstGeom>
          <a:noFill/>
          <a:ln w="3175">
            <a:solidFill>
              <a:srgbClr val="0E0CFB"/>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6" name="Rectangle 3"/>
          <p:cNvSpPr>
            <a:spLocks noChangeArrowheads="1"/>
          </p:cNvSpPr>
          <p:nvPr/>
        </p:nvSpPr>
        <p:spPr bwMode="auto">
          <a:xfrm rot="21387272">
            <a:off x="6163440" y="6175261"/>
            <a:ext cx="2569935" cy="276999"/>
          </a:xfrm>
          <a:prstGeom prst="rect">
            <a:avLst/>
          </a:prstGeom>
          <a:noFill/>
          <a:ln>
            <a:noFill/>
          </a:ln>
          <a:extLst/>
        </p:spPr>
        <p:txBody>
          <a:bodyPr wrap="none">
            <a:spAutoFit/>
          </a:bodyPr>
          <a:lstStyle/>
          <a:p>
            <a:pPr>
              <a:lnSpc>
                <a:spcPct val="80000"/>
              </a:lnSpc>
              <a:spcBef>
                <a:spcPct val="50000"/>
              </a:spcBef>
            </a:pPr>
            <a:r>
              <a:rPr lang="en-US" sz="1500" dirty="0">
                <a:solidFill>
                  <a:srgbClr val="CC3300"/>
                </a:solidFill>
                <a:latin typeface="Cambria" pitchFamily="18" charset="0"/>
              </a:rPr>
              <a:t>(A </a:t>
            </a:r>
            <a:r>
              <a:rPr lang="en-US" sz="1500" dirty="0" smtClean="0">
                <a:solidFill>
                  <a:srgbClr val="CC3300"/>
                </a:solidFill>
                <a:latin typeface="Cambria" pitchFamily="18" charset="0"/>
              </a:rPr>
              <a:t>3-bit </a:t>
            </a:r>
            <a:r>
              <a:rPr lang="en-US" sz="1500" dirty="0">
                <a:solidFill>
                  <a:srgbClr val="CC3300"/>
                </a:solidFill>
                <a:latin typeface="Cambria" pitchFamily="18" charset="0"/>
              </a:rPr>
              <a:t>adder is a </a:t>
            </a:r>
            <a:r>
              <a:rPr lang="en-US" sz="1500" b="1" i="1" dirty="0" smtClean="0">
                <a:solidFill>
                  <a:srgbClr val="CC3300"/>
                </a:solidFill>
                <a:latin typeface="Cambria" pitchFamily="18" charset="0"/>
              </a:rPr>
              <a:t>full</a:t>
            </a:r>
            <a:r>
              <a:rPr lang="en-US" sz="1500" i="1" dirty="0" smtClean="0">
                <a:solidFill>
                  <a:srgbClr val="CC3300"/>
                </a:solidFill>
                <a:latin typeface="Cambria" pitchFamily="18" charset="0"/>
              </a:rPr>
              <a:t> </a:t>
            </a:r>
            <a:r>
              <a:rPr lang="en-US" sz="1500" i="1" dirty="0">
                <a:solidFill>
                  <a:srgbClr val="CC3300"/>
                </a:solidFill>
                <a:latin typeface="Cambria" pitchFamily="18" charset="0"/>
              </a:rPr>
              <a:t>adder</a:t>
            </a:r>
            <a:r>
              <a:rPr lang="en-US" sz="1500" dirty="0">
                <a:solidFill>
                  <a:srgbClr val="CC3300"/>
                </a:solidFill>
                <a:latin typeface="Cambria" pitchFamily="18" charset="0"/>
              </a:rPr>
              <a:t>)</a:t>
            </a:r>
          </a:p>
        </p:txBody>
      </p:sp>
      <p:sp>
        <p:nvSpPr>
          <p:cNvPr id="22" name="Rectangle 3"/>
          <p:cNvSpPr>
            <a:spLocks noChangeArrowheads="1"/>
          </p:cNvSpPr>
          <p:nvPr/>
        </p:nvSpPr>
        <p:spPr bwMode="auto">
          <a:xfrm rot="21387272">
            <a:off x="6429016" y="6437486"/>
            <a:ext cx="2621231" cy="276999"/>
          </a:xfrm>
          <a:prstGeom prst="rect">
            <a:avLst/>
          </a:prstGeom>
          <a:noFill/>
          <a:ln>
            <a:noFill/>
          </a:ln>
          <a:extLst/>
        </p:spPr>
        <p:txBody>
          <a:bodyPr wrap="none">
            <a:spAutoFit/>
          </a:bodyPr>
          <a:lstStyle/>
          <a:p>
            <a:pPr>
              <a:lnSpc>
                <a:spcPct val="80000"/>
              </a:lnSpc>
              <a:spcBef>
                <a:spcPct val="50000"/>
              </a:spcBef>
            </a:pPr>
            <a:r>
              <a:rPr lang="en-US" sz="1500" dirty="0">
                <a:solidFill>
                  <a:srgbClr val="CC3300"/>
                </a:solidFill>
                <a:latin typeface="Cambria" pitchFamily="18" charset="0"/>
              </a:rPr>
              <a:t>(A 2-bit adder is a </a:t>
            </a:r>
            <a:r>
              <a:rPr lang="en-US" sz="1500" b="1" i="1" dirty="0">
                <a:solidFill>
                  <a:srgbClr val="CC3300"/>
                </a:solidFill>
                <a:latin typeface="Cambria" pitchFamily="18" charset="0"/>
              </a:rPr>
              <a:t>half</a:t>
            </a:r>
            <a:r>
              <a:rPr lang="en-US" sz="1500" i="1" dirty="0">
                <a:solidFill>
                  <a:srgbClr val="CC3300"/>
                </a:solidFill>
                <a:latin typeface="Cambria" pitchFamily="18" charset="0"/>
              </a:rPr>
              <a:t> adder</a:t>
            </a:r>
            <a:r>
              <a:rPr lang="en-US" sz="1500" dirty="0">
                <a:solidFill>
                  <a:srgbClr val="CC3300"/>
                </a:solidFill>
                <a:latin typeface="Cambria" pitchFamily="18" charset="0"/>
              </a:rPr>
              <a:t>)</a:t>
            </a:r>
          </a:p>
        </p:txBody>
      </p:sp>
    </p:spTree>
    <p:extLst>
      <p:ext uri="{BB962C8B-B14F-4D97-AF65-F5344CB8AC3E}">
        <p14:creationId xmlns:p14="http://schemas.microsoft.com/office/powerpoint/2010/main" val="37316195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50" name="Picture 22"/>
          <p:cNvPicPr>
            <a:picLocks noChangeAspect="1" noChangeArrowheads="1"/>
          </p:cNvPicPr>
          <p:nvPr/>
        </p:nvPicPr>
        <p:blipFill rotWithShape="1">
          <a:blip r:embed="rId19">
            <a:extLst>
              <a:ext uri="{28A0092B-C50C-407E-A947-70E740481C1C}">
                <a14:useLocalDpi xmlns:a14="http://schemas.microsoft.com/office/drawing/2010/main" val="0"/>
              </a:ext>
            </a:extLst>
          </a:blip>
          <a:srcRect l="13437" t="34720" r="30896" b="43639"/>
          <a:stretch/>
        </p:blipFill>
        <p:spPr bwMode="auto">
          <a:xfrm>
            <a:off x="963801" y="24990"/>
            <a:ext cx="6988308" cy="2168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pic>
        <p:nvPicPr>
          <p:cNvPr id="48131" name="Picture 52" descr="Adder45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47601" y="2057400"/>
            <a:ext cx="3904508" cy="325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7" descr="Picture 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53368" y="2193778"/>
            <a:ext cx="3008704" cy="416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48133" name="Group 55"/>
          <p:cNvGrpSpPr>
            <a:grpSpLocks/>
          </p:cNvGrpSpPr>
          <p:nvPr>
            <p:custDataLst>
              <p:tags r:id="rId1"/>
            </p:custDataLst>
          </p:nvPr>
        </p:nvGrpSpPr>
        <p:grpSpPr bwMode="auto">
          <a:xfrm>
            <a:off x="8602634" y="6312321"/>
            <a:ext cx="349250" cy="411162"/>
            <a:chOff x="2928" y="1051"/>
            <a:chExt cx="840" cy="957"/>
          </a:xfrm>
        </p:grpSpPr>
        <p:sp>
          <p:nvSpPr>
            <p:cNvPr id="48137" name="Freeform 56"/>
            <p:cNvSpPr>
              <a:spLocks/>
            </p:cNvSpPr>
            <p:nvPr>
              <p:custDataLst>
                <p:tags r:id="rId5"/>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8138" name="Oval 57"/>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8139" name="Oval 58"/>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0" name="Oval 59"/>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1" name="Oval 60"/>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2" name="Oval 61"/>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3" name="Oval 62"/>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4" name="Oval 63"/>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5" name="AutoShape 64"/>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8146" name="Freeform 65"/>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8147" name="Freeform 66"/>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8148" name="Freeform 67"/>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8149" name="Freeform 68"/>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8134" name="Text Box 69"/>
          <p:cNvSpPr txBox="1">
            <a:spLocks noChangeArrowheads="1"/>
          </p:cNvSpPr>
          <p:nvPr>
            <p:custDataLst>
              <p:tags r:id="rId2"/>
            </p:custDataLst>
          </p:nvPr>
        </p:nvSpPr>
        <p:spPr bwMode="auto">
          <a:xfrm>
            <a:off x="7391400" y="5988886"/>
            <a:ext cx="12955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dirty="0">
                <a:solidFill>
                  <a:srgbClr val="067B0E"/>
                </a:solidFill>
                <a:latin typeface="Cambria" pitchFamily="18" charset="0"/>
              </a:rPr>
              <a:t>I</a:t>
            </a:r>
            <a:r>
              <a:rPr lang="en-US" sz="1200" dirty="0" smtClean="0">
                <a:solidFill>
                  <a:srgbClr val="067B0E"/>
                </a:solidFill>
                <a:latin typeface="Cambria" pitchFamily="18" charset="0"/>
              </a:rPr>
              <a:t>t  looks pretty wiry</a:t>
            </a:r>
            <a:r>
              <a:rPr lang="en-US" sz="1200" i="1" dirty="0" smtClean="0">
                <a:solidFill>
                  <a:srgbClr val="067B0E"/>
                </a:solidFill>
                <a:latin typeface="Cambria" pitchFamily="18" charset="0"/>
              </a:rPr>
              <a:t> </a:t>
            </a:r>
            <a:r>
              <a:rPr lang="en-US" sz="1200" dirty="0">
                <a:solidFill>
                  <a:srgbClr val="067B0E"/>
                </a:solidFill>
                <a:latin typeface="Cambria" pitchFamily="18" charset="0"/>
              </a:rPr>
              <a:t>to me!</a:t>
            </a:r>
          </a:p>
        </p:txBody>
      </p:sp>
      <p:sp>
        <p:nvSpPr>
          <p:cNvPr id="48135" name="Text Box 7"/>
          <p:cNvSpPr txBox="1">
            <a:spLocks noChangeArrowheads="1"/>
          </p:cNvSpPr>
          <p:nvPr>
            <p:custDataLst>
              <p:tags r:id="rId3"/>
            </p:custDataLst>
          </p:nvPr>
        </p:nvSpPr>
        <p:spPr bwMode="auto">
          <a:xfrm>
            <a:off x="2819400" y="5812383"/>
            <a:ext cx="2362200" cy="646331"/>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smtClean="0">
                <a:latin typeface="Cambria" pitchFamily="18" charset="0"/>
              </a:rPr>
              <a:t>A </a:t>
            </a:r>
            <a:r>
              <a:rPr lang="en-US" sz="1800" dirty="0">
                <a:latin typeface="Cambria" pitchFamily="18" charset="0"/>
              </a:rPr>
              <a:t>z</a:t>
            </a:r>
            <a:r>
              <a:rPr lang="en-US" sz="1800" dirty="0" smtClean="0">
                <a:latin typeface="Cambria" pitchFamily="18" charset="0"/>
              </a:rPr>
              <a:t>ombie-themed </a:t>
            </a:r>
            <a:r>
              <a:rPr lang="en-US" sz="1800" b="1" dirty="0" smtClean="0">
                <a:latin typeface="Cambria" pitchFamily="18" charset="0"/>
              </a:rPr>
              <a:t>ripple-carry</a:t>
            </a:r>
            <a:r>
              <a:rPr lang="en-US" sz="1800" dirty="0" smtClean="0">
                <a:latin typeface="Cambria" pitchFamily="18" charset="0"/>
              </a:rPr>
              <a:t> </a:t>
            </a:r>
            <a:r>
              <a:rPr lang="en-US" sz="1800" b="1" dirty="0" smtClean="0">
                <a:latin typeface="Cambria" pitchFamily="18" charset="0"/>
              </a:rPr>
              <a:t>adder</a:t>
            </a:r>
            <a:endParaRPr lang="en-US" sz="1800" b="1" dirty="0">
              <a:latin typeface="Cambria" pitchFamily="18" charset="0"/>
            </a:endParaRPr>
          </a:p>
        </p:txBody>
      </p:sp>
      <p:sp>
        <p:nvSpPr>
          <p:cNvPr id="48136" name="Text Box 7"/>
          <p:cNvSpPr txBox="1">
            <a:spLocks noChangeArrowheads="1"/>
          </p:cNvSpPr>
          <p:nvPr>
            <p:custDataLst>
              <p:tags r:id="rId4"/>
            </p:custDataLst>
          </p:nvPr>
        </p:nvSpPr>
        <p:spPr bwMode="auto">
          <a:xfrm>
            <a:off x="6029592" y="5080833"/>
            <a:ext cx="2935490" cy="461665"/>
          </a:xfrm>
          <a:prstGeom prst="rect">
            <a:avLst/>
          </a:prstGeom>
          <a:solidFill>
            <a:srgbClr val="D8F0DE"/>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dirty="0" smtClean="0">
                <a:latin typeface="Cambria" pitchFamily="18" charset="0"/>
              </a:rPr>
              <a:t>an "official" </a:t>
            </a:r>
            <a:r>
              <a:rPr lang="en-US" b="1" dirty="0" smtClean="0">
                <a:latin typeface="Cambria" pitchFamily="18" charset="0"/>
              </a:rPr>
              <a:t>adder</a:t>
            </a:r>
            <a:r>
              <a:rPr lang="en-US" dirty="0" smtClean="0">
                <a:latin typeface="Cambria" pitchFamily="18" charset="0"/>
              </a:rPr>
              <a:t>…</a:t>
            </a:r>
            <a:endParaRPr lang="en-US" dirty="0">
              <a:latin typeface="Cambria"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914400"/>
            <a:ext cx="90328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7"/>
          <p:cNvSpPr txBox="1">
            <a:spLocks noChangeArrowheads="1"/>
          </p:cNvSpPr>
          <p:nvPr>
            <p:custDataLst>
              <p:tags r:id="rId1"/>
            </p:custDataLst>
          </p:nvPr>
        </p:nvSpPr>
        <p:spPr bwMode="auto">
          <a:xfrm>
            <a:off x="4191000" y="5867400"/>
            <a:ext cx="4724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a:latin typeface="Times New Roman" pitchFamily="-106" charset="0"/>
              </a:rPr>
              <a:t>relative scale…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7"/>
          <p:cNvSpPr txBox="1">
            <a:spLocks noChangeArrowheads="1"/>
          </p:cNvSpPr>
          <p:nvPr>
            <p:custDataLst>
              <p:tags r:id="rId1"/>
            </p:custDataLst>
          </p:nvPr>
        </p:nvSpPr>
        <p:spPr bwMode="auto">
          <a:xfrm>
            <a:off x="6315869" y="326978"/>
            <a:ext cx="237172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dirty="0" smtClean="0">
                <a:latin typeface="Cambria" pitchFamily="18" charset="0"/>
              </a:rPr>
              <a:t>Many adders</a:t>
            </a:r>
            <a:r>
              <a:rPr lang="en-US" sz="4400" dirty="0">
                <a:latin typeface="Cambria" pitchFamily="18" charset="0"/>
              </a:rPr>
              <a:t>!</a:t>
            </a:r>
          </a:p>
        </p:txBody>
      </p:sp>
      <p:pic>
        <p:nvPicPr>
          <p:cNvPr id="50179" name="Picture 27"/>
          <p:cNvPicPr>
            <a:picLocks noChangeAspect="1" noChangeArrowheads="1"/>
          </p:cNvPicPr>
          <p:nvPr>
            <p:custDataLst>
              <p:tags r:id="rId2"/>
            </p:custDataLst>
          </p:nvPr>
        </p:nvPicPr>
        <p:blipFill>
          <a:blip r:embed="rId20">
            <a:extLst>
              <a:ext uri="{28A0092B-C50C-407E-A947-70E740481C1C}">
                <a14:useLocalDpi xmlns:a14="http://schemas.microsoft.com/office/drawing/2010/main" val="0"/>
              </a:ext>
            </a:extLst>
          </a:blip>
          <a:srcRect/>
          <a:stretch>
            <a:fillRect/>
          </a:stretch>
        </p:blipFill>
        <p:spPr bwMode="auto">
          <a:xfrm>
            <a:off x="152400" y="152400"/>
            <a:ext cx="56149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28"/>
          <p:cNvPicPr>
            <a:picLocks noChangeAspect="1" noChangeArrowheads="1"/>
          </p:cNvPicPr>
          <p:nvPr>
            <p:custDataLst>
              <p:tags r:id="rId3"/>
            </p:custDataLst>
          </p:nvPr>
        </p:nvPicPr>
        <p:blipFill>
          <a:blip r:embed="rId21">
            <a:extLst>
              <a:ext uri="{28A0092B-C50C-407E-A947-70E740481C1C}">
                <a14:useLocalDpi xmlns:a14="http://schemas.microsoft.com/office/drawing/2010/main" val="0"/>
              </a:ext>
            </a:extLst>
          </a:blip>
          <a:srcRect/>
          <a:stretch>
            <a:fillRect/>
          </a:stretch>
        </p:blipFill>
        <p:spPr bwMode="auto">
          <a:xfrm>
            <a:off x="3640138" y="3581400"/>
            <a:ext cx="535146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5"/>
          <p:cNvGrpSpPr>
            <a:grpSpLocks/>
          </p:cNvGrpSpPr>
          <p:nvPr>
            <p:custDataLst>
              <p:tags r:id="rId4"/>
            </p:custDataLst>
          </p:nvPr>
        </p:nvGrpSpPr>
        <p:grpSpPr bwMode="auto">
          <a:xfrm>
            <a:off x="259644" y="6309376"/>
            <a:ext cx="349250" cy="411162"/>
            <a:chOff x="2928" y="1051"/>
            <a:chExt cx="840" cy="957"/>
          </a:xfrm>
        </p:grpSpPr>
        <p:sp>
          <p:nvSpPr>
            <p:cNvPr id="7" name="Freeform 56"/>
            <p:cNvSpPr>
              <a:spLocks/>
            </p:cNvSpPr>
            <p:nvPr>
              <p:custDataLst>
                <p:tags r:id="rId6"/>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 name="Oval 57"/>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 name="Oval 58"/>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Oval 59"/>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 name="Oval 60"/>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Oval 61"/>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 name="Oval 62"/>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Oval 63"/>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AutoShape 64"/>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6" name="Freeform 65"/>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7" name="Freeform 66"/>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8" name="Freeform 67"/>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9" name="Freeform 68"/>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0" name="Text Box 69"/>
          <p:cNvSpPr txBox="1">
            <a:spLocks noChangeArrowheads="1"/>
          </p:cNvSpPr>
          <p:nvPr>
            <p:custDataLst>
              <p:tags r:id="rId5"/>
            </p:custDataLst>
          </p:nvPr>
        </p:nvSpPr>
        <p:spPr bwMode="auto">
          <a:xfrm>
            <a:off x="127000" y="6024217"/>
            <a:ext cx="190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dirty="0" smtClean="0">
                <a:solidFill>
                  <a:srgbClr val="067B0E"/>
                </a:solidFill>
                <a:latin typeface="Cambria" pitchFamily="18" charset="0"/>
              </a:rPr>
              <a:t>These aren't Easter Eggs, they're </a:t>
            </a:r>
            <a:r>
              <a:rPr lang="en-US" sz="1200" i="1" dirty="0" smtClean="0">
                <a:solidFill>
                  <a:srgbClr val="067B0E"/>
                </a:solidFill>
                <a:latin typeface="Cambria" pitchFamily="18" charset="0"/>
              </a:rPr>
              <a:t>adder eggs!</a:t>
            </a:r>
            <a:endParaRPr lang="en-US" sz="1200" dirty="0">
              <a:solidFill>
                <a:srgbClr val="067B0E"/>
              </a:solidFill>
              <a:latin typeface="Cambria"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7"/>
          <p:cNvSpPr txBox="1">
            <a:spLocks noChangeArrowheads="1"/>
          </p:cNvSpPr>
          <p:nvPr>
            <p:custDataLst>
              <p:tags r:id="rId1"/>
            </p:custDataLst>
          </p:nvPr>
        </p:nvSpPr>
        <p:spPr bwMode="auto">
          <a:xfrm>
            <a:off x="533400" y="1928813"/>
            <a:ext cx="813593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3200" b="1" dirty="0" err="1">
                <a:solidFill>
                  <a:srgbClr val="F99820"/>
                </a:solidFill>
                <a:latin typeface="Courier New" pitchFamily="-106" charset="0"/>
              </a:rPr>
              <a:t>def</a:t>
            </a:r>
            <a:r>
              <a:rPr lang="en-US" sz="3200" b="1" dirty="0">
                <a:latin typeface="Courier New" pitchFamily="-106" charset="0"/>
              </a:rPr>
              <a:t> decipher( S ):</a:t>
            </a:r>
          </a:p>
          <a:p>
            <a:pPr algn="l"/>
            <a:r>
              <a:rPr lang="en-US" sz="3200" b="1" dirty="0">
                <a:latin typeface="Courier New" pitchFamily="-106" charset="0"/>
              </a:rPr>
              <a:t>    </a:t>
            </a:r>
            <a:r>
              <a:rPr lang="en-US" sz="3200" b="1" dirty="0">
                <a:solidFill>
                  <a:srgbClr val="067B0E"/>
                </a:solidFill>
                <a:latin typeface="Courier New" pitchFamily="-106" charset="0"/>
              </a:rPr>
              <a:t>""" This works sometimes </a:t>
            </a:r>
            <a:endParaRPr lang="en-US" sz="3200" b="1" dirty="0" smtClean="0">
              <a:solidFill>
                <a:srgbClr val="067B0E"/>
              </a:solidFill>
              <a:latin typeface="Courier New" pitchFamily="-106" charset="0"/>
            </a:endParaRPr>
          </a:p>
          <a:p>
            <a:pPr algn="l"/>
            <a:r>
              <a:rPr lang="en-US" sz="3200" b="1" dirty="0">
                <a:solidFill>
                  <a:srgbClr val="067B0E"/>
                </a:solidFill>
                <a:latin typeface="Courier New" pitchFamily="-106" charset="0"/>
              </a:rPr>
              <a:t> </a:t>
            </a:r>
            <a:r>
              <a:rPr lang="en-US" sz="3200" b="1" dirty="0" smtClean="0">
                <a:solidFill>
                  <a:srgbClr val="067B0E"/>
                </a:solidFill>
                <a:latin typeface="Courier New" pitchFamily="-106" charset="0"/>
              </a:rPr>
              <a:t>   """</a:t>
            </a:r>
            <a:endParaRPr lang="en-US" sz="3200" b="1" dirty="0">
              <a:latin typeface="Courier New" pitchFamily="-106" charset="0"/>
            </a:endParaRPr>
          </a:p>
          <a:p>
            <a:pPr algn="l"/>
            <a:r>
              <a:rPr lang="en-US" sz="3200" b="1" dirty="0">
                <a:solidFill>
                  <a:srgbClr val="F99820"/>
                </a:solidFill>
                <a:latin typeface="Courier New" pitchFamily="-106" charset="0"/>
              </a:rPr>
              <a:t>    return</a:t>
            </a:r>
            <a:r>
              <a:rPr lang="en-US" sz="3200" b="1" dirty="0">
                <a:latin typeface="Courier New" pitchFamily="-106" charset="0"/>
              </a:rPr>
              <a:t> encipher( S, 3 )</a:t>
            </a:r>
          </a:p>
        </p:txBody>
      </p:sp>
      <p:sp>
        <p:nvSpPr>
          <p:cNvPr id="24579" name="Text Box 1028"/>
          <p:cNvSpPr txBox="1">
            <a:spLocks noChangeArrowheads="1"/>
          </p:cNvSpPr>
          <p:nvPr>
            <p:custDataLst>
              <p:tags r:id="rId2"/>
            </p:custDataLst>
          </p:nvPr>
        </p:nvSpPr>
        <p:spPr bwMode="auto">
          <a:xfrm>
            <a:off x="152400" y="381000"/>
            <a:ext cx="6054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dirty="0">
                <a:latin typeface="Cambria" pitchFamily="18" charset="0"/>
              </a:rPr>
              <a:t>Creativity with Caesar...</a:t>
            </a:r>
          </a:p>
        </p:txBody>
      </p:sp>
      <p:sp>
        <p:nvSpPr>
          <p:cNvPr id="6" name="Right Arrow 5"/>
          <p:cNvSpPr/>
          <p:nvPr/>
        </p:nvSpPr>
        <p:spPr bwMode="auto">
          <a:xfrm>
            <a:off x="381000" y="3462867"/>
            <a:ext cx="838200" cy="533400"/>
          </a:xfrm>
          <a:prstGeom prst="rightArrow">
            <a:avLst/>
          </a:prstGeom>
          <a:solidFill>
            <a:srgbClr val="FFCC99"/>
          </a:solidFill>
          <a:ln w="19050" cap="flat" cmpd="sng" algn="ctr">
            <a:solidFill>
              <a:srgbClr val="CC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 name="Rectangle 74"/>
          <p:cNvSpPr>
            <a:spLocks noChangeArrowheads="1"/>
          </p:cNvSpPr>
          <p:nvPr/>
        </p:nvSpPr>
        <p:spPr bwMode="auto">
          <a:xfrm>
            <a:off x="7344894" y="2936671"/>
            <a:ext cx="1387474" cy="461665"/>
          </a:xfrm>
          <a:prstGeom prst="rect">
            <a:avLst/>
          </a:prstGeom>
          <a:noFill/>
          <a:ln>
            <a:noFill/>
          </a:ln>
        </p:spPr>
        <p:txBody>
          <a:bodyPr wrap="square">
            <a:spAutoFit/>
          </a:bodyPr>
          <a:lstStyle/>
          <a:p>
            <a:pPr algn="l"/>
            <a:r>
              <a:rPr lang="en-US" sz="1200" dirty="0" smtClean="0">
                <a:solidFill>
                  <a:srgbClr val="067B0E"/>
                </a:solidFill>
                <a:latin typeface="Cambria" pitchFamily="18" charset="0"/>
                <a:cs typeface="Times New Roman" pitchFamily="-106" charset="0"/>
              </a:rPr>
              <a:t>and the  </a:t>
            </a:r>
            <a:r>
              <a:rPr lang="en-US" sz="1200" dirty="0" err="1" smtClean="0">
                <a:solidFill>
                  <a:srgbClr val="067B0E"/>
                </a:solidFill>
                <a:latin typeface="Cambria" pitchFamily="18" charset="0"/>
                <a:cs typeface="Times New Roman" pitchFamily="-106" charset="0"/>
              </a:rPr>
              <a:t>docstring</a:t>
            </a:r>
            <a:r>
              <a:rPr lang="en-US" sz="1200" dirty="0" smtClean="0">
                <a:solidFill>
                  <a:srgbClr val="067B0E"/>
                </a:solidFill>
                <a:latin typeface="Cambria" pitchFamily="18" charset="0"/>
                <a:cs typeface="Times New Roman" pitchFamily="-106" charset="0"/>
              </a:rPr>
              <a:t> is 100% correct!</a:t>
            </a:r>
            <a:endParaRPr lang="en-US" sz="1200" i="1" dirty="0">
              <a:latin typeface="Cambria" pitchFamily="18" charset="0"/>
              <a:cs typeface="Times New Roman" pitchFamily="-106" charset="0"/>
            </a:endParaRPr>
          </a:p>
        </p:txBody>
      </p:sp>
      <p:grpSp>
        <p:nvGrpSpPr>
          <p:cNvPr id="8" name="Group 68"/>
          <p:cNvGrpSpPr>
            <a:grpSpLocks/>
          </p:cNvGrpSpPr>
          <p:nvPr>
            <p:custDataLst>
              <p:tags r:id="rId3"/>
            </p:custDataLst>
          </p:nvPr>
        </p:nvGrpSpPr>
        <p:grpSpPr bwMode="auto">
          <a:xfrm>
            <a:off x="8551862" y="3160712"/>
            <a:ext cx="363538" cy="420688"/>
            <a:chOff x="2928" y="1051"/>
            <a:chExt cx="840" cy="957"/>
          </a:xfrm>
        </p:grpSpPr>
        <p:sp>
          <p:nvSpPr>
            <p:cNvPr id="9" name="Freeform 69"/>
            <p:cNvSpPr>
              <a:spLocks/>
            </p:cNvSpPr>
            <p:nvPr>
              <p:custDataLst>
                <p:tags r:id="rId4"/>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 name="Oval 70"/>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1" name="Oval 71"/>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Oval 72"/>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 name="Oval 73"/>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Oval 74"/>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Oval 75"/>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Oval 76"/>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 name="AutoShape 77"/>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8" name="Freeform 78"/>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9" name="Freeform 79"/>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 name="Freeform 80"/>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1" name="Freeform 81"/>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extLst>
      <p:ext uri="{BB962C8B-B14F-4D97-AF65-F5344CB8AC3E}">
        <p14:creationId xmlns:p14="http://schemas.microsoft.com/office/powerpoint/2010/main" val="26434498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7"/>
          <p:cNvSpPr txBox="1">
            <a:spLocks noChangeArrowheads="1"/>
          </p:cNvSpPr>
          <p:nvPr>
            <p:custDataLst>
              <p:tags r:id="rId1"/>
            </p:custDataLst>
          </p:nvPr>
        </p:nvSpPr>
        <p:spPr bwMode="auto">
          <a:xfrm>
            <a:off x="2207418" y="5105400"/>
            <a:ext cx="49577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i="1" dirty="0" err="1" smtClean="0">
                <a:latin typeface="Cambria" pitchFamily="18" charset="0"/>
              </a:rPr>
              <a:t>Ridin</a:t>
            </a:r>
            <a:r>
              <a:rPr lang="en-US" sz="4400" i="1" dirty="0" smtClean="0">
                <a:latin typeface="Cambria" pitchFamily="18" charset="0"/>
              </a:rPr>
              <a:t>' the Rails </a:t>
            </a:r>
            <a:r>
              <a:rPr lang="en-US" sz="4400" i="1" dirty="0">
                <a:latin typeface="Cambria" pitchFamily="18" charset="0"/>
              </a:rPr>
              <a:t>!</a:t>
            </a:r>
          </a:p>
        </p:txBody>
      </p:sp>
      <p:pic>
        <p:nvPicPr>
          <p:cNvPr id="52227" name="Picture 24"/>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b="23921"/>
          <a:stretch>
            <a:fillRect/>
          </a:stretch>
        </p:blipFill>
        <p:spPr bwMode="auto">
          <a:xfrm>
            <a:off x="304800" y="985838"/>
            <a:ext cx="876300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26"/>
          <p:cNvSpPr txBox="1">
            <a:spLocks noChangeArrowheads="1"/>
          </p:cNvSpPr>
          <p:nvPr>
            <p:custDataLst>
              <p:tags r:id="rId3"/>
            </p:custDataLst>
          </p:nvPr>
        </p:nvSpPr>
        <p:spPr bwMode="auto">
          <a:xfrm>
            <a:off x="689870" y="762000"/>
            <a:ext cx="2422525"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dirty="0">
                <a:solidFill>
                  <a:srgbClr val="1002CE"/>
                </a:solidFill>
                <a:latin typeface="Cambria" pitchFamily="18" charset="0"/>
              </a:rPr>
              <a:t>chugging right along…</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7"/>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777875" y="1447800"/>
            <a:ext cx="7604125"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custDataLst>
              <p:tags r:id="rId2"/>
            </p:custDataLst>
          </p:nvPr>
        </p:nvSpPr>
        <p:spPr bwMode="auto">
          <a:xfrm>
            <a:off x="706438" y="309563"/>
            <a:ext cx="778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dirty="0">
                <a:latin typeface="Cambria" pitchFamily="18" charset="0"/>
              </a:rPr>
              <a:t>What to do with all that extra silicon?</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37190"/>
            <a:ext cx="8458200" cy="6344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5"/>
          <p:cNvSpPr txBox="1">
            <a:spLocks noChangeArrowheads="1"/>
          </p:cNvSpPr>
          <p:nvPr>
            <p:custDataLst>
              <p:tags r:id="rId1"/>
            </p:custDataLst>
          </p:nvPr>
        </p:nvSpPr>
        <p:spPr bwMode="auto">
          <a:xfrm>
            <a:off x="706438" y="309563"/>
            <a:ext cx="778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dirty="0">
                <a:latin typeface="Cambria" pitchFamily="18" charset="0"/>
              </a:rPr>
              <a:t>What to do with all that extra silicon?</a:t>
            </a:r>
          </a:p>
        </p:txBody>
      </p:sp>
      <p:sp>
        <p:nvSpPr>
          <p:cNvPr id="54277" name="Rectangle 10"/>
          <p:cNvSpPr>
            <a:spLocks noChangeArrowheads="1"/>
          </p:cNvSpPr>
          <p:nvPr>
            <p:custDataLst>
              <p:tags r:id="rId2"/>
            </p:custDataLst>
          </p:nvPr>
        </p:nvSpPr>
        <p:spPr bwMode="auto">
          <a:xfrm>
            <a:off x="1505732" y="6335713"/>
            <a:ext cx="60626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dirty="0">
                <a:latin typeface="Calibri" pitchFamily="34" charset="0"/>
              </a:rPr>
              <a:t>The "silicon zoo":</a:t>
            </a:r>
            <a:r>
              <a:rPr lang="en-US" sz="1800" dirty="0">
                <a:latin typeface="Calibri" pitchFamily="34" charset="0"/>
              </a:rPr>
              <a:t>  micro.magnet.fsu.edu/creatures/index.html</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5"/>
          <p:cNvSpPr txBox="1">
            <a:spLocks noChangeArrowheads="1"/>
          </p:cNvSpPr>
          <p:nvPr>
            <p:custDataLst>
              <p:tags r:id="rId1"/>
            </p:custDataLst>
          </p:nvPr>
        </p:nvSpPr>
        <p:spPr bwMode="auto">
          <a:xfrm>
            <a:off x="706438" y="228600"/>
            <a:ext cx="77819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err="1">
                <a:latin typeface="Cambria" pitchFamily="18" charset="0"/>
              </a:rPr>
              <a:t>Homestate</a:t>
            </a:r>
            <a:r>
              <a:rPr lang="en-US" sz="4200" dirty="0">
                <a:latin typeface="Cambria" pitchFamily="18" charset="0"/>
              </a:rPr>
              <a:t> pride…</a:t>
            </a:r>
          </a:p>
        </p:txBody>
      </p:sp>
      <p:pic>
        <p:nvPicPr>
          <p:cNvPr id="5530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409825"/>
            <a:ext cx="49911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981200"/>
            <a:ext cx="3632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8" descr="i1wedd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201" y="1223493"/>
            <a:ext cx="8754397"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custDataLst>
              <p:tags r:id="rId1"/>
            </p:custDataLst>
          </p:nvPr>
        </p:nvSpPr>
        <p:spPr bwMode="auto">
          <a:xfrm>
            <a:off x="676275" y="152400"/>
            <a:ext cx="77819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Marriage proposals?</a:t>
            </a:r>
            <a:endParaRPr lang="en-US" sz="4200" dirty="0">
              <a:latin typeface="Cambria"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585" y="1223492"/>
            <a:ext cx="8619112" cy="5101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9"/>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41111" y="1219200"/>
            <a:ext cx="8874417"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custDataLst>
              <p:tags r:id="rId2"/>
            </p:custDataLst>
          </p:nvPr>
        </p:nvSpPr>
        <p:spPr bwMode="auto">
          <a:xfrm>
            <a:off x="706438" y="228600"/>
            <a:ext cx="77819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and </a:t>
            </a:r>
            <a:r>
              <a:rPr lang="en-US" sz="4200" dirty="0">
                <a:latin typeface="Cambria" pitchFamily="18" charset="0"/>
              </a:rPr>
              <a:t> </a:t>
            </a:r>
            <a:r>
              <a:rPr lang="en-US" sz="4200" i="1" dirty="0" smtClean="0">
                <a:latin typeface="Cambria" pitchFamily="18" charset="0"/>
              </a:rPr>
              <a:t>secret? </a:t>
            </a:r>
            <a:r>
              <a:rPr lang="en-US" sz="4200" dirty="0" smtClean="0">
                <a:latin typeface="Cambria" pitchFamily="18" charset="0"/>
              </a:rPr>
              <a:t> messages…</a:t>
            </a:r>
            <a:endParaRPr lang="en-US" sz="4200" dirty="0">
              <a:latin typeface="Cambria"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Text Box 6"/>
          <p:cNvSpPr txBox="1">
            <a:spLocks noChangeArrowheads="1"/>
          </p:cNvSpPr>
          <p:nvPr>
            <p:custDataLst>
              <p:tags r:id="rId1"/>
            </p:custDataLst>
          </p:nvPr>
        </p:nvSpPr>
        <p:spPr bwMode="auto">
          <a:xfrm>
            <a:off x="152400" y="1524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a:latin typeface="Cambria" pitchFamily="18" charset="0"/>
              </a:rPr>
              <a:t>Composing </a:t>
            </a:r>
            <a:r>
              <a:rPr lang="en-US" sz="4200" dirty="0">
                <a:latin typeface="Cambria" pitchFamily="18" charset="0"/>
              </a:rPr>
              <a:t> </a:t>
            </a:r>
            <a:r>
              <a:rPr lang="en-US" sz="4200" dirty="0" smtClean="0">
                <a:latin typeface="Cambria" pitchFamily="18" charset="0"/>
              </a:rPr>
              <a:t>circuits ~ hw5</a:t>
            </a:r>
            <a:endParaRPr lang="en-US" sz="4200" dirty="0">
              <a:latin typeface="Cambria" pitchFamily="18" charset="0"/>
            </a:endParaRPr>
          </a:p>
        </p:txBody>
      </p:sp>
      <p:sp>
        <p:nvSpPr>
          <p:cNvPr id="58389" name="Text Box 11"/>
          <p:cNvSpPr txBox="1">
            <a:spLocks noChangeArrowheads="1"/>
          </p:cNvSpPr>
          <p:nvPr/>
        </p:nvSpPr>
        <p:spPr bwMode="auto">
          <a:xfrm>
            <a:off x="533400" y="1524000"/>
            <a:ext cx="4724400" cy="584200"/>
          </a:xfrm>
          <a:prstGeom prst="rect">
            <a:avLst/>
          </a:prstGeom>
          <a:solidFill>
            <a:srgbClr val="CCECFF"/>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a:latin typeface="Calibri" pitchFamily="-106" charset="0"/>
              </a:rPr>
              <a:t>4-bit </a:t>
            </a:r>
            <a:r>
              <a:rPr lang="en-US" sz="3200" dirty="0" smtClean="0">
                <a:latin typeface="Calibri" pitchFamily="-106" charset="0"/>
              </a:rPr>
              <a:t>"Ripple-Carry" </a:t>
            </a:r>
            <a:r>
              <a:rPr lang="en-US" sz="3200" b="1" dirty="0">
                <a:latin typeface="Calibri" pitchFamily="-106" charset="0"/>
              </a:rPr>
              <a:t>Adder</a:t>
            </a:r>
          </a:p>
        </p:txBody>
      </p:sp>
      <p:sp>
        <p:nvSpPr>
          <p:cNvPr id="42" name="Text Box 11"/>
          <p:cNvSpPr txBox="1">
            <a:spLocks noChangeArrowheads="1"/>
          </p:cNvSpPr>
          <p:nvPr/>
        </p:nvSpPr>
        <p:spPr bwMode="auto">
          <a:xfrm>
            <a:off x="2133600" y="2971800"/>
            <a:ext cx="4724400" cy="584200"/>
          </a:xfrm>
          <a:prstGeom prst="rect">
            <a:avLst/>
          </a:prstGeom>
          <a:solidFill>
            <a:srgbClr val="CCFFCC"/>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a:latin typeface="Calibri" pitchFamily="-106" charset="0"/>
              </a:rPr>
              <a:t>4-bit </a:t>
            </a:r>
            <a:r>
              <a:rPr lang="en-US" sz="3200" b="1" dirty="0" smtClean="0">
                <a:latin typeface="Calibri" pitchFamily="-106" charset="0"/>
              </a:rPr>
              <a:t>Multiplier</a:t>
            </a:r>
            <a:endParaRPr lang="en-US" sz="3200" b="1" dirty="0">
              <a:latin typeface="Calibri" pitchFamily="-106" charset="0"/>
            </a:endParaRPr>
          </a:p>
        </p:txBody>
      </p:sp>
      <p:sp>
        <p:nvSpPr>
          <p:cNvPr id="43" name="Text Box 11"/>
          <p:cNvSpPr txBox="1">
            <a:spLocks noChangeArrowheads="1"/>
          </p:cNvSpPr>
          <p:nvPr/>
        </p:nvSpPr>
        <p:spPr bwMode="auto">
          <a:xfrm>
            <a:off x="4053625" y="4419600"/>
            <a:ext cx="4724400" cy="584200"/>
          </a:xfrm>
          <a:prstGeom prst="rect">
            <a:avLst/>
          </a:prstGeom>
          <a:solidFill>
            <a:srgbClr val="FECACA"/>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smtClean="0">
                <a:latin typeface="Calibri" pitchFamily="-106" charset="0"/>
              </a:rPr>
              <a:t>3x2-bit </a:t>
            </a:r>
            <a:r>
              <a:rPr lang="en-US" sz="3200" b="1" dirty="0" smtClean="0">
                <a:latin typeface="Calibri" pitchFamily="-106" charset="0"/>
              </a:rPr>
              <a:t>Divider</a:t>
            </a:r>
            <a:endParaRPr lang="en-US" sz="3200" b="1" dirty="0">
              <a:latin typeface="Calibri" pitchFamily="-106" charset="0"/>
            </a:endParaRPr>
          </a:p>
        </p:txBody>
      </p:sp>
      <p:sp>
        <p:nvSpPr>
          <p:cNvPr id="2" name="Down Arrow 1"/>
          <p:cNvSpPr/>
          <p:nvPr/>
        </p:nvSpPr>
        <p:spPr bwMode="auto">
          <a:xfrm>
            <a:off x="3352800" y="2209800"/>
            <a:ext cx="381000" cy="685800"/>
          </a:xfrm>
          <a:prstGeom prst="downArrow">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8" name="Down Arrow 7"/>
          <p:cNvSpPr/>
          <p:nvPr/>
        </p:nvSpPr>
        <p:spPr bwMode="auto">
          <a:xfrm>
            <a:off x="7924800" y="3587044"/>
            <a:ext cx="381000" cy="685800"/>
          </a:xfrm>
          <a:prstGeom prst="downArrow">
            <a:avLst/>
          </a:prstGeom>
          <a:solidFill>
            <a:srgbClr val="FECAC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Text Box 6"/>
          <p:cNvSpPr txBox="1">
            <a:spLocks noChangeArrowheads="1"/>
          </p:cNvSpPr>
          <p:nvPr>
            <p:custDataLst>
              <p:tags r:id="rId1"/>
            </p:custDataLst>
          </p:nvPr>
        </p:nvSpPr>
        <p:spPr bwMode="auto">
          <a:xfrm>
            <a:off x="152400" y="1524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a:latin typeface="Cambria" pitchFamily="18" charset="0"/>
              </a:rPr>
              <a:t>Composing </a:t>
            </a:r>
            <a:r>
              <a:rPr lang="en-US" sz="4200" dirty="0">
                <a:latin typeface="Cambria" pitchFamily="18" charset="0"/>
              </a:rPr>
              <a:t> circuits</a:t>
            </a:r>
          </a:p>
        </p:txBody>
      </p:sp>
      <p:sp>
        <p:nvSpPr>
          <p:cNvPr id="24" name="Text Box 5"/>
          <p:cNvSpPr txBox="1">
            <a:spLocks noChangeArrowheads="1"/>
          </p:cNvSpPr>
          <p:nvPr>
            <p:custDataLst>
              <p:tags r:id="rId2"/>
            </p:custDataLst>
          </p:nvPr>
        </p:nvSpPr>
        <p:spPr bwMode="auto">
          <a:xfrm>
            <a:off x="1371600" y="2362200"/>
            <a:ext cx="33575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buFont typeface="Arial" charset="0"/>
              <a:buNone/>
            </a:pPr>
            <a:r>
              <a:rPr lang="en-US" sz="2800" b="1" dirty="0">
                <a:latin typeface="Courier New" pitchFamily="-106" charset="0"/>
                <a:cs typeface="Courier New" pitchFamily="-106" charset="0"/>
              </a:rPr>
              <a:t> 0   1   1   1</a:t>
            </a:r>
          </a:p>
          <a:p>
            <a:pPr algn="l">
              <a:buFont typeface="Arial" charset="0"/>
              <a:buNone/>
            </a:pPr>
            <a:r>
              <a:rPr lang="en-US" sz="2800" b="1" dirty="0">
                <a:latin typeface="Courier New" pitchFamily="-106" charset="0"/>
                <a:cs typeface="Courier New" pitchFamily="-106" charset="0"/>
              </a:rPr>
              <a:t> 1   1   0   1</a:t>
            </a:r>
          </a:p>
        </p:txBody>
      </p:sp>
      <p:sp>
        <p:nvSpPr>
          <p:cNvPr id="25" name="Text Box 8"/>
          <p:cNvSpPr txBox="1">
            <a:spLocks noChangeArrowheads="1"/>
          </p:cNvSpPr>
          <p:nvPr>
            <p:custDataLst>
              <p:tags r:id="rId3"/>
            </p:custDataLst>
          </p:nvPr>
        </p:nvSpPr>
        <p:spPr bwMode="auto">
          <a:xfrm>
            <a:off x="533400" y="2933524"/>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a:t>+</a:t>
            </a:r>
          </a:p>
        </p:txBody>
      </p:sp>
      <p:sp>
        <p:nvSpPr>
          <p:cNvPr id="26" name="Line 9"/>
          <p:cNvSpPr>
            <a:spLocks noChangeShapeType="1"/>
          </p:cNvSpPr>
          <p:nvPr/>
        </p:nvSpPr>
        <p:spPr bwMode="auto">
          <a:xfrm>
            <a:off x="644525" y="3362149"/>
            <a:ext cx="42322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8" name="Text Box 11"/>
          <p:cNvSpPr txBox="1">
            <a:spLocks noChangeArrowheads="1"/>
          </p:cNvSpPr>
          <p:nvPr/>
        </p:nvSpPr>
        <p:spPr bwMode="auto">
          <a:xfrm>
            <a:off x="398462" y="1313745"/>
            <a:ext cx="4724400" cy="58420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a:latin typeface="Calibri" pitchFamily="-106" charset="0"/>
              </a:rPr>
              <a:t>4-bit </a:t>
            </a:r>
            <a:r>
              <a:rPr lang="en-US" sz="3200" dirty="0" smtClean="0">
                <a:latin typeface="Calibri" pitchFamily="-106" charset="0"/>
              </a:rPr>
              <a:t>Ripple-Carry </a:t>
            </a:r>
            <a:r>
              <a:rPr lang="en-US" sz="3200" dirty="0">
                <a:latin typeface="Calibri" pitchFamily="-106" charset="0"/>
              </a:rPr>
              <a:t>Adder</a:t>
            </a:r>
          </a:p>
        </p:txBody>
      </p:sp>
      <p:sp>
        <p:nvSpPr>
          <p:cNvPr id="29" name="Text Box 10"/>
          <p:cNvSpPr txBox="1">
            <a:spLocks noChangeArrowheads="1"/>
          </p:cNvSpPr>
          <p:nvPr/>
        </p:nvSpPr>
        <p:spPr bwMode="auto">
          <a:xfrm>
            <a:off x="5991579" y="2541411"/>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smtClean="0">
                <a:solidFill>
                  <a:srgbClr val="000000"/>
                </a:solidFill>
                <a:latin typeface="Cambria" pitchFamily="18" charset="0"/>
              </a:rPr>
              <a:t>8 bits in</a:t>
            </a:r>
            <a:endParaRPr lang="en-US" sz="2800" dirty="0">
              <a:solidFill>
                <a:srgbClr val="000000"/>
              </a:solidFill>
              <a:latin typeface="Cambria" pitchFamily="18" charset="0"/>
            </a:endParaRPr>
          </a:p>
        </p:txBody>
      </p:sp>
      <p:sp>
        <p:nvSpPr>
          <p:cNvPr id="30" name="Text Box 10"/>
          <p:cNvSpPr txBox="1">
            <a:spLocks noChangeArrowheads="1"/>
          </p:cNvSpPr>
          <p:nvPr/>
        </p:nvSpPr>
        <p:spPr bwMode="auto">
          <a:xfrm>
            <a:off x="5991579" y="3462955"/>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a:solidFill>
                  <a:srgbClr val="000000"/>
                </a:solidFill>
                <a:latin typeface="Cambria" pitchFamily="18" charset="0"/>
              </a:rPr>
              <a:t>5</a:t>
            </a:r>
            <a:r>
              <a:rPr lang="en-US" sz="2800" dirty="0" smtClean="0">
                <a:solidFill>
                  <a:srgbClr val="000000"/>
                </a:solidFill>
                <a:latin typeface="Cambria" pitchFamily="18" charset="0"/>
              </a:rPr>
              <a:t> bits out</a:t>
            </a:r>
            <a:endParaRPr lang="en-US" sz="2800" dirty="0">
              <a:solidFill>
                <a:srgbClr val="000000"/>
              </a:solidFill>
              <a:latin typeface="Cambria" pitchFamily="18" charset="0"/>
            </a:endParaRPr>
          </a:p>
        </p:txBody>
      </p:sp>
      <p:sp>
        <p:nvSpPr>
          <p:cNvPr id="31" name="Right Arrow 30"/>
          <p:cNvSpPr/>
          <p:nvPr/>
        </p:nvSpPr>
        <p:spPr bwMode="auto">
          <a:xfrm rot="10800000">
            <a:off x="5511800" y="2686844"/>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2" name="Right Arrow 31"/>
          <p:cNvSpPr/>
          <p:nvPr/>
        </p:nvSpPr>
        <p:spPr bwMode="auto">
          <a:xfrm>
            <a:off x="5511800" y="3572165"/>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mc:AlternateContent xmlns:mc="http://schemas.openxmlformats.org/markup-compatibility/2006" xmlns:p14="http://schemas.microsoft.com/office/powerpoint/2010/main">
        <mc:Choice Requires="p14">
          <p:contentPart p14:bwMode="auto" r:id="rId5">
            <p14:nvContentPartPr>
              <p14:cNvPr id="33" name="Ink 32"/>
              <p14:cNvContentPartPr/>
              <p14:nvPr/>
            </p14:nvContentPartPr>
            <p14:xfrm>
              <a:off x="438120" y="1943280"/>
              <a:ext cx="5201280" cy="4457880"/>
            </p14:xfrm>
          </p:contentPart>
        </mc:Choice>
        <mc:Fallback xmlns="">
          <p:pic>
            <p:nvPicPr>
              <p:cNvPr id="33" name="Ink 32"/>
              <p:cNvPicPr/>
              <p:nvPr/>
            </p:nvPicPr>
            <p:blipFill>
              <a:blip r:embed="rId17"/>
              <a:stretch>
                <a:fillRect/>
              </a:stretch>
            </p:blipFill>
            <p:spPr>
              <a:xfrm>
                <a:off x="428760" y="1933920"/>
                <a:ext cx="5220000" cy="4476600"/>
              </a:xfrm>
              <a:prstGeom prst="rect">
                <a:avLst/>
              </a:prstGeom>
            </p:spPr>
          </p:pic>
        </mc:Fallback>
      </mc:AlternateContent>
      <p:sp>
        <p:nvSpPr>
          <p:cNvPr id="3" name="TextBox 2"/>
          <p:cNvSpPr txBox="1"/>
          <p:nvPr/>
        </p:nvSpPr>
        <p:spPr>
          <a:xfrm rot="20772955">
            <a:off x="1160109" y="2759079"/>
            <a:ext cx="3543480" cy="1754326"/>
          </a:xfrm>
          <a:prstGeom prst="rect">
            <a:avLst/>
          </a:prstGeom>
          <a:solidFill>
            <a:srgbClr val="CCECFF"/>
          </a:solidFill>
        </p:spPr>
        <p:txBody>
          <a:bodyPr wrap="square" rtlCol="0">
            <a:spAutoFit/>
          </a:bodyPr>
          <a:lstStyle/>
          <a:p>
            <a:r>
              <a:rPr lang="en-US" sz="3600" dirty="0" smtClean="0">
                <a:latin typeface="Cambria" panose="02040503050406030204" pitchFamily="18" charset="0"/>
              </a:rPr>
              <a:t>let's abstract these details away…</a:t>
            </a:r>
            <a:endParaRPr lang="en-US" sz="3600" dirty="0">
              <a:latin typeface="Cambria" panose="02040503050406030204" pitchFamily="18" charset="0"/>
            </a:endParaRPr>
          </a:p>
        </p:txBody>
      </p:sp>
    </p:spTree>
    <p:extLst>
      <p:ext uri="{BB962C8B-B14F-4D97-AF65-F5344CB8AC3E}">
        <p14:creationId xmlns:p14="http://schemas.microsoft.com/office/powerpoint/2010/main" val="25282180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rotWithShape="1">
          <a:blip r:embed="rId6">
            <a:extLst>
              <a:ext uri="{28A0092B-C50C-407E-A947-70E740481C1C}">
                <a14:useLocalDpi xmlns:a14="http://schemas.microsoft.com/office/drawing/2010/main" val="0"/>
              </a:ext>
            </a:extLst>
          </a:blip>
          <a:srcRect r="40001"/>
          <a:stretch/>
        </p:blipFill>
        <p:spPr>
          <a:xfrm rot="20966119">
            <a:off x="6459019" y="5789063"/>
            <a:ext cx="1980147" cy="818145"/>
          </a:xfrm>
          <a:prstGeom prst="rect">
            <a:avLst/>
          </a:prstGeom>
        </p:spPr>
      </p:pic>
      <p:pic>
        <p:nvPicPr>
          <p:cNvPr id="38" name="Picture 37"/>
          <p:cNvPicPr>
            <a:picLocks noChangeAspect="1"/>
          </p:cNvPicPr>
          <p:nvPr/>
        </p:nvPicPr>
        <p:blipFill rotWithShape="1">
          <a:blip r:embed="rId6">
            <a:extLst>
              <a:ext uri="{28A0092B-C50C-407E-A947-70E740481C1C}">
                <a14:useLocalDpi xmlns:a14="http://schemas.microsoft.com/office/drawing/2010/main" val="0"/>
              </a:ext>
            </a:extLst>
          </a:blip>
          <a:srcRect r="40001"/>
          <a:stretch/>
        </p:blipFill>
        <p:spPr>
          <a:xfrm rot="391282">
            <a:off x="4712227" y="5689162"/>
            <a:ext cx="1980147" cy="818145"/>
          </a:xfrm>
          <a:prstGeom prst="rect">
            <a:avLst/>
          </a:prstGeom>
        </p:spPr>
      </p:pic>
      <p:sp>
        <p:nvSpPr>
          <p:cNvPr id="2" name="Rounded Rectangle 1"/>
          <p:cNvSpPr/>
          <p:nvPr/>
        </p:nvSpPr>
        <p:spPr bwMode="auto">
          <a:xfrm>
            <a:off x="304800" y="2615619"/>
            <a:ext cx="4800600" cy="1623975"/>
          </a:xfrm>
          <a:prstGeom prst="roundRect">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8372" name="Text Box 6"/>
          <p:cNvSpPr txBox="1">
            <a:spLocks noChangeArrowheads="1"/>
          </p:cNvSpPr>
          <p:nvPr>
            <p:custDataLst>
              <p:tags r:id="rId1"/>
            </p:custDataLst>
          </p:nvPr>
        </p:nvSpPr>
        <p:spPr bwMode="auto">
          <a:xfrm>
            <a:off x="152400" y="1524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a:latin typeface="Cambria" pitchFamily="18" charset="0"/>
              </a:rPr>
              <a:t>Composing </a:t>
            </a:r>
            <a:r>
              <a:rPr lang="en-US" sz="4200" dirty="0">
                <a:latin typeface="Cambria" pitchFamily="18" charset="0"/>
              </a:rPr>
              <a:t> circuits</a:t>
            </a:r>
          </a:p>
        </p:txBody>
      </p:sp>
      <p:sp>
        <p:nvSpPr>
          <p:cNvPr id="58374" name="Line 9"/>
          <p:cNvSpPr>
            <a:spLocks noChangeShapeType="1"/>
          </p:cNvSpPr>
          <p:nvPr/>
        </p:nvSpPr>
        <p:spPr bwMode="auto">
          <a:xfrm>
            <a:off x="644525" y="3615568"/>
            <a:ext cx="4232275" cy="0"/>
          </a:xfrm>
          <a:prstGeom prst="line">
            <a:avLst/>
          </a:prstGeom>
          <a:noFill/>
          <a:ln w="19050">
            <a:solidFill>
              <a:srgbClr val="0E0CFB"/>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75" name="Text Box 10"/>
          <p:cNvSpPr txBox="1">
            <a:spLocks noChangeArrowheads="1"/>
          </p:cNvSpPr>
          <p:nvPr/>
        </p:nvSpPr>
        <p:spPr bwMode="auto">
          <a:xfrm>
            <a:off x="5991579" y="2794830"/>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smtClean="0">
                <a:solidFill>
                  <a:srgbClr val="000000"/>
                </a:solidFill>
                <a:latin typeface="Cambria" pitchFamily="18" charset="0"/>
              </a:rPr>
              <a:t>8 input bits</a:t>
            </a:r>
            <a:endParaRPr lang="en-US" sz="2800" dirty="0">
              <a:solidFill>
                <a:srgbClr val="000000"/>
              </a:solidFill>
              <a:latin typeface="Cambria" pitchFamily="18" charset="0"/>
            </a:endParaRPr>
          </a:p>
        </p:txBody>
      </p:sp>
      <p:sp>
        <p:nvSpPr>
          <p:cNvPr id="58376" name="Text Box 11"/>
          <p:cNvSpPr txBox="1">
            <a:spLocks noChangeArrowheads="1"/>
          </p:cNvSpPr>
          <p:nvPr/>
        </p:nvSpPr>
        <p:spPr bwMode="auto">
          <a:xfrm>
            <a:off x="533400" y="578233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smtClean="0">
                <a:latin typeface="Cambria" pitchFamily="18" charset="0"/>
              </a:rPr>
              <a:t>Now let's make lots of them!!</a:t>
            </a:r>
            <a:endParaRPr lang="en-US" sz="1800" dirty="0">
              <a:latin typeface="Cambria" pitchFamily="18" charset="0"/>
            </a:endParaRPr>
          </a:p>
        </p:txBody>
      </p:sp>
      <p:sp>
        <p:nvSpPr>
          <p:cNvPr id="22" name="Text Box 5"/>
          <p:cNvSpPr txBox="1">
            <a:spLocks noChangeArrowheads="1"/>
          </p:cNvSpPr>
          <p:nvPr>
            <p:custDataLst>
              <p:tags r:id="rId2"/>
            </p:custDataLst>
          </p:nvPr>
        </p:nvSpPr>
        <p:spPr bwMode="auto">
          <a:xfrm>
            <a:off x="304800" y="3716374"/>
            <a:ext cx="42183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buFont typeface="Arial" charset="0"/>
              <a:buNone/>
            </a:pPr>
            <a:r>
              <a:rPr lang="en-US" sz="2800" b="1" dirty="0" smtClean="0">
                <a:solidFill>
                  <a:schemeClr val="accent2">
                    <a:lumMod val="40000"/>
                    <a:lumOff val="60000"/>
                  </a:schemeClr>
                </a:solidFill>
                <a:latin typeface="Courier New" pitchFamily="-106" charset="0"/>
                <a:cs typeface="Courier New" pitchFamily="-106" charset="0"/>
              </a:rPr>
              <a:t>1   0   </a:t>
            </a:r>
            <a:r>
              <a:rPr lang="en-US" sz="2800" b="1" dirty="0">
                <a:solidFill>
                  <a:schemeClr val="accent2">
                    <a:lumMod val="40000"/>
                    <a:lumOff val="60000"/>
                  </a:schemeClr>
                </a:solidFill>
                <a:latin typeface="Courier New" pitchFamily="-106" charset="0"/>
                <a:cs typeface="Courier New" pitchFamily="-106" charset="0"/>
              </a:rPr>
              <a:t>1   </a:t>
            </a:r>
            <a:r>
              <a:rPr lang="en-US" sz="2800" b="1" dirty="0" smtClean="0">
                <a:solidFill>
                  <a:schemeClr val="accent2">
                    <a:lumMod val="40000"/>
                    <a:lumOff val="60000"/>
                  </a:schemeClr>
                </a:solidFill>
                <a:latin typeface="Courier New" pitchFamily="-106" charset="0"/>
                <a:cs typeface="Courier New" pitchFamily="-106" charset="0"/>
              </a:rPr>
              <a:t>0   </a:t>
            </a:r>
            <a:r>
              <a:rPr lang="en-US" sz="2800" b="1" dirty="0">
                <a:solidFill>
                  <a:schemeClr val="accent2">
                    <a:lumMod val="40000"/>
                    <a:lumOff val="60000"/>
                  </a:schemeClr>
                </a:solidFill>
                <a:latin typeface="Courier New" pitchFamily="-106" charset="0"/>
                <a:cs typeface="Courier New" pitchFamily="-106" charset="0"/>
              </a:rPr>
              <a:t>0</a:t>
            </a:r>
          </a:p>
        </p:txBody>
      </p:sp>
      <p:sp>
        <p:nvSpPr>
          <p:cNvPr id="23" name="Text Box 10"/>
          <p:cNvSpPr txBox="1">
            <a:spLocks noChangeArrowheads="1"/>
          </p:cNvSpPr>
          <p:nvPr/>
        </p:nvSpPr>
        <p:spPr bwMode="auto">
          <a:xfrm>
            <a:off x="5991579" y="3716374"/>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a:solidFill>
                  <a:srgbClr val="000000"/>
                </a:solidFill>
                <a:latin typeface="Cambria" pitchFamily="18" charset="0"/>
              </a:rPr>
              <a:t>5</a:t>
            </a:r>
            <a:r>
              <a:rPr lang="en-US" sz="2800" dirty="0" smtClean="0">
                <a:solidFill>
                  <a:srgbClr val="000000"/>
                </a:solidFill>
                <a:latin typeface="Cambria" pitchFamily="18" charset="0"/>
              </a:rPr>
              <a:t> output bits</a:t>
            </a:r>
            <a:endParaRPr lang="en-US" sz="2800" dirty="0">
              <a:solidFill>
                <a:srgbClr val="000000"/>
              </a:solidFill>
              <a:latin typeface="Cambria" pitchFamily="18" charset="0"/>
            </a:endParaRPr>
          </a:p>
        </p:txBody>
      </p:sp>
      <p:sp>
        <p:nvSpPr>
          <p:cNvPr id="24" name="Text Box 5"/>
          <p:cNvSpPr txBox="1">
            <a:spLocks noChangeArrowheads="1"/>
          </p:cNvSpPr>
          <p:nvPr>
            <p:custDataLst>
              <p:tags r:id="rId3"/>
            </p:custDataLst>
          </p:nvPr>
        </p:nvSpPr>
        <p:spPr bwMode="auto">
          <a:xfrm>
            <a:off x="1371600" y="2615619"/>
            <a:ext cx="33575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buFont typeface="Arial" charset="0"/>
              <a:buNone/>
            </a:pPr>
            <a:r>
              <a:rPr lang="en-US" sz="2800" b="1" dirty="0">
                <a:solidFill>
                  <a:schemeClr val="accent2">
                    <a:lumMod val="40000"/>
                    <a:lumOff val="60000"/>
                  </a:schemeClr>
                </a:solidFill>
                <a:latin typeface="Courier New" pitchFamily="-106" charset="0"/>
                <a:cs typeface="Courier New" pitchFamily="-106" charset="0"/>
              </a:rPr>
              <a:t> 0   1   1   1</a:t>
            </a:r>
          </a:p>
          <a:p>
            <a:pPr algn="l">
              <a:buFont typeface="Arial" charset="0"/>
              <a:buNone/>
            </a:pPr>
            <a:r>
              <a:rPr lang="en-US" sz="2800" b="1" dirty="0">
                <a:solidFill>
                  <a:schemeClr val="accent2">
                    <a:lumMod val="40000"/>
                    <a:lumOff val="60000"/>
                  </a:schemeClr>
                </a:solidFill>
                <a:latin typeface="Courier New" pitchFamily="-106" charset="0"/>
                <a:cs typeface="Courier New" pitchFamily="-106" charset="0"/>
              </a:rPr>
              <a:t> 1   1   0   1</a:t>
            </a:r>
          </a:p>
        </p:txBody>
      </p:sp>
      <p:sp>
        <p:nvSpPr>
          <p:cNvPr id="5" name="Rectangle 4"/>
          <p:cNvSpPr/>
          <p:nvPr/>
        </p:nvSpPr>
        <p:spPr bwMode="auto">
          <a:xfrm>
            <a:off x="304800" y="2615620"/>
            <a:ext cx="1219200" cy="812976"/>
          </a:xfrm>
          <a:prstGeom prst="rect">
            <a:avLst/>
          </a:prstGeom>
          <a:solidFill>
            <a:schemeClr val="bg1"/>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8373" name="Text Box 8"/>
          <p:cNvSpPr txBox="1">
            <a:spLocks noChangeArrowheads="1"/>
          </p:cNvSpPr>
          <p:nvPr>
            <p:custDataLst>
              <p:tags r:id="rId4"/>
            </p:custDataLst>
          </p:nvPr>
        </p:nvSpPr>
        <p:spPr bwMode="auto">
          <a:xfrm>
            <a:off x="533400" y="3186943"/>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dirty="0">
                <a:solidFill>
                  <a:schemeClr val="accent2">
                    <a:lumMod val="40000"/>
                    <a:lumOff val="60000"/>
                  </a:schemeClr>
                </a:solidFill>
              </a:rPr>
              <a:t>+</a:t>
            </a:r>
          </a:p>
        </p:txBody>
      </p:sp>
      <p:sp>
        <p:nvSpPr>
          <p:cNvPr id="6" name="Right Arrow 5"/>
          <p:cNvSpPr/>
          <p:nvPr/>
        </p:nvSpPr>
        <p:spPr bwMode="auto">
          <a:xfrm rot="10800000">
            <a:off x="5511800" y="2940263"/>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 name="Right Arrow 29"/>
          <p:cNvSpPr/>
          <p:nvPr/>
        </p:nvSpPr>
        <p:spPr bwMode="auto">
          <a:xfrm>
            <a:off x="5511800" y="3825584"/>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1" name="Rectangle 30"/>
          <p:cNvSpPr/>
          <p:nvPr/>
        </p:nvSpPr>
        <p:spPr bwMode="auto">
          <a:xfrm>
            <a:off x="285045" y="2590800"/>
            <a:ext cx="1219200" cy="812976"/>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3" name="Text Box 11"/>
          <p:cNvSpPr txBox="1">
            <a:spLocks noChangeArrowheads="1"/>
          </p:cNvSpPr>
          <p:nvPr/>
        </p:nvSpPr>
        <p:spPr bwMode="auto">
          <a:xfrm>
            <a:off x="398462" y="1313745"/>
            <a:ext cx="4724400" cy="584200"/>
          </a:xfrm>
          <a:prstGeom prst="rect">
            <a:avLst/>
          </a:prstGeom>
          <a:solidFill>
            <a:srgbClr val="CCECFF"/>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a:latin typeface="Calibri" pitchFamily="-106" charset="0"/>
              </a:rPr>
              <a:t>4-bit </a:t>
            </a:r>
            <a:r>
              <a:rPr lang="en-US" sz="3200" dirty="0" smtClean="0">
                <a:latin typeface="Calibri" pitchFamily="-106" charset="0"/>
              </a:rPr>
              <a:t>Ripple-Carry </a:t>
            </a:r>
            <a:r>
              <a:rPr lang="en-US" sz="3200" dirty="0">
                <a:latin typeface="Calibri" pitchFamily="-106" charset="0"/>
              </a:rPr>
              <a:t>Adder</a:t>
            </a:r>
          </a:p>
        </p:txBody>
      </p:sp>
      <p:sp>
        <p:nvSpPr>
          <p:cNvPr id="4" name="5-Point Star 3"/>
          <p:cNvSpPr/>
          <p:nvPr/>
        </p:nvSpPr>
        <p:spPr bwMode="auto">
          <a:xfrm>
            <a:off x="749808" y="3801200"/>
            <a:ext cx="304800" cy="304800"/>
          </a:xfrm>
          <a:prstGeom prst="star5">
            <a:avLst/>
          </a:prstGeom>
          <a:no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5" name="5-Point Star 24"/>
          <p:cNvSpPr/>
          <p:nvPr/>
        </p:nvSpPr>
        <p:spPr bwMode="auto">
          <a:xfrm>
            <a:off x="1600200" y="3774826"/>
            <a:ext cx="304800" cy="304800"/>
          </a:xfrm>
          <a:prstGeom prst="star5">
            <a:avLst/>
          </a:prstGeom>
          <a:no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 name="5-Point Star 25"/>
          <p:cNvSpPr/>
          <p:nvPr/>
        </p:nvSpPr>
        <p:spPr bwMode="auto">
          <a:xfrm>
            <a:off x="2438400" y="3787018"/>
            <a:ext cx="304800" cy="304800"/>
          </a:xfrm>
          <a:prstGeom prst="star5">
            <a:avLst/>
          </a:prstGeom>
          <a:no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5-Point Star 26"/>
          <p:cNvSpPr/>
          <p:nvPr/>
        </p:nvSpPr>
        <p:spPr bwMode="auto">
          <a:xfrm>
            <a:off x="3288792" y="3787018"/>
            <a:ext cx="304800" cy="304800"/>
          </a:xfrm>
          <a:prstGeom prst="star5">
            <a:avLst/>
          </a:prstGeom>
          <a:no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8" name="5-Point Star 27"/>
          <p:cNvSpPr/>
          <p:nvPr/>
        </p:nvSpPr>
        <p:spPr bwMode="auto">
          <a:xfrm>
            <a:off x="4166616" y="3787018"/>
            <a:ext cx="304800" cy="304800"/>
          </a:xfrm>
          <a:prstGeom prst="star5">
            <a:avLst/>
          </a:prstGeom>
          <a:no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9" name="5-Point Star 28"/>
          <p:cNvSpPr/>
          <p:nvPr/>
        </p:nvSpPr>
        <p:spPr bwMode="auto">
          <a:xfrm>
            <a:off x="8153400" y="3787018"/>
            <a:ext cx="304800" cy="304800"/>
          </a:xfrm>
          <a:prstGeom prst="star5">
            <a:avLst/>
          </a:prstGeom>
          <a:no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r="40001"/>
          <a:stretch/>
        </p:blipFill>
        <p:spPr>
          <a:xfrm rot="20920210">
            <a:off x="4054782" y="5167520"/>
            <a:ext cx="1980147" cy="818145"/>
          </a:xfrm>
          <a:prstGeom prst="rect">
            <a:avLst/>
          </a:prstGeom>
        </p:spPr>
      </p:pic>
      <p:pic>
        <p:nvPicPr>
          <p:cNvPr id="39" name="Picture 38"/>
          <p:cNvPicPr>
            <a:picLocks noChangeAspect="1"/>
          </p:cNvPicPr>
          <p:nvPr/>
        </p:nvPicPr>
        <p:blipFill rotWithShape="1">
          <a:blip r:embed="rId6">
            <a:extLst>
              <a:ext uri="{28A0092B-C50C-407E-A947-70E740481C1C}">
                <a14:useLocalDpi xmlns:a14="http://schemas.microsoft.com/office/drawing/2010/main" val="0"/>
              </a:ext>
            </a:extLst>
          </a:blip>
          <a:srcRect r="40001"/>
          <a:stretch/>
        </p:blipFill>
        <p:spPr>
          <a:xfrm rot="367053">
            <a:off x="5905357" y="5098473"/>
            <a:ext cx="1980147" cy="818145"/>
          </a:xfrm>
          <a:prstGeom prst="rect">
            <a:avLst/>
          </a:prstGeom>
        </p:spPr>
      </p:pic>
    </p:spTree>
    <p:extLst>
      <p:ext uri="{BB962C8B-B14F-4D97-AF65-F5344CB8AC3E}">
        <p14:creationId xmlns:p14="http://schemas.microsoft.com/office/powerpoint/2010/main" val="352577645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r="40001"/>
          <a:stretch/>
        </p:blipFill>
        <p:spPr>
          <a:xfrm>
            <a:off x="7621381" y="5056290"/>
            <a:ext cx="1409843" cy="582510"/>
          </a:xfrm>
          <a:prstGeom prst="rect">
            <a:avLst/>
          </a:prstGeom>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r="40001"/>
          <a:stretch/>
        </p:blipFill>
        <p:spPr>
          <a:xfrm>
            <a:off x="7468981" y="4903890"/>
            <a:ext cx="1409843" cy="582510"/>
          </a:xfrm>
          <a:prstGeom prst="rect">
            <a:avLst/>
          </a:prstGeom>
        </p:spPr>
      </p:pic>
      <p:sp>
        <p:nvSpPr>
          <p:cNvPr id="9" name="Rounded Rectangle 8"/>
          <p:cNvSpPr/>
          <p:nvPr/>
        </p:nvSpPr>
        <p:spPr bwMode="auto">
          <a:xfrm>
            <a:off x="304800" y="838200"/>
            <a:ext cx="8625700" cy="4023281"/>
          </a:xfrm>
          <a:prstGeom prst="roundRect">
            <a:avLst/>
          </a:prstGeom>
          <a:solidFill>
            <a:srgbClr val="F3E2F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0418" name="Rectangle 2"/>
          <p:cNvSpPr>
            <a:spLocks noGrp="1" noChangeArrowheads="1"/>
          </p:cNvSpPr>
          <p:nvPr>
            <p:ph type="title"/>
            <p:custDataLst>
              <p:tags r:id="rId1"/>
            </p:custDataLst>
          </p:nvPr>
        </p:nvSpPr>
        <p:spPr>
          <a:xfrm>
            <a:off x="152400" y="76200"/>
            <a:ext cx="7772400" cy="701675"/>
          </a:xfrm>
          <a:noFill/>
        </p:spPr>
        <p:txBody>
          <a:bodyPr/>
          <a:lstStyle/>
          <a:p>
            <a:pPr algn="l" eaLnBrk="1" hangingPunct="1"/>
            <a:r>
              <a:rPr lang="en-US" sz="3200" dirty="0" smtClean="0">
                <a:latin typeface="Calibri" pitchFamily="34" charset="0"/>
              </a:rPr>
              <a:t>hw5pr2</a:t>
            </a:r>
            <a:r>
              <a:rPr lang="en-US" sz="3200" dirty="0" smtClean="0">
                <a:latin typeface="Cambria" pitchFamily="18" charset="0"/>
              </a:rPr>
              <a:t>:  A 4-bit </a:t>
            </a:r>
            <a:r>
              <a:rPr lang="en-US" sz="3200" i="1" dirty="0" smtClean="0">
                <a:latin typeface="Cambria" pitchFamily="18" charset="0"/>
              </a:rPr>
              <a:t>multiplier</a:t>
            </a:r>
          </a:p>
        </p:txBody>
      </p:sp>
      <p:sp>
        <p:nvSpPr>
          <p:cNvPr id="60420" name="Text Box 5"/>
          <p:cNvSpPr txBox="1">
            <a:spLocks noChangeArrowheads="1"/>
          </p:cNvSpPr>
          <p:nvPr>
            <p:custDataLst>
              <p:tags r:id="rId2"/>
            </p:custDataLst>
          </p:nvPr>
        </p:nvSpPr>
        <p:spPr bwMode="auto">
          <a:xfrm>
            <a:off x="1219200" y="838200"/>
            <a:ext cx="6738938"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wrap="none">
            <a:spAutoFit/>
          </a:bodyPr>
          <a:lstStyle>
            <a:lvl1pPr>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1pPr>
            <a:lvl2pPr marL="742950" indent="-28575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2pPr>
            <a:lvl3pPr marL="11430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3pPr>
            <a:lvl4pPr marL="16002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4pPr>
            <a:lvl5pPr marL="20574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9pPr>
          </a:lstStyle>
          <a:p>
            <a:pPr algn="l">
              <a:lnSpc>
                <a:spcPct val="190000"/>
              </a:lnSpc>
            </a:pPr>
            <a:r>
              <a:rPr lang="en-US" sz="1800" dirty="0">
                <a:latin typeface="Comic Sans MS" pitchFamily="-106" charset="0"/>
              </a:rPr>
              <a:t>				</a:t>
            </a:r>
            <a:r>
              <a:rPr lang="en-US" sz="1800" dirty="0">
                <a:solidFill>
                  <a:srgbClr val="3333FF"/>
                </a:solidFill>
                <a:latin typeface="Comic Sans MS" pitchFamily="-106" charset="0"/>
              </a:rPr>
              <a:t>1	1	0	1</a:t>
            </a:r>
            <a:r>
              <a:rPr lang="en-US" sz="1800" dirty="0">
                <a:latin typeface="Comic Sans MS" pitchFamily="-106" charset="0"/>
              </a:rPr>
              <a:t>	</a:t>
            </a:r>
            <a:r>
              <a:rPr lang="en-US" sz="1800" dirty="0" smtClean="0">
                <a:latin typeface="Comic Sans MS" pitchFamily="-106" charset="0"/>
              </a:rPr>
              <a:t>Multiplicand</a:t>
            </a:r>
          </a:p>
          <a:p>
            <a:pPr algn="l">
              <a:lnSpc>
                <a:spcPct val="190000"/>
              </a:lnSpc>
            </a:pPr>
            <a:r>
              <a:rPr lang="en-US" sz="1800" dirty="0" smtClean="0">
                <a:latin typeface="Comic Sans MS" pitchFamily="-106" charset="0"/>
              </a:rPr>
              <a:t>			x	0	1	1	0	Multiplier</a:t>
            </a:r>
          </a:p>
          <a:p>
            <a:pPr algn="l">
              <a:lnSpc>
                <a:spcPct val="190000"/>
              </a:lnSpc>
            </a:pPr>
            <a:r>
              <a:rPr lang="en-US" sz="1800" dirty="0">
                <a:latin typeface="Comic Sans MS" pitchFamily="-106" charset="0"/>
              </a:rPr>
              <a:t>				</a:t>
            </a:r>
            <a:r>
              <a:rPr lang="en-US" sz="1800" dirty="0">
                <a:solidFill>
                  <a:srgbClr val="FF33CC"/>
                </a:solidFill>
                <a:latin typeface="Comic Sans MS" pitchFamily="-106" charset="0"/>
              </a:rPr>
              <a:t>0	0	0	0</a:t>
            </a:r>
            <a:r>
              <a:rPr lang="en-US" sz="1800" dirty="0">
                <a:latin typeface="Comic Sans MS" pitchFamily="-106" charset="0"/>
              </a:rPr>
              <a:t>	4 partial products</a:t>
            </a:r>
          </a:p>
          <a:p>
            <a:pPr algn="l">
              <a:lnSpc>
                <a:spcPct val="190000"/>
              </a:lnSpc>
            </a:pPr>
            <a:r>
              <a:rPr lang="en-US" sz="1800" dirty="0">
                <a:latin typeface="Comic Sans MS" pitchFamily="-106" charset="0"/>
              </a:rPr>
              <a:t>		</a:t>
            </a:r>
            <a:r>
              <a:rPr lang="en-US" sz="1800" dirty="0">
                <a:solidFill>
                  <a:srgbClr val="3333FF"/>
                </a:solidFill>
                <a:latin typeface="Comic Sans MS" pitchFamily="-106" charset="0"/>
              </a:rPr>
              <a:t>	1	1	0	1</a:t>
            </a:r>
          </a:p>
          <a:p>
            <a:pPr algn="l">
              <a:lnSpc>
                <a:spcPct val="190000"/>
              </a:lnSpc>
            </a:pPr>
            <a:r>
              <a:rPr lang="en-US" sz="1800" dirty="0">
                <a:solidFill>
                  <a:srgbClr val="3333FF"/>
                </a:solidFill>
                <a:latin typeface="Comic Sans MS" pitchFamily="-106" charset="0"/>
              </a:rPr>
              <a:t>		1	1	0	1</a:t>
            </a:r>
          </a:p>
          <a:p>
            <a:pPr algn="l">
              <a:lnSpc>
                <a:spcPct val="190000"/>
              </a:lnSpc>
            </a:pPr>
            <a:r>
              <a:rPr lang="en-US" sz="1800" dirty="0">
                <a:latin typeface="Comic Sans MS" pitchFamily="-106" charset="0"/>
              </a:rPr>
              <a:t>+	</a:t>
            </a:r>
            <a:r>
              <a:rPr lang="en-US" sz="1800" dirty="0">
                <a:solidFill>
                  <a:srgbClr val="FF33CC"/>
                </a:solidFill>
                <a:latin typeface="Comic Sans MS" pitchFamily="-106" charset="0"/>
              </a:rPr>
              <a:t>0	0	0	0</a:t>
            </a:r>
            <a:endParaRPr lang="en-US" sz="1800" dirty="0">
              <a:latin typeface="Comic Sans MS" pitchFamily="-106" charset="0"/>
            </a:endParaRPr>
          </a:p>
          <a:p>
            <a:pPr algn="l">
              <a:lnSpc>
                <a:spcPct val="190000"/>
              </a:lnSpc>
            </a:pPr>
            <a:r>
              <a:rPr lang="en-US" sz="1800" dirty="0">
                <a:latin typeface="Comic Sans MS" pitchFamily="-106" charset="0"/>
              </a:rPr>
              <a:t>	1	0	0	1	1	1	0	Final answer…</a:t>
            </a:r>
          </a:p>
        </p:txBody>
      </p:sp>
      <p:sp>
        <p:nvSpPr>
          <p:cNvPr id="60421" name="Line 6"/>
          <p:cNvSpPr>
            <a:spLocks noChangeShapeType="1"/>
          </p:cNvSpPr>
          <p:nvPr>
            <p:custDataLst>
              <p:tags r:id="rId3"/>
            </p:custDataLst>
          </p:nvPr>
        </p:nvSpPr>
        <p:spPr bwMode="auto">
          <a:xfrm flipH="1">
            <a:off x="2819400" y="1981200"/>
            <a:ext cx="25908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0422" name="Line 7"/>
          <p:cNvSpPr>
            <a:spLocks noChangeShapeType="1"/>
          </p:cNvSpPr>
          <p:nvPr>
            <p:custDataLst>
              <p:tags r:id="rId4"/>
            </p:custDataLst>
          </p:nvPr>
        </p:nvSpPr>
        <p:spPr bwMode="auto">
          <a:xfrm flipH="1">
            <a:off x="1219200" y="4046538"/>
            <a:ext cx="41148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0423" name="Rectangle 6"/>
          <p:cNvSpPr>
            <a:spLocks noChangeArrowheads="1"/>
          </p:cNvSpPr>
          <p:nvPr/>
        </p:nvSpPr>
        <p:spPr bwMode="auto">
          <a:xfrm>
            <a:off x="116646" y="5105400"/>
            <a:ext cx="7427154"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lnSpc>
                <a:spcPct val="90000"/>
              </a:lnSpc>
              <a:tabLst>
                <a:tab pos="1371600" algn="l"/>
                <a:tab pos="2857500" algn="l"/>
                <a:tab pos="4343400" algn="l"/>
                <a:tab pos="5829300" algn="l"/>
              </a:tabLst>
            </a:pPr>
            <a:r>
              <a:rPr lang="en-US" sz="2100" b="1" dirty="0">
                <a:solidFill>
                  <a:srgbClr val="CC00CC"/>
                </a:solidFill>
                <a:latin typeface="Cambria" pitchFamily="18" charset="0"/>
              </a:rPr>
              <a:t>(</a:t>
            </a:r>
            <a:r>
              <a:rPr lang="en-US" sz="2100" b="1" dirty="0" smtClean="0">
                <a:solidFill>
                  <a:srgbClr val="CC00CC"/>
                </a:solidFill>
                <a:latin typeface="Cambria" pitchFamily="18" charset="0"/>
              </a:rPr>
              <a:t>Q1)</a:t>
            </a:r>
            <a:r>
              <a:rPr lang="en-US" sz="2100" b="1" dirty="0" smtClean="0">
                <a:solidFill>
                  <a:srgbClr val="C00000"/>
                </a:solidFill>
                <a:latin typeface="Cambria" pitchFamily="18" charset="0"/>
              </a:rPr>
              <a:t> </a:t>
            </a:r>
            <a:r>
              <a:rPr lang="en-US" sz="2100" dirty="0">
                <a:latin typeface="Cambria" pitchFamily="18" charset="0"/>
              </a:rPr>
              <a:t>How </a:t>
            </a:r>
            <a:r>
              <a:rPr lang="en-US" sz="2100" dirty="0" smtClean="0">
                <a:latin typeface="Cambria" pitchFamily="18" charset="0"/>
              </a:rPr>
              <a:t>could </a:t>
            </a:r>
            <a:r>
              <a:rPr lang="en-US" sz="2100" b="1" dirty="0" smtClean="0">
                <a:latin typeface="Cambria" pitchFamily="18" charset="0"/>
              </a:rPr>
              <a:t>THREE</a:t>
            </a:r>
            <a:r>
              <a:rPr lang="en-US" sz="2100" dirty="0" smtClean="0">
                <a:latin typeface="Cambria" pitchFamily="18" charset="0"/>
              </a:rPr>
              <a:t> 4-bit ripple-carry adders help here?</a:t>
            </a:r>
            <a:endParaRPr lang="en-US" sz="2100" dirty="0">
              <a:latin typeface="Cambria" pitchFamily="18" charset="0"/>
            </a:endParaRPr>
          </a:p>
        </p:txBody>
      </p:sp>
      <p:cxnSp>
        <p:nvCxnSpPr>
          <p:cNvPr id="60425" name="Straight Arrow Connector 9"/>
          <p:cNvCxnSpPr>
            <a:cxnSpLocks noChangeShapeType="1"/>
          </p:cNvCxnSpPr>
          <p:nvPr/>
        </p:nvCxnSpPr>
        <p:spPr bwMode="auto">
          <a:xfrm>
            <a:off x="6629400" y="2514600"/>
            <a:ext cx="0" cy="13716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 name="Rectangle 3"/>
          <p:cNvSpPr/>
          <p:nvPr/>
        </p:nvSpPr>
        <p:spPr>
          <a:xfrm>
            <a:off x="116646" y="5665898"/>
            <a:ext cx="7198554" cy="415498"/>
          </a:xfrm>
          <a:prstGeom prst="rect">
            <a:avLst/>
          </a:prstGeom>
        </p:spPr>
        <p:txBody>
          <a:bodyPr wrap="square">
            <a:spAutoFit/>
          </a:bodyPr>
          <a:lstStyle/>
          <a:p>
            <a:pPr algn="l"/>
            <a:r>
              <a:rPr lang="en-US" sz="2100" b="1" dirty="0">
                <a:solidFill>
                  <a:srgbClr val="CC00CC"/>
                </a:solidFill>
                <a:latin typeface="Cambria" pitchFamily="18" charset="0"/>
              </a:rPr>
              <a:t>(</a:t>
            </a:r>
            <a:r>
              <a:rPr lang="en-US" sz="2100" b="1" dirty="0" smtClean="0">
                <a:solidFill>
                  <a:srgbClr val="CC00CC"/>
                </a:solidFill>
                <a:latin typeface="Cambria" pitchFamily="18" charset="0"/>
              </a:rPr>
              <a:t>Q2) </a:t>
            </a:r>
            <a:r>
              <a:rPr lang="en-US" sz="2100" dirty="0" smtClean="0">
                <a:latin typeface="Cambria" pitchFamily="18" charset="0"/>
              </a:rPr>
              <a:t>What bit would be correct for the starred spot          ?</a:t>
            </a:r>
            <a:endParaRPr lang="en-US" sz="2100" dirty="0">
              <a:latin typeface="Cambria" pitchFamily="18" charset="0"/>
            </a:endParaRPr>
          </a:p>
        </p:txBody>
      </p:sp>
      <p:sp>
        <p:nvSpPr>
          <p:cNvPr id="14" name="Rectangle 13"/>
          <p:cNvSpPr/>
          <p:nvPr/>
        </p:nvSpPr>
        <p:spPr>
          <a:xfrm>
            <a:off x="116646" y="6241000"/>
            <a:ext cx="8405314" cy="415498"/>
          </a:xfrm>
          <a:prstGeom prst="rect">
            <a:avLst/>
          </a:prstGeom>
        </p:spPr>
        <p:txBody>
          <a:bodyPr wrap="none">
            <a:spAutoFit/>
          </a:bodyPr>
          <a:lstStyle/>
          <a:p>
            <a:pPr algn="l"/>
            <a:r>
              <a:rPr lang="en-US" sz="2100" b="1" dirty="0">
                <a:solidFill>
                  <a:srgbClr val="CC00CC"/>
                </a:solidFill>
                <a:latin typeface="Cambria" pitchFamily="18" charset="0"/>
              </a:rPr>
              <a:t>(</a:t>
            </a:r>
            <a:r>
              <a:rPr lang="en-US" sz="2100" b="1" dirty="0" smtClean="0">
                <a:solidFill>
                  <a:srgbClr val="CC00CC"/>
                </a:solidFill>
                <a:latin typeface="Cambria" pitchFamily="18" charset="0"/>
              </a:rPr>
              <a:t>Q3) </a:t>
            </a:r>
            <a:r>
              <a:rPr lang="en-US" sz="2100" dirty="0" smtClean="0">
                <a:latin typeface="Cambria" pitchFamily="18" charset="0"/>
              </a:rPr>
              <a:t>What circuits could you use to create the four "partial products" ??</a:t>
            </a:r>
            <a:endParaRPr lang="en-US" sz="2100" dirty="0">
              <a:latin typeface="Cambria" pitchFamily="18" charset="0"/>
            </a:endParaRPr>
          </a:p>
        </p:txBody>
      </p:sp>
      <p:sp>
        <p:nvSpPr>
          <p:cNvPr id="12" name="Rectangle 11"/>
          <p:cNvSpPr/>
          <p:nvPr/>
        </p:nvSpPr>
        <p:spPr>
          <a:xfrm>
            <a:off x="1162755" y="4149046"/>
            <a:ext cx="325730" cy="369332"/>
          </a:xfrm>
          <a:prstGeom prst="rect">
            <a:avLst/>
          </a:prstGeom>
        </p:spPr>
        <p:txBody>
          <a:bodyPr wrap="none">
            <a:spAutoFit/>
          </a:bodyPr>
          <a:lstStyle/>
          <a:p>
            <a:r>
              <a:rPr lang="en-US" sz="1800" dirty="0">
                <a:solidFill>
                  <a:srgbClr val="000000"/>
                </a:solidFill>
                <a:latin typeface="Comic Sans MS" pitchFamily="-106" charset="0"/>
              </a:rPr>
              <a:t>0</a:t>
            </a:r>
            <a:endParaRPr lang="en-US" dirty="0"/>
          </a:p>
        </p:txBody>
      </p:sp>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r="40001"/>
          <a:stretch/>
        </p:blipFill>
        <p:spPr>
          <a:xfrm>
            <a:off x="7252573" y="4767650"/>
            <a:ext cx="1409843" cy="582510"/>
          </a:xfrm>
          <a:prstGeom prst="rect">
            <a:avLst/>
          </a:prstGeom>
        </p:spPr>
      </p:pic>
      <p:sp>
        <p:nvSpPr>
          <p:cNvPr id="16" name="5-Point Star 15"/>
          <p:cNvSpPr/>
          <p:nvPr/>
        </p:nvSpPr>
        <p:spPr bwMode="auto">
          <a:xfrm>
            <a:off x="2852928" y="2089722"/>
            <a:ext cx="304800" cy="304800"/>
          </a:xfrm>
          <a:prstGeom prst="star5">
            <a:avLst/>
          </a:prstGeom>
          <a:solidFill>
            <a:schemeClr val="bg1"/>
          </a:solidFill>
          <a:ln w="31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7" name="5-Point Star 16"/>
          <p:cNvSpPr/>
          <p:nvPr/>
        </p:nvSpPr>
        <p:spPr bwMode="auto">
          <a:xfrm>
            <a:off x="6172200" y="5717714"/>
            <a:ext cx="304800" cy="304800"/>
          </a:xfrm>
          <a:prstGeom prst="star5">
            <a:avLst/>
          </a:prstGeom>
          <a:solidFill>
            <a:srgbClr val="F3E2FA"/>
          </a:solidFill>
          <a:ln w="31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7"/>
          <p:cNvSpPr txBox="1">
            <a:spLocks noChangeArrowheads="1"/>
          </p:cNvSpPr>
          <p:nvPr>
            <p:custDataLst>
              <p:tags r:id="rId1"/>
            </p:custDataLst>
          </p:nvPr>
        </p:nvSpPr>
        <p:spPr bwMode="auto">
          <a:xfrm>
            <a:off x="533400" y="1928813"/>
            <a:ext cx="813593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3200" b="1" dirty="0" err="1">
                <a:solidFill>
                  <a:srgbClr val="F99820"/>
                </a:solidFill>
                <a:latin typeface="Courier New" pitchFamily="-106" charset="0"/>
              </a:rPr>
              <a:t>def</a:t>
            </a:r>
            <a:r>
              <a:rPr lang="en-US" sz="3200" b="1" dirty="0">
                <a:latin typeface="Courier New" pitchFamily="-106" charset="0"/>
              </a:rPr>
              <a:t> decipher( S ):</a:t>
            </a:r>
          </a:p>
          <a:p>
            <a:pPr algn="l"/>
            <a:r>
              <a:rPr lang="en-US" sz="3200" b="1" dirty="0">
                <a:latin typeface="Courier New" pitchFamily="-106" charset="0"/>
              </a:rPr>
              <a:t>    </a:t>
            </a:r>
            <a:r>
              <a:rPr lang="en-US" sz="3200" b="1" dirty="0">
                <a:solidFill>
                  <a:srgbClr val="067B0E"/>
                </a:solidFill>
                <a:latin typeface="Courier New" pitchFamily="-106" charset="0"/>
              </a:rPr>
              <a:t>""" This works sometimes </a:t>
            </a:r>
            <a:endParaRPr lang="en-US" sz="3200" b="1" dirty="0" smtClean="0">
              <a:solidFill>
                <a:srgbClr val="067B0E"/>
              </a:solidFill>
              <a:latin typeface="Courier New" pitchFamily="-106" charset="0"/>
            </a:endParaRPr>
          </a:p>
          <a:p>
            <a:pPr algn="l"/>
            <a:r>
              <a:rPr lang="en-US" sz="3200" b="1" dirty="0">
                <a:solidFill>
                  <a:srgbClr val="067B0E"/>
                </a:solidFill>
                <a:latin typeface="Courier New" pitchFamily="-106" charset="0"/>
              </a:rPr>
              <a:t> </a:t>
            </a:r>
            <a:r>
              <a:rPr lang="en-US" sz="3200" b="1" dirty="0" smtClean="0">
                <a:solidFill>
                  <a:srgbClr val="067B0E"/>
                </a:solidFill>
                <a:latin typeface="Courier New" pitchFamily="-106" charset="0"/>
              </a:rPr>
              <a:t>   """</a:t>
            </a:r>
            <a:endParaRPr lang="en-US" sz="3200" b="1" dirty="0">
              <a:latin typeface="Courier New" pitchFamily="-106" charset="0"/>
            </a:endParaRPr>
          </a:p>
          <a:p>
            <a:pPr algn="l"/>
            <a:r>
              <a:rPr lang="en-US" sz="3200" b="1" dirty="0">
                <a:solidFill>
                  <a:srgbClr val="F99820"/>
                </a:solidFill>
                <a:latin typeface="Courier New" pitchFamily="-106" charset="0"/>
              </a:rPr>
              <a:t>    return</a:t>
            </a:r>
            <a:r>
              <a:rPr lang="en-US" sz="3200" b="1" dirty="0">
                <a:latin typeface="Courier New" pitchFamily="-106" charset="0"/>
              </a:rPr>
              <a:t> encipher( S, 3 )</a:t>
            </a:r>
          </a:p>
        </p:txBody>
      </p:sp>
      <p:sp>
        <p:nvSpPr>
          <p:cNvPr id="24579" name="Text Box 1028"/>
          <p:cNvSpPr txBox="1">
            <a:spLocks noChangeArrowheads="1"/>
          </p:cNvSpPr>
          <p:nvPr>
            <p:custDataLst>
              <p:tags r:id="rId2"/>
            </p:custDataLst>
          </p:nvPr>
        </p:nvSpPr>
        <p:spPr bwMode="auto">
          <a:xfrm>
            <a:off x="152400" y="381000"/>
            <a:ext cx="6054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dirty="0">
                <a:latin typeface="Cambria" pitchFamily="18" charset="0"/>
              </a:rPr>
              <a:t>Creativity with Caesar...</a:t>
            </a:r>
          </a:p>
        </p:txBody>
      </p:sp>
      <p:sp>
        <p:nvSpPr>
          <p:cNvPr id="6" name="Right Arrow 5"/>
          <p:cNvSpPr/>
          <p:nvPr/>
        </p:nvSpPr>
        <p:spPr bwMode="auto">
          <a:xfrm>
            <a:off x="381000" y="3462867"/>
            <a:ext cx="838200" cy="533400"/>
          </a:xfrm>
          <a:prstGeom prst="rightArrow">
            <a:avLst/>
          </a:prstGeom>
          <a:solidFill>
            <a:srgbClr val="FFCC99"/>
          </a:solidFill>
          <a:ln w="19050" cap="flat" cmpd="sng" algn="ctr">
            <a:solidFill>
              <a:srgbClr val="CC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 name="Rectangle 74"/>
          <p:cNvSpPr>
            <a:spLocks noChangeArrowheads="1"/>
          </p:cNvSpPr>
          <p:nvPr/>
        </p:nvSpPr>
        <p:spPr bwMode="auto">
          <a:xfrm>
            <a:off x="7344894" y="2936671"/>
            <a:ext cx="1387474" cy="461665"/>
          </a:xfrm>
          <a:prstGeom prst="rect">
            <a:avLst/>
          </a:prstGeom>
          <a:noFill/>
          <a:ln>
            <a:noFill/>
          </a:ln>
        </p:spPr>
        <p:txBody>
          <a:bodyPr wrap="square">
            <a:spAutoFit/>
          </a:bodyPr>
          <a:lstStyle/>
          <a:p>
            <a:pPr algn="l"/>
            <a:r>
              <a:rPr lang="en-US" sz="1200" dirty="0" smtClean="0">
                <a:solidFill>
                  <a:srgbClr val="067B0E"/>
                </a:solidFill>
                <a:latin typeface="Cambria" pitchFamily="18" charset="0"/>
                <a:cs typeface="Times New Roman" pitchFamily="-106" charset="0"/>
              </a:rPr>
              <a:t>and the  </a:t>
            </a:r>
            <a:r>
              <a:rPr lang="en-US" sz="1200" dirty="0" err="1" smtClean="0">
                <a:solidFill>
                  <a:srgbClr val="067B0E"/>
                </a:solidFill>
                <a:latin typeface="Cambria" pitchFamily="18" charset="0"/>
                <a:cs typeface="Times New Roman" pitchFamily="-106" charset="0"/>
              </a:rPr>
              <a:t>docstring</a:t>
            </a:r>
            <a:r>
              <a:rPr lang="en-US" sz="1200" dirty="0" smtClean="0">
                <a:solidFill>
                  <a:srgbClr val="067B0E"/>
                </a:solidFill>
                <a:latin typeface="Cambria" pitchFamily="18" charset="0"/>
                <a:cs typeface="Times New Roman" pitchFamily="-106" charset="0"/>
              </a:rPr>
              <a:t> is 100% correct!</a:t>
            </a:r>
            <a:endParaRPr lang="en-US" sz="1200" i="1" dirty="0">
              <a:latin typeface="Cambria" pitchFamily="18" charset="0"/>
              <a:cs typeface="Times New Roman" pitchFamily="-106" charset="0"/>
            </a:endParaRPr>
          </a:p>
        </p:txBody>
      </p:sp>
      <p:grpSp>
        <p:nvGrpSpPr>
          <p:cNvPr id="8" name="Group 68"/>
          <p:cNvGrpSpPr>
            <a:grpSpLocks/>
          </p:cNvGrpSpPr>
          <p:nvPr>
            <p:custDataLst>
              <p:tags r:id="rId3"/>
            </p:custDataLst>
          </p:nvPr>
        </p:nvGrpSpPr>
        <p:grpSpPr bwMode="auto">
          <a:xfrm>
            <a:off x="8551862" y="3160712"/>
            <a:ext cx="363538" cy="420688"/>
            <a:chOff x="2928" y="1051"/>
            <a:chExt cx="840" cy="957"/>
          </a:xfrm>
        </p:grpSpPr>
        <p:sp>
          <p:nvSpPr>
            <p:cNvPr id="9" name="Freeform 69"/>
            <p:cNvSpPr>
              <a:spLocks/>
            </p:cNvSpPr>
            <p:nvPr>
              <p:custDataLst>
                <p:tags r:id="rId4"/>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 name="Oval 70"/>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1" name="Oval 71"/>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Oval 72"/>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 name="Oval 73"/>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Oval 74"/>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Oval 75"/>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Oval 76"/>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 name="AutoShape 77"/>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8" name="Freeform 78"/>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9" name="Freeform 79"/>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 name="Freeform 80"/>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1" name="Freeform 81"/>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26" name="Picture 2" descr="MacGyver tall"/>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02689" y="4579524"/>
            <a:ext cx="1638300" cy="218267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2400" y="4800600"/>
            <a:ext cx="3383463" cy="1905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27"/>
          <p:cNvSpPr/>
          <p:nvPr/>
        </p:nvSpPr>
        <p:spPr>
          <a:xfrm rot="21018779">
            <a:off x="411557" y="4349813"/>
            <a:ext cx="1971117" cy="461665"/>
          </a:xfrm>
          <a:prstGeom prst="rect">
            <a:avLst/>
          </a:prstGeom>
          <a:solidFill>
            <a:schemeClr val="bg1"/>
          </a:solidFill>
          <a:ln>
            <a:solidFill>
              <a:srgbClr val="009900"/>
            </a:solidFill>
          </a:ln>
        </p:spPr>
        <p:txBody>
          <a:bodyPr wrap="none">
            <a:spAutoFit/>
          </a:bodyPr>
          <a:lstStyle/>
          <a:p>
            <a:r>
              <a:rPr lang="en-US" dirty="0" err="1" smtClean="0">
                <a:latin typeface="Cambria" pitchFamily="18" charset="0"/>
              </a:rPr>
              <a:t>MacGyver'ed</a:t>
            </a:r>
            <a:r>
              <a:rPr lang="en-US" dirty="0" smtClean="0">
                <a:latin typeface="Cambria" pitchFamily="18" charset="0"/>
              </a:rPr>
              <a:t>!</a:t>
            </a:r>
            <a:endParaRPr lang="en-US" dirty="0"/>
          </a:p>
        </p:txBody>
      </p:sp>
      <p:sp>
        <p:nvSpPr>
          <p:cNvPr id="29" name="Rectangle 28"/>
          <p:cNvSpPr/>
          <p:nvPr/>
        </p:nvSpPr>
        <p:spPr>
          <a:xfrm>
            <a:off x="3374938" y="6347162"/>
            <a:ext cx="4417556" cy="369332"/>
          </a:xfrm>
          <a:prstGeom prst="rect">
            <a:avLst/>
          </a:prstGeom>
          <a:solidFill>
            <a:schemeClr val="bg1"/>
          </a:solidFill>
          <a:ln>
            <a:noFill/>
          </a:ln>
        </p:spPr>
        <p:txBody>
          <a:bodyPr wrap="none">
            <a:spAutoFit/>
          </a:bodyPr>
          <a:lstStyle/>
          <a:p>
            <a:r>
              <a:rPr lang="en-US" sz="1800" i="1" dirty="0" smtClean="0">
                <a:latin typeface="Cambria" pitchFamily="18" charset="0"/>
              </a:rPr>
              <a:t>solving with whatever resources </a:t>
            </a:r>
            <a:r>
              <a:rPr lang="en-US" sz="1800" i="1" dirty="0">
                <a:latin typeface="Cambria" pitchFamily="18" charset="0"/>
              </a:rPr>
              <a:t>a</a:t>
            </a:r>
            <a:r>
              <a:rPr lang="en-US" sz="1800" i="1" dirty="0" smtClean="0">
                <a:latin typeface="Cambria" pitchFamily="18" charset="0"/>
              </a:rPr>
              <a:t>re at hand</a:t>
            </a:r>
            <a:endParaRPr lang="en-US" sz="1800" i="1" dirty="0"/>
          </a:p>
        </p:txBody>
      </p:sp>
    </p:spTree>
    <p:extLst>
      <p:ext uri="{BB962C8B-B14F-4D97-AF65-F5344CB8AC3E}">
        <p14:creationId xmlns:p14="http://schemas.microsoft.com/office/powerpoint/2010/main" val="15545038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rotWithShape="1">
          <a:blip r:embed="rId6" cstate="print">
            <a:extLst>
              <a:ext uri="{28A0092B-C50C-407E-A947-70E740481C1C}">
                <a14:useLocalDpi xmlns:a14="http://schemas.microsoft.com/office/drawing/2010/main" val="0"/>
              </a:ext>
            </a:extLst>
          </a:blip>
          <a:srcRect r="40001"/>
          <a:stretch/>
        </p:blipFill>
        <p:spPr>
          <a:xfrm>
            <a:off x="8217287" y="6366284"/>
            <a:ext cx="813937" cy="336297"/>
          </a:xfrm>
          <a:prstGeom prst="rect">
            <a:avLst/>
          </a:prstGeom>
        </p:spPr>
      </p:pic>
      <p:pic>
        <p:nvPicPr>
          <p:cNvPr id="41" name="Picture 40"/>
          <p:cNvPicPr>
            <a:picLocks noChangeAspect="1"/>
          </p:cNvPicPr>
          <p:nvPr/>
        </p:nvPicPr>
        <p:blipFill rotWithShape="1">
          <a:blip r:embed="rId6" cstate="print">
            <a:extLst>
              <a:ext uri="{28A0092B-C50C-407E-A947-70E740481C1C}">
                <a14:useLocalDpi xmlns:a14="http://schemas.microsoft.com/office/drawing/2010/main" val="0"/>
              </a:ext>
            </a:extLst>
          </a:blip>
          <a:srcRect r="40001"/>
          <a:stretch/>
        </p:blipFill>
        <p:spPr>
          <a:xfrm>
            <a:off x="8064887" y="6213884"/>
            <a:ext cx="813937" cy="336297"/>
          </a:xfrm>
          <a:prstGeom prst="rect">
            <a:avLst/>
          </a:prstGeom>
        </p:spPr>
      </p:pic>
      <p:pic>
        <p:nvPicPr>
          <p:cNvPr id="42" name="Picture 41"/>
          <p:cNvPicPr>
            <a:picLocks noChangeAspect="1"/>
          </p:cNvPicPr>
          <p:nvPr/>
        </p:nvPicPr>
        <p:blipFill rotWithShape="1">
          <a:blip r:embed="rId6" cstate="print">
            <a:extLst>
              <a:ext uri="{28A0092B-C50C-407E-A947-70E740481C1C}">
                <a14:useLocalDpi xmlns:a14="http://schemas.microsoft.com/office/drawing/2010/main" val="0"/>
              </a:ext>
            </a:extLst>
          </a:blip>
          <a:srcRect r="40001"/>
          <a:stretch/>
        </p:blipFill>
        <p:spPr>
          <a:xfrm>
            <a:off x="7848479" y="6038455"/>
            <a:ext cx="813937" cy="336297"/>
          </a:xfrm>
          <a:prstGeom prst="rect">
            <a:avLst/>
          </a:prstGeom>
        </p:spPr>
      </p:pic>
      <p:sp>
        <p:nvSpPr>
          <p:cNvPr id="8" name="Rounded Rectangle 7"/>
          <p:cNvSpPr/>
          <p:nvPr/>
        </p:nvSpPr>
        <p:spPr bwMode="auto">
          <a:xfrm>
            <a:off x="304800" y="838200"/>
            <a:ext cx="8625700" cy="4023281"/>
          </a:xfrm>
          <a:prstGeom prst="roundRect">
            <a:avLst/>
          </a:prstGeom>
          <a:solidFill>
            <a:srgbClr val="F3E2F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9" name="Rectangle 2"/>
          <p:cNvSpPr>
            <a:spLocks noGrp="1" noChangeArrowheads="1"/>
          </p:cNvSpPr>
          <p:nvPr>
            <p:ph type="title"/>
            <p:custDataLst>
              <p:tags r:id="rId1"/>
            </p:custDataLst>
          </p:nvPr>
        </p:nvSpPr>
        <p:spPr>
          <a:xfrm>
            <a:off x="152400" y="76200"/>
            <a:ext cx="4724400" cy="701675"/>
          </a:xfrm>
          <a:noFill/>
        </p:spPr>
        <p:txBody>
          <a:bodyPr/>
          <a:lstStyle/>
          <a:p>
            <a:pPr algn="l" eaLnBrk="1" hangingPunct="1"/>
            <a:r>
              <a:rPr lang="en-US" sz="3200" dirty="0">
                <a:latin typeface="Calibri" pitchFamily="34" charset="0"/>
              </a:rPr>
              <a:t>hw5pr2</a:t>
            </a:r>
            <a:r>
              <a:rPr lang="en-US" sz="3200" dirty="0">
                <a:latin typeface="Cambria" pitchFamily="18" charset="0"/>
              </a:rPr>
              <a:t>:  A 4-bit </a:t>
            </a:r>
            <a:r>
              <a:rPr lang="en-US" sz="3200" i="1" dirty="0">
                <a:latin typeface="Cambria" pitchFamily="18" charset="0"/>
              </a:rPr>
              <a:t>multiplier</a:t>
            </a:r>
            <a:endParaRPr lang="en-US" sz="3200" b="1" i="1" dirty="0" smtClean="0">
              <a:latin typeface="Cambria" pitchFamily="18" charset="0"/>
            </a:endParaRPr>
          </a:p>
        </p:txBody>
      </p:sp>
      <p:sp>
        <p:nvSpPr>
          <p:cNvPr id="10" name="Text Box 5"/>
          <p:cNvSpPr txBox="1">
            <a:spLocks noChangeArrowheads="1"/>
          </p:cNvSpPr>
          <p:nvPr>
            <p:custDataLst>
              <p:tags r:id="rId2"/>
            </p:custDataLst>
          </p:nvPr>
        </p:nvSpPr>
        <p:spPr bwMode="auto">
          <a:xfrm>
            <a:off x="1219200" y="838200"/>
            <a:ext cx="6738938"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wrap="none">
            <a:spAutoFit/>
          </a:bodyPr>
          <a:lstStyle>
            <a:lvl1pPr>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1pPr>
            <a:lvl2pPr marL="742950" indent="-28575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2pPr>
            <a:lvl3pPr marL="11430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3pPr>
            <a:lvl4pPr marL="16002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4pPr>
            <a:lvl5pPr marL="20574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9pPr>
          </a:lstStyle>
          <a:p>
            <a:pPr algn="l">
              <a:lnSpc>
                <a:spcPct val="190000"/>
              </a:lnSpc>
            </a:pPr>
            <a:r>
              <a:rPr lang="en-US" sz="1800" dirty="0">
                <a:solidFill>
                  <a:srgbClr val="000000"/>
                </a:solidFill>
                <a:latin typeface="Comic Sans MS" pitchFamily="-106" charset="0"/>
              </a:rPr>
              <a:t>				</a:t>
            </a:r>
            <a:r>
              <a:rPr lang="en-US" sz="1800" dirty="0">
                <a:solidFill>
                  <a:srgbClr val="3333FF"/>
                </a:solidFill>
                <a:latin typeface="Comic Sans MS" pitchFamily="-106" charset="0"/>
              </a:rPr>
              <a:t>1	1	0	1</a:t>
            </a:r>
            <a:r>
              <a:rPr lang="en-US" sz="1800" dirty="0">
                <a:solidFill>
                  <a:srgbClr val="000000"/>
                </a:solidFill>
                <a:latin typeface="Comic Sans MS" pitchFamily="-106" charset="0"/>
              </a:rPr>
              <a:t>	</a:t>
            </a:r>
            <a:r>
              <a:rPr lang="en-US" sz="1800" dirty="0" smtClean="0">
                <a:solidFill>
                  <a:srgbClr val="000000"/>
                </a:solidFill>
                <a:latin typeface="Comic Sans MS" pitchFamily="-106" charset="0"/>
              </a:rPr>
              <a:t>Multiplicand</a:t>
            </a:r>
          </a:p>
          <a:p>
            <a:pPr algn="l">
              <a:lnSpc>
                <a:spcPct val="190000"/>
              </a:lnSpc>
            </a:pPr>
            <a:r>
              <a:rPr lang="en-US" sz="1800" dirty="0" smtClean="0">
                <a:solidFill>
                  <a:srgbClr val="000000"/>
                </a:solidFill>
                <a:latin typeface="Comic Sans MS" pitchFamily="-106" charset="0"/>
              </a:rPr>
              <a:t>			x	0	1	1	0	Multiplier</a:t>
            </a:r>
          </a:p>
          <a:p>
            <a:pPr algn="l">
              <a:lnSpc>
                <a:spcPct val="190000"/>
              </a:lnSpc>
            </a:pPr>
            <a:r>
              <a:rPr lang="en-US" sz="1800" dirty="0">
                <a:solidFill>
                  <a:srgbClr val="000000"/>
                </a:solidFill>
                <a:latin typeface="Comic Sans MS" pitchFamily="-106" charset="0"/>
              </a:rPr>
              <a:t>				</a:t>
            </a:r>
            <a:r>
              <a:rPr lang="en-US" sz="1800" dirty="0">
                <a:solidFill>
                  <a:srgbClr val="FF33CC"/>
                </a:solidFill>
                <a:latin typeface="Comic Sans MS" pitchFamily="-106" charset="0"/>
              </a:rPr>
              <a:t>0	0	0	0</a:t>
            </a:r>
            <a:r>
              <a:rPr lang="en-US" sz="1800" dirty="0">
                <a:solidFill>
                  <a:srgbClr val="000000"/>
                </a:solidFill>
                <a:latin typeface="Comic Sans MS" pitchFamily="-106" charset="0"/>
              </a:rPr>
              <a:t>	4 partial products</a:t>
            </a:r>
          </a:p>
          <a:p>
            <a:pPr algn="l">
              <a:lnSpc>
                <a:spcPct val="190000"/>
              </a:lnSpc>
            </a:pPr>
            <a:r>
              <a:rPr lang="en-US" sz="1800" dirty="0">
                <a:solidFill>
                  <a:srgbClr val="000000"/>
                </a:solidFill>
                <a:latin typeface="Comic Sans MS" pitchFamily="-106" charset="0"/>
              </a:rPr>
              <a:t>		</a:t>
            </a:r>
            <a:r>
              <a:rPr lang="en-US" sz="1800" dirty="0">
                <a:solidFill>
                  <a:srgbClr val="3333FF"/>
                </a:solidFill>
                <a:latin typeface="Comic Sans MS" pitchFamily="-106" charset="0"/>
              </a:rPr>
              <a:t>	1	1	0	1</a:t>
            </a:r>
          </a:p>
          <a:p>
            <a:pPr algn="l">
              <a:lnSpc>
                <a:spcPct val="190000"/>
              </a:lnSpc>
            </a:pPr>
            <a:r>
              <a:rPr lang="en-US" sz="1800" dirty="0">
                <a:solidFill>
                  <a:srgbClr val="3333FF"/>
                </a:solidFill>
                <a:latin typeface="Comic Sans MS" pitchFamily="-106" charset="0"/>
              </a:rPr>
              <a:t>		1	1	0	1</a:t>
            </a:r>
          </a:p>
          <a:p>
            <a:pPr algn="l">
              <a:lnSpc>
                <a:spcPct val="190000"/>
              </a:lnSpc>
            </a:pPr>
            <a:r>
              <a:rPr lang="en-US" sz="1800" dirty="0">
                <a:solidFill>
                  <a:srgbClr val="000000"/>
                </a:solidFill>
                <a:latin typeface="Comic Sans MS" pitchFamily="-106" charset="0"/>
              </a:rPr>
              <a:t>+	</a:t>
            </a:r>
            <a:r>
              <a:rPr lang="en-US" sz="1800" dirty="0">
                <a:solidFill>
                  <a:srgbClr val="FF33CC"/>
                </a:solidFill>
                <a:latin typeface="Comic Sans MS" pitchFamily="-106" charset="0"/>
              </a:rPr>
              <a:t>0	0	0	0</a:t>
            </a:r>
            <a:endParaRPr lang="en-US" sz="1800" dirty="0">
              <a:solidFill>
                <a:srgbClr val="000000"/>
              </a:solidFill>
              <a:latin typeface="Comic Sans MS" pitchFamily="-106" charset="0"/>
            </a:endParaRPr>
          </a:p>
          <a:p>
            <a:pPr algn="l">
              <a:lnSpc>
                <a:spcPct val="190000"/>
              </a:lnSpc>
            </a:pPr>
            <a:r>
              <a:rPr lang="en-US" sz="1800" dirty="0">
                <a:solidFill>
                  <a:srgbClr val="000000"/>
                </a:solidFill>
                <a:latin typeface="Comic Sans MS" pitchFamily="-106" charset="0"/>
              </a:rPr>
              <a:t>	1	0	0	1	1	1	0	Final answer…</a:t>
            </a:r>
          </a:p>
        </p:txBody>
      </p:sp>
      <p:sp>
        <p:nvSpPr>
          <p:cNvPr id="11" name="Line 6"/>
          <p:cNvSpPr>
            <a:spLocks noChangeShapeType="1"/>
          </p:cNvSpPr>
          <p:nvPr>
            <p:custDataLst>
              <p:tags r:id="rId3"/>
            </p:custDataLst>
          </p:nvPr>
        </p:nvSpPr>
        <p:spPr bwMode="auto">
          <a:xfrm flipH="1">
            <a:off x="2819400" y="1981200"/>
            <a:ext cx="25908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a typeface="ＭＳ Ｐゴシック" pitchFamily="34" charset="-128"/>
            </a:endParaRPr>
          </a:p>
        </p:txBody>
      </p:sp>
      <p:sp>
        <p:nvSpPr>
          <p:cNvPr id="12" name="Line 7"/>
          <p:cNvSpPr>
            <a:spLocks noChangeShapeType="1"/>
          </p:cNvSpPr>
          <p:nvPr>
            <p:custDataLst>
              <p:tags r:id="rId4"/>
            </p:custDataLst>
          </p:nvPr>
        </p:nvSpPr>
        <p:spPr bwMode="auto">
          <a:xfrm flipH="1">
            <a:off x="1219200" y="4046538"/>
            <a:ext cx="41148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a typeface="ＭＳ Ｐゴシック" pitchFamily="34" charset="-128"/>
            </a:endParaRPr>
          </a:p>
        </p:txBody>
      </p:sp>
      <p:sp>
        <p:nvSpPr>
          <p:cNvPr id="13" name="Rectangle 6"/>
          <p:cNvSpPr>
            <a:spLocks noChangeArrowheads="1"/>
          </p:cNvSpPr>
          <p:nvPr/>
        </p:nvSpPr>
        <p:spPr bwMode="auto">
          <a:xfrm>
            <a:off x="116645" y="5680502"/>
            <a:ext cx="818915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b="1" dirty="0" smtClean="0">
                <a:solidFill>
                  <a:srgbClr val="CC00CC"/>
                </a:solidFill>
                <a:latin typeface="Cambria" pitchFamily="18" charset="0"/>
                <a:ea typeface="ＭＳ Ｐゴシック" pitchFamily="34" charset="-128"/>
              </a:rPr>
              <a:t>(A2)</a:t>
            </a:r>
            <a:r>
              <a:rPr lang="en-US" sz="2100" b="1" dirty="0" smtClean="0">
                <a:solidFill>
                  <a:srgbClr val="C00000"/>
                </a:solidFill>
                <a:latin typeface="Cambria" pitchFamily="18" charset="0"/>
                <a:ea typeface="ＭＳ Ｐゴシック" pitchFamily="34" charset="-128"/>
              </a:rPr>
              <a:t> </a:t>
            </a:r>
            <a:r>
              <a:rPr lang="en-US" sz="2100" dirty="0" smtClean="0">
                <a:solidFill>
                  <a:srgbClr val="000000"/>
                </a:solidFill>
                <a:latin typeface="Cambria" pitchFamily="18" charset="0"/>
                <a:ea typeface="ＭＳ Ｐゴシック" pitchFamily="34" charset="-128"/>
              </a:rPr>
              <a:t>Use a 4x1-bit helper circuit to find the four </a:t>
            </a:r>
            <a:r>
              <a:rPr lang="en-US" sz="2100" i="1" dirty="0" smtClean="0">
                <a:solidFill>
                  <a:srgbClr val="000000"/>
                </a:solidFill>
                <a:latin typeface="Cambria" pitchFamily="18" charset="0"/>
                <a:ea typeface="ＭＳ Ｐゴシック" pitchFamily="34" charset="-128"/>
              </a:rPr>
              <a:t>partial products…</a:t>
            </a:r>
            <a:endParaRPr lang="en-US" sz="2100" i="1" dirty="0">
              <a:solidFill>
                <a:srgbClr val="000000"/>
              </a:solidFill>
              <a:latin typeface="Cambria" pitchFamily="18" charset="0"/>
              <a:ea typeface="ＭＳ Ｐゴシック" pitchFamily="34" charset="-128"/>
            </a:endParaRPr>
          </a:p>
        </p:txBody>
      </p:sp>
      <p:cxnSp>
        <p:nvCxnSpPr>
          <p:cNvPr id="14" name="Straight Arrow Connector 9"/>
          <p:cNvCxnSpPr>
            <a:cxnSpLocks noChangeShapeType="1"/>
          </p:cNvCxnSpPr>
          <p:nvPr/>
        </p:nvCxnSpPr>
        <p:spPr bwMode="auto">
          <a:xfrm>
            <a:off x="6629400" y="2514600"/>
            <a:ext cx="0" cy="13716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5" name="Rectangle 14"/>
          <p:cNvSpPr/>
          <p:nvPr/>
        </p:nvSpPr>
        <p:spPr>
          <a:xfrm>
            <a:off x="116646" y="6213902"/>
            <a:ext cx="8189154" cy="415498"/>
          </a:xfrm>
          <a:prstGeom prst="rect">
            <a:avLst/>
          </a:prstGeom>
        </p:spPr>
        <p:txBody>
          <a:bodyPr wrap="square">
            <a:spAutoFit/>
          </a:bodyPr>
          <a:lstStyle/>
          <a:p>
            <a:pPr algn="l"/>
            <a:r>
              <a:rPr lang="en-US" sz="2100" b="1" dirty="0" smtClean="0">
                <a:solidFill>
                  <a:srgbClr val="CC00CC"/>
                </a:solidFill>
                <a:latin typeface="Cambria" pitchFamily="18" charset="0"/>
                <a:ea typeface="ＭＳ Ｐゴシック" pitchFamily="34" charset="-128"/>
              </a:rPr>
              <a:t>(A1) </a:t>
            </a:r>
            <a:r>
              <a:rPr lang="en-US" sz="2100" dirty="0" smtClean="0">
                <a:solidFill>
                  <a:srgbClr val="000000"/>
                </a:solidFill>
                <a:latin typeface="Cambria" pitchFamily="18" charset="0"/>
                <a:ea typeface="ＭＳ Ｐゴシック" pitchFamily="34" charset="-128"/>
              </a:rPr>
              <a:t>You need three (3) ripple-carry adders to finish: </a:t>
            </a:r>
            <a:r>
              <a:rPr lang="en-US" sz="2100" i="1" dirty="0" smtClean="0">
                <a:solidFill>
                  <a:srgbClr val="000000"/>
                </a:solidFill>
                <a:latin typeface="Cambria" pitchFamily="18" charset="0"/>
                <a:ea typeface="ＭＳ Ｐゴシック" pitchFamily="34" charset="-128"/>
              </a:rPr>
              <a:t>see above…</a:t>
            </a:r>
            <a:endParaRPr lang="en-US" sz="2100" i="1" dirty="0">
              <a:solidFill>
                <a:srgbClr val="000000"/>
              </a:solidFill>
              <a:latin typeface="Cambria" pitchFamily="18" charset="0"/>
              <a:ea typeface="ＭＳ Ｐゴシック" pitchFamily="34" charset="-128"/>
            </a:endParaRPr>
          </a:p>
        </p:txBody>
      </p:sp>
      <p:sp>
        <p:nvSpPr>
          <p:cNvPr id="16" name="Rectangle 15"/>
          <p:cNvSpPr/>
          <p:nvPr/>
        </p:nvSpPr>
        <p:spPr>
          <a:xfrm>
            <a:off x="116646" y="5147102"/>
            <a:ext cx="7294154" cy="415498"/>
          </a:xfrm>
          <a:prstGeom prst="rect">
            <a:avLst/>
          </a:prstGeom>
        </p:spPr>
        <p:txBody>
          <a:bodyPr wrap="square">
            <a:spAutoFit/>
          </a:bodyPr>
          <a:lstStyle/>
          <a:p>
            <a:pPr algn="l"/>
            <a:r>
              <a:rPr lang="en-US" sz="2100" b="1" dirty="0" smtClean="0">
                <a:solidFill>
                  <a:srgbClr val="CC00CC"/>
                </a:solidFill>
                <a:latin typeface="Cambria" pitchFamily="18" charset="0"/>
                <a:ea typeface="ＭＳ Ｐゴシック" pitchFamily="34" charset="-128"/>
              </a:rPr>
              <a:t>(A3) </a:t>
            </a:r>
            <a:r>
              <a:rPr lang="en-US" sz="2100" dirty="0" smtClean="0">
                <a:solidFill>
                  <a:srgbClr val="000000"/>
                </a:solidFill>
                <a:latin typeface="Cambria" pitchFamily="18" charset="0"/>
                <a:ea typeface="ＭＳ Ｐゴシック" pitchFamily="34" charset="-128"/>
              </a:rPr>
              <a:t>Remember that the AND gate is </a:t>
            </a:r>
            <a:r>
              <a:rPr lang="en-US" sz="2100" b="1" i="1" dirty="0" smtClean="0">
                <a:solidFill>
                  <a:srgbClr val="000000"/>
                </a:solidFill>
                <a:latin typeface="Cambria" pitchFamily="18" charset="0"/>
                <a:ea typeface="ＭＳ Ｐゴシック" pitchFamily="34" charset="-128"/>
              </a:rPr>
              <a:t>single-bit </a:t>
            </a:r>
            <a:r>
              <a:rPr lang="en-US" sz="2100" dirty="0" smtClean="0">
                <a:solidFill>
                  <a:srgbClr val="000000"/>
                </a:solidFill>
                <a:latin typeface="Cambria" pitchFamily="18" charset="0"/>
                <a:ea typeface="ＭＳ Ｐゴシック" pitchFamily="34" charset="-128"/>
              </a:rPr>
              <a:t>multiplication.</a:t>
            </a:r>
            <a:endParaRPr lang="en-US" sz="2100" dirty="0">
              <a:solidFill>
                <a:srgbClr val="000000"/>
              </a:solidFill>
              <a:latin typeface="Cambria" pitchFamily="18" charset="0"/>
              <a:ea typeface="ＭＳ Ｐゴシック" pitchFamily="34" charset="-128"/>
            </a:endParaRPr>
          </a:p>
        </p:txBody>
      </p:sp>
      <p:sp>
        <p:nvSpPr>
          <p:cNvPr id="18" name="Rectangle 17"/>
          <p:cNvSpPr/>
          <p:nvPr/>
        </p:nvSpPr>
        <p:spPr>
          <a:xfrm>
            <a:off x="1162755" y="4149046"/>
            <a:ext cx="325730" cy="369332"/>
          </a:xfrm>
          <a:prstGeom prst="rect">
            <a:avLst/>
          </a:prstGeom>
        </p:spPr>
        <p:txBody>
          <a:bodyPr wrap="none">
            <a:spAutoFit/>
          </a:bodyPr>
          <a:lstStyle/>
          <a:p>
            <a:r>
              <a:rPr lang="en-US" sz="1800" dirty="0">
                <a:solidFill>
                  <a:srgbClr val="000000"/>
                </a:solidFill>
                <a:latin typeface="Comic Sans MS" pitchFamily="-106" charset="0"/>
                <a:ea typeface="ＭＳ Ｐゴシック" pitchFamily="34" charset="-128"/>
              </a:rPr>
              <a:t>0</a:t>
            </a:r>
            <a:endParaRPr lang="en-US" dirty="0">
              <a:solidFill>
                <a:srgbClr val="000000"/>
              </a:solidFill>
              <a:ea typeface="ＭＳ Ｐゴシック" pitchFamily="34" charset="-128"/>
            </a:endParaRPr>
          </a:p>
        </p:txBody>
      </p:sp>
      <p:sp>
        <p:nvSpPr>
          <p:cNvPr id="20" name="Freeform 19"/>
          <p:cNvSpPr/>
          <p:nvPr/>
        </p:nvSpPr>
        <p:spPr bwMode="auto">
          <a:xfrm>
            <a:off x="2057400" y="2049376"/>
            <a:ext cx="2895600" cy="904374"/>
          </a:xfrm>
          <a:custGeom>
            <a:avLst/>
            <a:gdLst>
              <a:gd name="connsiteX0" fmla="*/ 794085 w 3140243"/>
              <a:gd name="connsiteY0" fmla="*/ 517358 h 1046748"/>
              <a:gd name="connsiteX1" fmla="*/ 794085 w 3140243"/>
              <a:gd name="connsiteY1" fmla="*/ 0 h 1046748"/>
              <a:gd name="connsiteX2" fmla="*/ 3140243 w 3140243"/>
              <a:gd name="connsiteY2" fmla="*/ 0 h 1046748"/>
              <a:gd name="connsiteX3" fmla="*/ 3140243 w 3140243"/>
              <a:gd name="connsiteY3" fmla="*/ 1046748 h 1046748"/>
              <a:gd name="connsiteX4" fmla="*/ 0 w 3140243"/>
              <a:gd name="connsiteY4" fmla="*/ 1046748 h 1046748"/>
              <a:gd name="connsiteX5" fmla="*/ 0 w 3140243"/>
              <a:gd name="connsiteY5" fmla="*/ 529390 h 1046748"/>
              <a:gd name="connsiteX6" fmla="*/ 794085 w 3140243"/>
              <a:gd name="connsiteY6" fmla="*/ 517358 h 104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243" h="1046748">
                <a:moveTo>
                  <a:pt x="794085" y="517358"/>
                </a:moveTo>
                <a:lnTo>
                  <a:pt x="794085" y="0"/>
                </a:lnTo>
                <a:lnTo>
                  <a:pt x="3140243" y="0"/>
                </a:lnTo>
                <a:lnTo>
                  <a:pt x="3140243" y="1046748"/>
                </a:lnTo>
                <a:lnTo>
                  <a:pt x="0" y="1046748"/>
                </a:lnTo>
                <a:lnTo>
                  <a:pt x="0" y="529390"/>
                </a:lnTo>
                <a:lnTo>
                  <a:pt x="794085" y="517358"/>
                </a:lnTo>
                <a:close/>
              </a:path>
            </a:pathLst>
          </a:custGeom>
          <a:solidFill>
            <a:srgbClr val="0A04EB">
              <a:alpha val="14000"/>
            </a:srgbClr>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21" name="Oval 20"/>
          <p:cNvSpPr/>
          <p:nvPr/>
        </p:nvSpPr>
        <p:spPr bwMode="auto">
          <a:xfrm>
            <a:off x="2358192" y="2907632"/>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23" name="Oval 22"/>
          <p:cNvSpPr/>
          <p:nvPr/>
        </p:nvSpPr>
        <p:spPr bwMode="auto">
          <a:xfrm>
            <a:off x="2933702" y="2907632"/>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24" name="Oval 23"/>
          <p:cNvSpPr/>
          <p:nvPr/>
        </p:nvSpPr>
        <p:spPr bwMode="auto">
          <a:xfrm>
            <a:off x="3509212" y="2907632"/>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25" name="Oval 24"/>
          <p:cNvSpPr/>
          <p:nvPr/>
        </p:nvSpPr>
        <p:spPr bwMode="auto">
          <a:xfrm>
            <a:off x="4084722" y="2907632"/>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26" name="Oval 25"/>
          <p:cNvSpPr/>
          <p:nvPr/>
        </p:nvSpPr>
        <p:spPr bwMode="auto">
          <a:xfrm>
            <a:off x="4660232" y="2907632"/>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27" name="Freeform 26"/>
          <p:cNvSpPr/>
          <p:nvPr/>
        </p:nvSpPr>
        <p:spPr bwMode="auto">
          <a:xfrm>
            <a:off x="1588168" y="2866902"/>
            <a:ext cx="2637062" cy="646320"/>
          </a:xfrm>
          <a:custGeom>
            <a:avLst/>
            <a:gdLst>
              <a:gd name="connsiteX0" fmla="*/ 794085 w 3140243"/>
              <a:gd name="connsiteY0" fmla="*/ 517358 h 1046748"/>
              <a:gd name="connsiteX1" fmla="*/ 794085 w 3140243"/>
              <a:gd name="connsiteY1" fmla="*/ 0 h 1046748"/>
              <a:gd name="connsiteX2" fmla="*/ 3140243 w 3140243"/>
              <a:gd name="connsiteY2" fmla="*/ 0 h 1046748"/>
              <a:gd name="connsiteX3" fmla="*/ 3140243 w 3140243"/>
              <a:gd name="connsiteY3" fmla="*/ 1046748 h 1046748"/>
              <a:gd name="connsiteX4" fmla="*/ 0 w 3140243"/>
              <a:gd name="connsiteY4" fmla="*/ 1046748 h 1046748"/>
              <a:gd name="connsiteX5" fmla="*/ 0 w 3140243"/>
              <a:gd name="connsiteY5" fmla="*/ 529390 h 1046748"/>
              <a:gd name="connsiteX6" fmla="*/ 794085 w 3140243"/>
              <a:gd name="connsiteY6" fmla="*/ 517358 h 104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243" h="1046748">
                <a:moveTo>
                  <a:pt x="794085" y="517358"/>
                </a:moveTo>
                <a:lnTo>
                  <a:pt x="794085" y="0"/>
                </a:lnTo>
                <a:lnTo>
                  <a:pt x="3140243" y="0"/>
                </a:lnTo>
                <a:lnTo>
                  <a:pt x="3140243" y="1046748"/>
                </a:lnTo>
                <a:lnTo>
                  <a:pt x="0" y="1046748"/>
                </a:lnTo>
                <a:lnTo>
                  <a:pt x="0" y="529390"/>
                </a:lnTo>
                <a:lnTo>
                  <a:pt x="794085" y="517358"/>
                </a:lnTo>
                <a:close/>
              </a:path>
            </a:pathLst>
          </a:custGeom>
          <a:solidFill>
            <a:srgbClr val="0A04EB">
              <a:alpha val="14000"/>
            </a:srgbClr>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28" name="Oval 27"/>
          <p:cNvSpPr/>
          <p:nvPr/>
        </p:nvSpPr>
        <p:spPr bwMode="auto">
          <a:xfrm>
            <a:off x="1788696" y="3465096"/>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29" name="Oval 28"/>
          <p:cNvSpPr/>
          <p:nvPr/>
        </p:nvSpPr>
        <p:spPr bwMode="auto">
          <a:xfrm>
            <a:off x="2364206" y="3465096"/>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0" name="Oval 29"/>
          <p:cNvSpPr/>
          <p:nvPr/>
        </p:nvSpPr>
        <p:spPr bwMode="auto">
          <a:xfrm>
            <a:off x="2939716" y="3465096"/>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1" name="Oval 30"/>
          <p:cNvSpPr/>
          <p:nvPr/>
        </p:nvSpPr>
        <p:spPr bwMode="auto">
          <a:xfrm>
            <a:off x="3515226" y="3465096"/>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2" name="Oval 31"/>
          <p:cNvSpPr/>
          <p:nvPr/>
        </p:nvSpPr>
        <p:spPr bwMode="auto">
          <a:xfrm>
            <a:off x="4090736" y="3465096"/>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3" name="Freeform 32"/>
          <p:cNvSpPr/>
          <p:nvPr/>
        </p:nvSpPr>
        <p:spPr bwMode="auto">
          <a:xfrm>
            <a:off x="1034716" y="3404938"/>
            <a:ext cx="2645082" cy="725908"/>
          </a:xfrm>
          <a:custGeom>
            <a:avLst/>
            <a:gdLst>
              <a:gd name="connsiteX0" fmla="*/ 794085 w 3140243"/>
              <a:gd name="connsiteY0" fmla="*/ 517358 h 1046748"/>
              <a:gd name="connsiteX1" fmla="*/ 794085 w 3140243"/>
              <a:gd name="connsiteY1" fmla="*/ 0 h 1046748"/>
              <a:gd name="connsiteX2" fmla="*/ 3140243 w 3140243"/>
              <a:gd name="connsiteY2" fmla="*/ 0 h 1046748"/>
              <a:gd name="connsiteX3" fmla="*/ 3140243 w 3140243"/>
              <a:gd name="connsiteY3" fmla="*/ 1046748 h 1046748"/>
              <a:gd name="connsiteX4" fmla="*/ 0 w 3140243"/>
              <a:gd name="connsiteY4" fmla="*/ 1046748 h 1046748"/>
              <a:gd name="connsiteX5" fmla="*/ 0 w 3140243"/>
              <a:gd name="connsiteY5" fmla="*/ 529390 h 1046748"/>
              <a:gd name="connsiteX6" fmla="*/ 794085 w 3140243"/>
              <a:gd name="connsiteY6" fmla="*/ 517358 h 104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243" h="1046748">
                <a:moveTo>
                  <a:pt x="794085" y="517358"/>
                </a:moveTo>
                <a:lnTo>
                  <a:pt x="794085" y="0"/>
                </a:lnTo>
                <a:lnTo>
                  <a:pt x="3140243" y="0"/>
                </a:lnTo>
                <a:lnTo>
                  <a:pt x="3140243" y="1046748"/>
                </a:lnTo>
                <a:lnTo>
                  <a:pt x="0" y="1046748"/>
                </a:lnTo>
                <a:lnTo>
                  <a:pt x="0" y="529390"/>
                </a:lnTo>
                <a:lnTo>
                  <a:pt x="794085" y="517358"/>
                </a:lnTo>
                <a:close/>
              </a:path>
            </a:pathLst>
          </a:custGeom>
          <a:solidFill>
            <a:srgbClr val="0A04EB">
              <a:alpha val="14000"/>
            </a:srgbClr>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4" name="Oval 33"/>
          <p:cNvSpPr/>
          <p:nvPr/>
        </p:nvSpPr>
        <p:spPr bwMode="auto">
          <a:xfrm>
            <a:off x="1243264" y="4082720"/>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5" name="Oval 34"/>
          <p:cNvSpPr/>
          <p:nvPr/>
        </p:nvSpPr>
        <p:spPr bwMode="auto">
          <a:xfrm>
            <a:off x="1818774" y="4082720"/>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6" name="Oval 35"/>
          <p:cNvSpPr/>
          <p:nvPr/>
        </p:nvSpPr>
        <p:spPr bwMode="auto">
          <a:xfrm>
            <a:off x="2394284" y="4082720"/>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7" name="Oval 36"/>
          <p:cNvSpPr/>
          <p:nvPr/>
        </p:nvSpPr>
        <p:spPr bwMode="auto">
          <a:xfrm>
            <a:off x="2969794" y="4082720"/>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8" name="Oval 37"/>
          <p:cNvSpPr/>
          <p:nvPr/>
        </p:nvSpPr>
        <p:spPr bwMode="auto">
          <a:xfrm>
            <a:off x="3545304" y="4082720"/>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9" name="5-Point Star 38"/>
          <p:cNvSpPr/>
          <p:nvPr/>
        </p:nvSpPr>
        <p:spPr bwMode="auto">
          <a:xfrm>
            <a:off x="2852928" y="2089722"/>
            <a:ext cx="304800" cy="304800"/>
          </a:xfrm>
          <a:prstGeom prst="star5">
            <a:avLst/>
          </a:prstGeom>
          <a:solidFill>
            <a:schemeClr val="bg1"/>
          </a:solidFill>
          <a:ln w="31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Tree>
    <p:extLst>
      <p:ext uri="{BB962C8B-B14F-4D97-AF65-F5344CB8AC3E}">
        <p14:creationId xmlns:p14="http://schemas.microsoft.com/office/powerpoint/2010/main" val="15797212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1"/>
          <p:cNvPicPr>
            <a:picLocks noChangeAspect="1"/>
          </p:cNvPicPr>
          <p:nvPr/>
        </p:nvPicPr>
        <p:blipFill rotWithShape="1">
          <a:blip r:embed="rId5">
            <a:extLst>
              <a:ext uri="{28A0092B-C50C-407E-A947-70E740481C1C}">
                <a14:useLocalDpi xmlns:a14="http://schemas.microsoft.com/office/drawing/2010/main" val="0"/>
              </a:ext>
            </a:extLst>
          </a:blip>
          <a:srcRect b="11007"/>
          <a:stretch/>
        </p:blipFill>
        <p:spPr bwMode="auto">
          <a:xfrm>
            <a:off x="730250" y="1340203"/>
            <a:ext cx="7696200" cy="513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p:cNvSpPr txBox="1">
            <a:spLocks noChangeArrowheads="1"/>
          </p:cNvSpPr>
          <p:nvPr>
            <p:custDataLst>
              <p:tags r:id="rId1"/>
            </p:custDataLst>
          </p:nvPr>
        </p:nvSpPr>
        <p:spPr bwMode="auto">
          <a:xfrm>
            <a:off x="643467" y="268110"/>
            <a:ext cx="7848600" cy="1446550"/>
          </a:xfrm>
          <a:prstGeom prst="rect">
            <a:avLst/>
          </a:prstGeom>
          <a:solidFill>
            <a:srgbClr val="F3E2FA"/>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dirty="0" smtClean="0">
                <a:latin typeface="Cambria" pitchFamily="18" charset="0"/>
              </a:rPr>
              <a:t>CS 5 lab:  </a:t>
            </a:r>
            <a:r>
              <a:rPr lang="en-US" sz="4400" i="1" dirty="0" smtClean="0">
                <a:latin typeface="Cambria" pitchFamily="18" charset="0"/>
              </a:rPr>
              <a:t>where the </a:t>
            </a:r>
            <a:r>
              <a:rPr lang="en-US" sz="4400" b="1" i="1" dirty="0" smtClean="0">
                <a:latin typeface="Cambria" pitchFamily="18" charset="0"/>
              </a:rPr>
              <a:t>circuits</a:t>
            </a:r>
            <a:r>
              <a:rPr lang="en-US" sz="4400" i="1" dirty="0" smtClean="0">
                <a:latin typeface="Cambria" pitchFamily="18" charset="0"/>
              </a:rPr>
              <a:t>, not the </a:t>
            </a:r>
            <a:r>
              <a:rPr lang="en-US" sz="4400" b="1" i="1" dirty="0" smtClean="0">
                <a:latin typeface="Cambria" pitchFamily="18" charset="0"/>
              </a:rPr>
              <a:t>zombies</a:t>
            </a:r>
            <a:r>
              <a:rPr lang="en-US" sz="4400" i="1" dirty="0" smtClean="0">
                <a:latin typeface="Cambria" pitchFamily="18" charset="0"/>
              </a:rPr>
              <a:t>, ill be multiplying!</a:t>
            </a:r>
            <a:endParaRPr lang="en-US" sz="4400" i="1" dirty="0">
              <a:latin typeface="Cambria" pitchFamily="18" charset="0"/>
            </a:endParaRPr>
          </a:p>
        </p:txBody>
      </p:sp>
      <p:sp>
        <p:nvSpPr>
          <p:cNvPr id="5" name="Text Box 2"/>
          <p:cNvSpPr txBox="1">
            <a:spLocks noChangeArrowheads="1"/>
          </p:cNvSpPr>
          <p:nvPr>
            <p:custDataLst>
              <p:tags r:id="rId2"/>
            </p:custDataLst>
          </p:nvPr>
        </p:nvSpPr>
        <p:spPr bwMode="auto">
          <a:xfrm rot="21373212">
            <a:off x="170250" y="1777544"/>
            <a:ext cx="5973989" cy="738664"/>
          </a:xfrm>
          <a:prstGeom prst="rect">
            <a:avLst/>
          </a:prstGeom>
          <a:solidFill>
            <a:schemeClr val="bg1"/>
          </a:solidFill>
          <a:ln w="38100">
            <a:solidFill>
              <a:srgbClr val="F3E2FA"/>
            </a:solid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solidFill>
                  <a:srgbClr val="7030A0"/>
                </a:solidFill>
                <a:latin typeface="Calibri" pitchFamily="-106" charset="0"/>
              </a:rPr>
              <a:t>Stay safe! Join us for Lab!</a:t>
            </a:r>
            <a:endParaRPr lang="en-US" sz="4200" dirty="0">
              <a:solidFill>
                <a:srgbClr val="7030A0"/>
              </a:solidFill>
              <a:latin typeface="Calibri" pitchFamily="-106" charset="0"/>
            </a:endParaRPr>
          </a:p>
        </p:txBody>
      </p:sp>
    </p:spTree>
    <p:extLst>
      <p:ext uri="{BB962C8B-B14F-4D97-AF65-F5344CB8AC3E}">
        <p14:creationId xmlns:p14="http://schemas.microsoft.com/office/powerpoint/2010/main" val="22013955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ext Box 5"/>
          <p:cNvSpPr txBox="1">
            <a:spLocks noChangeArrowheads="1"/>
          </p:cNvSpPr>
          <p:nvPr>
            <p:custDataLst>
              <p:tags r:id="rId1"/>
            </p:custDataLst>
          </p:nvPr>
        </p:nvSpPr>
        <p:spPr bwMode="auto">
          <a:xfrm>
            <a:off x="1552221" y="1981200"/>
            <a:ext cx="33575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buFont typeface="Arial" charset="0"/>
              <a:buNone/>
            </a:pPr>
            <a:r>
              <a:rPr lang="en-US" sz="2800" b="1" dirty="0">
                <a:latin typeface="Courier New" pitchFamily="-106" charset="0"/>
                <a:cs typeface="Courier New" pitchFamily="-106" charset="0"/>
              </a:rPr>
              <a:t> 0   1   1   1</a:t>
            </a:r>
          </a:p>
          <a:p>
            <a:pPr algn="l">
              <a:buFont typeface="Arial" charset="0"/>
              <a:buNone/>
            </a:pPr>
            <a:r>
              <a:rPr lang="en-US" sz="2800" b="1" dirty="0">
                <a:latin typeface="Courier New" pitchFamily="-106" charset="0"/>
                <a:cs typeface="Courier New" pitchFamily="-106" charset="0"/>
              </a:rPr>
              <a:t> 1   1   0   1</a:t>
            </a:r>
          </a:p>
        </p:txBody>
      </p:sp>
      <p:sp>
        <p:nvSpPr>
          <p:cNvPr id="58372" name="Text Box 6"/>
          <p:cNvSpPr txBox="1">
            <a:spLocks noChangeArrowheads="1"/>
          </p:cNvSpPr>
          <p:nvPr>
            <p:custDataLst>
              <p:tags r:id="rId2"/>
            </p:custDataLst>
          </p:nvPr>
        </p:nvSpPr>
        <p:spPr bwMode="auto">
          <a:xfrm>
            <a:off x="152400" y="1524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smtClean="0">
                <a:latin typeface="Cambria" pitchFamily="18" charset="0"/>
              </a:rPr>
              <a:t>Compose!</a:t>
            </a:r>
            <a:endParaRPr lang="en-US" sz="4200" dirty="0">
              <a:latin typeface="Cambria" pitchFamily="18" charset="0"/>
            </a:endParaRPr>
          </a:p>
        </p:txBody>
      </p:sp>
      <p:sp>
        <p:nvSpPr>
          <p:cNvPr id="58373" name="Text Box 8"/>
          <p:cNvSpPr txBox="1">
            <a:spLocks noChangeArrowheads="1"/>
          </p:cNvSpPr>
          <p:nvPr>
            <p:custDataLst>
              <p:tags r:id="rId3"/>
            </p:custDataLst>
          </p:nvPr>
        </p:nvSpPr>
        <p:spPr bwMode="auto">
          <a:xfrm>
            <a:off x="714021" y="2552524"/>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a:t>+</a:t>
            </a:r>
          </a:p>
        </p:txBody>
      </p:sp>
      <p:sp>
        <p:nvSpPr>
          <p:cNvPr id="58374" name="Line 9"/>
          <p:cNvSpPr>
            <a:spLocks noChangeShapeType="1"/>
          </p:cNvSpPr>
          <p:nvPr/>
        </p:nvSpPr>
        <p:spPr bwMode="auto">
          <a:xfrm>
            <a:off x="825146" y="2981149"/>
            <a:ext cx="42322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89" name="Text Box 11"/>
          <p:cNvSpPr txBox="1">
            <a:spLocks noChangeArrowheads="1"/>
          </p:cNvSpPr>
          <p:nvPr/>
        </p:nvSpPr>
        <p:spPr bwMode="auto">
          <a:xfrm>
            <a:off x="3866444" y="226219"/>
            <a:ext cx="4972756" cy="584775"/>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i="1" dirty="0" smtClean="0">
                <a:latin typeface="Calibri" pitchFamily="-106" charset="0"/>
              </a:rPr>
              <a:t>Any binary addition at all?</a:t>
            </a:r>
            <a:endParaRPr lang="en-US" sz="3200" i="1" dirty="0">
              <a:latin typeface="Calibri" pitchFamily="-106" charset="0"/>
            </a:endParaRPr>
          </a:p>
        </p:txBody>
      </p:sp>
      <p:sp>
        <p:nvSpPr>
          <p:cNvPr id="37" name="Text Box 10"/>
          <p:cNvSpPr txBox="1">
            <a:spLocks noChangeArrowheads="1"/>
          </p:cNvSpPr>
          <p:nvPr/>
        </p:nvSpPr>
        <p:spPr bwMode="auto">
          <a:xfrm>
            <a:off x="6172200" y="2160411"/>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smtClean="0">
                <a:solidFill>
                  <a:srgbClr val="000000"/>
                </a:solidFill>
                <a:latin typeface="Cambria" pitchFamily="18" charset="0"/>
              </a:rPr>
              <a:t>8 bits in</a:t>
            </a:r>
            <a:endParaRPr lang="en-US" sz="2800" dirty="0">
              <a:solidFill>
                <a:srgbClr val="000000"/>
              </a:solidFill>
              <a:latin typeface="Cambria" pitchFamily="18" charset="0"/>
            </a:endParaRPr>
          </a:p>
        </p:txBody>
      </p:sp>
      <p:sp>
        <p:nvSpPr>
          <p:cNvPr id="38" name="Text Box 10"/>
          <p:cNvSpPr txBox="1">
            <a:spLocks noChangeArrowheads="1"/>
          </p:cNvSpPr>
          <p:nvPr/>
        </p:nvSpPr>
        <p:spPr bwMode="auto">
          <a:xfrm>
            <a:off x="6172200" y="3286780"/>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a:solidFill>
                  <a:srgbClr val="000000"/>
                </a:solidFill>
                <a:latin typeface="Cambria" pitchFamily="18" charset="0"/>
              </a:rPr>
              <a:t>5</a:t>
            </a:r>
            <a:r>
              <a:rPr lang="en-US" sz="2800" dirty="0" smtClean="0">
                <a:solidFill>
                  <a:srgbClr val="000000"/>
                </a:solidFill>
                <a:latin typeface="Cambria" pitchFamily="18" charset="0"/>
              </a:rPr>
              <a:t> bits out</a:t>
            </a:r>
            <a:endParaRPr lang="en-US" sz="2800" dirty="0">
              <a:solidFill>
                <a:srgbClr val="000000"/>
              </a:solidFill>
              <a:latin typeface="Cambria" pitchFamily="18" charset="0"/>
            </a:endParaRPr>
          </a:p>
        </p:txBody>
      </p:sp>
      <p:sp>
        <p:nvSpPr>
          <p:cNvPr id="39" name="Right Arrow 38"/>
          <p:cNvSpPr/>
          <p:nvPr/>
        </p:nvSpPr>
        <p:spPr bwMode="auto">
          <a:xfrm rot="10800000">
            <a:off x="5692421" y="2305844"/>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0" name="Right Arrow 39"/>
          <p:cNvSpPr/>
          <p:nvPr/>
        </p:nvSpPr>
        <p:spPr bwMode="auto">
          <a:xfrm>
            <a:off x="5692421" y="3395990"/>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 name="Line 9"/>
          <p:cNvSpPr>
            <a:spLocks noChangeShapeType="1"/>
          </p:cNvSpPr>
          <p:nvPr/>
        </p:nvSpPr>
        <p:spPr bwMode="auto">
          <a:xfrm>
            <a:off x="5418049" y="2981149"/>
            <a:ext cx="3116351" cy="0"/>
          </a:xfrm>
          <a:prstGeom prst="line">
            <a:avLst/>
          </a:prstGeom>
          <a:noFill/>
          <a:ln w="3175">
            <a:solidFill>
              <a:srgbClr val="0E0CFB"/>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pic>
        <p:nvPicPr>
          <p:cNvPr id="1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616" t="67309" r="8957"/>
          <a:stretch/>
        </p:blipFill>
        <p:spPr bwMode="auto">
          <a:xfrm>
            <a:off x="6687350" y="4343400"/>
            <a:ext cx="1542250" cy="119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 Box 12"/>
          <p:cNvSpPr txBox="1">
            <a:spLocks noChangeArrowheads="1"/>
          </p:cNvSpPr>
          <p:nvPr/>
        </p:nvSpPr>
        <p:spPr bwMode="auto">
          <a:xfrm>
            <a:off x="6477000" y="5465802"/>
            <a:ext cx="2133600" cy="553998"/>
          </a:xfrm>
          <a:prstGeom prst="rect">
            <a:avLst/>
          </a:prstGeom>
          <a:solidFill>
            <a:schemeClr val="bg1"/>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i="1" dirty="0" smtClean="0">
                <a:latin typeface="Calibri" pitchFamily="-106" charset="0"/>
              </a:rPr>
              <a:t>Do you see how to use our Full Adders here?</a:t>
            </a:r>
            <a:endParaRPr lang="en-US" sz="1500" dirty="0">
              <a:latin typeface="Calibri" pitchFamily="-106" charset="0"/>
            </a:endParaRPr>
          </a:p>
        </p:txBody>
      </p:sp>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866880" y="685800"/>
              <a:ext cx="8096760" cy="4896360"/>
            </p14:xfrm>
          </p:contentPart>
        </mc:Choice>
        <mc:Fallback xmlns="">
          <p:pic>
            <p:nvPicPr>
              <p:cNvPr id="2" name="Ink 1"/>
              <p:cNvPicPr/>
              <p:nvPr/>
            </p:nvPicPr>
            <p:blipFill>
              <a:blip r:embed="rId7"/>
              <a:stretch>
                <a:fillRect/>
              </a:stretch>
            </p:blipFill>
            <p:spPr>
              <a:xfrm>
                <a:off x="857520" y="676440"/>
                <a:ext cx="8115480" cy="4915080"/>
              </a:xfrm>
              <a:prstGeom prst="rect">
                <a:avLst/>
              </a:prstGeom>
            </p:spPr>
          </p:pic>
        </mc:Fallback>
      </mc:AlternateContent>
    </p:spTree>
    <p:extLst>
      <p:ext uri="{BB962C8B-B14F-4D97-AF65-F5344CB8AC3E}">
        <p14:creationId xmlns:p14="http://schemas.microsoft.com/office/powerpoint/2010/main" val="718513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1"/>
          <p:cNvSpPr/>
          <p:nvPr/>
        </p:nvSpPr>
        <p:spPr bwMode="auto">
          <a:xfrm>
            <a:off x="7513320" y="6115100"/>
            <a:ext cx="445911" cy="683145"/>
          </a:xfrm>
          <a:prstGeom prst="downArrow">
            <a:avLst/>
          </a:prstGeom>
          <a:solidFill>
            <a:srgbClr val="FFCC99"/>
          </a:solidFill>
          <a:ln w="19050" cap="flat" cmpd="sng" algn="ctr">
            <a:solidFill>
              <a:srgbClr val="FFCC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8371" name="Text Box 5"/>
          <p:cNvSpPr txBox="1">
            <a:spLocks noChangeArrowheads="1"/>
          </p:cNvSpPr>
          <p:nvPr>
            <p:custDataLst>
              <p:tags r:id="rId1"/>
            </p:custDataLst>
          </p:nvPr>
        </p:nvSpPr>
        <p:spPr bwMode="auto">
          <a:xfrm>
            <a:off x="1371600" y="2362200"/>
            <a:ext cx="33575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buFont typeface="Arial" charset="0"/>
              <a:buNone/>
            </a:pPr>
            <a:r>
              <a:rPr lang="en-US" sz="2800" b="1" dirty="0">
                <a:latin typeface="Courier New" pitchFamily="-106" charset="0"/>
                <a:cs typeface="Courier New" pitchFamily="-106" charset="0"/>
              </a:rPr>
              <a:t> 0   1   1   1</a:t>
            </a:r>
          </a:p>
          <a:p>
            <a:pPr algn="l">
              <a:buFont typeface="Arial" charset="0"/>
              <a:buNone/>
            </a:pPr>
            <a:r>
              <a:rPr lang="en-US" sz="2800" b="1" dirty="0">
                <a:latin typeface="Courier New" pitchFamily="-106" charset="0"/>
                <a:cs typeface="Courier New" pitchFamily="-106" charset="0"/>
              </a:rPr>
              <a:t> 1   1   0   1</a:t>
            </a:r>
          </a:p>
        </p:txBody>
      </p:sp>
      <p:sp>
        <p:nvSpPr>
          <p:cNvPr id="58372" name="Text Box 6"/>
          <p:cNvSpPr txBox="1">
            <a:spLocks noChangeArrowheads="1"/>
          </p:cNvSpPr>
          <p:nvPr>
            <p:custDataLst>
              <p:tags r:id="rId2"/>
            </p:custDataLst>
          </p:nvPr>
        </p:nvSpPr>
        <p:spPr bwMode="auto">
          <a:xfrm>
            <a:off x="152400" y="1524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smtClean="0">
                <a:latin typeface="Cambria" pitchFamily="18" charset="0"/>
              </a:rPr>
              <a:t>Compose!</a:t>
            </a:r>
            <a:endParaRPr lang="en-US" sz="4200" dirty="0">
              <a:latin typeface="Cambria" pitchFamily="18" charset="0"/>
            </a:endParaRPr>
          </a:p>
        </p:txBody>
      </p:sp>
      <p:sp>
        <p:nvSpPr>
          <p:cNvPr id="58373" name="Text Box 8"/>
          <p:cNvSpPr txBox="1">
            <a:spLocks noChangeArrowheads="1"/>
          </p:cNvSpPr>
          <p:nvPr>
            <p:custDataLst>
              <p:tags r:id="rId3"/>
            </p:custDataLst>
          </p:nvPr>
        </p:nvSpPr>
        <p:spPr bwMode="auto">
          <a:xfrm>
            <a:off x="533400" y="2933524"/>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a:t>+</a:t>
            </a:r>
          </a:p>
        </p:txBody>
      </p:sp>
      <p:sp>
        <p:nvSpPr>
          <p:cNvPr id="58374" name="Line 9"/>
          <p:cNvSpPr>
            <a:spLocks noChangeShapeType="1"/>
          </p:cNvSpPr>
          <p:nvPr/>
        </p:nvSpPr>
        <p:spPr bwMode="auto">
          <a:xfrm>
            <a:off x="644525" y="3362149"/>
            <a:ext cx="42322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89" name="Text Box 11"/>
          <p:cNvSpPr txBox="1">
            <a:spLocks noChangeArrowheads="1"/>
          </p:cNvSpPr>
          <p:nvPr/>
        </p:nvSpPr>
        <p:spPr bwMode="auto">
          <a:xfrm>
            <a:off x="4233333" y="226219"/>
            <a:ext cx="4724400" cy="58420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a:latin typeface="Calibri" pitchFamily="-106" charset="0"/>
              </a:rPr>
              <a:t>4-bit </a:t>
            </a:r>
            <a:r>
              <a:rPr lang="en-US" sz="3200" i="1" dirty="0" smtClean="0">
                <a:latin typeface="Calibri" pitchFamily="-106" charset="0"/>
              </a:rPr>
              <a:t>Ripple-Carry </a:t>
            </a:r>
            <a:r>
              <a:rPr lang="en-US" sz="3200" i="1" dirty="0">
                <a:latin typeface="Calibri" pitchFamily="-106" charset="0"/>
              </a:rPr>
              <a:t>Adder</a:t>
            </a:r>
          </a:p>
        </p:txBody>
      </p:sp>
      <p:sp>
        <p:nvSpPr>
          <p:cNvPr id="37" name="Text Box 10"/>
          <p:cNvSpPr txBox="1">
            <a:spLocks noChangeArrowheads="1"/>
          </p:cNvSpPr>
          <p:nvPr/>
        </p:nvSpPr>
        <p:spPr bwMode="auto">
          <a:xfrm>
            <a:off x="5991579" y="2541411"/>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smtClean="0">
                <a:solidFill>
                  <a:srgbClr val="000000"/>
                </a:solidFill>
                <a:latin typeface="Cambria" pitchFamily="18" charset="0"/>
              </a:rPr>
              <a:t>8 bits in</a:t>
            </a:r>
            <a:endParaRPr lang="en-US" sz="2800" dirty="0">
              <a:solidFill>
                <a:srgbClr val="000000"/>
              </a:solidFill>
              <a:latin typeface="Cambria" pitchFamily="18" charset="0"/>
            </a:endParaRPr>
          </a:p>
        </p:txBody>
      </p:sp>
      <p:sp>
        <p:nvSpPr>
          <p:cNvPr id="38" name="Text Box 10"/>
          <p:cNvSpPr txBox="1">
            <a:spLocks noChangeArrowheads="1"/>
          </p:cNvSpPr>
          <p:nvPr/>
        </p:nvSpPr>
        <p:spPr bwMode="auto">
          <a:xfrm>
            <a:off x="5991579" y="3462955"/>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a:solidFill>
                  <a:srgbClr val="000000"/>
                </a:solidFill>
                <a:latin typeface="Cambria" pitchFamily="18" charset="0"/>
              </a:rPr>
              <a:t>5</a:t>
            </a:r>
            <a:r>
              <a:rPr lang="en-US" sz="2800" dirty="0" smtClean="0">
                <a:solidFill>
                  <a:srgbClr val="000000"/>
                </a:solidFill>
                <a:latin typeface="Cambria" pitchFamily="18" charset="0"/>
              </a:rPr>
              <a:t> bits out</a:t>
            </a:r>
            <a:endParaRPr lang="en-US" sz="2800" dirty="0">
              <a:solidFill>
                <a:srgbClr val="000000"/>
              </a:solidFill>
              <a:latin typeface="Cambria" pitchFamily="18" charset="0"/>
            </a:endParaRPr>
          </a:p>
        </p:txBody>
      </p:sp>
      <p:sp>
        <p:nvSpPr>
          <p:cNvPr id="39" name="Right Arrow 38"/>
          <p:cNvSpPr/>
          <p:nvPr/>
        </p:nvSpPr>
        <p:spPr bwMode="auto">
          <a:xfrm rot="10800000">
            <a:off x="5511800" y="2686844"/>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0" name="Right Arrow 39"/>
          <p:cNvSpPr/>
          <p:nvPr/>
        </p:nvSpPr>
        <p:spPr bwMode="auto">
          <a:xfrm>
            <a:off x="5511800" y="3572165"/>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438120" y="1943280"/>
              <a:ext cx="5201280" cy="4457880"/>
            </p14:xfrm>
          </p:contentPart>
        </mc:Choice>
        <mc:Fallback xmlns="">
          <p:pic>
            <p:nvPicPr>
              <p:cNvPr id="4" name="Ink 3"/>
              <p:cNvPicPr/>
              <p:nvPr/>
            </p:nvPicPr>
            <p:blipFill>
              <a:blip r:embed="rId17"/>
              <a:stretch>
                <a:fillRect/>
              </a:stretch>
            </p:blipFill>
            <p:spPr>
              <a:xfrm>
                <a:off x="428760" y="1933920"/>
                <a:ext cx="5220000" cy="4476600"/>
              </a:xfrm>
              <a:prstGeom prst="rect">
                <a:avLst/>
              </a:prstGeom>
            </p:spPr>
          </p:pic>
        </mc:Fallback>
      </mc:AlternateContent>
      <p:pic>
        <p:nvPicPr>
          <p:cNvPr id="18" name="Picture 2"/>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64616" t="67309" r="8957"/>
          <a:stretch/>
        </p:blipFill>
        <p:spPr bwMode="auto">
          <a:xfrm>
            <a:off x="6687350" y="4343400"/>
            <a:ext cx="1542250" cy="119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 Box 12"/>
          <p:cNvSpPr txBox="1">
            <a:spLocks noChangeArrowheads="1"/>
          </p:cNvSpPr>
          <p:nvPr/>
        </p:nvSpPr>
        <p:spPr bwMode="auto">
          <a:xfrm>
            <a:off x="6477000" y="5465802"/>
            <a:ext cx="2133600" cy="553998"/>
          </a:xfrm>
          <a:prstGeom prst="rect">
            <a:avLst/>
          </a:prstGeom>
          <a:solidFill>
            <a:schemeClr val="bg1"/>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i="1" dirty="0" smtClean="0">
                <a:latin typeface="Calibri" pitchFamily="-106" charset="0"/>
              </a:rPr>
              <a:t>We've used  </a:t>
            </a:r>
            <a:r>
              <a:rPr lang="en-US" sz="1500" b="1" i="1" dirty="0" smtClean="0">
                <a:latin typeface="Calibri" pitchFamily="-106" charset="0"/>
              </a:rPr>
              <a:t>four</a:t>
            </a:r>
            <a:r>
              <a:rPr lang="en-US" sz="1500" i="1" dirty="0" smtClean="0">
                <a:latin typeface="Calibri" pitchFamily="-106" charset="0"/>
              </a:rPr>
              <a:t> full adders here… .</a:t>
            </a:r>
            <a:endParaRPr lang="en-US" sz="1500" dirty="0">
              <a:latin typeface="Calibri" pitchFamily="-106" charset="0"/>
            </a:endParaRPr>
          </a:p>
        </p:txBody>
      </p:sp>
      <p:sp>
        <p:nvSpPr>
          <p:cNvPr id="20" name="Text Box 12"/>
          <p:cNvSpPr txBox="1">
            <a:spLocks noChangeArrowheads="1"/>
          </p:cNvSpPr>
          <p:nvPr/>
        </p:nvSpPr>
        <p:spPr bwMode="auto">
          <a:xfrm rot="21036095">
            <a:off x="5670314" y="1620944"/>
            <a:ext cx="2133600" cy="553998"/>
          </a:xfrm>
          <a:prstGeom prst="rect">
            <a:avLst/>
          </a:prstGeom>
          <a:solidFill>
            <a:schemeClr val="bg1"/>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i="1" dirty="0" smtClean="0">
                <a:solidFill>
                  <a:srgbClr val="0E0CFB"/>
                </a:solidFill>
                <a:latin typeface="Calibri" pitchFamily="-106" charset="0"/>
              </a:rPr>
              <a:t>This may be </a:t>
            </a:r>
            <a:r>
              <a:rPr lang="en-US" sz="1500" i="1" u="sng" dirty="0" smtClean="0">
                <a:solidFill>
                  <a:srgbClr val="0E0CFB"/>
                </a:solidFill>
                <a:latin typeface="Calibri" pitchFamily="-106" charset="0"/>
              </a:rPr>
              <a:t>less</a:t>
            </a:r>
            <a:r>
              <a:rPr lang="en-US" sz="1500" i="1" dirty="0" smtClean="0">
                <a:solidFill>
                  <a:srgbClr val="0E0CFB"/>
                </a:solidFill>
                <a:latin typeface="Calibri" pitchFamily="-106" charset="0"/>
              </a:rPr>
              <a:t> clear than before!</a:t>
            </a:r>
            <a:endParaRPr lang="en-US" sz="1500" dirty="0">
              <a:solidFill>
                <a:srgbClr val="0E0CFB"/>
              </a:solidFill>
              <a:latin typeface="Calibri" pitchFamily="-106" charset="0"/>
            </a:endParaRPr>
          </a:p>
        </p:txBody>
      </p:sp>
      <p:sp>
        <p:nvSpPr>
          <p:cNvPr id="21" name="Line 9"/>
          <p:cNvSpPr>
            <a:spLocks noChangeShapeType="1"/>
          </p:cNvSpPr>
          <p:nvPr/>
        </p:nvSpPr>
        <p:spPr bwMode="auto">
          <a:xfrm>
            <a:off x="5406760" y="3352800"/>
            <a:ext cx="3116351" cy="0"/>
          </a:xfrm>
          <a:prstGeom prst="line">
            <a:avLst/>
          </a:prstGeom>
          <a:noFill/>
          <a:ln w="3175">
            <a:solidFill>
              <a:srgbClr val="0E0CFB"/>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6" name="Rectangle 3"/>
          <p:cNvSpPr>
            <a:spLocks noChangeArrowheads="1"/>
          </p:cNvSpPr>
          <p:nvPr/>
        </p:nvSpPr>
        <p:spPr bwMode="auto">
          <a:xfrm rot="21387272">
            <a:off x="6163440" y="6175261"/>
            <a:ext cx="2569935" cy="276999"/>
          </a:xfrm>
          <a:prstGeom prst="rect">
            <a:avLst/>
          </a:prstGeom>
          <a:noFill/>
          <a:ln>
            <a:noFill/>
          </a:ln>
          <a:extLst/>
        </p:spPr>
        <p:txBody>
          <a:bodyPr wrap="none">
            <a:spAutoFit/>
          </a:bodyPr>
          <a:lstStyle/>
          <a:p>
            <a:pPr>
              <a:lnSpc>
                <a:spcPct val="80000"/>
              </a:lnSpc>
              <a:spcBef>
                <a:spcPct val="50000"/>
              </a:spcBef>
            </a:pPr>
            <a:r>
              <a:rPr lang="en-US" sz="1500" dirty="0">
                <a:solidFill>
                  <a:srgbClr val="CC3300"/>
                </a:solidFill>
                <a:latin typeface="Cambria" pitchFamily="18" charset="0"/>
              </a:rPr>
              <a:t>(A </a:t>
            </a:r>
            <a:r>
              <a:rPr lang="en-US" sz="1500" dirty="0" smtClean="0">
                <a:solidFill>
                  <a:srgbClr val="CC3300"/>
                </a:solidFill>
                <a:latin typeface="Cambria" pitchFamily="18" charset="0"/>
              </a:rPr>
              <a:t>3-bit </a:t>
            </a:r>
            <a:r>
              <a:rPr lang="en-US" sz="1500" dirty="0">
                <a:solidFill>
                  <a:srgbClr val="CC3300"/>
                </a:solidFill>
                <a:latin typeface="Cambria" pitchFamily="18" charset="0"/>
              </a:rPr>
              <a:t>adder is a </a:t>
            </a:r>
            <a:r>
              <a:rPr lang="en-US" sz="1500" b="1" i="1" dirty="0" smtClean="0">
                <a:solidFill>
                  <a:srgbClr val="CC3300"/>
                </a:solidFill>
                <a:latin typeface="Cambria" pitchFamily="18" charset="0"/>
              </a:rPr>
              <a:t>full</a:t>
            </a:r>
            <a:r>
              <a:rPr lang="en-US" sz="1500" i="1" dirty="0" smtClean="0">
                <a:solidFill>
                  <a:srgbClr val="CC3300"/>
                </a:solidFill>
                <a:latin typeface="Cambria" pitchFamily="18" charset="0"/>
              </a:rPr>
              <a:t> </a:t>
            </a:r>
            <a:r>
              <a:rPr lang="en-US" sz="1500" i="1" dirty="0">
                <a:solidFill>
                  <a:srgbClr val="CC3300"/>
                </a:solidFill>
                <a:latin typeface="Cambria" pitchFamily="18" charset="0"/>
              </a:rPr>
              <a:t>adder</a:t>
            </a:r>
            <a:r>
              <a:rPr lang="en-US" sz="1500" dirty="0">
                <a:solidFill>
                  <a:srgbClr val="CC3300"/>
                </a:solidFill>
                <a:latin typeface="Cambria" pitchFamily="18" charset="0"/>
              </a:rPr>
              <a:t>)</a:t>
            </a:r>
          </a:p>
        </p:txBody>
      </p:sp>
      <p:sp>
        <p:nvSpPr>
          <p:cNvPr id="22" name="Rectangle 3"/>
          <p:cNvSpPr>
            <a:spLocks noChangeArrowheads="1"/>
          </p:cNvSpPr>
          <p:nvPr/>
        </p:nvSpPr>
        <p:spPr bwMode="auto">
          <a:xfrm rot="21387272">
            <a:off x="6429016" y="6437486"/>
            <a:ext cx="2621231" cy="276999"/>
          </a:xfrm>
          <a:prstGeom prst="rect">
            <a:avLst/>
          </a:prstGeom>
          <a:noFill/>
          <a:ln>
            <a:noFill/>
          </a:ln>
          <a:extLst/>
        </p:spPr>
        <p:txBody>
          <a:bodyPr wrap="none">
            <a:spAutoFit/>
          </a:bodyPr>
          <a:lstStyle/>
          <a:p>
            <a:pPr>
              <a:lnSpc>
                <a:spcPct val="80000"/>
              </a:lnSpc>
              <a:spcBef>
                <a:spcPct val="50000"/>
              </a:spcBef>
            </a:pPr>
            <a:r>
              <a:rPr lang="en-US" sz="1500" dirty="0">
                <a:solidFill>
                  <a:srgbClr val="CC3300"/>
                </a:solidFill>
                <a:latin typeface="Cambria" pitchFamily="18" charset="0"/>
              </a:rPr>
              <a:t>(A 2-bit adder is a </a:t>
            </a:r>
            <a:r>
              <a:rPr lang="en-US" sz="1500" b="1" i="1" dirty="0">
                <a:solidFill>
                  <a:srgbClr val="CC3300"/>
                </a:solidFill>
                <a:latin typeface="Cambria" pitchFamily="18" charset="0"/>
              </a:rPr>
              <a:t>half</a:t>
            </a:r>
            <a:r>
              <a:rPr lang="en-US" sz="1500" i="1" dirty="0">
                <a:solidFill>
                  <a:srgbClr val="CC3300"/>
                </a:solidFill>
                <a:latin typeface="Cambria" pitchFamily="18" charset="0"/>
              </a:rPr>
              <a:t> adder</a:t>
            </a:r>
            <a:r>
              <a:rPr lang="en-US" sz="1500" dirty="0">
                <a:solidFill>
                  <a:srgbClr val="CC3300"/>
                </a:solidFill>
                <a:latin typeface="Cambria" pitchFamily="18" charset="0"/>
              </a:rPr>
              <a:t>)</a:t>
            </a:r>
          </a:p>
        </p:txBody>
      </p:sp>
    </p:spTree>
    <p:extLst>
      <p:ext uri="{BB962C8B-B14F-4D97-AF65-F5344CB8AC3E}">
        <p14:creationId xmlns:p14="http://schemas.microsoft.com/office/powerpoint/2010/main" val="270501417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7">
            <a:extLst>
              <a:ext uri="{28A0092B-C50C-407E-A947-70E740481C1C}">
                <a14:useLocalDpi xmlns:a14="http://schemas.microsoft.com/office/drawing/2010/main" val="0"/>
              </a:ext>
            </a:extLst>
          </a:blip>
          <a:stretch>
            <a:fillRect/>
          </a:stretch>
        </p:blipFill>
        <p:spPr>
          <a:xfrm>
            <a:off x="24258" y="79413"/>
            <a:ext cx="4848204" cy="3325361"/>
          </a:xfrm>
          <a:prstGeom prst="rect">
            <a:avLst/>
          </a:prstGeom>
        </p:spPr>
      </p:pic>
      <p:sp>
        <p:nvSpPr>
          <p:cNvPr id="5" name="Rectangle 4"/>
          <p:cNvSpPr/>
          <p:nvPr/>
        </p:nvSpPr>
        <p:spPr bwMode="auto">
          <a:xfrm>
            <a:off x="3335868" y="2094156"/>
            <a:ext cx="1499444" cy="28819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131" name="Picture 130"/>
          <p:cNvPicPr>
            <a:picLocks noChangeAspect="1"/>
          </p:cNvPicPr>
          <p:nvPr/>
        </p:nvPicPr>
        <p:blipFill rotWithShape="1">
          <a:blip r:embed="rId78">
            <a:extLst>
              <a:ext uri="{28A0092B-C50C-407E-A947-70E740481C1C}">
                <a14:useLocalDpi xmlns:a14="http://schemas.microsoft.com/office/drawing/2010/main" val="0"/>
              </a:ext>
            </a:extLst>
          </a:blip>
          <a:srcRect b="4145"/>
          <a:stretch/>
        </p:blipFill>
        <p:spPr>
          <a:xfrm>
            <a:off x="4718194" y="3460582"/>
            <a:ext cx="4349606" cy="3321218"/>
          </a:xfrm>
          <a:prstGeom prst="rect">
            <a:avLst/>
          </a:prstGeom>
        </p:spPr>
      </p:pic>
      <p:cxnSp>
        <p:nvCxnSpPr>
          <p:cNvPr id="14" name="Straight Connector 13"/>
          <p:cNvCxnSpPr/>
          <p:nvPr/>
        </p:nvCxnSpPr>
        <p:spPr bwMode="auto">
          <a:xfrm>
            <a:off x="152400" y="3460044"/>
            <a:ext cx="8731956" cy="0"/>
          </a:xfrm>
          <a:prstGeom prst="line">
            <a:avLst/>
          </a:prstGeom>
          <a:noFill/>
          <a:ln w="3175" cap="flat" cmpd="sng" algn="ctr">
            <a:solidFill>
              <a:schemeClr val="tx1"/>
            </a:solidFill>
            <a:prstDash val="solid"/>
            <a:round/>
            <a:headEnd type="none" w="med" len="med"/>
            <a:tailEnd type="none" w="med" len="med"/>
          </a:ln>
          <a:effectLst/>
        </p:spPr>
      </p:cxnSp>
      <p:sp>
        <p:nvSpPr>
          <p:cNvPr id="185" name="Text Box 5"/>
          <p:cNvSpPr txBox="1">
            <a:spLocks noChangeArrowheads="1"/>
          </p:cNvSpPr>
          <p:nvPr>
            <p:custDataLst>
              <p:tags r:id="rId1"/>
            </p:custDataLst>
          </p:nvPr>
        </p:nvSpPr>
        <p:spPr bwMode="auto">
          <a:xfrm>
            <a:off x="6934200" y="3035442"/>
            <a:ext cx="2107194" cy="738664"/>
          </a:xfrm>
          <a:prstGeom prst="rect">
            <a:avLst/>
          </a:prstGeom>
          <a:solidFill>
            <a:schemeClr val="bg1"/>
          </a:solidFill>
          <a:ln>
            <a:solidFill>
              <a:schemeClr val="tx1"/>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(2) Draw the </a:t>
            </a:r>
            <a:r>
              <a:rPr lang="en-US" sz="1400" b="1" u="sng" dirty="0" smtClean="0">
                <a:latin typeface="Calibri" panose="020F0502020204030204" pitchFamily="34" charset="0"/>
              </a:rPr>
              <a:t>upstream</a:t>
            </a:r>
            <a:r>
              <a:rPr lang="en-US" sz="1400" dirty="0" smtClean="0">
                <a:latin typeface="Calibri" panose="020F0502020204030204" pitchFamily="34" charset="0"/>
              </a:rPr>
              <a:t> wires that will implement this function as a circuit.</a:t>
            </a:r>
            <a:endParaRPr lang="en-US" sz="1400" dirty="0">
              <a:latin typeface="Calibri" panose="020F0502020204030204" pitchFamily="34" charset="0"/>
            </a:endParaRPr>
          </a:p>
        </p:txBody>
      </p:sp>
      <p:sp>
        <p:nvSpPr>
          <p:cNvPr id="187" name="Down Arrow 186"/>
          <p:cNvSpPr/>
          <p:nvPr/>
        </p:nvSpPr>
        <p:spPr bwMode="auto">
          <a:xfrm>
            <a:off x="6787183" y="3586821"/>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2" name="Rounded Rectangle 181"/>
          <p:cNvSpPr/>
          <p:nvPr/>
        </p:nvSpPr>
        <p:spPr bwMode="auto">
          <a:xfrm>
            <a:off x="3955256" y="4264376"/>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3" name="Down Arrow 182"/>
          <p:cNvSpPr/>
          <p:nvPr/>
        </p:nvSpPr>
        <p:spPr bwMode="auto">
          <a:xfrm>
            <a:off x="4004645" y="4080932"/>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0" name="Rounded Rectangle 9"/>
          <p:cNvSpPr/>
          <p:nvPr/>
        </p:nvSpPr>
        <p:spPr bwMode="auto">
          <a:xfrm>
            <a:off x="6159323" y="807989"/>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7" name="Rounded Rectangle 83"/>
          <p:cNvSpPr>
            <a:spLocks noChangeArrowheads="1"/>
          </p:cNvSpPr>
          <p:nvPr/>
        </p:nvSpPr>
        <p:spPr bwMode="auto">
          <a:xfrm>
            <a:off x="4595224" y="280828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52265" name="Text Box 5"/>
          <p:cNvSpPr txBox="1">
            <a:spLocks noChangeArrowheads="1"/>
          </p:cNvSpPr>
          <p:nvPr>
            <p:custDataLst>
              <p:tags r:id="rId2"/>
            </p:custDataLst>
          </p:nvPr>
        </p:nvSpPr>
        <p:spPr bwMode="auto">
          <a:xfrm>
            <a:off x="6882827" y="1879568"/>
            <a:ext cx="21483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alibri" panose="020F0502020204030204" pitchFamily="34" charset="0"/>
              </a:rPr>
              <a:t>Hint</a:t>
            </a:r>
            <a:r>
              <a:rPr lang="en-US" sz="1400" dirty="0" smtClean="0">
                <a:latin typeface="Calibri" panose="020F0502020204030204" pitchFamily="34" charset="0"/>
              </a:rPr>
              <a:t>: </a:t>
            </a:r>
            <a:r>
              <a:rPr lang="en-US" sz="1400" dirty="0">
                <a:latin typeface="Calibri" panose="020F0502020204030204" pitchFamily="34" charset="0"/>
              </a:rPr>
              <a:t> </a:t>
            </a:r>
            <a:r>
              <a:rPr lang="en-US" sz="1400" dirty="0" smtClean="0">
                <a:latin typeface="Calibri" panose="020F0502020204030204" pitchFamily="34" charset="0"/>
              </a:rPr>
              <a:t> Determine the input that turns each AND gate – each </a:t>
            </a:r>
            <a:r>
              <a:rPr lang="en-US" sz="1400" i="1" dirty="0" err="1" smtClean="0">
                <a:latin typeface="Calibri" panose="020F0502020204030204" pitchFamily="34" charset="0"/>
              </a:rPr>
              <a:t>minterm</a:t>
            </a:r>
            <a:r>
              <a:rPr lang="en-US" sz="1400" i="1" dirty="0" smtClean="0">
                <a:latin typeface="Calibri" panose="020F0502020204030204" pitchFamily="34" charset="0"/>
              </a:rPr>
              <a:t> </a:t>
            </a:r>
            <a:r>
              <a:rPr lang="en-US" sz="1400" dirty="0" smtClean="0">
                <a:latin typeface="Calibri" panose="020F0502020204030204" pitchFamily="34" charset="0"/>
              </a:rPr>
              <a:t>--  to </a:t>
            </a:r>
            <a:r>
              <a:rPr lang="en-US" sz="1400" b="1" dirty="0" smtClean="0">
                <a:latin typeface="Courier New" panose="02070309020205020404" pitchFamily="49" charset="0"/>
                <a:cs typeface="Courier New" panose="02070309020205020404" pitchFamily="49" charset="0"/>
              </a:rPr>
              <a:t>True</a:t>
            </a:r>
            <a:endParaRPr lang="en-US" sz="1400" b="1" dirty="0">
              <a:latin typeface="Courier New" panose="02070309020205020404" pitchFamily="49" charset="0"/>
              <a:cs typeface="Courier New" panose="02070309020205020404" pitchFamily="49" charset="0"/>
            </a:endParaRPr>
          </a:p>
        </p:txBody>
      </p:sp>
      <p:sp>
        <p:nvSpPr>
          <p:cNvPr id="52266" name="Rectangle 1"/>
          <p:cNvSpPr>
            <a:spLocks noChangeArrowheads="1"/>
          </p:cNvSpPr>
          <p:nvPr/>
        </p:nvSpPr>
        <p:spPr bwMode="auto">
          <a:xfrm>
            <a:off x="1946097" y="658001"/>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A</a:t>
            </a:r>
            <a:endParaRPr lang="en-US" dirty="0"/>
          </a:p>
        </p:txBody>
      </p:sp>
      <p:sp>
        <p:nvSpPr>
          <p:cNvPr id="52267" name="Rectangle 80"/>
          <p:cNvSpPr>
            <a:spLocks noChangeArrowheads="1"/>
          </p:cNvSpPr>
          <p:nvPr/>
        </p:nvSpPr>
        <p:spPr bwMode="auto">
          <a:xfrm>
            <a:off x="1947685" y="1346624"/>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52268" name="Rectangle 85"/>
          <p:cNvSpPr>
            <a:spLocks noChangeArrowheads="1"/>
          </p:cNvSpPr>
          <p:nvPr/>
        </p:nvSpPr>
        <p:spPr bwMode="auto">
          <a:xfrm>
            <a:off x="1944510" y="203242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52269" name="Rectangle 86"/>
          <p:cNvSpPr>
            <a:spLocks noChangeArrowheads="1"/>
          </p:cNvSpPr>
          <p:nvPr/>
        </p:nvSpPr>
        <p:spPr bwMode="auto">
          <a:xfrm>
            <a:off x="1952800" y="2803348"/>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52270" name="Text Box 5"/>
          <p:cNvSpPr txBox="1">
            <a:spLocks noChangeArrowheads="1"/>
          </p:cNvSpPr>
          <p:nvPr>
            <p:custDataLst>
              <p:tags r:id="rId3"/>
            </p:custDataLst>
          </p:nvPr>
        </p:nvSpPr>
        <p:spPr bwMode="auto">
          <a:xfrm>
            <a:off x="152400" y="3998893"/>
            <a:ext cx="198176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(Extra #1) Could you replace the OR gate with ANDs and NOTs – </a:t>
            </a:r>
            <a:r>
              <a:rPr lang="en-US" sz="1400" i="1" dirty="0" smtClean="0">
                <a:latin typeface="Calibri" panose="020F0502020204030204" pitchFamily="34" charset="0"/>
              </a:rPr>
              <a:t>so ORs aren't needed at all?!</a:t>
            </a:r>
            <a:endParaRPr lang="en-US" sz="1400" i="1" dirty="0">
              <a:latin typeface="Calibri" panose="020F0502020204030204" pitchFamily="34" charset="0"/>
            </a:endParaRPr>
          </a:p>
        </p:txBody>
      </p:sp>
      <p:sp>
        <p:nvSpPr>
          <p:cNvPr id="52" name="Rectangle 51"/>
          <p:cNvSpPr/>
          <p:nvPr/>
        </p:nvSpPr>
        <p:spPr bwMode="auto">
          <a:xfrm flipH="1" flipV="1">
            <a:off x="264092" y="22311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1" name="Text Box 5"/>
          <p:cNvSpPr txBox="1">
            <a:spLocks noChangeArrowheads="1"/>
          </p:cNvSpPr>
          <p:nvPr>
            <p:custDataLst>
              <p:tags r:id="rId4"/>
            </p:custDataLst>
          </p:nvPr>
        </p:nvSpPr>
        <p:spPr bwMode="auto">
          <a:xfrm>
            <a:off x="7018320" y="914400"/>
            <a:ext cx="18774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(1) Fill </a:t>
            </a:r>
            <a:r>
              <a:rPr lang="en-US" sz="1400" dirty="0">
                <a:latin typeface="Calibri" panose="020F0502020204030204" pitchFamily="34" charset="0"/>
              </a:rPr>
              <a:t>in the function values </a:t>
            </a:r>
            <a:r>
              <a:rPr lang="en-US" sz="1400" dirty="0" smtClean="0">
                <a:latin typeface="Calibri" panose="020F0502020204030204" pitchFamily="34" charset="0"/>
              </a:rPr>
              <a:t>(the truth </a:t>
            </a:r>
            <a:r>
              <a:rPr lang="en-US" sz="1400" dirty="0">
                <a:latin typeface="Calibri" panose="020F0502020204030204" pitchFamily="34" charset="0"/>
              </a:rPr>
              <a:t>table) for this circuit… </a:t>
            </a:r>
          </a:p>
        </p:txBody>
      </p:sp>
      <p:sp>
        <p:nvSpPr>
          <p:cNvPr id="79" name="Rounded Rectangle 84"/>
          <p:cNvSpPr>
            <a:spLocks noChangeArrowheads="1"/>
          </p:cNvSpPr>
          <p:nvPr/>
        </p:nvSpPr>
        <p:spPr bwMode="auto">
          <a:xfrm>
            <a:off x="4595224" y="229393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4" name="Rounded Rectangle 82"/>
          <p:cNvSpPr>
            <a:spLocks noChangeArrowheads="1"/>
          </p:cNvSpPr>
          <p:nvPr/>
        </p:nvSpPr>
        <p:spPr bwMode="auto">
          <a:xfrm>
            <a:off x="4595224" y="174148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5" name="Rounded Rectangle 81"/>
          <p:cNvSpPr>
            <a:spLocks noChangeArrowheads="1"/>
          </p:cNvSpPr>
          <p:nvPr/>
        </p:nvSpPr>
        <p:spPr bwMode="auto">
          <a:xfrm>
            <a:off x="4595224" y="122713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6" name="Text Box 6"/>
          <p:cNvSpPr txBox="1">
            <a:spLocks noChangeArrowheads="1"/>
          </p:cNvSpPr>
          <p:nvPr>
            <p:custDataLst>
              <p:tags r:id="rId5"/>
            </p:custDataLst>
          </p:nvPr>
        </p:nvSpPr>
        <p:spPr bwMode="auto">
          <a:xfrm>
            <a:off x="5010619" y="544512"/>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97" name="Text Box 7"/>
          <p:cNvSpPr txBox="1">
            <a:spLocks noChangeArrowheads="1"/>
          </p:cNvSpPr>
          <p:nvPr>
            <p:custDataLst>
              <p:tags r:id="rId6"/>
            </p:custDataLst>
          </p:nvPr>
        </p:nvSpPr>
        <p:spPr bwMode="auto">
          <a:xfrm>
            <a:off x="5394794" y="544512"/>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ourier New" pitchFamily="49" charset="0"/>
              </a:rPr>
              <a:t>c</a:t>
            </a:r>
          </a:p>
        </p:txBody>
      </p:sp>
      <p:sp>
        <p:nvSpPr>
          <p:cNvPr id="98" name="Text Box 8"/>
          <p:cNvSpPr txBox="1">
            <a:spLocks noChangeArrowheads="1"/>
          </p:cNvSpPr>
          <p:nvPr>
            <p:custDataLst>
              <p:tags r:id="rId7"/>
            </p:custDataLst>
          </p:nvPr>
        </p:nvSpPr>
        <p:spPr bwMode="auto">
          <a:xfrm>
            <a:off x="5009032" y="93345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99" name="Text Box 9"/>
          <p:cNvSpPr txBox="1">
            <a:spLocks noChangeArrowheads="1"/>
          </p:cNvSpPr>
          <p:nvPr>
            <p:custDataLst>
              <p:tags r:id="rId8"/>
            </p:custDataLst>
          </p:nvPr>
        </p:nvSpPr>
        <p:spPr bwMode="auto">
          <a:xfrm>
            <a:off x="5393207" y="93345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0" name="Text Box 10"/>
          <p:cNvSpPr txBox="1">
            <a:spLocks noChangeArrowheads="1"/>
          </p:cNvSpPr>
          <p:nvPr>
            <p:custDataLst>
              <p:tags r:id="rId9"/>
            </p:custDataLst>
          </p:nvPr>
        </p:nvSpPr>
        <p:spPr bwMode="auto">
          <a:xfrm>
            <a:off x="5012207" y="120173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1" name="Text Box 11"/>
          <p:cNvSpPr txBox="1">
            <a:spLocks noChangeArrowheads="1"/>
          </p:cNvSpPr>
          <p:nvPr>
            <p:custDataLst>
              <p:tags r:id="rId10"/>
            </p:custDataLst>
          </p:nvPr>
        </p:nvSpPr>
        <p:spPr bwMode="auto">
          <a:xfrm>
            <a:off x="5396382" y="120173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2" name="Text Box 12"/>
          <p:cNvSpPr txBox="1">
            <a:spLocks noChangeArrowheads="1"/>
          </p:cNvSpPr>
          <p:nvPr>
            <p:custDataLst>
              <p:tags r:id="rId11"/>
            </p:custDataLst>
          </p:nvPr>
        </p:nvSpPr>
        <p:spPr bwMode="auto">
          <a:xfrm>
            <a:off x="5009032" y="147002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3" name="Text Box 13"/>
          <p:cNvSpPr txBox="1">
            <a:spLocks noChangeArrowheads="1"/>
          </p:cNvSpPr>
          <p:nvPr>
            <p:custDataLst>
              <p:tags r:id="rId12"/>
            </p:custDataLst>
          </p:nvPr>
        </p:nvSpPr>
        <p:spPr bwMode="auto">
          <a:xfrm>
            <a:off x="5393207" y="147002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4" name="Text Box 14"/>
          <p:cNvSpPr txBox="1">
            <a:spLocks noChangeArrowheads="1"/>
          </p:cNvSpPr>
          <p:nvPr>
            <p:custDataLst>
              <p:tags r:id="rId13"/>
            </p:custDataLst>
          </p:nvPr>
        </p:nvSpPr>
        <p:spPr bwMode="auto">
          <a:xfrm>
            <a:off x="5012207" y="173672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5" name="Text Box 15"/>
          <p:cNvSpPr txBox="1">
            <a:spLocks noChangeArrowheads="1"/>
          </p:cNvSpPr>
          <p:nvPr>
            <p:custDataLst>
              <p:tags r:id="rId14"/>
            </p:custDataLst>
          </p:nvPr>
        </p:nvSpPr>
        <p:spPr bwMode="auto">
          <a:xfrm>
            <a:off x="5396382" y="173672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6" name="Rectangle 39"/>
          <p:cNvSpPr>
            <a:spLocks noChangeArrowheads="1"/>
          </p:cNvSpPr>
          <p:nvPr>
            <p:custDataLst>
              <p:tags r:id="rId15"/>
            </p:custDataLst>
          </p:nvPr>
        </p:nvSpPr>
        <p:spPr bwMode="auto">
          <a:xfrm>
            <a:off x="4996332" y="22860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107" name="Line 40"/>
          <p:cNvSpPr>
            <a:spLocks noChangeShapeType="1"/>
          </p:cNvSpPr>
          <p:nvPr>
            <p:custDataLst>
              <p:tags r:id="rId16"/>
            </p:custDataLst>
          </p:nvPr>
        </p:nvSpPr>
        <p:spPr bwMode="auto">
          <a:xfrm>
            <a:off x="4804244" y="547687"/>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08" name="Text Box 8"/>
          <p:cNvSpPr txBox="1">
            <a:spLocks noChangeArrowheads="1"/>
          </p:cNvSpPr>
          <p:nvPr>
            <p:custDataLst>
              <p:tags r:id="rId17"/>
            </p:custDataLst>
          </p:nvPr>
        </p:nvSpPr>
        <p:spPr bwMode="auto">
          <a:xfrm>
            <a:off x="5009032" y="200501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9" name="Text Box 9"/>
          <p:cNvSpPr txBox="1">
            <a:spLocks noChangeArrowheads="1"/>
          </p:cNvSpPr>
          <p:nvPr>
            <p:custDataLst>
              <p:tags r:id="rId18"/>
            </p:custDataLst>
          </p:nvPr>
        </p:nvSpPr>
        <p:spPr bwMode="auto">
          <a:xfrm>
            <a:off x="5393207" y="200501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0" name="Text Box 10"/>
          <p:cNvSpPr txBox="1">
            <a:spLocks noChangeArrowheads="1"/>
          </p:cNvSpPr>
          <p:nvPr>
            <p:custDataLst>
              <p:tags r:id="rId19"/>
            </p:custDataLst>
          </p:nvPr>
        </p:nvSpPr>
        <p:spPr bwMode="auto">
          <a:xfrm>
            <a:off x="5012207" y="227330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1" name="Text Box 11"/>
          <p:cNvSpPr txBox="1">
            <a:spLocks noChangeArrowheads="1"/>
          </p:cNvSpPr>
          <p:nvPr>
            <p:custDataLst>
              <p:tags r:id="rId20"/>
            </p:custDataLst>
          </p:nvPr>
        </p:nvSpPr>
        <p:spPr bwMode="auto">
          <a:xfrm>
            <a:off x="5396382" y="227330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2" name="Text Box 12"/>
          <p:cNvSpPr txBox="1">
            <a:spLocks noChangeArrowheads="1"/>
          </p:cNvSpPr>
          <p:nvPr>
            <p:custDataLst>
              <p:tags r:id="rId21"/>
            </p:custDataLst>
          </p:nvPr>
        </p:nvSpPr>
        <p:spPr bwMode="auto">
          <a:xfrm>
            <a:off x="5009032" y="254000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3" name="Text Box 13"/>
          <p:cNvSpPr txBox="1">
            <a:spLocks noChangeArrowheads="1"/>
          </p:cNvSpPr>
          <p:nvPr>
            <p:custDataLst>
              <p:tags r:id="rId22"/>
            </p:custDataLst>
          </p:nvPr>
        </p:nvSpPr>
        <p:spPr bwMode="auto">
          <a:xfrm>
            <a:off x="5393207" y="254000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4" name="Text Box 14"/>
          <p:cNvSpPr txBox="1">
            <a:spLocks noChangeArrowheads="1"/>
          </p:cNvSpPr>
          <p:nvPr>
            <p:custDataLst>
              <p:tags r:id="rId23"/>
            </p:custDataLst>
          </p:nvPr>
        </p:nvSpPr>
        <p:spPr bwMode="auto">
          <a:xfrm>
            <a:off x="5012207" y="280828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5" name="Text Box 15"/>
          <p:cNvSpPr txBox="1">
            <a:spLocks noChangeArrowheads="1"/>
          </p:cNvSpPr>
          <p:nvPr>
            <p:custDataLst>
              <p:tags r:id="rId24"/>
            </p:custDataLst>
          </p:nvPr>
        </p:nvSpPr>
        <p:spPr bwMode="auto">
          <a:xfrm>
            <a:off x="5396382" y="280828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6" name="Text Box 6"/>
          <p:cNvSpPr txBox="1">
            <a:spLocks noChangeArrowheads="1"/>
          </p:cNvSpPr>
          <p:nvPr>
            <p:custDataLst>
              <p:tags r:id="rId25"/>
            </p:custDataLst>
          </p:nvPr>
        </p:nvSpPr>
        <p:spPr bwMode="auto">
          <a:xfrm>
            <a:off x="4588344" y="544512"/>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17" name="Text Box 8"/>
          <p:cNvSpPr txBox="1">
            <a:spLocks noChangeArrowheads="1"/>
          </p:cNvSpPr>
          <p:nvPr>
            <p:custDataLst>
              <p:tags r:id="rId26"/>
            </p:custDataLst>
          </p:nvPr>
        </p:nvSpPr>
        <p:spPr bwMode="auto">
          <a:xfrm>
            <a:off x="4586757" y="93345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8" name="Text Box 10"/>
          <p:cNvSpPr txBox="1">
            <a:spLocks noChangeArrowheads="1"/>
          </p:cNvSpPr>
          <p:nvPr>
            <p:custDataLst>
              <p:tags r:id="rId27"/>
            </p:custDataLst>
          </p:nvPr>
        </p:nvSpPr>
        <p:spPr bwMode="auto">
          <a:xfrm>
            <a:off x="4589932" y="120173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9" name="Text Box 12"/>
          <p:cNvSpPr txBox="1">
            <a:spLocks noChangeArrowheads="1"/>
          </p:cNvSpPr>
          <p:nvPr>
            <p:custDataLst>
              <p:tags r:id="rId28"/>
            </p:custDataLst>
          </p:nvPr>
        </p:nvSpPr>
        <p:spPr bwMode="auto">
          <a:xfrm>
            <a:off x="4586757" y="147002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0" name="Text Box 14"/>
          <p:cNvSpPr txBox="1">
            <a:spLocks noChangeArrowheads="1"/>
          </p:cNvSpPr>
          <p:nvPr>
            <p:custDataLst>
              <p:tags r:id="rId29"/>
            </p:custDataLst>
          </p:nvPr>
        </p:nvSpPr>
        <p:spPr bwMode="auto">
          <a:xfrm>
            <a:off x="4589932" y="173672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1" name="Text Box 8"/>
          <p:cNvSpPr txBox="1">
            <a:spLocks noChangeArrowheads="1"/>
          </p:cNvSpPr>
          <p:nvPr>
            <p:custDataLst>
              <p:tags r:id="rId30"/>
            </p:custDataLst>
          </p:nvPr>
        </p:nvSpPr>
        <p:spPr bwMode="auto">
          <a:xfrm>
            <a:off x="4586757" y="200501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2" name="Text Box 10"/>
          <p:cNvSpPr txBox="1">
            <a:spLocks noChangeArrowheads="1"/>
          </p:cNvSpPr>
          <p:nvPr>
            <p:custDataLst>
              <p:tags r:id="rId31"/>
            </p:custDataLst>
          </p:nvPr>
        </p:nvSpPr>
        <p:spPr bwMode="auto">
          <a:xfrm>
            <a:off x="4589932" y="227330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3" name="Text Box 12"/>
          <p:cNvSpPr txBox="1">
            <a:spLocks noChangeArrowheads="1"/>
          </p:cNvSpPr>
          <p:nvPr>
            <p:custDataLst>
              <p:tags r:id="rId32"/>
            </p:custDataLst>
          </p:nvPr>
        </p:nvSpPr>
        <p:spPr bwMode="auto">
          <a:xfrm>
            <a:off x="4586757" y="254000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4" name="Text Box 14"/>
          <p:cNvSpPr txBox="1">
            <a:spLocks noChangeArrowheads="1"/>
          </p:cNvSpPr>
          <p:nvPr>
            <p:custDataLst>
              <p:tags r:id="rId33"/>
            </p:custDataLst>
          </p:nvPr>
        </p:nvSpPr>
        <p:spPr bwMode="auto">
          <a:xfrm>
            <a:off x="4589932" y="280828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5" name="Rectangle 41"/>
          <p:cNvSpPr>
            <a:spLocks noChangeArrowheads="1"/>
          </p:cNvSpPr>
          <p:nvPr>
            <p:custDataLst>
              <p:tags r:id="rId34"/>
            </p:custDataLst>
          </p:nvPr>
        </p:nvSpPr>
        <p:spPr bwMode="auto">
          <a:xfrm>
            <a:off x="5980112" y="305153"/>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3" name="Down Arrow 2"/>
          <p:cNvSpPr/>
          <p:nvPr/>
        </p:nvSpPr>
        <p:spPr bwMode="auto">
          <a:xfrm>
            <a:off x="6208712" y="601967"/>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2" name="Rectangle 1"/>
          <p:cNvSpPr>
            <a:spLocks noChangeArrowheads="1"/>
          </p:cNvSpPr>
          <p:nvPr/>
        </p:nvSpPr>
        <p:spPr bwMode="auto">
          <a:xfrm>
            <a:off x="7141809" y="4102005"/>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a:t>
            </a:r>
            <a:endParaRPr lang="en-US"/>
          </a:p>
        </p:txBody>
      </p:sp>
      <p:sp>
        <p:nvSpPr>
          <p:cNvPr id="133" name="Rectangle 80"/>
          <p:cNvSpPr>
            <a:spLocks noChangeArrowheads="1"/>
          </p:cNvSpPr>
          <p:nvPr/>
        </p:nvSpPr>
        <p:spPr bwMode="auto">
          <a:xfrm>
            <a:off x="7143397" y="4734183"/>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134" name="Rectangle 85"/>
          <p:cNvSpPr>
            <a:spLocks noChangeArrowheads="1"/>
          </p:cNvSpPr>
          <p:nvPr/>
        </p:nvSpPr>
        <p:spPr bwMode="auto">
          <a:xfrm>
            <a:off x="7140222" y="533443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135" name="Rectangle 86"/>
          <p:cNvSpPr>
            <a:spLocks noChangeArrowheads="1"/>
          </p:cNvSpPr>
          <p:nvPr/>
        </p:nvSpPr>
        <p:spPr bwMode="auto">
          <a:xfrm>
            <a:off x="7148512" y="5955323"/>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136" name="Rectangle 135"/>
          <p:cNvSpPr/>
          <p:nvPr/>
        </p:nvSpPr>
        <p:spPr bwMode="auto">
          <a:xfrm flipH="1" flipV="1">
            <a:off x="5020908" y="3772696"/>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7" name="Rectangle 136"/>
          <p:cNvSpPr/>
          <p:nvPr/>
        </p:nvSpPr>
        <p:spPr bwMode="auto">
          <a:xfrm flipH="1" flipV="1">
            <a:off x="5609837" y="3775405"/>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8" name="Rectangle 137"/>
          <p:cNvSpPr/>
          <p:nvPr/>
        </p:nvSpPr>
        <p:spPr bwMode="auto">
          <a:xfrm flipH="1" flipV="1">
            <a:off x="6187409" y="3773455"/>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9" name="Rounded Rectangle 83"/>
          <p:cNvSpPr>
            <a:spLocks noChangeArrowheads="1"/>
          </p:cNvSpPr>
          <p:nvPr/>
        </p:nvSpPr>
        <p:spPr bwMode="auto">
          <a:xfrm>
            <a:off x="2447397" y="630219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0" name="Rounded Rectangle 84"/>
          <p:cNvSpPr>
            <a:spLocks noChangeArrowheads="1"/>
          </p:cNvSpPr>
          <p:nvPr/>
        </p:nvSpPr>
        <p:spPr bwMode="auto">
          <a:xfrm>
            <a:off x="2447397" y="578784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1" name="Rounded Rectangle 82"/>
          <p:cNvSpPr>
            <a:spLocks noChangeArrowheads="1"/>
          </p:cNvSpPr>
          <p:nvPr/>
        </p:nvSpPr>
        <p:spPr bwMode="auto">
          <a:xfrm>
            <a:off x="2447397" y="523539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2" name="Rounded Rectangle 81"/>
          <p:cNvSpPr>
            <a:spLocks noChangeArrowheads="1"/>
          </p:cNvSpPr>
          <p:nvPr/>
        </p:nvSpPr>
        <p:spPr bwMode="auto">
          <a:xfrm>
            <a:off x="2447397" y="472104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3" name="Text Box 6"/>
          <p:cNvSpPr txBox="1">
            <a:spLocks noChangeArrowheads="1"/>
          </p:cNvSpPr>
          <p:nvPr>
            <p:custDataLst>
              <p:tags r:id="rId35"/>
            </p:custDataLst>
          </p:nvPr>
        </p:nvSpPr>
        <p:spPr bwMode="auto">
          <a:xfrm>
            <a:off x="2795058" y="4038423"/>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144" name="Text Box 7"/>
          <p:cNvSpPr txBox="1">
            <a:spLocks noChangeArrowheads="1"/>
          </p:cNvSpPr>
          <p:nvPr>
            <p:custDataLst>
              <p:tags r:id="rId36"/>
            </p:custDataLst>
          </p:nvPr>
        </p:nvSpPr>
        <p:spPr bwMode="auto">
          <a:xfrm>
            <a:off x="3179233" y="4038423"/>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ourier New" pitchFamily="49" charset="0"/>
              </a:rPr>
              <a:t>c</a:t>
            </a:r>
          </a:p>
        </p:txBody>
      </p:sp>
      <p:sp>
        <p:nvSpPr>
          <p:cNvPr id="145" name="Text Box 8"/>
          <p:cNvSpPr txBox="1">
            <a:spLocks noChangeArrowheads="1"/>
          </p:cNvSpPr>
          <p:nvPr>
            <p:custDataLst>
              <p:tags r:id="rId37"/>
            </p:custDataLst>
          </p:nvPr>
        </p:nvSpPr>
        <p:spPr bwMode="auto">
          <a:xfrm>
            <a:off x="2793471" y="442736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6" name="Text Box 9"/>
          <p:cNvSpPr txBox="1">
            <a:spLocks noChangeArrowheads="1"/>
          </p:cNvSpPr>
          <p:nvPr>
            <p:custDataLst>
              <p:tags r:id="rId38"/>
            </p:custDataLst>
          </p:nvPr>
        </p:nvSpPr>
        <p:spPr bwMode="auto">
          <a:xfrm>
            <a:off x="3177646" y="442736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latin typeface="Courier New" pitchFamily="49" charset="0"/>
              </a:rPr>
              <a:t>0</a:t>
            </a:r>
          </a:p>
        </p:txBody>
      </p:sp>
      <p:sp>
        <p:nvSpPr>
          <p:cNvPr id="147" name="Text Box 10"/>
          <p:cNvSpPr txBox="1">
            <a:spLocks noChangeArrowheads="1"/>
          </p:cNvSpPr>
          <p:nvPr>
            <p:custDataLst>
              <p:tags r:id="rId39"/>
            </p:custDataLst>
          </p:nvPr>
        </p:nvSpPr>
        <p:spPr bwMode="auto">
          <a:xfrm>
            <a:off x="2796646" y="469564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8" name="Text Box 11"/>
          <p:cNvSpPr txBox="1">
            <a:spLocks noChangeArrowheads="1"/>
          </p:cNvSpPr>
          <p:nvPr>
            <p:custDataLst>
              <p:tags r:id="rId40"/>
            </p:custDataLst>
          </p:nvPr>
        </p:nvSpPr>
        <p:spPr bwMode="auto">
          <a:xfrm>
            <a:off x="3180821" y="469564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49" name="Text Box 12"/>
          <p:cNvSpPr txBox="1">
            <a:spLocks noChangeArrowheads="1"/>
          </p:cNvSpPr>
          <p:nvPr>
            <p:custDataLst>
              <p:tags r:id="rId41"/>
            </p:custDataLst>
          </p:nvPr>
        </p:nvSpPr>
        <p:spPr bwMode="auto">
          <a:xfrm>
            <a:off x="2793471" y="496393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0" name="Text Box 13"/>
          <p:cNvSpPr txBox="1">
            <a:spLocks noChangeArrowheads="1"/>
          </p:cNvSpPr>
          <p:nvPr>
            <p:custDataLst>
              <p:tags r:id="rId42"/>
            </p:custDataLst>
          </p:nvPr>
        </p:nvSpPr>
        <p:spPr bwMode="auto">
          <a:xfrm>
            <a:off x="3177646" y="4963936"/>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1" name="Text Box 14"/>
          <p:cNvSpPr txBox="1">
            <a:spLocks noChangeArrowheads="1"/>
          </p:cNvSpPr>
          <p:nvPr>
            <p:custDataLst>
              <p:tags r:id="rId43"/>
            </p:custDataLst>
          </p:nvPr>
        </p:nvSpPr>
        <p:spPr bwMode="auto">
          <a:xfrm>
            <a:off x="2796646" y="523063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2" name="Text Box 15"/>
          <p:cNvSpPr txBox="1">
            <a:spLocks noChangeArrowheads="1"/>
          </p:cNvSpPr>
          <p:nvPr>
            <p:custDataLst>
              <p:tags r:id="rId44"/>
            </p:custDataLst>
          </p:nvPr>
        </p:nvSpPr>
        <p:spPr bwMode="auto">
          <a:xfrm>
            <a:off x="3180821" y="5230636"/>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3" name="Rectangle 39"/>
          <p:cNvSpPr>
            <a:spLocks noChangeArrowheads="1"/>
          </p:cNvSpPr>
          <p:nvPr>
            <p:custDataLst>
              <p:tags r:id="rId45"/>
            </p:custDataLst>
          </p:nvPr>
        </p:nvSpPr>
        <p:spPr bwMode="auto">
          <a:xfrm>
            <a:off x="2780771" y="3722511"/>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154" name="Line 40"/>
          <p:cNvSpPr>
            <a:spLocks noChangeShapeType="1"/>
          </p:cNvSpPr>
          <p:nvPr>
            <p:custDataLst>
              <p:tags r:id="rId46"/>
            </p:custDataLst>
          </p:nvPr>
        </p:nvSpPr>
        <p:spPr bwMode="auto">
          <a:xfrm>
            <a:off x="2588683" y="404159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55" name="Text Box 8"/>
          <p:cNvSpPr txBox="1">
            <a:spLocks noChangeArrowheads="1"/>
          </p:cNvSpPr>
          <p:nvPr>
            <p:custDataLst>
              <p:tags r:id="rId47"/>
            </p:custDataLst>
          </p:nvPr>
        </p:nvSpPr>
        <p:spPr bwMode="auto">
          <a:xfrm>
            <a:off x="2793471" y="549892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6" name="Text Box 9"/>
          <p:cNvSpPr txBox="1">
            <a:spLocks noChangeArrowheads="1"/>
          </p:cNvSpPr>
          <p:nvPr>
            <p:custDataLst>
              <p:tags r:id="rId48"/>
            </p:custDataLst>
          </p:nvPr>
        </p:nvSpPr>
        <p:spPr bwMode="auto">
          <a:xfrm>
            <a:off x="3177646" y="5498923"/>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7" name="Text Box 10"/>
          <p:cNvSpPr txBox="1">
            <a:spLocks noChangeArrowheads="1"/>
          </p:cNvSpPr>
          <p:nvPr>
            <p:custDataLst>
              <p:tags r:id="rId49"/>
            </p:custDataLst>
          </p:nvPr>
        </p:nvSpPr>
        <p:spPr bwMode="auto">
          <a:xfrm>
            <a:off x="2796646" y="576721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8" name="Text Box 11"/>
          <p:cNvSpPr txBox="1">
            <a:spLocks noChangeArrowheads="1"/>
          </p:cNvSpPr>
          <p:nvPr>
            <p:custDataLst>
              <p:tags r:id="rId50"/>
            </p:custDataLst>
          </p:nvPr>
        </p:nvSpPr>
        <p:spPr bwMode="auto">
          <a:xfrm>
            <a:off x="3180821" y="5767211"/>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9" name="Text Box 12"/>
          <p:cNvSpPr txBox="1">
            <a:spLocks noChangeArrowheads="1"/>
          </p:cNvSpPr>
          <p:nvPr>
            <p:custDataLst>
              <p:tags r:id="rId51"/>
            </p:custDataLst>
          </p:nvPr>
        </p:nvSpPr>
        <p:spPr bwMode="auto">
          <a:xfrm>
            <a:off x="2793471" y="603391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0" name="Text Box 13"/>
          <p:cNvSpPr txBox="1">
            <a:spLocks noChangeArrowheads="1"/>
          </p:cNvSpPr>
          <p:nvPr>
            <p:custDataLst>
              <p:tags r:id="rId52"/>
            </p:custDataLst>
          </p:nvPr>
        </p:nvSpPr>
        <p:spPr bwMode="auto">
          <a:xfrm>
            <a:off x="3177646" y="603391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1" name="Text Box 14"/>
          <p:cNvSpPr txBox="1">
            <a:spLocks noChangeArrowheads="1"/>
          </p:cNvSpPr>
          <p:nvPr>
            <p:custDataLst>
              <p:tags r:id="rId53"/>
            </p:custDataLst>
          </p:nvPr>
        </p:nvSpPr>
        <p:spPr bwMode="auto">
          <a:xfrm>
            <a:off x="2796646" y="630219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2" name="Text Box 15"/>
          <p:cNvSpPr txBox="1">
            <a:spLocks noChangeArrowheads="1"/>
          </p:cNvSpPr>
          <p:nvPr>
            <p:custDataLst>
              <p:tags r:id="rId54"/>
            </p:custDataLst>
          </p:nvPr>
        </p:nvSpPr>
        <p:spPr bwMode="auto">
          <a:xfrm>
            <a:off x="3180821" y="630219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3" name="Text Box 6"/>
          <p:cNvSpPr txBox="1">
            <a:spLocks noChangeArrowheads="1"/>
          </p:cNvSpPr>
          <p:nvPr>
            <p:custDataLst>
              <p:tags r:id="rId55"/>
            </p:custDataLst>
          </p:nvPr>
        </p:nvSpPr>
        <p:spPr bwMode="auto">
          <a:xfrm>
            <a:off x="2372783" y="4038423"/>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64" name="Text Box 8"/>
          <p:cNvSpPr txBox="1">
            <a:spLocks noChangeArrowheads="1"/>
          </p:cNvSpPr>
          <p:nvPr>
            <p:custDataLst>
              <p:tags r:id="rId56"/>
            </p:custDataLst>
          </p:nvPr>
        </p:nvSpPr>
        <p:spPr bwMode="auto">
          <a:xfrm>
            <a:off x="2371196" y="442736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5" name="Text Box 10"/>
          <p:cNvSpPr txBox="1">
            <a:spLocks noChangeArrowheads="1"/>
          </p:cNvSpPr>
          <p:nvPr>
            <p:custDataLst>
              <p:tags r:id="rId57"/>
            </p:custDataLst>
          </p:nvPr>
        </p:nvSpPr>
        <p:spPr bwMode="auto">
          <a:xfrm>
            <a:off x="2374371" y="469564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6" name="Text Box 12"/>
          <p:cNvSpPr txBox="1">
            <a:spLocks noChangeArrowheads="1"/>
          </p:cNvSpPr>
          <p:nvPr>
            <p:custDataLst>
              <p:tags r:id="rId58"/>
            </p:custDataLst>
          </p:nvPr>
        </p:nvSpPr>
        <p:spPr bwMode="auto">
          <a:xfrm>
            <a:off x="2371196" y="496393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7" name="Text Box 14"/>
          <p:cNvSpPr txBox="1">
            <a:spLocks noChangeArrowheads="1"/>
          </p:cNvSpPr>
          <p:nvPr>
            <p:custDataLst>
              <p:tags r:id="rId59"/>
            </p:custDataLst>
          </p:nvPr>
        </p:nvSpPr>
        <p:spPr bwMode="auto">
          <a:xfrm>
            <a:off x="2374371" y="523063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8" name="Text Box 8"/>
          <p:cNvSpPr txBox="1">
            <a:spLocks noChangeArrowheads="1"/>
          </p:cNvSpPr>
          <p:nvPr>
            <p:custDataLst>
              <p:tags r:id="rId60"/>
            </p:custDataLst>
          </p:nvPr>
        </p:nvSpPr>
        <p:spPr bwMode="auto">
          <a:xfrm>
            <a:off x="2371196" y="549892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9" name="Text Box 10"/>
          <p:cNvSpPr txBox="1">
            <a:spLocks noChangeArrowheads="1"/>
          </p:cNvSpPr>
          <p:nvPr>
            <p:custDataLst>
              <p:tags r:id="rId61"/>
            </p:custDataLst>
          </p:nvPr>
        </p:nvSpPr>
        <p:spPr bwMode="auto">
          <a:xfrm>
            <a:off x="2374371" y="576721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0" name="Text Box 12"/>
          <p:cNvSpPr txBox="1">
            <a:spLocks noChangeArrowheads="1"/>
          </p:cNvSpPr>
          <p:nvPr>
            <p:custDataLst>
              <p:tags r:id="rId62"/>
            </p:custDataLst>
          </p:nvPr>
        </p:nvSpPr>
        <p:spPr bwMode="auto">
          <a:xfrm>
            <a:off x="2371196" y="603391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1" name="Text Box 14"/>
          <p:cNvSpPr txBox="1">
            <a:spLocks noChangeArrowheads="1"/>
          </p:cNvSpPr>
          <p:nvPr>
            <p:custDataLst>
              <p:tags r:id="rId63"/>
            </p:custDataLst>
          </p:nvPr>
        </p:nvSpPr>
        <p:spPr bwMode="auto">
          <a:xfrm>
            <a:off x="2374371" y="630219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2" name="Rectangle 41"/>
          <p:cNvSpPr>
            <a:spLocks noChangeArrowheads="1"/>
          </p:cNvSpPr>
          <p:nvPr>
            <p:custDataLst>
              <p:tags r:id="rId64"/>
            </p:custDataLst>
          </p:nvPr>
        </p:nvSpPr>
        <p:spPr bwMode="auto">
          <a:xfrm>
            <a:off x="3770312" y="373133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174" name="Text Box 9"/>
          <p:cNvSpPr txBox="1">
            <a:spLocks noChangeArrowheads="1"/>
          </p:cNvSpPr>
          <p:nvPr>
            <p:custDataLst>
              <p:tags r:id="rId65"/>
            </p:custDataLst>
          </p:nvPr>
        </p:nvSpPr>
        <p:spPr bwMode="auto">
          <a:xfrm>
            <a:off x="3869621" y="443173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5" name="Text Box 11"/>
          <p:cNvSpPr txBox="1">
            <a:spLocks noChangeArrowheads="1"/>
          </p:cNvSpPr>
          <p:nvPr>
            <p:custDataLst>
              <p:tags r:id="rId66"/>
            </p:custDataLst>
          </p:nvPr>
        </p:nvSpPr>
        <p:spPr bwMode="auto">
          <a:xfrm>
            <a:off x="3869621" y="470002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6" name="Text Box 13"/>
          <p:cNvSpPr txBox="1">
            <a:spLocks noChangeArrowheads="1"/>
          </p:cNvSpPr>
          <p:nvPr>
            <p:custDataLst>
              <p:tags r:id="rId67"/>
            </p:custDataLst>
          </p:nvPr>
        </p:nvSpPr>
        <p:spPr bwMode="auto">
          <a:xfrm>
            <a:off x="3869621" y="496831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7" name="Text Box 15"/>
          <p:cNvSpPr txBox="1">
            <a:spLocks noChangeArrowheads="1"/>
          </p:cNvSpPr>
          <p:nvPr>
            <p:custDataLst>
              <p:tags r:id="rId68"/>
            </p:custDataLst>
          </p:nvPr>
        </p:nvSpPr>
        <p:spPr bwMode="auto">
          <a:xfrm>
            <a:off x="3869621" y="523501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78" name="Text Box 9"/>
          <p:cNvSpPr txBox="1">
            <a:spLocks noChangeArrowheads="1"/>
          </p:cNvSpPr>
          <p:nvPr>
            <p:custDataLst>
              <p:tags r:id="rId69"/>
            </p:custDataLst>
          </p:nvPr>
        </p:nvSpPr>
        <p:spPr bwMode="auto">
          <a:xfrm>
            <a:off x="3869621" y="550329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9" name="Text Box 11"/>
          <p:cNvSpPr txBox="1">
            <a:spLocks noChangeArrowheads="1"/>
          </p:cNvSpPr>
          <p:nvPr>
            <p:custDataLst>
              <p:tags r:id="rId70"/>
            </p:custDataLst>
          </p:nvPr>
        </p:nvSpPr>
        <p:spPr bwMode="auto">
          <a:xfrm>
            <a:off x="3869621" y="577158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80" name="Text Box 13"/>
          <p:cNvSpPr txBox="1">
            <a:spLocks noChangeArrowheads="1"/>
          </p:cNvSpPr>
          <p:nvPr>
            <p:custDataLst>
              <p:tags r:id="rId71"/>
            </p:custDataLst>
          </p:nvPr>
        </p:nvSpPr>
        <p:spPr bwMode="auto">
          <a:xfrm>
            <a:off x="3869621" y="603828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81" name="Text Box 15"/>
          <p:cNvSpPr txBox="1">
            <a:spLocks noChangeArrowheads="1"/>
          </p:cNvSpPr>
          <p:nvPr>
            <p:custDataLst>
              <p:tags r:id="rId72"/>
            </p:custDataLst>
          </p:nvPr>
        </p:nvSpPr>
        <p:spPr bwMode="auto">
          <a:xfrm>
            <a:off x="3869621" y="630657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7" name="TextBox 16"/>
          <p:cNvSpPr txBox="1"/>
          <p:nvPr/>
        </p:nvSpPr>
        <p:spPr>
          <a:xfrm>
            <a:off x="7010400" y="76200"/>
            <a:ext cx="1919288" cy="584775"/>
          </a:xfrm>
          <a:prstGeom prst="rect">
            <a:avLst/>
          </a:prstGeom>
          <a:noFill/>
        </p:spPr>
        <p:txBody>
          <a:bodyPr wrap="square" rtlCol="0">
            <a:spAutoFit/>
          </a:bodyPr>
          <a:lstStyle/>
          <a:p>
            <a:r>
              <a:rPr lang="en-US" sz="3200" i="1" dirty="0" smtClean="0">
                <a:latin typeface="Cambria" panose="02040503050406030204" pitchFamily="18" charset="0"/>
              </a:rPr>
              <a:t>Take 2…</a:t>
            </a:r>
            <a:endParaRPr lang="en-US" sz="3200" i="1" dirty="0">
              <a:latin typeface="Cambria" panose="02040503050406030204" pitchFamily="18" charset="0"/>
            </a:endParaRPr>
          </a:p>
        </p:txBody>
      </p:sp>
      <p:sp>
        <p:nvSpPr>
          <p:cNvPr id="188" name="Text Box 5"/>
          <p:cNvSpPr txBox="1">
            <a:spLocks noChangeArrowheads="1"/>
          </p:cNvSpPr>
          <p:nvPr>
            <p:custDataLst>
              <p:tags r:id="rId73"/>
            </p:custDataLst>
          </p:nvPr>
        </p:nvSpPr>
        <p:spPr bwMode="auto">
          <a:xfrm>
            <a:off x="166883" y="5410200"/>
            <a:ext cx="19527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(Extra #2) How could these two circuits can implement </a:t>
            </a:r>
            <a:r>
              <a:rPr lang="en-US" sz="1400" b="1" i="1" dirty="0" smtClean="0">
                <a:latin typeface="Calibri" panose="020F0502020204030204" pitchFamily="34" charset="0"/>
              </a:rPr>
              <a:t>any binary addition at all !?</a:t>
            </a:r>
            <a:endParaRPr lang="en-US" sz="1400" dirty="0">
              <a:latin typeface="Calibri" panose="020F0502020204030204" pitchFamily="34" charset="0"/>
            </a:endParaRPr>
          </a:p>
        </p:txBody>
      </p:sp>
      <p:sp>
        <p:nvSpPr>
          <p:cNvPr id="126" name="Rectangle 125"/>
          <p:cNvSpPr/>
          <p:nvPr/>
        </p:nvSpPr>
        <p:spPr bwMode="auto">
          <a:xfrm flipH="1" flipV="1">
            <a:off x="789710" y="217213"/>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29" name="Rectangle 128"/>
          <p:cNvSpPr/>
          <p:nvPr/>
        </p:nvSpPr>
        <p:spPr bwMode="auto">
          <a:xfrm flipH="1" flipV="1">
            <a:off x="1312026" y="22305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73" name="Rectangle 172"/>
          <p:cNvSpPr/>
          <p:nvPr/>
        </p:nvSpPr>
        <p:spPr bwMode="auto">
          <a:xfrm flipH="1" flipV="1">
            <a:off x="6172200" y="3581400"/>
            <a:ext cx="129249" cy="130058"/>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0" name="Text Box 7"/>
          <p:cNvSpPr txBox="1">
            <a:spLocks noChangeArrowheads="1"/>
          </p:cNvSpPr>
          <p:nvPr>
            <p:custDataLst>
              <p:tags r:id="rId74"/>
            </p:custDataLst>
          </p:nvPr>
        </p:nvSpPr>
        <p:spPr bwMode="auto">
          <a:xfrm>
            <a:off x="6074433" y="3458097"/>
            <a:ext cx="3479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alibri" panose="020F0502020204030204" pitchFamily="34" charset="0"/>
              </a:rPr>
              <a:t>c</a:t>
            </a:r>
          </a:p>
        </p:txBody>
      </p:sp>
      <mc:AlternateContent xmlns:mc="http://schemas.openxmlformats.org/markup-compatibility/2006" xmlns:p14="http://schemas.microsoft.com/office/powerpoint/2010/main">
        <mc:Choice Requires="p14">
          <p:contentPart p14:bwMode="auto" r:id="rId79">
            <p14:nvContentPartPr>
              <p14:cNvPr id="4" name="Ink 3"/>
              <p14:cNvContentPartPr/>
              <p14:nvPr/>
            </p14:nvContentPartPr>
            <p14:xfrm>
              <a:off x="133560" y="47520"/>
              <a:ext cx="7544160" cy="6744240"/>
            </p14:xfrm>
          </p:contentPart>
        </mc:Choice>
        <mc:Fallback xmlns="">
          <p:pic>
            <p:nvPicPr>
              <p:cNvPr id="4" name="Ink 3"/>
              <p:cNvPicPr/>
              <p:nvPr/>
            </p:nvPicPr>
            <p:blipFill>
              <a:blip r:embed="rId80"/>
              <a:stretch>
                <a:fillRect/>
              </a:stretch>
            </p:blipFill>
            <p:spPr>
              <a:xfrm>
                <a:off x="124200" y="38160"/>
                <a:ext cx="7562880" cy="6762960"/>
              </a:xfrm>
              <a:prstGeom prst="rect">
                <a:avLst/>
              </a:prstGeom>
            </p:spPr>
          </p:pic>
        </mc:Fallback>
      </mc:AlternateContent>
    </p:spTree>
    <p:extLst>
      <p:ext uri="{BB962C8B-B14F-4D97-AF65-F5344CB8AC3E}">
        <p14:creationId xmlns:p14="http://schemas.microsoft.com/office/powerpoint/2010/main" val="201797758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5"/>
          <p:cNvSpPr txBox="1">
            <a:spLocks noChangeArrowheads="1"/>
          </p:cNvSpPr>
          <p:nvPr>
            <p:custDataLst>
              <p:tags r:id="rId1"/>
            </p:custDataLst>
          </p:nvPr>
        </p:nvSpPr>
        <p:spPr bwMode="auto">
          <a:xfrm>
            <a:off x="3581400" y="187325"/>
            <a:ext cx="51911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b="1" dirty="0" smtClean="0">
                <a:latin typeface="Cambria" pitchFamily="18" charset="0"/>
              </a:rPr>
              <a:t>OR</a:t>
            </a:r>
            <a:r>
              <a:rPr lang="en-US" sz="4400" dirty="0" smtClean="0">
                <a:latin typeface="Cambria" pitchFamily="18" charset="0"/>
              </a:rPr>
              <a:t> else ?!</a:t>
            </a:r>
            <a:endParaRPr lang="en-US" sz="4400" dirty="0">
              <a:latin typeface="Cambria" pitchFamily="18" charset="0"/>
            </a:endParaRPr>
          </a:p>
        </p:txBody>
      </p:sp>
      <p:sp>
        <p:nvSpPr>
          <p:cNvPr id="45059" name="Rectangle 61"/>
          <p:cNvSpPr>
            <a:spLocks noChangeArrowheads="1"/>
          </p:cNvSpPr>
          <p:nvPr/>
        </p:nvSpPr>
        <p:spPr bwMode="auto">
          <a:xfrm>
            <a:off x="3962400" y="1085320"/>
            <a:ext cx="4124325" cy="738188"/>
          </a:xfrm>
          <a:prstGeom prst="rect">
            <a:avLst/>
          </a:prstGeom>
          <a:solidFill>
            <a:srgbClr val="CCECFF"/>
          </a:solidFill>
          <a:ln>
            <a:noFill/>
          </a:ln>
        </p:spPr>
        <p:txBody>
          <a:bodyPr wrap="square">
            <a:spAutoFit/>
          </a:bodyPr>
          <a:lstStyle/>
          <a:p>
            <a:r>
              <a:rPr lang="en-US" sz="2100" dirty="0">
                <a:latin typeface="Cambria" pitchFamily="18" charset="0"/>
              </a:rPr>
              <a:t>Can you get rid </a:t>
            </a:r>
            <a:r>
              <a:rPr lang="en-US" sz="2100" dirty="0" smtClean="0">
                <a:latin typeface="Cambria" pitchFamily="18" charset="0"/>
              </a:rPr>
              <a:t>of ORs </a:t>
            </a:r>
            <a:r>
              <a:rPr lang="en-US" sz="2100" dirty="0">
                <a:latin typeface="Cambria" pitchFamily="18" charset="0"/>
              </a:rPr>
              <a:t>by using only NOTs and </a:t>
            </a:r>
            <a:r>
              <a:rPr lang="en-US" sz="2100" dirty="0" smtClean="0">
                <a:latin typeface="Cambria" pitchFamily="18" charset="0"/>
              </a:rPr>
              <a:t>ANDs</a:t>
            </a:r>
            <a:r>
              <a:rPr lang="en-US" sz="2100" dirty="0">
                <a:latin typeface="Cambria" pitchFamily="18" charset="0"/>
              </a:rPr>
              <a:t>?</a:t>
            </a:r>
            <a:endParaRPr lang="en-US" sz="2100" dirty="0"/>
          </a:p>
        </p:txBody>
      </p:sp>
      <p:sp>
        <p:nvSpPr>
          <p:cNvPr id="45060" name="Rounded Rectangle 62"/>
          <p:cNvSpPr>
            <a:spLocks noChangeArrowheads="1"/>
          </p:cNvSpPr>
          <p:nvPr/>
        </p:nvSpPr>
        <p:spPr bwMode="auto">
          <a:xfrm>
            <a:off x="1447800" y="2362200"/>
            <a:ext cx="6477000" cy="3505200"/>
          </a:xfrm>
          <a:prstGeom prst="roundRect">
            <a:avLst>
              <a:gd name="adj" fmla="val 16667"/>
            </a:avLst>
          </a:prstGeom>
          <a:solidFill>
            <a:srgbClr val="CCECFF"/>
          </a:solidFill>
          <a:ln w="19050" algn="ctr">
            <a:solidFill>
              <a:srgbClr val="0E0CFB"/>
            </a:solidFill>
            <a:round/>
            <a:headEnd/>
            <a:tailEnd/>
          </a:ln>
        </p:spPr>
        <p:txBody>
          <a:bodyPr>
            <a:spAutoFit/>
          </a:bodyPr>
          <a:lstStyle/>
          <a:p>
            <a:endParaRPr lang="en-US"/>
          </a:p>
        </p:txBody>
      </p:sp>
      <p:cxnSp>
        <p:nvCxnSpPr>
          <p:cNvPr id="45061" name="Straight Connector 64"/>
          <p:cNvCxnSpPr>
            <a:cxnSpLocks noChangeShapeType="1"/>
          </p:cNvCxnSpPr>
          <p:nvPr/>
        </p:nvCxnSpPr>
        <p:spPr bwMode="auto">
          <a:xfrm>
            <a:off x="533400" y="34290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45062" name="Straight Connector 65"/>
          <p:cNvCxnSpPr>
            <a:cxnSpLocks noChangeShapeType="1"/>
          </p:cNvCxnSpPr>
          <p:nvPr/>
        </p:nvCxnSpPr>
        <p:spPr bwMode="auto">
          <a:xfrm>
            <a:off x="533400" y="48006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45063" name="Straight Connector 66"/>
          <p:cNvCxnSpPr>
            <a:cxnSpLocks noChangeShapeType="1"/>
          </p:cNvCxnSpPr>
          <p:nvPr/>
        </p:nvCxnSpPr>
        <p:spPr bwMode="auto">
          <a:xfrm>
            <a:off x="7924800" y="41148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45064" name="Rectangle 67"/>
          <p:cNvSpPr>
            <a:spLocks noChangeArrowheads="1"/>
          </p:cNvSpPr>
          <p:nvPr/>
        </p:nvSpPr>
        <p:spPr bwMode="auto">
          <a:xfrm>
            <a:off x="4218453" y="5951538"/>
            <a:ext cx="10198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b="1" dirty="0" smtClean="0">
                <a:solidFill>
                  <a:srgbClr val="0E0CFB"/>
                </a:solidFill>
                <a:latin typeface="Cambria" pitchFamily="18" charset="0"/>
              </a:rPr>
              <a:t>OR</a:t>
            </a:r>
            <a:endParaRPr lang="en-US" sz="4800" b="1" dirty="0">
              <a:solidFill>
                <a:srgbClr val="0E0CFB"/>
              </a:solidFill>
              <a:latin typeface="Cambria" pitchFamily="18" charset="0"/>
            </a:endParaRPr>
          </a:p>
        </p:txBody>
      </p:sp>
      <p:sp>
        <p:nvSpPr>
          <p:cNvPr id="45065" name="Text Box 6"/>
          <p:cNvSpPr txBox="1">
            <a:spLocks noChangeArrowheads="1"/>
          </p:cNvSpPr>
          <p:nvPr>
            <p:custDataLst>
              <p:tags r:id="rId2"/>
            </p:custDataLst>
          </p:nvPr>
        </p:nvSpPr>
        <p:spPr bwMode="auto">
          <a:xfrm>
            <a:off x="150813" y="2709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66" name="Text Box 7"/>
          <p:cNvSpPr txBox="1">
            <a:spLocks noChangeArrowheads="1"/>
          </p:cNvSpPr>
          <p:nvPr>
            <p:custDataLst>
              <p:tags r:id="rId3"/>
            </p:custDataLst>
          </p:nvPr>
        </p:nvSpPr>
        <p:spPr bwMode="auto">
          <a:xfrm>
            <a:off x="674688" y="27093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67" name="Text Box 8"/>
          <p:cNvSpPr txBox="1">
            <a:spLocks noChangeArrowheads="1"/>
          </p:cNvSpPr>
          <p:nvPr>
            <p:custDataLst>
              <p:tags r:id="rId4"/>
            </p:custDataLst>
          </p:nvPr>
        </p:nvSpPr>
        <p:spPr bwMode="auto">
          <a:xfrm>
            <a:off x="149225" y="7281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8" name="Text Box 9"/>
          <p:cNvSpPr txBox="1">
            <a:spLocks noChangeArrowheads="1"/>
          </p:cNvSpPr>
          <p:nvPr>
            <p:custDataLst>
              <p:tags r:id="rId5"/>
            </p:custDataLst>
          </p:nvPr>
        </p:nvSpPr>
        <p:spPr bwMode="auto">
          <a:xfrm>
            <a:off x="673100"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9" name="Text Box 10"/>
          <p:cNvSpPr txBox="1">
            <a:spLocks noChangeArrowheads="1"/>
          </p:cNvSpPr>
          <p:nvPr>
            <p:custDataLst>
              <p:tags r:id="rId6"/>
            </p:custDataLst>
          </p:nvPr>
        </p:nvSpPr>
        <p:spPr bwMode="auto">
          <a:xfrm>
            <a:off x="152400" y="104087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0" name="Text Box 11"/>
          <p:cNvSpPr txBox="1">
            <a:spLocks noChangeArrowheads="1"/>
          </p:cNvSpPr>
          <p:nvPr>
            <p:custDataLst>
              <p:tags r:id="rId7"/>
            </p:custDataLst>
          </p:nvPr>
        </p:nvSpPr>
        <p:spPr bwMode="auto">
          <a:xfrm>
            <a:off x="676275"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1" name="Text Box 12"/>
          <p:cNvSpPr txBox="1">
            <a:spLocks noChangeArrowheads="1"/>
          </p:cNvSpPr>
          <p:nvPr>
            <p:custDataLst>
              <p:tags r:id="rId8"/>
            </p:custDataLst>
          </p:nvPr>
        </p:nvSpPr>
        <p:spPr bwMode="auto">
          <a:xfrm>
            <a:off x="149225" y="136630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2" name="Text Box 13"/>
          <p:cNvSpPr txBox="1">
            <a:spLocks noChangeArrowheads="1"/>
          </p:cNvSpPr>
          <p:nvPr>
            <p:custDataLst>
              <p:tags r:id="rId9"/>
            </p:custDataLst>
          </p:nvPr>
        </p:nvSpPr>
        <p:spPr bwMode="auto">
          <a:xfrm>
            <a:off x="673100"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3" name="Text Box 14"/>
          <p:cNvSpPr txBox="1">
            <a:spLocks noChangeArrowheads="1"/>
          </p:cNvSpPr>
          <p:nvPr>
            <p:custDataLst>
              <p:tags r:id="rId10"/>
            </p:custDataLst>
          </p:nvPr>
        </p:nvSpPr>
        <p:spPr bwMode="auto">
          <a:xfrm>
            <a:off x="152400" y="167904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4" name="Text Box 15"/>
          <p:cNvSpPr txBox="1">
            <a:spLocks noChangeArrowheads="1"/>
          </p:cNvSpPr>
          <p:nvPr>
            <p:custDataLst>
              <p:tags r:id="rId11"/>
            </p:custDataLst>
          </p:nvPr>
        </p:nvSpPr>
        <p:spPr bwMode="auto">
          <a:xfrm>
            <a:off x="676275"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5" name="Text Box 16"/>
          <p:cNvSpPr txBox="1">
            <a:spLocks noChangeArrowheads="1"/>
          </p:cNvSpPr>
          <p:nvPr>
            <p:custDataLst>
              <p:tags r:id="rId12"/>
            </p:custDataLst>
          </p:nvPr>
        </p:nvSpPr>
        <p:spPr bwMode="auto">
          <a:xfrm>
            <a:off x="1371600" y="336020"/>
            <a:ext cx="1676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dirty="0" smtClean="0">
                <a:solidFill>
                  <a:srgbClr val="0E0CFB"/>
                </a:solidFill>
                <a:latin typeface="Courier New" pitchFamily="-106" charset="0"/>
              </a:rPr>
              <a:t>OR</a:t>
            </a:r>
            <a:r>
              <a:rPr lang="en-US" sz="2100" b="1" dirty="0" smtClean="0">
                <a:solidFill>
                  <a:srgbClr val="000000"/>
                </a:solidFill>
                <a:latin typeface="Courier New" pitchFamily="-106" charset="0"/>
              </a:rPr>
              <a:t>(</a:t>
            </a:r>
            <a:r>
              <a:rPr lang="en-US" sz="2100" b="1" dirty="0" err="1" smtClean="0">
                <a:solidFill>
                  <a:srgbClr val="000000"/>
                </a:solidFill>
                <a:latin typeface="Courier New" pitchFamily="-106" charset="0"/>
              </a:rPr>
              <a:t>x,y</a:t>
            </a:r>
            <a:r>
              <a:rPr lang="en-US" sz="2100" b="1" dirty="0">
                <a:solidFill>
                  <a:srgbClr val="000000"/>
                </a:solidFill>
                <a:latin typeface="Courier New" pitchFamily="-106" charset="0"/>
              </a:rPr>
              <a:t>)</a:t>
            </a:r>
          </a:p>
        </p:txBody>
      </p:sp>
      <p:sp>
        <p:nvSpPr>
          <p:cNvPr id="45076" name="Text Box 17"/>
          <p:cNvSpPr txBox="1">
            <a:spLocks noChangeArrowheads="1"/>
          </p:cNvSpPr>
          <p:nvPr>
            <p:custDataLst>
              <p:tags r:id="rId13"/>
            </p:custDataLst>
          </p:nvPr>
        </p:nvSpPr>
        <p:spPr bwMode="auto">
          <a:xfrm>
            <a:off x="1857375"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77" name="Text Box 18"/>
          <p:cNvSpPr txBox="1">
            <a:spLocks noChangeArrowheads="1"/>
          </p:cNvSpPr>
          <p:nvPr>
            <p:custDataLst>
              <p:tags r:id="rId14"/>
            </p:custDataLst>
          </p:nvPr>
        </p:nvSpPr>
        <p:spPr bwMode="auto">
          <a:xfrm>
            <a:off x="1860550"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8" name="Text Box 19"/>
          <p:cNvSpPr txBox="1">
            <a:spLocks noChangeArrowheads="1"/>
          </p:cNvSpPr>
          <p:nvPr>
            <p:custDataLst>
              <p:tags r:id="rId15"/>
            </p:custDataLst>
          </p:nvPr>
        </p:nvSpPr>
        <p:spPr bwMode="auto">
          <a:xfrm>
            <a:off x="1857375"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9" name="Text Box 20"/>
          <p:cNvSpPr txBox="1">
            <a:spLocks noChangeArrowheads="1"/>
          </p:cNvSpPr>
          <p:nvPr>
            <p:custDataLst>
              <p:tags r:id="rId16"/>
            </p:custDataLst>
          </p:nvPr>
        </p:nvSpPr>
        <p:spPr bwMode="auto">
          <a:xfrm>
            <a:off x="1860550"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000000"/>
                </a:solidFill>
                <a:latin typeface="Courier New" pitchFamily="-106" charset="0"/>
              </a:rPr>
              <a:t>1</a:t>
            </a:r>
          </a:p>
        </p:txBody>
      </p:sp>
      <p:sp>
        <p:nvSpPr>
          <p:cNvPr id="42008" name="Rectangle 21"/>
          <p:cNvSpPr>
            <a:spLocks noChangeArrowheads="1"/>
          </p:cNvSpPr>
          <p:nvPr>
            <p:custDataLst>
              <p:tags r:id="rId17"/>
            </p:custDataLst>
          </p:nvPr>
        </p:nvSpPr>
        <p:spPr bwMode="auto">
          <a:xfrm>
            <a:off x="400050" y="762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42010" name="Rectangle 23"/>
          <p:cNvSpPr>
            <a:spLocks noChangeArrowheads="1"/>
          </p:cNvSpPr>
          <p:nvPr>
            <p:custDataLst>
              <p:tags r:id="rId18"/>
            </p:custDataLst>
          </p:nvPr>
        </p:nvSpPr>
        <p:spPr bwMode="auto">
          <a:xfrm>
            <a:off x="1812925" y="762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45084" name="Text Box 6"/>
          <p:cNvSpPr txBox="1">
            <a:spLocks noChangeArrowheads="1"/>
          </p:cNvSpPr>
          <p:nvPr>
            <p:custDataLst>
              <p:tags r:id="rId19"/>
            </p:custDataLst>
          </p:nvPr>
        </p:nvSpPr>
        <p:spPr bwMode="auto">
          <a:xfrm>
            <a:off x="533400" y="3352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85" name="Text Box 7"/>
          <p:cNvSpPr txBox="1">
            <a:spLocks noChangeArrowheads="1"/>
          </p:cNvSpPr>
          <p:nvPr>
            <p:custDataLst>
              <p:tags r:id="rId20"/>
            </p:custDataLst>
          </p:nvPr>
        </p:nvSpPr>
        <p:spPr bwMode="auto">
          <a:xfrm>
            <a:off x="506413" y="474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86" name="Text Box 7"/>
          <p:cNvSpPr txBox="1">
            <a:spLocks noChangeArrowheads="1"/>
          </p:cNvSpPr>
          <p:nvPr>
            <p:custDataLst>
              <p:tags r:id="rId21"/>
            </p:custDataLst>
          </p:nvPr>
        </p:nvSpPr>
        <p:spPr bwMode="auto">
          <a:xfrm>
            <a:off x="7696200" y="4124325"/>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500" b="1" dirty="0">
                <a:solidFill>
                  <a:srgbClr val="000000"/>
                </a:solidFill>
                <a:latin typeface="Courier New" pitchFamily="-106" charset="0"/>
              </a:rPr>
              <a:t>x </a:t>
            </a:r>
            <a:r>
              <a:rPr lang="en-US" sz="1500" b="1" dirty="0" smtClean="0">
                <a:solidFill>
                  <a:srgbClr val="0E0CFB"/>
                </a:solidFill>
                <a:latin typeface="Courier New" pitchFamily="-106" charset="0"/>
              </a:rPr>
              <a:t>OR</a:t>
            </a:r>
            <a:r>
              <a:rPr lang="en-US" sz="1500" b="1" dirty="0" smtClean="0">
                <a:solidFill>
                  <a:srgbClr val="000000"/>
                </a:solidFill>
                <a:latin typeface="Courier New" pitchFamily="-106" charset="0"/>
              </a:rPr>
              <a:t> </a:t>
            </a:r>
            <a:r>
              <a:rPr lang="en-US" sz="1500" b="1" dirty="0">
                <a:solidFill>
                  <a:srgbClr val="000000"/>
                </a:solidFill>
                <a:latin typeface="Courier New" pitchFamily="-106" charset="0"/>
              </a:rPr>
              <a:t>y</a:t>
            </a:r>
          </a:p>
        </p:txBody>
      </p:sp>
      <mc:AlternateContent xmlns:mc="http://schemas.openxmlformats.org/markup-compatibility/2006" xmlns:p14="http://schemas.microsoft.com/office/powerpoint/2010/main">
        <mc:Choice Requires="p14">
          <p:contentPart p14:bwMode="auto" r:id="rId24">
            <p14:nvContentPartPr>
              <p14:cNvPr id="2" name="Ink 1"/>
              <p14:cNvContentPartPr/>
              <p14:nvPr/>
            </p14:nvContentPartPr>
            <p14:xfrm>
              <a:off x="66960" y="0"/>
              <a:ext cx="8601120" cy="5353560"/>
            </p14:xfrm>
          </p:contentPart>
        </mc:Choice>
        <mc:Fallback xmlns="">
          <p:pic>
            <p:nvPicPr>
              <p:cNvPr id="2" name="Ink 1"/>
              <p:cNvPicPr/>
              <p:nvPr/>
            </p:nvPicPr>
            <p:blipFill>
              <a:blip r:embed="rId25"/>
              <a:stretch>
                <a:fillRect/>
              </a:stretch>
            </p:blipFill>
            <p:spPr>
              <a:xfrm>
                <a:off x="57600" y="-9360"/>
                <a:ext cx="8619840" cy="5372280"/>
              </a:xfrm>
              <a:prstGeom prst="rect">
                <a:avLst/>
              </a:prstGeom>
            </p:spPr>
          </p:pic>
        </mc:Fallback>
      </mc:AlternateContent>
    </p:spTree>
    <p:extLst>
      <p:ext uri="{BB962C8B-B14F-4D97-AF65-F5344CB8AC3E}">
        <p14:creationId xmlns:p14="http://schemas.microsoft.com/office/powerpoint/2010/main" val="26434529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1028"/>
          <p:cNvSpPr txBox="1">
            <a:spLocks noChangeArrowheads="1"/>
          </p:cNvSpPr>
          <p:nvPr>
            <p:custDataLst>
              <p:tags r:id="rId1"/>
            </p:custDataLst>
          </p:nvPr>
        </p:nvSpPr>
        <p:spPr bwMode="auto">
          <a:xfrm>
            <a:off x="152400" y="163131"/>
            <a:ext cx="8077200"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dirty="0" smtClean="0">
                <a:latin typeface="Cambria" pitchFamily="18" charset="0"/>
              </a:rPr>
              <a:t>MacGyver,  </a:t>
            </a:r>
            <a:r>
              <a:rPr lang="en-US" sz="3600" i="1" dirty="0" smtClean="0">
                <a:latin typeface="Cambria" pitchFamily="18" charset="0"/>
              </a:rPr>
              <a:t>back for 2016…</a:t>
            </a:r>
            <a:endParaRPr lang="en-US" sz="3600" i="1" dirty="0">
              <a:latin typeface="Cambria"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 y="1188720"/>
            <a:ext cx="5849167" cy="53728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228600"/>
            <a:ext cx="2076740" cy="1228897"/>
          </a:xfrm>
          <a:prstGeom prst="rect">
            <a:avLst/>
          </a:prstGeom>
        </p:spPr>
      </p:pic>
      <p:sp>
        <p:nvSpPr>
          <p:cNvPr id="6" name="Rectangle 5"/>
          <p:cNvSpPr/>
          <p:nvPr/>
        </p:nvSpPr>
        <p:spPr>
          <a:xfrm>
            <a:off x="6044184" y="1595021"/>
            <a:ext cx="2904744" cy="5122771"/>
          </a:xfrm>
          <a:prstGeom prst="rect">
            <a:avLst/>
          </a:prstGeom>
          <a:solidFill>
            <a:schemeClr val="bg1">
              <a:lumMod val="85000"/>
            </a:schemeClr>
          </a:solidFill>
        </p:spPr>
        <p:txBody>
          <a:bodyPr wrap="square">
            <a:spAutoFit/>
          </a:bodyPr>
          <a:lstStyle/>
          <a:p>
            <a:pPr algn="l"/>
            <a:r>
              <a:rPr lang="en-US" sz="1050" dirty="0">
                <a:latin typeface="Calibri" panose="020F0502020204030204" pitchFamily="34" charset="0"/>
              </a:rPr>
              <a:t>Thirty years ago, Angus MacGyver was the most iconic engineer hero on </a:t>
            </a:r>
            <a:r>
              <a:rPr lang="en-US" sz="1050" dirty="0" smtClean="0">
                <a:latin typeface="Calibri" panose="020F0502020204030204" pitchFamily="34" charset="0"/>
              </a:rPr>
              <a:t>TV. In </a:t>
            </a:r>
            <a:r>
              <a:rPr lang="en-US" sz="1050" dirty="0">
                <a:latin typeface="Calibri" panose="020F0502020204030204" pitchFamily="34" charset="0"/>
              </a:rPr>
              <a:t>2015, we’re looking for new engineering heroes.</a:t>
            </a:r>
          </a:p>
          <a:p>
            <a:pPr algn="l"/>
            <a:endParaRPr lang="en-US" sz="1050" dirty="0">
              <a:latin typeface="Calibri" panose="020F0502020204030204" pitchFamily="34" charset="0"/>
            </a:endParaRPr>
          </a:p>
          <a:p>
            <a:pPr algn="l"/>
            <a:r>
              <a:rPr lang="en-US" sz="1050" dirty="0">
                <a:latin typeface="Calibri" panose="020F0502020204030204" pitchFamily="34" charset="0"/>
              </a:rPr>
              <a:t>The USC Viterbi School of Engineering and the National Academy of Engineering are partnering with Lee </a:t>
            </a:r>
            <a:r>
              <a:rPr lang="en-US" sz="1050" dirty="0" err="1">
                <a:latin typeface="Calibri" panose="020F0502020204030204" pitchFamily="34" charset="0"/>
              </a:rPr>
              <a:t>Zlotoff</a:t>
            </a:r>
            <a:r>
              <a:rPr lang="en-US" sz="1050" dirty="0">
                <a:latin typeface="Calibri" panose="020F0502020204030204" pitchFamily="34" charset="0"/>
              </a:rPr>
              <a:t>, creator of the MacGyver series to identify and develop the first great TV show featuring women engineers.</a:t>
            </a:r>
          </a:p>
          <a:p>
            <a:pPr algn="l"/>
            <a:endParaRPr lang="en-US" sz="1050" dirty="0">
              <a:latin typeface="Calibri" panose="020F0502020204030204" pitchFamily="34" charset="0"/>
            </a:endParaRPr>
          </a:p>
          <a:p>
            <a:pPr algn="l"/>
            <a:r>
              <a:rPr lang="en-US" sz="1050" dirty="0">
                <a:latin typeface="Calibri" panose="020F0502020204030204" pitchFamily="34" charset="0"/>
              </a:rPr>
              <a:t>Five winners receive $5,000 each and be given the rare opportunity to be paired with top Hollywood </a:t>
            </a:r>
            <a:r>
              <a:rPr lang="en-US" sz="1050" dirty="0" smtClean="0">
                <a:latin typeface="Calibri" panose="020F0502020204030204" pitchFamily="34" charset="0"/>
              </a:rPr>
              <a:t>mentors [to develop the show]. Please </a:t>
            </a:r>
            <a:r>
              <a:rPr lang="en-US" sz="1050" dirty="0">
                <a:latin typeface="Calibri" panose="020F0502020204030204" pitchFamily="34" charset="0"/>
              </a:rPr>
              <a:t>submit your ideas to www.thenextmacgyver.com</a:t>
            </a:r>
          </a:p>
          <a:p>
            <a:pPr algn="l"/>
            <a:endParaRPr lang="en-US" sz="1050" dirty="0">
              <a:latin typeface="Calibri" panose="020F0502020204030204" pitchFamily="34" charset="0"/>
            </a:endParaRPr>
          </a:p>
          <a:p>
            <a:pPr algn="l"/>
            <a:r>
              <a:rPr lang="en-US" sz="1050" dirty="0">
                <a:latin typeface="Calibri" panose="020F0502020204030204" pitchFamily="34" charset="0"/>
              </a:rPr>
              <a:t>We’re looking for </a:t>
            </a:r>
            <a:r>
              <a:rPr lang="en-US" sz="1050" b="1" dirty="0">
                <a:latin typeface="Calibri" panose="020F0502020204030204" pitchFamily="34" charset="0"/>
              </a:rPr>
              <a:t>ideas only at this stage</a:t>
            </a:r>
            <a:r>
              <a:rPr lang="en-US" sz="1050" dirty="0">
                <a:latin typeface="Calibri" panose="020F0502020204030204" pitchFamily="34" charset="0"/>
              </a:rPr>
              <a:t>. No completed scripts necessary. All genres </a:t>
            </a:r>
            <a:r>
              <a:rPr lang="en-US" sz="1050" dirty="0" smtClean="0">
                <a:latin typeface="Calibri" panose="020F0502020204030204" pitchFamily="34" charset="0"/>
              </a:rPr>
              <a:t> </a:t>
            </a:r>
            <a:r>
              <a:rPr lang="en-US" sz="1050" dirty="0">
                <a:latin typeface="Calibri" panose="020F0502020204030204" pitchFamily="34" charset="0"/>
              </a:rPr>
              <a:t>welcome.</a:t>
            </a:r>
          </a:p>
          <a:p>
            <a:pPr algn="l"/>
            <a:endParaRPr lang="en-US" sz="1050" dirty="0">
              <a:latin typeface="Calibri" panose="020F0502020204030204" pitchFamily="34" charset="0"/>
            </a:endParaRPr>
          </a:p>
          <a:p>
            <a:pPr algn="l"/>
            <a:r>
              <a:rPr lang="en-US" sz="1050" dirty="0">
                <a:latin typeface="Calibri" panose="020F0502020204030204" pitchFamily="34" charset="0"/>
              </a:rPr>
              <a:t>We’re not looking to re-make MacGyver. We’re looking for that next show in the spirit of MacGyver, with a female protagonist who uses engineering to solve problems.</a:t>
            </a:r>
          </a:p>
          <a:p>
            <a:pPr algn="l"/>
            <a:endParaRPr lang="en-US" sz="1050" dirty="0">
              <a:latin typeface="Calibri" panose="020F0502020204030204" pitchFamily="34" charset="0"/>
            </a:endParaRPr>
          </a:p>
          <a:p>
            <a:pPr algn="l"/>
            <a:r>
              <a:rPr lang="en-US" sz="1050" dirty="0">
                <a:latin typeface="Calibri" panose="020F0502020204030204" pitchFamily="34" charset="0"/>
              </a:rPr>
              <a:t>Who can submit: Anyone worldwide over 18. Screenwriters, engineers, students, non-students and essentially anyone who has a good idea and cares deeply about exciting young people to STEM fields.</a:t>
            </a:r>
          </a:p>
          <a:p>
            <a:pPr algn="l"/>
            <a:endParaRPr lang="en-US" sz="1050" dirty="0">
              <a:latin typeface="Calibri" panose="020F0502020204030204" pitchFamily="34" charset="0"/>
            </a:endParaRPr>
          </a:p>
          <a:p>
            <a:pPr algn="l"/>
            <a:r>
              <a:rPr lang="en-US" sz="1050" dirty="0">
                <a:latin typeface="Calibri" panose="020F0502020204030204" pitchFamily="34" charset="0"/>
              </a:rPr>
              <a:t>Submission deadline: April 17</a:t>
            </a:r>
          </a:p>
        </p:txBody>
      </p:sp>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1400400" y="1028880"/>
              <a:ext cx="7486920" cy="4200840"/>
            </p14:xfrm>
          </p:contentPart>
        </mc:Choice>
        <mc:Fallback xmlns="">
          <p:pic>
            <p:nvPicPr>
              <p:cNvPr id="4" name="Ink 3"/>
              <p:cNvPicPr/>
              <p:nvPr/>
            </p:nvPicPr>
            <p:blipFill>
              <a:blip r:embed="rId6"/>
              <a:stretch>
                <a:fillRect/>
              </a:stretch>
            </p:blipFill>
            <p:spPr>
              <a:xfrm>
                <a:off x="1391040" y="1019520"/>
                <a:ext cx="7505640" cy="4219560"/>
              </a:xfrm>
              <a:prstGeom prst="rect">
                <a:avLst/>
              </a:prstGeom>
            </p:spPr>
          </p:pic>
        </mc:Fallback>
      </mc:AlternateContent>
    </p:spTree>
    <p:extLst>
      <p:ext uri="{BB962C8B-B14F-4D97-AF65-F5344CB8AC3E}">
        <p14:creationId xmlns:p14="http://schemas.microsoft.com/office/powerpoint/2010/main" val="8748151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5"/>
          <p:cNvSpPr txBox="1">
            <a:spLocks noChangeArrowheads="1"/>
          </p:cNvSpPr>
          <p:nvPr>
            <p:custDataLst>
              <p:tags r:id="rId1"/>
            </p:custDataLst>
          </p:nvPr>
        </p:nvSpPr>
        <p:spPr bwMode="auto">
          <a:xfrm>
            <a:off x="3581400" y="187325"/>
            <a:ext cx="51911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b="1" dirty="0" smtClean="0">
                <a:latin typeface="Cambria" pitchFamily="18" charset="0"/>
              </a:rPr>
              <a:t>OR</a:t>
            </a:r>
            <a:r>
              <a:rPr lang="en-US" sz="4400" dirty="0" smtClean="0">
                <a:latin typeface="Cambria" pitchFamily="18" charset="0"/>
              </a:rPr>
              <a:t> else ?!</a:t>
            </a:r>
            <a:endParaRPr lang="en-US" sz="4400" dirty="0">
              <a:latin typeface="Cambria" pitchFamily="18" charset="0"/>
            </a:endParaRPr>
          </a:p>
        </p:txBody>
      </p:sp>
      <p:sp>
        <p:nvSpPr>
          <p:cNvPr id="45059" name="Rectangle 61"/>
          <p:cNvSpPr>
            <a:spLocks noChangeArrowheads="1"/>
          </p:cNvSpPr>
          <p:nvPr/>
        </p:nvSpPr>
        <p:spPr bwMode="auto">
          <a:xfrm>
            <a:off x="3962400" y="1085320"/>
            <a:ext cx="4124325" cy="738188"/>
          </a:xfrm>
          <a:prstGeom prst="rect">
            <a:avLst/>
          </a:prstGeom>
          <a:solidFill>
            <a:srgbClr val="CCECFF"/>
          </a:solidFill>
          <a:ln>
            <a:noFill/>
          </a:ln>
        </p:spPr>
        <p:txBody>
          <a:bodyPr wrap="square">
            <a:spAutoFit/>
          </a:bodyPr>
          <a:lstStyle/>
          <a:p>
            <a:r>
              <a:rPr lang="en-US" sz="2100" dirty="0">
                <a:latin typeface="Cambria" pitchFamily="18" charset="0"/>
              </a:rPr>
              <a:t>Can you get rid </a:t>
            </a:r>
            <a:r>
              <a:rPr lang="en-US" sz="2100" dirty="0" smtClean="0">
                <a:latin typeface="Cambria" pitchFamily="18" charset="0"/>
              </a:rPr>
              <a:t>of ORs </a:t>
            </a:r>
            <a:r>
              <a:rPr lang="en-US" sz="2100" dirty="0">
                <a:latin typeface="Cambria" pitchFamily="18" charset="0"/>
              </a:rPr>
              <a:t>by using only NOTs and </a:t>
            </a:r>
            <a:r>
              <a:rPr lang="en-US" sz="2100" dirty="0" smtClean="0">
                <a:latin typeface="Cambria" pitchFamily="18" charset="0"/>
              </a:rPr>
              <a:t>ANDs</a:t>
            </a:r>
            <a:r>
              <a:rPr lang="en-US" sz="2100" dirty="0">
                <a:latin typeface="Cambria" pitchFamily="18" charset="0"/>
              </a:rPr>
              <a:t>?</a:t>
            </a:r>
            <a:endParaRPr lang="en-US" sz="2100" dirty="0"/>
          </a:p>
        </p:txBody>
      </p:sp>
      <p:sp>
        <p:nvSpPr>
          <p:cNvPr id="45060" name="Rounded Rectangle 62"/>
          <p:cNvSpPr>
            <a:spLocks noChangeArrowheads="1"/>
          </p:cNvSpPr>
          <p:nvPr/>
        </p:nvSpPr>
        <p:spPr bwMode="auto">
          <a:xfrm>
            <a:off x="1447800" y="2362200"/>
            <a:ext cx="6477000" cy="3505200"/>
          </a:xfrm>
          <a:prstGeom prst="roundRect">
            <a:avLst>
              <a:gd name="adj" fmla="val 16667"/>
            </a:avLst>
          </a:prstGeom>
          <a:solidFill>
            <a:srgbClr val="CCECFF"/>
          </a:solidFill>
          <a:ln w="19050" algn="ctr">
            <a:solidFill>
              <a:srgbClr val="0E0CFB"/>
            </a:solidFill>
            <a:round/>
            <a:headEnd/>
            <a:tailEnd/>
          </a:ln>
        </p:spPr>
        <p:txBody>
          <a:bodyPr>
            <a:spAutoFit/>
          </a:bodyPr>
          <a:lstStyle/>
          <a:p>
            <a:endParaRPr lang="en-US"/>
          </a:p>
        </p:txBody>
      </p:sp>
      <p:cxnSp>
        <p:nvCxnSpPr>
          <p:cNvPr id="45061" name="Straight Connector 64"/>
          <p:cNvCxnSpPr>
            <a:cxnSpLocks noChangeShapeType="1"/>
          </p:cNvCxnSpPr>
          <p:nvPr/>
        </p:nvCxnSpPr>
        <p:spPr bwMode="auto">
          <a:xfrm>
            <a:off x="533400" y="34290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45062" name="Straight Connector 65"/>
          <p:cNvCxnSpPr>
            <a:cxnSpLocks noChangeShapeType="1"/>
          </p:cNvCxnSpPr>
          <p:nvPr/>
        </p:nvCxnSpPr>
        <p:spPr bwMode="auto">
          <a:xfrm>
            <a:off x="533400" y="48006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45063" name="Straight Connector 66"/>
          <p:cNvCxnSpPr>
            <a:cxnSpLocks noChangeShapeType="1"/>
          </p:cNvCxnSpPr>
          <p:nvPr/>
        </p:nvCxnSpPr>
        <p:spPr bwMode="auto">
          <a:xfrm>
            <a:off x="7924800" y="41148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45064" name="Rectangle 67"/>
          <p:cNvSpPr>
            <a:spLocks noChangeArrowheads="1"/>
          </p:cNvSpPr>
          <p:nvPr/>
        </p:nvSpPr>
        <p:spPr bwMode="auto">
          <a:xfrm>
            <a:off x="4218453" y="5951538"/>
            <a:ext cx="10198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b="1" dirty="0" smtClean="0">
                <a:solidFill>
                  <a:srgbClr val="0E0CFB"/>
                </a:solidFill>
                <a:latin typeface="Cambria" pitchFamily="18" charset="0"/>
              </a:rPr>
              <a:t>OR</a:t>
            </a:r>
            <a:endParaRPr lang="en-US" sz="4800" b="1" dirty="0">
              <a:solidFill>
                <a:srgbClr val="0E0CFB"/>
              </a:solidFill>
              <a:latin typeface="Cambria" pitchFamily="18" charset="0"/>
            </a:endParaRPr>
          </a:p>
        </p:txBody>
      </p:sp>
      <p:sp>
        <p:nvSpPr>
          <p:cNvPr id="45065" name="Text Box 6"/>
          <p:cNvSpPr txBox="1">
            <a:spLocks noChangeArrowheads="1"/>
          </p:cNvSpPr>
          <p:nvPr>
            <p:custDataLst>
              <p:tags r:id="rId2"/>
            </p:custDataLst>
          </p:nvPr>
        </p:nvSpPr>
        <p:spPr bwMode="auto">
          <a:xfrm>
            <a:off x="150813" y="2709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66" name="Text Box 7"/>
          <p:cNvSpPr txBox="1">
            <a:spLocks noChangeArrowheads="1"/>
          </p:cNvSpPr>
          <p:nvPr>
            <p:custDataLst>
              <p:tags r:id="rId3"/>
            </p:custDataLst>
          </p:nvPr>
        </p:nvSpPr>
        <p:spPr bwMode="auto">
          <a:xfrm>
            <a:off x="674688" y="27093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67" name="Text Box 8"/>
          <p:cNvSpPr txBox="1">
            <a:spLocks noChangeArrowheads="1"/>
          </p:cNvSpPr>
          <p:nvPr>
            <p:custDataLst>
              <p:tags r:id="rId4"/>
            </p:custDataLst>
          </p:nvPr>
        </p:nvSpPr>
        <p:spPr bwMode="auto">
          <a:xfrm>
            <a:off x="149225" y="7281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8" name="Text Box 9"/>
          <p:cNvSpPr txBox="1">
            <a:spLocks noChangeArrowheads="1"/>
          </p:cNvSpPr>
          <p:nvPr>
            <p:custDataLst>
              <p:tags r:id="rId5"/>
            </p:custDataLst>
          </p:nvPr>
        </p:nvSpPr>
        <p:spPr bwMode="auto">
          <a:xfrm>
            <a:off x="673100"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9" name="Text Box 10"/>
          <p:cNvSpPr txBox="1">
            <a:spLocks noChangeArrowheads="1"/>
          </p:cNvSpPr>
          <p:nvPr>
            <p:custDataLst>
              <p:tags r:id="rId6"/>
            </p:custDataLst>
          </p:nvPr>
        </p:nvSpPr>
        <p:spPr bwMode="auto">
          <a:xfrm>
            <a:off x="152400" y="104087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0" name="Text Box 11"/>
          <p:cNvSpPr txBox="1">
            <a:spLocks noChangeArrowheads="1"/>
          </p:cNvSpPr>
          <p:nvPr>
            <p:custDataLst>
              <p:tags r:id="rId7"/>
            </p:custDataLst>
          </p:nvPr>
        </p:nvSpPr>
        <p:spPr bwMode="auto">
          <a:xfrm>
            <a:off x="676275"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1" name="Text Box 12"/>
          <p:cNvSpPr txBox="1">
            <a:spLocks noChangeArrowheads="1"/>
          </p:cNvSpPr>
          <p:nvPr>
            <p:custDataLst>
              <p:tags r:id="rId8"/>
            </p:custDataLst>
          </p:nvPr>
        </p:nvSpPr>
        <p:spPr bwMode="auto">
          <a:xfrm>
            <a:off x="149225" y="136630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2" name="Text Box 13"/>
          <p:cNvSpPr txBox="1">
            <a:spLocks noChangeArrowheads="1"/>
          </p:cNvSpPr>
          <p:nvPr>
            <p:custDataLst>
              <p:tags r:id="rId9"/>
            </p:custDataLst>
          </p:nvPr>
        </p:nvSpPr>
        <p:spPr bwMode="auto">
          <a:xfrm>
            <a:off x="673100"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3" name="Text Box 14"/>
          <p:cNvSpPr txBox="1">
            <a:spLocks noChangeArrowheads="1"/>
          </p:cNvSpPr>
          <p:nvPr>
            <p:custDataLst>
              <p:tags r:id="rId10"/>
            </p:custDataLst>
          </p:nvPr>
        </p:nvSpPr>
        <p:spPr bwMode="auto">
          <a:xfrm>
            <a:off x="152400" y="167904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4" name="Text Box 15"/>
          <p:cNvSpPr txBox="1">
            <a:spLocks noChangeArrowheads="1"/>
          </p:cNvSpPr>
          <p:nvPr>
            <p:custDataLst>
              <p:tags r:id="rId11"/>
            </p:custDataLst>
          </p:nvPr>
        </p:nvSpPr>
        <p:spPr bwMode="auto">
          <a:xfrm>
            <a:off x="676275"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5" name="Text Box 16"/>
          <p:cNvSpPr txBox="1">
            <a:spLocks noChangeArrowheads="1"/>
          </p:cNvSpPr>
          <p:nvPr>
            <p:custDataLst>
              <p:tags r:id="rId12"/>
            </p:custDataLst>
          </p:nvPr>
        </p:nvSpPr>
        <p:spPr bwMode="auto">
          <a:xfrm>
            <a:off x="1371600" y="336020"/>
            <a:ext cx="1676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dirty="0" smtClean="0">
                <a:solidFill>
                  <a:srgbClr val="0E0CFB"/>
                </a:solidFill>
                <a:latin typeface="Courier New" pitchFamily="-106" charset="0"/>
              </a:rPr>
              <a:t>OR</a:t>
            </a:r>
            <a:r>
              <a:rPr lang="en-US" sz="2100" b="1" dirty="0" smtClean="0">
                <a:solidFill>
                  <a:srgbClr val="000000"/>
                </a:solidFill>
                <a:latin typeface="Courier New" pitchFamily="-106" charset="0"/>
              </a:rPr>
              <a:t>(</a:t>
            </a:r>
            <a:r>
              <a:rPr lang="en-US" sz="2100" b="1" dirty="0" err="1" smtClean="0">
                <a:solidFill>
                  <a:srgbClr val="000000"/>
                </a:solidFill>
                <a:latin typeface="Courier New" pitchFamily="-106" charset="0"/>
              </a:rPr>
              <a:t>x,y</a:t>
            </a:r>
            <a:r>
              <a:rPr lang="en-US" sz="2100" b="1" dirty="0">
                <a:solidFill>
                  <a:srgbClr val="000000"/>
                </a:solidFill>
                <a:latin typeface="Courier New" pitchFamily="-106" charset="0"/>
              </a:rPr>
              <a:t>)</a:t>
            </a:r>
          </a:p>
        </p:txBody>
      </p:sp>
      <p:sp>
        <p:nvSpPr>
          <p:cNvPr id="45076" name="Text Box 17"/>
          <p:cNvSpPr txBox="1">
            <a:spLocks noChangeArrowheads="1"/>
          </p:cNvSpPr>
          <p:nvPr>
            <p:custDataLst>
              <p:tags r:id="rId13"/>
            </p:custDataLst>
          </p:nvPr>
        </p:nvSpPr>
        <p:spPr bwMode="auto">
          <a:xfrm>
            <a:off x="1857375"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77" name="Text Box 18"/>
          <p:cNvSpPr txBox="1">
            <a:spLocks noChangeArrowheads="1"/>
          </p:cNvSpPr>
          <p:nvPr>
            <p:custDataLst>
              <p:tags r:id="rId14"/>
            </p:custDataLst>
          </p:nvPr>
        </p:nvSpPr>
        <p:spPr bwMode="auto">
          <a:xfrm>
            <a:off x="1860550"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8" name="Text Box 19"/>
          <p:cNvSpPr txBox="1">
            <a:spLocks noChangeArrowheads="1"/>
          </p:cNvSpPr>
          <p:nvPr>
            <p:custDataLst>
              <p:tags r:id="rId15"/>
            </p:custDataLst>
          </p:nvPr>
        </p:nvSpPr>
        <p:spPr bwMode="auto">
          <a:xfrm>
            <a:off x="1857375"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9" name="Text Box 20"/>
          <p:cNvSpPr txBox="1">
            <a:spLocks noChangeArrowheads="1"/>
          </p:cNvSpPr>
          <p:nvPr>
            <p:custDataLst>
              <p:tags r:id="rId16"/>
            </p:custDataLst>
          </p:nvPr>
        </p:nvSpPr>
        <p:spPr bwMode="auto">
          <a:xfrm>
            <a:off x="1860550"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000000"/>
                </a:solidFill>
                <a:latin typeface="Courier New" pitchFamily="-106" charset="0"/>
              </a:rPr>
              <a:t>1</a:t>
            </a:r>
          </a:p>
        </p:txBody>
      </p:sp>
      <p:sp>
        <p:nvSpPr>
          <p:cNvPr id="42008" name="Rectangle 21"/>
          <p:cNvSpPr>
            <a:spLocks noChangeArrowheads="1"/>
          </p:cNvSpPr>
          <p:nvPr>
            <p:custDataLst>
              <p:tags r:id="rId17"/>
            </p:custDataLst>
          </p:nvPr>
        </p:nvSpPr>
        <p:spPr bwMode="auto">
          <a:xfrm>
            <a:off x="400050" y="762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42010" name="Rectangle 23"/>
          <p:cNvSpPr>
            <a:spLocks noChangeArrowheads="1"/>
          </p:cNvSpPr>
          <p:nvPr>
            <p:custDataLst>
              <p:tags r:id="rId18"/>
            </p:custDataLst>
          </p:nvPr>
        </p:nvSpPr>
        <p:spPr bwMode="auto">
          <a:xfrm>
            <a:off x="1812925" y="762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45084" name="Text Box 6"/>
          <p:cNvSpPr txBox="1">
            <a:spLocks noChangeArrowheads="1"/>
          </p:cNvSpPr>
          <p:nvPr>
            <p:custDataLst>
              <p:tags r:id="rId19"/>
            </p:custDataLst>
          </p:nvPr>
        </p:nvSpPr>
        <p:spPr bwMode="auto">
          <a:xfrm>
            <a:off x="533400" y="3352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85" name="Text Box 7"/>
          <p:cNvSpPr txBox="1">
            <a:spLocks noChangeArrowheads="1"/>
          </p:cNvSpPr>
          <p:nvPr>
            <p:custDataLst>
              <p:tags r:id="rId20"/>
            </p:custDataLst>
          </p:nvPr>
        </p:nvSpPr>
        <p:spPr bwMode="auto">
          <a:xfrm>
            <a:off x="506413" y="474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86" name="Text Box 7"/>
          <p:cNvSpPr txBox="1">
            <a:spLocks noChangeArrowheads="1"/>
          </p:cNvSpPr>
          <p:nvPr>
            <p:custDataLst>
              <p:tags r:id="rId21"/>
            </p:custDataLst>
          </p:nvPr>
        </p:nvSpPr>
        <p:spPr bwMode="auto">
          <a:xfrm>
            <a:off x="7696200" y="4124325"/>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500" b="1" dirty="0">
                <a:solidFill>
                  <a:srgbClr val="000000"/>
                </a:solidFill>
                <a:latin typeface="Courier New" pitchFamily="-106" charset="0"/>
              </a:rPr>
              <a:t>x </a:t>
            </a:r>
            <a:r>
              <a:rPr lang="en-US" sz="1500" b="1" dirty="0" smtClean="0">
                <a:solidFill>
                  <a:srgbClr val="0E0CFB"/>
                </a:solidFill>
                <a:latin typeface="Courier New" pitchFamily="-106" charset="0"/>
              </a:rPr>
              <a:t>OR</a:t>
            </a:r>
            <a:r>
              <a:rPr lang="en-US" sz="1500" b="1" dirty="0" smtClean="0">
                <a:solidFill>
                  <a:srgbClr val="000000"/>
                </a:solidFill>
                <a:latin typeface="Courier New" pitchFamily="-106" charset="0"/>
              </a:rPr>
              <a:t> </a:t>
            </a:r>
            <a:r>
              <a:rPr lang="en-US" sz="1500" b="1" dirty="0">
                <a:solidFill>
                  <a:srgbClr val="000000"/>
                </a:solidFill>
                <a:latin typeface="Courier New" pitchFamily="-106" charset="0"/>
              </a:rPr>
              <a:t>y</a:t>
            </a:r>
          </a:p>
        </p:txBody>
      </p:sp>
      <mc:AlternateContent xmlns:mc="http://schemas.openxmlformats.org/markup-compatibility/2006" xmlns:p14="http://schemas.microsoft.com/office/powerpoint/2010/main">
        <mc:Choice Requires="p14">
          <p:contentPart p14:bwMode="auto" r:id="rId24">
            <p14:nvContentPartPr>
              <p14:cNvPr id="2" name="Ink 1"/>
              <p14:cNvContentPartPr/>
              <p14:nvPr/>
            </p14:nvContentPartPr>
            <p14:xfrm>
              <a:off x="214200" y="455400"/>
              <a:ext cx="8233560" cy="4733280"/>
            </p14:xfrm>
          </p:contentPart>
        </mc:Choice>
        <mc:Fallback xmlns="">
          <p:pic>
            <p:nvPicPr>
              <p:cNvPr id="2" name="Ink 1"/>
              <p:cNvPicPr/>
              <p:nvPr/>
            </p:nvPicPr>
            <p:blipFill>
              <a:blip r:embed="rId25"/>
              <a:stretch>
                <a:fillRect/>
              </a:stretch>
            </p:blipFill>
            <p:spPr>
              <a:xfrm>
                <a:off x="204840" y="446040"/>
                <a:ext cx="8252280" cy="4752000"/>
              </a:xfrm>
              <a:prstGeom prst="rect">
                <a:avLst/>
              </a:prstGeom>
            </p:spPr>
          </p:pic>
        </mc:Fallback>
      </mc:AlternateContent>
    </p:spTree>
    <p:extLst>
      <p:ext uri="{BB962C8B-B14F-4D97-AF65-F5344CB8AC3E}">
        <p14:creationId xmlns:p14="http://schemas.microsoft.com/office/powerpoint/2010/main" val="340265579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304800" y="838200"/>
            <a:ext cx="8625700" cy="4023281"/>
          </a:xfrm>
          <a:prstGeom prst="roundRect">
            <a:avLst/>
          </a:prstGeom>
          <a:solidFill>
            <a:srgbClr val="F3E2F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0418" name="Rectangle 2"/>
          <p:cNvSpPr>
            <a:spLocks noGrp="1" noChangeArrowheads="1"/>
          </p:cNvSpPr>
          <p:nvPr>
            <p:ph type="title"/>
            <p:custDataLst>
              <p:tags r:id="rId1"/>
            </p:custDataLst>
          </p:nvPr>
        </p:nvSpPr>
        <p:spPr>
          <a:xfrm>
            <a:off x="152400" y="76200"/>
            <a:ext cx="7772400" cy="701675"/>
          </a:xfrm>
          <a:noFill/>
        </p:spPr>
        <p:txBody>
          <a:bodyPr/>
          <a:lstStyle/>
          <a:p>
            <a:pPr algn="l" eaLnBrk="1" hangingPunct="1"/>
            <a:r>
              <a:rPr lang="en-US" sz="3200" dirty="0" smtClean="0">
                <a:latin typeface="Calibri" pitchFamily="34" charset="0"/>
              </a:rPr>
              <a:t>hw5pr2</a:t>
            </a:r>
            <a:r>
              <a:rPr lang="en-US" sz="3200" dirty="0" smtClean="0">
                <a:latin typeface="Cambria" pitchFamily="18" charset="0"/>
              </a:rPr>
              <a:t>:  A 4-bit </a:t>
            </a:r>
            <a:r>
              <a:rPr lang="en-US" sz="3200" i="1" dirty="0" smtClean="0">
                <a:latin typeface="Cambria" pitchFamily="18" charset="0"/>
              </a:rPr>
              <a:t>multiplier</a:t>
            </a:r>
          </a:p>
        </p:txBody>
      </p:sp>
      <p:sp>
        <p:nvSpPr>
          <p:cNvPr id="60420" name="Text Box 5"/>
          <p:cNvSpPr txBox="1">
            <a:spLocks noChangeArrowheads="1"/>
          </p:cNvSpPr>
          <p:nvPr>
            <p:custDataLst>
              <p:tags r:id="rId2"/>
            </p:custDataLst>
          </p:nvPr>
        </p:nvSpPr>
        <p:spPr bwMode="auto">
          <a:xfrm>
            <a:off x="1219200" y="838200"/>
            <a:ext cx="6738938"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wrap="none">
            <a:spAutoFit/>
          </a:bodyPr>
          <a:lstStyle>
            <a:lvl1pPr>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1pPr>
            <a:lvl2pPr marL="742950" indent="-28575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2pPr>
            <a:lvl3pPr marL="11430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3pPr>
            <a:lvl4pPr marL="16002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4pPr>
            <a:lvl5pPr marL="20574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9pPr>
          </a:lstStyle>
          <a:p>
            <a:pPr algn="l">
              <a:lnSpc>
                <a:spcPct val="190000"/>
              </a:lnSpc>
            </a:pPr>
            <a:r>
              <a:rPr lang="en-US" sz="1800" dirty="0">
                <a:latin typeface="Comic Sans MS" pitchFamily="-106" charset="0"/>
              </a:rPr>
              <a:t>				</a:t>
            </a:r>
            <a:r>
              <a:rPr lang="en-US" sz="1800" dirty="0">
                <a:solidFill>
                  <a:srgbClr val="3333FF"/>
                </a:solidFill>
                <a:latin typeface="Comic Sans MS" pitchFamily="-106" charset="0"/>
              </a:rPr>
              <a:t>1	1	0	1</a:t>
            </a:r>
            <a:r>
              <a:rPr lang="en-US" sz="1800" dirty="0">
                <a:latin typeface="Comic Sans MS" pitchFamily="-106" charset="0"/>
              </a:rPr>
              <a:t>	</a:t>
            </a:r>
            <a:r>
              <a:rPr lang="en-US" sz="1800" dirty="0" smtClean="0">
                <a:latin typeface="Comic Sans MS" pitchFamily="-106" charset="0"/>
              </a:rPr>
              <a:t>Multiplicand</a:t>
            </a:r>
          </a:p>
          <a:p>
            <a:pPr algn="l">
              <a:lnSpc>
                <a:spcPct val="190000"/>
              </a:lnSpc>
            </a:pPr>
            <a:r>
              <a:rPr lang="en-US" sz="1800" dirty="0" smtClean="0">
                <a:latin typeface="Comic Sans MS" pitchFamily="-106" charset="0"/>
              </a:rPr>
              <a:t>			x	0	1	1	0	Multiplier</a:t>
            </a:r>
          </a:p>
          <a:p>
            <a:pPr algn="l">
              <a:lnSpc>
                <a:spcPct val="190000"/>
              </a:lnSpc>
            </a:pPr>
            <a:r>
              <a:rPr lang="en-US" sz="1800" dirty="0">
                <a:latin typeface="Comic Sans MS" pitchFamily="-106" charset="0"/>
              </a:rPr>
              <a:t>				</a:t>
            </a:r>
            <a:r>
              <a:rPr lang="en-US" sz="1800" dirty="0">
                <a:solidFill>
                  <a:srgbClr val="FF33CC"/>
                </a:solidFill>
                <a:latin typeface="Comic Sans MS" pitchFamily="-106" charset="0"/>
              </a:rPr>
              <a:t>0	0	0	0</a:t>
            </a:r>
            <a:r>
              <a:rPr lang="en-US" sz="1800" dirty="0">
                <a:latin typeface="Comic Sans MS" pitchFamily="-106" charset="0"/>
              </a:rPr>
              <a:t>	4 partial products</a:t>
            </a:r>
          </a:p>
          <a:p>
            <a:pPr algn="l">
              <a:lnSpc>
                <a:spcPct val="190000"/>
              </a:lnSpc>
            </a:pPr>
            <a:r>
              <a:rPr lang="en-US" sz="1800" dirty="0">
                <a:latin typeface="Comic Sans MS" pitchFamily="-106" charset="0"/>
              </a:rPr>
              <a:t>		</a:t>
            </a:r>
            <a:r>
              <a:rPr lang="en-US" sz="1800" dirty="0">
                <a:solidFill>
                  <a:srgbClr val="3333FF"/>
                </a:solidFill>
                <a:latin typeface="Comic Sans MS" pitchFamily="-106" charset="0"/>
              </a:rPr>
              <a:t>	1	1	0	1</a:t>
            </a:r>
          </a:p>
          <a:p>
            <a:pPr algn="l">
              <a:lnSpc>
                <a:spcPct val="190000"/>
              </a:lnSpc>
            </a:pPr>
            <a:r>
              <a:rPr lang="en-US" sz="1800" dirty="0">
                <a:solidFill>
                  <a:srgbClr val="3333FF"/>
                </a:solidFill>
                <a:latin typeface="Comic Sans MS" pitchFamily="-106" charset="0"/>
              </a:rPr>
              <a:t>		1	1	0	1</a:t>
            </a:r>
          </a:p>
          <a:p>
            <a:pPr algn="l">
              <a:lnSpc>
                <a:spcPct val="190000"/>
              </a:lnSpc>
            </a:pPr>
            <a:r>
              <a:rPr lang="en-US" sz="1800" dirty="0">
                <a:latin typeface="Comic Sans MS" pitchFamily="-106" charset="0"/>
              </a:rPr>
              <a:t>+	</a:t>
            </a:r>
            <a:r>
              <a:rPr lang="en-US" sz="1800" dirty="0">
                <a:solidFill>
                  <a:srgbClr val="FF33CC"/>
                </a:solidFill>
                <a:latin typeface="Comic Sans MS" pitchFamily="-106" charset="0"/>
              </a:rPr>
              <a:t>0	0	0	0</a:t>
            </a:r>
            <a:endParaRPr lang="en-US" sz="1800" dirty="0">
              <a:latin typeface="Comic Sans MS" pitchFamily="-106" charset="0"/>
            </a:endParaRPr>
          </a:p>
          <a:p>
            <a:pPr algn="l">
              <a:lnSpc>
                <a:spcPct val="190000"/>
              </a:lnSpc>
            </a:pPr>
            <a:r>
              <a:rPr lang="en-US" sz="1800" dirty="0">
                <a:latin typeface="Comic Sans MS" pitchFamily="-106" charset="0"/>
              </a:rPr>
              <a:t>	1	0	0	1	1	1	0	Final answer…</a:t>
            </a:r>
          </a:p>
        </p:txBody>
      </p:sp>
      <p:sp>
        <p:nvSpPr>
          <p:cNvPr id="60421" name="Line 6"/>
          <p:cNvSpPr>
            <a:spLocks noChangeShapeType="1"/>
          </p:cNvSpPr>
          <p:nvPr>
            <p:custDataLst>
              <p:tags r:id="rId3"/>
            </p:custDataLst>
          </p:nvPr>
        </p:nvSpPr>
        <p:spPr bwMode="auto">
          <a:xfrm flipH="1">
            <a:off x="2819400" y="1981200"/>
            <a:ext cx="25908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0422" name="Line 7"/>
          <p:cNvSpPr>
            <a:spLocks noChangeShapeType="1"/>
          </p:cNvSpPr>
          <p:nvPr>
            <p:custDataLst>
              <p:tags r:id="rId4"/>
            </p:custDataLst>
          </p:nvPr>
        </p:nvSpPr>
        <p:spPr bwMode="auto">
          <a:xfrm flipH="1">
            <a:off x="1219200" y="4046538"/>
            <a:ext cx="41148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0423" name="Rectangle 6"/>
          <p:cNvSpPr>
            <a:spLocks noChangeArrowheads="1"/>
          </p:cNvSpPr>
          <p:nvPr/>
        </p:nvSpPr>
        <p:spPr bwMode="auto">
          <a:xfrm>
            <a:off x="116646" y="5105400"/>
            <a:ext cx="7427154"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lnSpc>
                <a:spcPct val="90000"/>
              </a:lnSpc>
              <a:tabLst>
                <a:tab pos="1371600" algn="l"/>
                <a:tab pos="2857500" algn="l"/>
                <a:tab pos="4343400" algn="l"/>
                <a:tab pos="5829300" algn="l"/>
              </a:tabLst>
            </a:pPr>
            <a:r>
              <a:rPr lang="en-US" sz="2100" b="1" dirty="0">
                <a:solidFill>
                  <a:srgbClr val="CC00CC"/>
                </a:solidFill>
                <a:latin typeface="Cambria" pitchFamily="18" charset="0"/>
              </a:rPr>
              <a:t>(</a:t>
            </a:r>
            <a:r>
              <a:rPr lang="en-US" sz="2100" b="1" dirty="0" smtClean="0">
                <a:solidFill>
                  <a:srgbClr val="CC00CC"/>
                </a:solidFill>
                <a:latin typeface="Cambria" pitchFamily="18" charset="0"/>
              </a:rPr>
              <a:t>Q1)</a:t>
            </a:r>
            <a:r>
              <a:rPr lang="en-US" sz="2100" b="1" dirty="0" smtClean="0">
                <a:solidFill>
                  <a:srgbClr val="C00000"/>
                </a:solidFill>
                <a:latin typeface="Cambria" pitchFamily="18" charset="0"/>
              </a:rPr>
              <a:t> </a:t>
            </a:r>
            <a:r>
              <a:rPr lang="en-US" sz="2100" dirty="0">
                <a:latin typeface="Cambria" pitchFamily="18" charset="0"/>
              </a:rPr>
              <a:t>How </a:t>
            </a:r>
            <a:r>
              <a:rPr lang="en-US" sz="2100" dirty="0" smtClean="0">
                <a:latin typeface="Cambria" pitchFamily="18" charset="0"/>
              </a:rPr>
              <a:t>could you use 4-bit ripple-carry adders above?</a:t>
            </a:r>
            <a:endParaRPr lang="en-US" sz="2100" dirty="0">
              <a:latin typeface="Cambria" pitchFamily="18" charset="0"/>
            </a:endParaRPr>
          </a:p>
        </p:txBody>
      </p:sp>
      <p:cxnSp>
        <p:nvCxnSpPr>
          <p:cNvPr id="60425" name="Straight Arrow Connector 9"/>
          <p:cNvCxnSpPr>
            <a:cxnSpLocks noChangeShapeType="1"/>
          </p:cNvCxnSpPr>
          <p:nvPr/>
        </p:nvCxnSpPr>
        <p:spPr bwMode="auto">
          <a:xfrm>
            <a:off x="6629400" y="2514600"/>
            <a:ext cx="0" cy="13716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 name="Rectangle 3"/>
          <p:cNvSpPr/>
          <p:nvPr/>
        </p:nvSpPr>
        <p:spPr>
          <a:xfrm>
            <a:off x="116646" y="5665898"/>
            <a:ext cx="5617885" cy="415498"/>
          </a:xfrm>
          <a:prstGeom prst="rect">
            <a:avLst/>
          </a:prstGeom>
        </p:spPr>
        <p:txBody>
          <a:bodyPr wrap="none">
            <a:spAutoFit/>
          </a:bodyPr>
          <a:lstStyle/>
          <a:p>
            <a:pPr algn="l"/>
            <a:r>
              <a:rPr lang="en-US" sz="2100" b="1" dirty="0">
                <a:solidFill>
                  <a:srgbClr val="CC00CC"/>
                </a:solidFill>
                <a:latin typeface="Cambria" pitchFamily="18" charset="0"/>
              </a:rPr>
              <a:t>(</a:t>
            </a:r>
            <a:r>
              <a:rPr lang="en-US" sz="2100" b="1" dirty="0" smtClean="0">
                <a:solidFill>
                  <a:srgbClr val="CC00CC"/>
                </a:solidFill>
                <a:latin typeface="Cambria" pitchFamily="18" charset="0"/>
              </a:rPr>
              <a:t>Q2) </a:t>
            </a:r>
            <a:r>
              <a:rPr lang="en-US" sz="2100" b="1" dirty="0" smtClean="0">
                <a:latin typeface="Cambria" pitchFamily="18" charset="0"/>
              </a:rPr>
              <a:t>How many</a:t>
            </a:r>
            <a:r>
              <a:rPr lang="en-US" sz="2100" dirty="0" smtClean="0">
                <a:latin typeface="Cambria" pitchFamily="18" charset="0"/>
              </a:rPr>
              <a:t> of them do you need?  Where?</a:t>
            </a:r>
            <a:endParaRPr lang="en-US" sz="2100" dirty="0">
              <a:latin typeface="Cambria" pitchFamily="18" charset="0"/>
            </a:endParaRPr>
          </a:p>
        </p:txBody>
      </p:sp>
      <p:sp>
        <p:nvSpPr>
          <p:cNvPr id="14" name="Rectangle 13"/>
          <p:cNvSpPr/>
          <p:nvPr/>
        </p:nvSpPr>
        <p:spPr>
          <a:xfrm>
            <a:off x="116646" y="6241000"/>
            <a:ext cx="8041369" cy="415498"/>
          </a:xfrm>
          <a:prstGeom prst="rect">
            <a:avLst/>
          </a:prstGeom>
        </p:spPr>
        <p:txBody>
          <a:bodyPr wrap="none">
            <a:spAutoFit/>
          </a:bodyPr>
          <a:lstStyle/>
          <a:p>
            <a:pPr algn="l"/>
            <a:r>
              <a:rPr lang="en-US" sz="2100" b="1" dirty="0">
                <a:solidFill>
                  <a:srgbClr val="CC00CC"/>
                </a:solidFill>
                <a:latin typeface="Cambria" pitchFamily="18" charset="0"/>
              </a:rPr>
              <a:t>(</a:t>
            </a:r>
            <a:r>
              <a:rPr lang="en-US" sz="2100" b="1" dirty="0" smtClean="0">
                <a:solidFill>
                  <a:srgbClr val="CC00CC"/>
                </a:solidFill>
                <a:latin typeface="Cambria" pitchFamily="18" charset="0"/>
              </a:rPr>
              <a:t>Q3) </a:t>
            </a:r>
            <a:r>
              <a:rPr lang="en-US" sz="2100" dirty="0" smtClean="0">
                <a:latin typeface="Cambria" pitchFamily="18" charset="0"/>
              </a:rPr>
              <a:t>What circuits can you use to yield the four "partial products" ??</a:t>
            </a:r>
            <a:endParaRPr lang="en-US" sz="2100" dirty="0">
              <a:latin typeface="Cambria" pitchFamily="18" charset="0"/>
            </a:endParaRPr>
          </a:p>
        </p:txBody>
      </p:sp>
      <p:pic>
        <p:nvPicPr>
          <p:cNvPr id="2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065" t="48332" r="14552" b="29118"/>
          <a:stretch/>
        </p:blipFill>
        <p:spPr bwMode="auto">
          <a:xfrm rot="21013165">
            <a:off x="6957824" y="5066882"/>
            <a:ext cx="1741323" cy="427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12" name="Rectangle 11"/>
          <p:cNvSpPr/>
          <p:nvPr/>
        </p:nvSpPr>
        <p:spPr>
          <a:xfrm>
            <a:off x="1162755" y="4149046"/>
            <a:ext cx="325730" cy="369332"/>
          </a:xfrm>
          <a:prstGeom prst="rect">
            <a:avLst/>
          </a:prstGeom>
        </p:spPr>
        <p:txBody>
          <a:bodyPr wrap="none">
            <a:spAutoFit/>
          </a:bodyPr>
          <a:lstStyle/>
          <a:p>
            <a:r>
              <a:rPr lang="en-US" sz="1800" dirty="0">
                <a:solidFill>
                  <a:srgbClr val="000000"/>
                </a:solidFill>
                <a:latin typeface="Comic Sans MS" pitchFamily="-106" charset="0"/>
              </a:rPr>
              <a:t>0</a:t>
            </a:r>
            <a:endParaRPr lang="en-US" dirty="0"/>
          </a:p>
        </p:txBody>
      </p:sp>
      <mc:AlternateContent xmlns:mc="http://schemas.openxmlformats.org/markup-compatibility/2006" xmlns:p14="http://schemas.microsoft.com/office/powerpoint/2010/main">
        <mc:Choice Requires="p14">
          <p:contentPart p14:bwMode="auto" r:id="rId7">
            <p14:nvContentPartPr>
              <p14:cNvPr id="2" name="Ink 1"/>
              <p14:cNvContentPartPr/>
              <p14:nvPr/>
            </p14:nvContentPartPr>
            <p14:xfrm>
              <a:off x="1053720" y="651960"/>
              <a:ext cx="5536800" cy="5581440"/>
            </p14:xfrm>
          </p:contentPart>
        </mc:Choice>
        <mc:Fallback xmlns="">
          <p:pic>
            <p:nvPicPr>
              <p:cNvPr id="2" name="Ink 1"/>
              <p:cNvPicPr/>
              <p:nvPr/>
            </p:nvPicPr>
            <p:blipFill>
              <a:blip r:embed="rId8"/>
              <a:stretch>
                <a:fillRect/>
              </a:stretch>
            </p:blipFill>
            <p:spPr>
              <a:xfrm>
                <a:off x="1044360" y="642600"/>
                <a:ext cx="5555520" cy="5600160"/>
              </a:xfrm>
              <a:prstGeom prst="rect">
                <a:avLst/>
              </a:prstGeom>
            </p:spPr>
          </p:pic>
        </mc:Fallback>
      </mc:AlternateContent>
    </p:spTree>
    <p:extLst>
      <p:ext uri="{BB962C8B-B14F-4D97-AF65-F5344CB8AC3E}">
        <p14:creationId xmlns:p14="http://schemas.microsoft.com/office/powerpoint/2010/main" val="24663274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own Arrow 21"/>
          <p:cNvSpPr/>
          <p:nvPr/>
        </p:nvSpPr>
        <p:spPr bwMode="auto">
          <a:xfrm>
            <a:off x="6310489" y="2994377"/>
            <a:ext cx="601133" cy="1656645"/>
          </a:xfrm>
          <a:prstGeom prst="downArrow">
            <a:avLst/>
          </a:prstGeom>
          <a:solidFill>
            <a:srgbClr val="D8F0DE"/>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 name="Rounded Rectangle 1"/>
          <p:cNvSpPr/>
          <p:nvPr/>
        </p:nvSpPr>
        <p:spPr bwMode="auto">
          <a:xfrm>
            <a:off x="1524000" y="2895600"/>
            <a:ext cx="5791200" cy="603250"/>
          </a:xfrm>
          <a:prstGeom prst="roundRect">
            <a:avLst/>
          </a:prstGeom>
          <a:solidFill>
            <a:srgbClr val="D8F0DE"/>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578" name="Text Box 27"/>
          <p:cNvSpPr txBox="1">
            <a:spLocks noChangeArrowheads="1"/>
          </p:cNvSpPr>
          <p:nvPr>
            <p:custDataLst>
              <p:tags r:id="rId1"/>
            </p:custDataLst>
          </p:nvPr>
        </p:nvSpPr>
        <p:spPr bwMode="auto">
          <a:xfrm>
            <a:off x="533400" y="1928813"/>
            <a:ext cx="813593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3200" b="1" dirty="0" err="1">
                <a:solidFill>
                  <a:srgbClr val="F99820"/>
                </a:solidFill>
                <a:latin typeface="Courier New" pitchFamily="-106" charset="0"/>
              </a:rPr>
              <a:t>def</a:t>
            </a:r>
            <a:r>
              <a:rPr lang="en-US" sz="3200" b="1" dirty="0">
                <a:latin typeface="Courier New" pitchFamily="-106" charset="0"/>
              </a:rPr>
              <a:t> decipher( S ):</a:t>
            </a:r>
          </a:p>
          <a:p>
            <a:pPr algn="l"/>
            <a:r>
              <a:rPr lang="en-US" sz="3200" b="1" dirty="0">
                <a:latin typeface="Courier New" pitchFamily="-106" charset="0"/>
              </a:rPr>
              <a:t>    </a:t>
            </a:r>
            <a:r>
              <a:rPr lang="en-US" sz="3200" b="1" dirty="0">
                <a:solidFill>
                  <a:srgbClr val="067B0E"/>
                </a:solidFill>
                <a:latin typeface="Courier New" pitchFamily="-106" charset="0"/>
              </a:rPr>
              <a:t>""" This works sometimes """</a:t>
            </a:r>
            <a:endParaRPr lang="en-US" sz="3200" b="1" dirty="0">
              <a:latin typeface="Courier New" pitchFamily="-106" charset="0"/>
            </a:endParaRPr>
          </a:p>
          <a:p>
            <a:pPr algn="l"/>
            <a:r>
              <a:rPr lang="en-US" sz="3200" b="1" dirty="0">
                <a:solidFill>
                  <a:srgbClr val="F99820"/>
                </a:solidFill>
                <a:latin typeface="Courier New" pitchFamily="-106" charset="0"/>
              </a:rPr>
              <a:t>    return</a:t>
            </a:r>
            <a:r>
              <a:rPr lang="en-US" sz="3200" b="1" dirty="0">
                <a:latin typeface="Courier New" pitchFamily="-106" charset="0"/>
              </a:rPr>
              <a:t> encipher( S, 3 )</a:t>
            </a:r>
          </a:p>
        </p:txBody>
      </p:sp>
      <p:sp>
        <p:nvSpPr>
          <p:cNvPr id="23" name="Text Box 1028"/>
          <p:cNvSpPr txBox="1">
            <a:spLocks noChangeArrowheads="1"/>
          </p:cNvSpPr>
          <p:nvPr>
            <p:custDataLst>
              <p:tags r:id="rId2"/>
            </p:custDataLst>
          </p:nvPr>
        </p:nvSpPr>
        <p:spPr bwMode="auto">
          <a:xfrm rot="21036403">
            <a:off x="1315108" y="1375858"/>
            <a:ext cx="4800600" cy="1569660"/>
          </a:xfrm>
          <a:prstGeom prst="rect">
            <a:avLst/>
          </a:prstGeom>
          <a:solidFill>
            <a:srgbClr val="CCFFCC"/>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9600" dirty="0" smtClean="0">
                <a:latin typeface="Cambria" pitchFamily="18" charset="0"/>
              </a:rPr>
              <a:t>Circuits</a:t>
            </a:r>
            <a:r>
              <a:rPr lang="en-US" sz="8800" dirty="0" smtClean="0">
                <a:latin typeface="Cambria" pitchFamily="18" charset="0"/>
              </a:rPr>
              <a:t>!</a:t>
            </a:r>
            <a:endParaRPr lang="en-US" sz="8800" dirty="0">
              <a:latin typeface="Cambria" pitchFamily="18" charset="0"/>
            </a:endParaRPr>
          </a:p>
        </p:txBody>
      </p:sp>
      <p:sp>
        <p:nvSpPr>
          <p:cNvPr id="24" name="Text Box 1028"/>
          <p:cNvSpPr txBox="1">
            <a:spLocks noChangeArrowheads="1"/>
          </p:cNvSpPr>
          <p:nvPr>
            <p:custDataLst>
              <p:tags r:id="rId3"/>
            </p:custDataLst>
          </p:nvPr>
        </p:nvSpPr>
        <p:spPr bwMode="auto">
          <a:xfrm>
            <a:off x="1565275" y="4654879"/>
            <a:ext cx="6054725" cy="1200329"/>
          </a:xfrm>
          <a:prstGeom prst="rect">
            <a:avLst/>
          </a:prstGeom>
          <a:solidFill>
            <a:srgbClr val="D8F0DE"/>
          </a:solidFill>
          <a:ln>
            <a:noFill/>
          </a:ln>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dirty="0" smtClean="0">
                <a:latin typeface="Cambria" pitchFamily="18" charset="0"/>
              </a:rPr>
              <a:t>Designing physical devices that work </a:t>
            </a:r>
            <a:r>
              <a:rPr lang="en-US" sz="3600" b="1" i="1" dirty="0" smtClean="0">
                <a:latin typeface="Cambria" pitchFamily="18" charset="0"/>
              </a:rPr>
              <a:t>all the time!</a:t>
            </a:r>
            <a:endParaRPr lang="en-US" sz="3600" dirty="0">
              <a:latin typeface="Cambria" pitchFamily="18" charset="0"/>
            </a:endParaRPr>
          </a:p>
        </p:txBody>
      </p:sp>
      <p:sp>
        <p:nvSpPr>
          <p:cNvPr id="25" name="TextBox 24"/>
          <p:cNvSpPr txBox="1"/>
          <p:nvPr/>
        </p:nvSpPr>
        <p:spPr>
          <a:xfrm>
            <a:off x="1839994" y="838200"/>
            <a:ext cx="1143000" cy="830997"/>
          </a:xfrm>
          <a:prstGeom prst="rect">
            <a:avLst/>
          </a:prstGeom>
          <a:solidFill>
            <a:srgbClr val="CCFFCC"/>
          </a:solidFill>
          <a:ln w="19050">
            <a:solidFill>
              <a:schemeClr val="bg1"/>
            </a:solidFill>
          </a:ln>
        </p:spPr>
        <p:txBody>
          <a:bodyPr wrap="square" rtlCol="0">
            <a:spAutoFit/>
          </a:bodyPr>
          <a:lstStyle/>
          <a:p>
            <a:r>
              <a:rPr lang="en-US" dirty="0" smtClean="0">
                <a:latin typeface="Cambria" pitchFamily="18" charset="0"/>
              </a:rPr>
              <a:t>This week</a:t>
            </a:r>
            <a:endParaRPr lang="en-US" dirty="0">
              <a:latin typeface="Cambria" pitchFamily="18" charset="0"/>
            </a:endParaRPr>
          </a:p>
        </p:txBody>
      </p:sp>
    </p:spTree>
    <p:extLst>
      <p:ext uri="{BB962C8B-B14F-4D97-AF65-F5344CB8AC3E}">
        <p14:creationId xmlns:p14="http://schemas.microsoft.com/office/powerpoint/2010/main" val="4997354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0"/>
          <p:cNvSpPr>
            <a:spLocks noChangeArrowheads="1"/>
          </p:cNvSpPr>
          <p:nvPr>
            <p:custDataLst>
              <p:tags r:id="rId1"/>
            </p:custDataLst>
          </p:nvPr>
        </p:nvSpPr>
        <p:spPr bwMode="auto">
          <a:xfrm>
            <a:off x="5438775" y="2390775"/>
            <a:ext cx="2035175" cy="3873500"/>
          </a:xfrm>
          <a:prstGeom prst="rect">
            <a:avLst/>
          </a:prstGeom>
          <a:solidFill>
            <a:srgbClr val="CCECFF"/>
          </a:solidFill>
          <a:ln w="28575">
            <a:solidFill>
              <a:srgbClr val="1002CE"/>
            </a:solidFill>
            <a:miter lim="800000"/>
            <a:headEnd/>
            <a:tailEnd/>
          </a:ln>
        </p:spPr>
        <p:txBody>
          <a:bodyPr wrap="none" anchor="ctr">
            <a:spAutoFit/>
          </a:bodyPr>
          <a:lstStyle/>
          <a:p>
            <a:endParaRPr lang="en-US"/>
          </a:p>
        </p:txBody>
      </p:sp>
      <p:sp>
        <p:nvSpPr>
          <p:cNvPr id="47107" name="Rectangle 34"/>
          <p:cNvSpPr>
            <a:spLocks noChangeArrowheads="1"/>
          </p:cNvSpPr>
          <p:nvPr>
            <p:custDataLst>
              <p:tags r:id="rId2"/>
            </p:custDataLst>
          </p:nvPr>
        </p:nvSpPr>
        <p:spPr bwMode="auto">
          <a:xfrm>
            <a:off x="2057400" y="2532063"/>
            <a:ext cx="1120775" cy="3400425"/>
          </a:xfrm>
          <a:prstGeom prst="rect">
            <a:avLst/>
          </a:prstGeom>
          <a:solidFill>
            <a:srgbClr val="CCECFF"/>
          </a:solidFill>
          <a:ln w="19050">
            <a:solidFill>
              <a:srgbClr val="1002CE"/>
            </a:solidFill>
            <a:miter lim="800000"/>
            <a:headEnd/>
            <a:tailEnd/>
          </a:ln>
        </p:spPr>
        <p:txBody>
          <a:bodyPr anchor="ctr">
            <a:spAutoFit/>
          </a:bodyPr>
          <a:lstStyle/>
          <a:p>
            <a:endParaRPr lang="en-US"/>
          </a:p>
        </p:txBody>
      </p:sp>
      <p:pic>
        <p:nvPicPr>
          <p:cNvPr id="47108" name="Picture 50"/>
          <p:cNvPicPr>
            <a:picLocks noChangeAspect="1" noChangeArrowheads="1"/>
          </p:cNvPicPr>
          <p:nvPr/>
        </p:nvPicPr>
        <p:blipFill>
          <a:blip r:embed="rId43">
            <a:extLst>
              <a:ext uri="{28A0092B-C50C-407E-A947-70E740481C1C}">
                <a14:useLocalDpi xmlns:a14="http://schemas.microsoft.com/office/drawing/2010/main" val="0"/>
              </a:ext>
            </a:extLst>
          </a:blip>
          <a:srcRect l="61879" t="20824" r="12518" b="41939"/>
          <a:stretch>
            <a:fillRect/>
          </a:stretch>
        </p:blipFill>
        <p:spPr bwMode="auto">
          <a:xfrm>
            <a:off x="5668963" y="2814638"/>
            <a:ext cx="1587500" cy="178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9" name="Line 2"/>
          <p:cNvSpPr>
            <a:spLocks noChangeShapeType="1"/>
          </p:cNvSpPr>
          <p:nvPr>
            <p:custDataLst>
              <p:tags r:id="rId3"/>
            </p:custDataLst>
          </p:nvPr>
        </p:nvSpPr>
        <p:spPr bwMode="auto">
          <a:xfrm>
            <a:off x="7245350" y="5373688"/>
            <a:ext cx="3540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7110" name="Line 3"/>
          <p:cNvSpPr>
            <a:spLocks noChangeShapeType="1"/>
          </p:cNvSpPr>
          <p:nvPr>
            <p:custDataLst>
              <p:tags r:id="rId4"/>
            </p:custDataLst>
          </p:nvPr>
        </p:nvSpPr>
        <p:spPr bwMode="auto">
          <a:xfrm>
            <a:off x="7104063" y="3521075"/>
            <a:ext cx="5683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7111" name="Text Box 7"/>
          <p:cNvSpPr txBox="1">
            <a:spLocks noChangeArrowheads="1"/>
          </p:cNvSpPr>
          <p:nvPr>
            <p:custDataLst>
              <p:tags r:id="rId5"/>
            </p:custDataLst>
          </p:nvPr>
        </p:nvSpPr>
        <p:spPr bwMode="auto">
          <a:xfrm>
            <a:off x="685800" y="187325"/>
            <a:ext cx="7781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dirty="0">
                <a:latin typeface="Cambria" pitchFamily="18" charset="0"/>
              </a:rPr>
              <a:t>Building a Full Adder</a:t>
            </a:r>
          </a:p>
        </p:txBody>
      </p:sp>
      <p:sp>
        <p:nvSpPr>
          <p:cNvPr id="3" name="Text Box 9"/>
          <p:cNvSpPr txBox="1">
            <a:spLocks noChangeArrowheads="1"/>
          </p:cNvSpPr>
          <p:nvPr>
            <p:custDataLst>
              <p:tags r:id="rId6"/>
            </p:custDataLst>
          </p:nvPr>
        </p:nvSpPr>
        <p:spPr bwMode="auto">
          <a:xfrm>
            <a:off x="1603375" y="1066800"/>
            <a:ext cx="5940425" cy="400050"/>
          </a:xfrm>
          <a:prstGeom prst="rect">
            <a:avLst/>
          </a:prstGeom>
          <a:no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2000" dirty="0">
                <a:latin typeface="Cambria" pitchFamily="18" charset="0"/>
              </a:rPr>
              <a:t>A</a:t>
            </a:r>
            <a:r>
              <a:rPr lang="en-US" sz="2000" dirty="0" smtClean="0">
                <a:latin typeface="Cambria" pitchFamily="18" charset="0"/>
              </a:rPr>
              <a:t> separate circuit  for each output bit  </a:t>
            </a:r>
          </a:p>
        </p:txBody>
      </p:sp>
      <p:sp>
        <p:nvSpPr>
          <p:cNvPr id="47112" name="Rectangle 10"/>
          <p:cNvSpPr>
            <a:spLocks noChangeArrowheads="1"/>
          </p:cNvSpPr>
          <p:nvPr>
            <p:custDataLst>
              <p:tags r:id="rId7"/>
            </p:custDataLst>
          </p:nvPr>
        </p:nvSpPr>
        <p:spPr bwMode="auto">
          <a:xfrm>
            <a:off x="863600"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b="1" dirty="0">
                <a:solidFill>
                  <a:schemeClr val="bg1">
                    <a:lumMod val="65000"/>
                  </a:schemeClr>
                </a:solidFill>
                <a:latin typeface="Calibri" pitchFamily="34" charset="0"/>
                <a:ea typeface="MS PGothic" pitchFamily="34" charset="-128"/>
                <a:cs typeface="Calibri" pitchFamily="34" charset="0"/>
              </a:rPr>
              <a:t>input</a:t>
            </a:r>
          </a:p>
        </p:txBody>
      </p:sp>
      <p:sp>
        <p:nvSpPr>
          <p:cNvPr id="47113" name="Line 11"/>
          <p:cNvSpPr>
            <a:spLocks noChangeShapeType="1"/>
          </p:cNvSpPr>
          <p:nvPr>
            <p:custDataLst>
              <p:tags r:id="rId8"/>
            </p:custDataLst>
          </p:nvPr>
        </p:nvSpPr>
        <p:spPr bwMode="auto">
          <a:xfrm>
            <a:off x="693738" y="245268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charset="0"/>
              <a:ea typeface="MS PGothic" pitchFamily="34" charset="-128"/>
            </a:endParaRPr>
          </a:p>
        </p:txBody>
      </p:sp>
      <p:sp>
        <p:nvSpPr>
          <p:cNvPr id="47114" name="Rectangle 12"/>
          <p:cNvSpPr>
            <a:spLocks noChangeArrowheads="1"/>
          </p:cNvSpPr>
          <p:nvPr>
            <p:custDataLst>
              <p:tags r:id="rId9"/>
            </p:custDataLst>
          </p:nvPr>
        </p:nvSpPr>
        <p:spPr bwMode="auto">
          <a:xfrm>
            <a:off x="2255838" y="2133600"/>
            <a:ext cx="693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b="1" dirty="0">
                <a:solidFill>
                  <a:schemeClr val="bg1">
                    <a:lumMod val="65000"/>
                  </a:schemeClr>
                </a:solidFill>
                <a:latin typeface="Calibri" pitchFamily="34" charset="0"/>
                <a:ea typeface="MS PGothic" pitchFamily="34" charset="-128"/>
                <a:cs typeface="Calibri" pitchFamily="34" charset="0"/>
              </a:rPr>
              <a:t>output</a:t>
            </a:r>
          </a:p>
        </p:txBody>
      </p:sp>
      <p:sp>
        <p:nvSpPr>
          <p:cNvPr id="47115" name="Line 13"/>
          <p:cNvSpPr>
            <a:spLocks noChangeShapeType="1"/>
          </p:cNvSpPr>
          <p:nvPr>
            <p:custDataLst>
              <p:tags r:id="rId10"/>
            </p:custDataLst>
          </p:nvPr>
        </p:nvSpPr>
        <p:spPr bwMode="auto">
          <a:xfrm>
            <a:off x="2000250" y="2452688"/>
            <a:ext cx="1309688"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charset="0"/>
              <a:ea typeface="MS PGothic" pitchFamily="34" charset="-128"/>
            </a:endParaRPr>
          </a:p>
        </p:txBody>
      </p:sp>
      <p:sp>
        <p:nvSpPr>
          <p:cNvPr id="47117" name="Text Box 14"/>
          <p:cNvSpPr txBox="1">
            <a:spLocks noChangeArrowheads="1"/>
          </p:cNvSpPr>
          <p:nvPr>
            <p:custDataLst>
              <p:tags r:id="rId11"/>
            </p:custDataLst>
          </p:nvPr>
        </p:nvSpPr>
        <p:spPr bwMode="auto">
          <a:xfrm>
            <a:off x="2057400" y="2543175"/>
            <a:ext cx="11207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a:latin typeface="Courier New" pitchFamily="-106" charset="0"/>
              </a:rPr>
              <a:t>c</a:t>
            </a:r>
            <a:r>
              <a:rPr lang="en-US" sz="1400" b="1" baseline="-35000">
                <a:latin typeface="Courier New" pitchFamily="-106" charset="0"/>
              </a:rPr>
              <a:t>out</a:t>
            </a:r>
            <a:r>
              <a:rPr lang="en-US" sz="1400" b="1">
                <a:latin typeface="Courier New" pitchFamily="-106" charset="0"/>
              </a:rPr>
              <a:t>  sum</a:t>
            </a:r>
          </a:p>
        </p:txBody>
      </p:sp>
      <p:sp>
        <p:nvSpPr>
          <p:cNvPr id="47118" name="Text Box 15"/>
          <p:cNvSpPr txBox="1">
            <a:spLocks noChangeArrowheads="1"/>
          </p:cNvSpPr>
          <p:nvPr>
            <p:custDataLst>
              <p:tags r:id="rId12"/>
            </p:custDataLst>
          </p:nvPr>
        </p:nvSpPr>
        <p:spPr bwMode="auto">
          <a:xfrm>
            <a:off x="533400" y="28400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0 0 0</a:t>
            </a:r>
          </a:p>
        </p:txBody>
      </p:sp>
      <p:sp>
        <p:nvSpPr>
          <p:cNvPr id="4" name="Text Box 16"/>
          <p:cNvSpPr txBox="1">
            <a:spLocks noChangeArrowheads="1"/>
          </p:cNvSpPr>
          <p:nvPr>
            <p:custDataLst>
              <p:tags r:id="rId13"/>
            </p:custDataLst>
          </p:nvPr>
        </p:nvSpPr>
        <p:spPr bwMode="auto">
          <a:xfrm>
            <a:off x="1262063" y="2497138"/>
            <a:ext cx="550862" cy="366712"/>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1800" b="1" dirty="0" err="1" smtClean="0">
                <a:latin typeface="Courier New" pitchFamily="49" charset="0"/>
              </a:rPr>
              <a:t>c</a:t>
            </a:r>
            <a:r>
              <a:rPr lang="en-US" sz="1800" b="1" baseline="-35000" dirty="0" err="1" smtClean="0">
                <a:latin typeface="Courier New" pitchFamily="49" charset="0"/>
              </a:rPr>
              <a:t>in</a:t>
            </a:r>
            <a:endParaRPr lang="en-US" sz="1800" b="1" dirty="0" smtClean="0">
              <a:latin typeface="Courier New" pitchFamily="49" charset="0"/>
            </a:endParaRPr>
          </a:p>
        </p:txBody>
      </p:sp>
      <p:sp>
        <p:nvSpPr>
          <p:cNvPr id="47120" name="Text Box 17"/>
          <p:cNvSpPr txBox="1">
            <a:spLocks noChangeArrowheads="1"/>
          </p:cNvSpPr>
          <p:nvPr>
            <p:custDataLst>
              <p:tags r:id="rId14"/>
            </p:custDataLst>
          </p:nvPr>
        </p:nvSpPr>
        <p:spPr bwMode="auto">
          <a:xfrm>
            <a:off x="533400" y="32210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0 0 1</a:t>
            </a:r>
          </a:p>
        </p:txBody>
      </p:sp>
      <p:sp>
        <p:nvSpPr>
          <p:cNvPr id="47121" name="Text Box 18"/>
          <p:cNvSpPr txBox="1">
            <a:spLocks noChangeArrowheads="1"/>
          </p:cNvSpPr>
          <p:nvPr>
            <p:custDataLst>
              <p:tags r:id="rId15"/>
            </p:custDataLst>
          </p:nvPr>
        </p:nvSpPr>
        <p:spPr bwMode="auto">
          <a:xfrm>
            <a:off x="533400" y="36020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0 1 0</a:t>
            </a:r>
          </a:p>
        </p:txBody>
      </p:sp>
      <p:sp>
        <p:nvSpPr>
          <p:cNvPr id="47122" name="Text Box 19"/>
          <p:cNvSpPr txBox="1">
            <a:spLocks noChangeArrowheads="1"/>
          </p:cNvSpPr>
          <p:nvPr>
            <p:custDataLst>
              <p:tags r:id="rId16"/>
            </p:custDataLst>
          </p:nvPr>
        </p:nvSpPr>
        <p:spPr bwMode="auto">
          <a:xfrm>
            <a:off x="533400" y="39449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0 1 1</a:t>
            </a:r>
          </a:p>
        </p:txBody>
      </p:sp>
      <p:sp>
        <p:nvSpPr>
          <p:cNvPr id="47123" name="Text Box 20"/>
          <p:cNvSpPr txBox="1">
            <a:spLocks noChangeArrowheads="1"/>
          </p:cNvSpPr>
          <p:nvPr>
            <p:custDataLst>
              <p:tags r:id="rId17"/>
            </p:custDataLst>
          </p:nvPr>
        </p:nvSpPr>
        <p:spPr bwMode="auto">
          <a:xfrm>
            <a:off x="533400" y="43259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1 0 0</a:t>
            </a:r>
          </a:p>
        </p:txBody>
      </p:sp>
      <p:sp>
        <p:nvSpPr>
          <p:cNvPr id="47124" name="Text Box 21"/>
          <p:cNvSpPr txBox="1">
            <a:spLocks noChangeArrowheads="1"/>
          </p:cNvSpPr>
          <p:nvPr>
            <p:custDataLst>
              <p:tags r:id="rId18"/>
            </p:custDataLst>
          </p:nvPr>
        </p:nvSpPr>
        <p:spPr bwMode="auto">
          <a:xfrm>
            <a:off x="533400" y="46688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1 0 1</a:t>
            </a:r>
          </a:p>
        </p:txBody>
      </p:sp>
      <p:sp>
        <p:nvSpPr>
          <p:cNvPr id="47125" name="Text Box 22"/>
          <p:cNvSpPr txBox="1">
            <a:spLocks noChangeArrowheads="1"/>
          </p:cNvSpPr>
          <p:nvPr>
            <p:custDataLst>
              <p:tags r:id="rId19"/>
            </p:custDataLst>
          </p:nvPr>
        </p:nvSpPr>
        <p:spPr bwMode="auto">
          <a:xfrm>
            <a:off x="533400" y="50498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1 1 0</a:t>
            </a:r>
          </a:p>
        </p:txBody>
      </p:sp>
      <p:sp>
        <p:nvSpPr>
          <p:cNvPr id="47126" name="Text Box 23"/>
          <p:cNvSpPr txBox="1">
            <a:spLocks noChangeArrowheads="1"/>
          </p:cNvSpPr>
          <p:nvPr>
            <p:custDataLst>
              <p:tags r:id="rId20"/>
            </p:custDataLst>
          </p:nvPr>
        </p:nvSpPr>
        <p:spPr bwMode="auto">
          <a:xfrm>
            <a:off x="533400" y="54308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1 1 1</a:t>
            </a:r>
          </a:p>
        </p:txBody>
      </p:sp>
      <p:sp>
        <p:nvSpPr>
          <p:cNvPr id="47127" name="Text Box 24"/>
          <p:cNvSpPr txBox="1">
            <a:spLocks noChangeArrowheads="1"/>
          </p:cNvSpPr>
          <p:nvPr>
            <p:custDataLst>
              <p:tags r:id="rId21"/>
            </p:custDataLst>
          </p:nvPr>
        </p:nvSpPr>
        <p:spPr bwMode="auto">
          <a:xfrm>
            <a:off x="1955800" y="28400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C00CC"/>
                </a:solidFill>
                <a:latin typeface="Courier New" pitchFamily="-106" charset="0"/>
              </a:rPr>
              <a:t>0</a:t>
            </a:r>
            <a:r>
              <a:rPr lang="en-US" b="1">
                <a:latin typeface="Courier New" pitchFamily="-106" charset="0"/>
              </a:rPr>
              <a:t>  </a:t>
            </a:r>
            <a:r>
              <a:rPr lang="en-US" b="1">
                <a:solidFill>
                  <a:srgbClr val="FF0000"/>
                </a:solidFill>
                <a:latin typeface="Courier New" pitchFamily="-106" charset="0"/>
              </a:rPr>
              <a:t>0</a:t>
            </a:r>
          </a:p>
        </p:txBody>
      </p:sp>
      <p:sp>
        <p:nvSpPr>
          <p:cNvPr id="47128" name="Text Box 25"/>
          <p:cNvSpPr txBox="1">
            <a:spLocks noChangeArrowheads="1"/>
          </p:cNvSpPr>
          <p:nvPr>
            <p:custDataLst>
              <p:tags r:id="rId22"/>
            </p:custDataLst>
          </p:nvPr>
        </p:nvSpPr>
        <p:spPr bwMode="auto">
          <a:xfrm>
            <a:off x="1955800" y="32210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C00CC"/>
                </a:solidFill>
                <a:latin typeface="Courier New" pitchFamily="-106" charset="0"/>
              </a:rPr>
              <a:t>0</a:t>
            </a:r>
            <a:r>
              <a:rPr lang="en-US" b="1">
                <a:latin typeface="Courier New" pitchFamily="-106" charset="0"/>
              </a:rPr>
              <a:t>  </a:t>
            </a:r>
            <a:r>
              <a:rPr lang="en-US" b="1">
                <a:solidFill>
                  <a:srgbClr val="FF0000"/>
                </a:solidFill>
                <a:latin typeface="Courier New" pitchFamily="-106" charset="0"/>
              </a:rPr>
              <a:t>1</a:t>
            </a:r>
          </a:p>
        </p:txBody>
      </p:sp>
      <p:sp>
        <p:nvSpPr>
          <p:cNvPr id="47129" name="Text Box 26"/>
          <p:cNvSpPr txBox="1">
            <a:spLocks noChangeArrowheads="1"/>
          </p:cNvSpPr>
          <p:nvPr>
            <p:custDataLst>
              <p:tags r:id="rId23"/>
            </p:custDataLst>
          </p:nvPr>
        </p:nvSpPr>
        <p:spPr bwMode="auto">
          <a:xfrm>
            <a:off x="1955800" y="36020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C00CC"/>
                </a:solidFill>
                <a:latin typeface="Courier New" pitchFamily="-106" charset="0"/>
              </a:rPr>
              <a:t>0</a:t>
            </a:r>
            <a:r>
              <a:rPr lang="en-US" b="1">
                <a:latin typeface="Courier New" pitchFamily="-106" charset="0"/>
              </a:rPr>
              <a:t>  </a:t>
            </a:r>
            <a:r>
              <a:rPr lang="en-US" b="1">
                <a:solidFill>
                  <a:srgbClr val="FF0000"/>
                </a:solidFill>
                <a:latin typeface="Courier New" pitchFamily="-106" charset="0"/>
              </a:rPr>
              <a:t>1</a:t>
            </a:r>
          </a:p>
        </p:txBody>
      </p:sp>
      <p:sp>
        <p:nvSpPr>
          <p:cNvPr id="47130" name="Text Box 27"/>
          <p:cNvSpPr txBox="1">
            <a:spLocks noChangeArrowheads="1"/>
          </p:cNvSpPr>
          <p:nvPr>
            <p:custDataLst>
              <p:tags r:id="rId24"/>
            </p:custDataLst>
          </p:nvPr>
        </p:nvSpPr>
        <p:spPr bwMode="auto">
          <a:xfrm>
            <a:off x="1955800" y="39449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C00CC"/>
                </a:solidFill>
                <a:latin typeface="Courier New" pitchFamily="-106" charset="0"/>
              </a:rPr>
              <a:t>1</a:t>
            </a:r>
            <a:r>
              <a:rPr lang="en-US" b="1">
                <a:latin typeface="Courier New" pitchFamily="-106" charset="0"/>
              </a:rPr>
              <a:t>  </a:t>
            </a:r>
            <a:r>
              <a:rPr lang="en-US" b="1">
                <a:solidFill>
                  <a:srgbClr val="FF0000"/>
                </a:solidFill>
                <a:latin typeface="Courier New" pitchFamily="-106" charset="0"/>
              </a:rPr>
              <a:t>0</a:t>
            </a:r>
          </a:p>
        </p:txBody>
      </p:sp>
      <p:sp>
        <p:nvSpPr>
          <p:cNvPr id="47131" name="Text Box 28"/>
          <p:cNvSpPr txBox="1">
            <a:spLocks noChangeArrowheads="1"/>
          </p:cNvSpPr>
          <p:nvPr>
            <p:custDataLst>
              <p:tags r:id="rId25"/>
            </p:custDataLst>
          </p:nvPr>
        </p:nvSpPr>
        <p:spPr bwMode="auto">
          <a:xfrm>
            <a:off x="1955800" y="43386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C00CC"/>
                </a:solidFill>
                <a:latin typeface="Courier New" pitchFamily="-106" charset="0"/>
              </a:rPr>
              <a:t>0</a:t>
            </a:r>
            <a:r>
              <a:rPr lang="en-US" b="1">
                <a:latin typeface="Courier New" pitchFamily="-106" charset="0"/>
              </a:rPr>
              <a:t>  </a:t>
            </a:r>
            <a:r>
              <a:rPr lang="en-US" b="1">
                <a:solidFill>
                  <a:srgbClr val="FF0000"/>
                </a:solidFill>
                <a:latin typeface="Courier New" pitchFamily="-106" charset="0"/>
              </a:rPr>
              <a:t>1</a:t>
            </a:r>
          </a:p>
        </p:txBody>
      </p:sp>
      <p:sp>
        <p:nvSpPr>
          <p:cNvPr id="47132" name="Text Box 29"/>
          <p:cNvSpPr txBox="1">
            <a:spLocks noChangeArrowheads="1"/>
          </p:cNvSpPr>
          <p:nvPr>
            <p:custDataLst>
              <p:tags r:id="rId26"/>
            </p:custDataLst>
          </p:nvPr>
        </p:nvSpPr>
        <p:spPr bwMode="auto">
          <a:xfrm>
            <a:off x="1955800" y="46688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C00CC"/>
                </a:solidFill>
                <a:latin typeface="Courier New" pitchFamily="-106" charset="0"/>
              </a:rPr>
              <a:t>1</a:t>
            </a:r>
            <a:r>
              <a:rPr lang="en-US" b="1">
                <a:latin typeface="Courier New" pitchFamily="-106" charset="0"/>
              </a:rPr>
              <a:t>  </a:t>
            </a:r>
            <a:r>
              <a:rPr lang="en-US" b="1">
                <a:solidFill>
                  <a:srgbClr val="FF0000"/>
                </a:solidFill>
                <a:latin typeface="Courier New" pitchFamily="-106" charset="0"/>
              </a:rPr>
              <a:t>0</a:t>
            </a:r>
          </a:p>
        </p:txBody>
      </p:sp>
      <p:sp>
        <p:nvSpPr>
          <p:cNvPr id="47133" name="Text Box 30"/>
          <p:cNvSpPr txBox="1">
            <a:spLocks noChangeArrowheads="1"/>
          </p:cNvSpPr>
          <p:nvPr>
            <p:custDataLst>
              <p:tags r:id="rId27"/>
            </p:custDataLst>
          </p:nvPr>
        </p:nvSpPr>
        <p:spPr bwMode="auto">
          <a:xfrm>
            <a:off x="1955800" y="50498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C00CC"/>
                </a:solidFill>
                <a:latin typeface="Courier New" pitchFamily="-106" charset="0"/>
              </a:rPr>
              <a:t>1</a:t>
            </a:r>
            <a:r>
              <a:rPr lang="en-US" b="1">
                <a:latin typeface="Courier New" pitchFamily="-106" charset="0"/>
              </a:rPr>
              <a:t>  </a:t>
            </a:r>
            <a:r>
              <a:rPr lang="en-US" b="1">
                <a:solidFill>
                  <a:srgbClr val="FF0000"/>
                </a:solidFill>
                <a:latin typeface="Courier New" pitchFamily="-106" charset="0"/>
              </a:rPr>
              <a:t>0</a:t>
            </a:r>
          </a:p>
        </p:txBody>
      </p:sp>
      <p:sp>
        <p:nvSpPr>
          <p:cNvPr id="47134" name="Text Box 31"/>
          <p:cNvSpPr txBox="1">
            <a:spLocks noChangeArrowheads="1"/>
          </p:cNvSpPr>
          <p:nvPr>
            <p:custDataLst>
              <p:tags r:id="rId28"/>
            </p:custDataLst>
          </p:nvPr>
        </p:nvSpPr>
        <p:spPr bwMode="auto">
          <a:xfrm>
            <a:off x="1955800" y="54308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C00CC"/>
                </a:solidFill>
                <a:latin typeface="Courier New" pitchFamily="-106" charset="0"/>
              </a:rPr>
              <a:t>1</a:t>
            </a:r>
            <a:r>
              <a:rPr lang="en-US" b="1">
                <a:latin typeface="Courier New" pitchFamily="-106" charset="0"/>
              </a:rPr>
              <a:t>  </a:t>
            </a:r>
            <a:r>
              <a:rPr lang="en-US" b="1">
                <a:solidFill>
                  <a:srgbClr val="FF0000"/>
                </a:solidFill>
                <a:latin typeface="Courier New" pitchFamily="-106" charset="0"/>
              </a:rPr>
              <a:t>1</a:t>
            </a:r>
          </a:p>
        </p:txBody>
      </p:sp>
      <p:sp>
        <p:nvSpPr>
          <p:cNvPr id="5" name="Rectangle 32"/>
          <p:cNvSpPr>
            <a:spLocks noChangeArrowheads="1"/>
          </p:cNvSpPr>
          <p:nvPr>
            <p:custDataLst>
              <p:tags r:id="rId29"/>
            </p:custDataLst>
          </p:nvPr>
        </p:nvSpPr>
        <p:spPr bwMode="auto">
          <a:xfrm>
            <a:off x="638175" y="2498725"/>
            <a:ext cx="320675" cy="366713"/>
          </a:xfrm>
          <a:prstGeom prst="rect">
            <a:avLst/>
          </a:prstGeom>
          <a:solidFill>
            <a:schemeClr val="bg1">
              <a:lumMod val="95000"/>
            </a:schemeClr>
          </a:solidFill>
          <a:ln>
            <a:noFill/>
          </a:ln>
        </p:spPr>
        <p:txBody>
          <a:bodyPr wrap="none">
            <a:spAutoFit/>
          </a:bodyPr>
          <a:lstStyle/>
          <a:p>
            <a:pPr>
              <a:defRPr/>
            </a:pPr>
            <a:r>
              <a:rPr lang="en-US" sz="1800" b="1" dirty="0">
                <a:latin typeface="Courier New" pitchFamily="49" charset="0"/>
                <a:ea typeface="MS PGothic" pitchFamily="34" charset="-128"/>
              </a:rPr>
              <a:t>x</a:t>
            </a:r>
          </a:p>
        </p:txBody>
      </p:sp>
      <p:sp>
        <p:nvSpPr>
          <p:cNvPr id="47135" name="Rectangle 33"/>
          <p:cNvSpPr>
            <a:spLocks noChangeArrowheads="1"/>
          </p:cNvSpPr>
          <p:nvPr>
            <p:custDataLst>
              <p:tags r:id="rId30"/>
            </p:custDataLst>
          </p:nvPr>
        </p:nvSpPr>
        <p:spPr bwMode="auto">
          <a:xfrm>
            <a:off x="958850" y="2498725"/>
            <a:ext cx="352425" cy="366713"/>
          </a:xfrm>
          <a:prstGeom prst="rect">
            <a:avLst/>
          </a:prstGeom>
          <a:solidFill>
            <a:schemeClr val="bg1">
              <a:lumMod val="95000"/>
            </a:schemeClr>
          </a:solidFill>
          <a:ln>
            <a:noFill/>
          </a:ln>
        </p:spPr>
        <p:txBody>
          <a:bodyPr>
            <a:spAutoFit/>
          </a:bodyPr>
          <a:lstStyle/>
          <a:p>
            <a:pPr algn="r">
              <a:defRPr/>
            </a:pPr>
            <a:r>
              <a:rPr lang="en-US" sz="1800" b="1" dirty="0">
                <a:latin typeface="Courier New" pitchFamily="49" charset="0"/>
                <a:ea typeface="MS PGothic" pitchFamily="34" charset="-128"/>
              </a:rPr>
              <a:t>y</a:t>
            </a:r>
          </a:p>
        </p:txBody>
      </p:sp>
      <p:sp>
        <p:nvSpPr>
          <p:cNvPr id="47137" name="Rectangle 36"/>
          <p:cNvSpPr>
            <a:spLocks noChangeArrowheads="1"/>
          </p:cNvSpPr>
          <p:nvPr>
            <p:custDataLst>
              <p:tags r:id="rId31"/>
            </p:custDataLst>
          </p:nvPr>
        </p:nvSpPr>
        <p:spPr bwMode="auto">
          <a:xfrm>
            <a:off x="5600700" y="2659063"/>
            <a:ext cx="1727200" cy="2057400"/>
          </a:xfrm>
          <a:prstGeom prst="rect">
            <a:avLst/>
          </a:prstGeom>
          <a:noFill/>
          <a:ln w="28575">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7138" name="Rectangle 38"/>
          <p:cNvSpPr>
            <a:spLocks noChangeArrowheads="1"/>
          </p:cNvSpPr>
          <p:nvPr>
            <p:custDataLst>
              <p:tags r:id="rId32"/>
            </p:custDataLst>
          </p:nvPr>
        </p:nvSpPr>
        <p:spPr bwMode="auto">
          <a:xfrm>
            <a:off x="5602288" y="4800600"/>
            <a:ext cx="1727200" cy="1143000"/>
          </a:xfrm>
          <a:prstGeom prst="rect">
            <a:avLst/>
          </a:prstGeom>
          <a:noFill/>
          <a:ln w="28575">
            <a:solidFill>
              <a:srgbClr val="B410C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7139" name="Text Box 39"/>
          <p:cNvSpPr txBox="1">
            <a:spLocks noChangeArrowheads="1"/>
          </p:cNvSpPr>
          <p:nvPr>
            <p:custDataLst>
              <p:tags r:id="rId33"/>
            </p:custDataLst>
          </p:nvPr>
        </p:nvSpPr>
        <p:spPr bwMode="auto">
          <a:xfrm>
            <a:off x="5653088" y="5626100"/>
            <a:ext cx="1638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B410CE"/>
                </a:solidFill>
                <a:latin typeface="Comic Sans MS" pitchFamily="-106" charset="0"/>
              </a:rPr>
              <a:t>"Carry-out" Circuit</a:t>
            </a:r>
          </a:p>
        </p:txBody>
      </p:sp>
      <p:sp>
        <p:nvSpPr>
          <p:cNvPr id="47140" name="Text Box 40"/>
          <p:cNvSpPr txBox="1">
            <a:spLocks noChangeArrowheads="1"/>
          </p:cNvSpPr>
          <p:nvPr>
            <p:custDataLst>
              <p:tags r:id="rId34"/>
            </p:custDataLst>
          </p:nvPr>
        </p:nvSpPr>
        <p:spPr bwMode="auto">
          <a:xfrm>
            <a:off x="5708650" y="4967288"/>
            <a:ext cx="14954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dirty="0">
                <a:latin typeface="Calibri" panose="020F0502020204030204" pitchFamily="34" charset="0"/>
              </a:rPr>
              <a:t>You'll build </a:t>
            </a:r>
            <a:r>
              <a:rPr lang="en-US" sz="1400" b="1" dirty="0" smtClean="0">
                <a:latin typeface="Calibri" panose="020F0502020204030204" pitchFamily="34" charset="0"/>
              </a:rPr>
              <a:t>both of these in </a:t>
            </a:r>
            <a:r>
              <a:rPr lang="en-US" sz="1400" b="1" dirty="0">
                <a:latin typeface="Calibri" panose="020F0502020204030204" pitchFamily="34" charset="0"/>
              </a:rPr>
              <a:t>Lab!</a:t>
            </a:r>
          </a:p>
        </p:txBody>
      </p:sp>
      <p:sp>
        <p:nvSpPr>
          <p:cNvPr id="47143" name="Text Box 43"/>
          <p:cNvSpPr txBox="1">
            <a:spLocks noChangeArrowheads="1"/>
          </p:cNvSpPr>
          <p:nvPr>
            <p:custDataLst>
              <p:tags r:id="rId35"/>
            </p:custDataLst>
          </p:nvPr>
        </p:nvSpPr>
        <p:spPr bwMode="auto">
          <a:xfrm>
            <a:off x="4248150" y="2362200"/>
            <a:ext cx="285750" cy="366713"/>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1800" b="1" dirty="0" smtClean="0">
                <a:latin typeface="Courier New" pitchFamily="49" charset="0"/>
              </a:rPr>
              <a:t>x</a:t>
            </a:r>
          </a:p>
        </p:txBody>
      </p:sp>
      <p:sp>
        <p:nvSpPr>
          <p:cNvPr id="47144" name="Text Box 44"/>
          <p:cNvSpPr txBox="1">
            <a:spLocks noChangeArrowheads="1"/>
          </p:cNvSpPr>
          <p:nvPr>
            <p:custDataLst>
              <p:tags r:id="rId36"/>
            </p:custDataLst>
          </p:nvPr>
        </p:nvSpPr>
        <p:spPr bwMode="auto">
          <a:xfrm>
            <a:off x="4567238" y="2362200"/>
            <a:ext cx="285750" cy="366713"/>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1800" b="1" dirty="0" smtClean="0">
                <a:latin typeface="Courier New" pitchFamily="49" charset="0"/>
              </a:rPr>
              <a:t>y</a:t>
            </a:r>
          </a:p>
        </p:txBody>
      </p:sp>
      <p:sp>
        <p:nvSpPr>
          <p:cNvPr id="47145" name="Text Box 45"/>
          <p:cNvSpPr txBox="1">
            <a:spLocks noChangeArrowheads="1"/>
          </p:cNvSpPr>
          <p:nvPr>
            <p:custDataLst>
              <p:tags r:id="rId37"/>
            </p:custDataLst>
          </p:nvPr>
        </p:nvSpPr>
        <p:spPr bwMode="auto">
          <a:xfrm>
            <a:off x="4887913" y="2362200"/>
            <a:ext cx="493712" cy="323850"/>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1500" b="1" dirty="0" err="1" smtClean="0">
                <a:latin typeface="Courier New" pitchFamily="49" charset="0"/>
              </a:rPr>
              <a:t>c</a:t>
            </a:r>
            <a:r>
              <a:rPr lang="en-US" sz="1500" b="1" baseline="-35000" dirty="0" err="1" smtClean="0">
                <a:latin typeface="Courier New" pitchFamily="49" charset="0"/>
              </a:rPr>
              <a:t>in</a:t>
            </a:r>
            <a:endParaRPr lang="en-US" sz="1500" b="1" dirty="0" smtClean="0">
              <a:latin typeface="Courier New" pitchFamily="49" charset="0"/>
            </a:endParaRPr>
          </a:p>
        </p:txBody>
      </p:sp>
      <p:sp>
        <p:nvSpPr>
          <p:cNvPr id="6" name="Text Box 51"/>
          <p:cNvSpPr txBox="1">
            <a:spLocks noChangeArrowheads="1"/>
          </p:cNvSpPr>
          <p:nvPr>
            <p:custDataLst>
              <p:tags r:id="rId38"/>
            </p:custDataLst>
          </p:nvPr>
        </p:nvSpPr>
        <p:spPr bwMode="auto">
          <a:xfrm>
            <a:off x="5548313" y="1905000"/>
            <a:ext cx="1790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solidFill>
                  <a:srgbClr val="1002CE"/>
                </a:solidFill>
                <a:latin typeface="Cambria" pitchFamily="18" charset="0"/>
              </a:rPr>
              <a:t>Full Adder</a:t>
            </a:r>
          </a:p>
        </p:txBody>
      </p:sp>
      <p:sp>
        <p:nvSpPr>
          <p:cNvPr id="47151" name="Text Box 52"/>
          <p:cNvSpPr txBox="1">
            <a:spLocks noChangeArrowheads="1"/>
          </p:cNvSpPr>
          <p:nvPr>
            <p:custDataLst>
              <p:tags r:id="rId39"/>
            </p:custDataLst>
          </p:nvPr>
        </p:nvSpPr>
        <p:spPr bwMode="auto">
          <a:xfrm>
            <a:off x="4235450" y="1981200"/>
            <a:ext cx="1204913" cy="306388"/>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1400" dirty="0" smtClean="0">
                <a:latin typeface="Cambria" pitchFamily="18" charset="0"/>
              </a:rPr>
              <a:t>3 input bits</a:t>
            </a:r>
          </a:p>
        </p:txBody>
      </p:sp>
      <p:sp>
        <p:nvSpPr>
          <p:cNvPr id="47152" name="Rectangle 53"/>
          <p:cNvSpPr>
            <a:spLocks noChangeArrowheads="1"/>
          </p:cNvSpPr>
          <p:nvPr/>
        </p:nvSpPr>
        <p:spPr bwMode="auto">
          <a:xfrm>
            <a:off x="7677150" y="3365500"/>
            <a:ext cx="1466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defRPr/>
            </a:pPr>
            <a:r>
              <a:rPr lang="en-US" sz="1400" b="1" dirty="0">
                <a:latin typeface="Courier New" pitchFamily="49" charset="0"/>
                <a:ea typeface="MS PGothic" pitchFamily="34" charset="-128"/>
              </a:rPr>
              <a:t>sum </a:t>
            </a:r>
            <a:r>
              <a:rPr lang="en-US" sz="1400" dirty="0">
                <a:solidFill>
                  <a:schemeClr val="bg1">
                    <a:lumMod val="65000"/>
                  </a:schemeClr>
                </a:solidFill>
                <a:latin typeface="Times New Roman" pitchFamily="18" charset="0"/>
                <a:ea typeface="MS PGothic" pitchFamily="34" charset="-128"/>
              </a:rPr>
              <a:t>output bit</a:t>
            </a:r>
          </a:p>
        </p:txBody>
      </p:sp>
      <p:sp>
        <p:nvSpPr>
          <p:cNvPr id="47153" name="Rectangle 54"/>
          <p:cNvSpPr>
            <a:spLocks noChangeArrowheads="1"/>
          </p:cNvSpPr>
          <p:nvPr/>
        </p:nvSpPr>
        <p:spPr bwMode="auto">
          <a:xfrm>
            <a:off x="7634288" y="5199063"/>
            <a:ext cx="1466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defRPr/>
            </a:pPr>
            <a:r>
              <a:rPr lang="en-US" sz="1400" b="1" dirty="0" err="1">
                <a:latin typeface="Courier New" pitchFamily="49" charset="0"/>
                <a:ea typeface="MS PGothic" pitchFamily="34" charset="-128"/>
              </a:rPr>
              <a:t>c</a:t>
            </a:r>
            <a:r>
              <a:rPr lang="en-US" sz="1400" b="1" baseline="-35000" dirty="0" err="1">
                <a:latin typeface="Courier New" pitchFamily="49" charset="0"/>
                <a:ea typeface="MS PGothic" pitchFamily="34" charset="-128"/>
              </a:rPr>
              <a:t>out</a:t>
            </a:r>
            <a:r>
              <a:rPr lang="en-US" sz="1400" b="1" dirty="0">
                <a:latin typeface="Courier New" pitchFamily="49" charset="0"/>
                <a:ea typeface="MS PGothic" pitchFamily="34" charset="-128"/>
              </a:rPr>
              <a:t> </a:t>
            </a:r>
            <a:r>
              <a:rPr lang="en-US" sz="1400" dirty="0">
                <a:solidFill>
                  <a:schemeClr val="bg1">
                    <a:lumMod val="65000"/>
                  </a:schemeClr>
                </a:solidFill>
                <a:latin typeface="Times New Roman" pitchFamily="18" charset="0"/>
                <a:ea typeface="MS PGothic" pitchFamily="34" charset="-128"/>
              </a:rPr>
              <a:t>output bit</a:t>
            </a:r>
          </a:p>
        </p:txBody>
      </p:sp>
      <p:sp>
        <p:nvSpPr>
          <p:cNvPr id="61" name="Text Box 52"/>
          <p:cNvSpPr txBox="1">
            <a:spLocks noChangeArrowheads="1"/>
          </p:cNvSpPr>
          <p:nvPr>
            <p:custDataLst>
              <p:tags r:id="rId40"/>
            </p:custDataLst>
          </p:nvPr>
        </p:nvSpPr>
        <p:spPr bwMode="auto">
          <a:xfrm>
            <a:off x="7713663" y="4327525"/>
            <a:ext cx="1203325" cy="307975"/>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1400" dirty="0" smtClean="0">
                <a:latin typeface="Cambria" pitchFamily="18" charset="0"/>
              </a:rPr>
              <a:t>2 output bits</a:t>
            </a:r>
          </a:p>
        </p:txBody>
      </p:sp>
      <p:pic>
        <p:nvPicPr>
          <p:cNvPr id="47150" name="Picture 50"/>
          <p:cNvPicPr>
            <a:picLocks noChangeAspect="1" noChangeArrowheads="1"/>
          </p:cNvPicPr>
          <p:nvPr/>
        </p:nvPicPr>
        <p:blipFill>
          <a:blip r:embed="rId43">
            <a:extLst>
              <a:ext uri="{28A0092B-C50C-407E-A947-70E740481C1C}">
                <a14:useLocalDpi xmlns:a14="http://schemas.microsoft.com/office/drawing/2010/main" val="0"/>
              </a:ext>
            </a:extLst>
          </a:blip>
          <a:srcRect l="31712" t="15788" r="38916" b="3107"/>
          <a:stretch>
            <a:fillRect/>
          </a:stretch>
        </p:blipFill>
        <p:spPr bwMode="auto">
          <a:xfrm>
            <a:off x="4314825" y="2719388"/>
            <a:ext cx="990600" cy="323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40"/>
          <p:cNvSpPr txBox="1">
            <a:spLocks noChangeArrowheads="1"/>
          </p:cNvSpPr>
          <p:nvPr>
            <p:custDataLst>
              <p:tags r:id="rId41"/>
            </p:custDataLst>
          </p:nvPr>
        </p:nvSpPr>
        <p:spPr bwMode="auto">
          <a:xfrm>
            <a:off x="4178300" y="6019800"/>
            <a:ext cx="1266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900" b="1">
                <a:solidFill>
                  <a:srgbClr val="009900"/>
                </a:solidFill>
                <a:latin typeface="Cambria" pitchFamily="18" charset="0"/>
              </a:rPr>
              <a:t>"Rails" of each bit and its inverse</a:t>
            </a:r>
          </a:p>
        </p:txBody>
      </p:sp>
    </p:spTree>
    <p:extLst>
      <p:ext uri="{BB962C8B-B14F-4D97-AF65-F5344CB8AC3E}">
        <p14:creationId xmlns:p14="http://schemas.microsoft.com/office/powerpoint/2010/main" val="338909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65" name="Text Box 5"/>
          <p:cNvSpPr txBox="1">
            <a:spLocks noChangeArrowheads="1"/>
          </p:cNvSpPr>
          <p:nvPr>
            <p:custDataLst>
              <p:tags r:id="rId1"/>
            </p:custDataLst>
          </p:nvPr>
        </p:nvSpPr>
        <p:spPr bwMode="auto">
          <a:xfrm>
            <a:off x="1752600" y="5417403"/>
            <a:ext cx="6248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smtClean="0">
                <a:latin typeface="Calibri" panose="020F0502020204030204" pitchFamily="34" charset="0"/>
              </a:rPr>
              <a:t>(2) </a:t>
            </a:r>
            <a:r>
              <a:rPr lang="en-US" dirty="0">
                <a:latin typeface="Calibri" panose="020F0502020204030204" pitchFamily="34" charset="0"/>
              </a:rPr>
              <a:t>Which </a:t>
            </a:r>
            <a:r>
              <a:rPr lang="en-US" dirty="0" smtClean="0">
                <a:latin typeface="Calibri" panose="020F0502020204030204" pitchFamily="34" charset="0"/>
              </a:rPr>
              <a:t>truth-table line does each AND gate - i.e., each </a:t>
            </a:r>
            <a:r>
              <a:rPr lang="en-US" dirty="0" err="1" smtClean="0">
                <a:latin typeface="Calibri" panose="020F0502020204030204" pitchFamily="34" charset="0"/>
              </a:rPr>
              <a:t>minterm</a:t>
            </a:r>
            <a:r>
              <a:rPr lang="en-US" dirty="0" smtClean="0">
                <a:latin typeface="Calibri" panose="020F0502020204030204" pitchFamily="34" charset="0"/>
              </a:rPr>
              <a:t> </a:t>
            </a:r>
            <a:r>
              <a:rPr lang="en-US" b="1" dirty="0" smtClean="0">
                <a:latin typeface="Calibri" panose="020F0502020204030204" pitchFamily="34" charset="0"/>
              </a:rPr>
              <a:t>A</a:t>
            </a:r>
            <a:r>
              <a:rPr lang="en-US" dirty="0" smtClean="0">
                <a:latin typeface="Calibri" pitchFamily="34" charset="0"/>
              </a:rPr>
              <a:t>, </a:t>
            </a:r>
            <a:r>
              <a:rPr lang="en-US" b="1" dirty="0" smtClean="0">
                <a:latin typeface="Calibri" pitchFamily="34" charset="0"/>
              </a:rPr>
              <a:t>B</a:t>
            </a:r>
            <a:r>
              <a:rPr lang="en-US" dirty="0" smtClean="0">
                <a:latin typeface="Calibri" pitchFamily="34" charset="0"/>
              </a:rPr>
              <a:t>,</a:t>
            </a:r>
            <a:r>
              <a:rPr lang="en-US" b="1" dirty="0" smtClean="0">
                <a:latin typeface="Calibri" pitchFamily="34" charset="0"/>
              </a:rPr>
              <a:t> C</a:t>
            </a:r>
            <a:r>
              <a:rPr lang="en-US" dirty="0" smtClean="0">
                <a:latin typeface="Calibri" pitchFamily="34" charset="0"/>
              </a:rPr>
              <a:t>, and </a:t>
            </a:r>
            <a:r>
              <a:rPr lang="en-US" b="1" dirty="0" smtClean="0">
                <a:latin typeface="Calibri" pitchFamily="34" charset="0"/>
              </a:rPr>
              <a:t>D</a:t>
            </a:r>
            <a:r>
              <a:rPr lang="en-US" dirty="0">
                <a:latin typeface="Calibri" panose="020F0502020204030204" pitchFamily="34" charset="0"/>
              </a:rPr>
              <a:t> -</a:t>
            </a:r>
            <a:r>
              <a:rPr lang="en-US" dirty="0" smtClean="0">
                <a:latin typeface="Calibri" panose="020F0502020204030204" pitchFamily="34" charset="0"/>
              </a:rPr>
              <a:t> implement</a:t>
            </a:r>
            <a:r>
              <a:rPr lang="en-US" dirty="0">
                <a:latin typeface="Calibri" panose="020F0502020204030204" pitchFamily="34" charset="0"/>
              </a:rPr>
              <a:t>? </a:t>
            </a:r>
          </a:p>
        </p:txBody>
      </p:sp>
      <p:sp>
        <p:nvSpPr>
          <p:cNvPr id="51" name="Text Box 5"/>
          <p:cNvSpPr txBox="1">
            <a:spLocks noChangeArrowheads="1"/>
          </p:cNvSpPr>
          <p:nvPr>
            <p:custDataLst>
              <p:tags r:id="rId2"/>
            </p:custDataLst>
          </p:nvPr>
        </p:nvSpPr>
        <p:spPr bwMode="auto">
          <a:xfrm>
            <a:off x="2863850" y="3753556"/>
            <a:ext cx="42845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smtClean="0">
                <a:latin typeface="Calibri" panose="020F0502020204030204" pitchFamily="34" charset="0"/>
              </a:rPr>
              <a:t>(1) Fill </a:t>
            </a:r>
            <a:r>
              <a:rPr lang="en-US" dirty="0">
                <a:latin typeface="Calibri" panose="020F0502020204030204" pitchFamily="34" charset="0"/>
              </a:rPr>
              <a:t>in the function values </a:t>
            </a:r>
            <a:r>
              <a:rPr lang="en-US" dirty="0" smtClean="0">
                <a:latin typeface="Calibri" panose="020F0502020204030204" pitchFamily="34" charset="0"/>
              </a:rPr>
              <a:t>   (the truth </a:t>
            </a:r>
            <a:r>
              <a:rPr lang="en-US" dirty="0">
                <a:latin typeface="Calibri" panose="020F0502020204030204" pitchFamily="34" charset="0"/>
              </a:rPr>
              <a:t>table) for this circuit… </a:t>
            </a:r>
          </a:p>
        </p:txBody>
      </p:sp>
      <p:sp>
        <p:nvSpPr>
          <p:cNvPr id="17" name="TextBox 16"/>
          <p:cNvSpPr txBox="1"/>
          <p:nvPr/>
        </p:nvSpPr>
        <p:spPr>
          <a:xfrm>
            <a:off x="7620000" y="99536"/>
            <a:ext cx="1219200" cy="738664"/>
          </a:xfrm>
          <a:prstGeom prst="rect">
            <a:avLst/>
          </a:prstGeom>
          <a:noFill/>
        </p:spPr>
        <p:txBody>
          <a:bodyPr wrap="square" rtlCol="0">
            <a:spAutoFit/>
          </a:bodyPr>
          <a:lstStyle/>
          <a:p>
            <a:r>
              <a:rPr lang="en-US" sz="4200" i="1" dirty="0" smtClean="0">
                <a:latin typeface="Cambria" panose="02040503050406030204" pitchFamily="18" charset="0"/>
              </a:rPr>
              <a:t>Quiz</a:t>
            </a:r>
            <a:endParaRPr lang="en-US" sz="4200" i="1" dirty="0">
              <a:latin typeface="Cambria" panose="02040503050406030204" pitchFamily="18" charset="0"/>
            </a:endParaRPr>
          </a:p>
        </p:txBody>
      </p:sp>
      <p:sp>
        <p:nvSpPr>
          <p:cNvPr id="192" name="Down Arrow 191"/>
          <p:cNvSpPr/>
          <p:nvPr/>
        </p:nvSpPr>
        <p:spPr bwMode="auto">
          <a:xfrm rot="10800000">
            <a:off x="1983947" y="4972732"/>
            <a:ext cx="304800" cy="420265"/>
          </a:xfrm>
          <a:prstGeom prst="downArrow">
            <a:avLst/>
          </a:prstGeom>
          <a:solidFill>
            <a:srgbClr val="FECAC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93" name="Down Arrow 192"/>
          <p:cNvSpPr/>
          <p:nvPr/>
        </p:nvSpPr>
        <p:spPr bwMode="auto">
          <a:xfrm rot="10800000">
            <a:off x="6224131" y="3345283"/>
            <a:ext cx="304800" cy="420265"/>
          </a:xfrm>
          <a:prstGeom prst="downArrow">
            <a:avLst/>
          </a:prstGeom>
          <a:solidFill>
            <a:srgbClr val="FECAC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194" name="Picture 193"/>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24258" y="79413"/>
            <a:ext cx="4848204" cy="3325361"/>
          </a:xfrm>
          <a:prstGeom prst="rect">
            <a:avLst/>
          </a:prstGeom>
        </p:spPr>
      </p:pic>
      <p:sp>
        <p:nvSpPr>
          <p:cNvPr id="195" name="Rectangle 194"/>
          <p:cNvSpPr/>
          <p:nvPr/>
        </p:nvSpPr>
        <p:spPr bwMode="auto">
          <a:xfrm>
            <a:off x="3335868" y="2094156"/>
            <a:ext cx="1499444" cy="28819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96" name="Rounded Rectangle 195"/>
          <p:cNvSpPr/>
          <p:nvPr/>
        </p:nvSpPr>
        <p:spPr bwMode="auto">
          <a:xfrm>
            <a:off x="6197320" y="995558"/>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97" name="Rounded Rectangle 83"/>
          <p:cNvSpPr>
            <a:spLocks noChangeArrowheads="1"/>
          </p:cNvSpPr>
          <p:nvPr/>
        </p:nvSpPr>
        <p:spPr bwMode="auto">
          <a:xfrm>
            <a:off x="4633221" y="299585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98" name="Rectangle 1"/>
          <p:cNvSpPr>
            <a:spLocks noChangeArrowheads="1"/>
          </p:cNvSpPr>
          <p:nvPr/>
        </p:nvSpPr>
        <p:spPr bwMode="auto">
          <a:xfrm>
            <a:off x="1946097" y="658001"/>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A</a:t>
            </a:r>
            <a:endParaRPr lang="en-US" dirty="0"/>
          </a:p>
        </p:txBody>
      </p:sp>
      <p:sp>
        <p:nvSpPr>
          <p:cNvPr id="199" name="Rectangle 80"/>
          <p:cNvSpPr>
            <a:spLocks noChangeArrowheads="1"/>
          </p:cNvSpPr>
          <p:nvPr/>
        </p:nvSpPr>
        <p:spPr bwMode="auto">
          <a:xfrm>
            <a:off x="1947685" y="1346624"/>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200" name="Rectangle 85"/>
          <p:cNvSpPr>
            <a:spLocks noChangeArrowheads="1"/>
          </p:cNvSpPr>
          <p:nvPr/>
        </p:nvSpPr>
        <p:spPr bwMode="auto">
          <a:xfrm>
            <a:off x="1944510" y="203242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201" name="Rectangle 86"/>
          <p:cNvSpPr>
            <a:spLocks noChangeArrowheads="1"/>
          </p:cNvSpPr>
          <p:nvPr/>
        </p:nvSpPr>
        <p:spPr bwMode="auto">
          <a:xfrm>
            <a:off x="1952800" y="2803348"/>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203" name="Rectangle 202"/>
          <p:cNvSpPr/>
          <p:nvPr/>
        </p:nvSpPr>
        <p:spPr bwMode="auto">
          <a:xfrm flipH="1" flipV="1">
            <a:off x="264092" y="22311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04" name="Rounded Rectangle 84"/>
          <p:cNvSpPr>
            <a:spLocks noChangeArrowheads="1"/>
          </p:cNvSpPr>
          <p:nvPr/>
        </p:nvSpPr>
        <p:spPr bwMode="auto">
          <a:xfrm>
            <a:off x="4633221" y="248150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205" name="Rounded Rectangle 82"/>
          <p:cNvSpPr>
            <a:spLocks noChangeArrowheads="1"/>
          </p:cNvSpPr>
          <p:nvPr/>
        </p:nvSpPr>
        <p:spPr bwMode="auto">
          <a:xfrm>
            <a:off x="4633221" y="192905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206" name="Rounded Rectangle 81"/>
          <p:cNvSpPr>
            <a:spLocks noChangeArrowheads="1"/>
          </p:cNvSpPr>
          <p:nvPr/>
        </p:nvSpPr>
        <p:spPr bwMode="auto">
          <a:xfrm>
            <a:off x="4633221" y="141470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207" name="Text Box 6"/>
          <p:cNvSpPr txBox="1">
            <a:spLocks noChangeArrowheads="1"/>
          </p:cNvSpPr>
          <p:nvPr>
            <p:custDataLst>
              <p:tags r:id="rId3"/>
            </p:custDataLst>
          </p:nvPr>
        </p:nvSpPr>
        <p:spPr bwMode="auto">
          <a:xfrm>
            <a:off x="5048616" y="732081"/>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208" name="Text Box 7"/>
          <p:cNvSpPr txBox="1">
            <a:spLocks noChangeArrowheads="1"/>
          </p:cNvSpPr>
          <p:nvPr>
            <p:custDataLst>
              <p:tags r:id="rId4"/>
            </p:custDataLst>
          </p:nvPr>
        </p:nvSpPr>
        <p:spPr bwMode="auto">
          <a:xfrm>
            <a:off x="5432791" y="732081"/>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ourier New" pitchFamily="49" charset="0"/>
              </a:rPr>
              <a:t>c</a:t>
            </a:r>
          </a:p>
        </p:txBody>
      </p:sp>
      <p:sp>
        <p:nvSpPr>
          <p:cNvPr id="209" name="Text Box 8"/>
          <p:cNvSpPr txBox="1">
            <a:spLocks noChangeArrowheads="1"/>
          </p:cNvSpPr>
          <p:nvPr>
            <p:custDataLst>
              <p:tags r:id="rId5"/>
            </p:custDataLst>
          </p:nvPr>
        </p:nvSpPr>
        <p:spPr bwMode="auto">
          <a:xfrm>
            <a:off x="5047029" y="112101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10" name="Text Box 9"/>
          <p:cNvSpPr txBox="1">
            <a:spLocks noChangeArrowheads="1"/>
          </p:cNvSpPr>
          <p:nvPr>
            <p:custDataLst>
              <p:tags r:id="rId6"/>
            </p:custDataLst>
          </p:nvPr>
        </p:nvSpPr>
        <p:spPr bwMode="auto">
          <a:xfrm>
            <a:off x="5431204" y="1121019"/>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11" name="Text Box 10"/>
          <p:cNvSpPr txBox="1">
            <a:spLocks noChangeArrowheads="1"/>
          </p:cNvSpPr>
          <p:nvPr>
            <p:custDataLst>
              <p:tags r:id="rId7"/>
            </p:custDataLst>
          </p:nvPr>
        </p:nvSpPr>
        <p:spPr bwMode="auto">
          <a:xfrm>
            <a:off x="5050204" y="138930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12" name="Text Box 11"/>
          <p:cNvSpPr txBox="1">
            <a:spLocks noChangeArrowheads="1"/>
          </p:cNvSpPr>
          <p:nvPr>
            <p:custDataLst>
              <p:tags r:id="rId8"/>
            </p:custDataLst>
          </p:nvPr>
        </p:nvSpPr>
        <p:spPr bwMode="auto">
          <a:xfrm>
            <a:off x="5434379" y="1389306"/>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13" name="Text Box 12"/>
          <p:cNvSpPr txBox="1">
            <a:spLocks noChangeArrowheads="1"/>
          </p:cNvSpPr>
          <p:nvPr>
            <p:custDataLst>
              <p:tags r:id="rId9"/>
            </p:custDataLst>
          </p:nvPr>
        </p:nvSpPr>
        <p:spPr bwMode="auto">
          <a:xfrm>
            <a:off x="5047029" y="1657594"/>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14" name="Text Box 13"/>
          <p:cNvSpPr txBox="1">
            <a:spLocks noChangeArrowheads="1"/>
          </p:cNvSpPr>
          <p:nvPr>
            <p:custDataLst>
              <p:tags r:id="rId10"/>
            </p:custDataLst>
          </p:nvPr>
        </p:nvSpPr>
        <p:spPr bwMode="auto">
          <a:xfrm>
            <a:off x="5431204" y="1657594"/>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15" name="Text Box 14"/>
          <p:cNvSpPr txBox="1">
            <a:spLocks noChangeArrowheads="1"/>
          </p:cNvSpPr>
          <p:nvPr>
            <p:custDataLst>
              <p:tags r:id="rId11"/>
            </p:custDataLst>
          </p:nvPr>
        </p:nvSpPr>
        <p:spPr bwMode="auto">
          <a:xfrm>
            <a:off x="5050204" y="1924294"/>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16" name="Text Box 15"/>
          <p:cNvSpPr txBox="1">
            <a:spLocks noChangeArrowheads="1"/>
          </p:cNvSpPr>
          <p:nvPr>
            <p:custDataLst>
              <p:tags r:id="rId12"/>
            </p:custDataLst>
          </p:nvPr>
        </p:nvSpPr>
        <p:spPr bwMode="auto">
          <a:xfrm>
            <a:off x="5434379" y="1924294"/>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17" name="Rectangle 39"/>
          <p:cNvSpPr>
            <a:spLocks noChangeArrowheads="1"/>
          </p:cNvSpPr>
          <p:nvPr>
            <p:custDataLst>
              <p:tags r:id="rId13"/>
            </p:custDataLst>
          </p:nvPr>
        </p:nvSpPr>
        <p:spPr bwMode="auto">
          <a:xfrm>
            <a:off x="5034329" y="416169"/>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218" name="Line 40"/>
          <p:cNvSpPr>
            <a:spLocks noChangeShapeType="1"/>
          </p:cNvSpPr>
          <p:nvPr>
            <p:custDataLst>
              <p:tags r:id="rId14"/>
            </p:custDataLst>
          </p:nvPr>
        </p:nvSpPr>
        <p:spPr bwMode="auto">
          <a:xfrm>
            <a:off x="4842241" y="735256"/>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219" name="Text Box 8"/>
          <p:cNvSpPr txBox="1">
            <a:spLocks noChangeArrowheads="1"/>
          </p:cNvSpPr>
          <p:nvPr>
            <p:custDataLst>
              <p:tags r:id="rId15"/>
            </p:custDataLst>
          </p:nvPr>
        </p:nvSpPr>
        <p:spPr bwMode="auto">
          <a:xfrm>
            <a:off x="5047029" y="2192581"/>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20" name="Text Box 9"/>
          <p:cNvSpPr txBox="1">
            <a:spLocks noChangeArrowheads="1"/>
          </p:cNvSpPr>
          <p:nvPr>
            <p:custDataLst>
              <p:tags r:id="rId16"/>
            </p:custDataLst>
          </p:nvPr>
        </p:nvSpPr>
        <p:spPr bwMode="auto">
          <a:xfrm>
            <a:off x="5431204" y="2192581"/>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21" name="Text Box 10"/>
          <p:cNvSpPr txBox="1">
            <a:spLocks noChangeArrowheads="1"/>
          </p:cNvSpPr>
          <p:nvPr>
            <p:custDataLst>
              <p:tags r:id="rId17"/>
            </p:custDataLst>
          </p:nvPr>
        </p:nvSpPr>
        <p:spPr bwMode="auto">
          <a:xfrm>
            <a:off x="5050204" y="2460869"/>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22" name="Text Box 11"/>
          <p:cNvSpPr txBox="1">
            <a:spLocks noChangeArrowheads="1"/>
          </p:cNvSpPr>
          <p:nvPr>
            <p:custDataLst>
              <p:tags r:id="rId18"/>
            </p:custDataLst>
          </p:nvPr>
        </p:nvSpPr>
        <p:spPr bwMode="auto">
          <a:xfrm>
            <a:off x="5434379" y="2460869"/>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23" name="Text Box 12"/>
          <p:cNvSpPr txBox="1">
            <a:spLocks noChangeArrowheads="1"/>
          </p:cNvSpPr>
          <p:nvPr>
            <p:custDataLst>
              <p:tags r:id="rId19"/>
            </p:custDataLst>
          </p:nvPr>
        </p:nvSpPr>
        <p:spPr bwMode="auto">
          <a:xfrm>
            <a:off x="5047029" y="272756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24" name="Text Box 13"/>
          <p:cNvSpPr txBox="1">
            <a:spLocks noChangeArrowheads="1"/>
          </p:cNvSpPr>
          <p:nvPr>
            <p:custDataLst>
              <p:tags r:id="rId20"/>
            </p:custDataLst>
          </p:nvPr>
        </p:nvSpPr>
        <p:spPr bwMode="auto">
          <a:xfrm>
            <a:off x="5431204" y="2727569"/>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25" name="Text Box 14"/>
          <p:cNvSpPr txBox="1">
            <a:spLocks noChangeArrowheads="1"/>
          </p:cNvSpPr>
          <p:nvPr>
            <p:custDataLst>
              <p:tags r:id="rId21"/>
            </p:custDataLst>
          </p:nvPr>
        </p:nvSpPr>
        <p:spPr bwMode="auto">
          <a:xfrm>
            <a:off x="5050204" y="299585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26" name="Text Box 15"/>
          <p:cNvSpPr txBox="1">
            <a:spLocks noChangeArrowheads="1"/>
          </p:cNvSpPr>
          <p:nvPr>
            <p:custDataLst>
              <p:tags r:id="rId22"/>
            </p:custDataLst>
          </p:nvPr>
        </p:nvSpPr>
        <p:spPr bwMode="auto">
          <a:xfrm>
            <a:off x="5434379" y="2995856"/>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27" name="Text Box 6"/>
          <p:cNvSpPr txBox="1">
            <a:spLocks noChangeArrowheads="1"/>
          </p:cNvSpPr>
          <p:nvPr>
            <p:custDataLst>
              <p:tags r:id="rId23"/>
            </p:custDataLst>
          </p:nvPr>
        </p:nvSpPr>
        <p:spPr bwMode="auto">
          <a:xfrm>
            <a:off x="4626341" y="732081"/>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228" name="Text Box 8"/>
          <p:cNvSpPr txBox="1">
            <a:spLocks noChangeArrowheads="1"/>
          </p:cNvSpPr>
          <p:nvPr>
            <p:custDataLst>
              <p:tags r:id="rId24"/>
            </p:custDataLst>
          </p:nvPr>
        </p:nvSpPr>
        <p:spPr bwMode="auto">
          <a:xfrm>
            <a:off x="4624754" y="112101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29" name="Text Box 10"/>
          <p:cNvSpPr txBox="1">
            <a:spLocks noChangeArrowheads="1"/>
          </p:cNvSpPr>
          <p:nvPr>
            <p:custDataLst>
              <p:tags r:id="rId25"/>
            </p:custDataLst>
          </p:nvPr>
        </p:nvSpPr>
        <p:spPr bwMode="auto">
          <a:xfrm>
            <a:off x="4627929" y="138930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30" name="Text Box 12"/>
          <p:cNvSpPr txBox="1">
            <a:spLocks noChangeArrowheads="1"/>
          </p:cNvSpPr>
          <p:nvPr>
            <p:custDataLst>
              <p:tags r:id="rId26"/>
            </p:custDataLst>
          </p:nvPr>
        </p:nvSpPr>
        <p:spPr bwMode="auto">
          <a:xfrm>
            <a:off x="4624754" y="1657594"/>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31" name="Text Box 14"/>
          <p:cNvSpPr txBox="1">
            <a:spLocks noChangeArrowheads="1"/>
          </p:cNvSpPr>
          <p:nvPr>
            <p:custDataLst>
              <p:tags r:id="rId27"/>
            </p:custDataLst>
          </p:nvPr>
        </p:nvSpPr>
        <p:spPr bwMode="auto">
          <a:xfrm>
            <a:off x="4627929" y="1924294"/>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32" name="Text Box 8"/>
          <p:cNvSpPr txBox="1">
            <a:spLocks noChangeArrowheads="1"/>
          </p:cNvSpPr>
          <p:nvPr>
            <p:custDataLst>
              <p:tags r:id="rId28"/>
            </p:custDataLst>
          </p:nvPr>
        </p:nvSpPr>
        <p:spPr bwMode="auto">
          <a:xfrm>
            <a:off x="4624754" y="2192581"/>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33" name="Text Box 10"/>
          <p:cNvSpPr txBox="1">
            <a:spLocks noChangeArrowheads="1"/>
          </p:cNvSpPr>
          <p:nvPr>
            <p:custDataLst>
              <p:tags r:id="rId29"/>
            </p:custDataLst>
          </p:nvPr>
        </p:nvSpPr>
        <p:spPr bwMode="auto">
          <a:xfrm>
            <a:off x="4627929" y="2460869"/>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34" name="Text Box 12"/>
          <p:cNvSpPr txBox="1">
            <a:spLocks noChangeArrowheads="1"/>
          </p:cNvSpPr>
          <p:nvPr>
            <p:custDataLst>
              <p:tags r:id="rId30"/>
            </p:custDataLst>
          </p:nvPr>
        </p:nvSpPr>
        <p:spPr bwMode="auto">
          <a:xfrm>
            <a:off x="4624754" y="272756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35" name="Text Box 14"/>
          <p:cNvSpPr txBox="1">
            <a:spLocks noChangeArrowheads="1"/>
          </p:cNvSpPr>
          <p:nvPr>
            <p:custDataLst>
              <p:tags r:id="rId31"/>
            </p:custDataLst>
          </p:nvPr>
        </p:nvSpPr>
        <p:spPr bwMode="auto">
          <a:xfrm>
            <a:off x="4627929" y="299585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36" name="Rectangle 41"/>
          <p:cNvSpPr>
            <a:spLocks noChangeArrowheads="1"/>
          </p:cNvSpPr>
          <p:nvPr>
            <p:custDataLst>
              <p:tags r:id="rId32"/>
            </p:custDataLst>
          </p:nvPr>
        </p:nvSpPr>
        <p:spPr bwMode="auto">
          <a:xfrm>
            <a:off x="6018109" y="492722"/>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237" name="Down Arrow 236"/>
          <p:cNvSpPr/>
          <p:nvPr/>
        </p:nvSpPr>
        <p:spPr bwMode="auto">
          <a:xfrm>
            <a:off x="6246709" y="789536"/>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39" name="Rectangle 238"/>
          <p:cNvSpPr/>
          <p:nvPr/>
        </p:nvSpPr>
        <p:spPr bwMode="auto">
          <a:xfrm flipH="1" flipV="1">
            <a:off x="789710" y="217213"/>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0" name="Rectangle 239"/>
          <p:cNvSpPr/>
          <p:nvPr/>
        </p:nvSpPr>
        <p:spPr bwMode="auto">
          <a:xfrm flipH="1" flipV="1">
            <a:off x="1312026" y="22305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1" name="Text Box 9"/>
          <p:cNvSpPr txBox="1">
            <a:spLocks noChangeArrowheads="1"/>
          </p:cNvSpPr>
          <p:nvPr>
            <p:custDataLst>
              <p:tags r:id="rId33"/>
            </p:custDataLst>
          </p:nvPr>
        </p:nvSpPr>
        <p:spPr bwMode="auto">
          <a:xfrm>
            <a:off x="6110803" y="1126326"/>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latin typeface="Courier New" pitchFamily="49" charset="0"/>
              </a:rPr>
              <a:t>0</a:t>
            </a:r>
          </a:p>
        </p:txBody>
      </p:sp>
      <p:sp>
        <p:nvSpPr>
          <p:cNvPr id="242" name="Text Box 11"/>
          <p:cNvSpPr txBox="1">
            <a:spLocks noChangeArrowheads="1"/>
          </p:cNvSpPr>
          <p:nvPr>
            <p:custDataLst>
              <p:tags r:id="rId34"/>
            </p:custDataLst>
          </p:nvPr>
        </p:nvSpPr>
        <p:spPr bwMode="auto">
          <a:xfrm>
            <a:off x="6110803" y="1394613"/>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243" name="Text Box 13"/>
          <p:cNvSpPr txBox="1">
            <a:spLocks noChangeArrowheads="1"/>
          </p:cNvSpPr>
          <p:nvPr>
            <p:custDataLst>
              <p:tags r:id="rId35"/>
            </p:custDataLst>
          </p:nvPr>
        </p:nvSpPr>
        <p:spPr bwMode="auto">
          <a:xfrm>
            <a:off x="6110803" y="1662901"/>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244" name="Text Box 15"/>
          <p:cNvSpPr txBox="1">
            <a:spLocks noChangeArrowheads="1"/>
          </p:cNvSpPr>
          <p:nvPr>
            <p:custDataLst>
              <p:tags r:id="rId36"/>
            </p:custDataLst>
          </p:nvPr>
        </p:nvSpPr>
        <p:spPr bwMode="auto">
          <a:xfrm>
            <a:off x="6110803" y="192960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smtClean="0">
                <a:latin typeface="Courier New" pitchFamily="49" charset="0"/>
              </a:rPr>
              <a:t>0</a:t>
            </a:r>
            <a:endParaRPr lang="en-US" sz="1600" b="1" dirty="0">
              <a:latin typeface="Courier New" pitchFamily="49" charset="0"/>
            </a:endParaRPr>
          </a:p>
        </p:txBody>
      </p:sp>
      <p:sp>
        <p:nvSpPr>
          <p:cNvPr id="245" name="Text Box 9"/>
          <p:cNvSpPr txBox="1">
            <a:spLocks noChangeArrowheads="1"/>
          </p:cNvSpPr>
          <p:nvPr>
            <p:custDataLst>
              <p:tags r:id="rId37"/>
            </p:custDataLst>
          </p:nvPr>
        </p:nvSpPr>
        <p:spPr bwMode="auto">
          <a:xfrm>
            <a:off x="6110803" y="219788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smtClean="0">
                <a:solidFill>
                  <a:srgbClr val="C00000"/>
                </a:solidFill>
                <a:latin typeface="Courier New" pitchFamily="49" charset="0"/>
              </a:rPr>
              <a:t>1</a:t>
            </a:r>
            <a:endParaRPr lang="en-US" sz="1600" b="1" dirty="0">
              <a:solidFill>
                <a:srgbClr val="C00000"/>
              </a:solidFill>
              <a:latin typeface="Courier New" pitchFamily="49" charset="0"/>
            </a:endParaRPr>
          </a:p>
        </p:txBody>
      </p:sp>
      <p:sp>
        <p:nvSpPr>
          <p:cNvPr id="246" name="Text Box 11"/>
          <p:cNvSpPr txBox="1">
            <a:spLocks noChangeArrowheads="1"/>
          </p:cNvSpPr>
          <p:nvPr>
            <p:custDataLst>
              <p:tags r:id="rId38"/>
            </p:custDataLst>
          </p:nvPr>
        </p:nvSpPr>
        <p:spPr bwMode="auto">
          <a:xfrm>
            <a:off x="6110803" y="2466176"/>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smtClean="0">
                <a:latin typeface="Courier New" pitchFamily="49" charset="0"/>
              </a:rPr>
              <a:t>0</a:t>
            </a:r>
            <a:endParaRPr lang="en-US" sz="1600" b="1" dirty="0">
              <a:latin typeface="Courier New" pitchFamily="49" charset="0"/>
            </a:endParaRPr>
          </a:p>
        </p:txBody>
      </p:sp>
      <p:sp>
        <p:nvSpPr>
          <p:cNvPr id="247" name="Text Box 13"/>
          <p:cNvSpPr txBox="1">
            <a:spLocks noChangeArrowheads="1"/>
          </p:cNvSpPr>
          <p:nvPr>
            <p:custDataLst>
              <p:tags r:id="rId39"/>
            </p:custDataLst>
          </p:nvPr>
        </p:nvSpPr>
        <p:spPr bwMode="auto">
          <a:xfrm>
            <a:off x="6110803" y="2732876"/>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smtClean="0">
                <a:latin typeface="Courier New" pitchFamily="49" charset="0"/>
              </a:rPr>
              <a:t>0</a:t>
            </a:r>
            <a:endParaRPr lang="en-US" sz="1600" b="1" dirty="0">
              <a:latin typeface="Courier New" pitchFamily="49" charset="0"/>
            </a:endParaRPr>
          </a:p>
        </p:txBody>
      </p:sp>
      <p:sp>
        <p:nvSpPr>
          <p:cNvPr id="248" name="Text Box 15"/>
          <p:cNvSpPr txBox="1">
            <a:spLocks noChangeArrowheads="1"/>
          </p:cNvSpPr>
          <p:nvPr>
            <p:custDataLst>
              <p:tags r:id="rId40"/>
            </p:custDataLst>
          </p:nvPr>
        </p:nvSpPr>
        <p:spPr bwMode="auto">
          <a:xfrm>
            <a:off x="6110803" y="3001163"/>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mc:AlternateContent xmlns:mc="http://schemas.openxmlformats.org/markup-compatibility/2006" xmlns:p14="http://schemas.microsoft.com/office/powerpoint/2010/main">
        <mc:Choice Requires="p14">
          <p:contentPart p14:bwMode="auto" r:id="rId44">
            <p14:nvContentPartPr>
              <p14:cNvPr id="2" name="Ink 1"/>
              <p14:cNvContentPartPr/>
              <p14:nvPr/>
            </p14:nvContentPartPr>
            <p14:xfrm>
              <a:off x="6822360" y="1285920"/>
              <a:ext cx="294840" cy="2134440"/>
            </p14:xfrm>
          </p:contentPart>
        </mc:Choice>
        <mc:Fallback xmlns="">
          <p:pic>
            <p:nvPicPr>
              <p:cNvPr id="2" name="Ink 1"/>
              <p:cNvPicPr/>
              <p:nvPr/>
            </p:nvPicPr>
            <p:blipFill>
              <a:blip r:embed="rId45"/>
              <a:stretch>
                <a:fillRect/>
              </a:stretch>
            </p:blipFill>
            <p:spPr>
              <a:xfrm>
                <a:off x="6813000" y="1276560"/>
                <a:ext cx="313560" cy="2153160"/>
              </a:xfrm>
              <a:prstGeom prst="rect">
                <a:avLst/>
              </a:prstGeom>
            </p:spPr>
          </p:pic>
        </mc:Fallback>
      </mc:AlternateContent>
    </p:spTree>
    <p:extLst>
      <p:ext uri="{BB962C8B-B14F-4D97-AF65-F5344CB8AC3E}">
        <p14:creationId xmlns:p14="http://schemas.microsoft.com/office/powerpoint/2010/main" val="414607088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287"/>
            <a:ext cx="9144000" cy="6829425"/>
          </a:xfrm>
          <a:prstGeom prst="rect">
            <a:avLst/>
          </a:prstGeom>
        </p:spPr>
      </p:pic>
      <p:sp>
        <p:nvSpPr>
          <p:cNvPr id="20483" name="Text Box 1028"/>
          <p:cNvSpPr txBox="1">
            <a:spLocks noChangeArrowheads="1"/>
          </p:cNvSpPr>
          <p:nvPr>
            <p:custDataLst>
              <p:tags r:id="rId1"/>
            </p:custDataLst>
          </p:nvPr>
        </p:nvSpPr>
        <p:spPr bwMode="auto">
          <a:xfrm>
            <a:off x="2209800" y="163132"/>
            <a:ext cx="4572000"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dirty="0" smtClean="0">
                <a:latin typeface="Cambria" pitchFamily="18" charset="0"/>
              </a:rPr>
              <a:t>GHC!</a:t>
            </a:r>
            <a:endParaRPr lang="en-US" sz="4200" i="1" dirty="0">
              <a:latin typeface="Cambria" pitchFamily="18" charset="0"/>
            </a:endParaRPr>
          </a:p>
        </p:txBody>
      </p:sp>
      <p:sp>
        <p:nvSpPr>
          <p:cNvPr id="4" name="Text Box 1028"/>
          <p:cNvSpPr txBox="1">
            <a:spLocks noChangeArrowheads="1"/>
          </p:cNvSpPr>
          <p:nvPr>
            <p:custDataLst>
              <p:tags r:id="rId2"/>
            </p:custDataLst>
          </p:nvPr>
        </p:nvSpPr>
        <p:spPr bwMode="auto">
          <a:xfrm>
            <a:off x="4343400" y="988367"/>
            <a:ext cx="45720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smtClean="0">
                <a:latin typeface="Cambria" pitchFamily="18" charset="0"/>
              </a:rPr>
              <a:t>… as these folks (and 40 other </a:t>
            </a:r>
            <a:r>
              <a:rPr lang="en-US" sz="1800" dirty="0" err="1" smtClean="0">
                <a:latin typeface="Cambria" pitchFamily="18" charset="0"/>
              </a:rPr>
              <a:t>HMCers</a:t>
            </a:r>
            <a:r>
              <a:rPr lang="en-US" sz="1800" dirty="0" smtClean="0">
                <a:latin typeface="Cambria" pitchFamily="18" charset="0"/>
              </a:rPr>
              <a:t>) did!</a:t>
            </a:r>
            <a:endParaRPr lang="en-US" sz="1800" dirty="0">
              <a:latin typeface="Cambria" pitchFamily="18" charset="0"/>
            </a:endParaRPr>
          </a:p>
        </p:txBody>
      </p:sp>
      <p:sp>
        <p:nvSpPr>
          <p:cNvPr id="5" name="Text Box 1028"/>
          <p:cNvSpPr txBox="1">
            <a:spLocks noChangeArrowheads="1"/>
          </p:cNvSpPr>
          <p:nvPr>
            <p:custDataLst>
              <p:tags r:id="rId3"/>
            </p:custDataLst>
          </p:nvPr>
        </p:nvSpPr>
        <p:spPr bwMode="auto">
          <a:xfrm>
            <a:off x="609600" y="6172200"/>
            <a:ext cx="46482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i="1" dirty="0" smtClean="0">
                <a:latin typeface="Cambria" pitchFamily="18" charset="0"/>
              </a:rPr>
              <a:t>Needed</a:t>
            </a:r>
            <a:r>
              <a:rPr lang="en-US" sz="1800" dirty="0" smtClean="0">
                <a:latin typeface="Cambria" pitchFamily="18" charset="0"/>
              </a:rPr>
              <a:t>:  pictures from the 2014 GHC </a:t>
            </a:r>
            <a:r>
              <a:rPr lang="en-US" sz="1800" b="1" dirty="0" smtClean="0">
                <a:solidFill>
                  <a:srgbClr val="0E0CFB"/>
                </a:solidFill>
                <a:latin typeface="Cambria" pitchFamily="18" charset="0"/>
              </a:rPr>
              <a:t>bus</a:t>
            </a:r>
            <a:r>
              <a:rPr lang="en-US" sz="1800" dirty="0" smtClean="0">
                <a:latin typeface="Cambria" pitchFamily="18" charset="0"/>
              </a:rPr>
              <a:t>!</a:t>
            </a:r>
            <a:endParaRPr lang="en-US" sz="1800" dirty="0">
              <a:latin typeface="Cambria" pitchFamily="18" charset="0"/>
            </a:endParaRPr>
          </a:p>
        </p:txBody>
      </p:sp>
    </p:spTree>
    <p:extLst>
      <p:ext uri="{BB962C8B-B14F-4D97-AF65-F5344CB8AC3E}">
        <p14:creationId xmlns:p14="http://schemas.microsoft.com/office/powerpoint/2010/main" val="36772928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8">
            <a:extLst>
              <a:ext uri="{28A0092B-C50C-407E-A947-70E740481C1C}">
                <a14:useLocalDpi xmlns:a14="http://schemas.microsoft.com/office/drawing/2010/main" val="0"/>
              </a:ext>
            </a:extLst>
          </a:blip>
          <a:stretch>
            <a:fillRect/>
          </a:stretch>
        </p:blipFill>
        <p:spPr>
          <a:xfrm>
            <a:off x="24258" y="79413"/>
            <a:ext cx="4848204" cy="3325361"/>
          </a:xfrm>
          <a:prstGeom prst="rect">
            <a:avLst/>
          </a:prstGeom>
        </p:spPr>
      </p:pic>
      <p:sp>
        <p:nvSpPr>
          <p:cNvPr id="5" name="Rectangle 4"/>
          <p:cNvSpPr/>
          <p:nvPr/>
        </p:nvSpPr>
        <p:spPr bwMode="auto">
          <a:xfrm>
            <a:off x="3335868" y="2094156"/>
            <a:ext cx="1499444" cy="28819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131" name="Picture 130"/>
          <p:cNvPicPr>
            <a:picLocks noChangeAspect="1"/>
          </p:cNvPicPr>
          <p:nvPr/>
        </p:nvPicPr>
        <p:blipFill rotWithShape="1">
          <a:blip r:embed="rId79">
            <a:extLst>
              <a:ext uri="{28A0092B-C50C-407E-A947-70E740481C1C}">
                <a14:useLocalDpi xmlns:a14="http://schemas.microsoft.com/office/drawing/2010/main" val="0"/>
              </a:ext>
            </a:extLst>
          </a:blip>
          <a:srcRect b="4145"/>
          <a:stretch/>
        </p:blipFill>
        <p:spPr>
          <a:xfrm>
            <a:off x="4718194" y="3460582"/>
            <a:ext cx="4349606" cy="3321218"/>
          </a:xfrm>
          <a:prstGeom prst="rect">
            <a:avLst/>
          </a:prstGeom>
        </p:spPr>
      </p:pic>
      <p:cxnSp>
        <p:nvCxnSpPr>
          <p:cNvPr id="14" name="Straight Connector 13"/>
          <p:cNvCxnSpPr/>
          <p:nvPr/>
        </p:nvCxnSpPr>
        <p:spPr bwMode="auto">
          <a:xfrm>
            <a:off x="152400" y="3460044"/>
            <a:ext cx="8731956" cy="0"/>
          </a:xfrm>
          <a:prstGeom prst="line">
            <a:avLst/>
          </a:prstGeom>
          <a:noFill/>
          <a:ln w="3175" cap="flat" cmpd="sng" algn="ctr">
            <a:solidFill>
              <a:schemeClr val="tx1"/>
            </a:solidFill>
            <a:prstDash val="solid"/>
            <a:round/>
            <a:headEnd type="none" w="med" len="med"/>
            <a:tailEnd type="none" w="med" len="med"/>
          </a:ln>
          <a:effectLst/>
        </p:spPr>
      </p:cxnSp>
      <p:sp>
        <p:nvSpPr>
          <p:cNvPr id="185" name="Text Box 5"/>
          <p:cNvSpPr txBox="1">
            <a:spLocks noChangeArrowheads="1"/>
          </p:cNvSpPr>
          <p:nvPr>
            <p:custDataLst>
              <p:tags r:id="rId1"/>
            </p:custDataLst>
          </p:nvPr>
        </p:nvSpPr>
        <p:spPr bwMode="auto">
          <a:xfrm>
            <a:off x="6934200" y="3035442"/>
            <a:ext cx="2107194" cy="738664"/>
          </a:xfrm>
          <a:prstGeom prst="rect">
            <a:avLst/>
          </a:prstGeom>
          <a:solidFill>
            <a:schemeClr val="bg1"/>
          </a:solidFill>
          <a:ln>
            <a:solidFill>
              <a:schemeClr val="tx1"/>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(3) Draw the </a:t>
            </a:r>
            <a:r>
              <a:rPr lang="en-US" sz="1400" b="1" u="sng" dirty="0" smtClean="0">
                <a:latin typeface="Calibri" panose="020F0502020204030204" pitchFamily="34" charset="0"/>
              </a:rPr>
              <a:t>upstream</a:t>
            </a:r>
            <a:r>
              <a:rPr lang="en-US" sz="1400" dirty="0" smtClean="0">
                <a:latin typeface="Calibri" panose="020F0502020204030204" pitchFamily="34" charset="0"/>
              </a:rPr>
              <a:t> wires that will implement this function as a circuit.</a:t>
            </a:r>
            <a:endParaRPr lang="en-US" sz="1400" dirty="0">
              <a:latin typeface="Calibri" panose="020F0502020204030204" pitchFamily="34" charset="0"/>
            </a:endParaRPr>
          </a:p>
        </p:txBody>
      </p:sp>
      <p:sp>
        <p:nvSpPr>
          <p:cNvPr id="187" name="Down Arrow 186"/>
          <p:cNvSpPr/>
          <p:nvPr/>
        </p:nvSpPr>
        <p:spPr bwMode="auto">
          <a:xfrm>
            <a:off x="6787183" y="3586821"/>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2" name="Rounded Rectangle 181"/>
          <p:cNvSpPr/>
          <p:nvPr/>
        </p:nvSpPr>
        <p:spPr bwMode="auto">
          <a:xfrm>
            <a:off x="3955256" y="4264376"/>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3" name="Down Arrow 182"/>
          <p:cNvSpPr/>
          <p:nvPr/>
        </p:nvSpPr>
        <p:spPr bwMode="auto">
          <a:xfrm>
            <a:off x="4004645" y="4080932"/>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0" name="Rounded Rectangle 9"/>
          <p:cNvSpPr/>
          <p:nvPr/>
        </p:nvSpPr>
        <p:spPr bwMode="auto">
          <a:xfrm>
            <a:off x="6197320" y="995558"/>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7" name="Rounded Rectangle 83"/>
          <p:cNvSpPr>
            <a:spLocks noChangeArrowheads="1"/>
          </p:cNvSpPr>
          <p:nvPr/>
        </p:nvSpPr>
        <p:spPr bwMode="auto">
          <a:xfrm>
            <a:off x="4633221" y="299585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52265" name="Text Box 5"/>
          <p:cNvSpPr txBox="1">
            <a:spLocks noChangeArrowheads="1"/>
          </p:cNvSpPr>
          <p:nvPr>
            <p:custDataLst>
              <p:tags r:id="rId2"/>
            </p:custDataLst>
          </p:nvPr>
        </p:nvSpPr>
        <p:spPr bwMode="auto">
          <a:xfrm>
            <a:off x="6934200" y="1981200"/>
            <a:ext cx="208262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(2) </a:t>
            </a:r>
            <a:r>
              <a:rPr lang="en-US" sz="1400" dirty="0">
                <a:latin typeface="Calibri" panose="020F0502020204030204" pitchFamily="34" charset="0"/>
              </a:rPr>
              <a:t>Which </a:t>
            </a:r>
            <a:r>
              <a:rPr lang="en-US" sz="1400" dirty="0" smtClean="0">
                <a:latin typeface="Calibri" panose="020F0502020204030204" pitchFamily="34" charset="0"/>
              </a:rPr>
              <a:t>line does each AND gate (each </a:t>
            </a:r>
            <a:r>
              <a:rPr lang="en-US" sz="1400" dirty="0" err="1" smtClean="0">
                <a:latin typeface="Calibri" panose="020F0502020204030204" pitchFamily="34" charset="0"/>
              </a:rPr>
              <a:t>minterm</a:t>
            </a:r>
            <a:r>
              <a:rPr lang="en-US" sz="1400" dirty="0" smtClean="0">
                <a:latin typeface="Calibri" panose="020F0502020204030204" pitchFamily="34" charset="0"/>
              </a:rPr>
              <a:t>) </a:t>
            </a:r>
            <a:r>
              <a:rPr lang="en-US" sz="1400" b="1" dirty="0" smtClean="0">
                <a:latin typeface="Calibri" panose="020F0502020204030204" pitchFamily="34" charset="0"/>
              </a:rPr>
              <a:t>A</a:t>
            </a:r>
            <a:r>
              <a:rPr lang="en-US" sz="1400" dirty="0" smtClean="0">
                <a:latin typeface="Calibri" pitchFamily="34" charset="0"/>
              </a:rPr>
              <a:t>, </a:t>
            </a:r>
            <a:r>
              <a:rPr lang="en-US" sz="1400" b="1" dirty="0" smtClean="0">
                <a:latin typeface="Calibri" pitchFamily="34" charset="0"/>
              </a:rPr>
              <a:t>B</a:t>
            </a:r>
            <a:r>
              <a:rPr lang="en-US" sz="1400" dirty="0" smtClean="0">
                <a:latin typeface="Calibri" pitchFamily="34" charset="0"/>
              </a:rPr>
              <a:t>,</a:t>
            </a:r>
            <a:r>
              <a:rPr lang="en-US" sz="1400" b="1" dirty="0" smtClean="0">
                <a:latin typeface="Calibri" pitchFamily="34" charset="0"/>
              </a:rPr>
              <a:t> C</a:t>
            </a:r>
            <a:r>
              <a:rPr lang="en-US" sz="1400" dirty="0" smtClean="0">
                <a:latin typeface="Calibri" pitchFamily="34" charset="0"/>
              </a:rPr>
              <a:t>, </a:t>
            </a:r>
            <a:r>
              <a:rPr lang="en-US" sz="1400" b="1" dirty="0" smtClean="0">
                <a:latin typeface="Calibri" pitchFamily="34" charset="0"/>
              </a:rPr>
              <a:t>D</a:t>
            </a:r>
            <a:r>
              <a:rPr lang="en-US" sz="1400" dirty="0">
                <a:latin typeface="Calibri" panose="020F0502020204030204" pitchFamily="34" charset="0"/>
              </a:rPr>
              <a:t> -</a:t>
            </a:r>
            <a:r>
              <a:rPr lang="en-US" sz="1400" dirty="0" smtClean="0">
                <a:latin typeface="Calibri" panose="020F0502020204030204" pitchFamily="34" charset="0"/>
              </a:rPr>
              <a:t> implement</a:t>
            </a:r>
            <a:r>
              <a:rPr lang="en-US" sz="1400" dirty="0">
                <a:latin typeface="Calibri" panose="020F0502020204030204" pitchFamily="34" charset="0"/>
              </a:rPr>
              <a:t>? </a:t>
            </a:r>
          </a:p>
        </p:txBody>
      </p:sp>
      <p:sp>
        <p:nvSpPr>
          <p:cNvPr id="52266" name="Rectangle 1"/>
          <p:cNvSpPr>
            <a:spLocks noChangeArrowheads="1"/>
          </p:cNvSpPr>
          <p:nvPr/>
        </p:nvSpPr>
        <p:spPr bwMode="auto">
          <a:xfrm>
            <a:off x="1946097" y="658001"/>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A</a:t>
            </a:r>
            <a:endParaRPr lang="en-US" dirty="0"/>
          </a:p>
        </p:txBody>
      </p:sp>
      <p:sp>
        <p:nvSpPr>
          <p:cNvPr id="52267" name="Rectangle 80"/>
          <p:cNvSpPr>
            <a:spLocks noChangeArrowheads="1"/>
          </p:cNvSpPr>
          <p:nvPr/>
        </p:nvSpPr>
        <p:spPr bwMode="auto">
          <a:xfrm>
            <a:off x="1947685" y="1346624"/>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52268" name="Rectangle 85"/>
          <p:cNvSpPr>
            <a:spLocks noChangeArrowheads="1"/>
          </p:cNvSpPr>
          <p:nvPr/>
        </p:nvSpPr>
        <p:spPr bwMode="auto">
          <a:xfrm>
            <a:off x="1944510" y="203242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52269" name="Rectangle 86"/>
          <p:cNvSpPr>
            <a:spLocks noChangeArrowheads="1"/>
          </p:cNvSpPr>
          <p:nvPr/>
        </p:nvSpPr>
        <p:spPr bwMode="auto">
          <a:xfrm>
            <a:off x="1952800" y="2803348"/>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52270" name="Text Box 5"/>
          <p:cNvSpPr txBox="1">
            <a:spLocks noChangeArrowheads="1"/>
          </p:cNvSpPr>
          <p:nvPr>
            <p:custDataLst>
              <p:tags r:id="rId3"/>
            </p:custDataLst>
          </p:nvPr>
        </p:nvSpPr>
        <p:spPr bwMode="auto">
          <a:xfrm>
            <a:off x="190577" y="4742763"/>
            <a:ext cx="198176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(5) Could you replace the OR gate with ANDs and NOTs -- so ORs aren't needed at all?!</a:t>
            </a:r>
            <a:endParaRPr lang="en-US" sz="1400" dirty="0">
              <a:latin typeface="Calibri" panose="020F0502020204030204" pitchFamily="34" charset="0"/>
            </a:endParaRPr>
          </a:p>
        </p:txBody>
      </p:sp>
      <p:sp>
        <p:nvSpPr>
          <p:cNvPr id="52271" name="Text Box 5"/>
          <p:cNvSpPr txBox="1">
            <a:spLocks noChangeArrowheads="1"/>
          </p:cNvSpPr>
          <p:nvPr>
            <p:custDataLst>
              <p:tags r:id="rId4"/>
            </p:custDataLst>
          </p:nvPr>
        </p:nvSpPr>
        <p:spPr bwMode="auto">
          <a:xfrm>
            <a:off x="2414690" y="31044"/>
            <a:ext cx="4841245" cy="323165"/>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500" dirty="0" smtClean="0">
                <a:latin typeface="Cambria" pitchFamily="18" charset="0"/>
              </a:rPr>
              <a:t>Name(s)</a:t>
            </a:r>
            <a:endParaRPr lang="en-US" sz="1500" dirty="0">
              <a:latin typeface="Cambria" pitchFamily="18" charset="0"/>
            </a:endParaRPr>
          </a:p>
        </p:txBody>
      </p:sp>
      <p:sp>
        <p:nvSpPr>
          <p:cNvPr id="52" name="Rectangle 51"/>
          <p:cNvSpPr/>
          <p:nvPr/>
        </p:nvSpPr>
        <p:spPr bwMode="auto">
          <a:xfrm flipH="1" flipV="1">
            <a:off x="264092" y="22311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1" name="Text Box 5"/>
          <p:cNvSpPr txBox="1">
            <a:spLocks noChangeArrowheads="1"/>
          </p:cNvSpPr>
          <p:nvPr>
            <p:custDataLst>
              <p:tags r:id="rId5"/>
            </p:custDataLst>
          </p:nvPr>
        </p:nvSpPr>
        <p:spPr bwMode="auto">
          <a:xfrm>
            <a:off x="7036806" y="990600"/>
            <a:ext cx="18774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(1) Fill </a:t>
            </a:r>
            <a:r>
              <a:rPr lang="en-US" sz="1400" dirty="0">
                <a:latin typeface="Calibri" panose="020F0502020204030204" pitchFamily="34" charset="0"/>
              </a:rPr>
              <a:t>in the function values </a:t>
            </a:r>
            <a:r>
              <a:rPr lang="en-US" sz="1400" dirty="0" smtClean="0">
                <a:latin typeface="Calibri" panose="020F0502020204030204" pitchFamily="34" charset="0"/>
              </a:rPr>
              <a:t>(the truth </a:t>
            </a:r>
            <a:r>
              <a:rPr lang="en-US" sz="1400" dirty="0">
                <a:latin typeface="Calibri" panose="020F0502020204030204" pitchFamily="34" charset="0"/>
              </a:rPr>
              <a:t>table) for this circuit… </a:t>
            </a:r>
          </a:p>
        </p:txBody>
      </p:sp>
      <p:sp>
        <p:nvSpPr>
          <p:cNvPr id="79" name="Rounded Rectangle 84"/>
          <p:cNvSpPr>
            <a:spLocks noChangeArrowheads="1"/>
          </p:cNvSpPr>
          <p:nvPr/>
        </p:nvSpPr>
        <p:spPr bwMode="auto">
          <a:xfrm>
            <a:off x="4633221" y="248150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4" name="Rounded Rectangle 82"/>
          <p:cNvSpPr>
            <a:spLocks noChangeArrowheads="1"/>
          </p:cNvSpPr>
          <p:nvPr/>
        </p:nvSpPr>
        <p:spPr bwMode="auto">
          <a:xfrm>
            <a:off x="4633221" y="192905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5" name="Rounded Rectangle 81"/>
          <p:cNvSpPr>
            <a:spLocks noChangeArrowheads="1"/>
          </p:cNvSpPr>
          <p:nvPr/>
        </p:nvSpPr>
        <p:spPr bwMode="auto">
          <a:xfrm>
            <a:off x="4633221" y="141470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6" name="Text Box 6"/>
          <p:cNvSpPr txBox="1">
            <a:spLocks noChangeArrowheads="1"/>
          </p:cNvSpPr>
          <p:nvPr>
            <p:custDataLst>
              <p:tags r:id="rId6"/>
            </p:custDataLst>
          </p:nvPr>
        </p:nvSpPr>
        <p:spPr bwMode="auto">
          <a:xfrm>
            <a:off x="5048616" y="732081"/>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97" name="Text Box 7"/>
          <p:cNvSpPr txBox="1">
            <a:spLocks noChangeArrowheads="1"/>
          </p:cNvSpPr>
          <p:nvPr>
            <p:custDataLst>
              <p:tags r:id="rId7"/>
            </p:custDataLst>
          </p:nvPr>
        </p:nvSpPr>
        <p:spPr bwMode="auto">
          <a:xfrm>
            <a:off x="5432791" y="732081"/>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z</a:t>
            </a:r>
          </a:p>
        </p:txBody>
      </p:sp>
      <p:sp>
        <p:nvSpPr>
          <p:cNvPr id="98" name="Text Box 8"/>
          <p:cNvSpPr txBox="1">
            <a:spLocks noChangeArrowheads="1"/>
          </p:cNvSpPr>
          <p:nvPr>
            <p:custDataLst>
              <p:tags r:id="rId8"/>
            </p:custDataLst>
          </p:nvPr>
        </p:nvSpPr>
        <p:spPr bwMode="auto">
          <a:xfrm>
            <a:off x="5047029" y="112101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99" name="Text Box 9"/>
          <p:cNvSpPr txBox="1">
            <a:spLocks noChangeArrowheads="1"/>
          </p:cNvSpPr>
          <p:nvPr>
            <p:custDataLst>
              <p:tags r:id="rId9"/>
            </p:custDataLst>
          </p:nvPr>
        </p:nvSpPr>
        <p:spPr bwMode="auto">
          <a:xfrm>
            <a:off x="5431204" y="1121019"/>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0" name="Text Box 10"/>
          <p:cNvSpPr txBox="1">
            <a:spLocks noChangeArrowheads="1"/>
          </p:cNvSpPr>
          <p:nvPr>
            <p:custDataLst>
              <p:tags r:id="rId10"/>
            </p:custDataLst>
          </p:nvPr>
        </p:nvSpPr>
        <p:spPr bwMode="auto">
          <a:xfrm>
            <a:off x="5050204" y="138930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1" name="Text Box 11"/>
          <p:cNvSpPr txBox="1">
            <a:spLocks noChangeArrowheads="1"/>
          </p:cNvSpPr>
          <p:nvPr>
            <p:custDataLst>
              <p:tags r:id="rId11"/>
            </p:custDataLst>
          </p:nvPr>
        </p:nvSpPr>
        <p:spPr bwMode="auto">
          <a:xfrm>
            <a:off x="5434379" y="1389306"/>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2" name="Text Box 12"/>
          <p:cNvSpPr txBox="1">
            <a:spLocks noChangeArrowheads="1"/>
          </p:cNvSpPr>
          <p:nvPr>
            <p:custDataLst>
              <p:tags r:id="rId12"/>
            </p:custDataLst>
          </p:nvPr>
        </p:nvSpPr>
        <p:spPr bwMode="auto">
          <a:xfrm>
            <a:off x="5047029" y="1657594"/>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3" name="Text Box 13"/>
          <p:cNvSpPr txBox="1">
            <a:spLocks noChangeArrowheads="1"/>
          </p:cNvSpPr>
          <p:nvPr>
            <p:custDataLst>
              <p:tags r:id="rId13"/>
            </p:custDataLst>
          </p:nvPr>
        </p:nvSpPr>
        <p:spPr bwMode="auto">
          <a:xfrm>
            <a:off x="5431204" y="1657594"/>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4" name="Text Box 14"/>
          <p:cNvSpPr txBox="1">
            <a:spLocks noChangeArrowheads="1"/>
          </p:cNvSpPr>
          <p:nvPr>
            <p:custDataLst>
              <p:tags r:id="rId14"/>
            </p:custDataLst>
          </p:nvPr>
        </p:nvSpPr>
        <p:spPr bwMode="auto">
          <a:xfrm>
            <a:off x="5050204" y="1924294"/>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5" name="Text Box 15"/>
          <p:cNvSpPr txBox="1">
            <a:spLocks noChangeArrowheads="1"/>
          </p:cNvSpPr>
          <p:nvPr>
            <p:custDataLst>
              <p:tags r:id="rId15"/>
            </p:custDataLst>
          </p:nvPr>
        </p:nvSpPr>
        <p:spPr bwMode="auto">
          <a:xfrm>
            <a:off x="5434379" y="1924294"/>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6" name="Rectangle 39"/>
          <p:cNvSpPr>
            <a:spLocks noChangeArrowheads="1"/>
          </p:cNvSpPr>
          <p:nvPr>
            <p:custDataLst>
              <p:tags r:id="rId16"/>
            </p:custDataLst>
          </p:nvPr>
        </p:nvSpPr>
        <p:spPr bwMode="auto">
          <a:xfrm>
            <a:off x="5034329" y="416169"/>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107" name="Line 40"/>
          <p:cNvSpPr>
            <a:spLocks noChangeShapeType="1"/>
          </p:cNvSpPr>
          <p:nvPr>
            <p:custDataLst>
              <p:tags r:id="rId17"/>
            </p:custDataLst>
          </p:nvPr>
        </p:nvSpPr>
        <p:spPr bwMode="auto">
          <a:xfrm>
            <a:off x="4842241" y="735256"/>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08" name="Text Box 8"/>
          <p:cNvSpPr txBox="1">
            <a:spLocks noChangeArrowheads="1"/>
          </p:cNvSpPr>
          <p:nvPr>
            <p:custDataLst>
              <p:tags r:id="rId18"/>
            </p:custDataLst>
          </p:nvPr>
        </p:nvSpPr>
        <p:spPr bwMode="auto">
          <a:xfrm>
            <a:off x="5047029" y="2192581"/>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9" name="Text Box 9"/>
          <p:cNvSpPr txBox="1">
            <a:spLocks noChangeArrowheads="1"/>
          </p:cNvSpPr>
          <p:nvPr>
            <p:custDataLst>
              <p:tags r:id="rId19"/>
            </p:custDataLst>
          </p:nvPr>
        </p:nvSpPr>
        <p:spPr bwMode="auto">
          <a:xfrm>
            <a:off x="5431204" y="2192581"/>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0" name="Text Box 10"/>
          <p:cNvSpPr txBox="1">
            <a:spLocks noChangeArrowheads="1"/>
          </p:cNvSpPr>
          <p:nvPr>
            <p:custDataLst>
              <p:tags r:id="rId20"/>
            </p:custDataLst>
          </p:nvPr>
        </p:nvSpPr>
        <p:spPr bwMode="auto">
          <a:xfrm>
            <a:off x="5050204" y="2460869"/>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1" name="Text Box 11"/>
          <p:cNvSpPr txBox="1">
            <a:spLocks noChangeArrowheads="1"/>
          </p:cNvSpPr>
          <p:nvPr>
            <p:custDataLst>
              <p:tags r:id="rId21"/>
            </p:custDataLst>
          </p:nvPr>
        </p:nvSpPr>
        <p:spPr bwMode="auto">
          <a:xfrm>
            <a:off x="5434379" y="2460869"/>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2" name="Text Box 12"/>
          <p:cNvSpPr txBox="1">
            <a:spLocks noChangeArrowheads="1"/>
          </p:cNvSpPr>
          <p:nvPr>
            <p:custDataLst>
              <p:tags r:id="rId22"/>
            </p:custDataLst>
          </p:nvPr>
        </p:nvSpPr>
        <p:spPr bwMode="auto">
          <a:xfrm>
            <a:off x="5047029" y="272756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3" name="Text Box 13"/>
          <p:cNvSpPr txBox="1">
            <a:spLocks noChangeArrowheads="1"/>
          </p:cNvSpPr>
          <p:nvPr>
            <p:custDataLst>
              <p:tags r:id="rId23"/>
            </p:custDataLst>
          </p:nvPr>
        </p:nvSpPr>
        <p:spPr bwMode="auto">
          <a:xfrm>
            <a:off x="5431204" y="2727569"/>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4" name="Text Box 14"/>
          <p:cNvSpPr txBox="1">
            <a:spLocks noChangeArrowheads="1"/>
          </p:cNvSpPr>
          <p:nvPr>
            <p:custDataLst>
              <p:tags r:id="rId24"/>
            </p:custDataLst>
          </p:nvPr>
        </p:nvSpPr>
        <p:spPr bwMode="auto">
          <a:xfrm>
            <a:off x="5050204" y="299585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5" name="Text Box 15"/>
          <p:cNvSpPr txBox="1">
            <a:spLocks noChangeArrowheads="1"/>
          </p:cNvSpPr>
          <p:nvPr>
            <p:custDataLst>
              <p:tags r:id="rId25"/>
            </p:custDataLst>
          </p:nvPr>
        </p:nvSpPr>
        <p:spPr bwMode="auto">
          <a:xfrm>
            <a:off x="5434379" y="2995856"/>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6" name="Text Box 6"/>
          <p:cNvSpPr txBox="1">
            <a:spLocks noChangeArrowheads="1"/>
          </p:cNvSpPr>
          <p:nvPr>
            <p:custDataLst>
              <p:tags r:id="rId26"/>
            </p:custDataLst>
          </p:nvPr>
        </p:nvSpPr>
        <p:spPr bwMode="auto">
          <a:xfrm>
            <a:off x="4626341" y="732081"/>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17" name="Text Box 8"/>
          <p:cNvSpPr txBox="1">
            <a:spLocks noChangeArrowheads="1"/>
          </p:cNvSpPr>
          <p:nvPr>
            <p:custDataLst>
              <p:tags r:id="rId27"/>
            </p:custDataLst>
          </p:nvPr>
        </p:nvSpPr>
        <p:spPr bwMode="auto">
          <a:xfrm>
            <a:off x="4624754" y="112101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8" name="Text Box 10"/>
          <p:cNvSpPr txBox="1">
            <a:spLocks noChangeArrowheads="1"/>
          </p:cNvSpPr>
          <p:nvPr>
            <p:custDataLst>
              <p:tags r:id="rId28"/>
            </p:custDataLst>
          </p:nvPr>
        </p:nvSpPr>
        <p:spPr bwMode="auto">
          <a:xfrm>
            <a:off x="4627929" y="138930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9" name="Text Box 12"/>
          <p:cNvSpPr txBox="1">
            <a:spLocks noChangeArrowheads="1"/>
          </p:cNvSpPr>
          <p:nvPr>
            <p:custDataLst>
              <p:tags r:id="rId29"/>
            </p:custDataLst>
          </p:nvPr>
        </p:nvSpPr>
        <p:spPr bwMode="auto">
          <a:xfrm>
            <a:off x="4624754" y="1657594"/>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0" name="Text Box 14"/>
          <p:cNvSpPr txBox="1">
            <a:spLocks noChangeArrowheads="1"/>
          </p:cNvSpPr>
          <p:nvPr>
            <p:custDataLst>
              <p:tags r:id="rId30"/>
            </p:custDataLst>
          </p:nvPr>
        </p:nvSpPr>
        <p:spPr bwMode="auto">
          <a:xfrm>
            <a:off x="4627929" y="1924294"/>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1" name="Text Box 8"/>
          <p:cNvSpPr txBox="1">
            <a:spLocks noChangeArrowheads="1"/>
          </p:cNvSpPr>
          <p:nvPr>
            <p:custDataLst>
              <p:tags r:id="rId31"/>
            </p:custDataLst>
          </p:nvPr>
        </p:nvSpPr>
        <p:spPr bwMode="auto">
          <a:xfrm>
            <a:off x="4624754" y="2192581"/>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2" name="Text Box 10"/>
          <p:cNvSpPr txBox="1">
            <a:spLocks noChangeArrowheads="1"/>
          </p:cNvSpPr>
          <p:nvPr>
            <p:custDataLst>
              <p:tags r:id="rId32"/>
            </p:custDataLst>
          </p:nvPr>
        </p:nvSpPr>
        <p:spPr bwMode="auto">
          <a:xfrm>
            <a:off x="4627929" y="2460869"/>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3" name="Text Box 12"/>
          <p:cNvSpPr txBox="1">
            <a:spLocks noChangeArrowheads="1"/>
          </p:cNvSpPr>
          <p:nvPr>
            <p:custDataLst>
              <p:tags r:id="rId33"/>
            </p:custDataLst>
          </p:nvPr>
        </p:nvSpPr>
        <p:spPr bwMode="auto">
          <a:xfrm>
            <a:off x="4624754" y="272756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4" name="Text Box 14"/>
          <p:cNvSpPr txBox="1">
            <a:spLocks noChangeArrowheads="1"/>
          </p:cNvSpPr>
          <p:nvPr>
            <p:custDataLst>
              <p:tags r:id="rId34"/>
            </p:custDataLst>
          </p:nvPr>
        </p:nvSpPr>
        <p:spPr bwMode="auto">
          <a:xfrm>
            <a:off x="4627929" y="299585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5" name="Rectangle 41"/>
          <p:cNvSpPr>
            <a:spLocks noChangeArrowheads="1"/>
          </p:cNvSpPr>
          <p:nvPr>
            <p:custDataLst>
              <p:tags r:id="rId35"/>
            </p:custDataLst>
          </p:nvPr>
        </p:nvSpPr>
        <p:spPr bwMode="auto">
          <a:xfrm>
            <a:off x="6018109" y="492722"/>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3" name="Down Arrow 2"/>
          <p:cNvSpPr/>
          <p:nvPr/>
        </p:nvSpPr>
        <p:spPr bwMode="auto">
          <a:xfrm>
            <a:off x="6246709" y="789536"/>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2" name="Rectangle 1"/>
          <p:cNvSpPr>
            <a:spLocks noChangeArrowheads="1"/>
          </p:cNvSpPr>
          <p:nvPr/>
        </p:nvSpPr>
        <p:spPr bwMode="auto">
          <a:xfrm>
            <a:off x="7141809" y="4102005"/>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a:t>
            </a:r>
            <a:endParaRPr lang="en-US"/>
          </a:p>
        </p:txBody>
      </p:sp>
      <p:sp>
        <p:nvSpPr>
          <p:cNvPr id="133" name="Rectangle 80"/>
          <p:cNvSpPr>
            <a:spLocks noChangeArrowheads="1"/>
          </p:cNvSpPr>
          <p:nvPr/>
        </p:nvSpPr>
        <p:spPr bwMode="auto">
          <a:xfrm>
            <a:off x="7143397" y="4734183"/>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134" name="Rectangle 85"/>
          <p:cNvSpPr>
            <a:spLocks noChangeArrowheads="1"/>
          </p:cNvSpPr>
          <p:nvPr/>
        </p:nvSpPr>
        <p:spPr bwMode="auto">
          <a:xfrm>
            <a:off x="7140222" y="533443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135" name="Rectangle 86"/>
          <p:cNvSpPr>
            <a:spLocks noChangeArrowheads="1"/>
          </p:cNvSpPr>
          <p:nvPr/>
        </p:nvSpPr>
        <p:spPr bwMode="auto">
          <a:xfrm>
            <a:off x="7148512" y="5955323"/>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136" name="Rectangle 135"/>
          <p:cNvSpPr/>
          <p:nvPr/>
        </p:nvSpPr>
        <p:spPr bwMode="auto">
          <a:xfrm flipH="1" flipV="1">
            <a:off x="5020908" y="3772696"/>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7" name="Rectangle 136"/>
          <p:cNvSpPr/>
          <p:nvPr/>
        </p:nvSpPr>
        <p:spPr bwMode="auto">
          <a:xfrm flipH="1" flipV="1">
            <a:off x="5609837" y="3775405"/>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8" name="Rectangle 137"/>
          <p:cNvSpPr/>
          <p:nvPr/>
        </p:nvSpPr>
        <p:spPr bwMode="auto">
          <a:xfrm flipH="1" flipV="1">
            <a:off x="6187409" y="3773455"/>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9" name="Rounded Rectangle 83"/>
          <p:cNvSpPr>
            <a:spLocks noChangeArrowheads="1"/>
          </p:cNvSpPr>
          <p:nvPr/>
        </p:nvSpPr>
        <p:spPr bwMode="auto">
          <a:xfrm>
            <a:off x="2447397" y="630219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0" name="Rounded Rectangle 84"/>
          <p:cNvSpPr>
            <a:spLocks noChangeArrowheads="1"/>
          </p:cNvSpPr>
          <p:nvPr/>
        </p:nvSpPr>
        <p:spPr bwMode="auto">
          <a:xfrm>
            <a:off x="2447397" y="578784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1" name="Rounded Rectangle 82"/>
          <p:cNvSpPr>
            <a:spLocks noChangeArrowheads="1"/>
          </p:cNvSpPr>
          <p:nvPr/>
        </p:nvSpPr>
        <p:spPr bwMode="auto">
          <a:xfrm>
            <a:off x="2447397" y="523539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2" name="Rounded Rectangle 81"/>
          <p:cNvSpPr>
            <a:spLocks noChangeArrowheads="1"/>
          </p:cNvSpPr>
          <p:nvPr/>
        </p:nvSpPr>
        <p:spPr bwMode="auto">
          <a:xfrm>
            <a:off x="2447397" y="472104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3" name="Text Box 6"/>
          <p:cNvSpPr txBox="1">
            <a:spLocks noChangeArrowheads="1"/>
          </p:cNvSpPr>
          <p:nvPr>
            <p:custDataLst>
              <p:tags r:id="rId36"/>
            </p:custDataLst>
          </p:nvPr>
        </p:nvSpPr>
        <p:spPr bwMode="auto">
          <a:xfrm>
            <a:off x="2795058" y="4038423"/>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144" name="Text Box 7"/>
          <p:cNvSpPr txBox="1">
            <a:spLocks noChangeArrowheads="1"/>
          </p:cNvSpPr>
          <p:nvPr>
            <p:custDataLst>
              <p:tags r:id="rId37"/>
            </p:custDataLst>
          </p:nvPr>
        </p:nvSpPr>
        <p:spPr bwMode="auto">
          <a:xfrm>
            <a:off x="3179233" y="4038423"/>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z</a:t>
            </a:r>
          </a:p>
        </p:txBody>
      </p:sp>
      <p:sp>
        <p:nvSpPr>
          <p:cNvPr id="145" name="Text Box 8"/>
          <p:cNvSpPr txBox="1">
            <a:spLocks noChangeArrowheads="1"/>
          </p:cNvSpPr>
          <p:nvPr>
            <p:custDataLst>
              <p:tags r:id="rId38"/>
            </p:custDataLst>
          </p:nvPr>
        </p:nvSpPr>
        <p:spPr bwMode="auto">
          <a:xfrm>
            <a:off x="2793471" y="442736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6" name="Text Box 9"/>
          <p:cNvSpPr txBox="1">
            <a:spLocks noChangeArrowheads="1"/>
          </p:cNvSpPr>
          <p:nvPr>
            <p:custDataLst>
              <p:tags r:id="rId39"/>
            </p:custDataLst>
          </p:nvPr>
        </p:nvSpPr>
        <p:spPr bwMode="auto">
          <a:xfrm>
            <a:off x="3177646" y="442736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latin typeface="Courier New" pitchFamily="49" charset="0"/>
              </a:rPr>
              <a:t>0</a:t>
            </a:r>
          </a:p>
        </p:txBody>
      </p:sp>
      <p:sp>
        <p:nvSpPr>
          <p:cNvPr id="147" name="Text Box 10"/>
          <p:cNvSpPr txBox="1">
            <a:spLocks noChangeArrowheads="1"/>
          </p:cNvSpPr>
          <p:nvPr>
            <p:custDataLst>
              <p:tags r:id="rId40"/>
            </p:custDataLst>
          </p:nvPr>
        </p:nvSpPr>
        <p:spPr bwMode="auto">
          <a:xfrm>
            <a:off x="2796646" y="469564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8" name="Text Box 11"/>
          <p:cNvSpPr txBox="1">
            <a:spLocks noChangeArrowheads="1"/>
          </p:cNvSpPr>
          <p:nvPr>
            <p:custDataLst>
              <p:tags r:id="rId41"/>
            </p:custDataLst>
          </p:nvPr>
        </p:nvSpPr>
        <p:spPr bwMode="auto">
          <a:xfrm>
            <a:off x="3180821" y="469564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49" name="Text Box 12"/>
          <p:cNvSpPr txBox="1">
            <a:spLocks noChangeArrowheads="1"/>
          </p:cNvSpPr>
          <p:nvPr>
            <p:custDataLst>
              <p:tags r:id="rId42"/>
            </p:custDataLst>
          </p:nvPr>
        </p:nvSpPr>
        <p:spPr bwMode="auto">
          <a:xfrm>
            <a:off x="2793471" y="496393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0" name="Text Box 13"/>
          <p:cNvSpPr txBox="1">
            <a:spLocks noChangeArrowheads="1"/>
          </p:cNvSpPr>
          <p:nvPr>
            <p:custDataLst>
              <p:tags r:id="rId43"/>
            </p:custDataLst>
          </p:nvPr>
        </p:nvSpPr>
        <p:spPr bwMode="auto">
          <a:xfrm>
            <a:off x="3177646" y="4963936"/>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1" name="Text Box 14"/>
          <p:cNvSpPr txBox="1">
            <a:spLocks noChangeArrowheads="1"/>
          </p:cNvSpPr>
          <p:nvPr>
            <p:custDataLst>
              <p:tags r:id="rId44"/>
            </p:custDataLst>
          </p:nvPr>
        </p:nvSpPr>
        <p:spPr bwMode="auto">
          <a:xfrm>
            <a:off x="2796646" y="523063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2" name="Text Box 15"/>
          <p:cNvSpPr txBox="1">
            <a:spLocks noChangeArrowheads="1"/>
          </p:cNvSpPr>
          <p:nvPr>
            <p:custDataLst>
              <p:tags r:id="rId45"/>
            </p:custDataLst>
          </p:nvPr>
        </p:nvSpPr>
        <p:spPr bwMode="auto">
          <a:xfrm>
            <a:off x="3180821" y="5230636"/>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3" name="Rectangle 39"/>
          <p:cNvSpPr>
            <a:spLocks noChangeArrowheads="1"/>
          </p:cNvSpPr>
          <p:nvPr>
            <p:custDataLst>
              <p:tags r:id="rId46"/>
            </p:custDataLst>
          </p:nvPr>
        </p:nvSpPr>
        <p:spPr bwMode="auto">
          <a:xfrm>
            <a:off x="2780771" y="3722511"/>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154" name="Line 40"/>
          <p:cNvSpPr>
            <a:spLocks noChangeShapeType="1"/>
          </p:cNvSpPr>
          <p:nvPr>
            <p:custDataLst>
              <p:tags r:id="rId47"/>
            </p:custDataLst>
          </p:nvPr>
        </p:nvSpPr>
        <p:spPr bwMode="auto">
          <a:xfrm>
            <a:off x="2588683" y="404159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55" name="Text Box 8"/>
          <p:cNvSpPr txBox="1">
            <a:spLocks noChangeArrowheads="1"/>
          </p:cNvSpPr>
          <p:nvPr>
            <p:custDataLst>
              <p:tags r:id="rId48"/>
            </p:custDataLst>
          </p:nvPr>
        </p:nvSpPr>
        <p:spPr bwMode="auto">
          <a:xfrm>
            <a:off x="2793471" y="549892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6" name="Text Box 9"/>
          <p:cNvSpPr txBox="1">
            <a:spLocks noChangeArrowheads="1"/>
          </p:cNvSpPr>
          <p:nvPr>
            <p:custDataLst>
              <p:tags r:id="rId49"/>
            </p:custDataLst>
          </p:nvPr>
        </p:nvSpPr>
        <p:spPr bwMode="auto">
          <a:xfrm>
            <a:off x="3177646" y="5498923"/>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7" name="Text Box 10"/>
          <p:cNvSpPr txBox="1">
            <a:spLocks noChangeArrowheads="1"/>
          </p:cNvSpPr>
          <p:nvPr>
            <p:custDataLst>
              <p:tags r:id="rId50"/>
            </p:custDataLst>
          </p:nvPr>
        </p:nvSpPr>
        <p:spPr bwMode="auto">
          <a:xfrm>
            <a:off x="2796646" y="576721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8" name="Text Box 11"/>
          <p:cNvSpPr txBox="1">
            <a:spLocks noChangeArrowheads="1"/>
          </p:cNvSpPr>
          <p:nvPr>
            <p:custDataLst>
              <p:tags r:id="rId51"/>
            </p:custDataLst>
          </p:nvPr>
        </p:nvSpPr>
        <p:spPr bwMode="auto">
          <a:xfrm>
            <a:off x="3180821" y="5767211"/>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9" name="Text Box 12"/>
          <p:cNvSpPr txBox="1">
            <a:spLocks noChangeArrowheads="1"/>
          </p:cNvSpPr>
          <p:nvPr>
            <p:custDataLst>
              <p:tags r:id="rId52"/>
            </p:custDataLst>
          </p:nvPr>
        </p:nvSpPr>
        <p:spPr bwMode="auto">
          <a:xfrm>
            <a:off x="2793471" y="603391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0" name="Text Box 13"/>
          <p:cNvSpPr txBox="1">
            <a:spLocks noChangeArrowheads="1"/>
          </p:cNvSpPr>
          <p:nvPr>
            <p:custDataLst>
              <p:tags r:id="rId53"/>
            </p:custDataLst>
          </p:nvPr>
        </p:nvSpPr>
        <p:spPr bwMode="auto">
          <a:xfrm>
            <a:off x="3177646" y="603391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1" name="Text Box 14"/>
          <p:cNvSpPr txBox="1">
            <a:spLocks noChangeArrowheads="1"/>
          </p:cNvSpPr>
          <p:nvPr>
            <p:custDataLst>
              <p:tags r:id="rId54"/>
            </p:custDataLst>
          </p:nvPr>
        </p:nvSpPr>
        <p:spPr bwMode="auto">
          <a:xfrm>
            <a:off x="2796646" y="630219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2" name="Text Box 15"/>
          <p:cNvSpPr txBox="1">
            <a:spLocks noChangeArrowheads="1"/>
          </p:cNvSpPr>
          <p:nvPr>
            <p:custDataLst>
              <p:tags r:id="rId55"/>
            </p:custDataLst>
          </p:nvPr>
        </p:nvSpPr>
        <p:spPr bwMode="auto">
          <a:xfrm>
            <a:off x="3180821" y="630219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3" name="Text Box 6"/>
          <p:cNvSpPr txBox="1">
            <a:spLocks noChangeArrowheads="1"/>
          </p:cNvSpPr>
          <p:nvPr>
            <p:custDataLst>
              <p:tags r:id="rId56"/>
            </p:custDataLst>
          </p:nvPr>
        </p:nvSpPr>
        <p:spPr bwMode="auto">
          <a:xfrm>
            <a:off x="2372783" y="4038423"/>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64" name="Text Box 8"/>
          <p:cNvSpPr txBox="1">
            <a:spLocks noChangeArrowheads="1"/>
          </p:cNvSpPr>
          <p:nvPr>
            <p:custDataLst>
              <p:tags r:id="rId57"/>
            </p:custDataLst>
          </p:nvPr>
        </p:nvSpPr>
        <p:spPr bwMode="auto">
          <a:xfrm>
            <a:off x="2371196" y="442736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5" name="Text Box 10"/>
          <p:cNvSpPr txBox="1">
            <a:spLocks noChangeArrowheads="1"/>
          </p:cNvSpPr>
          <p:nvPr>
            <p:custDataLst>
              <p:tags r:id="rId58"/>
            </p:custDataLst>
          </p:nvPr>
        </p:nvSpPr>
        <p:spPr bwMode="auto">
          <a:xfrm>
            <a:off x="2374371" y="469564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6" name="Text Box 12"/>
          <p:cNvSpPr txBox="1">
            <a:spLocks noChangeArrowheads="1"/>
          </p:cNvSpPr>
          <p:nvPr>
            <p:custDataLst>
              <p:tags r:id="rId59"/>
            </p:custDataLst>
          </p:nvPr>
        </p:nvSpPr>
        <p:spPr bwMode="auto">
          <a:xfrm>
            <a:off x="2371196" y="496393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7" name="Text Box 14"/>
          <p:cNvSpPr txBox="1">
            <a:spLocks noChangeArrowheads="1"/>
          </p:cNvSpPr>
          <p:nvPr>
            <p:custDataLst>
              <p:tags r:id="rId60"/>
            </p:custDataLst>
          </p:nvPr>
        </p:nvSpPr>
        <p:spPr bwMode="auto">
          <a:xfrm>
            <a:off x="2374371" y="523063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8" name="Text Box 8"/>
          <p:cNvSpPr txBox="1">
            <a:spLocks noChangeArrowheads="1"/>
          </p:cNvSpPr>
          <p:nvPr>
            <p:custDataLst>
              <p:tags r:id="rId61"/>
            </p:custDataLst>
          </p:nvPr>
        </p:nvSpPr>
        <p:spPr bwMode="auto">
          <a:xfrm>
            <a:off x="2371196" y="549892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9" name="Text Box 10"/>
          <p:cNvSpPr txBox="1">
            <a:spLocks noChangeArrowheads="1"/>
          </p:cNvSpPr>
          <p:nvPr>
            <p:custDataLst>
              <p:tags r:id="rId62"/>
            </p:custDataLst>
          </p:nvPr>
        </p:nvSpPr>
        <p:spPr bwMode="auto">
          <a:xfrm>
            <a:off x="2374371" y="576721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0" name="Text Box 12"/>
          <p:cNvSpPr txBox="1">
            <a:spLocks noChangeArrowheads="1"/>
          </p:cNvSpPr>
          <p:nvPr>
            <p:custDataLst>
              <p:tags r:id="rId63"/>
            </p:custDataLst>
          </p:nvPr>
        </p:nvSpPr>
        <p:spPr bwMode="auto">
          <a:xfrm>
            <a:off x="2371196" y="603391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1" name="Text Box 14"/>
          <p:cNvSpPr txBox="1">
            <a:spLocks noChangeArrowheads="1"/>
          </p:cNvSpPr>
          <p:nvPr>
            <p:custDataLst>
              <p:tags r:id="rId64"/>
            </p:custDataLst>
          </p:nvPr>
        </p:nvSpPr>
        <p:spPr bwMode="auto">
          <a:xfrm>
            <a:off x="2374371" y="630219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2" name="Rectangle 41"/>
          <p:cNvSpPr>
            <a:spLocks noChangeArrowheads="1"/>
          </p:cNvSpPr>
          <p:nvPr>
            <p:custDataLst>
              <p:tags r:id="rId65"/>
            </p:custDataLst>
          </p:nvPr>
        </p:nvSpPr>
        <p:spPr bwMode="auto">
          <a:xfrm>
            <a:off x="3770312" y="373133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174" name="Text Box 9"/>
          <p:cNvSpPr txBox="1">
            <a:spLocks noChangeArrowheads="1"/>
          </p:cNvSpPr>
          <p:nvPr>
            <p:custDataLst>
              <p:tags r:id="rId66"/>
            </p:custDataLst>
          </p:nvPr>
        </p:nvSpPr>
        <p:spPr bwMode="auto">
          <a:xfrm>
            <a:off x="3869621" y="443173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5" name="Text Box 11"/>
          <p:cNvSpPr txBox="1">
            <a:spLocks noChangeArrowheads="1"/>
          </p:cNvSpPr>
          <p:nvPr>
            <p:custDataLst>
              <p:tags r:id="rId67"/>
            </p:custDataLst>
          </p:nvPr>
        </p:nvSpPr>
        <p:spPr bwMode="auto">
          <a:xfrm>
            <a:off x="3869621" y="470002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6" name="Text Box 13"/>
          <p:cNvSpPr txBox="1">
            <a:spLocks noChangeArrowheads="1"/>
          </p:cNvSpPr>
          <p:nvPr>
            <p:custDataLst>
              <p:tags r:id="rId68"/>
            </p:custDataLst>
          </p:nvPr>
        </p:nvSpPr>
        <p:spPr bwMode="auto">
          <a:xfrm>
            <a:off x="3869621" y="496831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7" name="Text Box 15"/>
          <p:cNvSpPr txBox="1">
            <a:spLocks noChangeArrowheads="1"/>
          </p:cNvSpPr>
          <p:nvPr>
            <p:custDataLst>
              <p:tags r:id="rId69"/>
            </p:custDataLst>
          </p:nvPr>
        </p:nvSpPr>
        <p:spPr bwMode="auto">
          <a:xfrm>
            <a:off x="3869621" y="523501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78" name="Text Box 9"/>
          <p:cNvSpPr txBox="1">
            <a:spLocks noChangeArrowheads="1"/>
          </p:cNvSpPr>
          <p:nvPr>
            <p:custDataLst>
              <p:tags r:id="rId70"/>
            </p:custDataLst>
          </p:nvPr>
        </p:nvSpPr>
        <p:spPr bwMode="auto">
          <a:xfrm>
            <a:off x="3869621" y="550329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9" name="Text Box 11"/>
          <p:cNvSpPr txBox="1">
            <a:spLocks noChangeArrowheads="1"/>
          </p:cNvSpPr>
          <p:nvPr>
            <p:custDataLst>
              <p:tags r:id="rId71"/>
            </p:custDataLst>
          </p:nvPr>
        </p:nvSpPr>
        <p:spPr bwMode="auto">
          <a:xfrm>
            <a:off x="3869621" y="577158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80" name="Text Box 13"/>
          <p:cNvSpPr txBox="1">
            <a:spLocks noChangeArrowheads="1"/>
          </p:cNvSpPr>
          <p:nvPr>
            <p:custDataLst>
              <p:tags r:id="rId72"/>
            </p:custDataLst>
          </p:nvPr>
        </p:nvSpPr>
        <p:spPr bwMode="auto">
          <a:xfrm>
            <a:off x="3869621" y="603828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81" name="Text Box 15"/>
          <p:cNvSpPr txBox="1">
            <a:spLocks noChangeArrowheads="1"/>
          </p:cNvSpPr>
          <p:nvPr>
            <p:custDataLst>
              <p:tags r:id="rId73"/>
            </p:custDataLst>
          </p:nvPr>
        </p:nvSpPr>
        <p:spPr bwMode="auto">
          <a:xfrm>
            <a:off x="3869621" y="630657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7" name="TextBox 16"/>
          <p:cNvSpPr txBox="1"/>
          <p:nvPr/>
        </p:nvSpPr>
        <p:spPr>
          <a:xfrm>
            <a:off x="7620000" y="99536"/>
            <a:ext cx="1219200" cy="738664"/>
          </a:xfrm>
          <a:prstGeom prst="rect">
            <a:avLst/>
          </a:prstGeom>
          <a:noFill/>
        </p:spPr>
        <p:txBody>
          <a:bodyPr wrap="square" rtlCol="0">
            <a:spAutoFit/>
          </a:bodyPr>
          <a:lstStyle/>
          <a:p>
            <a:r>
              <a:rPr lang="en-US" sz="4200" i="1" dirty="0" smtClean="0">
                <a:latin typeface="Cambria" panose="02040503050406030204" pitchFamily="18" charset="0"/>
              </a:rPr>
              <a:t>Quiz</a:t>
            </a:r>
            <a:endParaRPr lang="en-US" sz="4200" i="1" dirty="0">
              <a:latin typeface="Cambria" panose="02040503050406030204" pitchFamily="18" charset="0"/>
            </a:endParaRPr>
          </a:p>
        </p:txBody>
      </p:sp>
      <p:cxnSp>
        <p:nvCxnSpPr>
          <p:cNvPr id="19" name="Straight Connector 18"/>
          <p:cNvCxnSpPr/>
          <p:nvPr/>
        </p:nvCxnSpPr>
        <p:spPr bwMode="auto">
          <a:xfrm>
            <a:off x="3335868" y="296848"/>
            <a:ext cx="3738018" cy="0"/>
          </a:xfrm>
          <a:prstGeom prst="line">
            <a:avLst/>
          </a:prstGeom>
          <a:noFill/>
          <a:ln w="3175" cap="flat" cmpd="sng" algn="ctr">
            <a:solidFill>
              <a:schemeClr val="tx1"/>
            </a:solidFill>
            <a:prstDash val="solid"/>
            <a:round/>
            <a:headEnd type="none" w="med" len="med"/>
            <a:tailEnd type="none" w="med" len="med"/>
          </a:ln>
          <a:effectLst/>
        </p:spPr>
      </p:cxnSp>
      <p:sp>
        <p:nvSpPr>
          <p:cNvPr id="186" name="Text Box 5"/>
          <p:cNvSpPr txBox="1">
            <a:spLocks noChangeArrowheads="1"/>
          </p:cNvSpPr>
          <p:nvPr>
            <p:custDataLst>
              <p:tags r:id="rId74"/>
            </p:custDataLst>
          </p:nvPr>
        </p:nvSpPr>
        <p:spPr bwMode="auto">
          <a:xfrm>
            <a:off x="140499" y="3767667"/>
            <a:ext cx="208192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(4) The second </a:t>
            </a:r>
            <a:r>
              <a:rPr lang="en-US" sz="1400" dirty="0">
                <a:latin typeface="Calibri" panose="020F0502020204030204" pitchFamily="34" charset="0"/>
              </a:rPr>
              <a:t>circuit has four ANDs (</a:t>
            </a:r>
            <a:r>
              <a:rPr lang="en-US" sz="1400" dirty="0" err="1">
                <a:latin typeface="Calibri" panose="020F0502020204030204" pitchFamily="34" charset="0"/>
              </a:rPr>
              <a:t>minterms</a:t>
            </a:r>
            <a:r>
              <a:rPr lang="en-US" sz="1400" dirty="0">
                <a:latin typeface="Calibri" panose="020F0502020204030204" pitchFamily="34" charset="0"/>
              </a:rPr>
              <a:t>). Could it use </a:t>
            </a:r>
            <a:r>
              <a:rPr lang="en-US" sz="1400" u="sng" dirty="0">
                <a:latin typeface="Calibri" panose="020F0502020204030204" pitchFamily="34" charset="0"/>
              </a:rPr>
              <a:t>fewer</a:t>
            </a:r>
            <a:r>
              <a:rPr lang="en-US" sz="1400" dirty="0">
                <a:latin typeface="Calibri" panose="020F0502020204030204" pitchFamily="34" charset="0"/>
              </a:rPr>
              <a:t> ANDs?</a:t>
            </a:r>
          </a:p>
        </p:txBody>
      </p:sp>
      <p:sp>
        <p:nvSpPr>
          <p:cNvPr id="188" name="Text Box 5"/>
          <p:cNvSpPr txBox="1">
            <a:spLocks noChangeArrowheads="1"/>
          </p:cNvSpPr>
          <p:nvPr>
            <p:custDataLst>
              <p:tags r:id="rId75"/>
            </p:custDataLst>
          </p:nvPr>
        </p:nvSpPr>
        <p:spPr bwMode="auto">
          <a:xfrm>
            <a:off x="99497" y="5933302"/>
            <a:ext cx="21639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(EC)  Do you see how these two circuits can implement </a:t>
            </a:r>
            <a:r>
              <a:rPr lang="en-US" sz="1400" b="1" i="1" dirty="0" smtClean="0">
                <a:latin typeface="Calibri" panose="020F0502020204030204" pitchFamily="34" charset="0"/>
              </a:rPr>
              <a:t>all binary additions !?</a:t>
            </a:r>
            <a:endParaRPr lang="en-US" sz="1400" dirty="0">
              <a:latin typeface="Calibri" panose="020F0502020204030204" pitchFamily="34" charset="0"/>
            </a:endParaRPr>
          </a:p>
        </p:txBody>
      </p:sp>
      <p:sp>
        <p:nvSpPr>
          <p:cNvPr id="126" name="Rectangle 125"/>
          <p:cNvSpPr/>
          <p:nvPr/>
        </p:nvSpPr>
        <p:spPr bwMode="auto">
          <a:xfrm flipH="1" flipV="1">
            <a:off x="789710" y="217213"/>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29" name="Rectangle 128"/>
          <p:cNvSpPr/>
          <p:nvPr/>
        </p:nvSpPr>
        <p:spPr bwMode="auto">
          <a:xfrm flipH="1" flipV="1">
            <a:off x="1312026" y="22305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 name="TextBox 3"/>
          <p:cNvSpPr txBox="1"/>
          <p:nvPr/>
        </p:nvSpPr>
        <p:spPr>
          <a:xfrm rot="20879748">
            <a:off x="1784142" y="2826143"/>
            <a:ext cx="5317130" cy="1569660"/>
          </a:xfrm>
          <a:prstGeom prst="rect">
            <a:avLst/>
          </a:prstGeom>
          <a:solidFill>
            <a:schemeClr val="bg1"/>
          </a:solidFill>
        </p:spPr>
        <p:txBody>
          <a:bodyPr wrap="square" rtlCol="0">
            <a:spAutoFit/>
          </a:bodyPr>
          <a:lstStyle/>
          <a:p>
            <a:r>
              <a:rPr lang="en-US" sz="4800" dirty="0" smtClean="0">
                <a:latin typeface="Calibri" panose="020F0502020204030204" pitchFamily="34" charset="0"/>
              </a:rPr>
              <a:t>Let's go over these… in a moment</a:t>
            </a:r>
            <a:endParaRPr lang="en-US" sz="4800" dirty="0">
              <a:latin typeface="Calibri" panose="020F0502020204030204" pitchFamily="34" charset="0"/>
            </a:endParaRPr>
          </a:p>
        </p:txBody>
      </p:sp>
    </p:spTree>
    <p:extLst>
      <p:ext uri="{BB962C8B-B14F-4D97-AF65-F5344CB8AC3E}">
        <p14:creationId xmlns:p14="http://schemas.microsoft.com/office/powerpoint/2010/main" val="9183729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9"/>
          <p:cNvSpPr txBox="1">
            <a:spLocks noChangeArrowheads="1"/>
          </p:cNvSpPr>
          <p:nvPr>
            <p:custDataLst>
              <p:tags r:id="rId1"/>
            </p:custDataLst>
          </p:nvPr>
        </p:nvSpPr>
        <p:spPr bwMode="auto">
          <a:xfrm>
            <a:off x="836613" y="11430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100">
                <a:solidFill>
                  <a:srgbClr val="000000"/>
                </a:solidFill>
                <a:latin typeface="Calibri" pitchFamily="-106" charset="0"/>
              </a:rPr>
              <a:t>Specify a </a:t>
            </a:r>
            <a:r>
              <a:rPr lang="en-US" sz="2100" b="1">
                <a:solidFill>
                  <a:srgbClr val="000000"/>
                </a:solidFill>
                <a:latin typeface="Calibri" pitchFamily="-106" charset="0"/>
              </a:rPr>
              <a:t>truth table </a:t>
            </a:r>
            <a:r>
              <a:rPr lang="en-US" sz="2100">
                <a:solidFill>
                  <a:srgbClr val="000000"/>
                </a:solidFill>
                <a:latin typeface="Calibri" pitchFamily="-106" charset="0"/>
              </a:rPr>
              <a:t>defining </a:t>
            </a:r>
            <a:r>
              <a:rPr lang="en-US" sz="2100" b="1" i="1">
                <a:solidFill>
                  <a:srgbClr val="000000"/>
                </a:solidFill>
                <a:latin typeface="Calibri" pitchFamily="-106" charset="0"/>
              </a:rPr>
              <a:t>any</a:t>
            </a:r>
            <a:r>
              <a:rPr lang="en-US" sz="2100">
                <a:solidFill>
                  <a:srgbClr val="000000"/>
                </a:solidFill>
                <a:latin typeface="Calibri" pitchFamily="-106" charset="0"/>
              </a:rPr>
              <a:t> function you want</a:t>
            </a:r>
          </a:p>
        </p:txBody>
      </p:sp>
      <p:sp>
        <p:nvSpPr>
          <p:cNvPr id="39939" name="Text Box 5"/>
          <p:cNvSpPr txBox="1">
            <a:spLocks noChangeArrowheads="1"/>
          </p:cNvSpPr>
          <p:nvPr>
            <p:custDataLst>
              <p:tags r:id="rId2"/>
            </p:custDataLst>
          </p:nvPr>
        </p:nvSpPr>
        <p:spPr bwMode="auto">
          <a:xfrm>
            <a:off x="982663" y="92075"/>
            <a:ext cx="7245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dirty="0" smtClean="0">
                <a:solidFill>
                  <a:srgbClr val="000000"/>
                </a:solidFill>
                <a:latin typeface="Cambria" pitchFamily="18" charset="0"/>
              </a:rPr>
              <a:t>Another  example</a:t>
            </a:r>
            <a:endParaRPr lang="en-US" sz="3600" dirty="0">
              <a:solidFill>
                <a:srgbClr val="000000"/>
              </a:solidFill>
              <a:latin typeface="Cambria" pitchFamily="18" charset="0"/>
            </a:endParaRPr>
          </a:p>
        </p:txBody>
      </p:sp>
      <p:sp>
        <p:nvSpPr>
          <p:cNvPr id="39940" name="Text Box 6"/>
          <p:cNvSpPr txBox="1">
            <a:spLocks noChangeArrowheads="1"/>
          </p:cNvSpPr>
          <p:nvPr>
            <p:custDataLst>
              <p:tags r:id="rId3"/>
            </p:custDataLst>
          </p:nvPr>
        </p:nvSpPr>
        <p:spPr bwMode="auto">
          <a:xfrm>
            <a:off x="904875" y="2278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39941" name="Text Box 7"/>
          <p:cNvSpPr txBox="1">
            <a:spLocks noChangeArrowheads="1"/>
          </p:cNvSpPr>
          <p:nvPr>
            <p:custDataLst>
              <p:tags r:id="rId4"/>
            </p:custDataLst>
          </p:nvPr>
        </p:nvSpPr>
        <p:spPr bwMode="auto">
          <a:xfrm>
            <a:off x="1428750" y="22780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39942" name="Text Box 8"/>
          <p:cNvSpPr txBox="1">
            <a:spLocks noChangeArrowheads="1"/>
          </p:cNvSpPr>
          <p:nvPr>
            <p:custDataLst>
              <p:tags r:id="rId5"/>
            </p:custDataLst>
          </p:nvPr>
        </p:nvSpPr>
        <p:spPr bwMode="auto">
          <a:xfrm>
            <a:off x="903288" y="2735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39943" name="Text Box 9"/>
          <p:cNvSpPr txBox="1">
            <a:spLocks noChangeArrowheads="1"/>
          </p:cNvSpPr>
          <p:nvPr>
            <p:custDataLst>
              <p:tags r:id="rId6"/>
            </p:custDataLst>
          </p:nvPr>
        </p:nvSpPr>
        <p:spPr bwMode="auto">
          <a:xfrm>
            <a:off x="1427163" y="2735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39944" name="Text Box 10"/>
          <p:cNvSpPr txBox="1">
            <a:spLocks noChangeArrowheads="1"/>
          </p:cNvSpPr>
          <p:nvPr>
            <p:custDataLst>
              <p:tags r:id="rId7"/>
            </p:custDataLst>
          </p:nvPr>
        </p:nvSpPr>
        <p:spPr bwMode="auto">
          <a:xfrm>
            <a:off x="906463" y="3048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9945" name="Text Box 11"/>
          <p:cNvSpPr txBox="1">
            <a:spLocks noChangeArrowheads="1"/>
          </p:cNvSpPr>
          <p:nvPr>
            <p:custDataLst>
              <p:tags r:id="rId8"/>
            </p:custDataLst>
          </p:nvPr>
        </p:nvSpPr>
        <p:spPr bwMode="auto">
          <a:xfrm>
            <a:off x="1430338" y="30480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9946" name="Text Box 12"/>
          <p:cNvSpPr txBox="1">
            <a:spLocks noChangeArrowheads="1"/>
          </p:cNvSpPr>
          <p:nvPr>
            <p:custDataLst>
              <p:tags r:id="rId9"/>
            </p:custDataLst>
          </p:nvPr>
        </p:nvSpPr>
        <p:spPr bwMode="auto">
          <a:xfrm>
            <a:off x="903288" y="33734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9947" name="Text Box 13"/>
          <p:cNvSpPr txBox="1">
            <a:spLocks noChangeArrowheads="1"/>
          </p:cNvSpPr>
          <p:nvPr>
            <p:custDataLst>
              <p:tags r:id="rId10"/>
            </p:custDataLst>
          </p:nvPr>
        </p:nvSpPr>
        <p:spPr bwMode="auto">
          <a:xfrm>
            <a:off x="1427163" y="33734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9948" name="Text Box 14"/>
          <p:cNvSpPr txBox="1">
            <a:spLocks noChangeArrowheads="1"/>
          </p:cNvSpPr>
          <p:nvPr>
            <p:custDataLst>
              <p:tags r:id="rId11"/>
            </p:custDataLst>
          </p:nvPr>
        </p:nvSpPr>
        <p:spPr bwMode="auto">
          <a:xfrm>
            <a:off x="906463" y="36861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E0CFB"/>
                </a:solidFill>
                <a:latin typeface="Courier New" pitchFamily="-106" charset="0"/>
              </a:rPr>
              <a:t>1</a:t>
            </a:r>
          </a:p>
        </p:txBody>
      </p:sp>
      <p:sp>
        <p:nvSpPr>
          <p:cNvPr id="39949" name="Text Box 15"/>
          <p:cNvSpPr txBox="1">
            <a:spLocks noChangeArrowheads="1"/>
          </p:cNvSpPr>
          <p:nvPr>
            <p:custDataLst>
              <p:tags r:id="rId12"/>
            </p:custDataLst>
          </p:nvPr>
        </p:nvSpPr>
        <p:spPr bwMode="auto">
          <a:xfrm>
            <a:off x="1430338" y="36861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E0CFB"/>
                </a:solidFill>
                <a:latin typeface="Courier New" pitchFamily="-106" charset="0"/>
              </a:rPr>
              <a:t>1</a:t>
            </a:r>
          </a:p>
        </p:txBody>
      </p:sp>
      <p:sp>
        <p:nvSpPr>
          <p:cNvPr id="39950" name="Text Box 16"/>
          <p:cNvSpPr txBox="1">
            <a:spLocks noChangeArrowheads="1"/>
          </p:cNvSpPr>
          <p:nvPr>
            <p:custDataLst>
              <p:tags r:id="rId13"/>
            </p:custDataLst>
          </p:nvPr>
        </p:nvSpPr>
        <p:spPr bwMode="auto">
          <a:xfrm>
            <a:off x="2125663" y="23034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fn(x,y)</a:t>
            </a:r>
          </a:p>
        </p:txBody>
      </p:sp>
      <p:sp>
        <p:nvSpPr>
          <p:cNvPr id="39951" name="Text Box 17"/>
          <p:cNvSpPr txBox="1">
            <a:spLocks noChangeArrowheads="1"/>
          </p:cNvSpPr>
          <p:nvPr>
            <p:custDataLst>
              <p:tags r:id="rId14"/>
            </p:custDataLst>
          </p:nvPr>
        </p:nvSpPr>
        <p:spPr bwMode="auto">
          <a:xfrm>
            <a:off x="2611438" y="2735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9952" name="Text Box 18"/>
          <p:cNvSpPr txBox="1">
            <a:spLocks noChangeArrowheads="1"/>
          </p:cNvSpPr>
          <p:nvPr>
            <p:custDataLst>
              <p:tags r:id="rId15"/>
            </p:custDataLst>
          </p:nvPr>
        </p:nvSpPr>
        <p:spPr bwMode="auto">
          <a:xfrm>
            <a:off x="2614613" y="30480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9953" name="Text Box 19"/>
          <p:cNvSpPr txBox="1">
            <a:spLocks noChangeArrowheads="1"/>
          </p:cNvSpPr>
          <p:nvPr>
            <p:custDataLst>
              <p:tags r:id="rId16"/>
            </p:custDataLst>
          </p:nvPr>
        </p:nvSpPr>
        <p:spPr bwMode="auto">
          <a:xfrm>
            <a:off x="2611438" y="33734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9954" name="Text Box 20"/>
          <p:cNvSpPr txBox="1">
            <a:spLocks noChangeArrowheads="1"/>
          </p:cNvSpPr>
          <p:nvPr>
            <p:custDataLst>
              <p:tags r:id="rId17"/>
            </p:custDataLst>
          </p:nvPr>
        </p:nvSpPr>
        <p:spPr bwMode="auto">
          <a:xfrm>
            <a:off x="2614613" y="36861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E0CFB"/>
                </a:solidFill>
                <a:latin typeface="Courier New" pitchFamily="-106" charset="0"/>
              </a:rPr>
              <a:t>1</a:t>
            </a:r>
          </a:p>
        </p:txBody>
      </p:sp>
      <p:sp>
        <p:nvSpPr>
          <p:cNvPr id="39955" name="Oval 30"/>
          <p:cNvSpPr>
            <a:spLocks noChangeArrowheads="1"/>
          </p:cNvSpPr>
          <p:nvPr>
            <p:custDataLst>
              <p:tags r:id="rId18"/>
            </p:custDataLst>
          </p:nvPr>
        </p:nvSpPr>
        <p:spPr bwMode="auto">
          <a:xfrm>
            <a:off x="220663" y="1222375"/>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1</a:t>
            </a:r>
          </a:p>
        </p:txBody>
      </p:sp>
      <p:sp>
        <p:nvSpPr>
          <p:cNvPr id="39956" name="Oval 30"/>
          <p:cNvSpPr>
            <a:spLocks noChangeArrowheads="1"/>
          </p:cNvSpPr>
          <p:nvPr>
            <p:custDataLst>
              <p:tags r:id="rId19"/>
            </p:custDataLst>
          </p:nvPr>
        </p:nvSpPr>
        <p:spPr bwMode="auto">
          <a:xfrm>
            <a:off x="4637088" y="13319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2</a:t>
            </a:r>
          </a:p>
        </p:txBody>
      </p:sp>
      <p:sp>
        <p:nvSpPr>
          <p:cNvPr id="39957" name="Text Box 29"/>
          <p:cNvSpPr txBox="1">
            <a:spLocks noChangeArrowheads="1"/>
          </p:cNvSpPr>
          <p:nvPr>
            <p:custDataLst>
              <p:tags r:id="rId20"/>
            </p:custDataLst>
          </p:nvPr>
        </p:nvSpPr>
        <p:spPr bwMode="auto">
          <a:xfrm>
            <a:off x="5249863" y="1066800"/>
            <a:ext cx="33607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a:solidFill>
                  <a:srgbClr val="000000"/>
                </a:solidFill>
                <a:latin typeface="Calibri" pitchFamily="-106" charset="0"/>
              </a:rPr>
              <a:t>For each input row whose output needs to be 1, build an </a:t>
            </a:r>
            <a:r>
              <a:rPr lang="en-US" sz="2100" b="1">
                <a:solidFill>
                  <a:srgbClr val="000000"/>
                </a:solidFill>
                <a:latin typeface="Calibri" pitchFamily="-106" charset="0"/>
              </a:rPr>
              <a:t>AND</a:t>
            </a:r>
            <a:r>
              <a:rPr lang="en-US" sz="2100">
                <a:solidFill>
                  <a:srgbClr val="000000"/>
                </a:solidFill>
                <a:latin typeface="Calibri" pitchFamily="-106" charset="0"/>
              </a:rPr>
              <a:t> circuit that outputs 1 </a:t>
            </a:r>
            <a:r>
              <a:rPr lang="en-US" sz="2100" i="1" u="sng">
                <a:solidFill>
                  <a:srgbClr val="000000"/>
                </a:solidFill>
                <a:latin typeface="Calibri" pitchFamily="-106" charset="0"/>
              </a:rPr>
              <a:t>only for that specific input</a:t>
            </a:r>
            <a:r>
              <a:rPr lang="en-US" sz="2100" i="1">
                <a:solidFill>
                  <a:srgbClr val="000000"/>
                </a:solidFill>
                <a:latin typeface="Calibri" pitchFamily="-106" charset="0"/>
              </a:rPr>
              <a:t>!</a:t>
            </a:r>
            <a:endParaRPr lang="en-US" sz="2100">
              <a:solidFill>
                <a:srgbClr val="000000"/>
              </a:solidFill>
              <a:latin typeface="Calibri" pitchFamily="-106" charset="0"/>
            </a:endParaRPr>
          </a:p>
        </p:txBody>
      </p:sp>
      <p:sp>
        <p:nvSpPr>
          <p:cNvPr id="39958" name="Oval 30"/>
          <p:cNvSpPr>
            <a:spLocks noChangeArrowheads="1"/>
          </p:cNvSpPr>
          <p:nvPr>
            <p:custDataLst>
              <p:tags r:id="rId21"/>
            </p:custDataLst>
          </p:nvPr>
        </p:nvSpPr>
        <p:spPr bwMode="auto">
          <a:xfrm>
            <a:off x="5097463" y="2667000"/>
            <a:ext cx="536575" cy="649288"/>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3</a:t>
            </a:r>
          </a:p>
        </p:txBody>
      </p:sp>
      <p:sp>
        <p:nvSpPr>
          <p:cNvPr id="39959" name="Rectangle 98"/>
          <p:cNvSpPr>
            <a:spLocks noChangeArrowheads="1"/>
          </p:cNvSpPr>
          <p:nvPr/>
        </p:nvSpPr>
        <p:spPr bwMode="auto">
          <a:xfrm>
            <a:off x="5692775" y="2801938"/>
            <a:ext cx="26670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106" charset="0"/>
              </a:rPr>
              <a:t>OR</a:t>
            </a:r>
            <a:r>
              <a:rPr lang="en-US" sz="2100">
                <a:solidFill>
                  <a:srgbClr val="000000"/>
                </a:solidFill>
                <a:latin typeface="Calibri" pitchFamily="-106" charset="0"/>
              </a:rPr>
              <a:t> them all together </a:t>
            </a:r>
            <a:endParaRPr lang="en-US" sz="2100">
              <a:solidFill>
                <a:srgbClr val="000000"/>
              </a:solidFill>
            </a:endParaRPr>
          </a:p>
        </p:txBody>
      </p:sp>
      <p:cxnSp>
        <p:nvCxnSpPr>
          <p:cNvPr id="39960" name="Straight Connector 31"/>
          <p:cNvCxnSpPr>
            <a:cxnSpLocks noChangeShapeType="1"/>
          </p:cNvCxnSpPr>
          <p:nvPr/>
        </p:nvCxnSpPr>
        <p:spPr bwMode="auto">
          <a:xfrm>
            <a:off x="1701800" y="41576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9961" name="Straight Connector 32"/>
          <p:cNvCxnSpPr>
            <a:cxnSpLocks noChangeShapeType="1"/>
          </p:cNvCxnSpPr>
          <p:nvPr/>
        </p:nvCxnSpPr>
        <p:spPr bwMode="auto">
          <a:xfrm>
            <a:off x="1163638" y="4648200"/>
            <a:ext cx="0" cy="170973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9962" name="Straight Connector 35"/>
          <p:cNvCxnSpPr>
            <a:cxnSpLocks noChangeShapeType="1"/>
          </p:cNvCxnSpPr>
          <p:nvPr/>
        </p:nvCxnSpPr>
        <p:spPr bwMode="auto">
          <a:xfrm>
            <a:off x="1163638" y="41513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39963" name="Rectangle 36"/>
          <p:cNvSpPr>
            <a:spLocks noChangeArrowheads="1"/>
          </p:cNvSpPr>
          <p:nvPr/>
        </p:nvSpPr>
        <p:spPr bwMode="auto">
          <a:xfrm>
            <a:off x="4251325" y="6216650"/>
            <a:ext cx="1114425" cy="461963"/>
          </a:xfrm>
          <a:prstGeom prst="rect">
            <a:avLst/>
          </a:prstGeom>
          <a:solidFill>
            <a:srgbClr val="D8F0D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67B0E"/>
                </a:solidFill>
                <a:latin typeface="Calibri" pitchFamily="-106" charset="0"/>
              </a:rPr>
              <a:t>2 ANDs</a:t>
            </a:r>
            <a:endParaRPr lang="en-US" b="1">
              <a:solidFill>
                <a:srgbClr val="067B0E"/>
              </a:solidFill>
            </a:endParaRPr>
          </a:p>
        </p:txBody>
      </p:sp>
      <p:sp>
        <p:nvSpPr>
          <p:cNvPr id="39964" name="Rectangle 37"/>
          <p:cNvSpPr>
            <a:spLocks noChangeArrowheads="1"/>
          </p:cNvSpPr>
          <p:nvPr/>
        </p:nvSpPr>
        <p:spPr bwMode="auto">
          <a:xfrm>
            <a:off x="6630987" y="5756275"/>
            <a:ext cx="790575" cy="460375"/>
          </a:xfrm>
          <a:prstGeom prst="rect">
            <a:avLst/>
          </a:prstGeom>
          <a:solidFill>
            <a:srgbClr val="D8F0DE"/>
          </a:solidFill>
          <a:ln>
            <a:noFill/>
          </a:ln>
        </p:spPr>
        <p:txBody>
          <a:bodyPr wrap="none">
            <a:spAutoFit/>
          </a:bodyPr>
          <a:lstStyle/>
          <a:p>
            <a:r>
              <a:rPr lang="en-US" b="1" dirty="0">
                <a:solidFill>
                  <a:srgbClr val="009900"/>
                </a:solidFill>
                <a:latin typeface="Calibri" pitchFamily="-106" charset="0"/>
              </a:rPr>
              <a:t>1 OR</a:t>
            </a:r>
            <a:endParaRPr lang="en-US" b="1" dirty="0">
              <a:solidFill>
                <a:srgbClr val="009900"/>
              </a:solidFill>
            </a:endParaRPr>
          </a:p>
        </p:txBody>
      </p:sp>
      <p:sp>
        <p:nvSpPr>
          <p:cNvPr id="48" name="Rectangle 21"/>
          <p:cNvSpPr>
            <a:spLocks noChangeArrowheads="1"/>
          </p:cNvSpPr>
          <p:nvPr>
            <p:custDataLst>
              <p:tags r:id="rId22"/>
            </p:custDataLst>
          </p:nvPr>
        </p:nvSpPr>
        <p:spPr bwMode="auto">
          <a:xfrm>
            <a:off x="1154113" y="2022475"/>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65000"/>
                  </a:schemeClr>
                </a:solidFill>
                <a:latin typeface="Comic Sans MS" pitchFamily="66" charset="0"/>
                <a:ea typeface="MS PGothic" pitchFamily="34" charset="-128"/>
              </a:rPr>
              <a:t>input</a:t>
            </a:r>
          </a:p>
        </p:txBody>
      </p:sp>
      <p:sp>
        <p:nvSpPr>
          <p:cNvPr id="49" name="Line 22"/>
          <p:cNvSpPr>
            <a:spLocks noChangeShapeType="1"/>
          </p:cNvSpPr>
          <p:nvPr>
            <p:custDataLst>
              <p:tags r:id="rId23"/>
            </p:custDataLst>
          </p:nvPr>
        </p:nvSpPr>
        <p:spPr bwMode="auto">
          <a:xfrm>
            <a:off x="982663" y="235743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charset="0"/>
              <a:ea typeface="MS PGothic" pitchFamily="34" charset="-128"/>
            </a:endParaRPr>
          </a:p>
        </p:txBody>
      </p:sp>
      <p:sp>
        <p:nvSpPr>
          <p:cNvPr id="50" name="Rectangle 23"/>
          <p:cNvSpPr>
            <a:spLocks noChangeArrowheads="1"/>
          </p:cNvSpPr>
          <p:nvPr>
            <p:custDataLst>
              <p:tags r:id="rId24"/>
            </p:custDataLst>
          </p:nvPr>
        </p:nvSpPr>
        <p:spPr bwMode="auto">
          <a:xfrm>
            <a:off x="2566988" y="2022475"/>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65000"/>
                  </a:schemeClr>
                </a:solidFill>
                <a:latin typeface="Comic Sans MS" pitchFamily="66" charset="0"/>
                <a:ea typeface="MS PGothic" pitchFamily="34" charset="-128"/>
              </a:rPr>
              <a:t>output</a:t>
            </a:r>
          </a:p>
        </p:txBody>
      </p:sp>
      <p:sp>
        <p:nvSpPr>
          <p:cNvPr id="51" name="Line 24"/>
          <p:cNvSpPr>
            <a:spLocks noChangeShapeType="1"/>
          </p:cNvSpPr>
          <p:nvPr>
            <p:custDataLst>
              <p:tags r:id="rId25"/>
            </p:custDataLst>
          </p:nvPr>
        </p:nvSpPr>
        <p:spPr bwMode="auto">
          <a:xfrm>
            <a:off x="2311400" y="2357438"/>
            <a:ext cx="1309688"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charset="0"/>
              <a:ea typeface="MS PGothic" pitchFamily="34" charset="-128"/>
            </a:endParaRPr>
          </a:p>
        </p:txBody>
      </p:sp>
      <p:sp>
        <p:nvSpPr>
          <p:cNvPr id="39970" name="Rectangle 47"/>
          <p:cNvSpPr>
            <a:spLocks noChangeArrowheads="1"/>
          </p:cNvSpPr>
          <p:nvPr/>
        </p:nvSpPr>
        <p:spPr bwMode="auto">
          <a:xfrm>
            <a:off x="819150" y="6270625"/>
            <a:ext cx="30003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39971" name="Rectangle 48"/>
          <p:cNvSpPr>
            <a:spLocks noChangeArrowheads="1"/>
          </p:cNvSpPr>
          <p:nvPr/>
        </p:nvSpPr>
        <p:spPr bwMode="auto">
          <a:xfrm>
            <a:off x="1412875" y="6216650"/>
            <a:ext cx="30003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sp>
        <p:nvSpPr>
          <p:cNvPr id="39972" name="Rectangle 47"/>
          <p:cNvSpPr>
            <a:spLocks noChangeArrowheads="1"/>
          </p:cNvSpPr>
          <p:nvPr/>
        </p:nvSpPr>
        <p:spPr bwMode="auto">
          <a:xfrm>
            <a:off x="842963" y="4178300"/>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39973" name="Rectangle 48"/>
          <p:cNvSpPr>
            <a:spLocks noChangeArrowheads="1"/>
          </p:cNvSpPr>
          <p:nvPr/>
        </p:nvSpPr>
        <p:spPr bwMode="auto">
          <a:xfrm>
            <a:off x="1436688" y="4306888"/>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spTree>
    <p:extLst>
      <p:ext uri="{BB962C8B-B14F-4D97-AF65-F5344CB8AC3E}">
        <p14:creationId xmlns:p14="http://schemas.microsoft.com/office/powerpoint/2010/main" val="400216827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7"/>
          <p:cNvSpPr txBox="1">
            <a:spLocks noChangeArrowheads="1"/>
          </p:cNvSpPr>
          <p:nvPr>
            <p:custDataLst>
              <p:tags r:id="rId1"/>
            </p:custDataLst>
          </p:nvPr>
        </p:nvSpPr>
        <p:spPr bwMode="auto">
          <a:xfrm>
            <a:off x="4191000" y="1066800"/>
            <a:ext cx="464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3200" b="1" dirty="0" err="1">
                <a:solidFill>
                  <a:srgbClr val="F99820"/>
                </a:solidFill>
                <a:latin typeface="Courier New" pitchFamily="-106" charset="0"/>
              </a:rPr>
              <a:t>def</a:t>
            </a:r>
            <a:r>
              <a:rPr lang="en-US" sz="3200" b="1" dirty="0">
                <a:latin typeface="Courier New" pitchFamily="-106" charset="0"/>
              </a:rPr>
              <a:t> decipher( S </a:t>
            </a:r>
            <a:r>
              <a:rPr lang="en-US" sz="3200" b="1" dirty="0" smtClean="0">
                <a:latin typeface="Courier New" pitchFamily="-106" charset="0"/>
              </a:rPr>
              <a:t>):</a:t>
            </a:r>
            <a:endParaRPr lang="en-US" sz="3200" b="1" dirty="0">
              <a:latin typeface="Courier New" pitchFamily="-106" charset="0"/>
            </a:endParaRPr>
          </a:p>
        </p:txBody>
      </p:sp>
      <p:sp>
        <p:nvSpPr>
          <p:cNvPr id="4" name="Text Box 1028"/>
          <p:cNvSpPr txBox="1">
            <a:spLocks noChangeArrowheads="1"/>
          </p:cNvSpPr>
          <p:nvPr>
            <p:custDataLst>
              <p:tags r:id="rId2"/>
            </p:custDataLst>
          </p:nvPr>
        </p:nvSpPr>
        <p:spPr bwMode="auto">
          <a:xfrm>
            <a:off x="152400" y="381000"/>
            <a:ext cx="6054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dirty="0">
                <a:latin typeface="Cambria" pitchFamily="18" charset="0"/>
              </a:rPr>
              <a:t>Creativity with Caesar...</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29" y="2238597"/>
            <a:ext cx="8940871" cy="2178756"/>
          </a:xfrm>
          <a:prstGeom prst="rect">
            <a:avLst/>
          </a:prstGeom>
        </p:spPr>
      </p:pic>
      <p:sp>
        <p:nvSpPr>
          <p:cNvPr id="3" name="Down Arrow 2"/>
          <p:cNvSpPr/>
          <p:nvPr/>
        </p:nvSpPr>
        <p:spPr bwMode="auto">
          <a:xfrm>
            <a:off x="2144889" y="1651575"/>
            <a:ext cx="914400" cy="1447800"/>
          </a:xfrm>
          <a:prstGeom prst="downArrow">
            <a:avLst/>
          </a:prstGeom>
          <a:solidFill>
            <a:srgbClr val="0E0CFB">
              <a:alpha val="25000"/>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 name="Down Arrow 5"/>
          <p:cNvSpPr/>
          <p:nvPr/>
        </p:nvSpPr>
        <p:spPr bwMode="auto">
          <a:xfrm>
            <a:off x="6324600" y="1875942"/>
            <a:ext cx="914400" cy="1447800"/>
          </a:xfrm>
          <a:prstGeom prst="downArrow">
            <a:avLst/>
          </a:prstGeom>
          <a:solidFill>
            <a:srgbClr val="009900">
              <a:alpha val="25000"/>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800" y="4419521"/>
            <a:ext cx="4940768" cy="2362279"/>
          </a:xfrm>
          <a:prstGeom prst="rect">
            <a:avLst/>
          </a:prstGeom>
        </p:spPr>
      </p:pic>
      <p:sp>
        <p:nvSpPr>
          <p:cNvPr id="8" name="Down Arrow 7"/>
          <p:cNvSpPr/>
          <p:nvPr/>
        </p:nvSpPr>
        <p:spPr bwMode="auto">
          <a:xfrm rot="16200000">
            <a:off x="3009900" y="4358842"/>
            <a:ext cx="914400" cy="1447800"/>
          </a:xfrm>
          <a:prstGeom prst="downArrow">
            <a:avLst/>
          </a:prstGeom>
          <a:solidFill>
            <a:schemeClr val="bg1">
              <a:lumMod val="50000"/>
              <a:alpha val="2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182326254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ounded Rectangle 25"/>
          <p:cNvSpPr>
            <a:spLocks noChangeArrowheads="1"/>
          </p:cNvSpPr>
          <p:nvPr/>
        </p:nvSpPr>
        <p:spPr bwMode="auto">
          <a:xfrm>
            <a:off x="5486400" y="1905000"/>
            <a:ext cx="3429000" cy="4419600"/>
          </a:xfrm>
          <a:prstGeom prst="roundRect">
            <a:avLst>
              <a:gd name="adj" fmla="val 16667"/>
            </a:avLst>
          </a:prstGeom>
          <a:solidFill>
            <a:srgbClr val="D8F0DE"/>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59395" name="Text Box 5"/>
          <p:cNvSpPr txBox="1">
            <a:spLocks noChangeArrowheads="1"/>
          </p:cNvSpPr>
          <p:nvPr>
            <p:custDataLst>
              <p:tags r:id="rId1"/>
            </p:custDataLst>
          </p:nvPr>
        </p:nvSpPr>
        <p:spPr bwMode="auto">
          <a:xfrm>
            <a:off x="1371600" y="2752725"/>
            <a:ext cx="33575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buFont typeface="Arial" charset="0"/>
              <a:buNone/>
            </a:pPr>
            <a:r>
              <a:rPr lang="en-US" sz="2800" b="1">
                <a:latin typeface="Courier New" pitchFamily="-106" charset="0"/>
                <a:cs typeface="Courier New" pitchFamily="-106" charset="0"/>
              </a:rPr>
              <a:t> 0   1   1   1</a:t>
            </a:r>
          </a:p>
          <a:p>
            <a:pPr algn="l">
              <a:buFont typeface="Arial" charset="0"/>
              <a:buNone/>
            </a:pPr>
            <a:r>
              <a:rPr lang="en-US" sz="2800" b="1">
                <a:latin typeface="Courier New" pitchFamily="-106" charset="0"/>
                <a:cs typeface="Courier New" pitchFamily="-106" charset="0"/>
              </a:rPr>
              <a:t> 1   1   0   1</a:t>
            </a:r>
          </a:p>
        </p:txBody>
      </p:sp>
      <p:sp>
        <p:nvSpPr>
          <p:cNvPr id="59396" name="Text Box 6"/>
          <p:cNvSpPr txBox="1">
            <a:spLocks noChangeArrowheads="1"/>
          </p:cNvSpPr>
          <p:nvPr>
            <p:custDataLst>
              <p:tags r:id="rId2"/>
            </p:custDataLst>
          </p:nvPr>
        </p:nvSpPr>
        <p:spPr bwMode="auto">
          <a:xfrm>
            <a:off x="609600" y="2286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a:t>Composing </a:t>
            </a:r>
            <a:r>
              <a:rPr lang="en-US" sz="4200"/>
              <a:t> circuits</a:t>
            </a:r>
          </a:p>
        </p:txBody>
      </p:sp>
      <p:sp>
        <p:nvSpPr>
          <p:cNvPr id="59397" name="Text Box 8"/>
          <p:cNvSpPr txBox="1">
            <a:spLocks noChangeArrowheads="1"/>
          </p:cNvSpPr>
          <p:nvPr>
            <p:custDataLst>
              <p:tags r:id="rId3"/>
            </p:custDataLst>
          </p:nvPr>
        </p:nvSpPr>
        <p:spPr bwMode="auto">
          <a:xfrm>
            <a:off x="533400" y="3438525"/>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a:t>+</a:t>
            </a:r>
          </a:p>
        </p:txBody>
      </p:sp>
      <p:sp>
        <p:nvSpPr>
          <p:cNvPr id="59398" name="Line 9"/>
          <p:cNvSpPr>
            <a:spLocks noChangeShapeType="1"/>
          </p:cNvSpPr>
          <p:nvPr/>
        </p:nvSpPr>
        <p:spPr bwMode="auto">
          <a:xfrm>
            <a:off x="644525" y="3867150"/>
            <a:ext cx="42322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9399" name="Text Box 10"/>
          <p:cNvSpPr txBox="1">
            <a:spLocks noChangeArrowheads="1"/>
          </p:cNvSpPr>
          <p:nvPr/>
        </p:nvSpPr>
        <p:spPr bwMode="auto">
          <a:xfrm>
            <a:off x="1981200" y="2209800"/>
            <a:ext cx="190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solidFill>
                  <a:srgbClr val="000000"/>
                </a:solidFill>
              </a:rPr>
              <a:t> two 4-bit inputs</a:t>
            </a:r>
          </a:p>
        </p:txBody>
      </p:sp>
      <p:sp>
        <p:nvSpPr>
          <p:cNvPr id="59400" name="Text Box 11"/>
          <p:cNvSpPr txBox="1">
            <a:spLocks noChangeArrowheads="1"/>
          </p:cNvSpPr>
          <p:nvPr/>
        </p:nvSpPr>
        <p:spPr bwMode="auto">
          <a:xfrm>
            <a:off x="1219200" y="63246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How many output bits?</a:t>
            </a:r>
          </a:p>
        </p:txBody>
      </p:sp>
      <p:sp>
        <p:nvSpPr>
          <p:cNvPr id="59401" name="Text Box 12"/>
          <p:cNvSpPr txBox="1">
            <a:spLocks noChangeArrowheads="1"/>
          </p:cNvSpPr>
          <p:nvPr/>
        </p:nvSpPr>
        <p:spPr bwMode="auto">
          <a:xfrm>
            <a:off x="5715000" y="2133600"/>
            <a:ext cx="2971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solidFill>
                  <a:srgbClr val="009900"/>
                </a:solidFill>
                <a:latin typeface="Calibri" pitchFamily="-106" charset="0"/>
              </a:rPr>
              <a:t>Could we use pieces we already have?</a:t>
            </a:r>
          </a:p>
        </p:txBody>
      </p:sp>
      <p:sp>
        <p:nvSpPr>
          <p:cNvPr id="59402" name="Rectangle 59"/>
          <p:cNvSpPr>
            <a:spLocks noChangeArrowheads="1"/>
          </p:cNvSpPr>
          <p:nvPr>
            <p:custDataLst>
              <p:tags r:id="rId4"/>
            </p:custDataLst>
          </p:nvPr>
        </p:nvSpPr>
        <p:spPr bwMode="auto">
          <a:xfrm>
            <a:off x="6030913" y="3962400"/>
            <a:ext cx="1828800" cy="1524000"/>
          </a:xfrm>
          <a:prstGeom prst="rect">
            <a:avLst/>
          </a:prstGeom>
          <a:solidFill>
            <a:schemeClr val="accent1"/>
          </a:solidFill>
          <a:ln w="28575">
            <a:solidFill>
              <a:srgbClr val="1002CE"/>
            </a:solidFill>
            <a:miter lim="800000"/>
            <a:headEnd/>
            <a:tailEnd/>
          </a:ln>
        </p:spPr>
        <p:txBody>
          <a:bodyPr wrap="none" anchor="ctr"/>
          <a:lstStyle/>
          <a:p>
            <a:r>
              <a:rPr lang="en-US" sz="3200">
                <a:latin typeface="Arial" charset="0"/>
              </a:rPr>
              <a:t>FA</a:t>
            </a:r>
          </a:p>
        </p:txBody>
      </p:sp>
      <p:sp>
        <p:nvSpPr>
          <p:cNvPr id="59403" name="Line 60"/>
          <p:cNvSpPr>
            <a:spLocks noChangeShapeType="1"/>
          </p:cNvSpPr>
          <p:nvPr>
            <p:custDataLst>
              <p:tags r:id="rId5"/>
            </p:custDataLst>
          </p:nvPr>
        </p:nvSpPr>
        <p:spPr bwMode="auto">
          <a:xfrm>
            <a:off x="6354763" y="36576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404" name="Line 61"/>
          <p:cNvSpPr>
            <a:spLocks noChangeShapeType="1"/>
          </p:cNvSpPr>
          <p:nvPr>
            <p:custDataLst>
              <p:tags r:id="rId6"/>
            </p:custDataLst>
          </p:nvPr>
        </p:nvSpPr>
        <p:spPr bwMode="auto">
          <a:xfrm>
            <a:off x="6910388" y="36576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405" name="Line 62"/>
          <p:cNvSpPr>
            <a:spLocks noChangeShapeType="1"/>
          </p:cNvSpPr>
          <p:nvPr>
            <p:custDataLst>
              <p:tags r:id="rId7"/>
            </p:custDataLst>
          </p:nvPr>
        </p:nvSpPr>
        <p:spPr bwMode="auto">
          <a:xfrm>
            <a:off x="7475538" y="36576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406" name="Line 63"/>
          <p:cNvSpPr>
            <a:spLocks noChangeShapeType="1"/>
          </p:cNvSpPr>
          <p:nvPr>
            <p:custDataLst>
              <p:tags r:id="rId8"/>
            </p:custDataLst>
          </p:nvPr>
        </p:nvSpPr>
        <p:spPr bwMode="auto">
          <a:xfrm rot="16200000" flipH="1">
            <a:off x="8014494" y="5071269"/>
            <a:ext cx="20638" cy="241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407" name="Text Box 65"/>
          <p:cNvSpPr txBox="1">
            <a:spLocks noChangeArrowheads="1"/>
          </p:cNvSpPr>
          <p:nvPr>
            <p:custDataLst>
              <p:tags r:id="rId9"/>
            </p:custDataLst>
          </p:nvPr>
        </p:nvSpPr>
        <p:spPr bwMode="auto">
          <a:xfrm>
            <a:off x="6170613" y="3276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i="1">
                <a:solidFill>
                  <a:srgbClr val="B410CE"/>
                </a:solidFill>
                <a:latin typeface="Arial" charset="0"/>
              </a:rPr>
              <a:t>x</a:t>
            </a:r>
          </a:p>
        </p:txBody>
      </p:sp>
      <p:sp>
        <p:nvSpPr>
          <p:cNvPr id="59408" name="Text Box 66"/>
          <p:cNvSpPr txBox="1">
            <a:spLocks noChangeArrowheads="1"/>
          </p:cNvSpPr>
          <p:nvPr>
            <p:custDataLst>
              <p:tags r:id="rId10"/>
            </p:custDataLst>
          </p:nvPr>
        </p:nvSpPr>
        <p:spPr bwMode="auto">
          <a:xfrm>
            <a:off x="6757988" y="3276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i="1">
                <a:solidFill>
                  <a:srgbClr val="B410CE"/>
                </a:solidFill>
                <a:latin typeface="Arial" charset="0"/>
              </a:rPr>
              <a:t>y</a:t>
            </a:r>
          </a:p>
        </p:txBody>
      </p:sp>
      <p:sp>
        <p:nvSpPr>
          <p:cNvPr id="59409" name="Text Box 67"/>
          <p:cNvSpPr txBox="1">
            <a:spLocks noChangeArrowheads="1"/>
          </p:cNvSpPr>
          <p:nvPr>
            <p:custDataLst>
              <p:tags r:id="rId11"/>
            </p:custDataLst>
          </p:nvPr>
        </p:nvSpPr>
        <p:spPr bwMode="auto">
          <a:xfrm>
            <a:off x="7269163" y="3276600"/>
            <a:ext cx="1111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i="1">
                <a:solidFill>
                  <a:srgbClr val="B410CE"/>
                </a:solidFill>
                <a:latin typeface="Arial" charset="0"/>
              </a:rPr>
              <a:t>c</a:t>
            </a:r>
            <a:r>
              <a:rPr lang="en-US" i="1" baseline="-25000">
                <a:solidFill>
                  <a:srgbClr val="B410CE"/>
                </a:solidFill>
                <a:latin typeface="Arial" charset="0"/>
              </a:rPr>
              <a:t>in</a:t>
            </a:r>
            <a:endParaRPr lang="en-US" i="1">
              <a:solidFill>
                <a:srgbClr val="B410CE"/>
              </a:solidFill>
              <a:latin typeface="Arial" charset="0"/>
            </a:endParaRPr>
          </a:p>
        </p:txBody>
      </p:sp>
      <p:sp>
        <p:nvSpPr>
          <p:cNvPr id="59410" name="Text Box 68"/>
          <p:cNvSpPr txBox="1">
            <a:spLocks noChangeArrowheads="1"/>
          </p:cNvSpPr>
          <p:nvPr>
            <p:custDataLst>
              <p:tags r:id="rId12"/>
            </p:custDataLst>
          </p:nvPr>
        </p:nvSpPr>
        <p:spPr bwMode="auto">
          <a:xfrm>
            <a:off x="8089900" y="4216400"/>
            <a:ext cx="825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i="1">
                <a:solidFill>
                  <a:srgbClr val="B410CE"/>
                </a:solidFill>
                <a:latin typeface="Arial" charset="0"/>
              </a:rPr>
              <a:t>sum</a:t>
            </a:r>
          </a:p>
        </p:txBody>
      </p:sp>
      <p:sp>
        <p:nvSpPr>
          <p:cNvPr id="59411" name="Text Box 69"/>
          <p:cNvSpPr txBox="1">
            <a:spLocks noChangeArrowheads="1"/>
          </p:cNvSpPr>
          <p:nvPr>
            <p:custDataLst>
              <p:tags r:id="rId13"/>
            </p:custDataLst>
          </p:nvPr>
        </p:nvSpPr>
        <p:spPr bwMode="auto">
          <a:xfrm>
            <a:off x="8151813" y="4953000"/>
            <a:ext cx="698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i="1">
                <a:solidFill>
                  <a:srgbClr val="B410CE"/>
                </a:solidFill>
                <a:latin typeface="Arial" charset="0"/>
              </a:rPr>
              <a:t>c</a:t>
            </a:r>
            <a:r>
              <a:rPr lang="en-US" i="1" baseline="-25000">
                <a:solidFill>
                  <a:srgbClr val="B410CE"/>
                </a:solidFill>
                <a:latin typeface="Arial" charset="0"/>
              </a:rPr>
              <a:t>out</a:t>
            </a:r>
            <a:endParaRPr lang="en-US" i="1">
              <a:solidFill>
                <a:srgbClr val="B410CE"/>
              </a:solidFill>
              <a:latin typeface="Arial" charset="0"/>
            </a:endParaRPr>
          </a:p>
        </p:txBody>
      </p:sp>
      <p:sp>
        <p:nvSpPr>
          <p:cNvPr id="59412" name="Line 63"/>
          <p:cNvSpPr>
            <a:spLocks noChangeShapeType="1"/>
          </p:cNvSpPr>
          <p:nvPr>
            <p:custDataLst>
              <p:tags r:id="rId14"/>
            </p:custDataLst>
          </p:nvPr>
        </p:nvSpPr>
        <p:spPr bwMode="auto">
          <a:xfrm rot="16200000" flipH="1">
            <a:off x="8014494" y="4309269"/>
            <a:ext cx="20638" cy="241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413" name="Text Box 11"/>
          <p:cNvSpPr txBox="1">
            <a:spLocks noChangeArrowheads="1"/>
          </p:cNvSpPr>
          <p:nvPr/>
        </p:nvSpPr>
        <p:spPr bwMode="auto">
          <a:xfrm>
            <a:off x="304800" y="1447800"/>
            <a:ext cx="487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a:latin typeface="Calibri" pitchFamily="-106" charset="0"/>
              </a:rPr>
              <a:t>4-bit Ripple-carry Adder</a:t>
            </a:r>
          </a:p>
        </p:txBody>
      </p:sp>
      <mc:AlternateContent xmlns:mc="http://schemas.openxmlformats.org/markup-compatibility/2006" xmlns:p14="http://schemas.microsoft.com/office/powerpoint/2010/main">
        <mc:Choice Requires="p14">
          <p:contentPart p14:bwMode="auto" r:id="rId16">
            <p14:nvContentPartPr>
              <p14:cNvPr id="2" name="Ink 1"/>
              <p14:cNvContentPartPr/>
              <p14:nvPr/>
            </p14:nvContentPartPr>
            <p14:xfrm>
              <a:off x="348120" y="1044720"/>
              <a:ext cx="8474760" cy="5215320"/>
            </p14:xfrm>
          </p:contentPart>
        </mc:Choice>
        <mc:Fallback xmlns="">
          <p:pic>
            <p:nvPicPr>
              <p:cNvPr id="2" name="Ink 1"/>
              <p:cNvPicPr/>
              <p:nvPr/>
            </p:nvPicPr>
            <p:blipFill>
              <a:blip r:embed="rId17"/>
              <a:stretch>
                <a:fillRect/>
              </a:stretch>
            </p:blipFill>
            <p:spPr>
              <a:xfrm>
                <a:off x="338760" y="1035360"/>
                <a:ext cx="8493480" cy="5234040"/>
              </a:xfrm>
              <a:prstGeom prst="rect">
                <a:avLst/>
              </a:prstGeom>
            </p:spPr>
          </p:pic>
        </mc:Fallback>
      </mc:AlternateContent>
    </p:spTree>
    <p:extLst>
      <p:ext uri="{BB962C8B-B14F-4D97-AF65-F5344CB8AC3E}">
        <p14:creationId xmlns:p14="http://schemas.microsoft.com/office/powerpoint/2010/main" val="345930432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304800" y="838200"/>
            <a:ext cx="8625700" cy="4023281"/>
          </a:xfrm>
          <a:prstGeom prst="roundRect">
            <a:avLst/>
          </a:prstGeom>
          <a:solidFill>
            <a:srgbClr val="F3E2F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0418" name="Rectangle 2"/>
          <p:cNvSpPr>
            <a:spLocks noGrp="1" noChangeArrowheads="1"/>
          </p:cNvSpPr>
          <p:nvPr>
            <p:ph type="title"/>
            <p:custDataLst>
              <p:tags r:id="rId1"/>
            </p:custDataLst>
          </p:nvPr>
        </p:nvSpPr>
        <p:spPr>
          <a:xfrm>
            <a:off x="152400" y="76200"/>
            <a:ext cx="7772400" cy="701675"/>
          </a:xfrm>
          <a:noFill/>
        </p:spPr>
        <p:txBody>
          <a:bodyPr/>
          <a:lstStyle/>
          <a:p>
            <a:pPr algn="l" eaLnBrk="1" hangingPunct="1"/>
            <a:r>
              <a:rPr lang="en-US" sz="3200" dirty="0" smtClean="0">
                <a:latin typeface="Calibri" pitchFamily="34" charset="0"/>
              </a:rPr>
              <a:t>hw5pr2</a:t>
            </a:r>
            <a:r>
              <a:rPr lang="en-US" sz="3200" dirty="0" smtClean="0">
                <a:latin typeface="Cambria" pitchFamily="18" charset="0"/>
              </a:rPr>
              <a:t>:  A 4-bit </a:t>
            </a:r>
            <a:r>
              <a:rPr lang="en-US" sz="3200" i="1" dirty="0" smtClean="0">
                <a:latin typeface="Cambria" pitchFamily="18" charset="0"/>
              </a:rPr>
              <a:t>multiplier</a:t>
            </a:r>
          </a:p>
        </p:txBody>
      </p:sp>
      <p:sp>
        <p:nvSpPr>
          <p:cNvPr id="60420" name="Text Box 5"/>
          <p:cNvSpPr txBox="1">
            <a:spLocks noChangeArrowheads="1"/>
          </p:cNvSpPr>
          <p:nvPr>
            <p:custDataLst>
              <p:tags r:id="rId2"/>
            </p:custDataLst>
          </p:nvPr>
        </p:nvSpPr>
        <p:spPr bwMode="auto">
          <a:xfrm>
            <a:off x="1219200" y="838200"/>
            <a:ext cx="6738938"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wrap="none">
            <a:spAutoFit/>
          </a:bodyPr>
          <a:lstStyle>
            <a:lvl1pPr>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1pPr>
            <a:lvl2pPr marL="742950" indent="-28575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2pPr>
            <a:lvl3pPr marL="11430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3pPr>
            <a:lvl4pPr marL="16002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4pPr>
            <a:lvl5pPr marL="20574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9pPr>
          </a:lstStyle>
          <a:p>
            <a:pPr algn="l">
              <a:lnSpc>
                <a:spcPct val="190000"/>
              </a:lnSpc>
            </a:pPr>
            <a:r>
              <a:rPr lang="en-US" sz="1800" dirty="0">
                <a:latin typeface="Comic Sans MS" pitchFamily="-106" charset="0"/>
              </a:rPr>
              <a:t>				</a:t>
            </a:r>
            <a:r>
              <a:rPr lang="en-US" sz="1800" dirty="0">
                <a:solidFill>
                  <a:srgbClr val="3333FF"/>
                </a:solidFill>
                <a:latin typeface="Comic Sans MS" pitchFamily="-106" charset="0"/>
              </a:rPr>
              <a:t>1	1	0	1</a:t>
            </a:r>
            <a:r>
              <a:rPr lang="en-US" sz="1800" dirty="0">
                <a:latin typeface="Comic Sans MS" pitchFamily="-106" charset="0"/>
              </a:rPr>
              <a:t>	</a:t>
            </a:r>
            <a:r>
              <a:rPr lang="en-US" sz="1800" dirty="0" smtClean="0">
                <a:latin typeface="Comic Sans MS" pitchFamily="-106" charset="0"/>
              </a:rPr>
              <a:t>Multiplicand</a:t>
            </a:r>
          </a:p>
          <a:p>
            <a:pPr algn="l">
              <a:lnSpc>
                <a:spcPct val="190000"/>
              </a:lnSpc>
            </a:pPr>
            <a:r>
              <a:rPr lang="en-US" sz="1800" dirty="0" smtClean="0">
                <a:latin typeface="Comic Sans MS" pitchFamily="-106" charset="0"/>
              </a:rPr>
              <a:t>			x	0	1	1	0	Multiplier</a:t>
            </a:r>
          </a:p>
          <a:p>
            <a:pPr algn="l">
              <a:lnSpc>
                <a:spcPct val="190000"/>
              </a:lnSpc>
            </a:pPr>
            <a:r>
              <a:rPr lang="en-US" sz="1800" dirty="0">
                <a:latin typeface="Comic Sans MS" pitchFamily="-106" charset="0"/>
              </a:rPr>
              <a:t>				</a:t>
            </a:r>
            <a:r>
              <a:rPr lang="en-US" sz="1800" dirty="0">
                <a:solidFill>
                  <a:srgbClr val="FF33CC"/>
                </a:solidFill>
                <a:latin typeface="Comic Sans MS" pitchFamily="-106" charset="0"/>
              </a:rPr>
              <a:t>0	0	0	0</a:t>
            </a:r>
            <a:r>
              <a:rPr lang="en-US" sz="1800" dirty="0">
                <a:latin typeface="Comic Sans MS" pitchFamily="-106" charset="0"/>
              </a:rPr>
              <a:t>	4 partial products</a:t>
            </a:r>
          </a:p>
          <a:p>
            <a:pPr algn="l">
              <a:lnSpc>
                <a:spcPct val="190000"/>
              </a:lnSpc>
            </a:pPr>
            <a:r>
              <a:rPr lang="en-US" sz="1800" dirty="0">
                <a:latin typeface="Comic Sans MS" pitchFamily="-106" charset="0"/>
              </a:rPr>
              <a:t>		</a:t>
            </a:r>
            <a:r>
              <a:rPr lang="en-US" sz="1800" dirty="0">
                <a:solidFill>
                  <a:srgbClr val="3333FF"/>
                </a:solidFill>
                <a:latin typeface="Comic Sans MS" pitchFamily="-106" charset="0"/>
              </a:rPr>
              <a:t>	1	1	0	1</a:t>
            </a:r>
          </a:p>
          <a:p>
            <a:pPr algn="l">
              <a:lnSpc>
                <a:spcPct val="190000"/>
              </a:lnSpc>
            </a:pPr>
            <a:r>
              <a:rPr lang="en-US" sz="1800" dirty="0">
                <a:solidFill>
                  <a:srgbClr val="3333FF"/>
                </a:solidFill>
                <a:latin typeface="Comic Sans MS" pitchFamily="-106" charset="0"/>
              </a:rPr>
              <a:t>		1	1	0	1</a:t>
            </a:r>
          </a:p>
          <a:p>
            <a:pPr algn="l">
              <a:lnSpc>
                <a:spcPct val="190000"/>
              </a:lnSpc>
            </a:pPr>
            <a:r>
              <a:rPr lang="en-US" sz="1800" dirty="0">
                <a:latin typeface="Comic Sans MS" pitchFamily="-106" charset="0"/>
              </a:rPr>
              <a:t>+	</a:t>
            </a:r>
            <a:r>
              <a:rPr lang="en-US" sz="1800" dirty="0">
                <a:solidFill>
                  <a:srgbClr val="FF33CC"/>
                </a:solidFill>
                <a:latin typeface="Comic Sans MS" pitchFamily="-106" charset="0"/>
              </a:rPr>
              <a:t>0	0	0	0</a:t>
            </a:r>
            <a:endParaRPr lang="en-US" sz="1800" dirty="0">
              <a:latin typeface="Comic Sans MS" pitchFamily="-106" charset="0"/>
            </a:endParaRPr>
          </a:p>
          <a:p>
            <a:pPr algn="l">
              <a:lnSpc>
                <a:spcPct val="190000"/>
              </a:lnSpc>
            </a:pPr>
            <a:r>
              <a:rPr lang="en-US" sz="1800" dirty="0">
                <a:latin typeface="Comic Sans MS" pitchFamily="-106" charset="0"/>
              </a:rPr>
              <a:t>	1	0	0	1	1	1	0	Final answer…</a:t>
            </a:r>
          </a:p>
        </p:txBody>
      </p:sp>
      <p:sp>
        <p:nvSpPr>
          <p:cNvPr id="60421" name="Line 6"/>
          <p:cNvSpPr>
            <a:spLocks noChangeShapeType="1"/>
          </p:cNvSpPr>
          <p:nvPr>
            <p:custDataLst>
              <p:tags r:id="rId3"/>
            </p:custDataLst>
          </p:nvPr>
        </p:nvSpPr>
        <p:spPr bwMode="auto">
          <a:xfrm flipH="1">
            <a:off x="2819400" y="1981200"/>
            <a:ext cx="25908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0422" name="Line 7"/>
          <p:cNvSpPr>
            <a:spLocks noChangeShapeType="1"/>
          </p:cNvSpPr>
          <p:nvPr>
            <p:custDataLst>
              <p:tags r:id="rId4"/>
            </p:custDataLst>
          </p:nvPr>
        </p:nvSpPr>
        <p:spPr bwMode="auto">
          <a:xfrm flipH="1">
            <a:off x="1219200" y="4046538"/>
            <a:ext cx="41148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0423" name="Rectangle 6"/>
          <p:cNvSpPr>
            <a:spLocks noChangeArrowheads="1"/>
          </p:cNvSpPr>
          <p:nvPr/>
        </p:nvSpPr>
        <p:spPr bwMode="auto">
          <a:xfrm>
            <a:off x="116646" y="5105400"/>
            <a:ext cx="7427154"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lnSpc>
                <a:spcPct val="90000"/>
              </a:lnSpc>
              <a:tabLst>
                <a:tab pos="1371600" algn="l"/>
                <a:tab pos="2857500" algn="l"/>
                <a:tab pos="4343400" algn="l"/>
                <a:tab pos="5829300" algn="l"/>
              </a:tabLst>
            </a:pPr>
            <a:r>
              <a:rPr lang="en-US" sz="2100" b="1" dirty="0">
                <a:solidFill>
                  <a:srgbClr val="CC00CC"/>
                </a:solidFill>
                <a:latin typeface="Cambria" pitchFamily="18" charset="0"/>
              </a:rPr>
              <a:t>(</a:t>
            </a:r>
            <a:r>
              <a:rPr lang="en-US" sz="2100" b="1" dirty="0" smtClean="0">
                <a:solidFill>
                  <a:srgbClr val="CC00CC"/>
                </a:solidFill>
                <a:latin typeface="Cambria" pitchFamily="18" charset="0"/>
              </a:rPr>
              <a:t>Q1)</a:t>
            </a:r>
            <a:r>
              <a:rPr lang="en-US" sz="2100" b="1" dirty="0" smtClean="0">
                <a:solidFill>
                  <a:srgbClr val="C00000"/>
                </a:solidFill>
                <a:latin typeface="Cambria" pitchFamily="18" charset="0"/>
              </a:rPr>
              <a:t> </a:t>
            </a:r>
            <a:r>
              <a:rPr lang="en-US" sz="2100" dirty="0">
                <a:latin typeface="Cambria" pitchFamily="18" charset="0"/>
              </a:rPr>
              <a:t>How </a:t>
            </a:r>
            <a:r>
              <a:rPr lang="en-US" sz="2100" dirty="0" smtClean="0">
                <a:latin typeface="Cambria" pitchFamily="18" charset="0"/>
              </a:rPr>
              <a:t>could you use 4-bit ripple-carry adders above?</a:t>
            </a:r>
            <a:endParaRPr lang="en-US" sz="2100" dirty="0">
              <a:latin typeface="Cambria" pitchFamily="18" charset="0"/>
            </a:endParaRPr>
          </a:p>
        </p:txBody>
      </p:sp>
      <p:cxnSp>
        <p:nvCxnSpPr>
          <p:cNvPr id="60425" name="Straight Arrow Connector 9"/>
          <p:cNvCxnSpPr>
            <a:cxnSpLocks noChangeShapeType="1"/>
          </p:cNvCxnSpPr>
          <p:nvPr/>
        </p:nvCxnSpPr>
        <p:spPr bwMode="auto">
          <a:xfrm>
            <a:off x="6629400" y="2514600"/>
            <a:ext cx="0" cy="13716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 name="Rectangle 3"/>
          <p:cNvSpPr/>
          <p:nvPr/>
        </p:nvSpPr>
        <p:spPr>
          <a:xfrm>
            <a:off x="116646" y="5665898"/>
            <a:ext cx="5617885" cy="415498"/>
          </a:xfrm>
          <a:prstGeom prst="rect">
            <a:avLst/>
          </a:prstGeom>
        </p:spPr>
        <p:txBody>
          <a:bodyPr wrap="none">
            <a:spAutoFit/>
          </a:bodyPr>
          <a:lstStyle/>
          <a:p>
            <a:pPr algn="l"/>
            <a:r>
              <a:rPr lang="en-US" sz="2100" b="1" dirty="0">
                <a:solidFill>
                  <a:srgbClr val="CC00CC"/>
                </a:solidFill>
                <a:latin typeface="Cambria" pitchFamily="18" charset="0"/>
              </a:rPr>
              <a:t>(</a:t>
            </a:r>
            <a:r>
              <a:rPr lang="en-US" sz="2100" b="1" dirty="0" smtClean="0">
                <a:solidFill>
                  <a:srgbClr val="CC00CC"/>
                </a:solidFill>
                <a:latin typeface="Cambria" pitchFamily="18" charset="0"/>
              </a:rPr>
              <a:t>Q2) </a:t>
            </a:r>
            <a:r>
              <a:rPr lang="en-US" sz="2100" b="1" dirty="0" smtClean="0">
                <a:latin typeface="Cambria" pitchFamily="18" charset="0"/>
              </a:rPr>
              <a:t>How many</a:t>
            </a:r>
            <a:r>
              <a:rPr lang="en-US" sz="2100" dirty="0" smtClean="0">
                <a:latin typeface="Cambria" pitchFamily="18" charset="0"/>
              </a:rPr>
              <a:t> of them do you need?  Where?</a:t>
            </a:r>
            <a:endParaRPr lang="en-US" sz="2100" dirty="0">
              <a:latin typeface="Cambria" pitchFamily="18" charset="0"/>
            </a:endParaRPr>
          </a:p>
        </p:txBody>
      </p:sp>
      <p:sp>
        <p:nvSpPr>
          <p:cNvPr id="14" name="Rectangle 13"/>
          <p:cNvSpPr/>
          <p:nvPr/>
        </p:nvSpPr>
        <p:spPr>
          <a:xfrm>
            <a:off x="116646" y="6241000"/>
            <a:ext cx="8474179" cy="415498"/>
          </a:xfrm>
          <a:prstGeom prst="rect">
            <a:avLst/>
          </a:prstGeom>
        </p:spPr>
        <p:txBody>
          <a:bodyPr wrap="none">
            <a:spAutoFit/>
          </a:bodyPr>
          <a:lstStyle/>
          <a:p>
            <a:pPr algn="l"/>
            <a:r>
              <a:rPr lang="en-US" sz="2100" b="1" dirty="0">
                <a:solidFill>
                  <a:srgbClr val="CC00CC"/>
                </a:solidFill>
                <a:latin typeface="Cambria" pitchFamily="18" charset="0"/>
              </a:rPr>
              <a:t>(</a:t>
            </a:r>
            <a:r>
              <a:rPr lang="en-US" sz="2100" b="1" dirty="0" smtClean="0">
                <a:solidFill>
                  <a:srgbClr val="CC00CC"/>
                </a:solidFill>
                <a:latin typeface="Cambria" pitchFamily="18" charset="0"/>
              </a:rPr>
              <a:t>Q3) </a:t>
            </a:r>
            <a:r>
              <a:rPr lang="en-US" sz="2100" dirty="0" smtClean="0">
                <a:latin typeface="Cambria" pitchFamily="18" charset="0"/>
              </a:rPr>
              <a:t>What circuits can you use to yield those four "partial products" ??</a:t>
            </a:r>
            <a:endParaRPr lang="en-US" sz="2100" dirty="0">
              <a:latin typeface="Cambria" pitchFamily="18" charset="0"/>
            </a:endParaRPr>
          </a:p>
        </p:txBody>
      </p:sp>
      <p:pic>
        <p:nvPicPr>
          <p:cNvPr id="2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065" t="48332" r="14552" b="29118"/>
          <a:stretch/>
        </p:blipFill>
        <p:spPr bwMode="auto">
          <a:xfrm rot="20682981">
            <a:off x="7087476" y="5083433"/>
            <a:ext cx="1741323" cy="427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12" name="Rectangle 11"/>
          <p:cNvSpPr/>
          <p:nvPr/>
        </p:nvSpPr>
        <p:spPr>
          <a:xfrm>
            <a:off x="1162755" y="4149046"/>
            <a:ext cx="325730" cy="369332"/>
          </a:xfrm>
          <a:prstGeom prst="rect">
            <a:avLst/>
          </a:prstGeom>
        </p:spPr>
        <p:txBody>
          <a:bodyPr wrap="none">
            <a:spAutoFit/>
          </a:bodyPr>
          <a:lstStyle/>
          <a:p>
            <a:r>
              <a:rPr lang="en-US" sz="1800" dirty="0">
                <a:solidFill>
                  <a:srgbClr val="000000"/>
                </a:solidFill>
                <a:latin typeface="Comic Sans MS" pitchFamily="-106" charset="0"/>
              </a:rPr>
              <a:t>0</a:t>
            </a:r>
            <a:endParaRPr lang="en-US" dirty="0"/>
          </a:p>
        </p:txBody>
      </p:sp>
      <mc:AlternateContent xmlns:mc="http://schemas.openxmlformats.org/markup-compatibility/2006" xmlns:p14="http://schemas.microsoft.com/office/powerpoint/2010/main">
        <mc:Choice Requires="p14">
          <p:contentPart p14:bwMode="auto" r:id="rId7">
            <p14:nvContentPartPr>
              <p14:cNvPr id="15" name="Ink 14"/>
              <p14:cNvContentPartPr/>
              <p14:nvPr/>
            </p14:nvContentPartPr>
            <p14:xfrm>
              <a:off x="781200" y="1190520"/>
              <a:ext cx="4934160" cy="3477240"/>
            </p14:xfrm>
          </p:contentPart>
        </mc:Choice>
        <mc:Fallback xmlns="">
          <p:pic>
            <p:nvPicPr>
              <p:cNvPr id="15" name="Ink 14"/>
              <p:cNvPicPr/>
              <p:nvPr/>
            </p:nvPicPr>
            <p:blipFill>
              <a:blip r:embed="rId8"/>
              <a:stretch>
                <a:fillRect/>
              </a:stretch>
            </p:blipFill>
            <p:spPr>
              <a:xfrm>
                <a:off x="771840" y="1181160"/>
                <a:ext cx="4952880" cy="3495960"/>
              </a:xfrm>
              <a:prstGeom prst="rect">
                <a:avLst/>
              </a:prstGeom>
            </p:spPr>
          </p:pic>
        </mc:Fallback>
      </mc:AlternateContent>
    </p:spTree>
    <p:extLst>
      <p:ext uri="{BB962C8B-B14F-4D97-AF65-F5344CB8AC3E}">
        <p14:creationId xmlns:p14="http://schemas.microsoft.com/office/powerpoint/2010/main" val="7859599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Rectangle 174"/>
          <p:cNvSpPr/>
          <p:nvPr/>
        </p:nvSpPr>
        <p:spPr>
          <a:xfrm>
            <a:off x="4927244" y="5084613"/>
            <a:ext cx="277640" cy="276999"/>
          </a:xfrm>
          <a:prstGeom prst="rect">
            <a:avLst/>
          </a:prstGeom>
        </p:spPr>
        <p:txBody>
          <a:bodyPr wrap="none">
            <a:spAutoFit/>
          </a:bodyPr>
          <a:lstStyle/>
          <a:p>
            <a:pPr lvl="0">
              <a:spcBef>
                <a:spcPct val="50000"/>
              </a:spcBef>
            </a:pPr>
            <a:r>
              <a:rPr lang="en-US" sz="1200" b="1" dirty="0">
                <a:solidFill>
                  <a:srgbClr val="000000"/>
                </a:solidFill>
                <a:latin typeface="Courier New" pitchFamily="-106" charset="0"/>
              </a:rPr>
              <a:t>x</a:t>
            </a:r>
          </a:p>
        </p:txBody>
      </p:sp>
      <p:sp>
        <p:nvSpPr>
          <p:cNvPr id="176" name="Rectangle 175"/>
          <p:cNvSpPr/>
          <p:nvPr/>
        </p:nvSpPr>
        <p:spPr>
          <a:xfrm>
            <a:off x="5789471" y="5087151"/>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y</a:t>
            </a:r>
            <a:endParaRPr lang="en-US" sz="1200" b="1" dirty="0">
              <a:solidFill>
                <a:srgbClr val="000000"/>
              </a:solidFill>
              <a:latin typeface="Courier New" pitchFamily="-106" charset="0"/>
            </a:endParaRPr>
          </a:p>
        </p:txBody>
      </p:sp>
      <p:sp>
        <p:nvSpPr>
          <p:cNvPr id="177" name="Rectangle 176"/>
          <p:cNvSpPr/>
          <p:nvPr/>
        </p:nvSpPr>
        <p:spPr>
          <a:xfrm>
            <a:off x="6620951" y="5087151"/>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c</a:t>
            </a:r>
            <a:endParaRPr lang="en-US" sz="1200" b="1" dirty="0">
              <a:solidFill>
                <a:srgbClr val="000000"/>
              </a:solidFill>
              <a:latin typeface="Courier New" pitchFamily="-106" charset="0"/>
            </a:endParaRPr>
          </a:p>
        </p:txBody>
      </p:sp>
      <p:sp>
        <p:nvSpPr>
          <p:cNvPr id="161" name="Line 112"/>
          <p:cNvSpPr>
            <a:spLocks noChangeShapeType="1"/>
          </p:cNvSpPr>
          <p:nvPr>
            <p:custDataLst>
              <p:tags r:id="rId1"/>
            </p:custDataLst>
          </p:nvPr>
        </p:nvSpPr>
        <p:spPr bwMode="auto">
          <a:xfrm flipH="1">
            <a:off x="6745457" y="4757824"/>
            <a:ext cx="5643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59" name="Line 112"/>
          <p:cNvSpPr>
            <a:spLocks noChangeShapeType="1"/>
          </p:cNvSpPr>
          <p:nvPr>
            <p:custDataLst>
              <p:tags r:id="rId2"/>
            </p:custDataLst>
          </p:nvPr>
        </p:nvSpPr>
        <p:spPr bwMode="auto">
          <a:xfrm flipH="1">
            <a:off x="5050336" y="4485106"/>
            <a:ext cx="224748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60" name="Line 112"/>
          <p:cNvSpPr>
            <a:spLocks noChangeShapeType="1"/>
          </p:cNvSpPr>
          <p:nvPr>
            <p:custDataLst>
              <p:tags r:id="rId3"/>
            </p:custDataLst>
          </p:nvPr>
        </p:nvSpPr>
        <p:spPr bwMode="auto">
          <a:xfrm flipH="1">
            <a:off x="5684003" y="4614776"/>
            <a:ext cx="16258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76" name="Rounded Rectangle 3"/>
          <p:cNvSpPr>
            <a:spLocks noChangeArrowheads="1"/>
          </p:cNvSpPr>
          <p:nvPr/>
        </p:nvSpPr>
        <p:spPr bwMode="auto">
          <a:xfrm>
            <a:off x="262941" y="1818440"/>
            <a:ext cx="1401427" cy="324852"/>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77" name="Rounded Rectangle 3"/>
          <p:cNvSpPr>
            <a:spLocks noChangeArrowheads="1"/>
          </p:cNvSpPr>
          <p:nvPr/>
        </p:nvSpPr>
        <p:spPr bwMode="auto">
          <a:xfrm>
            <a:off x="2192673" y="1806408"/>
            <a:ext cx="1168147" cy="348917"/>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43011" name="Text Box 29"/>
          <p:cNvSpPr txBox="1">
            <a:spLocks noChangeArrowheads="1"/>
          </p:cNvSpPr>
          <p:nvPr>
            <p:custDataLst>
              <p:tags r:id="rId4"/>
            </p:custDataLst>
          </p:nvPr>
        </p:nvSpPr>
        <p:spPr bwMode="auto">
          <a:xfrm>
            <a:off x="223921" y="762000"/>
            <a:ext cx="69405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dirty="0" smtClean="0">
                <a:latin typeface="Cambria" pitchFamily="18" charset="0"/>
              </a:rPr>
              <a:t>Here</a:t>
            </a:r>
            <a:r>
              <a:rPr lang="en-US" sz="1800" dirty="0">
                <a:latin typeface="Cambria" pitchFamily="18" charset="0"/>
              </a:rPr>
              <a:t> </a:t>
            </a:r>
            <a:r>
              <a:rPr lang="en-US" sz="1800" dirty="0" smtClean="0">
                <a:latin typeface="Cambria" pitchFamily="18" charset="0"/>
              </a:rPr>
              <a:t>are </a:t>
            </a:r>
            <a:r>
              <a:rPr lang="en-US" sz="1800" dirty="0">
                <a:latin typeface="Cambria" pitchFamily="18" charset="0"/>
              </a:rPr>
              <a:t>the </a:t>
            </a:r>
            <a:r>
              <a:rPr lang="en-US" sz="1800" b="1" dirty="0">
                <a:latin typeface="Cambria" pitchFamily="18" charset="0"/>
              </a:rPr>
              <a:t>truth </a:t>
            </a:r>
            <a:r>
              <a:rPr lang="en-US" sz="1800" b="1" dirty="0" smtClean="0">
                <a:latin typeface="Cambria" pitchFamily="18" charset="0"/>
              </a:rPr>
              <a:t>table </a:t>
            </a:r>
            <a:r>
              <a:rPr lang="en-US" sz="1800" dirty="0" smtClean="0">
                <a:latin typeface="Cambria" pitchFamily="18" charset="0"/>
              </a:rPr>
              <a:t>and</a:t>
            </a:r>
            <a:r>
              <a:rPr lang="en-US" sz="1800" b="1" dirty="0" smtClean="0">
                <a:latin typeface="Cambria" pitchFamily="18" charset="0"/>
              </a:rPr>
              <a:t> circuit </a:t>
            </a:r>
            <a:r>
              <a:rPr lang="en-US" sz="1800" dirty="0">
                <a:latin typeface="Cambria" pitchFamily="18" charset="0"/>
              </a:rPr>
              <a:t>defining </a:t>
            </a:r>
            <a:r>
              <a:rPr lang="en-US" sz="1800" dirty="0" smtClean="0">
                <a:latin typeface="Cambria" pitchFamily="18" charset="0"/>
              </a:rPr>
              <a:t>the </a:t>
            </a:r>
            <a:r>
              <a:rPr lang="en-US" sz="1800" b="1" dirty="0" smtClean="0">
                <a:solidFill>
                  <a:srgbClr val="C00000"/>
                </a:solidFill>
                <a:latin typeface="Cambria" pitchFamily="18" charset="0"/>
                <a:cs typeface="Courier New" pitchFamily="-106" charset="0"/>
              </a:rPr>
              <a:t>odd parity</a:t>
            </a:r>
            <a:r>
              <a:rPr lang="en-US" sz="1800" dirty="0" smtClean="0">
                <a:latin typeface="Cambria" pitchFamily="18" charset="0"/>
              </a:rPr>
              <a:t> </a:t>
            </a:r>
            <a:r>
              <a:rPr lang="en-US" sz="1800" dirty="0" err="1" smtClean="0">
                <a:latin typeface="Cambria" pitchFamily="18" charset="0"/>
              </a:rPr>
              <a:t>f'n</a:t>
            </a:r>
            <a:r>
              <a:rPr lang="en-US" sz="1800" dirty="0">
                <a:latin typeface="Cambria" pitchFamily="18" charset="0"/>
              </a:rPr>
              <a:t>:</a:t>
            </a:r>
          </a:p>
        </p:txBody>
      </p:sp>
      <p:sp>
        <p:nvSpPr>
          <p:cNvPr id="43012" name="Text Box 5"/>
          <p:cNvSpPr txBox="1">
            <a:spLocks noChangeArrowheads="1"/>
          </p:cNvSpPr>
          <p:nvPr>
            <p:custDataLst>
              <p:tags r:id="rId5"/>
            </p:custDataLst>
          </p:nvPr>
        </p:nvSpPr>
        <p:spPr bwMode="auto">
          <a:xfrm>
            <a:off x="7091821" y="200819"/>
            <a:ext cx="1828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dirty="0">
                <a:latin typeface="Cambria" pitchFamily="18" charset="0"/>
              </a:rPr>
              <a:t>Quiz</a:t>
            </a:r>
          </a:p>
        </p:txBody>
      </p:sp>
      <p:sp>
        <p:nvSpPr>
          <p:cNvPr id="43013" name="Text Box 6"/>
          <p:cNvSpPr txBox="1">
            <a:spLocks noChangeArrowheads="1"/>
          </p:cNvSpPr>
          <p:nvPr>
            <p:custDataLst>
              <p:tags r:id="rId6"/>
            </p:custDataLst>
          </p:nvPr>
        </p:nvSpPr>
        <p:spPr bwMode="auto">
          <a:xfrm>
            <a:off x="736600" y="1752266"/>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43014" name="Text Box 7"/>
          <p:cNvSpPr txBox="1">
            <a:spLocks noChangeArrowheads="1"/>
          </p:cNvSpPr>
          <p:nvPr>
            <p:custDataLst>
              <p:tags r:id="rId7"/>
            </p:custDataLst>
          </p:nvPr>
        </p:nvSpPr>
        <p:spPr bwMode="auto">
          <a:xfrm>
            <a:off x="1231900" y="1752266"/>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c</a:t>
            </a:r>
          </a:p>
        </p:txBody>
      </p:sp>
      <p:sp>
        <p:nvSpPr>
          <p:cNvPr id="43015" name="Text Box 8"/>
          <p:cNvSpPr txBox="1">
            <a:spLocks noChangeArrowheads="1"/>
          </p:cNvSpPr>
          <p:nvPr>
            <p:custDataLst>
              <p:tags r:id="rId8"/>
            </p:custDataLst>
          </p:nvPr>
        </p:nvSpPr>
        <p:spPr bwMode="auto">
          <a:xfrm>
            <a:off x="735013" y="22145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16" name="Text Box 9"/>
          <p:cNvSpPr txBox="1">
            <a:spLocks noChangeArrowheads="1"/>
          </p:cNvSpPr>
          <p:nvPr>
            <p:custDataLst>
              <p:tags r:id="rId9"/>
            </p:custDataLst>
          </p:nvPr>
        </p:nvSpPr>
        <p:spPr bwMode="auto">
          <a:xfrm>
            <a:off x="1230313" y="22145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17" name="Text Box 10"/>
          <p:cNvSpPr txBox="1">
            <a:spLocks noChangeArrowheads="1"/>
          </p:cNvSpPr>
          <p:nvPr>
            <p:custDataLst>
              <p:tags r:id="rId10"/>
            </p:custDataLst>
          </p:nvPr>
        </p:nvSpPr>
        <p:spPr bwMode="auto">
          <a:xfrm>
            <a:off x="738188" y="25273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18" name="Text Box 11"/>
          <p:cNvSpPr txBox="1">
            <a:spLocks noChangeArrowheads="1"/>
          </p:cNvSpPr>
          <p:nvPr>
            <p:custDataLst>
              <p:tags r:id="rId11"/>
            </p:custDataLst>
          </p:nvPr>
        </p:nvSpPr>
        <p:spPr bwMode="auto">
          <a:xfrm>
            <a:off x="1233488" y="25273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19" name="Text Box 12"/>
          <p:cNvSpPr txBox="1">
            <a:spLocks noChangeArrowheads="1"/>
          </p:cNvSpPr>
          <p:nvPr>
            <p:custDataLst>
              <p:tags r:id="rId12"/>
            </p:custDataLst>
          </p:nvPr>
        </p:nvSpPr>
        <p:spPr bwMode="auto">
          <a:xfrm>
            <a:off x="735013" y="28527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0" name="Text Box 13"/>
          <p:cNvSpPr txBox="1">
            <a:spLocks noChangeArrowheads="1"/>
          </p:cNvSpPr>
          <p:nvPr>
            <p:custDataLst>
              <p:tags r:id="rId13"/>
            </p:custDataLst>
          </p:nvPr>
        </p:nvSpPr>
        <p:spPr bwMode="auto">
          <a:xfrm>
            <a:off x="1230313" y="28527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21" name="Text Box 14"/>
          <p:cNvSpPr txBox="1">
            <a:spLocks noChangeArrowheads="1"/>
          </p:cNvSpPr>
          <p:nvPr>
            <p:custDataLst>
              <p:tags r:id="rId14"/>
            </p:custDataLst>
          </p:nvPr>
        </p:nvSpPr>
        <p:spPr bwMode="auto">
          <a:xfrm>
            <a:off x="738188" y="31654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2" name="Text Box 15"/>
          <p:cNvSpPr txBox="1">
            <a:spLocks noChangeArrowheads="1"/>
          </p:cNvSpPr>
          <p:nvPr>
            <p:custDataLst>
              <p:tags r:id="rId15"/>
            </p:custDataLst>
          </p:nvPr>
        </p:nvSpPr>
        <p:spPr bwMode="auto">
          <a:xfrm>
            <a:off x="1233488" y="31654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3" name="Text Box 16"/>
          <p:cNvSpPr txBox="1">
            <a:spLocks noChangeArrowheads="1"/>
          </p:cNvSpPr>
          <p:nvPr>
            <p:custDataLst>
              <p:tags r:id="rId16"/>
            </p:custDataLst>
          </p:nvPr>
        </p:nvSpPr>
        <p:spPr bwMode="auto">
          <a:xfrm>
            <a:off x="1905001" y="1796200"/>
            <a:ext cx="1689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err="1" smtClean="0">
                <a:latin typeface="Courier New" pitchFamily="-106" charset="0"/>
              </a:rPr>
              <a:t>oddpar</a:t>
            </a:r>
            <a:endParaRPr lang="en-US" sz="1800" b="1" dirty="0">
              <a:latin typeface="Courier New" pitchFamily="-106" charset="0"/>
            </a:endParaRPr>
          </a:p>
        </p:txBody>
      </p:sp>
      <p:sp>
        <p:nvSpPr>
          <p:cNvPr id="43024" name="Text Box 17"/>
          <p:cNvSpPr txBox="1">
            <a:spLocks noChangeArrowheads="1"/>
          </p:cNvSpPr>
          <p:nvPr>
            <p:custDataLst>
              <p:tags r:id="rId17"/>
            </p:custDataLst>
          </p:nvPr>
        </p:nvSpPr>
        <p:spPr bwMode="auto">
          <a:xfrm>
            <a:off x="2449513" y="22145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25" name="Text Box 18"/>
          <p:cNvSpPr txBox="1">
            <a:spLocks noChangeArrowheads="1"/>
          </p:cNvSpPr>
          <p:nvPr>
            <p:custDataLst>
              <p:tags r:id="rId18"/>
            </p:custDataLst>
          </p:nvPr>
        </p:nvSpPr>
        <p:spPr bwMode="auto">
          <a:xfrm>
            <a:off x="2449513" y="25273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6" name="Text Box 19"/>
          <p:cNvSpPr txBox="1">
            <a:spLocks noChangeArrowheads="1"/>
          </p:cNvSpPr>
          <p:nvPr>
            <p:custDataLst>
              <p:tags r:id="rId19"/>
            </p:custDataLst>
          </p:nvPr>
        </p:nvSpPr>
        <p:spPr bwMode="auto">
          <a:xfrm>
            <a:off x="2449513" y="28527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7" name="Text Box 20"/>
          <p:cNvSpPr txBox="1">
            <a:spLocks noChangeArrowheads="1"/>
          </p:cNvSpPr>
          <p:nvPr>
            <p:custDataLst>
              <p:tags r:id="rId20"/>
            </p:custDataLst>
          </p:nvPr>
        </p:nvSpPr>
        <p:spPr bwMode="auto">
          <a:xfrm>
            <a:off x="2449513" y="31654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32" name="Line 112"/>
          <p:cNvSpPr>
            <a:spLocks noChangeShapeType="1"/>
          </p:cNvSpPr>
          <p:nvPr>
            <p:custDataLst>
              <p:tags r:id="rId21"/>
            </p:custDataLst>
          </p:nvPr>
        </p:nvSpPr>
        <p:spPr bwMode="auto">
          <a:xfrm>
            <a:off x="4838787" y="1701800"/>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33" name="Line 114"/>
          <p:cNvSpPr>
            <a:spLocks noChangeShapeType="1"/>
          </p:cNvSpPr>
          <p:nvPr>
            <p:custDataLst>
              <p:tags r:id="rId22"/>
            </p:custDataLst>
          </p:nvPr>
        </p:nvSpPr>
        <p:spPr bwMode="auto">
          <a:xfrm>
            <a:off x="5678574" y="1701800"/>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34" name="Text Box 116"/>
          <p:cNvSpPr txBox="1">
            <a:spLocks noChangeArrowheads="1"/>
          </p:cNvSpPr>
          <p:nvPr>
            <p:custDataLst>
              <p:tags r:id="rId23"/>
            </p:custDataLst>
          </p:nvPr>
        </p:nvSpPr>
        <p:spPr bwMode="auto">
          <a:xfrm>
            <a:off x="4570499"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x</a:t>
            </a:r>
          </a:p>
        </p:txBody>
      </p:sp>
      <p:sp>
        <p:nvSpPr>
          <p:cNvPr id="43035" name="Text Box 118"/>
          <p:cNvSpPr txBox="1">
            <a:spLocks noChangeArrowheads="1"/>
          </p:cNvSpPr>
          <p:nvPr>
            <p:custDataLst>
              <p:tags r:id="rId24"/>
            </p:custDataLst>
          </p:nvPr>
        </p:nvSpPr>
        <p:spPr bwMode="auto">
          <a:xfrm>
            <a:off x="5408699"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y</a:t>
            </a:r>
          </a:p>
        </p:txBody>
      </p:sp>
      <p:sp>
        <p:nvSpPr>
          <p:cNvPr id="43036" name="Rectangle 132"/>
          <p:cNvSpPr>
            <a:spLocks noChangeArrowheads="1"/>
          </p:cNvSpPr>
          <p:nvPr/>
        </p:nvSpPr>
        <p:spPr bwMode="auto">
          <a:xfrm>
            <a:off x="253060" y="228600"/>
            <a:ext cx="11464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latin typeface="Cambria" pitchFamily="18" charset="0"/>
              </a:rPr>
              <a:t>Name(s): </a:t>
            </a:r>
          </a:p>
        </p:txBody>
      </p:sp>
      <p:sp>
        <p:nvSpPr>
          <p:cNvPr id="43037" name="Line 24"/>
          <p:cNvSpPr>
            <a:spLocks noChangeShapeType="1"/>
          </p:cNvSpPr>
          <p:nvPr>
            <p:custDataLst>
              <p:tags r:id="rId25"/>
            </p:custDataLst>
          </p:nvPr>
        </p:nvSpPr>
        <p:spPr bwMode="auto">
          <a:xfrm>
            <a:off x="1384300" y="569913"/>
            <a:ext cx="52085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38" name="Text Box 8"/>
          <p:cNvSpPr txBox="1">
            <a:spLocks noChangeArrowheads="1"/>
          </p:cNvSpPr>
          <p:nvPr>
            <p:custDataLst>
              <p:tags r:id="rId26"/>
            </p:custDataLst>
          </p:nvPr>
        </p:nvSpPr>
        <p:spPr bwMode="auto">
          <a:xfrm>
            <a:off x="733425" y="3505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39" name="Text Box 9"/>
          <p:cNvSpPr txBox="1">
            <a:spLocks noChangeArrowheads="1"/>
          </p:cNvSpPr>
          <p:nvPr>
            <p:custDataLst>
              <p:tags r:id="rId27"/>
            </p:custDataLst>
          </p:nvPr>
        </p:nvSpPr>
        <p:spPr bwMode="auto">
          <a:xfrm>
            <a:off x="1230313" y="35052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0" name="Text Box 10"/>
          <p:cNvSpPr txBox="1">
            <a:spLocks noChangeArrowheads="1"/>
          </p:cNvSpPr>
          <p:nvPr>
            <p:custDataLst>
              <p:tags r:id="rId28"/>
            </p:custDataLst>
          </p:nvPr>
        </p:nvSpPr>
        <p:spPr bwMode="auto">
          <a:xfrm>
            <a:off x="736600" y="38179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1" name="Text Box 11"/>
          <p:cNvSpPr txBox="1">
            <a:spLocks noChangeArrowheads="1"/>
          </p:cNvSpPr>
          <p:nvPr>
            <p:custDataLst>
              <p:tags r:id="rId29"/>
            </p:custDataLst>
          </p:nvPr>
        </p:nvSpPr>
        <p:spPr bwMode="auto">
          <a:xfrm>
            <a:off x="1233488" y="38179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2" name="Text Box 12"/>
          <p:cNvSpPr txBox="1">
            <a:spLocks noChangeArrowheads="1"/>
          </p:cNvSpPr>
          <p:nvPr>
            <p:custDataLst>
              <p:tags r:id="rId30"/>
            </p:custDataLst>
          </p:nvPr>
        </p:nvSpPr>
        <p:spPr bwMode="auto">
          <a:xfrm>
            <a:off x="733425" y="41433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3" name="Text Box 13"/>
          <p:cNvSpPr txBox="1">
            <a:spLocks noChangeArrowheads="1"/>
          </p:cNvSpPr>
          <p:nvPr>
            <p:custDataLst>
              <p:tags r:id="rId31"/>
            </p:custDataLst>
          </p:nvPr>
        </p:nvSpPr>
        <p:spPr bwMode="auto">
          <a:xfrm>
            <a:off x="1230313" y="41433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4" name="Text Box 14"/>
          <p:cNvSpPr txBox="1">
            <a:spLocks noChangeArrowheads="1"/>
          </p:cNvSpPr>
          <p:nvPr>
            <p:custDataLst>
              <p:tags r:id="rId32"/>
            </p:custDataLst>
          </p:nvPr>
        </p:nvSpPr>
        <p:spPr bwMode="auto">
          <a:xfrm>
            <a:off x="736600" y="4456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5" name="Text Box 15"/>
          <p:cNvSpPr txBox="1">
            <a:spLocks noChangeArrowheads="1"/>
          </p:cNvSpPr>
          <p:nvPr>
            <p:custDataLst>
              <p:tags r:id="rId33"/>
            </p:custDataLst>
          </p:nvPr>
        </p:nvSpPr>
        <p:spPr bwMode="auto">
          <a:xfrm>
            <a:off x="1233488" y="44561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6" name="Text Box 17"/>
          <p:cNvSpPr txBox="1">
            <a:spLocks noChangeArrowheads="1"/>
          </p:cNvSpPr>
          <p:nvPr>
            <p:custDataLst>
              <p:tags r:id="rId34"/>
            </p:custDataLst>
          </p:nvPr>
        </p:nvSpPr>
        <p:spPr bwMode="auto">
          <a:xfrm>
            <a:off x="2449513" y="35052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7" name="Text Box 18"/>
          <p:cNvSpPr txBox="1">
            <a:spLocks noChangeArrowheads="1"/>
          </p:cNvSpPr>
          <p:nvPr>
            <p:custDataLst>
              <p:tags r:id="rId35"/>
            </p:custDataLst>
          </p:nvPr>
        </p:nvSpPr>
        <p:spPr bwMode="auto">
          <a:xfrm>
            <a:off x="2449513" y="38179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8" name="Text Box 19"/>
          <p:cNvSpPr txBox="1">
            <a:spLocks noChangeArrowheads="1"/>
          </p:cNvSpPr>
          <p:nvPr>
            <p:custDataLst>
              <p:tags r:id="rId36"/>
            </p:custDataLst>
          </p:nvPr>
        </p:nvSpPr>
        <p:spPr bwMode="auto">
          <a:xfrm>
            <a:off x="2449513" y="41433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9" name="Text Box 20"/>
          <p:cNvSpPr txBox="1">
            <a:spLocks noChangeArrowheads="1"/>
          </p:cNvSpPr>
          <p:nvPr>
            <p:custDataLst>
              <p:tags r:id="rId37"/>
            </p:custDataLst>
          </p:nvPr>
        </p:nvSpPr>
        <p:spPr bwMode="auto">
          <a:xfrm>
            <a:off x="2449513" y="44561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0" name="Text Box 6"/>
          <p:cNvSpPr txBox="1">
            <a:spLocks noChangeArrowheads="1"/>
          </p:cNvSpPr>
          <p:nvPr>
            <p:custDataLst>
              <p:tags r:id="rId38"/>
            </p:custDataLst>
          </p:nvPr>
        </p:nvSpPr>
        <p:spPr bwMode="auto">
          <a:xfrm>
            <a:off x="231775" y="1752266"/>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43051" name="Text Box 8"/>
          <p:cNvSpPr txBox="1">
            <a:spLocks noChangeArrowheads="1"/>
          </p:cNvSpPr>
          <p:nvPr>
            <p:custDataLst>
              <p:tags r:id="rId39"/>
            </p:custDataLst>
          </p:nvPr>
        </p:nvSpPr>
        <p:spPr bwMode="auto">
          <a:xfrm>
            <a:off x="230188" y="22034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52" name="Text Box 10"/>
          <p:cNvSpPr txBox="1">
            <a:spLocks noChangeArrowheads="1"/>
          </p:cNvSpPr>
          <p:nvPr>
            <p:custDataLst>
              <p:tags r:id="rId40"/>
            </p:custDataLst>
          </p:nvPr>
        </p:nvSpPr>
        <p:spPr bwMode="auto">
          <a:xfrm>
            <a:off x="233363" y="25161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53" name="Text Box 12"/>
          <p:cNvSpPr txBox="1">
            <a:spLocks noChangeArrowheads="1"/>
          </p:cNvSpPr>
          <p:nvPr>
            <p:custDataLst>
              <p:tags r:id="rId41"/>
            </p:custDataLst>
          </p:nvPr>
        </p:nvSpPr>
        <p:spPr bwMode="auto">
          <a:xfrm>
            <a:off x="230188" y="28416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54" name="Text Box 14"/>
          <p:cNvSpPr txBox="1">
            <a:spLocks noChangeArrowheads="1"/>
          </p:cNvSpPr>
          <p:nvPr>
            <p:custDataLst>
              <p:tags r:id="rId42"/>
            </p:custDataLst>
          </p:nvPr>
        </p:nvSpPr>
        <p:spPr bwMode="auto">
          <a:xfrm>
            <a:off x="233363" y="31543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55" name="Text Box 8"/>
          <p:cNvSpPr txBox="1">
            <a:spLocks noChangeArrowheads="1"/>
          </p:cNvSpPr>
          <p:nvPr>
            <p:custDataLst>
              <p:tags r:id="rId43"/>
            </p:custDataLst>
          </p:nvPr>
        </p:nvSpPr>
        <p:spPr bwMode="auto">
          <a:xfrm>
            <a:off x="228600" y="34940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6" name="Text Box 10"/>
          <p:cNvSpPr txBox="1">
            <a:spLocks noChangeArrowheads="1"/>
          </p:cNvSpPr>
          <p:nvPr>
            <p:custDataLst>
              <p:tags r:id="rId44"/>
            </p:custDataLst>
          </p:nvPr>
        </p:nvSpPr>
        <p:spPr bwMode="auto">
          <a:xfrm>
            <a:off x="231775" y="38068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7" name="Text Box 12"/>
          <p:cNvSpPr txBox="1">
            <a:spLocks noChangeArrowheads="1"/>
          </p:cNvSpPr>
          <p:nvPr>
            <p:custDataLst>
              <p:tags r:id="rId45"/>
            </p:custDataLst>
          </p:nvPr>
        </p:nvSpPr>
        <p:spPr bwMode="auto">
          <a:xfrm>
            <a:off x="228600" y="4132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8" name="Text Box 14"/>
          <p:cNvSpPr txBox="1">
            <a:spLocks noChangeArrowheads="1"/>
          </p:cNvSpPr>
          <p:nvPr>
            <p:custDataLst>
              <p:tags r:id="rId46"/>
            </p:custDataLst>
          </p:nvPr>
        </p:nvSpPr>
        <p:spPr bwMode="auto">
          <a:xfrm>
            <a:off x="231775" y="4445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9" name="Line 114"/>
          <p:cNvSpPr>
            <a:spLocks noChangeShapeType="1"/>
          </p:cNvSpPr>
          <p:nvPr>
            <p:custDataLst>
              <p:tags r:id="rId47"/>
            </p:custDataLst>
          </p:nvPr>
        </p:nvSpPr>
        <p:spPr bwMode="auto">
          <a:xfrm>
            <a:off x="6516774" y="169703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60" name="Text Box 118"/>
          <p:cNvSpPr txBox="1">
            <a:spLocks noChangeArrowheads="1"/>
          </p:cNvSpPr>
          <p:nvPr>
            <p:custDataLst>
              <p:tags r:id="rId48"/>
            </p:custDataLst>
          </p:nvPr>
        </p:nvSpPr>
        <p:spPr bwMode="auto">
          <a:xfrm>
            <a:off x="6246899"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c</a:t>
            </a:r>
          </a:p>
        </p:txBody>
      </p:sp>
      <mc:AlternateContent xmlns:mc="http://schemas.openxmlformats.org/markup-compatibility/2006" xmlns:p14="http://schemas.microsoft.com/office/powerpoint/2010/main">
        <mc:Choice Requires="p14">
          <p:contentPart p14:bwMode="auto" r:id="rId95">
            <p14:nvContentPartPr>
              <p14:cNvPr id="8194" name="Ink 72"/>
              <p14:cNvContentPartPr>
                <a14:cpLocks xmlns:a14="http://schemas.microsoft.com/office/drawing/2010/main" noRot="1" noChangeAspect="1" noEditPoints="1" noChangeArrowheads="1" noChangeShapeType="1"/>
              </p14:cNvContentPartPr>
              <p14:nvPr/>
            </p14:nvContentPartPr>
            <p14:xfrm>
              <a:off x="2728912" y="4338638"/>
              <a:ext cx="14288" cy="4762"/>
            </p14:xfrm>
          </p:contentPart>
        </mc:Choice>
        <mc:Fallback xmlns="">
          <p:pic>
            <p:nvPicPr>
              <p:cNvPr id="8194" name="Ink 72"/>
              <p:cNvPicPr>
                <a:picLocks noRot="1" noChangeAspect="1" noEditPoints="1" noChangeArrowheads="1" noChangeShapeType="1"/>
              </p:cNvPicPr>
              <p:nvPr/>
            </p:nvPicPr>
            <p:blipFill>
              <a:blip r:embed="rId96"/>
              <a:stretch>
                <a:fillRect/>
              </a:stretch>
            </p:blipFill>
            <p:spPr>
              <a:xfrm>
                <a:off x="2724268" y="4334609"/>
                <a:ext cx="22861" cy="13553"/>
              </a:xfrm>
              <a:prstGeom prst="rect">
                <a:avLst/>
              </a:prstGeom>
            </p:spPr>
          </p:pic>
        </mc:Fallback>
      </mc:AlternateContent>
      <p:sp>
        <p:nvSpPr>
          <p:cNvPr id="81" name="Rectangle 23"/>
          <p:cNvSpPr>
            <a:spLocks noChangeArrowheads="1"/>
          </p:cNvSpPr>
          <p:nvPr>
            <p:custDataLst>
              <p:tags r:id="rId49"/>
            </p:custDataLst>
          </p:nvPr>
        </p:nvSpPr>
        <p:spPr bwMode="auto">
          <a:xfrm>
            <a:off x="682374" y="1524000"/>
            <a:ext cx="60642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500" b="1" dirty="0">
                <a:solidFill>
                  <a:srgbClr val="C00000"/>
                </a:solidFill>
                <a:latin typeface="Calibri" pitchFamily="34" charset="0"/>
                <a:ea typeface="MS PGothic" pitchFamily="34" charset="-128"/>
                <a:cs typeface="Calibri" pitchFamily="34" charset="0"/>
              </a:rPr>
              <a:t>input</a:t>
            </a:r>
          </a:p>
        </p:txBody>
      </p:sp>
      <p:sp>
        <p:nvSpPr>
          <p:cNvPr id="83" name="Rectangle 25"/>
          <p:cNvSpPr>
            <a:spLocks noChangeArrowheads="1"/>
          </p:cNvSpPr>
          <p:nvPr>
            <p:custDataLst>
              <p:tags r:id="rId50"/>
            </p:custDataLst>
          </p:nvPr>
        </p:nvSpPr>
        <p:spPr bwMode="auto">
          <a:xfrm>
            <a:off x="2352675" y="1524000"/>
            <a:ext cx="73183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500" b="1" dirty="0">
                <a:solidFill>
                  <a:srgbClr val="C00000"/>
                </a:solidFill>
                <a:latin typeface="Calibri" pitchFamily="34" charset="0"/>
                <a:ea typeface="MS PGothic" pitchFamily="34" charset="-128"/>
                <a:cs typeface="Calibri" pitchFamily="34" charset="0"/>
              </a:rPr>
              <a:t>output</a:t>
            </a:r>
          </a:p>
        </p:txBody>
      </p:sp>
      <p:sp>
        <p:nvSpPr>
          <p:cNvPr id="43068" name="Line 112"/>
          <p:cNvSpPr>
            <a:spLocks noChangeShapeType="1"/>
          </p:cNvSpPr>
          <p:nvPr>
            <p:custDataLst>
              <p:tags r:id="rId51"/>
            </p:custDataLst>
          </p:nvPr>
        </p:nvSpPr>
        <p:spPr bwMode="auto">
          <a:xfrm>
            <a:off x="5049924" y="193833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43069" name="Group 2"/>
          <p:cNvGrpSpPr>
            <a:grpSpLocks/>
          </p:cNvGrpSpPr>
          <p:nvPr/>
        </p:nvGrpSpPr>
        <p:grpSpPr bwMode="auto">
          <a:xfrm>
            <a:off x="4845137" y="1854200"/>
            <a:ext cx="190500" cy="146050"/>
            <a:chOff x="5986462" y="4911725"/>
            <a:chExt cx="1011906" cy="533400"/>
          </a:xfrm>
        </p:grpSpPr>
        <p:sp>
          <p:nvSpPr>
            <p:cNvPr id="43082" name="AutoShape 17"/>
            <p:cNvSpPr>
              <a:spLocks noChangeArrowheads="1"/>
            </p:cNvSpPr>
            <p:nvPr>
              <p:custDataLst>
                <p:tags r:id="rId91"/>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83" name="Oval 18"/>
            <p:cNvSpPr>
              <a:spLocks noChangeArrowheads="1"/>
            </p:cNvSpPr>
            <p:nvPr>
              <p:custDataLst>
                <p:tags r:id="rId92"/>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3070" name="Line 112"/>
          <p:cNvSpPr>
            <a:spLocks noChangeShapeType="1"/>
          </p:cNvSpPr>
          <p:nvPr>
            <p:custDataLst>
              <p:tags r:id="rId52"/>
            </p:custDataLst>
          </p:nvPr>
        </p:nvSpPr>
        <p:spPr bwMode="auto">
          <a:xfrm>
            <a:off x="5899237" y="192563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43071" name="Group 94"/>
          <p:cNvGrpSpPr>
            <a:grpSpLocks/>
          </p:cNvGrpSpPr>
          <p:nvPr/>
        </p:nvGrpSpPr>
        <p:grpSpPr bwMode="auto">
          <a:xfrm>
            <a:off x="5696037" y="1841500"/>
            <a:ext cx="190500" cy="146050"/>
            <a:chOff x="5986462" y="4911725"/>
            <a:chExt cx="1011906" cy="533400"/>
          </a:xfrm>
        </p:grpSpPr>
        <p:sp>
          <p:nvSpPr>
            <p:cNvPr id="43080" name="AutoShape 17"/>
            <p:cNvSpPr>
              <a:spLocks noChangeArrowheads="1"/>
            </p:cNvSpPr>
            <p:nvPr>
              <p:custDataLst>
                <p:tags r:id="rId89"/>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81" name="Oval 18"/>
            <p:cNvSpPr>
              <a:spLocks noChangeArrowheads="1"/>
            </p:cNvSpPr>
            <p:nvPr>
              <p:custDataLst>
                <p:tags r:id="rId90"/>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3072" name="Line 112"/>
          <p:cNvSpPr>
            <a:spLocks noChangeShapeType="1"/>
          </p:cNvSpPr>
          <p:nvPr>
            <p:custDataLst>
              <p:tags r:id="rId53"/>
            </p:custDataLst>
          </p:nvPr>
        </p:nvSpPr>
        <p:spPr bwMode="auto">
          <a:xfrm>
            <a:off x="6740612" y="192563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43073" name="Group 98"/>
          <p:cNvGrpSpPr>
            <a:grpSpLocks/>
          </p:cNvGrpSpPr>
          <p:nvPr/>
        </p:nvGrpSpPr>
        <p:grpSpPr bwMode="auto">
          <a:xfrm>
            <a:off x="6537412" y="1841500"/>
            <a:ext cx="190500" cy="146050"/>
            <a:chOff x="5986462" y="4911725"/>
            <a:chExt cx="1011906" cy="533400"/>
          </a:xfrm>
        </p:grpSpPr>
        <p:sp>
          <p:nvSpPr>
            <p:cNvPr id="43078" name="AutoShape 17"/>
            <p:cNvSpPr>
              <a:spLocks noChangeArrowheads="1"/>
            </p:cNvSpPr>
            <p:nvPr>
              <p:custDataLst>
                <p:tags r:id="rId87"/>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79" name="Oval 18"/>
            <p:cNvSpPr>
              <a:spLocks noChangeArrowheads="1"/>
            </p:cNvSpPr>
            <p:nvPr>
              <p:custDataLst>
                <p:tags r:id="rId88"/>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3074" name="Text Box 116"/>
          <p:cNvSpPr txBox="1">
            <a:spLocks noChangeArrowheads="1"/>
          </p:cNvSpPr>
          <p:nvPr>
            <p:custDataLst>
              <p:tags r:id="rId54"/>
            </p:custDataLst>
          </p:nvPr>
        </p:nvSpPr>
        <p:spPr bwMode="auto">
          <a:xfrm>
            <a:off x="4795921" y="496146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43075" name="Text Box 118"/>
          <p:cNvSpPr txBox="1">
            <a:spLocks noChangeArrowheads="1"/>
          </p:cNvSpPr>
          <p:nvPr>
            <p:custDataLst>
              <p:tags r:id="rId55"/>
            </p:custDataLst>
          </p:nvPr>
        </p:nvSpPr>
        <p:spPr bwMode="auto">
          <a:xfrm>
            <a:off x="5659877" y="496146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43076" name="Text Box 118"/>
          <p:cNvSpPr txBox="1">
            <a:spLocks noChangeArrowheads="1"/>
          </p:cNvSpPr>
          <p:nvPr>
            <p:custDataLst>
              <p:tags r:id="rId56"/>
            </p:custDataLst>
          </p:nvPr>
        </p:nvSpPr>
        <p:spPr bwMode="auto">
          <a:xfrm>
            <a:off x="6498077" y="496146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grpSp>
        <p:nvGrpSpPr>
          <p:cNvPr id="78" name="Group 32"/>
          <p:cNvGrpSpPr>
            <a:grpSpLocks/>
          </p:cNvGrpSpPr>
          <p:nvPr>
            <p:custDataLst>
              <p:tags r:id="rId57"/>
            </p:custDataLst>
          </p:nvPr>
        </p:nvGrpSpPr>
        <p:grpSpPr bwMode="auto">
          <a:xfrm rot="-5400000">
            <a:off x="7359925" y="2134553"/>
            <a:ext cx="431006" cy="549578"/>
            <a:chOff x="672" y="2544"/>
            <a:chExt cx="336" cy="399"/>
          </a:xfrm>
        </p:grpSpPr>
        <p:sp>
          <p:nvSpPr>
            <p:cNvPr id="79" name="Freeform 33"/>
            <p:cNvSpPr>
              <a:spLocks/>
            </p:cNvSpPr>
            <p:nvPr>
              <p:custDataLst>
                <p:tags r:id="rId84"/>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0" name="Arc 34"/>
            <p:cNvSpPr>
              <a:spLocks/>
            </p:cNvSpPr>
            <p:nvPr>
              <p:custDataLst>
                <p:tags r:id="rId85"/>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5" name="Arc 35"/>
            <p:cNvSpPr>
              <a:spLocks/>
            </p:cNvSpPr>
            <p:nvPr>
              <p:custDataLst>
                <p:tags r:id="rId86"/>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grpSp>
        <p:nvGrpSpPr>
          <p:cNvPr id="86" name="Group 60"/>
          <p:cNvGrpSpPr>
            <a:grpSpLocks/>
          </p:cNvGrpSpPr>
          <p:nvPr>
            <p:custDataLst>
              <p:tags r:id="rId58"/>
            </p:custDataLst>
          </p:nvPr>
        </p:nvGrpSpPr>
        <p:grpSpPr bwMode="auto">
          <a:xfrm>
            <a:off x="8504470" y="3333887"/>
            <a:ext cx="487130" cy="476113"/>
            <a:chOff x="4734" y="3053"/>
            <a:chExt cx="656" cy="491"/>
          </a:xfrm>
        </p:grpSpPr>
        <p:grpSp>
          <p:nvGrpSpPr>
            <p:cNvPr id="87" name="Group 61"/>
            <p:cNvGrpSpPr>
              <a:grpSpLocks/>
            </p:cNvGrpSpPr>
            <p:nvPr/>
          </p:nvGrpSpPr>
          <p:grpSpPr bwMode="auto">
            <a:xfrm>
              <a:off x="4734" y="3053"/>
              <a:ext cx="648" cy="254"/>
              <a:chOff x="4734" y="3053"/>
              <a:chExt cx="648" cy="254"/>
            </a:xfrm>
          </p:grpSpPr>
          <p:sp>
            <p:nvSpPr>
              <p:cNvPr id="91" name="Freeform 62"/>
              <p:cNvSpPr>
                <a:spLocks/>
              </p:cNvSpPr>
              <p:nvPr>
                <p:custDataLst>
                  <p:tags r:id="rId82"/>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 name="Freeform 63"/>
              <p:cNvSpPr>
                <a:spLocks/>
              </p:cNvSpPr>
              <p:nvPr>
                <p:custDataLst>
                  <p:tags r:id="rId83"/>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8" name="Group 64"/>
            <p:cNvGrpSpPr>
              <a:grpSpLocks/>
            </p:cNvGrpSpPr>
            <p:nvPr/>
          </p:nvGrpSpPr>
          <p:grpSpPr bwMode="auto">
            <a:xfrm flipV="1">
              <a:off x="4742" y="3290"/>
              <a:ext cx="648" cy="254"/>
              <a:chOff x="4734" y="3053"/>
              <a:chExt cx="648" cy="254"/>
            </a:xfrm>
          </p:grpSpPr>
          <p:sp>
            <p:nvSpPr>
              <p:cNvPr id="89" name="Freeform 65"/>
              <p:cNvSpPr>
                <a:spLocks/>
              </p:cNvSpPr>
              <p:nvPr>
                <p:custDataLst>
                  <p:tags r:id="rId80"/>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0" name="Freeform 66"/>
              <p:cNvSpPr>
                <a:spLocks/>
              </p:cNvSpPr>
              <p:nvPr>
                <p:custDataLst>
                  <p:tags r:id="rId8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97" name="Group 32"/>
          <p:cNvGrpSpPr>
            <a:grpSpLocks/>
          </p:cNvGrpSpPr>
          <p:nvPr>
            <p:custDataLst>
              <p:tags r:id="rId59"/>
            </p:custDataLst>
          </p:nvPr>
        </p:nvGrpSpPr>
        <p:grpSpPr bwMode="auto">
          <a:xfrm rot="-5400000">
            <a:off x="7366332" y="3627616"/>
            <a:ext cx="431006" cy="549578"/>
            <a:chOff x="672" y="2544"/>
            <a:chExt cx="336" cy="399"/>
          </a:xfrm>
        </p:grpSpPr>
        <p:sp>
          <p:nvSpPr>
            <p:cNvPr id="98" name="Freeform 33"/>
            <p:cNvSpPr>
              <a:spLocks/>
            </p:cNvSpPr>
            <p:nvPr>
              <p:custDataLst>
                <p:tags r:id="rId77"/>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9" name="Arc 34"/>
            <p:cNvSpPr>
              <a:spLocks/>
            </p:cNvSpPr>
            <p:nvPr>
              <p:custDataLst>
                <p:tags r:id="rId78"/>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0" name="Arc 35"/>
            <p:cNvSpPr>
              <a:spLocks/>
            </p:cNvSpPr>
            <p:nvPr>
              <p:custDataLst>
                <p:tags r:id="rId79"/>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5" name="Line 112"/>
          <p:cNvSpPr>
            <a:spLocks noChangeShapeType="1"/>
          </p:cNvSpPr>
          <p:nvPr>
            <p:custDataLst>
              <p:tags r:id="rId60"/>
            </p:custDataLst>
          </p:nvPr>
        </p:nvSpPr>
        <p:spPr bwMode="auto">
          <a:xfrm flipH="1">
            <a:off x="5037220" y="2253162"/>
            <a:ext cx="224748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06" name="Line 112"/>
          <p:cNvSpPr>
            <a:spLocks noChangeShapeType="1"/>
          </p:cNvSpPr>
          <p:nvPr>
            <p:custDataLst>
              <p:tags r:id="rId61"/>
            </p:custDataLst>
          </p:nvPr>
        </p:nvSpPr>
        <p:spPr bwMode="auto">
          <a:xfrm flipH="1">
            <a:off x="5887454" y="2405562"/>
            <a:ext cx="13972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07" name="Line 112"/>
          <p:cNvSpPr>
            <a:spLocks noChangeShapeType="1"/>
          </p:cNvSpPr>
          <p:nvPr>
            <p:custDataLst>
              <p:tags r:id="rId62"/>
            </p:custDataLst>
          </p:nvPr>
        </p:nvSpPr>
        <p:spPr bwMode="auto">
          <a:xfrm flipH="1">
            <a:off x="6513096" y="2557962"/>
            <a:ext cx="77160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11" name="Line 112"/>
          <p:cNvSpPr>
            <a:spLocks noChangeShapeType="1"/>
          </p:cNvSpPr>
          <p:nvPr>
            <p:custDataLst>
              <p:tags r:id="rId63"/>
            </p:custDataLst>
          </p:nvPr>
        </p:nvSpPr>
        <p:spPr bwMode="auto">
          <a:xfrm flipH="1">
            <a:off x="4852739" y="3036052"/>
            <a:ext cx="24439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12" name="Line 112"/>
          <p:cNvSpPr>
            <a:spLocks noChangeShapeType="1"/>
          </p:cNvSpPr>
          <p:nvPr>
            <p:custDataLst>
              <p:tags r:id="rId64"/>
            </p:custDataLst>
          </p:nvPr>
        </p:nvSpPr>
        <p:spPr bwMode="auto">
          <a:xfrm flipH="1">
            <a:off x="5670887" y="3188452"/>
            <a:ext cx="16258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13" name="Line 112"/>
          <p:cNvSpPr>
            <a:spLocks noChangeShapeType="1"/>
          </p:cNvSpPr>
          <p:nvPr>
            <p:custDataLst>
              <p:tags r:id="rId65"/>
            </p:custDataLst>
          </p:nvPr>
        </p:nvSpPr>
        <p:spPr bwMode="auto">
          <a:xfrm flipH="1">
            <a:off x="6525129" y="3340852"/>
            <a:ext cx="77160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14" name="Oval 113"/>
          <p:cNvSpPr/>
          <p:nvPr/>
        </p:nvSpPr>
        <p:spPr bwMode="auto">
          <a:xfrm>
            <a:off x="4800603" y="2994528"/>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 name="Rectangle 4"/>
          <p:cNvSpPr/>
          <p:nvPr/>
        </p:nvSpPr>
        <p:spPr>
          <a:xfrm>
            <a:off x="4689860" y="4764233"/>
            <a:ext cx="277640" cy="276999"/>
          </a:xfrm>
          <a:prstGeom prst="rect">
            <a:avLst/>
          </a:prstGeom>
        </p:spPr>
        <p:txBody>
          <a:bodyPr wrap="none">
            <a:spAutoFit/>
          </a:bodyPr>
          <a:lstStyle/>
          <a:p>
            <a:pPr lvl="0">
              <a:spcBef>
                <a:spcPct val="50000"/>
              </a:spcBef>
            </a:pPr>
            <a:r>
              <a:rPr lang="en-US" sz="1200" b="1" dirty="0">
                <a:solidFill>
                  <a:srgbClr val="000000"/>
                </a:solidFill>
                <a:latin typeface="Courier New" pitchFamily="-106" charset="0"/>
              </a:rPr>
              <a:t>x</a:t>
            </a:r>
          </a:p>
        </p:txBody>
      </p:sp>
      <p:sp>
        <p:nvSpPr>
          <p:cNvPr id="117" name="Rectangle 116"/>
          <p:cNvSpPr/>
          <p:nvPr/>
        </p:nvSpPr>
        <p:spPr>
          <a:xfrm>
            <a:off x="5545648" y="4728137"/>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y</a:t>
            </a:r>
            <a:endParaRPr lang="en-US" sz="1200" b="1" dirty="0">
              <a:solidFill>
                <a:srgbClr val="000000"/>
              </a:solidFill>
              <a:latin typeface="Courier New" pitchFamily="-106" charset="0"/>
            </a:endParaRPr>
          </a:p>
        </p:txBody>
      </p:sp>
      <p:sp>
        <p:nvSpPr>
          <p:cNvPr id="118" name="Rectangle 117"/>
          <p:cNvSpPr/>
          <p:nvPr/>
        </p:nvSpPr>
        <p:spPr>
          <a:xfrm>
            <a:off x="6364250" y="4796005"/>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c</a:t>
            </a:r>
            <a:endParaRPr lang="en-US" sz="1200" b="1" dirty="0">
              <a:solidFill>
                <a:srgbClr val="000000"/>
              </a:solidFill>
              <a:latin typeface="Courier New" pitchFamily="-106" charset="0"/>
            </a:endParaRPr>
          </a:p>
        </p:txBody>
      </p:sp>
      <p:sp>
        <p:nvSpPr>
          <p:cNvPr id="6" name="Rectangle 5"/>
          <p:cNvSpPr/>
          <p:nvPr/>
        </p:nvSpPr>
        <p:spPr>
          <a:xfrm>
            <a:off x="7224597" y="1885955"/>
            <a:ext cx="1563248" cy="276999"/>
          </a:xfrm>
          <a:prstGeom prst="rect">
            <a:avLst/>
          </a:prstGeom>
        </p:spPr>
        <p:txBody>
          <a:bodyPr wrap="none">
            <a:spAutoFit/>
          </a:bodyPr>
          <a:lstStyle/>
          <a:p>
            <a:r>
              <a:rPr lang="en-US" sz="1000" dirty="0" smtClean="0">
                <a:latin typeface="Cambria" pitchFamily="18" charset="0"/>
              </a:rPr>
              <a:t>outputs 1 when </a:t>
            </a:r>
            <a:r>
              <a:rPr lang="en-US" sz="1200" b="1" dirty="0" err="1" smtClean="0">
                <a:latin typeface="Courier New" pitchFamily="49" charset="0"/>
                <a:cs typeface="Courier New" pitchFamily="49" charset="0"/>
              </a:rPr>
              <a:t>xyc</a:t>
            </a:r>
            <a:r>
              <a:rPr lang="en-US" sz="1000" dirty="0" smtClean="0">
                <a:latin typeface="Courier New" pitchFamily="49" charset="0"/>
                <a:cs typeface="Courier New" pitchFamily="49" charset="0"/>
              </a:rPr>
              <a:t> </a:t>
            </a:r>
            <a:r>
              <a:rPr lang="en-US" sz="1000" dirty="0" smtClean="0">
                <a:latin typeface="Cambria" pitchFamily="18" charset="0"/>
              </a:rPr>
              <a:t>==</a:t>
            </a:r>
            <a:endParaRPr lang="en-US" sz="1000" dirty="0"/>
          </a:p>
        </p:txBody>
      </p:sp>
      <p:sp>
        <p:nvSpPr>
          <p:cNvPr id="8" name="Rectangle 7"/>
          <p:cNvSpPr/>
          <p:nvPr/>
        </p:nvSpPr>
        <p:spPr>
          <a:xfrm>
            <a:off x="8098889" y="2043562"/>
            <a:ext cx="463588" cy="276999"/>
          </a:xfrm>
          <a:prstGeom prst="rect">
            <a:avLst/>
          </a:prstGeom>
        </p:spPr>
        <p:txBody>
          <a:bodyPr wrap="none">
            <a:spAutoFit/>
          </a:bodyPr>
          <a:lstStyle/>
          <a:p>
            <a:r>
              <a:rPr lang="en-US" sz="1200" b="1" dirty="0" smtClean="0">
                <a:latin typeface="Courier New" pitchFamily="49" charset="0"/>
                <a:cs typeface="Courier New" pitchFamily="49" charset="0"/>
              </a:rPr>
              <a:t>001</a:t>
            </a:r>
            <a:endParaRPr lang="en-US" dirty="0"/>
          </a:p>
        </p:txBody>
      </p:sp>
      <p:cxnSp>
        <p:nvCxnSpPr>
          <p:cNvPr id="12" name="Straight Connector 11"/>
          <p:cNvCxnSpPr>
            <a:stCxn id="85" idx="0"/>
          </p:cNvCxnSpPr>
          <p:nvPr/>
        </p:nvCxnSpPr>
        <p:spPr bwMode="auto">
          <a:xfrm flipV="1">
            <a:off x="7850218" y="2411663"/>
            <a:ext cx="229656" cy="2811"/>
          </a:xfrm>
          <a:prstGeom prst="line">
            <a:avLst/>
          </a:prstGeom>
          <a:noFill/>
          <a:ln w="1270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8085221" y="2406316"/>
            <a:ext cx="0" cy="986589"/>
          </a:xfrm>
          <a:prstGeom prst="line">
            <a:avLst/>
          </a:prstGeom>
          <a:noFill/>
          <a:ln w="12700"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8085221" y="3392905"/>
            <a:ext cx="457200" cy="0"/>
          </a:xfrm>
          <a:prstGeom prst="line">
            <a:avLst/>
          </a:prstGeom>
          <a:noFill/>
          <a:ln w="12700" cap="flat" cmpd="sng" algn="ctr">
            <a:solidFill>
              <a:schemeClr val="tx1"/>
            </a:solidFill>
            <a:prstDash val="solid"/>
            <a:round/>
            <a:headEnd type="none" w="med" len="med"/>
            <a:tailEnd type="none" w="med" len="med"/>
          </a:ln>
          <a:effectLst/>
        </p:spPr>
      </p:cxnSp>
      <p:sp>
        <p:nvSpPr>
          <p:cNvPr id="121" name="Rectangle 120"/>
          <p:cNvSpPr/>
          <p:nvPr/>
        </p:nvSpPr>
        <p:spPr>
          <a:xfrm>
            <a:off x="7224597" y="2719136"/>
            <a:ext cx="1563248" cy="276999"/>
          </a:xfrm>
          <a:prstGeom prst="rect">
            <a:avLst/>
          </a:prstGeom>
          <a:solidFill>
            <a:schemeClr val="bg1"/>
          </a:solidFill>
        </p:spPr>
        <p:txBody>
          <a:bodyPr wrap="none">
            <a:spAutoFit/>
          </a:bodyPr>
          <a:lstStyle/>
          <a:p>
            <a:r>
              <a:rPr lang="en-US" sz="1000" dirty="0" smtClean="0">
                <a:latin typeface="Cambria" pitchFamily="18" charset="0"/>
              </a:rPr>
              <a:t>outputs 1 when </a:t>
            </a:r>
            <a:r>
              <a:rPr lang="en-US" sz="1200" b="1" dirty="0" err="1" smtClean="0">
                <a:latin typeface="Courier New" pitchFamily="49" charset="0"/>
                <a:cs typeface="Courier New" pitchFamily="49" charset="0"/>
              </a:rPr>
              <a:t>xyc</a:t>
            </a:r>
            <a:r>
              <a:rPr lang="en-US" sz="1000" dirty="0" smtClean="0">
                <a:latin typeface="Courier New" pitchFamily="49" charset="0"/>
                <a:cs typeface="Courier New" pitchFamily="49" charset="0"/>
              </a:rPr>
              <a:t> </a:t>
            </a:r>
            <a:r>
              <a:rPr lang="en-US" sz="1000" dirty="0" smtClean="0">
                <a:latin typeface="Cambria" pitchFamily="18" charset="0"/>
              </a:rPr>
              <a:t>==</a:t>
            </a:r>
            <a:endParaRPr lang="en-US" sz="1000" dirty="0"/>
          </a:p>
        </p:txBody>
      </p:sp>
      <p:grpSp>
        <p:nvGrpSpPr>
          <p:cNvPr id="93" name="Group 32"/>
          <p:cNvGrpSpPr>
            <a:grpSpLocks/>
          </p:cNvGrpSpPr>
          <p:nvPr>
            <p:custDataLst>
              <p:tags r:id="rId66"/>
            </p:custDataLst>
          </p:nvPr>
        </p:nvGrpSpPr>
        <p:grpSpPr bwMode="auto">
          <a:xfrm rot="-5400000">
            <a:off x="7366332" y="2901712"/>
            <a:ext cx="431006" cy="549578"/>
            <a:chOff x="672" y="2544"/>
            <a:chExt cx="336" cy="399"/>
          </a:xfrm>
        </p:grpSpPr>
        <p:sp>
          <p:nvSpPr>
            <p:cNvPr id="94" name="Freeform 33"/>
            <p:cNvSpPr>
              <a:spLocks/>
            </p:cNvSpPr>
            <p:nvPr>
              <p:custDataLst>
                <p:tags r:id="rId74"/>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5" name="Arc 34"/>
            <p:cNvSpPr>
              <a:spLocks/>
            </p:cNvSpPr>
            <p:nvPr>
              <p:custDataLst>
                <p:tags r:id="rId75"/>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6" name="Arc 35"/>
            <p:cNvSpPr>
              <a:spLocks/>
            </p:cNvSpPr>
            <p:nvPr>
              <p:custDataLst>
                <p:tags r:id="rId76"/>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cxnSp>
        <p:nvCxnSpPr>
          <p:cNvPr id="136" name="Straight Connector 135"/>
          <p:cNvCxnSpPr/>
          <p:nvPr/>
        </p:nvCxnSpPr>
        <p:spPr bwMode="auto">
          <a:xfrm flipV="1">
            <a:off x="7863318" y="3176500"/>
            <a:ext cx="125650" cy="1"/>
          </a:xfrm>
          <a:prstGeom prst="line">
            <a:avLst/>
          </a:prstGeom>
          <a:noFill/>
          <a:ln w="12700" cap="flat" cmpd="sng" algn="ctr">
            <a:solidFill>
              <a:schemeClr val="tx1"/>
            </a:solidFill>
            <a:prstDash val="solid"/>
            <a:round/>
            <a:headEnd type="none" w="med" len="med"/>
            <a:tailEnd type="none" w="med" len="med"/>
          </a:ln>
          <a:effectLst/>
        </p:spPr>
      </p:cxnSp>
      <p:cxnSp>
        <p:nvCxnSpPr>
          <p:cNvPr id="138" name="Straight Connector 137"/>
          <p:cNvCxnSpPr/>
          <p:nvPr/>
        </p:nvCxnSpPr>
        <p:spPr bwMode="auto">
          <a:xfrm>
            <a:off x="7996989" y="3170087"/>
            <a:ext cx="0" cy="321745"/>
          </a:xfrm>
          <a:prstGeom prst="line">
            <a:avLst/>
          </a:prstGeom>
          <a:noFill/>
          <a:ln w="12700" cap="flat" cmpd="sng" algn="ctr">
            <a:solidFill>
              <a:schemeClr val="tx1"/>
            </a:solidFill>
            <a:prstDash val="solid"/>
            <a:round/>
            <a:headEnd type="none" w="med" len="med"/>
            <a:tailEnd type="none" w="med" len="med"/>
          </a:ln>
          <a:effectLst/>
        </p:spPr>
      </p:cxnSp>
      <p:cxnSp>
        <p:nvCxnSpPr>
          <p:cNvPr id="140" name="Straight Connector 139"/>
          <p:cNvCxnSpPr/>
          <p:nvPr/>
        </p:nvCxnSpPr>
        <p:spPr bwMode="auto">
          <a:xfrm>
            <a:off x="7990305" y="3497179"/>
            <a:ext cx="597569" cy="0"/>
          </a:xfrm>
          <a:prstGeom prst="line">
            <a:avLst/>
          </a:prstGeom>
          <a:noFill/>
          <a:ln w="12700" cap="flat" cmpd="sng" algn="ctr">
            <a:solidFill>
              <a:schemeClr val="tx1"/>
            </a:solidFill>
            <a:prstDash val="solid"/>
            <a:round/>
            <a:headEnd type="none" w="med" len="med"/>
            <a:tailEnd type="none" w="med" len="med"/>
          </a:ln>
          <a:effectLst/>
        </p:spPr>
      </p:cxnSp>
      <p:cxnSp>
        <p:nvCxnSpPr>
          <p:cNvPr id="142" name="Straight Connector 141"/>
          <p:cNvCxnSpPr/>
          <p:nvPr/>
        </p:nvCxnSpPr>
        <p:spPr bwMode="auto">
          <a:xfrm flipV="1">
            <a:off x="7856625" y="3907537"/>
            <a:ext cx="125650" cy="1"/>
          </a:xfrm>
          <a:prstGeom prst="line">
            <a:avLst/>
          </a:prstGeom>
          <a:noFill/>
          <a:ln w="12700" cap="flat" cmpd="sng" algn="ctr">
            <a:solidFill>
              <a:schemeClr val="tx1"/>
            </a:solidFill>
            <a:prstDash val="solid"/>
            <a:round/>
            <a:headEnd type="none" w="med" len="med"/>
            <a:tailEnd type="none" w="med" len="med"/>
          </a:ln>
          <a:effectLst/>
        </p:spPr>
      </p:cxnSp>
      <p:cxnSp>
        <p:nvCxnSpPr>
          <p:cNvPr id="143" name="Straight Connector 142"/>
          <p:cNvCxnSpPr/>
          <p:nvPr/>
        </p:nvCxnSpPr>
        <p:spPr bwMode="auto">
          <a:xfrm>
            <a:off x="7988968" y="3614821"/>
            <a:ext cx="0" cy="296780"/>
          </a:xfrm>
          <a:prstGeom prst="line">
            <a:avLst/>
          </a:prstGeom>
          <a:noFill/>
          <a:ln w="12700" cap="flat" cmpd="sng" algn="ctr">
            <a:solidFill>
              <a:schemeClr val="tx1"/>
            </a:solidFill>
            <a:prstDash val="solid"/>
            <a:round/>
            <a:headEnd type="none" w="med" len="med"/>
            <a:tailEnd type="none" w="med" len="med"/>
          </a:ln>
          <a:effectLst/>
        </p:spPr>
      </p:cxnSp>
      <p:cxnSp>
        <p:nvCxnSpPr>
          <p:cNvPr id="145" name="Straight Connector 144"/>
          <p:cNvCxnSpPr/>
          <p:nvPr/>
        </p:nvCxnSpPr>
        <p:spPr bwMode="auto">
          <a:xfrm>
            <a:off x="7991643" y="3617497"/>
            <a:ext cx="597569" cy="0"/>
          </a:xfrm>
          <a:prstGeom prst="line">
            <a:avLst/>
          </a:prstGeom>
          <a:noFill/>
          <a:ln w="12700" cap="flat" cmpd="sng" algn="ctr">
            <a:solidFill>
              <a:schemeClr val="tx1"/>
            </a:solidFill>
            <a:prstDash val="solid"/>
            <a:round/>
            <a:headEnd type="none" w="med" len="med"/>
            <a:tailEnd type="none" w="med" len="med"/>
          </a:ln>
          <a:effectLst/>
        </p:spPr>
      </p:cxnSp>
      <p:cxnSp>
        <p:nvCxnSpPr>
          <p:cNvPr id="146" name="Straight Connector 145"/>
          <p:cNvCxnSpPr/>
          <p:nvPr/>
        </p:nvCxnSpPr>
        <p:spPr bwMode="auto">
          <a:xfrm flipV="1">
            <a:off x="7852891" y="4632107"/>
            <a:ext cx="229656" cy="2811"/>
          </a:xfrm>
          <a:prstGeom prst="line">
            <a:avLst/>
          </a:prstGeom>
          <a:noFill/>
          <a:ln w="12700" cap="flat" cmpd="sng" algn="ctr">
            <a:solidFill>
              <a:schemeClr val="tx1"/>
            </a:solidFill>
            <a:prstDash val="solid"/>
            <a:round/>
            <a:headEnd type="none" w="med" len="med"/>
            <a:tailEnd type="none" w="med" len="med"/>
          </a:ln>
          <a:effectLst/>
        </p:spPr>
      </p:cxnSp>
      <p:cxnSp>
        <p:nvCxnSpPr>
          <p:cNvPr id="147" name="Straight Connector 146"/>
          <p:cNvCxnSpPr/>
          <p:nvPr/>
        </p:nvCxnSpPr>
        <p:spPr bwMode="auto">
          <a:xfrm>
            <a:off x="8087895" y="3743158"/>
            <a:ext cx="0" cy="887447"/>
          </a:xfrm>
          <a:prstGeom prst="line">
            <a:avLst/>
          </a:prstGeom>
          <a:noFill/>
          <a:ln w="12700" cap="flat" cmpd="sng" algn="ctr">
            <a:solidFill>
              <a:schemeClr val="tx1"/>
            </a:solidFill>
            <a:prstDash val="solid"/>
            <a:round/>
            <a:headEnd type="none" w="med" len="med"/>
            <a:tailEnd type="none" w="med" len="med"/>
          </a:ln>
          <a:effectLst/>
        </p:spPr>
      </p:cxnSp>
      <p:cxnSp>
        <p:nvCxnSpPr>
          <p:cNvPr id="149" name="Straight Connector 148"/>
          <p:cNvCxnSpPr/>
          <p:nvPr/>
        </p:nvCxnSpPr>
        <p:spPr bwMode="auto">
          <a:xfrm>
            <a:off x="8087894" y="3744494"/>
            <a:ext cx="457200" cy="0"/>
          </a:xfrm>
          <a:prstGeom prst="line">
            <a:avLst/>
          </a:prstGeom>
          <a:noFill/>
          <a:ln w="12700" cap="flat" cmpd="sng" algn="ctr">
            <a:solidFill>
              <a:schemeClr val="tx1"/>
            </a:solidFill>
            <a:prstDash val="solid"/>
            <a:round/>
            <a:headEnd type="none" w="med" len="med"/>
            <a:tailEnd type="none" w="med" len="med"/>
          </a:ln>
          <a:effectLst/>
        </p:spPr>
      </p:cxnSp>
      <p:cxnSp>
        <p:nvCxnSpPr>
          <p:cNvPr id="150" name="Straight Connector 149"/>
          <p:cNvCxnSpPr/>
          <p:nvPr/>
        </p:nvCxnSpPr>
        <p:spPr bwMode="auto">
          <a:xfrm flipV="1">
            <a:off x="8991600" y="3576234"/>
            <a:ext cx="125650" cy="1"/>
          </a:xfrm>
          <a:prstGeom prst="line">
            <a:avLst/>
          </a:prstGeom>
          <a:noFill/>
          <a:ln w="12700" cap="flat" cmpd="sng" algn="ctr">
            <a:solidFill>
              <a:schemeClr val="tx1"/>
            </a:solidFill>
            <a:prstDash val="solid"/>
            <a:round/>
            <a:headEnd type="none" w="med" len="med"/>
            <a:tailEnd type="none" w="med" len="med"/>
          </a:ln>
          <a:effectLst/>
        </p:spPr>
      </p:cxnSp>
      <p:sp>
        <p:nvSpPr>
          <p:cNvPr id="122" name="Rectangle 121"/>
          <p:cNvSpPr/>
          <p:nvPr/>
        </p:nvSpPr>
        <p:spPr>
          <a:xfrm>
            <a:off x="7224597" y="4191000"/>
            <a:ext cx="1563248" cy="276999"/>
          </a:xfrm>
          <a:prstGeom prst="rect">
            <a:avLst/>
          </a:prstGeom>
          <a:solidFill>
            <a:schemeClr val="bg1"/>
          </a:solidFill>
        </p:spPr>
        <p:txBody>
          <a:bodyPr wrap="none">
            <a:spAutoFit/>
          </a:bodyPr>
          <a:lstStyle/>
          <a:p>
            <a:r>
              <a:rPr lang="en-US" sz="1000" dirty="0" smtClean="0">
                <a:latin typeface="Cambria" pitchFamily="18" charset="0"/>
              </a:rPr>
              <a:t>outputs 1 when </a:t>
            </a:r>
            <a:r>
              <a:rPr lang="en-US" sz="1200" b="1" dirty="0" err="1" smtClean="0">
                <a:latin typeface="Courier New" pitchFamily="49" charset="0"/>
                <a:cs typeface="Courier New" pitchFamily="49" charset="0"/>
              </a:rPr>
              <a:t>xyc</a:t>
            </a:r>
            <a:r>
              <a:rPr lang="en-US" sz="1000" dirty="0" smtClean="0">
                <a:latin typeface="Courier New" pitchFamily="49" charset="0"/>
                <a:cs typeface="Courier New" pitchFamily="49" charset="0"/>
              </a:rPr>
              <a:t> </a:t>
            </a:r>
            <a:r>
              <a:rPr lang="en-US" sz="1000" dirty="0" smtClean="0">
                <a:latin typeface="Cambria" pitchFamily="18" charset="0"/>
              </a:rPr>
              <a:t>==</a:t>
            </a:r>
            <a:endParaRPr lang="en-US" sz="1000" dirty="0"/>
          </a:p>
        </p:txBody>
      </p:sp>
      <p:grpSp>
        <p:nvGrpSpPr>
          <p:cNvPr id="101" name="Group 32"/>
          <p:cNvGrpSpPr>
            <a:grpSpLocks/>
          </p:cNvGrpSpPr>
          <p:nvPr>
            <p:custDataLst>
              <p:tags r:id="rId67"/>
            </p:custDataLst>
          </p:nvPr>
        </p:nvGrpSpPr>
        <p:grpSpPr bwMode="auto">
          <a:xfrm rot="-5400000">
            <a:off x="7366332" y="4349512"/>
            <a:ext cx="431006" cy="549578"/>
            <a:chOff x="672" y="2544"/>
            <a:chExt cx="336" cy="399"/>
          </a:xfrm>
        </p:grpSpPr>
        <p:sp>
          <p:nvSpPr>
            <p:cNvPr id="102" name="Freeform 33"/>
            <p:cNvSpPr>
              <a:spLocks/>
            </p:cNvSpPr>
            <p:nvPr>
              <p:custDataLst>
                <p:tags r:id="rId71"/>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3" name="Arc 34"/>
            <p:cNvSpPr>
              <a:spLocks/>
            </p:cNvSpPr>
            <p:nvPr>
              <p:custDataLst>
                <p:tags r:id="rId72"/>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4" name="Arc 35"/>
            <p:cNvSpPr>
              <a:spLocks/>
            </p:cNvSpPr>
            <p:nvPr>
              <p:custDataLst>
                <p:tags r:id="rId73"/>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51" name="Oval 150"/>
          <p:cNvSpPr/>
          <p:nvPr/>
        </p:nvSpPr>
        <p:spPr bwMode="auto">
          <a:xfrm>
            <a:off x="5007812" y="2209800"/>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2" name="Oval 151"/>
          <p:cNvSpPr/>
          <p:nvPr/>
        </p:nvSpPr>
        <p:spPr bwMode="auto">
          <a:xfrm>
            <a:off x="5862053" y="2367547"/>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3" name="Oval 152"/>
          <p:cNvSpPr/>
          <p:nvPr/>
        </p:nvSpPr>
        <p:spPr bwMode="auto">
          <a:xfrm>
            <a:off x="6482346" y="2519947"/>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4" name="Oval 153"/>
          <p:cNvSpPr/>
          <p:nvPr/>
        </p:nvSpPr>
        <p:spPr bwMode="auto">
          <a:xfrm>
            <a:off x="5638800" y="3145587"/>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5" name="Oval 154"/>
          <p:cNvSpPr/>
          <p:nvPr/>
        </p:nvSpPr>
        <p:spPr bwMode="auto">
          <a:xfrm>
            <a:off x="6476999" y="3297987"/>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6" name="Oval 155"/>
          <p:cNvSpPr/>
          <p:nvPr/>
        </p:nvSpPr>
        <p:spPr bwMode="auto">
          <a:xfrm>
            <a:off x="5013159" y="4451681"/>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7" name="Oval 156"/>
          <p:cNvSpPr/>
          <p:nvPr/>
        </p:nvSpPr>
        <p:spPr bwMode="auto">
          <a:xfrm>
            <a:off x="6705599" y="4724399"/>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8" name="Oval 157"/>
          <p:cNvSpPr/>
          <p:nvPr/>
        </p:nvSpPr>
        <p:spPr bwMode="auto">
          <a:xfrm>
            <a:off x="5644147" y="4582693"/>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TextBox 26"/>
          <p:cNvSpPr txBox="1"/>
          <p:nvPr/>
        </p:nvSpPr>
        <p:spPr>
          <a:xfrm>
            <a:off x="7330859" y="2286361"/>
            <a:ext cx="444499" cy="246221"/>
          </a:xfrm>
          <a:prstGeom prst="rect">
            <a:avLst/>
          </a:prstGeom>
          <a:noFill/>
        </p:spPr>
        <p:txBody>
          <a:bodyPr wrap="square" rtlCol="0">
            <a:spAutoFit/>
          </a:bodyPr>
          <a:lstStyle/>
          <a:p>
            <a:r>
              <a:rPr lang="en-US" sz="1000" b="1" dirty="0" smtClean="0">
                <a:latin typeface="Calibri" pitchFamily="34" charset="0"/>
              </a:rPr>
              <a:t>AND</a:t>
            </a:r>
            <a:endParaRPr lang="en-US" sz="1000" b="1" dirty="0">
              <a:latin typeface="Calibri" pitchFamily="34" charset="0"/>
            </a:endParaRPr>
          </a:p>
        </p:txBody>
      </p:sp>
      <p:sp>
        <p:nvSpPr>
          <p:cNvPr id="163" name="TextBox 162"/>
          <p:cNvSpPr txBox="1"/>
          <p:nvPr/>
        </p:nvSpPr>
        <p:spPr>
          <a:xfrm>
            <a:off x="7330859" y="3052957"/>
            <a:ext cx="444499" cy="246221"/>
          </a:xfrm>
          <a:prstGeom prst="rect">
            <a:avLst/>
          </a:prstGeom>
          <a:noFill/>
        </p:spPr>
        <p:txBody>
          <a:bodyPr wrap="square" rtlCol="0">
            <a:spAutoFit/>
          </a:bodyPr>
          <a:lstStyle/>
          <a:p>
            <a:r>
              <a:rPr lang="en-US" sz="1000" b="1" dirty="0" smtClean="0">
                <a:latin typeface="Calibri" pitchFamily="34" charset="0"/>
              </a:rPr>
              <a:t>AND</a:t>
            </a:r>
            <a:endParaRPr lang="en-US" sz="1000" b="1" dirty="0">
              <a:latin typeface="Calibri" pitchFamily="34" charset="0"/>
            </a:endParaRPr>
          </a:p>
        </p:txBody>
      </p:sp>
      <p:sp>
        <p:nvSpPr>
          <p:cNvPr id="164" name="TextBox 163"/>
          <p:cNvSpPr txBox="1"/>
          <p:nvPr/>
        </p:nvSpPr>
        <p:spPr>
          <a:xfrm>
            <a:off x="7330859" y="3792379"/>
            <a:ext cx="444499" cy="246221"/>
          </a:xfrm>
          <a:prstGeom prst="rect">
            <a:avLst/>
          </a:prstGeom>
          <a:noFill/>
        </p:spPr>
        <p:txBody>
          <a:bodyPr wrap="square" rtlCol="0">
            <a:spAutoFit/>
          </a:bodyPr>
          <a:lstStyle/>
          <a:p>
            <a:r>
              <a:rPr lang="en-US" sz="1000" b="1" dirty="0" smtClean="0">
                <a:solidFill>
                  <a:srgbClr val="FF0000"/>
                </a:solidFill>
                <a:latin typeface="Calibri" pitchFamily="34" charset="0"/>
              </a:rPr>
              <a:t>AND</a:t>
            </a:r>
            <a:endParaRPr lang="en-US" sz="1000" b="1" dirty="0">
              <a:solidFill>
                <a:srgbClr val="FF0000"/>
              </a:solidFill>
              <a:latin typeface="Calibri" pitchFamily="34" charset="0"/>
            </a:endParaRPr>
          </a:p>
        </p:txBody>
      </p:sp>
      <p:sp>
        <p:nvSpPr>
          <p:cNvPr id="165" name="TextBox 164"/>
          <p:cNvSpPr txBox="1"/>
          <p:nvPr/>
        </p:nvSpPr>
        <p:spPr>
          <a:xfrm>
            <a:off x="7330859" y="4512046"/>
            <a:ext cx="444499" cy="246221"/>
          </a:xfrm>
          <a:prstGeom prst="rect">
            <a:avLst/>
          </a:prstGeom>
          <a:noFill/>
        </p:spPr>
        <p:txBody>
          <a:bodyPr wrap="square" rtlCol="0">
            <a:spAutoFit/>
          </a:bodyPr>
          <a:lstStyle/>
          <a:p>
            <a:r>
              <a:rPr lang="en-US" sz="1000" b="1" dirty="0" smtClean="0">
                <a:latin typeface="Calibri" pitchFamily="34" charset="0"/>
              </a:rPr>
              <a:t>AND</a:t>
            </a:r>
            <a:endParaRPr lang="en-US" sz="1000" b="1" dirty="0">
              <a:latin typeface="Calibri" pitchFamily="34" charset="0"/>
            </a:endParaRPr>
          </a:p>
        </p:txBody>
      </p:sp>
      <p:sp>
        <p:nvSpPr>
          <p:cNvPr id="166" name="TextBox 165"/>
          <p:cNvSpPr txBox="1"/>
          <p:nvPr/>
        </p:nvSpPr>
        <p:spPr>
          <a:xfrm>
            <a:off x="8547730" y="3452998"/>
            <a:ext cx="444499" cy="246221"/>
          </a:xfrm>
          <a:prstGeom prst="rect">
            <a:avLst/>
          </a:prstGeom>
          <a:noFill/>
        </p:spPr>
        <p:txBody>
          <a:bodyPr wrap="square" rtlCol="0">
            <a:spAutoFit/>
          </a:bodyPr>
          <a:lstStyle/>
          <a:p>
            <a:r>
              <a:rPr lang="en-US" sz="1000" b="1" dirty="0" smtClean="0">
                <a:latin typeface="Calibri" pitchFamily="34" charset="0"/>
              </a:rPr>
              <a:t>OR</a:t>
            </a:r>
            <a:endParaRPr lang="en-US" sz="1000" b="1" dirty="0">
              <a:latin typeface="Calibri" pitchFamily="34" charset="0"/>
            </a:endParaRPr>
          </a:p>
        </p:txBody>
      </p:sp>
      <p:sp>
        <p:nvSpPr>
          <p:cNvPr id="167" name="TextBox 166"/>
          <p:cNvSpPr txBox="1"/>
          <p:nvPr/>
        </p:nvSpPr>
        <p:spPr>
          <a:xfrm>
            <a:off x="3033056" y="2297723"/>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0</a:t>
            </a:r>
            <a:endParaRPr lang="en-US" sz="1000" b="1" dirty="0">
              <a:latin typeface="Calibri" pitchFamily="34" charset="0"/>
            </a:endParaRPr>
          </a:p>
        </p:txBody>
      </p:sp>
      <p:sp>
        <p:nvSpPr>
          <p:cNvPr id="168" name="TextBox 167"/>
          <p:cNvSpPr txBox="1"/>
          <p:nvPr/>
        </p:nvSpPr>
        <p:spPr>
          <a:xfrm>
            <a:off x="3033056" y="2613663"/>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1</a:t>
            </a:r>
            <a:endParaRPr lang="en-US" sz="1000" b="1" dirty="0">
              <a:latin typeface="Calibri" pitchFamily="34" charset="0"/>
            </a:endParaRPr>
          </a:p>
        </p:txBody>
      </p:sp>
      <p:sp>
        <p:nvSpPr>
          <p:cNvPr id="169" name="TextBox 168"/>
          <p:cNvSpPr txBox="1"/>
          <p:nvPr/>
        </p:nvSpPr>
        <p:spPr>
          <a:xfrm>
            <a:off x="3033056" y="2941041"/>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2</a:t>
            </a:r>
            <a:endParaRPr lang="en-US" sz="1000" b="1" dirty="0">
              <a:latin typeface="Calibri" pitchFamily="34" charset="0"/>
            </a:endParaRPr>
          </a:p>
        </p:txBody>
      </p:sp>
      <p:sp>
        <p:nvSpPr>
          <p:cNvPr id="170" name="TextBox 169"/>
          <p:cNvSpPr txBox="1"/>
          <p:nvPr/>
        </p:nvSpPr>
        <p:spPr>
          <a:xfrm>
            <a:off x="3033056" y="3243018"/>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3</a:t>
            </a:r>
            <a:endParaRPr lang="en-US" sz="1000" b="1" dirty="0">
              <a:latin typeface="Calibri" pitchFamily="34" charset="0"/>
            </a:endParaRPr>
          </a:p>
        </p:txBody>
      </p:sp>
      <p:sp>
        <p:nvSpPr>
          <p:cNvPr id="171" name="TextBox 170"/>
          <p:cNvSpPr txBox="1"/>
          <p:nvPr/>
        </p:nvSpPr>
        <p:spPr>
          <a:xfrm>
            <a:off x="3033056" y="3592974"/>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4</a:t>
            </a:r>
            <a:endParaRPr lang="en-US" sz="1000" b="1" dirty="0">
              <a:latin typeface="Calibri" pitchFamily="34" charset="0"/>
            </a:endParaRPr>
          </a:p>
        </p:txBody>
      </p:sp>
      <p:sp>
        <p:nvSpPr>
          <p:cNvPr id="172" name="TextBox 171"/>
          <p:cNvSpPr txBox="1"/>
          <p:nvPr/>
        </p:nvSpPr>
        <p:spPr>
          <a:xfrm>
            <a:off x="3033056" y="3897774"/>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5</a:t>
            </a:r>
            <a:endParaRPr lang="en-US" sz="1000" b="1" dirty="0">
              <a:latin typeface="Calibri" pitchFamily="34" charset="0"/>
            </a:endParaRPr>
          </a:p>
        </p:txBody>
      </p:sp>
      <p:sp>
        <p:nvSpPr>
          <p:cNvPr id="173" name="TextBox 172"/>
          <p:cNvSpPr txBox="1"/>
          <p:nvPr/>
        </p:nvSpPr>
        <p:spPr>
          <a:xfrm>
            <a:off x="3033056" y="4222329"/>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6</a:t>
            </a:r>
            <a:endParaRPr lang="en-US" sz="1000" b="1" dirty="0">
              <a:latin typeface="Calibri" pitchFamily="34" charset="0"/>
            </a:endParaRPr>
          </a:p>
        </p:txBody>
      </p:sp>
      <p:sp>
        <p:nvSpPr>
          <p:cNvPr id="174" name="TextBox 173"/>
          <p:cNvSpPr txBox="1"/>
          <p:nvPr/>
        </p:nvSpPr>
        <p:spPr>
          <a:xfrm>
            <a:off x="3033056" y="4541241"/>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7</a:t>
            </a:r>
            <a:endParaRPr lang="en-US" sz="1000" b="1" dirty="0">
              <a:latin typeface="Calibri" pitchFamily="34" charset="0"/>
            </a:endParaRPr>
          </a:p>
        </p:txBody>
      </p:sp>
      <p:sp>
        <p:nvSpPr>
          <p:cNvPr id="178" name="Text Box 29"/>
          <p:cNvSpPr txBox="1">
            <a:spLocks noChangeArrowheads="1"/>
          </p:cNvSpPr>
          <p:nvPr>
            <p:custDataLst>
              <p:tags r:id="rId68"/>
            </p:custDataLst>
          </p:nvPr>
        </p:nvSpPr>
        <p:spPr bwMode="auto">
          <a:xfrm>
            <a:off x="113505" y="5541761"/>
            <a:ext cx="850994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(1)</a:t>
            </a:r>
            <a:r>
              <a:rPr lang="en-US" sz="1500" dirty="0" smtClean="0">
                <a:latin typeface="Cambria" pitchFamily="18" charset="0"/>
              </a:rPr>
              <a:t>  Label the AND gates with the 3 input bits and row # that make it output 1. (They're not in order.) </a:t>
            </a:r>
            <a:endParaRPr lang="en-US" sz="1500" dirty="0">
              <a:latin typeface="Cambria" pitchFamily="18" charset="0"/>
            </a:endParaRPr>
          </a:p>
        </p:txBody>
      </p:sp>
      <p:sp>
        <p:nvSpPr>
          <p:cNvPr id="180" name="Text Box 29"/>
          <p:cNvSpPr txBox="1">
            <a:spLocks noChangeArrowheads="1"/>
          </p:cNvSpPr>
          <p:nvPr>
            <p:custDataLst>
              <p:tags r:id="rId69"/>
            </p:custDataLst>
          </p:nvPr>
        </p:nvSpPr>
        <p:spPr bwMode="auto">
          <a:xfrm>
            <a:off x="113505" y="5962098"/>
            <a:ext cx="891607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(2)</a:t>
            </a:r>
            <a:r>
              <a:rPr lang="en-US" sz="1500" dirty="0" smtClean="0">
                <a:latin typeface="Cambria" pitchFamily="18" charset="0"/>
              </a:rPr>
              <a:t>  Which row does the unwired AND gate need to be?  Draw the correct upstream wires for that one.</a:t>
            </a:r>
            <a:endParaRPr lang="en-US" sz="1500" dirty="0">
              <a:latin typeface="Cambria" pitchFamily="18" charset="0"/>
            </a:endParaRPr>
          </a:p>
        </p:txBody>
      </p:sp>
      <p:sp>
        <p:nvSpPr>
          <p:cNvPr id="181" name="Text Box 29"/>
          <p:cNvSpPr txBox="1">
            <a:spLocks noChangeArrowheads="1"/>
          </p:cNvSpPr>
          <p:nvPr>
            <p:custDataLst>
              <p:tags r:id="rId70"/>
            </p:custDataLst>
          </p:nvPr>
        </p:nvSpPr>
        <p:spPr bwMode="auto">
          <a:xfrm>
            <a:off x="113505" y="6382435"/>
            <a:ext cx="891607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(3)</a:t>
            </a:r>
            <a:r>
              <a:rPr lang="en-US" sz="1500" dirty="0" smtClean="0">
                <a:latin typeface="Cambria" pitchFamily="18" charset="0"/>
              </a:rPr>
              <a:t>  When the input is from rows 0, 3, 5, or 6, what are the outputs of all the AND gates?</a:t>
            </a:r>
            <a:endParaRPr lang="en-US" sz="1500" dirty="0">
              <a:latin typeface="Cambria" pitchFamily="18" charset="0"/>
            </a:endParaRPr>
          </a:p>
        </p:txBody>
      </p:sp>
      <p:sp>
        <p:nvSpPr>
          <p:cNvPr id="183" name="TextBox 182"/>
          <p:cNvSpPr txBox="1"/>
          <p:nvPr/>
        </p:nvSpPr>
        <p:spPr>
          <a:xfrm>
            <a:off x="8074400" y="1680867"/>
            <a:ext cx="536200" cy="246221"/>
          </a:xfrm>
          <a:prstGeom prst="rect">
            <a:avLst/>
          </a:prstGeom>
          <a:solidFill>
            <a:schemeClr val="bg1">
              <a:lumMod val="95000"/>
            </a:schemeClr>
          </a:solidFill>
        </p:spPr>
        <p:txBody>
          <a:bodyPr wrap="square" rtlCol="0">
            <a:spAutoFit/>
          </a:bodyPr>
          <a:lstStyle/>
          <a:p>
            <a:r>
              <a:rPr lang="en-US" sz="1000" b="1" dirty="0" smtClean="0">
                <a:latin typeface="Calibri" pitchFamily="34" charset="0"/>
              </a:rPr>
              <a:t>Row 1</a:t>
            </a:r>
            <a:endParaRPr lang="en-US" sz="1000" b="1" dirty="0">
              <a:latin typeface="Calibri" pitchFamily="34" charset="0"/>
            </a:endParaRPr>
          </a:p>
        </p:txBody>
      </p:sp>
      <mc:AlternateContent xmlns:mc="http://schemas.openxmlformats.org/markup-compatibility/2006" xmlns:p14="http://schemas.microsoft.com/office/powerpoint/2010/main">
        <mc:Choice Requires="p14">
          <p:contentPart p14:bwMode="auto" r:id="rId97">
            <p14:nvContentPartPr>
              <p14:cNvPr id="28" name="Ink 27"/>
              <p14:cNvContentPartPr/>
              <p14:nvPr/>
            </p14:nvContentPartPr>
            <p14:xfrm>
              <a:off x="366120" y="1125000"/>
              <a:ext cx="8367480" cy="4947480"/>
            </p14:xfrm>
          </p:contentPart>
        </mc:Choice>
        <mc:Fallback xmlns="">
          <p:pic>
            <p:nvPicPr>
              <p:cNvPr id="28" name="Ink 27"/>
              <p:cNvPicPr/>
              <p:nvPr/>
            </p:nvPicPr>
            <p:blipFill>
              <a:blip r:embed="rId98"/>
              <a:stretch>
                <a:fillRect/>
              </a:stretch>
            </p:blipFill>
            <p:spPr>
              <a:xfrm>
                <a:off x="356760" y="1115640"/>
                <a:ext cx="8386200" cy="4966200"/>
              </a:xfrm>
              <a:prstGeom prst="rect">
                <a:avLst/>
              </a:prstGeom>
            </p:spPr>
          </p:pic>
        </mc:Fallback>
      </mc:AlternateContent>
    </p:spTree>
    <p:extLst>
      <p:ext uri="{BB962C8B-B14F-4D97-AF65-F5344CB8AC3E}">
        <p14:creationId xmlns:p14="http://schemas.microsoft.com/office/powerpoint/2010/main" val="308543369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29"/>
          <p:cNvSpPr txBox="1">
            <a:spLocks noChangeArrowheads="1"/>
          </p:cNvSpPr>
          <p:nvPr>
            <p:custDataLst>
              <p:tags r:id="rId1"/>
            </p:custDataLst>
          </p:nvPr>
        </p:nvSpPr>
        <p:spPr bwMode="auto">
          <a:xfrm>
            <a:off x="609600" y="976666"/>
            <a:ext cx="3011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a:latin typeface="Cambria" pitchFamily="18" charset="0"/>
              </a:rPr>
              <a:t>Here's the truth table defining </a:t>
            </a:r>
            <a:r>
              <a:rPr lang="en-US" sz="1800" dirty="0" smtClean="0">
                <a:latin typeface="Cambria" pitchFamily="18" charset="0"/>
              </a:rPr>
              <a:t>an "</a:t>
            </a:r>
            <a:r>
              <a:rPr lang="en-US" sz="1800" b="1" dirty="0" err="1" smtClean="0">
                <a:solidFill>
                  <a:srgbClr val="C00000"/>
                </a:solidFill>
                <a:latin typeface="Courier New" pitchFamily="-106" charset="0"/>
                <a:cs typeface="Courier New" pitchFamily="-106" charset="0"/>
              </a:rPr>
              <a:t>mj</a:t>
            </a:r>
            <a:r>
              <a:rPr lang="en-US" sz="1800" dirty="0" smtClean="0">
                <a:latin typeface="Cambria" pitchFamily="18" charset="0"/>
              </a:rPr>
              <a:t>" </a:t>
            </a:r>
            <a:r>
              <a:rPr lang="en-US" sz="1800" dirty="0">
                <a:latin typeface="Cambria" pitchFamily="18" charset="0"/>
              </a:rPr>
              <a:t>function</a:t>
            </a:r>
          </a:p>
        </p:txBody>
      </p:sp>
      <p:sp>
        <p:nvSpPr>
          <p:cNvPr id="44036" name="Text Box 5"/>
          <p:cNvSpPr txBox="1">
            <a:spLocks noChangeArrowheads="1"/>
          </p:cNvSpPr>
          <p:nvPr>
            <p:custDataLst>
              <p:tags r:id="rId2"/>
            </p:custDataLst>
          </p:nvPr>
        </p:nvSpPr>
        <p:spPr bwMode="auto">
          <a:xfrm>
            <a:off x="74613" y="23812"/>
            <a:ext cx="34607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a:latin typeface="Cambria" pitchFamily="18" charset="0"/>
              </a:rPr>
              <a:t>Quiz, </a:t>
            </a:r>
            <a:r>
              <a:rPr lang="en-US" sz="4200" i="1" dirty="0" smtClean="0">
                <a:latin typeface="Cambria" pitchFamily="18" charset="0"/>
              </a:rPr>
              <a:t>part </a:t>
            </a:r>
            <a:r>
              <a:rPr lang="en-US" sz="4200" i="1" dirty="0">
                <a:latin typeface="Cambria" pitchFamily="18" charset="0"/>
              </a:rPr>
              <a:t>2</a:t>
            </a:r>
          </a:p>
        </p:txBody>
      </p:sp>
      <p:sp>
        <p:nvSpPr>
          <p:cNvPr id="44039" name="Text Box 8"/>
          <p:cNvSpPr txBox="1">
            <a:spLocks noChangeArrowheads="1"/>
          </p:cNvSpPr>
          <p:nvPr>
            <p:custDataLst>
              <p:tags r:id="rId3"/>
            </p:custDataLst>
          </p:nvPr>
        </p:nvSpPr>
        <p:spPr bwMode="auto">
          <a:xfrm>
            <a:off x="887413" y="25257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0" name="Text Box 9"/>
          <p:cNvSpPr txBox="1">
            <a:spLocks noChangeArrowheads="1"/>
          </p:cNvSpPr>
          <p:nvPr>
            <p:custDataLst>
              <p:tags r:id="rId4"/>
            </p:custDataLst>
          </p:nvPr>
        </p:nvSpPr>
        <p:spPr bwMode="auto">
          <a:xfrm>
            <a:off x="1382713" y="25257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1" name="Text Box 10"/>
          <p:cNvSpPr txBox="1">
            <a:spLocks noChangeArrowheads="1"/>
          </p:cNvSpPr>
          <p:nvPr>
            <p:custDataLst>
              <p:tags r:id="rId5"/>
            </p:custDataLst>
          </p:nvPr>
        </p:nvSpPr>
        <p:spPr bwMode="auto">
          <a:xfrm>
            <a:off x="890588" y="28384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2" name="Text Box 11"/>
          <p:cNvSpPr txBox="1">
            <a:spLocks noChangeArrowheads="1"/>
          </p:cNvSpPr>
          <p:nvPr>
            <p:custDataLst>
              <p:tags r:id="rId6"/>
            </p:custDataLst>
          </p:nvPr>
        </p:nvSpPr>
        <p:spPr bwMode="auto">
          <a:xfrm>
            <a:off x="1385888" y="28384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43" name="Text Box 12"/>
          <p:cNvSpPr txBox="1">
            <a:spLocks noChangeArrowheads="1"/>
          </p:cNvSpPr>
          <p:nvPr>
            <p:custDataLst>
              <p:tags r:id="rId7"/>
            </p:custDataLst>
          </p:nvPr>
        </p:nvSpPr>
        <p:spPr bwMode="auto">
          <a:xfrm>
            <a:off x="887413" y="31638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44" name="Text Box 13"/>
          <p:cNvSpPr txBox="1">
            <a:spLocks noChangeArrowheads="1"/>
          </p:cNvSpPr>
          <p:nvPr>
            <p:custDataLst>
              <p:tags r:id="rId8"/>
            </p:custDataLst>
          </p:nvPr>
        </p:nvSpPr>
        <p:spPr bwMode="auto">
          <a:xfrm>
            <a:off x="1382713" y="31638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5" name="Text Box 14"/>
          <p:cNvSpPr txBox="1">
            <a:spLocks noChangeArrowheads="1"/>
          </p:cNvSpPr>
          <p:nvPr>
            <p:custDataLst>
              <p:tags r:id="rId9"/>
            </p:custDataLst>
          </p:nvPr>
        </p:nvSpPr>
        <p:spPr bwMode="auto">
          <a:xfrm>
            <a:off x="890588" y="34766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46" name="Text Box 15"/>
          <p:cNvSpPr txBox="1">
            <a:spLocks noChangeArrowheads="1"/>
          </p:cNvSpPr>
          <p:nvPr>
            <p:custDataLst>
              <p:tags r:id="rId10"/>
            </p:custDataLst>
          </p:nvPr>
        </p:nvSpPr>
        <p:spPr bwMode="auto">
          <a:xfrm>
            <a:off x="1385888" y="347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48" name="Text Box 17"/>
          <p:cNvSpPr txBox="1">
            <a:spLocks noChangeArrowheads="1"/>
          </p:cNvSpPr>
          <p:nvPr>
            <p:custDataLst>
              <p:tags r:id="rId11"/>
            </p:custDataLst>
          </p:nvPr>
        </p:nvSpPr>
        <p:spPr bwMode="auto">
          <a:xfrm>
            <a:off x="2601913" y="25257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9" name="Text Box 18"/>
          <p:cNvSpPr txBox="1">
            <a:spLocks noChangeArrowheads="1"/>
          </p:cNvSpPr>
          <p:nvPr>
            <p:custDataLst>
              <p:tags r:id="rId12"/>
            </p:custDataLst>
          </p:nvPr>
        </p:nvSpPr>
        <p:spPr bwMode="auto">
          <a:xfrm>
            <a:off x="2601913" y="28384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50" name="Text Box 19"/>
          <p:cNvSpPr txBox="1">
            <a:spLocks noChangeArrowheads="1"/>
          </p:cNvSpPr>
          <p:nvPr>
            <p:custDataLst>
              <p:tags r:id="rId13"/>
            </p:custDataLst>
          </p:nvPr>
        </p:nvSpPr>
        <p:spPr bwMode="auto">
          <a:xfrm>
            <a:off x="2601913" y="31638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51" name="Text Box 20"/>
          <p:cNvSpPr txBox="1">
            <a:spLocks noChangeArrowheads="1"/>
          </p:cNvSpPr>
          <p:nvPr>
            <p:custDataLst>
              <p:tags r:id="rId14"/>
            </p:custDataLst>
          </p:nvPr>
        </p:nvSpPr>
        <p:spPr bwMode="auto">
          <a:xfrm>
            <a:off x="2601913" y="347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52" name="Text Box 27"/>
          <p:cNvSpPr txBox="1">
            <a:spLocks noChangeArrowheads="1"/>
          </p:cNvSpPr>
          <p:nvPr>
            <p:custDataLst>
              <p:tags r:id="rId15"/>
            </p:custDataLst>
          </p:nvPr>
        </p:nvSpPr>
        <p:spPr bwMode="auto">
          <a:xfrm>
            <a:off x="4495800" y="228600"/>
            <a:ext cx="44989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smtClean="0">
                <a:latin typeface="Cambria" pitchFamily="18" charset="0"/>
              </a:rPr>
              <a:t>Sketch a circuit for this function using </a:t>
            </a:r>
            <a:r>
              <a:rPr lang="en-US" sz="1800" dirty="0">
                <a:latin typeface="Cambria" pitchFamily="18" charset="0"/>
              </a:rPr>
              <a:t>ANDs and </a:t>
            </a:r>
            <a:r>
              <a:rPr lang="en-US" sz="1800" dirty="0" smtClean="0">
                <a:latin typeface="Cambria" pitchFamily="18" charset="0"/>
              </a:rPr>
              <a:t>NOTs, then combined with an OR.</a:t>
            </a:r>
            <a:endParaRPr lang="en-US" dirty="0">
              <a:latin typeface="Cambria" pitchFamily="18" charset="0"/>
            </a:endParaRPr>
          </a:p>
        </p:txBody>
      </p:sp>
      <p:sp>
        <p:nvSpPr>
          <p:cNvPr id="44053" name="Oval 28"/>
          <p:cNvSpPr>
            <a:spLocks noChangeArrowheads="1"/>
          </p:cNvSpPr>
          <p:nvPr>
            <p:custDataLst>
              <p:tags r:id="rId16"/>
            </p:custDataLst>
          </p:nvPr>
        </p:nvSpPr>
        <p:spPr bwMode="auto">
          <a:xfrm>
            <a:off x="3906921" y="234950"/>
            <a:ext cx="538162"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44054" name="Oval 30"/>
          <p:cNvSpPr>
            <a:spLocks noChangeArrowheads="1"/>
          </p:cNvSpPr>
          <p:nvPr>
            <p:custDataLst>
              <p:tags r:id="rId17"/>
            </p:custDataLst>
          </p:nvPr>
        </p:nvSpPr>
        <p:spPr bwMode="auto">
          <a:xfrm>
            <a:off x="228600" y="9906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44060" name="Text Box 8"/>
          <p:cNvSpPr txBox="1">
            <a:spLocks noChangeArrowheads="1"/>
          </p:cNvSpPr>
          <p:nvPr>
            <p:custDataLst>
              <p:tags r:id="rId18"/>
            </p:custDataLst>
          </p:nvPr>
        </p:nvSpPr>
        <p:spPr bwMode="auto">
          <a:xfrm>
            <a:off x="885825" y="3816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1" name="Text Box 9"/>
          <p:cNvSpPr txBox="1">
            <a:spLocks noChangeArrowheads="1"/>
          </p:cNvSpPr>
          <p:nvPr>
            <p:custDataLst>
              <p:tags r:id="rId19"/>
            </p:custDataLst>
          </p:nvPr>
        </p:nvSpPr>
        <p:spPr bwMode="auto">
          <a:xfrm>
            <a:off x="1382713" y="38163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2" name="Text Box 10"/>
          <p:cNvSpPr txBox="1">
            <a:spLocks noChangeArrowheads="1"/>
          </p:cNvSpPr>
          <p:nvPr>
            <p:custDataLst>
              <p:tags r:id="rId20"/>
            </p:custDataLst>
          </p:nvPr>
        </p:nvSpPr>
        <p:spPr bwMode="auto">
          <a:xfrm>
            <a:off x="889000" y="41290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3" name="Text Box 11"/>
          <p:cNvSpPr txBox="1">
            <a:spLocks noChangeArrowheads="1"/>
          </p:cNvSpPr>
          <p:nvPr>
            <p:custDataLst>
              <p:tags r:id="rId21"/>
            </p:custDataLst>
          </p:nvPr>
        </p:nvSpPr>
        <p:spPr bwMode="auto">
          <a:xfrm>
            <a:off x="1385888" y="41290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64" name="Text Box 12"/>
          <p:cNvSpPr txBox="1">
            <a:spLocks noChangeArrowheads="1"/>
          </p:cNvSpPr>
          <p:nvPr>
            <p:custDataLst>
              <p:tags r:id="rId22"/>
            </p:custDataLst>
          </p:nvPr>
        </p:nvSpPr>
        <p:spPr bwMode="auto">
          <a:xfrm>
            <a:off x="885825" y="4454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65" name="Text Box 13"/>
          <p:cNvSpPr txBox="1">
            <a:spLocks noChangeArrowheads="1"/>
          </p:cNvSpPr>
          <p:nvPr>
            <p:custDataLst>
              <p:tags r:id="rId23"/>
            </p:custDataLst>
          </p:nvPr>
        </p:nvSpPr>
        <p:spPr bwMode="auto">
          <a:xfrm>
            <a:off x="1382713" y="44545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6" name="Text Box 14"/>
          <p:cNvSpPr txBox="1">
            <a:spLocks noChangeArrowheads="1"/>
          </p:cNvSpPr>
          <p:nvPr>
            <p:custDataLst>
              <p:tags r:id="rId24"/>
            </p:custDataLst>
          </p:nvPr>
        </p:nvSpPr>
        <p:spPr bwMode="auto">
          <a:xfrm>
            <a:off x="889000" y="4767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67" name="Text Box 15"/>
          <p:cNvSpPr txBox="1">
            <a:spLocks noChangeArrowheads="1"/>
          </p:cNvSpPr>
          <p:nvPr>
            <p:custDataLst>
              <p:tags r:id="rId25"/>
            </p:custDataLst>
          </p:nvPr>
        </p:nvSpPr>
        <p:spPr bwMode="auto">
          <a:xfrm>
            <a:off x="1385888" y="4767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68" name="Text Box 17"/>
          <p:cNvSpPr txBox="1">
            <a:spLocks noChangeArrowheads="1"/>
          </p:cNvSpPr>
          <p:nvPr>
            <p:custDataLst>
              <p:tags r:id="rId26"/>
            </p:custDataLst>
          </p:nvPr>
        </p:nvSpPr>
        <p:spPr bwMode="auto">
          <a:xfrm>
            <a:off x="2601913" y="38163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9" name="Text Box 18"/>
          <p:cNvSpPr txBox="1">
            <a:spLocks noChangeArrowheads="1"/>
          </p:cNvSpPr>
          <p:nvPr>
            <p:custDataLst>
              <p:tags r:id="rId27"/>
            </p:custDataLst>
          </p:nvPr>
        </p:nvSpPr>
        <p:spPr bwMode="auto">
          <a:xfrm>
            <a:off x="2601913" y="41290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0" name="Text Box 19"/>
          <p:cNvSpPr txBox="1">
            <a:spLocks noChangeArrowheads="1"/>
          </p:cNvSpPr>
          <p:nvPr>
            <p:custDataLst>
              <p:tags r:id="rId28"/>
            </p:custDataLst>
          </p:nvPr>
        </p:nvSpPr>
        <p:spPr bwMode="auto">
          <a:xfrm>
            <a:off x="2601913" y="44545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1" name="Text Box 20"/>
          <p:cNvSpPr txBox="1">
            <a:spLocks noChangeArrowheads="1"/>
          </p:cNvSpPr>
          <p:nvPr>
            <p:custDataLst>
              <p:tags r:id="rId29"/>
            </p:custDataLst>
          </p:nvPr>
        </p:nvSpPr>
        <p:spPr bwMode="auto">
          <a:xfrm>
            <a:off x="2601913" y="4767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3" name="Text Box 8"/>
          <p:cNvSpPr txBox="1">
            <a:spLocks noChangeArrowheads="1"/>
          </p:cNvSpPr>
          <p:nvPr>
            <p:custDataLst>
              <p:tags r:id="rId30"/>
            </p:custDataLst>
          </p:nvPr>
        </p:nvSpPr>
        <p:spPr bwMode="auto">
          <a:xfrm>
            <a:off x="382588" y="2514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74" name="Text Box 10"/>
          <p:cNvSpPr txBox="1">
            <a:spLocks noChangeArrowheads="1"/>
          </p:cNvSpPr>
          <p:nvPr>
            <p:custDataLst>
              <p:tags r:id="rId31"/>
            </p:custDataLst>
          </p:nvPr>
        </p:nvSpPr>
        <p:spPr bwMode="auto">
          <a:xfrm>
            <a:off x="385763" y="28273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75" name="Text Box 12"/>
          <p:cNvSpPr txBox="1">
            <a:spLocks noChangeArrowheads="1"/>
          </p:cNvSpPr>
          <p:nvPr>
            <p:custDataLst>
              <p:tags r:id="rId32"/>
            </p:custDataLst>
          </p:nvPr>
        </p:nvSpPr>
        <p:spPr bwMode="auto">
          <a:xfrm>
            <a:off x="382588" y="3152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76" name="Text Box 14"/>
          <p:cNvSpPr txBox="1">
            <a:spLocks noChangeArrowheads="1"/>
          </p:cNvSpPr>
          <p:nvPr>
            <p:custDataLst>
              <p:tags r:id="rId33"/>
            </p:custDataLst>
          </p:nvPr>
        </p:nvSpPr>
        <p:spPr bwMode="auto">
          <a:xfrm>
            <a:off x="385763" y="34655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77" name="Text Box 8"/>
          <p:cNvSpPr txBox="1">
            <a:spLocks noChangeArrowheads="1"/>
          </p:cNvSpPr>
          <p:nvPr>
            <p:custDataLst>
              <p:tags r:id="rId34"/>
            </p:custDataLst>
          </p:nvPr>
        </p:nvSpPr>
        <p:spPr bwMode="auto">
          <a:xfrm>
            <a:off x="381000" y="38052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8" name="Text Box 10"/>
          <p:cNvSpPr txBox="1">
            <a:spLocks noChangeArrowheads="1"/>
          </p:cNvSpPr>
          <p:nvPr>
            <p:custDataLst>
              <p:tags r:id="rId35"/>
            </p:custDataLst>
          </p:nvPr>
        </p:nvSpPr>
        <p:spPr bwMode="auto">
          <a:xfrm>
            <a:off x="384175" y="41179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9" name="Text Box 12"/>
          <p:cNvSpPr txBox="1">
            <a:spLocks noChangeArrowheads="1"/>
          </p:cNvSpPr>
          <p:nvPr>
            <p:custDataLst>
              <p:tags r:id="rId36"/>
            </p:custDataLst>
          </p:nvPr>
        </p:nvSpPr>
        <p:spPr bwMode="auto">
          <a:xfrm>
            <a:off x="381000" y="4443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80" name="Text Box 14"/>
          <p:cNvSpPr txBox="1">
            <a:spLocks noChangeArrowheads="1"/>
          </p:cNvSpPr>
          <p:nvPr>
            <p:custDataLst>
              <p:tags r:id="rId37"/>
            </p:custDataLst>
          </p:nvPr>
        </p:nvSpPr>
        <p:spPr bwMode="auto">
          <a:xfrm>
            <a:off x="384175" y="47561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mc:AlternateContent xmlns:mc="http://schemas.openxmlformats.org/markup-compatibility/2006" xmlns:p14="http://schemas.microsoft.com/office/powerpoint/2010/main">
        <mc:Choice Requires="p14">
          <p:contentPart p14:bwMode="auto" r:id="rId66">
            <p14:nvContentPartPr>
              <p14:cNvPr id="8194" name="Ink 72"/>
              <p14:cNvContentPartPr>
                <a14:cpLocks xmlns:a14="http://schemas.microsoft.com/office/drawing/2010/main" noRot="1" noChangeAspect="1" noEditPoints="1" noChangeArrowheads="1" noChangeShapeType="1"/>
              </p14:cNvContentPartPr>
              <p14:nvPr/>
            </p14:nvContentPartPr>
            <p14:xfrm>
              <a:off x="2881312" y="4649788"/>
              <a:ext cx="14288" cy="4762"/>
            </p14:xfrm>
          </p:contentPart>
        </mc:Choice>
        <mc:Fallback xmlns="">
          <p:pic>
            <p:nvPicPr>
              <p:cNvPr id="8194" name="Ink 72"/>
              <p:cNvPicPr>
                <a:picLocks noRot="1" noChangeAspect="1" noEditPoints="1" noChangeArrowheads="1" noChangeShapeType="1"/>
              </p:cNvPicPr>
              <p:nvPr/>
            </p:nvPicPr>
            <p:blipFill>
              <a:blip r:embed="rId67"/>
              <a:stretch>
                <a:fillRect/>
              </a:stretch>
            </p:blipFill>
            <p:spPr>
              <a:xfrm>
                <a:off x="2876668" y="4646046"/>
                <a:ext cx="22861" cy="12925"/>
              </a:xfrm>
              <a:prstGeom prst="rect">
                <a:avLst/>
              </a:prstGeom>
            </p:spPr>
          </p:pic>
        </mc:Fallback>
      </mc:AlternateContent>
      <p:sp>
        <p:nvSpPr>
          <p:cNvPr id="74" name="Text Box 29"/>
          <p:cNvSpPr txBox="1">
            <a:spLocks noChangeArrowheads="1"/>
          </p:cNvSpPr>
          <p:nvPr>
            <p:custDataLst>
              <p:tags r:id="rId38"/>
            </p:custDataLst>
          </p:nvPr>
        </p:nvSpPr>
        <p:spPr bwMode="auto">
          <a:xfrm>
            <a:off x="117231" y="6194778"/>
            <a:ext cx="8036169" cy="553998"/>
          </a:xfrm>
          <a:prstGeom prst="rect">
            <a:avLst/>
          </a:prstGeom>
          <a:solidFill>
            <a:srgbClr val="FECACA"/>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(5)</a:t>
            </a:r>
            <a:r>
              <a:rPr lang="en-US" sz="1500" dirty="0" smtClean="0">
                <a:latin typeface="Cambria" pitchFamily="18" charset="0"/>
              </a:rPr>
              <a:t> </a:t>
            </a:r>
            <a:r>
              <a:rPr lang="en-US" sz="1500" b="1" i="1" dirty="0" smtClean="0">
                <a:latin typeface="Cambria" pitchFamily="18" charset="0"/>
              </a:rPr>
              <a:t>Wow!  </a:t>
            </a:r>
            <a:r>
              <a:rPr lang="en-US" sz="1500" dirty="0" smtClean="0">
                <a:latin typeface="Cambria" pitchFamily="18" charset="0"/>
              </a:rPr>
              <a:t>How could the the odd parity and </a:t>
            </a:r>
            <a:r>
              <a:rPr lang="en-US" sz="1500" dirty="0" err="1" smtClean="0">
                <a:latin typeface="Cambria" pitchFamily="18" charset="0"/>
              </a:rPr>
              <a:t>mj</a:t>
            </a:r>
            <a:r>
              <a:rPr lang="en-US" sz="1500" dirty="0" smtClean="0">
                <a:latin typeface="Cambria" pitchFamily="18" charset="0"/>
              </a:rPr>
              <a:t> circuits be replicated and combined in order to build a circuit that adds </a:t>
            </a:r>
            <a:r>
              <a:rPr lang="en-US" sz="1500" b="1" i="1" dirty="0" smtClean="0">
                <a:latin typeface="Cambria" pitchFamily="18" charset="0"/>
              </a:rPr>
              <a:t>any two binary numbers at all</a:t>
            </a:r>
            <a:r>
              <a:rPr lang="en-US" sz="1500" dirty="0" smtClean="0">
                <a:latin typeface="Cambria" pitchFamily="18" charset="0"/>
              </a:rPr>
              <a:t>!?!</a:t>
            </a:r>
            <a:endParaRPr lang="en-US" sz="1500" dirty="0">
              <a:latin typeface="Cambria" pitchFamily="18" charset="0"/>
            </a:endParaRPr>
          </a:p>
        </p:txBody>
      </p:sp>
      <p:sp>
        <p:nvSpPr>
          <p:cNvPr id="75" name="Rectangle 74"/>
          <p:cNvSpPr/>
          <p:nvPr/>
        </p:nvSpPr>
        <p:spPr>
          <a:xfrm>
            <a:off x="4776345" y="5054463"/>
            <a:ext cx="277640" cy="276999"/>
          </a:xfrm>
          <a:prstGeom prst="rect">
            <a:avLst/>
          </a:prstGeom>
        </p:spPr>
        <p:txBody>
          <a:bodyPr wrap="none">
            <a:spAutoFit/>
          </a:bodyPr>
          <a:lstStyle/>
          <a:p>
            <a:pPr lvl="0">
              <a:spcBef>
                <a:spcPct val="50000"/>
              </a:spcBef>
            </a:pPr>
            <a:r>
              <a:rPr lang="en-US" sz="1200" b="1" dirty="0">
                <a:solidFill>
                  <a:srgbClr val="000000"/>
                </a:solidFill>
                <a:latin typeface="Courier New" pitchFamily="-106" charset="0"/>
              </a:rPr>
              <a:t>x</a:t>
            </a:r>
          </a:p>
        </p:txBody>
      </p:sp>
      <p:sp>
        <p:nvSpPr>
          <p:cNvPr id="76" name="Rectangle 75"/>
          <p:cNvSpPr/>
          <p:nvPr/>
        </p:nvSpPr>
        <p:spPr>
          <a:xfrm>
            <a:off x="5638572" y="5057001"/>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y</a:t>
            </a:r>
            <a:endParaRPr lang="en-US" sz="1200" b="1" dirty="0">
              <a:solidFill>
                <a:srgbClr val="000000"/>
              </a:solidFill>
              <a:latin typeface="Courier New" pitchFamily="-106" charset="0"/>
            </a:endParaRPr>
          </a:p>
        </p:txBody>
      </p:sp>
      <p:sp>
        <p:nvSpPr>
          <p:cNvPr id="77" name="Rectangle 76"/>
          <p:cNvSpPr/>
          <p:nvPr/>
        </p:nvSpPr>
        <p:spPr>
          <a:xfrm>
            <a:off x="6470052" y="5057001"/>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c</a:t>
            </a:r>
            <a:endParaRPr lang="en-US" sz="1200" b="1" dirty="0">
              <a:solidFill>
                <a:srgbClr val="000000"/>
              </a:solidFill>
              <a:latin typeface="Courier New" pitchFamily="-106" charset="0"/>
            </a:endParaRPr>
          </a:p>
        </p:txBody>
      </p:sp>
      <p:sp>
        <p:nvSpPr>
          <p:cNvPr id="78" name="Line 112"/>
          <p:cNvSpPr>
            <a:spLocks noChangeShapeType="1"/>
          </p:cNvSpPr>
          <p:nvPr>
            <p:custDataLst>
              <p:tags r:id="rId39"/>
            </p:custDataLst>
          </p:nvPr>
        </p:nvSpPr>
        <p:spPr bwMode="auto">
          <a:xfrm>
            <a:off x="4687888" y="1671650"/>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9" name="Line 114"/>
          <p:cNvSpPr>
            <a:spLocks noChangeShapeType="1"/>
          </p:cNvSpPr>
          <p:nvPr>
            <p:custDataLst>
              <p:tags r:id="rId40"/>
            </p:custDataLst>
          </p:nvPr>
        </p:nvSpPr>
        <p:spPr bwMode="auto">
          <a:xfrm>
            <a:off x="5527675" y="1671650"/>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0" name="Text Box 116"/>
          <p:cNvSpPr txBox="1">
            <a:spLocks noChangeArrowheads="1"/>
          </p:cNvSpPr>
          <p:nvPr>
            <p:custDataLst>
              <p:tags r:id="rId41"/>
            </p:custDataLst>
          </p:nvPr>
        </p:nvSpPr>
        <p:spPr bwMode="auto">
          <a:xfrm>
            <a:off x="4419600" y="126525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x</a:t>
            </a:r>
          </a:p>
        </p:txBody>
      </p:sp>
      <p:sp>
        <p:nvSpPr>
          <p:cNvPr id="85" name="Text Box 118"/>
          <p:cNvSpPr txBox="1">
            <a:spLocks noChangeArrowheads="1"/>
          </p:cNvSpPr>
          <p:nvPr>
            <p:custDataLst>
              <p:tags r:id="rId42"/>
            </p:custDataLst>
          </p:nvPr>
        </p:nvSpPr>
        <p:spPr bwMode="auto">
          <a:xfrm>
            <a:off x="5257800" y="126525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y</a:t>
            </a:r>
          </a:p>
        </p:txBody>
      </p:sp>
      <p:sp>
        <p:nvSpPr>
          <p:cNvPr id="86" name="Line 114"/>
          <p:cNvSpPr>
            <a:spLocks noChangeShapeType="1"/>
          </p:cNvSpPr>
          <p:nvPr>
            <p:custDataLst>
              <p:tags r:id="rId43"/>
            </p:custDataLst>
          </p:nvPr>
        </p:nvSpPr>
        <p:spPr bwMode="auto">
          <a:xfrm>
            <a:off x="6365875" y="166688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7" name="Text Box 118"/>
          <p:cNvSpPr txBox="1">
            <a:spLocks noChangeArrowheads="1"/>
          </p:cNvSpPr>
          <p:nvPr>
            <p:custDataLst>
              <p:tags r:id="rId44"/>
            </p:custDataLst>
          </p:nvPr>
        </p:nvSpPr>
        <p:spPr bwMode="auto">
          <a:xfrm>
            <a:off x="6096000" y="126525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c</a:t>
            </a:r>
          </a:p>
        </p:txBody>
      </p:sp>
      <p:sp>
        <p:nvSpPr>
          <p:cNvPr id="88" name="Line 112"/>
          <p:cNvSpPr>
            <a:spLocks noChangeShapeType="1"/>
          </p:cNvSpPr>
          <p:nvPr>
            <p:custDataLst>
              <p:tags r:id="rId45"/>
            </p:custDataLst>
          </p:nvPr>
        </p:nvSpPr>
        <p:spPr bwMode="auto">
          <a:xfrm>
            <a:off x="4899025" y="190818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89" name="Group 2"/>
          <p:cNvGrpSpPr>
            <a:grpSpLocks/>
          </p:cNvGrpSpPr>
          <p:nvPr/>
        </p:nvGrpSpPr>
        <p:grpSpPr bwMode="auto">
          <a:xfrm>
            <a:off x="4694238" y="1824050"/>
            <a:ext cx="190500" cy="146050"/>
            <a:chOff x="5986462" y="4911725"/>
            <a:chExt cx="1011906" cy="533400"/>
          </a:xfrm>
        </p:grpSpPr>
        <p:sp>
          <p:nvSpPr>
            <p:cNvPr id="90" name="AutoShape 17"/>
            <p:cNvSpPr>
              <a:spLocks noChangeArrowheads="1"/>
            </p:cNvSpPr>
            <p:nvPr>
              <p:custDataLst>
                <p:tags r:id="rId62"/>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1" name="Oval 18"/>
            <p:cNvSpPr>
              <a:spLocks noChangeArrowheads="1"/>
            </p:cNvSpPr>
            <p:nvPr>
              <p:custDataLst>
                <p:tags r:id="rId63"/>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92" name="Line 112"/>
          <p:cNvSpPr>
            <a:spLocks noChangeShapeType="1"/>
          </p:cNvSpPr>
          <p:nvPr>
            <p:custDataLst>
              <p:tags r:id="rId46"/>
            </p:custDataLst>
          </p:nvPr>
        </p:nvSpPr>
        <p:spPr bwMode="auto">
          <a:xfrm>
            <a:off x="5748338" y="189548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93" name="Group 94"/>
          <p:cNvGrpSpPr>
            <a:grpSpLocks/>
          </p:cNvGrpSpPr>
          <p:nvPr/>
        </p:nvGrpSpPr>
        <p:grpSpPr bwMode="auto">
          <a:xfrm>
            <a:off x="5545138" y="1811350"/>
            <a:ext cx="190500" cy="146050"/>
            <a:chOff x="5986462" y="4911725"/>
            <a:chExt cx="1011906" cy="533400"/>
          </a:xfrm>
        </p:grpSpPr>
        <p:sp>
          <p:nvSpPr>
            <p:cNvPr id="94" name="AutoShape 17"/>
            <p:cNvSpPr>
              <a:spLocks noChangeArrowheads="1"/>
            </p:cNvSpPr>
            <p:nvPr>
              <p:custDataLst>
                <p:tags r:id="rId60"/>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 name="Oval 18"/>
            <p:cNvSpPr>
              <a:spLocks noChangeArrowheads="1"/>
            </p:cNvSpPr>
            <p:nvPr>
              <p:custDataLst>
                <p:tags r:id="rId61"/>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96" name="Line 112"/>
          <p:cNvSpPr>
            <a:spLocks noChangeShapeType="1"/>
          </p:cNvSpPr>
          <p:nvPr>
            <p:custDataLst>
              <p:tags r:id="rId47"/>
            </p:custDataLst>
          </p:nvPr>
        </p:nvSpPr>
        <p:spPr bwMode="auto">
          <a:xfrm>
            <a:off x="6589713" y="189548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97" name="Group 98"/>
          <p:cNvGrpSpPr>
            <a:grpSpLocks/>
          </p:cNvGrpSpPr>
          <p:nvPr/>
        </p:nvGrpSpPr>
        <p:grpSpPr bwMode="auto">
          <a:xfrm>
            <a:off x="6386513" y="1811350"/>
            <a:ext cx="190500" cy="146050"/>
            <a:chOff x="5986462" y="4911725"/>
            <a:chExt cx="1011906" cy="533400"/>
          </a:xfrm>
        </p:grpSpPr>
        <p:sp>
          <p:nvSpPr>
            <p:cNvPr id="98" name="AutoShape 17"/>
            <p:cNvSpPr>
              <a:spLocks noChangeArrowheads="1"/>
            </p:cNvSpPr>
            <p:nvPr>
              <p:custDataLst>
                <p:tags r:id="rId58"/>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 name="Oval 18"/>
            <p:cNvSpPr>
              <a:spLocks noChangeArrowheads="1"/>
            </p:cNvSpPr>
            <p:nvPr>
              <p:custDataLst>
                <p:tags r:id="rId59"/>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00" name="Text Box 116"/>
          <p:cNvSpPr txBox="1">
            <a:spLocks noChangeArrowheads="1"/>
          </p:cNvSpPr>
          <p:nvPr>
            <p:custDataLst>
              <p:tags r:id="rId48"/>
            </p:custDataLst>
          </p:nvPr>
        </p:nvSpPr>
        <p:spPr bwMode="auto">
          <a:xfrm>
            <a:off x="4645022" y="493131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101" name="Text Box 118"/>
          <p:cNvSpPr txBox="1">
            <a:spLocks noChangeArrowheads="1"/>
          </p:cNvSpPr>
          <p:nvPr>
            <p:custDataLst>
              <p:tags r:id="rId49"/>
            </p:custDataLst>
          </p:nvPr>
        </p:nvSpPr>
        <p:spPr bwMode="auto">
          <a:xfrm>
            <a:off x="5508978" y="493131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102" name="Text Box 118"/>
          <p:cNvSpPr txBox="1">
            <a:spLocks noChangeArrowheads="1"/>
          </p:cNvSpPr>
          <p:nvPr>
            <p:custDataLst>
              <p:tags r:id="rId50"/>
            </p:custDataLst>
          </p:nvPr>
        </p:nvSpPr>
        <p:spPr bwMode="auto">
          <a:xfrm>
            <a:off x="6347178" y="493131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104" name="Rectangle 103"/>
          <p:cNvSpPr/>
          <p:nvPr/>
        </p:nvSpPr>
        <p:spPr>
          <a:xfrm>
            <a:off x="4538961" y="4734083"/>
            <a:ext cx="277640" cy="276999"/>
          </a:xfrm>
          <a:prstGeom prst="rect">
            <a:avLst/>
          </a:prstGeom>
        </p:spPr>
        <p:txBody>
          <a:bodyPr wrap="none">
            <a:spAutoFit/>
          </a:bodyPr>
          <a:lstStyle/>
          <a:p>
            <a:pPr lvl="0">
              <a:spcBef>
                <a:spcPct val="50000"/>
              </a:spcBef>
            </a:pPr>
            <a:r>
              <a:rPr lang="en-US" sz="1200" b="1" dirty="0">
                <a:solidFill>
                  <a:srgbClr val="000000"/>
                </a:solidFill>
                <a:latin typeface="Courier New" pitchFamily="-106" charset="0"/>
              </a:rPr>
              <a:t>x</a:t>
            </a:r>
          </a:p>
        </p:txBody>
      </p:sp>
      <p:sp>
        <p:nvSpPr>
          <p:cNvPr id="105" name="Rectangle 104"/>
          <p:cNvSpPr/>
          <p:nvPr/>
        </p:nvSpPr>
        <p:spPr>
          <a:xfrm>
            <a:off x="5394749" y="4697987"/>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y</a:t>
            </a:r>
            <a:endParaRPr lang="en-US" sz="1200" b="1" dirty="0">
              <a:solidFill>
                <a:srgbClr val="000000"/>
              </a:solidFill>
              <a:latin typeface="Courier New" pitchFamily="-106" charset="0"/>
            </a:endParaRPr>
          </a:p>
        </p:txBody>
      </p:sp>
      <p:sp>
        <p:nvSpPr>
          <p:cNvPr id="106" name="Rectangle 105"/>
          <p:cNvSpPr/>
          <p:nvPr/>
        </p:nvSpPr>
        <p:spPr>
          <a:xfrm>
            <a:off x="6213351" y="4765855"/>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c</a:t>
            </a:r>
            <a:endParaRPr lang="en-US" sz="1200" b="1" dirty="0">
              <a:solidFill>
                <a:srgbClr val="000000"/>
              </a:solidFill>
              <a:latin typeface="Courier New" pitchFamily="-106" charset="0"/>
            </a:endParaRPr>
          </a:p>
        </p:txBody>
      </p:sp>
      <p:sp>
        <p:nvSpPr>
          <p:cNvPr id="115" name="Rounded Rectangle 3"/>
          <p:cNvSpPr>
            <a:spLocks noChangeArrowheads="1"/>
          </p:cNvSpPr>
          <p:nvPr/>
        </p:nvSpPr>
        <p:spPr bwMode="auto">
          <a:xfrm>
            <a:off x="447796" y="2123574"/>
            <a:ext cx="1401427" cy="324852"/>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16" name="Rounded Rectangle 3"/>
          <p:cNvSpPr>
            <a:spLocks noChangeArrowheads="1"/>
          </p:cNvSpPr>
          <p:nvPr/>
        </p:nvSpPr>
        <p:spPr bwMode="auto">
          <a:xfrm>
            <a:off x="2377528" y="2111542"/>
            <a:ext cx="1168147" cy="348917"/>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17" name="Text Box 6"/>
          <p:cNvSpPr txBox="1">
            <a:spLocks noChangeArrowheads="1"/>
          </p:cNvSpPr>
          <p:nvPr>
            <p:custDataLst>
              <p:tags r:id="rId51"/>
            </p:custDataLst>
          </p:nvPr>
        </p:nvSpPr>
        <p:spPr bwMode="auto">
          <a:xfrm>
            <a:off x="921455" y="2057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18" name="Text Box 7"/>
          <p:cNvSpPr txBox="1">
            <a:spLocks noChangeArrowheads="1"/>
          </p:cNvSpPr>
          <p:nvPr>
            <p:custDataLst>
              <p:tags r:id="rId52"/>
            </p:custDataLst>
          </p:nvPr>
        </p:nvSpPr>
        <p:spPr bwMode="auto">
          <a:xfrm>
            <a:off x="1416755" y="20574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c</a:t>
            </a:r>
          </a:p>
        </p:txBody>
      </p:sp>
      <p:sp>
        <p:nvSpPr>
          <p:cNvPr id="119" name="Text Box 16"/>
          <p:cNvSpPr txBox="1">
            <a:spLocks noChangeArrowheads="1"/>
          </p:cNvSpPr>
          <p:nvPr>
            <p:custDataLst>
              <p:tags r:id="rId53"/>
            </p:custDataLst>
          </p:nvPr>
        </p:nvSpPr>
        <p:spPr bwMode="auto">
          <a:xfrm>
            <a:off x="2052809" y="2101334"/>
            <a:ext cx="1689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err="1" smtClean="0">
                <a:latin typeface="Courier New" pitchFamily="-106" charset="0"/>
              </a:rPr>
              <a:t>mj</a:t>
            </a:r>
            <a:endParaRPr lang="en-US" sz="1800" b="1" dirty="0">
              <a:latin typeface="Courier New" pitchFamily="-106" charset="0"/>
            </a:endParaRPr>
          </a:p>
        </p:txBody>
      </p:sp>
      <p:sp>
        <p:nvSpPr>
          <p:cNvPr id="120" name="Text Box 6"/>
          <p:cNvSpPr txBox="1">
            <a:spLocks noChangeArrowheads="1"/>
          </p:cNvSpPr>
          <p:nvPr>
            <p:custDataLst>
              <p:tags r:id="rId54"/>
            </p:custDataLst>
          </p:nvPr>
        </p:nvSpPr>
        <p:spPr bwMode="auto">
          <a:xfrm>
            <a:off x="416630" y="2057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21" name="Rectangle 23"/>
          <p:cNvSpPr>
            <a:spLocks noChangeArrowheads="1"/>
          </p:cNvSpPr>
          <p:nvPr>
            <p:custDataLst>
              <p:tags r:id="rId55"/>
            </p:custDataLst>
          </p:nvPr>
        </p:nvSpPr>
        <p:spPr bwMode="auto">
          <a:xfrm>
            <a:off x="867229" y="1829134"/>
            <a:ext cx="60642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500" b="1" dirty="0">
                <a:solidFill>
                  <a:srgbClr val="C00000"/>
                </a:solidFill>
                <a:latin typeface="Calibri" pitchFamily="34" charset="0"/>
                <a:ea typeface="MS PGothic" pitchFamily="34" charset="-128"/>
                <a:cs typeface="Calibri" pitchFamily="34" charset="0"/>
              </a:rPr>
              <a:t>input</a:t>
            </a:r>
          </a:p>
        </p:txBody>
      </p:sp>
      <p:sp>
        <p:nvSpPr>
          <p:cNvPr id="122" name="Rectangle 25"/>
          <p:cNvSpPr>
            <a:spLocks noChangeArrowheads="1"/>
          </p:cNvSpPr>
          <p:nvPr>
            <p:custDataLst>
              <p:tags r:id="rId56"/>
            </p:custDataLst>
          </p:nvPr>
        </p:nvSpPr>
        <p:spPr bwMode="auto">
          <a:xfrm>
            <a:off x="2537530" y="1829134"/>
            <a:ext cx="73183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500" b="1" dirty="0">
                <a:solidFill>
                  <a:srgbClr val="C00000"/>
                </a:solidFill>
                <a:latin typeface="Calibri" pitchFamily="34" charset="0"/>
                <a:ea typeface="MS PGothic" pitchFamily="34" charset="-128"/>
                <a:cs typeface="Calibri" pitchFamily="34" charset="0"/>
              </a:rPr>
              <a:t>output</a:t>
            </a:r>
          </a:p>
        </p:txBody>
      </p:sp>
      <p:sp>
        <p:nvSpPr>
          <p:cNvPr id="123" name="Text Box 29"/>
          <p:cNvSpPr txBox="1">
            <a:spLocks noChangeArrowheads="1"/>
          </p:cNvSpPr>
          <p:nvPr>
            <p:custDataLst>
              <p:tags r:id="rId57"/>
            </p:custDataLst>
          </p:nvPr>
        </p:nvSpPr>
        <p:spPr bwMode="auto">
          <a:xfrm>
            <a:off x="117231" y="5486400"/>
            <a:ext cx="8188569" cy="553998"/>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(4)</a:t>
            </a:r>
            <a:r>
              <a:rPr lang="en-US" sz="1500" dirty="0" smtClean="0">
                <a:latin typeface="Cambria" pitchFamily="18" charset="0"/>
              </a:rPr>
              <a:t> </a:t>
            </a:r>
            <a:r>
              <a:rPr lang="en-US" sz="1500" b="1" i="1" dirty="0" smtClean="0">
                <a:latin typeface="Cambria" pitchFamily="18" charset="0"/>
              </a:rPr>
              <a:t>Hmmm… </a:t>
            </a:r>
            <a:r>
              <a:rPr lang="en-US" sz="1500" dirty="0" smtClean="0">
                <a:latin typeface="Cambria" pitchFamily="18" charset="0"/>
              </a:rPr>
              <a:t>  Could this circuit be built without an OR gate at all  by  using only ANDs and NOTs?  This is a thought experiment – </a:t>
            </a:r>
            <a:r>
              <a:rPr lang="en-US" sz="1500" b="1" i="1" dirty="0" smtClean="0">
                <a:latin typeface="Cambria" pitchFamily="18" charset="0"/>
              </a:rPr>
              <a:t>not</a:t>
            </a:r>
            <a:r>
              <a:rPr lang="en-US" sz="1500" dirty="0" smtClean="0">
                <a:latin typeface="Cambria" pitchFamily="18" charset="0"/>
              </a:rPr>
              <a:t> something to do on the circuit above…. .</a:t>
            </a:r>
            <a:endParaRPr lang="en-US" sz="1500" dirty="0">
              <a:latin typeface="Cambria" pitchFamily="18" charset="0"/>
            </a:endParaRPr>
          </a:p>
        </p:txBody>
      </p:sp>
      <mc:AlternateContent xmlns:mc="http://schemas.openxmlformats.org/markup-compatibility/2006" xmlns:p14="http://schemas.microsoft.com/office/powerpoint/2010/main">
        <mc:Choice Requires="p14">
          <p:contentPart p14:bwMode="auto" r:id="rId68">
            <p14:nvContentPartPr>
              <p14:cNvPr id="3" name="Ink 2"/>
              <p14:cNvContentPartPr/>
              <p14:nvPr/>
            </p14:nvContentPartPr>
            <p14:xfrm>
              <a:off x="250200" y="830520"/>
              <a:ext cx="8778240" cy="4197240"/>
            </p14:xfrm>
          </p:contentPart>
        </mc:Choice>
        <mc:Fallback xmlns="">
          <p:pic>
            <p:nvPicPr>
              <p:cNvPr id="3" name="Ink 2"/>
              <p:cNvPicPr/>
              <p:nvPr/>
            </p:nvPicPr>
            <p:blipFill>
              <a:blip r:embed="rId69"/>
              <a:stretch>
                <a:fillRect/>
              </a:stretch>
            </p:blipFill>
            <p:spPr>
              <a:xfrm>
                <a:off x="240840" y="821160"/>
                <a:ext cx="8796960" cy="4215960"/>
              </a:xfrm>
              <a:prstGeom prst="rect">
                <a:avLst/>
              </a:prstGeom>
            </p:spPr>
          </p:pic>
        </mc:Fallback>
      </mc:AlternateContent>
    </p:spTree>
    <p:extLst>
      <p:ext uri="{BB962C8B-B14F-4D97-AF65-F5344CB8AC3E}">
        <p14:creationId xmlns:p14="http://schemas.microsoft.com/office/powerpoint/2010/main" val="11573800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ChangeArrowheads="1"/>
          </p:cNvSpPr>
          <p:nvPr>
            <p:custDataLst>
              <p:tags r:id="rId1"/>
            </p:custDataLst>
          </p:nvPr>
        </p:nvSpPr>
        <p:spPr bwMode="auto">
          <a:xfrm>
            <a:off x="1600200" y="1754981"/>
            <a:ext cx="990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sz="4200" b="1">
                <a:solidFill>
                  <a:srgbClr val="C00000"/>
                </a:solidFill>
                <a:latin typeface="Courier New" pitchFamily="49" charset="0"/>
                <a:ea typeface="MS PGothic" pitchFamily="34" charset="-128"/>
              </a:rPr>
              <a:t>42</a:t>
            </a:r>
          </a:p>
        </p:txBody>
      </p:sp>
      <p:sp>
        <p:nvSpPr>
          <p:cNvPr id="38915" name="Rectangle 8"/>
          <p:cNvSpPr>
            <a:spLocks noChangeArrowheads="1"/>
          </p:cNvSpPr>
          <p:nvPr>
            <p:custDataLst>
              <p:tags r:id="rId2"/>
            </p:custDataLst>
          </p:nvPr>
        </p:nvSpPr>
        <p:spPr bwMode="auto">
          <a:xfrm>
            <a:off x="2835275" y="1613694"/>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solidFill>
                  <a:srgbClr val="000000"/>
                </a:solidFill>
                <a:latin typeface="Courier New" pitchFamily="49" charset="0"/>
                <a:ea typeface="MS PGothic" pitchFamily="34" charset="-128"/>
              </a:rPr>
              <a:t>101010</a:t>
            </a:r>
          </a:p>
        </p:txBody>
      </p:sp>
      <p:grpSp>
        <p:nvGrpSpPr>
          <p:cNvPr id="38916" name="Group 41"/>
          <p:cNvGrpSpPr>
            <a:grpSpLocks/>
          </p:cNvGrpSpPr>
          <p:nvPr/>
        </p:nvGrpSpPr>
        <p:grpSpPr bwMode="auto">
          <a:xfrm>
            <a:off x="2984500" y="2045494"/>
            <a:ext cx="927100" cy="990600"/>
            <a:chOff x="2374900" y="2652712"/>
            <a:chExt cx="927100" cy="990600"/>
          </a:xfrm>
        </p:grpSpPr>
        <p:sp>
          <p:nvSpPr>
            <p:cNvPr id="38958" name="Line 9"/>
            <p:cNvSpPr>
              <a:spLocks noChangeShapeType="1"/>
            </p:cNvSpPr>
            <p:nvPr>
              <p:custDataLst>
                <p:tags r:id="rId36"/>
              </p:custDataLst>
            </p:nvPr>
          </p:nvSpPr>
          <p:spPr bwMode="auto">
            <a:xfrm>
              <a:off x="2374900" y="2652712"/>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59" name="Line 10"/>
            <p:cNvSpPr>
              <a:spLocks noChangeShapeType="1"/>
            </p:cNvSpPr>
            <p:nvPr>
              <p:custDataLst>
                <p:tags r:id="rId37"/>
              </p:custDataLst>
            </p:nvPr>
          </p:nvSpPr>
          <p:spPr bwMode="auto">
            <a:xfrm>
              <a:off x="2551113" y="2652712"/>
              <a:ext cx="0" cy="990600"/>
            </a:xfrm>
            <a:prstGeom prst="line">
              <a:avLst/>
            </a:prstGeom>
            <a:noFill/>
            <a:ln w="3810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60" name="Line 11"/>
            <p:cNvSpPr>
              <a:spLocks noChangeShapeType="1"/>
            </p:cNvSpPr>
            <p:nvPr>
              <p:custDataLst>
                <p:tags r:id="rId38"/>
              </p:custDataLst>
            </p:nvPr>
          </p:nvSpPr>
          <p:spPr bwMode="auto">
            <a:xfrm>
              <a:off x="2743200" y="2652712"/>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61" name="Line 12"/>
            <p:cNvSpPr>
              <a:spLocks noChangeShapeType="1"/>
            </p:cNvSpPr>
            <p:nvPr>
              <p:custDataLst>
                <p:tags r:id="rId39"/>
              </p:custDataLst>
            </p:nvPr>
          </p:nvSpPr>
          <p:spPr bwMode="auto">
            <a:xfrm>
              <a:off x="2919413" y="2652712"/>
              <a:ext cx="0" cy="990600"/>
            </a:xfrm>
            <a:prstGeom prst="line">
              <a:avLst/>
            </a:prstGeom>
            <a:noFill/>
            <a:ln w="3810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62" name="Line 13"/>
            <p:cNvSpPr>
              <a:spLocks noChangeShapeType="1"/>
            </p:cNvSpPr>
            <p:nvPr>
              <p:custDataLst>
                <p:tags r:id="rId40"/>
              </p:custDataLst>
            </p:nvPr>
          </p:nvSpPr>
          <p:spPr bwMode="auto">
            <a:xfrm>
              <a:off x="3105150" y="2652712"/>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63" name="Line 14"/>
            <p:cNvSpPr>
              <a:spLocks noChangeShapeType="1"/>
            </p:cNvSpPr>
            <p:nvPr>
              <p:custDataLst>
                <p:tags r:id="rId41"/>
              </p:custDataLst>
            </p:nvPr>
          </p:nvSpPr>
          <p:spPr bwMode="auto">
            <a:xfrm>
              <a:off x="3302000" y="2652712"/>
              <a:ext cx="0" cy="990600"/>
            </a:xfrm>
            <a:prstGeom prst="line">
              <a:avLst/>
            </a:prstGeom>
            <a:noFill/>
            <a:ln w="3810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grpSp>
      <p:sp>
        <p:nvSpPr>
          <p:cNvPr id="31754" name="Text Box 15"/>
          <p:cNvSpPr txBox="1">
            <a:spLocks noChangeArrowheads="1"/>
          </p:cNvSpPr>
          <p:nvPr>
            <p:custDataLst>
              <p:tags r:id="rId3"/>
            </p:custDataLst>
          </p:nvPr>
        </p:nvSpPr>
        <p:spPr bwMode="auto">
          <a:xfrm>
            <a:off x="217951" y="331857"/>
            <a:ext cx="4149372" cy="707886"/>
          </a:xfrm>
          <a:prstGeom prst="rect">
            <a:avLst/>
          </a:prstGeom>
          <a:noFill/>
          <a:ln w="19050">
            <a:noFill/>
            <a:miter lim="800000"/>
            <a:headEnd/>
            <a:tailEnd/>
          </a:ln>
        </p:spPr>
        <p:txBody>
          <a:bodyPr wrap="square">
            <a:spAutoFit/>
          </a:bodyPr>
          <a:lstStyle/>
          <a:p>
            <a:pPr>
              <a:spcBef>
                <a:spcPct val="50000"/>
              </a:spcBef>
              <a:defRPr/>
            </a:pPr>
            <a:r>
              <a:rPr lang="en-US" sz="2000" dirty="0">
                <a:solidFill>
                  <a:srgbClr val="000000"/>
                </a:solidFill>
                <a:latin typeface="Calibri" pitchFamily="34" charset="0"/>
                <a:ea typeface="ＭＳ Ｐゴシック" pitchFamily="34" charset="-128"/>
                <a:cs typeface="Calibri" pitchFamily="34" charset="0"/>
              </a:rPr>
              <a:t>In a computer, each bit is represented as a </a:t>
            </a:r>
            <a:r>
              <a:rPr lang="en-US" sz="2000" u="sng" dirty="0">
                <a:solidFill>
                  <a:srgbClr val="000000"/>
                </a:solidFill>
                <a:latin typeface="Calibri" pitchFamily="34" charset="0"/>
                <a:ea typeface="ＭＳ Ｐゴシック" pitchFamily="34" charset="-128"/>
                <a:cs typeface="Calibri" pitchFamily="34" charset="0"/>
              </a:rPr>
              <a:t>voltage</a:t>
            </a:r>
            <a:r>
              <a:rPr lang="en-US" sz="2000" dirty="0">
                <a:solidFill>
                  <a:srgbClr val="000000"/>
                </a:solidFill>
                <a:latin typeface="Calibri" pitchFamily="34" charset="0"/>
                <a:ea typeface="ＭＳ Ｐゴシック" pitchFamily="34" charset="-128"/>
                <a:cs typeface="Calibri" pitchFamily="34" charset="0"/>
              </a:rPr>
              <a:t> (</a:t>
            </a:r>
            <a:r>
              <a:rPr lang="en-US" sz="2000" b="1" dirty="0">
                <a:solidFill>
                  <a:srgbClr val="000000"/>
                </a:solidFill>
                <a:latin typeface="Calibri" pitchFamily="34" charset="0"/>
                <a:ea typeface="ＭＳ Ｐゴシック" pitchFamily="34" charset="-128"/>
                <a:cs typeface="Calibri" pitchFamily="34" charset="0"/>
              </a:rPr>
              <a:t>1</a:t>
            </a:r>
            <a:r>
              <a:rPr lang="en-US" sz="2000" dirty="0">
                <a:solidFill>
                  <a:srgbClr val="000000"/>
                </a:solidFill>
                <a:latin typeface="Calibri" pitchFamily="34" charset="0"/>
                <a:ea typeface="ＭＳ Ｐゴシック" pitchFamily="34" charset="-128"/>
                <a:cs typeface="Calibri" pitchFamily="34" charset="0"/>
              </a:rPr>
              <a:t> is </a:t>
            </a:r>
            <a:r>
              <a:rPr lang="en-US" sz="2000" dirty="0">
                <a:solidFill>
                  <a:srgbClr val="00CC66"/>
                </a:solidFill>
                <a:latin typeface="Calibri" pitchFamily="34" charset="0"/>
                <a:ea typeface="ＭＳ Ｐゴシック" pitchFamily="34" charset="-128"/>
                <a:cs typeface="Calibri" pitchFamily="34" charset="0"/>
              </a:rPr>
              <a:t>+5v</a:t>
            </a:r>
            <a:r>
              <a:rPr lang="en-US" sz="2000" dirty="0">
                <a:solidFill>
                  <a:srgbClr val="000000"/>
                </a:solidFill>
                <a:latin typeface="Calibri" pitchFamily="34" charset="0"/>
                <a:ea typeface="ＭＳ Ｐゴシック" pitchFamily="34" charset="-128"/>
                <a:cs typeface="Calibri" pitchFamily="34" charset="0"/>
              </a:rPr>
              <a:t>  and  </a:t>
            </a:r>
            <a:r>
              <a:rPr lang="en-US" sz="2000" b="1" dirty="0">
                <a:solidFill>
                  <a:srgbClr val="000000"/>
                </a:solidFill>
                <a:latin typeface="Calibri" pitchFamily="34" charset="0"/>
                <a:ea typeface="ＭＳ Ｐゴシック" pitchFamily="34" charset="-128"/>
                <a:cs typeface="Calibri" pitchFamily="34" charset="0"/>
              </a:rPr>
              <a:t>0</a:t>
            </a:r>
            <a:r>
              <a:rPr lang="en-US" sz="2000" dirty="0">
                <a:solidFill>
                  <a:srgbClr val="000000"/>
                </a:solidFill>
                <a:latin typeface="Calibri" pitchFamily="34" charset="0"/>
                <a:ea typeface="ＭＳ Ｐゴシック" pitchFamily="34" charset="-128"/>
                <a:cs typeface="Calibri" pitchFamily="34" charset="0"/>
              </a:rPr>
              <a:t> is </a:t>
            </a:r>
            <a:r>
              <a:rPr lang="en-US" sz="2000" dirty="0">
                <a:solidFill>
                  <a:srgbClr val="13801C"/>
                </a:solidFill>
                <a:latin typeface="Calibri" pitchFamily="34" charset="0"/>
                <a:ea typeface="ＭＳ Ｐゴシック" pitchFamily="34" charset="-128"/>
                <a:cs typeface="Calibri" pitchFamily="34" charset="0"/>
              </a:rPr>
              <a:t>0v</a:t>
            </a:r>
            <a:r>
              <a:rPr lang="en-US" sz="2000" dirty="0">
                <a:solidFill>
                  <a:srgbClr val="000000"/>
                </a:solidFill>
                <a:latin typeface="Calibri" pitchFamily="34" charset="0"/>
                <a:ea typeface="ＭＳ Ｐゴシック" pitchFamily="34" charset="-128"/>
                <a:cs typeface="Calibri" pitchFamily="34" charset="0"/>
              </a:rPr>
              <a:t>)</a:t>
            </a:r>
          </a:p>
        </p:txBody>
      </p:sp>
      <p:sp>
        <p:nvSpPr>
          <p:cNvPr id="38918" name="Rectangle 16"/>
          <p:cNvSpPr>
            <a:spLocks noChangeArrowheads="1"/>
          </p:cNvSpPr>
          <p:nvPr>
            <p:custDataLst>
              <p:tags r:id="rId4"/>
            </p:custDataLst>
          </p:nvPr>
        </p:nvSpPr>
        <p:spPr bwMode="auto">
          <a:xfrm>
            <a:off x="1447800" y="5107781"/>
            <a:ext cx="990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sz="4200" b="1">
                <a:solidFill>
                  <a:srgbClr val="C00000"/>
                </a:solidFill>
                <a:latin typeface="Courier New" pitchFamily="49" charset="0"/>
                <a:ea typeface="MS PGothic" pitchFamily="34" charset="-128"/>
              </a:rPr>
              <a:t>9</a:t>
            </a:r>
          </a:p>
        </p:txBody>
      </p:sp>
      <p:sp>
        <p:nvSpPr>
          <p:cNvPr id="38919" name="Rectangle 17"/>
          <p:cNvSpPr>
            <a:spLocks noChangeArrowheads="1"/>
          </p:cNvSpPr>
          <p:nvPr>
            <p:custDataLst>
              <p:tags r:id="rId5"/>
            </p:custDataLst>
          </p:nvPr>
        </p:nvSpPr>
        <p:spPr bwMode="auto">
          <a:xfrm>
            <a:off x="2800350" y="5564981"/>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solidFill>
                  <a:srgbClr val="000000"/>
                </a:solidFill>
                <a:latin typeface="Courier New" pitchFamily="49" charset="0"/>
                <a:ea typeface="MS PGothic" pitchFamily="34" charset="-128"/>
              </a:rPr>
              <a:t>001001</a:t>
            </a:r>
          </a:p>
        </p:txBody>
      </p:sp>
      <p:sp>
        <p:nvSpPr>
          <p:cNvPr id="38920" name="Line 18"/>
          <p:cNvSpPr>
            <a:spLocks noChangeShapeType="1"/>
          </p:cNvSpPr>
          <p:nvPr>
            <p:custDataLst>
              <p:tags r:id="rId6"/>
            </p:custDataLst>
          </p:nvPr>
        </p:nvSpPr>
        <p:spPr bwMode="auto">
          <a:xfrm>
            <a:off x="2989263" y="4607719"/>
            <a:ext cx="0" cy="990600"/>
          </a:xfrm>
          <a:prstGeom prst="line">
            <a:avLst/>
          </a:prstGeom>
          <a:noFill/>
          <a:ln w="3810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21" name="Line 19"/>
          <p:cNvSpPr>
            <a:spLocks noChangeShapeType="1"/>
          </p:cNvSpPr>
          <p:nvPr>
            <p:custDataLst>
              <p:tags r:id="rId7"/>
            </p:custDataLst>
          </p:nvPr>
        </p:nvSpPr>
        <p:spPr bwMode="auto">
          <a:xfrm>
            <a:off x="3165475" y="4607719"/>
            <a:ext cx="0" cy="990600"/>
          </a:xfrm>
          <a:prstGeom prst="line">
            <a:avLst/>
          </a:prstGeom>
          <a:noFill/>
          <a:ln w="3810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22" name="Line 20"/>
          <p:cNvSpPr>
            <a:spLocks noChangeShapeType="1"/>
          </p:cNvSpPr>
          <p:nvPr>
            <p:custDataLst>
              <p:tags r:id="rId8"/>
            </p:custDataLst>
          </p:nvPr>
        </p:nvSpPr>
        <p:spPr bwMode="auto">
          <a:xfrm>
            <a:off x="3357563" y="4607719"/>
            <a:ext cx="0" cy="990600"/>
          </a:xfrm>
          <a:prstGeom prst="line">
            <a:avLst/>
          </a:prstGeom>
          <a:noFill/>
          <a:ln w="38100">
            <a:solidFill>
              <a:srgbClr val="00FF16"/>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23" name="Line 21"/>
          <p:cNvSpPr>
            <a:spLocks noChangeShapeType="1"/>
          </p:cNvSpPr>
          <p:nvPr>
            <p:custDataLst>
              <p:tags r:id="rId9"/>
            </p:custDataLst>
          </p:nvPr>
        </p:nvSpPr>
        <p:spPr bwMode="auto">
          <a:xfrm>
            <a:off x="3533775" y="4607719"/>
            <a:ext cx="0" cy="990600"/>
          </a:xfrm>
          <a:prstGeom prst="line">
            <a:avLst/>
          </a:prstGeom>
          <a:noFill/>
          <a:ln w="3810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24" name="Line 22"/>
          <p:cNvSpPr>
            <a:spLocks noChangeShapeType="1"/>
          </p:cNvSpPr>
          <p:nvPr>
            <p:custDataLst>
              <p:tags r:id="rId10"/>
            </p:custDataLst>
          </p:nvPr>
        </p:nvSpPr>
        <p:spPr bwMode="auto">
          <a:xfrm>
            <a:off x="3719513" y="4607719"/>
            <a:ext cx="0" cy="990600"/>
          </a:xfrm>
          <a:prstGeom prst="line">
            <a:avLst/>
          </a:prstGeom>
          <a:noFill/>
          <a:ln w="3810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25" name="Line 23"/>
          <p:cNvSpPr>
            <a:spLocks noChangeShapeType="1"/>
          </p:cNvSpPr>
          <p:nvPr>
            <p:custDataLst>
              <p:tags r:id="rId11"/>
            </p:custDataLst>
          </p:nvPr>
        </p:nvSpPr>
        <p:spPr bwMode="auto">
          <a:xfrm>
            <a:off x="3916363" y="4607719"/>
            <a:ext cx="0" cy="990600"/>
          </a:xfrm>
          <a:prstGeom prst="line">
            <a:avLst/>
          </a:prstGeom>
          <a:noFill/>
          <a:ln w="38100">
            <a:solidFill>
              <a:srgbClr val="00FF16"/>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26" name="Text Box 26"/>
          <p:cNvSpPr txBox="1">
            <a:spLocks noChangeArrowheads="1"/>
          </p:cNvSpPr>
          <p:nvPr>
            <p:custDataLst>
              <p:tags r:id="rId12"/>
            </p:custDataLst>
          </p:nvPr>
        </p:nvSpPr>
        <p:spPr bwMode="auto">
          <a:xfrm>
            <a:off x="2497138" y="3278981"/>
            <a:ext cx="1922462" cy="1077913"/>
          </a:xfrm>
          <a:prstGeom prst="rect">
            <a:avLst/>
          </a:prstGeom>
          <a:solidFill>
            <a:srgbClr val="DDFFDF"/>
          </a:solidFill>
          <a:ln w="19050">
            <a:solidFill>
              <a:srgbClr val="009900"/>
            </a:solidFill>
            <a:miter lim="800000"/>
            <a:headEnd/>
            <a:tailEnd/>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dirty="0" smtClean="0">
                <a:latin typeface="Calibri" panose="020F0502020204030204" pitchFamily="34" charset="0"/>
              </a:rPr>
              <a:t>ADDER </a:t>
            </a:r>
            <a:r>
              <a:rPr lang="en-US" sz="3200" b="1" dirty="0">
                <a:latin typeface="Calibri" panose="020F0502020204030204" pitchFamily="34" charset="0"/>
              </a:rPr>
              <a:t>circuit</a:t>
            </a:r>
          </a:p>
        </p:txBody>
      </p:sp>
      <p:sp>
        <p:nvSpPr>
          <p:cNvPr id="38927" name="Rectangle 36"/>
          <p:cNvSpPr>
            <a:spLocks noChangeArrowheads="1"/>
          </p:cNvSpPr>
          <p:nvPr>
            <p:custDataLst>
              <p:tags r:id="rId13"/>
            </p:custDataLst>
          </p:nvPr>
        </p:nvSpPr>
        <p:spPr bwMode="auto">
          <a:xfrm rot="-5400000">
            <a:off x="4876800" y="3583781"/>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r>
              <a:rPr lang="en-US" b="1">
                <a:solidFill>
                  <a:srgbClr val="000000"/>
                </a:solidFill>
                <a:latin typeface="Courier New" pitchFamily="49" charset="0"/>
                <a:ea typeface="MS PGothic" pitchFamily="34" charset="-128"/>
              </a:rPr>
              <a:t>110011</a:t>
            </a:r>
          </a:p>
        </p:txBody>
      </p:sp>
      <p:sp>
        <p:nvSpPr>
          <p:cNvPr id="38928" name="Rectangle 37"/>
          <p:cNvSpPr>
            <a:spLocks noChangeArrowheads="1"/>
          </p:cNvSpPr>
          <p:nvPr>
            <p:custDataLst>
              <p:tags r:id="rId14"/>
            </p:custDataLst>
          </p:nvPr>
        </p:nvSpPr>
        <p:spPr bwMode="auto">
          <a:xfrm>
            <a:off x="6629400" y="3383756"/>
            <a:ext cx="9906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r>
              <a:rPr lang="en-US" sz="4200" b="1">
                <a:solidFill>
                  <a:srgbClr val="C00000"/>
                </a:solidFill>
                <a:latin typeface="Courier New" pitchFamily="49" charset="0"/>
                <a:ea typeface="MS PGothic" pitchFamily="34" charset="-128"/>
              </a:rPr>
              <a:t>51</a:t>
            </a:r>
          </a:p>
        </p:txBody>
      </p:sp>
      <p:sp>
        <p:nvSpPr>
          <p:cNvPr id="38929" name="Line 9"/>
          <p:cNvSpPr>
            <a:spLocks noChangeShapeType="1"/>
          </p:cNvSpPr>
          <p:nvPr>
            <p:custDataLst>
              <p:tags r:id="rId15"/>
            </p:custDataLst>
          </p:nvPr>
        </p:nvSpPr>
        <p:spPr bwMode="auto">
          <a:xfrm rot="-5400000">
            <a:off x="5067300" y="3786981"/>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30" name="Line 10"/>
          <p:cNvSpPr>
            <a:spLocks noChangeShapeType="1"/>
          </p:cNvSpPr>
          <p:nvPr>
            <p:custDataLst>
              <p:tags r:id="rId16"/>
            </p:custDataLst>
          </p:nvPr>
        </p:nvSpPr>
        <p:spPr bwMode="auto">
          <a:xfrm rot="-5400000">
            <a:off x="5067300" y="3610769"/>
            <a:ext cx="0" cy="990600"/>
          </a:xfrm>
          <a:prstGeom prst="line">
            <a:avLst/>
          </a:prstGeom>
          <a:noFill/>
          <a:ln w="38100">
            <a:solidFill>
              <a:srgbClr val="00FF00"/>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31" name="Line 11"/>
          <p:cNvSpPr>
            <a:spLocks noChangeShapeType="1"/>
          </p:cNvSpPr>
          <p:nvPr>
            <p:custDataLst>
              <p:tags r:id="rId17"/>
            </p:custDataLst>
          </p:nvPr>
        </p:nvSpPr>
        <p:spPr bwMode="auto">
          <a:xfrm rot="-5400000">
            <a:off x="5067300" y="3418681"/>
            <a:ext cx="0" cy="990600"/>
          </a:xfrm>
          <a:prstGeom prst="line">
            <a:avLst/>
          </a:prstGeom>
          <a:noFill/>
          <a:ln w="38100">
            <a:solidFill>
              <a:srgbClr val="13801C"/>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32" name="Line 12"/>
          <p:cNvSpPr>
            <a:spLocks noChangeShapeType="1"/>
          </p:cNvSpPr>
          <p:nvPr>
            <p:custDataLst>
              <p:tags r:id="rId18"/>
            </p:custDataLst>
          </p:nvPr>
        </p:nvSpPr>
        <p:spPr bwMode="auto">
          <a:xfrm rot="-5400000">
            <a:off x="5067300" y="3242469"/>
            <a:ext cx="0" cy="990600"/>
          </a:xfrm>
          <a:prstGeom prst="line">
            <a:avLst/>
          </a:prstGeom>
          <a:noFill/>
          <a:ln w="3810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33" name="Line 13"/>
          <p:cNvSpPr>
            <a:spLocks noChangeShapeType="1"/>
          </p:cNvSpPr>
          <p:nvPr>
            <p:custDataLst>
              <p:tags r:id="rId19"/>
            </p:custDataLst>
          </p:nvPr>
        </p:nvSpPr>
        <p:spPr bwMode="auto">
          <a:xfrm rot="-5400000">
            <a:off x="5067300" y="3056731"/>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34" name="Line 14"/>
          <p:cNvSpPr>
            <a:spLocks noChangeShapeType="1"/>
          </p:cNvSpPr>
          <p:nvPr>
            <p:custDataLst>
              <p:tags r:id="rId20"/>
            </p:custDataLst>
          </p:nvPr>
        </p:nvSpPr>
        <p:spPr bwMode="auto">
          <a:xfrm rot="-5400000">
            <a:off x="5067300" y="2859881"/>
            <a:ext cx="0" cy="990600"/>
          </a:xfrm>
          <a:prstGeom prst="line">
            <a:avLst/>
          </a:prstGeom>
          <a:noFill/>
          <a:ln w="38100">
            <a:solidFill>
              <a:srgbClr val="00FF00"/>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35" name="Down Arrow 49"/>
          <p:cNvSpPr>
            <a:spLocks noChangeArrowheads="1"/>
          </p:cNvSpPr>
          <p:nvPr/>
        </p:nvSpPr>
        <p:spPr bwMode="auto">
          <a:xfrm rot="-613604">
            <a:off x="2057400" y="2440781"/>
            <a:ext cx="457200" cy="533400"/>
          </a:xfrm>
          <a:prstGeom prst="downArrow">
            <a:avLst>
              <a:gd name="adj1" fmla="val 50000"/>
              <a:gd name="adj2" fmla="val 49999"/>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solidFill>
                <a:srgbClr val="000000"/>
              </a:solidFill>
              <a:latin typeface="Times" charset="0"/>
              <a:ea typeface="MS PGothic" pitchFamily="34" charset="-128"/>
            </a:endParaRPr>
          </a:p>
        </p:txBody>
      </p:sp>
      <p:sp>
        <p:nvSpPr>
          <p:cNvPr id="38936" name="Down Arrow 50"/>
          <p:cNvSpPr>
            <a:spLocks noChangeArrowheads="1"/>
          </p:cNvSpPr>
          <p:nvPr/>
        </p:nvSpPr>
        <p:spPr bwMode="auto">
          <a:xfrm rot="613604" flipV="1">
            <a:off x="2101850" y="4534694"/>
            <a:ext cx="457200" cy="533400"/>
          </a:xfrm>
          <a:prstGeom prst="downArrow">
            <a:avLst>
              <a:gd name="adj1" fmla="val 50000"/>
              <a:gd name="adj2" fmla="val 49999"/>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solidFill>
                <a:srgbClr val="000000"/>
              </a:solidFill>
              <a:latin typeface="Times" charset="0"/>
              <a:ea typeface="MS PGothic" pitchFamily="34" charset="-128"/>
            </a:endParaRPr>
          </a:p>
        </p:txBody>
      </p:sp>
      <p:sp>
        <p:nvSpPr>
          <p:cNvPr id="38937" name="Down Arrow 51"/>
          <p:cNvSpPr>
            <a:spLocks noChangeArrowheads="1"/>
          </p:cNvSpPr>
          <p:nvPr/>
        </p:nvSpPr>
        <p:spPr bwMode="auto">
          <a:xfrm rot="-5400000">
            <a:off x="6210300" y="3469481"/>
            <a:ext cx="457200" cy="533400"/>
          </a:xfrm>
          <a:prstGeom prst="downArrow">
            <a:avLst>
              <a:gd name="adj1" fmla="val 50000"/>
              <a:gd name="adj2" fmla="val 49999"/>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solidFill>
                <a:srgbClr val="000000"/>
              </a:solidFill>
              <a:latin typeface="Times" charset="0"/>
              <a:ea typeface="MS PGothic" pitchFamily="34" charset="-128"/>
            </a:endParaRPr>
          </a:p>
        </p:txBody>
      </p:sp>
      <p:sp>
        <p:nvSpPr>
          <p:cNvPr id="38938" name="Rectangle 52"/>
          <p:cNvSpPr>
            <a:spLocks noChangeArrowheads="1"/>
          </p:cNvSpPr>
          <p:nvPr/>
        </p:nvSpPr>
        <p:spPr bwMode="auto">
          <a:xfrm>
            <a:off x="4549806" y="331857"/>
            <a:ext cx="43705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dirty="0">
                <a:solidFill>
                  <a:srgbClr val="000000"/>
                </a:solidFill>
                <a:latin typeface="Calibri" pitchFamily="34" charset="0"/>
                <a:ea typeface="MS PGothic" pitchFamily="34" charset="-128"/>
              </a:rPr>
              <a:t>Computation is simply the </a:t>
            </a:r>
            <a:r>
              <a:rPr lang="en-US" sz="2000" b="1" dirty="0">
                <a:solidFill>
                  <a:srgbClr val="C00000"/>
                </a:solidFill>
                <a:latin typeface="Calibri" pitchFamily="34" charset="0"/>
                <a:ea typeface="MS PGothic" pitchFamily="34" charset="-128"/>
              </a:rPr>
              <a:t>deliberate combination </a:t>
            </a:r>
            <a:r>
              <a:rPr lang="en-US" sz="2000" dirty="0">
                <a:solidFill>
                  <a:srgbClr val="000000"/>
                </a:solidFill>
                <a:latin typeface="Calibri" pitchFamily="34" charset="0"/>
                <a:ea typeface="MS PGothic" pitchFamily="34" charset="-128"/>
              </a:rPr>
              <a:t>of those voltages!</a:t>
            </a:r>
            <a:endParaRPr lang="en-US" sz="2000" dirty="0">
              <a:solidFill>
                <a:srgbClr val="000000"/>
              </a:solidFill>
              <a:latin typeface="Times" charset="0"/>
              <a:ea typeface="MS PGothic" pitchFamily="34" charset="-128"/>
            </a:endParaRPr>
          </a:p>
        </p:txBody>
      </p:sp>
      <p:grpSp>
        <p:nvGrpSpPr>
          <p:cNvPr id="38940" name="Group 34"/>
          <p:cNvGrpSpPr>
            <a:grpSpLocks/>
          </p:cNvGrpSpPr>
          <p:nvPr>
            <p:custDataLst>
              <p:tags r:id="rId21"/>
            </p:custDataLst>
          </p:nvPr>
        </p:nvGrpSpPr>
        <p:grpSpPr bwMode="auto">
          <a:xfrm>
            <a:off x="118087" y="6280596"/>
            <a:ext cx="368300" cy="488950"/>
            <a:chOff x="2928" y="1051"/>
            <a:chExt cx="840" cy="957"/>
          </a:xfrm>
        </p:grpSpPr>
        <p:sp>
          <p:nvSpPr>
            <p:cNvPr id="38945" name="Freeform 35"/>
            <p:cNvSpPr>
              <a:spLocks/>
            </p:cNvSpPr>
            <p:nvPr>
              <p:custDataLst>
                <p:tags r:id="rId23"/>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38946" name="Oval 36"/>
            <p:cNvSpPr>
              <a:spLocks noChangeArrowheads="1"/>
            </p:cNvSpPr>
            <p:nvPr>
              <p:custDataLst>
                <p:tags r:id="rId2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38947" name="Oval 37"/>
            <p:cNvSpPr>
              <a:spLocks noChangeArrowheads="1"/>
            </p:cNvSpPr>
            <p:nvPr>
              <p:custDataLst>
                <p:tags r:id="rId2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38948" name="Oval 38"/>
            <p:cNvSpPr>
              <a:spLocks noChangeArrowheads="1"/>
            </p:cNvSpPr>
            <p:nvPr>
              <p:custDataLst>
                <p:tags r:id="rId2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38949" name="Oval 39"/>
            <p:cNvSpPr>
              <a:spLocks noChangeArrowheads="1"/>
            </p:cNvSpPr>
            <p:nvPr>
              <p:custDataLst>
                <p:tags r:id="rId2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38950" name="Oval 40"/>
            <p:cNvSpPr>
              <a:spLocks noChangeArrowheads="1"/>
            </p:cNvSpPr>
            <p:nvPr>
              <p:custDataLst>
                <p:tags r:id="rId2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38951" name="Oval 41"/>
            <p:cNvSpPr>
              <a:spLocks noChangeArrowheads="1"/>
            </p:cNvSpPr>
            <p:nvPr>
              <p:custDataLst>
                <p:tags r:id="rId2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38952" name="Oval 42"/>
            <p:cNvSpPr>
              <a:spLocks noChangeArrowheads="1"/>
            </p:cNvSpPr>
            <p:nvPr>
              <p:custDataLst>
                <p:tags r:id="rId3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38953" name="AutoShape 43"/>
            <p:cNvSpPr>
              <a:spLocks noChangeArrowheads="1"/>
            </p:cNvSpPr>
            <p:nvPr>
              <p:custDataLst>
                <p:tags r:id="rId3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38954" name="Freeform 44"/>
            <p:cNvSpPr>
              <a:spLocks/>
            </p:cNvSpPr>
            <p:nvPr>
              <p:custDataLst>
                <p:tags r:id="rId3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38955" name="Freeform 45"/>
            <p:cNvSpPr>
              <a:spLocks/>
            </p:cNvSpPr>
            <p:nvPr>
              <p:custDataLst>
                <p:tags r:id="rId3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38956" name="Freeform 46"/>
            <p:cNvSpPr>
              <a:spLocks/>
            </p:cNvSpPr>
            <p:nvPr>
              <p:custDataLst>
                <p:tags r:id="rId3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sp>
          <p:nvSpPr>
            <p:cNvPr id="38957" name="Freeform 47"/>
            <p:cNvSpPr>
              <a:spLocks/>
            </p:cNvSpPr>
            <p:nvPr>
              <p:custDataLst>
                <p:tags r:id="rId3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grpSp>
      <p:sp>
        <p:nvSpPr>
          <p:cNvPr id="38941" name="Text Box 48"/>
          <p:cNvSpPr txBox="1">
            <a:spLocks noChangeArrowheads="1"/>
          </p:cNvSpPr>
          <p:nvPr>
            <p:custDataLst>
              <p:tags r:id="rId22"/>
            </p:custDataLst>
          </p:nvPr>
        </p:nvSpPr>
        <p:spPr bwMode="auto">
          <a:xfrm>
            <a:off x="379994" y="6070619"/>
            <a:ext cx="1362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solidFill>
                  <a:srgbClr val="067B0E"/>
                </a:solidFill>
                <a:latin typeface="Cambria" pitchFamily="18" charset="0"/>
              </a:rPr>
              <a:t>What's in that </a:t>
            </a:r>
            <a:r>
              <a:rPr lang="en-US" sz="1400" dirty="0">
                <a:solidFill>
                  <a:srgbClr val="067B0E"/>
                </a:solidFill>
                <a:latin typeface="Cambria" pitchFamily="18" charset="0"/>
              </a:rPr>
              <a:t>green </a:t>
            </a:r>
            <a:r>
              <a:rPr lang="en-US" sz="1400" dirty="0" smtClean="0">
                <a:solidFill>
                  <a:srgbClr val="067B0E"/>
                </a:solidFill>
                <a:latin typeface="Cambria" pitchFamily="18" charset="0"/>
              </a:rPr>
              <a:t>box?</a:t>
            </a:r>
            <a:endParaRPr lang="en-US" sz="1400" dirty="0">
              <a:solidFill>
                <a:srgbClr val="067B0E"/>
              </a:solidFill>
              <a:latin typeface="Cambria" pitchFamily="18" charset="0"/>
            </a:endParaRPr>
          </a:p>
        </p:txBody>
      </p:sp>
      <p:sp>
        <p:nvSpPr>
          <p:cNvPr id="38942" name="Rectangle 54"/>
          <p:cNvSpPr>
            <a:spLocks noChangeArrowheads="1"/>
          </p:cNvSpPr>
          <p:nvPr/>
        </p:nvSpPr>
        <p:spPr bwMode="auto">
          <a:xfrm>
            <a:off x="6266744" y="4272022"/>
            <a:ext cx="23939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i="1" dirty="0" smtClean="0">
                <a:solidFill>
                  <a:srgbClr val="C00000"/>
                </a:solidFill>
                <a:latin typeface="Calibri" pitchFamily="34" charset="0"/>
                <a:ea typeface="MS PGothic" pitchFamily="34" charset="-128"/>
              </a:rPr>
              <a:t>(3) read </a:t>
            </a:r>
            <a:r>
              <a:rPr lang="en-US" i="1" dirty="0">
                <a:solidFill>
                  <a:srgbClr val="C00000"/>
                </a:solidFill>
                <a:latin typeface="Calibri" pitchFamily="34" charset="0"/>
                <a:ea typeface="MS PGothic" pitchFamily="34" charset="-128"/>
              </a:rPr>
              <a:t>output voltages</a:t>
            </a:r>
            <a:endParaRPr lang="en-US" dirty="0">
              <a:solidFill>
                <a:srgbClr val="C00000"/>
              </a:solidFill>
              <a:latin typeface="Times" charset="0"/>
              <a:ea typeface="MS PGothic" pitchFamily="34" charset="-128"/>
            </a:endParaRPr>
          </a:p>
        </p:txBody>
      </p:sp>
      <p:sp>
        <p:nvSpPr>
          <p:cNvPr id="38943" name="Rectangle 69"/>
          <p:cNvSpPr>
            <a:spLocks noChangeArrowheads="1"/>
          </p:cNvSpPr>
          <p:nvPr/>
        </p:nvSpPr>
        <p:spPr bwMode="auto">
          <a:xfrm>
            <a:off x="4194031" y="1524000"/>
            <a:ext cx="27999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dirty="0" smtClean="0">
                <a:solidFill>
                  <a:srgbClr val="000000"/>
                </a:solidFill>
                <a:latin typeface="Calibri" pitchFamily="34" charset="0"/>
                <a:ea typeface="MS PGothic" pitchFamily="34" charset="-128"/>
              </a:rPr>
              <a:t>(1) set </a:t>
            </a:r>
            <a:r>
              <a:rPr lang="en-US" i="1" dirty="0">
                <a:solidFill>
                  <a:srgbClr val="000000"/>
                </a:solidFill>
                <a:latin typeface="Calibri" pitchFamily="34" charset="0"/>
                <a:ea typeface="MS PGothic" pitchFamily="34" charset="-128"/>
              </a:rPr>
              <a:t>input voltages</a:t>
            </a:r>
            <a:endParaRPr lang="en-US" dirty="0">
              <a:solidFill>
                <a:srgbClr val="000000"/>
              </a:solidFill>
              <a:latin typeface="Times" charset="0"/>
              <a:ea typeface="MS PGothic" pitchFamily="34" charset="-128"/>
            </a:endParaRPr>
          </a:p>
        </p:txBody>
      </p:sp>
      <p:sp>
        <p:nvSpPr>
          <p:cNvPr id="52" name="Rectangle 54"/>
          <p:cNvSpPr>
            <a:spLocks noChangeArrowheads="1"/>
          </p:cNvSpPr>
          <p:nvPr/>
        </p:nvSpPr>
        <p:spPr bwMode="auto">
          <a:xfrm>
            <a:off x="4732727" y="2364581"/>
            <a:ext cx="32678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dirty="0" smtClean="0">
                <a:solidFill>
                  <a:srgbClr val="13801C"/>
                </a:solidFill>
                <a:latin typeface="Calibri" pitchFamily="34" charset="0"/>
                <a:ea typeface="MS PGothic" pitchFamily="34" charset="-128"/>
              </a:rPr>
              <a:t>(2) perform </a:t>
            </a:r>
            <a:r>
              <a:rPr lang="en-US" i="1" dirty="0">
                <a:solidFill>
                  <a:srgbClr val="13801C"/>
                </a:solidFill>
                <a:latin typeface="Calibri" pitchFamily="34" charset="0"/>
                <a:ea typeface="MS PGothic" pitchFamily="34" charset="-128"/>
              </a:rPr>
              <a:t>computation</a:t>
            </a:r>
            <a:endParaRPr lang="en-US" dirty="0">
              <a:solidFill>
                <a:srgbClr val="13801C"/>
              </a:solidFill>
              <a:latin typeface="Times" charset="0"/>
              <a:ea typeface="MS PGothic" pitchFamily="34" charset="-128"/>
            </a:endParaRPr>
          </a:p>
        </p:txBody>
      </p:sp>
      <p:sp>
        <p:nvSpPr>
          <p:cNvPr id="51" name="Rectangle 53"/>
          <p:cNvSpPr>
            <a:spLocks noChangeArrowheads="1"/>
          </p:cNvSpPr>
          <p:nvPr/>
        </p:nvSpPr>
        <p:spPr bwMode="auto">
          <a:xfrm>
            <a:off x="5703711" y="6243289"/>
            <a:ext cx="3352800" cy="554038"/>
          </a:xfrm>
          <a:prstGeom prst="rect">
            <a:avLst/>
          </a:prstGeom>
          <a:solidFill>
            <a:srgbClr val="DDFFDF"/>
          </a:solidFill>
          <a:ln>
            <a:noFill/>
          </a:ln>
          <a:extLst/>
        </p:spPr>
        <p:txBody>
          <a:bodyPr>
            <a:spAutoFit/>
          </a:bodyPr>
          <a:lstStyle/>
          <a:p>
            <a:r>
              <a:rPr lang="en-US" sz="1500" b="1" dirty="0">
                <a:solidFill>
                  <a:srgbClr val="13801C"/>
                </a:solidFill>
                <a:latin typeface="Calibri" pitchFamily="34" charset="0"/>
              </a:rPr>
              <a:t>Richard Feynman</a:t>
            </a:r>
            <a:r>
              <a:rPr lang="en-US" sz="1500" dirty="0">
                <a:latin typeface="Calibri" pitchFamily="34" charset="0"/>
              </a:rPr>
              <a:t>: </a:t>
            </a:r>
            <a:r>
              <a:rPr lang="en-US" sz="1500" i="1" dirty="0">
                <a:latin typeface="Calibri" pitchFamily="34" charset="0"/>
              </a:rPr>
              <a:t>"Computation is just a physics experiment that always works!"</a:t>
            </a:r>
            <a:endParaRPr lang="en-US" sz="1500" dirty="0"/>
          </a:p>
        </p:txBody>
      </p:sp>
    </p:spTree>
    <p:extLst>
      <p:ext uri="{BB962C8B-B14F-4D97-AF65-F5344CB8AC3E}">
        <p14:creationId xmlns:p14="http://schemas.microsoft.com/office/powerpoint/2010/main" val="4971927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Rectangle 174"/>
          <p:cNvSpPr/>
          <p:nvPr/>
        </p:nvSpPr>
        <p:spPr>
          <a:xfrm>
            <a:off x="4927244" y="5084613"/>
            <a:ext cx="277640" cy="276999"/>
          </a:xfrm>
          <a:prstGeom prst="rect">
            <a:avLst/>
          </a:prstGeom>
        </p:spPr>
        <p:txBody>
          <a:bodyPr wrap="none">
            <a:spAutoFit/>
          </a:bodyPr>
          <a:lstStyle/>
          <a:p>
            <a:pPr lvl="0">
              <a:spcBef>
                <a:spcPct val="50000"/>
              </a:spcBef>
            </a:pPr>
            <a:r>
              <a:rPr lang="en-US" sz="1200" b="1" dirty="0">
                <a:solidFill>
                  <a:srgbClr val="000000"/>
                </a:solidFill>
                <a:latin typeface="Courier New" pitchFamily="-106" charset="0"/>
              </a:rPr>
              <a:t>x</a:t>
            </a:r>
          </a:p>
        </p:txBody>
      </p:sp>
      <p:sp>
        <p:nvSpPr>
          <p:cNvPr id="176" name="Rectangle 175"/>
          <p:cNvSpPr/>
          <p:nvPr/>
        </p:nvSpPr>
        <p:spPr>
          <a:xfrm>
            <a:off x="5789471" y="5087151"/>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y</a:t>
            </a:r>
            <a:endParaRPr lang="en-US" sz="1200" b="1" dirty="0">
              <a:solidFill>
                <a:srgbClr val="000000"/>
              </a:solidFill>
              <a:latin typeface="Courier New" pitchFamily="-106" charset="0"/>
            </a:endParaRPr>
          </a:p>
        </p:txBody>
      </p:sp>
      <p:sp>
        <p:nvSpPr>
          <p:cNvPr id="177" name="Rectangle 176"/>
          <p:cNvSpPr/>
          <p:nvPr/>
        </p:nvSpPr>
        <p:spPr>
          <a:xfrm>
            <a:off x="6620951" y="5087151"/>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c</a:t>
            </a:r>
            <a:endParaRPr lang="en-US" sz="1200" b="1" dirty="0">
              <a:solidFill>
                <a:srgbClr val="000000"/>
              </a:solidFill>
              <a:latin typeface="Courier New" pitchFamily="-106" charset="0"/>
            </a:endParaRPr>
          </a:p>
        </p:txBody>
      </p:sp>
      <p:sp>
        <p:nvSpPr>
          <p:cNvPr id="161" name="Line 112"/>
          <p:cNvSpPr>
            <a:spLocks noChangeShapeType="1"/>
          </p:cNvSpPr>
          <p:nvPr>
            <p:custDataLst>
              <p:tags r:id="rId1"/>
            </p:custDataLst>
          </p:nvPr>
        </p:nvSpPr>
        <p:spPr bwMode="auto">
          <a:xfrm flipH="1">
            <a:off x="6745457" y="4757824"/>
            <a:ext cx="5643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59" name="Line 112"/>
          <p:cNvSpPr>
            <a:spLocks noChangeShapeType="1"/>
          </p:cNvSpPr>
          <p:nvPr>
            <p:custDataLst>
              <p:tags r:id="rId2"/>
            </p:custDataLst>
          </p:nvPr>
        </p:nvSpPr>
        <p:spPr bwMode="auto">
          <a:xfrm flipH="1">
            <a:off x="5050336" y="4485106"/>
            <a:ext cx="224748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60" name="Line 112"/>
          <p:cNvSpPr>
            <a:spLocks noChangeShapeType="1"/>
          </p:cNvSpPr>
          <p:nvPr>
            <p:custDataLst>
              <p:tags r:id="rId3"/>
            </p:custDataLst>
          </p:nvPr>
        </p:nvSpPr>
        <p:spPr bwMode="auto">
          <a:xfrm flipH="1">
            <a:off x="5684003" y="4614776"/>
            <a:ext cx="16258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76" name="Rounded Rectangle 3"/>
          <p:cNvSpPr>
            <a:spLocks noChangeArrowheads="1"/>
          </p:cNvSpPr>
          <p:nvPr/>
        </p:nvSpPr>
        <p:spPr bwMode="auto">
          <a:xfrm>
            <a:off x="262941" y="1818440"/>
            <a:ext cx="1401427" cy="324852"/>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77" name="Rounded Rectangle 3"/>
          <p:cNvSpPr>
            <a:spLocks noChangeArrowheads="1"/>
          </p:cNvSpPr>
          <p:nvPr/>
        </p:nvSpPr>
        <p:spPr bwMode="auto">
          <a:xfrm>
            <a:off x="2192673" y="1806408"/>
            <a:ext cx="1168147" cy="348917"/>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43011" name="Text Box 29"/>
          <p:cNvSpPr txBox="1">
            <a:spLocks noChangeArrowheads="1"/>
          </p:cNvSpPr>
          <p:nvPr>
            <p:custDataLst>
              <p:tags r:id="rId4"/>
            </p:custDataLst>
          </p:nvPr>
        </p:nvSpPr>
        <p:spPr bwMode="auto">
          <a:xfrm>
            <a:off x="223921" y="762000"/>
            <a:ext cx="69405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dirty="0" smtClean="0">
                <a:latin typeface="Cambria" pitchFamily="18" charset="0"/>
              </a:rPr>
              <a:t>Here</a:t>
            </a:r>
            <a:r>
              <a:rPr lang="en-US" sz="1800" dirty="0">
                <a:latin typeface="Cambria" pitchFamily="18" charset="0"/>
              </a:rPr>
              <a:t> </a:t>
            </a:r>
            <a:r>
              <a:rPr lang="en-US" sz="1800" dirty="0" smtClean="0">
                <a:latin typeface="Cambria" pitchFamily="18" charset="0"/>
              </a:rPr>
              <a:t>are </a:t>
            </a:r>
            <a:r>
              <a:rPr lang="en-US" sz="1800" dirty="0">
                <a:latin typeface="Cambria" pitchFamily="18" charset="0"/>
              </a:rPr>
              <a:t>the </a:t>
            </a:r>
            <a:r>
              <a:rPr lang="en-US" sz="1800" b="1" dirty="0">
                <a:latin typeface="Cambria" pitchFamily="18" charset="0"/>
              </a:rPr>
              <a:t>truth </a:t>
            </a:r>
            <a:r>
              <a:rPr lang="en-US" sz="1800" b="1" dirty="0" smtClean="0">
                <a:latin typeface="Cambria" pitchFamily="18" charset="0"/>
              </a:rPr>
              <a:t>table </a:t>
            </a:r>
            <a:r>
              <a:rPr lang="en-US" sz="1800" dirty="0" smtClean="0">
                <a:latin typeface="Cambria" pitchFamily="18" charset="0"/>
              </a:rPr>
              <a:t>and</a:t>
            </a:r>
            <a:r>
              <a:rPr lang="en-US" sz="1800" b="1" dirty="0" smtClean="0">
                <a:latin typeface="Cambria" pitchFamily="18" charset="0"/>
              </a:rPr>
              <a:t> circuit </a:t>
            </a:r>
            <a:r>
              <a:rPr lang="en-US" sz="1800" dirty="0">
                <a:latin typeface="Cambria" pitchFamily="18" charset="0"/>
              </a:rPr>
              <a:t>defining </a:t>
            </a:r>
            <a:r>
              <a:rPr lang="en-US" sz="1800" dirty="0" smtClean="0">
                <a:latin typeface="Cambria" pitchFamily="18" charset="0"/>
              </a:rPr>
              <a:t>the </a:t>
            </a:r>
            <a:r>
              <a:rPr lang="en-US" sz="1800" b="1" dirty="0" smtClean="0">
                <a:solidFill>
                  <a:srgbClr val="C00000"/>
                </a:solidFill>
                <a:latin typeface="Cambria" pitchFamily="18" charset="0"/>
                <a:cs typeface="Courier New" pitchFamily="-106" charset="0"/>
              </a:rPr>
              <a:t>odd parity</a:t>
            </a:r>
            <a:r>
              <a:rPr lang="en-US" sz="1800" dirty="0" smtClean="0">
                <a:latin typeface="Cambria" pitchFamily="18" charset="0"/>
              </a:rPr>
              <a:t> </a:t>
            </a:r>
            <a:r>
              <a:rPr lang="en-US" sz="1800" dirty="0" err="1" smtClean="0">
                <a:latin typeface="Cambria" pitchFamily="18" charset="0"/>
              </a:rPr>
              <a:t>f'n</a:t>
            </a:r>
            <a:r>
              <a:rPr lang="en-US" sz="1800" dirty="0">
                <a:latin typeface="Cambria" pitchFamily="18" charset="0"/>
              </a:rPr>
              <a:t>:</a:t>
            </a:r>
          </a:p>
        </p:txBody>
      </p:sp>
      <p:sp>
        <p:nvSpPr>
          <p:cNvPr id="43012" name="Text Box 5"/>
          <p:cNvSpPr txBox="1">
            <a:spLocks noChangeArrowheads="1"/>
          </p:cNvSpPr>
          <p:nvPr>
            <p:custDataLst>
              <p:tags r:id="rId5"/>
            </p:custDataLst>
          </p:nvPr>
        </p:nvSpPr>
        <p:spPr bwMode="auto">
          <a:xfrm>
            <a:off x="7091821" y="200819"/>
            <a:ext cx="1828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dirty="0">
                <a:latin typeface="Cambria" pitchFamily="18" charset="0"/>
              </a:rPr>
              <a:t>Quiz</a:t>
            </a:r>
          </a:p>
        </p:txBody>
      </p:sp>
      <p:sp>
        <p:nvSpPr>
          <p:cNvPr id="43013" name="Text Box 6"/>
          <p:cNvSpPr txBox="1">
            <a:spLocks noChangeArrowheads="1"/>
          </p:cNvSpPr>
          <p:nvPr>
            <p:custDataLst>
              <p:tags r:id="rId6"/>
            </p:custDataLst>
          </p:nvPr>
        </p:nvSpPr>
        <p:spPr bwMode="auto">
          <a:xfrm>
            <a:off x="736600" y="1752266"/>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43014" name="Text Box 7"/>
          <p:cNvSpPr txBox="1">
            <a:spLocks noChangeArrowheads="1"/>
          </p:cNvSpPr>
          <p:nvPr>
            <p:custDataLst>
              <p:tags r:id="rId7"/>
            </p:custDataLst>
          </p:nvPr>
        </p:nvSpPr>
        <p:spPr bwMode="auto">
          <a:xfrm>
            <a:off x="1231900" y="1752266"/>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c</a:t>
            </a:r>
          </a:p>
        </p:txBody>
      </p:sp>
      <p:sp>
        <p:nvSpPr>
          <p:cNvPr id="43015" name="Text Box 8"/>
          <p:cNvSpPr txBox="1">
            <a:spLocks noChangeArrowheads="1"/>
          </p:cNvSpPr>
          <p:nvPr>
            <p:custDataLst>
              <p:tags r:id="rId8"/>
            </p:custDataLst>
          </p:nvPr>
        </p:nvSpPr>
        <p:spPr bwMode="auto">
          <a:xfrm>
            <a:off x="735013" y="22145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16" name="Text Box 9"/>
          <p:cNvSpPr txBox="1">
            <a:spLocks noChangeArrowheads="1"/>
          </p:cNvSpPr>
          <p:nvPr>
            <p:custDataLst>
              <p:tags r:id="rId9"/>
            </p:custDataLst>
          </p:nvPr>
        </p:nvSpPr>
        <p:spPr bwMode="auto">
          <a:xfrm>
            <a:off x="1230313" y="22145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17" name="Text Box 10"/>
          <p:cNvSpPr txBox="1">
            <a:spLocks noChangeArrowheads="1"/>
          </p:cNvSpPr>
          <p:nvPr>
            <p:custDataLst>
              <p:tags r:id="rId10"/>
            </p:custDataLst>
          </p:nvPr>
        </p:nvSpPr>
        <p:spPr bwMode="auto">
          <a:xfrm>
            <a:off x="738188" y="25273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18" name="Text Box 11"/>
          <p:cNvSpPr txBox="1">
            <a:spLocks noChangeArrowheads="1"/>
          </p:cNvSpPr>
          <p:nvPr>
            <p:custDataLst>
              <p:tags r:id="rId11"/>
            </p:custDataLst>
          </p:nvPr>
        </p:nvSpPr>
        <p:spPr bwMode="auto">
          <a:xfrm>
            <a:off x="1233488" y="25273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19" name="Text Box 12"/>
          <p:cNvSpPr txBox="1">
            <a:spLocks noChangeArrowheads="1"/>
          </p:cNvSpPr>
          <p:nvPr>
            <p:custDataLst>
              <p:tags r:id="rId12"/>
            </p:custDataLst>
          </p:nvPr>
        </p:nvSpPr>
        <p:spPr bwMode="auto">
          <a:xfrm>
            <a:off x="735013" y="28527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0" name="Text Box 13"/>
          <p:cNvSpPr txBox="1">
            <a:spLocks noChangeArrowheads="1"/>
          </p:cNvSpPr>
          <p:nvPr>
            <p:custDataLst>
              <p:tags r:id="rId13"/>
            </p:custDataLst>
          </p:nvPr>
        </p:nvSpPr>
        <p:spPr bwMode="auto">
          <a:xfrm>
            <a:off x="1230313" y="28527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21" name="Text Box 14"/>
          <p:cNvSpPr txBox="1">
            <a:spLocks noChangeArrowheads="1"/>
          </p:cNvSpPr>
          <p:nvPr>
            <p:custDataLst>
              <p:tags r:id="rId14"/>
            </p:custDataLst>
          </p:nvPr>
        </p:nvSpPr>
        <p:spPr bwMode="auto">
          <a:xfrm>
            <a:off x="738188" y="31654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2" name="Text Box 15"/>
          <p:cNvSpPr txBox="1">
            <a:spLocks noChangeArrowheads="1"/>
          </p:cNvSpPr>
          <p:nvPr>
            <p:custDataLst>
              <p:tags r:id="rId15"/>
            </p:custDataLst>
          </p:nvPr>
        </p:nvSpPr>
        <p:spPr bwMode="auto">
          <a:xfrm>
            <a:off x="1233488" y="31654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3" name="Text Box 16"/>
          <p:cNvSpPr txBox="1">
            <a:spLocks noChangeArrowheads="1"/>
          </p:cNvSpPr>
          <p:nvPr>
            <p:custDataLst>
              <p:tags r:id="rId16"/>
            </p:custDataLst>
          </p:nvPr>
        </p:nvSpPr>
        <p:spPr bwMode="auto">
          <a:xfrm>
            <a:off x="1905001" y="1796200"/>
            <a:ext cx="1689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err="1" smtClean="0">
                <a:latin typeface="Courier New" pitchFamily="-106" charset="0"/>
              </a:rPr>
              <a:t>oddpar</a:t>
            </a:r>
            <a:endParaRPr lang="en-US" sz="1800" b="1" dirty="0">
              <a:latin typeface="Courier New" pitchFamily="-106" charset="0"/>
            </a:endParaRPr>
          </a:p>
        </p:txBody>
      </p:sp>
      <p:sp>
        <p:nvSpPr>
          <p:cNvPr id="43024" name="Text Box 17"/>
          <p:cNvSpPr txBox="1">
            <a:spLocks noChangeArrowheads="1"/>
          </p:cNvSpPr>
          <p:nvPr>
            <p:custDataLst>
              <p:tags r:id="rId17"/>
            </p:custDataLst>
          </p:nvPr>
        </p:nvSpPr>
        <p:spPr bwMode="auto">
          <a:xfrm>
            <a:off x="2449513" y="22145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25" name="Text Box 18"/>
          <p:cNvSpPr txBox="1">
            <a:spLocks noChangeArrowheads="1"/>
          </p:cNvSpPr>
          <p:nvPr>
            <p:custDataLst>
              <p:tags r:id="rId18"/>
            </p:custDataLst>
          </p:nvPr>
        </p:nvSpPr>
        <p:spPr bwMode="auto">
          <a:xfrm>
            <a:off x="2449513" y="25273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6" name="Text Box 19"/>
          <p:cNvSpPr txBox="1">
            <a:spLocks noChangeArrowheads="1"/>
          </p:cNvSpPr>
          <p:nvPr>
            <p:custDataLst>
              <p:tags r:id="rId19"/>
            </p:custDataLst>
          </p:nvPr>
        </p:nvSpPr>
        <p:spPr bwMode="auto">
          <a:xfrm>
            <a:off x="2449513" y="28527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7" name="Text Box 20"/>
          <p:cNvSpPr txBox="1">
            <a:spLocks noChangeArrowheads="1"/>
          </p:cNvSpPr>
          <p:nvPr>
            <p:custDataLst>
              <p:tags r:id="rId20"/>
            </p:custDataLst>
          </p:nvPr>
        </p:nvSpPr>
        <p:spPr bwMode="auto">
          <a:xfrm>
            <a:off x="2449513" y="31654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32" name="Line 112"/>
          <p:cNvSpPr>
            <a:spLocks noChangeShapeType="1"/>
          </p:cNvSpPr>
          <p:nvPr>
            <p:custDataLst>
              <p:tags r:id="rId21"/>
            </p:custDataLst>
          </p:nvPr>
        </p:nvSpPr>
        <p:spPr bwMode="auto">
          <a:xfrm>
            <a:off x="4838787" y="1701800"/>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33" name="Line 114"/>
          <p:cNvSpPr>
            <a:spLocks noChangeShapeType="1"/>
          </p:cNvSpPr>
          <p:nvPr>
            <p:custDataLst>
              <p:tags r:id="rId22"/>
            </p:custDataLst>
          </p:nvPr>
        </p:nvSpPr>
        <p:spPr bwMode="auto">
          <a:xfrm>
            <a:off x="5678574" y="1701800"/>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34" name="Text Box 116"/>
          <p:cNvSpPr txBox="1">
            <a:spLocks noChangeArrowheads="1"/>
          </p:cNvSpPr>
          <p:nvPr>
            <p:custDataLst>
              <p:tags r:id="rId23"/>
            </p:custDataLst>
          </p:nvPr>
        </p:nvSpPr>
        <p:spPr bwMode="auto">
          <a:xfrm>
            <a:off x="4570499"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x</a:t>
            </a:r>
          </a:p>
        </p:txBody>
      </p:sp>
      <p:sp>
        <p:nvSpPr>
          <p:cNvPr id="43035" name="Text Box 118"/>
          <p:cNvSpPr txBox="1">
            <a:spLocks noChangeArrowheads="1"/>
          </p:cNvSpPr>
          <p:nvPr>
            <p:custDataLst>
              <p:tags r:id="rId24"/>
            </p:custDataLst>
          </p:nvPr>
        </p:nvSpPr>
        <p:spPr bwMode="auto">
          <a:xfrm>
            <a:off x="5408699"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y</a:t>
            </a:r>
          </a:p>
        </p:txBody>
      </p:sp>
      <p:sp>
        <p:nvSpPr>
          <p:cNvPr id="43036" name="Rectangle 132"/>
          <p:cNvSpPr>
            <a:spLocks noChangeArrowheads="1"/>
          </p:cNvSpPr>
          <p:nvPr/>
        </p:nvSpPr>
        <p:spPr bwMode="auto">
          <a:xfrm>
            <a:off x="253060" y="228600"/>
            <a:ext cx="11464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latin typeface="Cambria" pitchFamily="18" charset="0"/>
              </a:rPr>
              <a:t>Name(s): </a:t>
            </a:r>
          </a:p>
        </p:txBody>
      </p:sp>
      <p:sp>
        <p:nvSpPr>
          <p:cNvPr id="43037" name="Line 24"/>
          <p:cNvSpPr>
            <a:spLocks noChangeShapeType="1"/>
          </p:cNvSpPr>
          <p:nvPr>
            <p:custDataLst>
              <p:tags r:id="rId25"/>
            </p:custDataLst>
          </p:nvPr>
        </p:nvSpPr>
        <p:spPr bwMode="auto">
          <a:xfrm>
            <a:off x="1384300" y="569913"/>
            <a:ext cx="52085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38" name="Text Box 8"/>
          <p:cNvSpPr txBox="1">
            <a:spLocks noChangeArrowheads="1"/>
          </p:cNvSpPr>
          <p:nvPr>
            <p:custDataLst>
              <p:tags r:id="rId26"/>
            </p:custDataLst>
          </p:nvPr>
        </p:nvSpPr>
        <p:spPr bwMode="auto">
          <a:xfrm>
            <a:off x="733425" y="3505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39" name="Text Box 9"/>
          <p:cNvSpPr txBox="1">
            <a:spLocks noChangeArrowheads="1"/>
          </p:cNvSpPr>
          <p:nvPr>
            <p:custDataLst>
              <p:tags r:id="rId27"/>
            </p:custDataLst>
          </p:nvPr>
        </p:nvSpPr>
        <p:spPr bwMode="auto">
          <a:xfrm>
            <a:off x="1230313" y="35052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0" name="Text Box 10"/>
          <p:cNvSpPr txBox="1">
            <a:spLocks noChangeArrowheads="1"/>
          </p:cNvSpPr>
          <p:nvPr>
            <p:custDataLst>
              <p:tags r:id="rId28"/>
            </p:custDataLst>
          </p:nvPr>
        </p:nvSpPr>
        <p:spPr bwMode="auto">
          <a:xfrm>
            <a:off x="736600" y="38179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1" name="Text Box 11"/>
          <p:cNvSpPr txBox="1">
            <a:spLocks noChangeArrowheads="1"/>
          </p:cNvSpPr>
          <p:nvPr>
            <p:custDataLst>
              <p:tags r:id="rId29"/>
            </p:custDataLst>
          </p:nvPr>
        </p:nvSpPr>
        <p:spPr bwMode="auto">
          <a:xfrm>
            <a:off x="1233488" y="38179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2" name="Text Box 12"/>
          <p:cNvSpPr txBox="1">
            <a:spLocks noChangeArrowheads="1"/>
          </p:cNvSpPr>
          <p:nvPr>
            <p:custDataLst>
              <p:tags r:id="rId30"/>
            </p:custDataLst>
          </p:nvPr>
        </p:nvSpPr>
        <p:spPr bwMode="auto">
          <a:xfrm>
            <a:off x="733425" y="41433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3" name="Text Box 13"/>
          <p:cNvSpPr txBox="1">
            <a:spLocks noChangeArrowheads="1"/>
          </p:cNvSpPr>
          <p:nvPr>
            <p:custDataLst>
              <p:tags r:id="rId31"/>
            </p:custDataLst>
          </p:nvPr>
        </p:nvSpPr>
        <p:spPr bwMode="auto">
          <a:xfrm>
            <a:off x="1230313" y="41433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4" name="Text Box 14"/>
          <p:cNvSpPr txBox="1">
            <a:spLocks noChangeArrowheads="1"/>
          </p:cNvSpPr>
          <p:nvPr>
            <p:custDataLst>
              <p:tags r:id="rId32"/>
            </p:custDataLst>
          </p:nvPr>
        </p:nvSpPr>
        <p:spPr bwMode="auto">
          <a:xfrm>
            <a:off x="736600" y="4456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5" name="Text Box 15"/>
          <p:cNvSpPr txBox="1">
            <a:spLocks noChangeArrowheads="1"/>
          </p:cNvSpPr>
          <p:nvPr>
            <p:custDataLst>
              <p:tags r:id="rId33"/>
            </p:custDataLst>
          </p:nvPr>
        </p:nvSpPr>
        <p:spPr bwMode="auto">
          <a:xfrm>
            <a:off x="1233488" y="44561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6" name="Text Box 17"/>
          <p:cNvSpPr txBox="1">
            <a:spLocks noChangeArrowheads="1"/>
          </p:cNvSpPr>
          <p:nvPr>
            <p:custDataLst>
              <p:tags r:id="rId34"/>
            </p:custDataLst>
          </p:nvPr>
        </p:nvSpPr>
        <p:spPr bwMode="auto">
          <a:xfrm>
            <a:off x="2449513" y="35052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7" name="Text Box 18"/>
          <p:cNvSpPr txBox="1">
            <a:spLocks noChangeArrowheads="1"/>
          </p:cNvSpPr>
          <p:nvPr>
            <p:custDataLst>
              <p:tags r:id="rId35"/>
            </p:custDataLst>
          </p:nvPr>
        </p:nvSpPr>
        <p:spPr bwMode="auto">
          <a:xfrm>
            <a:off x="2449513" y="38179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8" name="Text Box 19"/>
          <p:cNvSpPr txBox="1">
            <a:spLocks noChangeArrowheads="1"/>
          </p:cNvSpPr>
          <p:nvPr>
            <p:custDataLst>
              <p:tags r:id="rId36"/>
            </p:custDataLst>
          </p:nvPr>
        </p:nvSpPr>
        <p:spPr bwMode="auto">
          <a:xfrm>
            <a:off x="2449513" y="41433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9" name="Text Box 20"/>
          <p:cNvSpPr txBox="1">
            <a:spLocks noChangeArrowheads="1"/>
          </p:cNvSpPr>
          <p:nvPr>
            <p:custDataLst>
              <p:tags r:id="rId37"/>
            </p:custDataLst>
          </p:nvPr>
        </p:nvSpPr>
        <p:spPr bwMode="auto">
          <a:xfrm>
            <a:off x="2449513" y="44561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0" name="Text Box 6"/>
          <p:cNvSpPr txBox="1">
            <a:spLocks noChangeArrowheads="1"/>
          </p:cNvSpPr>
          <p:nvPr>
            <p:custDataLst>
              <p:tags r:id="rId38"/>
            </p:custDataLst>
          </p:nvPr>
        </p:nvSpPr>
        <p:spPr bwMode="auto">
          <a:xfrm>
            <a:off x="231775" y="1752266"/>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43051" name="Text Box 8"/>
          <p:cNvSpPr txBox="1">
            <a:spLocks noChangeArrowheads="1"/>
          </p:cNvSpPr>
          <p:nvPr>
            <p:custDataLst>
              <p:tags r:id="rId39"/>
            </p:custDataLst>
          </p:nvPr>
        </p:nvSpPr>
        <p:spPr bwMode="auto">
          <a:xfrm>
            <a:off x="230188" y="22034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52" name="Text Box 10"/>
          <p:cNvSpPr txBox="1">
            <a:spLocks noChangeArrowheads="1"/>
          </p:cNvSpPr>
          <p:nvPr>
            <p:custDataLst>
              <p:tags r:id="rId40"/>
            </p:custDataLst>
          </p:nvPr>
        </p:nvSpPr>
        <p:spPr bwMode="auto">
          <a:xfrm>
            <a:off x="233363" y="25161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53" name="Text Box 12"/>
          <p:cNvSpPr txBox="1">
            <a:spLocks noChangeArrowheads="1"/>
          </p:cNvSpPr>
          <p:nvPr>
            <p:custDataLst>
              <p:tags r:id="rId41"/>
            </p:custDataLst>
          </p:nvPr>
        </p:nvSpPr>
        <p:spPr bwMode="auto">
          <a:xfrm>
            <a:off x="230188" y="28416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54" name="Text Box 14"/>
          <p:cNvSpPr txBox="1">
            <a:spLocks noChangeArrowheads="1"/>
          </p:cNvSpPr>
          <p:nvPr>
            <p:custDataLst>
              <p:tags r:id="rId42"/>
            </p:custDataLst>
          </p:nvPr>
        </p:nvSpPr>
        <p:spPr bwMode="auto">
          <a:xfrm>
            <a:off x="233363" y="31543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55" name="Text Box 8"/>
          <p:cNvSpPr txBox="1">
            <a:spLocks noChangeArrowheads="1"/>
          </p:cNvSpPr>
          <p:nvPr>
            <p:custDataLst>
              <p:tags r:id="rId43"/>
            </p:custDataLst>
          </p:nvPr>
        </p:nvSpPr>
        <p:spPr bwMode="auto">
          <a:xfrm>
            <a:off x="228600" y="34940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6" name="Text Box 10"/>
          <p:cNvSpPr txBox="1">
            <a:spLocks noChangeArrowheads="1"/>
          </p:cNvSpPr>
          <p:nvPr>
            <p:custDataLst>
              <p:tags r:id="rId44"/>
            </p:custDataLst>
          </p:nvPr>
        </p:nvSpPr>
        <p:spPr bwMode="auto">
          <a:xfrm>
            <a:off x="231775" y="38068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7" name="Text Box 12"/>
          <p:cNvSpPr txBox="1">
            <a:spLocks noChangeArrowheads="1"/>
          </p:cNvSpPr>
          <p:nvPr>
            <p:custDataLst>
              <p:tags r:id="rId45"/>
            </p:custDataLst>
          </p:nvPr>
        </p:nvSpPr>
        <p:spPr bwMode="auto">
          <a:xfrm>
            <a:off x="228600" y="4132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8" name="Text Box 14"/>
          <p:cNvSpPr txBox="1">
            <a:spLocks noChangeArrowheads="1"/>
          </p:cNvSpPr>
          <p:nvPr>
            <p:custDataLst>
              <p:tags r:id="rId46"/>
            </p:custDataLst>
          </p:nvPr>
        </p:nvSpPr>
        <p:spPr bwMode="auto">
          <a:xfrm>
            <a:off x="231775" y="4445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9" name="Line 114"/>
          <p:cNvSpPr>
            <a:spLocks noChangeShapeType="1"/>
          </p:cNvSpPr>
          <p:nvPr>
            <p:custDataLst>
              <p:tags r:id="rId47"/>
            </p:custDataLst>
          </p:nvPr>
        </p:nvSpPr>
        <p:spPr bwMode="auto">
          <a:xfrm>
            <a:off x="6516774" y="169703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60" name="Text Box 118"/>
          <p:cNvSpPr txBox="1">
            <a:spLocks noChangeArrowheads="1"/>
          </p:cNvSpPr>
          <p:nvPr>
            <p:custDataLst>
              <p:tags r:id="rId48"/>
            </p:custDataLst>
          </p:nvPr>
        </p:nvSpPr>
        <p:spPr bwMode="auto">
          <a:xfrm>
            <a:off x="6246899"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c</a:t>
            </a:r>
          </a:p>
        </p:txBody>
      </p:sp>
      <mc:AlternateContent xmlns:mc="http://schemas.openxmlformats.org/markup-compatibility/2006" xmlns:p14="http://schemas.microsoft.com/office/powerpoint/2010/main">
        <mc:Choice Requires="p14">
          <p:contentPart p14:bwMode="auto" r:id="rId95">
            <p14:nvContentPartPr>
              <p14:cNvPr id="8194" name="Ink 72"/>
              <p14:cNvContentPartPr>
                <a14:cpLocks xmlns:a14="http://schemas.microsoft.com/office/drawing/2010/main" noRot="1" noChangeAspect="1" noEditPoints="1" noChangeArrowheads="1" noChangeShapeType="1"/>
              </p14:cNvContentPartPr>
              <p14:nvPr/>
            </p14:nvContentPartPr>
            <p14:xfrm>
              <a:off x="2728912" y="4338638"/>
              <a:ext cx="14288" cy="4762"/>
            </p14:xfrm>
          </p:contentPart>
        </mc:Choice>
        <mc:Fallback xmlns="">
          <p:pic>
            <p:nvPicPr>
              <p:cNvPr id="8194" name="Ink 72"/>
              <p:cNvPicPr>
                <a:picLocks noRot="1" noChangeAspect="1" noEditPoints="1" noChangeArrowheads="1" noChangeShapeType="1"/>
              </p:cNvPicPr>
              <p:nvPr/>
            </p:nvPicPr>
            <p:blipFill>
              <a:blip r:embed="rId96"/>
              <a:stretch>
                <a:fillRect/>
              </a:stretch>
            </p:blipFill>
            <p:spPr>
              <a:xfrm>
                <a:off x="2724268" y="4334609"/>
                <a:ext cx="22861" cy="13553"/>
              </a:xfrm>
              <a:prstGeom prst="rect">
                <a:avLst/>
              </a:prstGeom>
            </p:spPr>
          </p:pic>
        </mc:Fallback>
      </mc:AlternateContent>
      <p:sp>
        <p:nvSpPr>
          <p:cNvPr id="81" name="Rectangle 23"/>
          <p:cNvSpPr>
            <a:spLocks noChangeArrowheads="1"/>
          </p:cNvSpPr>
          <p:nvPr>
            <p:custDataLst>
              <p:tags r:id="rId49"/>
            </p:custDataLst>
          </p:nvPr>
        </p:nvSpPr>
        <p:spPr bwMode="auto">
          <a:xfrm>
            <a:off x="682374" y="1524000"/>
            <a:ext cx="60642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500" b="1" dirty="0">
                <a:solidFill>
                  <a:srgbClr val="C00000"/>
                </a:solidFill>
                <a:latin typeface="Calibri" pitchFamily="34" charset="0"/>
                <a:ea typeface="MS PGothic" pitchFamily="34" charset="-128"/>
                <a:cs typeface="Calibri" pitchFamily="34" charset="0"/>
              </a:rPr>
              <a:t>input</a:t>
            </a:r>
          </a:p>
        </p:txBody>
      </p:sp>
      <p:sp>
        <p:nvSpPr>
          <p:cNvPr id="83" name="Rectangle 25"/>
          <p:cNvSpPr>
            <a:spLocks noChangeArrowheads="1"/>
          </p:cNvSpPr>
          <p:nvPr>
            <p:custDataLst>
              <p:tags r:id="rId50"/>
            </p:custDataLst>
          </p:nvPr>
        </p:nvSpPr>
        <p:spPr bwMode="auto">
          <a:xfrm>
            <a:off x="2352675" y="1524000"/>
            <a:ext cx="73183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500" b="1" dirty="0">
                <a:solidFill>
                  <a:srgbClr val="C00000"/>
                </a:solidFill>
                <a:latin typeface="Calibri" pitchFamily="34" charset="0"/>
                <a:ea typeface="MS PGothic" pitchFamily="34" charset="-128"/>
                <a:cs typeface="Calibri" pitchFamily="34" charset="0"/>
              </a:rPr>
              <a:t>output</a:t>
            </a:r>
          </a:p>
        </p:txBody>
      </p:sp>
      <p:sp>
        <p:nvSpPr>
          <p:cNvPr id="43068" name="Line 112"/>
          <p:cNvSpPr>
            <a:spLocks noChangeShapeType="1"/>
          </p:cNvSpPr>
          <p:nvPr>
            <p:custDataLst>
              <p:tags r:id="rId51"/>
            </p:custDataLst>
          </p:nvPr>
        </p:nvSpPr>
        <p:spPr bwMode="auto">
          <a:xfrm>
            <a:off x="5049924" y="193833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43069" name="Group 2"/>
          <p:cNvGrpSpPr>
            <a:grpSpLocks/>
          </p:cNvGrpSpPr>
          <p:nvPr/>
        </p:nvGrpSpPr>
        <p:grpSpPr bwMode="auto">
          <a:xfrm>
            <a:off x="4845137" y="1854200"/>
            <a:ext cx="190500" cy="146050"/>
            <a:chOff x="5986462" y="4911725"/>
            <a:chExt cx="1011906" cy="533400"/>
          </a:xfrm>
        </p:grpSpPr>
        <p:sp>
          <p:nvSpPr>
            <p:cNvPr id="43082" name="AutoShape 17"/>
            <p:cNvSpPr>
              <a:spLocks noChangeArrowheads="1"/>
            </p:cNvSpPr>
            <p:nvPr>
              <p:custDataLst>
                <p:tags r:id="rId91"/>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83" name="Oval 18"/>
            <p:cNvSpPr>
              <a:spLocks noChangeArrowheads="1"/>
            </p:cNvSpPr>
            <p:nvPr>
              <p:custDataLst>
                <p:tags r:id="rId92"/>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3070" name="Line 112"/>
          <p:cNvSpPr>
            <a:spLocks noChangeShapeType="1"/>
          </p:cNvSpPr>
          <p:nvPr>
            <p:custDataLst>
              <p:tags r:id="rId52"/>
            </p:custDataLst>
          </p:nvPr>
        </p:nvSpPr>
        <p:spPr bwMode="auto">
          <a:xfrm>
            <a:off x="5899237" y="192563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43071" name="Group 94"/>
          <p:cNvGrpSpPr>
            <a:grpSpLocks/>
          </p:cNvGrpSpPr>
          <p:nvPr/>
        </p:nvGrpSpPr>
        <p:grpSpPr bwMode="auto">
          <a:xfrm>
            <a:off x="5696037" y="1841500"/>
            <a:ext cx="190500" cy="146050"/>
            <a:chOff x="5986462" y="4911725"/>
            <a:chExt cx="1011906" cy="533400"/>
          </a:xfrm>
        </p:grpSpPr>
        <p:sp>
          <p:nvSpPr>
            <p:cNvPr id="43080" name="AutoShape 17"/>
            <p:cNvSpPr>
              <a:spLocks noChangeArrowheads="1"/>
            </p:cNvSpPr>
            <p:nvPr>
              <p:custDataLst>
                <p:tags r:id="rId89"/>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81" name="Oval 18"/>
            <p:cNvSpPr>
              <a:spLocks noChangeArrowheads="1"/>
            </p:cNvSpPr>
            <p:nvPr>
              <p:custDataLst>
                <p:tags r:id="rId90"/>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3072" name="Line 112"/>
          <p:cNvSpPr>
            <a:spLocks noChangeShapeType="1"/>
          </p:cNvSpPr>
          <p:nvPr>
            <p:custDataLst>
              <p:tags r:id="rId53"/>
            </p:custDataLst>
          </p:nvPr>
        </p:nvSpPr>
        <p:spPr bwMode="auto">
          <a:xfrm>
            <a:off x="6740612" y="192563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43073" name="Group 98"/>
          <p:cNvGrpSpPr>
            <a:grpSpLocks/>
          </p:cNvGrpSpPr>
          <p:nvPr/>
        </p:nvGrpSpPr>
        <p:grpSpPr bwMode="auto">
          <a:xfrm>
            <a:off x="6537412" y="1841500"/>
            <a:ext cx="190500" cy="146050"/>
            <a:chOff x="5986462" y="4911725"/>
            <a:chExt cx="1011906" cy="533400"/>
          </a:xfrm>
        </p:grpSpPr>
        <p:sp>
          <p:nvSpPr>
            <p:cNvPr id="43078" name="AutoShape 17"/>
            <p:cNvSpPr>
              <a:spLocks noChangeArrowheads="1"/>
            </p:cNvSpPr>
            <p:nvPr>
              <p:custDataLst>
                <p:tags r:id="rId87"/>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79" name="Oval 18"/>
            <p:cNvSpPr>
              <a:spLocks noChangeArrowheads="1"/>
            </p:cNvSpPr>
            <p:nvPr>
              <p:custDataLst>
                <p:tags r:id="rId88"/>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3074" name="Text Box 116"/>
          <p:cNvSpPr txBox="1">
            <a:spLocks noChangeArrowheads="1"/>
          </p:cNvSpPr>
          <p:nvPr>
            <p:custDataLst>
              <p:tags r:id="rId54"/>
            </p:custDataLst>
          </p:nvPr>
        </p:nvSpPr>
        <p:spPr bwMode="auto">
          <a:xfrm>
            <a:off x="4795921" y="496146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43075" name="Text Box 118"/>
          <p:cNvSpPr txBox="1">
            <a:spLocks noChangeArrowheads="1"/>
          </p:cNvSpPr>
          <p:nvPr>
            <p:custDataLst>
              <p:tags r:id="rId55"/>
            </p:custDataLst>
          </p:nvPr>
        </p:nvSpPr>
        <p:spPr bwMode="auto">
          <a:xfrm>
            <a:off x="5659877" y="496146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43076" name="Text Box 118"/>
          <p:cNvSpPr txBox="1">
            <a:spLocks noChangeArrowheads="1"/>
          </p:cNvSpPr>
          <p:nvPr>
            <p:custDataLst>
              <p:tags r:id="rId56"/>
            </p:custDataLst>
          </p:nvPr>
        </p:nvSpPr>
        <p:spPr bwMode="auto">
          <a:xfrm>
            <a:off x="6498077" y="496146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grpSp>
        <p:nvGrpSpPr>
          <p:cNvPr id="78" name="Group 32"/>
          <p:cNvGrpSpPr>
            <a:grpSpLocks/>
          </p:cNvGrpSpPr>
          <p:nvPr>
            <p:custDataLst>
              <p:tags r:id="rId57"/>
            </p:custDataLst>
          </p:nvPr>
        </p:nvGrpSpPr>
        <p:grpSpPr bwMode="auto">
          <a:xfrm rot="-5400000">
            <a:off x="7359925" y="2134553"/>
            <a:ext cx="431006" cy="549578"/>
            <a:chOff x="672" y="2544"/>
            <a:chExt cx="336" cy="399"/>
          </a:xfrm>
        </p:grpSpPr>
        <p:sp>
          <p:nvSpPr>
            <p:cNvPr id="79" name="Freeform 33"/>
            <p:cNvSpPr>
              <a:spLocks/>
            </p:cNvSpPr>
            <p:nvPr>
              <p:custDataLst>
                <p:tags r:id="rId84"/>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0" name="Arc 34"/>
            <p:cNvSpPr>
              <a:spLocks/>
            </p:cNvSpPr>
            <p:nvPr>
              <p:custDataLst>
                <p:tags r:id="rId85"/>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5" name="Arc 35"/>
            <p:cNvSpPr>
              <a:spLocks/>
            </p:cNvSpPr>
            <p:nvPr>
              <p:custDataLst>
                <p:tags r:id="rId86"/>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grpSp>
        <p:nvGrpSpPr>
          <p:cNvPr id="86" name="Group 60"/>
          <p:cNvGrpSpPr>
            <a:grpSpLocks/>
          </p:cNvGrpSpPr>
          <p:nvPr>
            <p:custDataLst>
              <p:tags r:id="rId58"/>
            </p:custDataLst>
          </p:nvPr>
        </p:nvGrpSpPr>
        <p:grpSpPr bwMode="auto">
          <a:xfrm>
            <a:off x="8504470" y="3333887"/>
            <a:ext cx="487130" cy="476113"/>
            <a:chOff x="4734" y="3053"/>
            <a:chExt cx="656" cy="491"/>
          </a:xfrm>
        </p:grpSpPr>
        <p:grpSp>
          <p:nvGrpSpPr>
            <p:cNvPr id="87" name="Group 61"/>
            <p:cNvGrpSpPr>
              <a:grpSpLocks/>
            </p:cNvGrpSpPr>
            <p:nvPr/>
          </p:nvGrpSpPr>
          <p:grpSpPr bwMode="auto">
            <a:xfrm>
              <a:off x="4734" y="3053"/>
              <a:ext cx="648" cy="254"/>
              <a:chOff x="4734" y="3053"/>
              <a:chExt cx="648" cy="254"/>
            </a:xfrm>
          </p:grpSpPr>
          <p:sp>
            <p:nvSpPr>
              <p:cNvPr id="91" name="Freeform 62"/>
              <p:cNvSpPr>
                <a:spLocks/>
              </p:cNvSpPr>
              <p:nvPr>
                <p:custDataLst>
                  <p:tags r:id="rId82"/>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 name="Freeform 63"/>
              <p:cNvSpPr>
                <a:spLocks/>
              </p:cNvSpPr>
              <p:nvPr>
                <p:custDataLst>
                  <p:tags r:id="rId83"/>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8" name="Group 64"/>
            <p:cNvGrpSpPr>
              <a:grpSpLocks/>
            </p:cNvGrpSpPr>
            <p:nvPr/>
          </p:nvGrpSpPr>
          <p:grpSpPr bwMode="auto">
            <a:xfrm flipV="1">
              <a:off x="4742" y="3290"/>
              <a:ext cx="648" cy="254"/>
              <a:chOff x="4734" y="3053"/>
              <a:chExt cx="648" cy="254"/>
            </a:xfrm>
          </p:grpSpPr>
          <p:sp>
            <p:nvSpPr>
              <p:cNvPr id="89" name="Freeform 65"/>
              <p:cNvSpPr>
                <a:spLocks/>
              </p:cNvSpPr>
              <p:nvPr>
                <p:custDataLst>
                  <p:tags r:id="rId80"/>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0" name="Freeform 66"/>
              <p:cNvSpPr>
                <a:spLocks/>
              </p:cNvSpPr>
              <p:nvPr>
                <p:custDataLst>
                  <p:tags r:id="rId8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97" name="Group 32"/>
          <p:cNvGrpSpPr>
            <a:grpSpLocks/>
          </p:cNvGrpSpPr>
          <p:nvPr>
            <p:custDataLst>
              <p:tags r:id="rId59"/>
            </p:custDataLst>
          </p:nvPr>
        </p:nvGrpSpPr>
        <p:grpSpPr bwMode="auto">
          <a:xfrm rot="-5400000">
            <a:off x="7366332" y="3627616"/>
            <a:ext cx="431006" cy="549578"/>
            <a:chOff x="672" y="2544"/>
            <a:chExt cx="336" cy="399"/>
          </a:xfrm>
        </p:grpSpPr>
        <p:sp>
          <p:nvSpPr>
            <p:cNvPr id="98" name="Freeform 33"/>
            <p:cNvSpPr>
              <a:spLocks/>
            </p:cNvSpPr>
            <p:nvPr>
              <p:custDataLst>
                <p:tags r:id="rId77"/>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9" name="Arc 34"/>
            <p:cNvSpPr>
              <a:spLocks/>
            </p:cNvSpPr>
            <p:nvPr>
              <p:custDataLst>
                <p:tags r:id="rId78"/>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0" name="Arc 35"/>
            <p:cNvSpPr>
              <a:spLocks/>
            </p:cNvSpPr>
            <p:nvPr>
              <p:custDataLst>
                <p:tags r:id="rId79"/>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5" name="Line 112"/>
          <p:cNvSpPr>
            <a:spLocks noChangeShapeType="1"/>
          </p:cNvSpPr>
          <p:nvPr>
            <p:custDataLst>
              <p:tags r:id="rId60"/>
            </p:custDataLst>
          </p:nvPr>
        </p:nvSpPr>
        <p:spPr bwMode="auto">
          <a:xfrm flipH="1">
            <a:off x="5037220" y="2253162"/>
            <a:ext cx="224748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06" name="Line 112"/>
          <p:cNvSpPr>
            <a:spLocks noChangeShapeType="1"/>
          </p:cNvSpPr>
          <p:nvPr>
            <p:custDataLst>
              <p:tags r:id="rId61"/>
            </p:custDataLst>
          </p:nvPr>
        </p:nvSpPr>
        <p:spPr bwMode="auto">
          <a:xfrm flipH="1">
            <a:off x="5887454" y="2405562"/>
            <a:ext cx="13972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07" name="Line 112"/>
          <p:cNvSpPr>
            <a:spLocks noChangeShapeType="1"/>
          </p:cNvSpPr>
          <p:nvPr>
            <p:custDataLst>
              <p:tags r:id="rId62"/>
            </p:custDataLst>
          </p:nvPr>
        </p:nvSpPr>
        <p:spPr bwMode="auto">
          <a:xfrm flipH="1">
            <a:off x="6513096" y="2557962"/>
            <a:ext cx="77160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11" name="Line 112"/>
          <p:cNvSpPr>
            <a:spLocks noChangeShapeType="1"/>
          </p:cNvSpPr>
          <p:nvPr>
            <p:custDataLst>
              <p:tags r:id="rId63"/>
            </p:custDataLst>
          </p:nvPr>
        </p:nvSpPr>
        <p:spPr bwMode="auto">
          <a:xfrm flipH="1">
            <a:off x="4852739" y="3036052"/>
            <a:ext cx="24439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12" name="Line 112"/>
          <p:cNvSpPr>
            <a:spLocks noChangeShapeType="1"/>
          </p:cNvSpPr>
          <p:nvPr>
            <p:custDataLst>
              <p:tags r:id="rId64"/>
            </p:custDataLst>
          </p:nvPr>
        </p:nvSpPr>
        <p:spPr bwMode="auto">
          <a:xfrm flipH="1">
            <a:off x="5670887" y="3188452"/>
            <a:ext cx="16258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13" name="Line 112"/>
          <p:cNvSpPr>
            <a:spLocks noChangeShapeType="1"/>
          </p:cNvSpPr>
          <p:nvPr>
            <p:custDataLst>
              <p:tags r:id="rId65"/>
            </p:custDataLst>
          </p:nvPr>
        </p:nvSpPr>
        <p:spPr bwMode="auto">
          <a:xfrm flipH="1">
            <a:off x="6525129" y="3340852"/>
            <a:ext cx="77160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14" name="Oval 113"/>
          <p:cNvSpPr/>
          <p:nvPr/>
        </p:nvSpPr>
        <p:spPr bwMode="auto">
          <a:xfrm>
            <a:off x="4800603" y="2994528"/>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 name="Rectangle 4"/>
          <p:cNvSpPr/>
          <p:nvPr/>
        </p:nvSpPr>
        <p:spPr>
          <a:xfrm>
            <a:off x="4689860" y="4764233"/>
            <a:ext cx="277640" cy="276999"/>
          </a:xfrm>
          <a:prstGeom prst="rect">
            <a:avLst/>
          </a:prstGeom>
        </p:spPr>
        <p:txBody>
          <a:bodyPr wrap="none">
            <a:spAutoFit/>
          </a:bodyPr>
          <a:lstStyle/>
          <a:p>
            <a:pPr lvl="0">
              <a:spcBef>
                <a:spcPct val="50000"/>
              </a:spcBef>
            </a:pPr>
            <a:r>
              <a:rPr lang="en-US" sz="1200" b="1" dirty="0">
                <a:solidFill>
                  <a:srgbClr val="000000"/>
                </a:solidFill>
                <a:latin typeface="Courier New" pitchFamily="-106" charset="0"/>
              </a:rPr>
              <a:t>x</a:t>
            </a:r>
          </a:p>
        </p:txBody>
      </p:sp>
      <p:sp>
        <p:nvSpPr>
          <p:cNvPr id="117" name="Rectangle 116"/>
          <p:cNvSpPr/>
          <p:nvPr/>
        </p:nvSpPr>
        <p:spPr>
          <a:xfrm>
            <a:off x="5545648" y="4728137"/>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y</a:t>
            </a:r>
            <a:endParaRPr lang="en-US" sz="1200" b="1" dirty="0">
              <a:solidFill>
                <a:srgbClr val="000000"/>
              </a:solidFill>
              <a:latin typeface="Courier New" pitchFamily="-106" charset="0"/>
            </a:endParaRPr>
          </a:p>
        </p:txBody>
      </p:sp>
      <p:sp>
        <p:nvSpPr>
          <p:cNvPr id="118" name="Rectangle 117"/>
          <p:cNvSpPr/>
          <p:nvPr/>
        </p:nvSpPr>
        <p:spPr>
          <a:xfrm>
            <a:off x="6364250" y="4796005"/>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c</a:t>
            </a:r>
            <a:endParaRPr lang="en-US" sz="1200" b="1" dirty="0">
              <a:solidFill>
                <a:srgbClr val="000000"/>
              </a:solidFill>
              <a:latin typeface="Courier New" pitchFamily="-106" charset="0"/>
            </a:endParaRPr>
          </a:p>
        </p:txBody>
      </p:sp>
      <p:sp>
        <p:nvSpPr>
          <p:cNvPr id="6" name="Rectangle 5"/>
          <p:cNvSpPr/>
          <p:nvPr/>
        </p:nvSpPr>
        <p:spPr>
          <a:xfrm>
            <a:off x="7224597" y="1885955"/>
            <a:ext cx="1563248" cy="276999"/>
          </a:xfrm>
          <a:prstGeom prst="rect">
            <a:avLst/>
          </a:prstGeom>
        </p:spPr>
        <p:txBody>
          <a:bodyPr wrap="none">
            <a:spAutoFit/>
          </a:bodyPr>
          <a:lstStyle/>
          <a:p>
            <a:r>
              <a:rPr lang="en-US" sz="1000" dirty="0" smtClean="0">
                <a:latin typeface="Cambria" pitchFamily="18" charset="0"/>
              </a:rPr>
              <a:t>outputs 1 when </a:t>
            </a:r>
            <a:r>
              <a:rPr lang="en-US" sz="1200" b="1" dirty="0" err="1" smtClean="0">
                <a:latin typeface="Courier New" pitchFamily="49" charset="0"/>
                <a:cs typeface="Courier New" pitchFamily="49" charset="0"/>
              </a:rPr>
              <a:t>xyc</a:t>
            </a:r>
            <a:r>
              <a:rPr lang="en-US" sz="1000" dirty="0" smtClean="0">
                <a:latin typeface="Courier New" pitchFamily="49" charset="0"/>
                <a:cs typeface="Courier New" pitchFamily="49" charset="0"/>
              </a:rPr>
              <a:t> </a:t>
            </a:r>
            <a:r>
              <a:rPr lang="en-US" sz="1000" dirty="0" smtClean="0">
                <a:latin typeface="Cambria" pitchFamily="18" charset="0"/>
              </a:rPr>
              <a:t>==</a:t>
            </a:r>
            <a:endParaRPr lang="en-US" sz="1000" dirty="0"/>
          </a:p>
        </p:txBody>
      </p:sp>
      <p:sp>
        <p:nvSpPr>
          <p:cNvPr id="8" name="Rectangle 7"/>
          <p:cNvSpPr/>
          <p:nvPr/>
        </p:nvSpPr>
        <p:spPr>
          <a:xfrm>
            <a:off x="8098889" y="2043562"/>
            <a:ext cx="463588" cy="276999"/>
          </a:xfrm>
          <a:prstGeom prst="rect">
            <a:avLst/>
          </a:prstGeom>
        </p:spPr>
        <p:txBody>
          <a:bodyPr wrap="none">
            <a:spAutoFit/>
          </a:bodyPr>
          <a:lstStyle/>
          <a:p>
            <a:r>
              <a:rPr lang="en-US" sz="1200" b="1" dirty="0" smtClean="0">
                <a:latin typeface="Courier New" pitchFamily="49" charset="0"/>
                <a:cs typeface="Courier New" pitchFamily="49" charset="0"/>
              </a:rPr>
              <a:t>001</a:t>
            </a:r>
            <a:endParaRPr lang="en-US" dirty="0"/>
          </a:p>
        </p:txBody>
      </p:sp>
      <p:cxnSp>
        <p:nvCxnSpPr>
          <p:cNvPr id="12" name="Straight Connector 11"/>
          <p:cNvCxnSpPr>
            <a:stCxn id="85" idx="0"/>
          </p:cNvCxnSpPr>
          <p:nvPr/>
        </p:nvCxnSpPr>
        <p:spPr bwMode="auto">
          <a:xfrm flipV="1">
            <a:off x="7850218" y="2411663"/>
            <a:ext cx="229656" cy="2811"/>
          </a:xfrm>
          <a:prstGeom prst="line">
            <a:avLst/>
          </a:prstGeom>
          <a:noFill/>
          <a:ln w="1270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8085221" y="2406316"/>
            <a:ext cx="0" cy="986589"/>
          </a:xfrm>
          <a:prstGeom prst="line">
            <a:avLst/>
          </a:prstGeom>
          <a:noFill/>
          <a:ln w="12700"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8085221" y="3392905"/>
            <a:ext cx="457200" cy="0"/>
          </a:xfrm>
          <a:prstGeom prst="line">
            <a:avLst/>
          </a:prstGeom>
          <a:noFill/>
          <a:ln w="12700" cap="flat" cmpd="sng" algn="ctr">
            <a:solidFill>
              <a:schemeClr val="tx1"/>
            </a:solidFill>
            <a:prstDash val="solid"/>
            <a:round/>
            <a:headEnd type="none" w="med" len="med"/>
            <a:tailEnd type="none" w="med" len="med"/>
          </a:ln>
          <a:effectLst/>
        </p:spPr>
      </p:cxnSp>
      <p:sp>
        <p:nvSpPr>
          <p:cNvPr id="121" name="Rectangle 120"/>
          <p:cNvSpPr/>
          <p:nvPr/>
        </p:nvSpPr>
        <p:spPr>
          <a:xfrm>
            <a:off x="7224597" y="2719136"/>
            <a:ext cx="1563248" cy="276999"/>
          </a:xfrm>
          <a:prstGeom prst="rect">
            <a:avLst/>
          </a:prstGeom>
          <a:solidFill>
            <a:schemeClr val="bg1"/>
          </a:solidFill>
        </p:spPr>
        <p:txBody>
          <a:bodyPr wrap="none">
            <a:spAutoFit/>
          </a:bodyPr>
          <a:lstStyle/>
          <a:p>
            <a:r>
              <a:rPr lang="en-US" sz="1000" dirty="0" smtClean="0">
                <a:latin typeface="Cambria" pitchFamily="18" charset="0"/>
              </a:rPr>
              <a:t>outputs 1 when </a:t>
            </a:r>
            <a:r>
              <a:rPr lang="en-US" sz="1200" b="1" dirty="0" err="1" smtClean="0">
                <a:latin typeface="Courier New" pitchFamily="49" charset="0"/>
                <a:cs typeface="Courier New" pitchFamily="49" charset="0"/>
              </a:rPr>
              <a:t>xyc</a:t>
            </a:r>
            <a:r>
              <a:rPr lang="en-US" sz="1000" dirty="0" smtClean="0">
                <a:latin typeface="Courier New" pitchFamily="49" charset="0"/>
                <a:cs typeface="Courier New" pitchFamily="49" charset="0"/>
              </a:rPr>
              <a:t> </a:t>
            </a:r>
            <a:r>
              <a:rPr lang="en-US" sz="1000" dirty="0" smtClean="0">
                <a:latin typeface="Cambria" pitchFamily="18" charset="0"/>
              </a:rPr>
              <a:t>==</a:t>
            </a:r>
            <a:endParaRPr lang="en-US" sz="1000" dirty="0"/>
          </a:p>
        </p:txBody>
      </p:sp>
      <p:grpSp>
        <p:nvGrpSpPr>
          <p:cNvPr id="93" name="Group 32"/>
          <p:cNvGrpSpPr>
            <a:grpSpLocks/>
          </p:cNvGrpSpPr>
          <p:nvPr>
            <p:custDataLst>
              <p:tags r:id="rId66"/>
            </p:custDataLst>
          </p:nvPr>
        </p:nvGrpSpPr>
        <p:grpSpPr bwMode="auto">
          <a:xfrm rot="-5400000">
            <a:off x="7366332" y="2901712"/>
            <a:ext cx="431006" cy="549578"/>
            <a:chOff x="672" y="2544"/>
            <a:chExt cx="336" cy="399"/>
          </a:xfrm>
        </p:grpSpPr>
        <p:sp>
          <p:nvSpPr>
            <p:cNvPr id="94" name="Freeform 33"/>
            <p:cNvSpPr>
              <a:spLocks/>
            </p:cNvSpPr>
            <p:nvPr>
              <p:custDataLst>
                <p:tags r:id="rId74"/>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5" name="Arc 34"/>
            <p:cNvSpPr>
              <a:spLocks/>
            </p:cNvSpPr>
            <p:nvPr>
              <p:custDataLst>
                <p:tags r:id="rId75"/>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6" name="Arc 35"/>
            <p:cNvSpPr>
              <a:spLocks/>
            </p:cNvSpPr>
            <p:nvPr>
              <p:custDataLst>
                <p:tags r:id="rId76"/>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cxnSp>
        <p:nvCxnSpPr>
          <p:cNvPr id="136" name="Straight Connector 135"/>
          <p:cNvCxnSpPr/>
          <p:nvPr/>
        </p:nvCxnSpPr>
        <p:spPr bwMode="auto">
          <a:xfrm flipV="1">
            <a:off x="7863318" y="3176500"/>
            <a:ext cx="125650" cy="1"/>
          </a:xfrm>
          <a:prstGeom prst="line">
            <a:avLst/>
          </a:prstGeom>
          <a:noFill/>
          <a:ln w="12700" cap="flat" cmpd="sng" algn="ctr">
            <a:solidFill>
              <a:schemeClr val="tx1"/>
            </a:solidFill>
            <a:prstDash val="solid"/>
            <a:round/>
            <a:headEnd type="none" w="med" len="med"/>
            <a:tailEnd type="none" w="med" len="med"/>
          </a:ln>
          <a:effectLst/>
        </p:spPr>
      </p:cxnSp>
      <p:cxnSp>
        <p:nvCxnSpPr>
          <p:cNvPr id="138" name="Straight Connector 137"/>
          <p:cNvCxnSpPr/>
          <p:nvPr/>
        </p:nvCxnSpPr>
        <p:spPr bwMode="auto">
          <a:xfrm>
            <a:off x="7996989" y="3170087"/>
            <a:ext cx="0" cy="321745"/>
          </a:xfrm>
          <a:prstGeom prst="line">
            <a:avLst/>
          </a:prstGeom>
          <a:noFill/>
          <a:ln w="12700" cap="flat" cmpd="sng" algn="ctr">
            <a:solidFill>
              <a:schemeClr val="tx1"/>
            </a:solidFill>
            <a:prstDash val="solid"/>
            <a:round/>
            <a:headEnd type="none" w="med" len="med"/>
            <a:tailEnd type="none" w="med" len="med"/>
          </a:ln>
          <a:effectLst/>
        </p:spPr>
      </p:cxnSp>
      <p:cxnSp>
        <p:nvCxnSpPr>
          <p:cNvPr id="140" name="Straight Connector 139"/>
          <p:cNvCxnSpPr/>
          <p:nvPr/>
        </p:nvCxnSpPr>
        <p:spPr bwMode="auto">
          <a:xfrm>
            <a:off x="7990305" y="3497179"/>
            <a:ext cx="597569" cy="0"/>
          </a:xfrm>
          <a:prstGeom prst="line">
            <a:avLst/>
          </a:prstGeom>
          <a:noFill/>
          <a:ln w="12700" cap="flat" cmpd="sng" algn="ctr">
            <a:solidFill>
              <a:schemeClr val="tx1"/>
            </a:solidFill>
            <a:prstDash val="solid"/>
            <a:round/>
            <a:headEnd type="none" w="med" len="med"/>
            <a:tailEnd type="none" w="med" len="med"/>
          </a:ln>
          <a:effectLst/>
        </p:spPr>
      </p:cxnSp>
      <p:cxnSp>
        <p:nvCxnSpPr>
          <p:cNvPr id="142" name="Straight Connector 141"/>
          <p:cNvCxnSpPr/>
          <p:nvPr/>
        </p:nvCxnSpPr>
        <p:spPr bwMode="auto">
          <a:xfrm flipV="1">
            <a:off x="7856625" y="3907537"/>
            <a:ext cx="125650" cy="1"/>
          </a:xfrm>
          <a:prstGeom prst="line">
            <a:avLst/>
          </a:prstGeom>
          <a:noFill/>
          <a:ln w="12700" cap="flat" cmpd="sng" algn="ctr">
            <a:solidFill>
              <a:schemeClr val="tx1"/>
            </a:solidFill>
            <a:prstDash val="solid"/>
            <a:round/>
            <a:headEnd type="none" w="med" len="med"/>
            <a:tailEnd type="none" w="med" len="med"/>
          </a:ln>
          <a:effectLst/>
        </p:spPr>
      </p:cxnSp>
      <p:cxnSp>
        <p:nvCxnSpPr>
          <p:cNvPr id="143" name="Straight Connector 142"/>
          <p:cNvCxnSpPr/>
          <p:nvPr/>
        </p:nvCxnSpPr>
        <p:spPr bwMode="auto">
          <a:xfrm>
            <a:off x="7988968" y="3614821"/>
            <a:ext cx="0" cy="296780"/>
          </a:xfrm>
          <a:prstGeom prst="line">
            <a:avLst/>
          </a:prstGeom>
          <a:noFill/>
          <a:ln w="12700" cap="flat" cmpd="sng" algn="ctr">
            <a:solidFill>
              <a:schemeClr val="tx1"/>
            </a:solidFill>
            <a:prstDash val="solid"/>
            <a:round/>
            <a:headEnd type="none" w="med" len="med"/>
            <a:tailEnd type="none" w="med" len="med"/>
          </a:ln>
          <a:effectLst/>
        </p:spPr>
      </p:cxnSp>
      <p:cxnSp>
        <p:nvCxnSpPr>
          <p:cNvPr id="145" name="Straight Connector 144"/>
          <p:cNvCxnSpPr/>
          <p:nvPr/>
        </p:nvCxnSpPr>
        <p:spPr bwMode="auto">
          <a:xfrm>
            <a:off x="7991643" y="3617497"/>
            <a:ext cx="597569" cy="0"/>
          </a:xfrm>
          <a:prstGeom prst="line">
            <a:avLst/>
          </a:prstGeom>
          <a:noFill/>
          <a:ln w="12700" cap="flat" cmpd="sng" algn="ctr">
            <a:solidFill>
              <a:schemeClr val="tx1"/>
            </a:solidFill>
            <a:prstDash val="solid"/>
            <a:round/>
            <a:headEnd type="none" w="med" len="med"/>
            <a:tailEnd type="none" w="med" len="med"/>
          </a:ln>
          <a:effectLst/>
        </p:spPr>
      </p:cxnSp>
      <p:cxnSp>
        <p:nvCxnSpPr>
          <p:cNvPr id="146" name="Straight Connector 145"/>
          <p:cNvCxnSpPr/>
          <p:nvPr/>
        </p:nvCxnSpPr>
        <p:spPr bwMode="auto">
          <a:xfrm flipV="1">
            <a:off x="7852891" y="4632107"/>
            <a:ext cx="229656" cy="2811"/>
          </a:xfrm>
          <a:prstGeom prst="line">
            <a:avLst/>
          </a:prstGeom>
          <a:noFill/>
          <a:ln w="12700" cap="flat" cmpd="sng" algn="ctr">
            <a:solidFill>
              <a:schemeClr val="tx1"/>
            </a:solidFill>
            <a:prstDash val="solid"/>
            <a:round/>
            <a:headEnd type="none" w="med" len="med"/>
            <a:tailEnd type="none" w="med" len="med"/>
          </a:ln>
          <a:effectLst/>
        </p:spPr>
      </p:cxnSp>
      <p:cxnSp>
        <p:nvCxnSpPr>
          <p:cNvPr id="147" name="Straight Connector 146"/>
          <p:cNvCxnSpPr/>
          <p:nvPr/>
        </p:nvCxnSpPr>
        <p:spPr bwMode="auto">
          <a:xfrm>
            <a:off x="8087895" y="3743158"/>
            <a:ext cx="0" cy="887447"/>
          </a:xfrm>
          <a:prstGeom prst="line">
            <a:avLst/>
          </a:prstGeom>
          <a:noFill/>
          <a:ln w="12700" cap="flat" cmpd="sng" algn="ctr">
            <a:solidFill>
              <a:schemeClr val="tx1"/>
            </a:solidFill>
            <a:prstDash val="solid"/>
            <a:round/>
            <a:headEnd type="none" w="med" len="med"/>
            <a:tailEnd type="none" w="med" len="med"/>
          </a:ln>
          <a:effectLst/>
        </p:spPr>
      </p:cxnSp>
      <p:cxnSp>
        <p:nvCxnSpPr>
          <p:cNvPr id="149" name="Straight Connector 148"/>
          <p:cNvCxnSpPr/>
          <p:nvPr/>
        </p:nvCxnSpPr>
        <p:spPr bwMode="auto">
          <a:xfrm>
            <a:off x="8087894" y="3744494"/>
            <a:ext cx="457200" cy="0"/>
          </a:xfrm>
          <a:prstGeom prst="line">
            <a:avLst/>
          </a:prstGeom>
          <a:noFill/>
          <a:ln w="12700" cap="flat" cmpd="sng" algn="ctr">
            <a:solidFill>
              <a:schemeClr val="tx1"/>
            </a:solidFill>
            <a:prstDash val="solid"/>
            <a:round/>
            <a:headEnd type="none" w="med" len="med"/>
            <a:tailEnd type="none" w="med" len="med"/>
          </a:ln>
          <a:effectLst/>
        </p:spPr>
      </p:cxnSp>
      <p:cxnSp>
        <p:nvCxnSpPr>
          <p:cNvPr id="150" name="Straight Connector 149"/>
          <p:cNvCxnSpPr/>
          <p:nvPr/>
        </p:nvCxnSpPr>
        <p:spPr bwMode="auto">
          <a:xfrm flipV="1">
            <a:off x="8991600" y="3576234"/>
            <a:ext cx="125650" cy="1"/>
          </a:xfrm>
          <a:prstGeom prst="line">
            <a:avLst/>
          </a:prstGeom>
          <a:noFill/>
          <a:ln w="12700" cap="flat" cmpd="sng" algn="ctr">
            <a:solidFill>
              <a:schemeClr val="tx1"/>
            </a:solidFill>
            <a:prstDash val="solid"/>
            <a:round/>
            <a:headEnd type="none" w="med" len="med"/>
            <a:tailEnd type="none" w="med" len="med"/>
          </a:ln>
          <a:effectLst/>
        </p:spPr>
      </p:cxnSp>
      <p:sp>
        <p:nvSpPr>
          <p:cNvPr id="122" name="Rectangle 121"/>
          <p:cNvSpPr/>
          <p:nvPr/>
        </p:nvSpPr>
        <p:spPr>
          <a:xfrm>
            <a:off x="7224597" y="4191000"/>
            <a:ext cx="1563248" cy="276999"/>
          </a:xfrm>
          <a:prstGeom prst="rect">
            <a:avLst/>
          </a:prstGeom>
          <a:solidFill>
            <a:schemeClr val="bg1"/>
          </a:solidFill>
        </p:spPr>
        <p:txBody>
          <a:bodyPr wrap="none">
            <a:spAutoFit/>
          </a:bodyPr>
          <a:lstStyle/>
          <a:p>
            <a:r>
              <a:rPr lang="en-US" sz="1000" dirty="0" smtClean="0">
                <a:latin typeface="Cambria" pitchFamily="18" charset="0"/>
              </a:rPr>
              <a:t>outputs 1 when </a:t>
            </a:r>
            <a:r>
              <a:rPr lang="en-US" sz="1200" b="1" dirty="0" err="1" smtClean="0">
                <a:latin typeface="Courier New" pitchFamily="49" charset="0"/>
                <a:cs typeface="Courier New" pitchFamily="49" charset="0"/>
              </a:rPr>
              <a:t>xyc</a:t>
            </a:r>
            <a:r>
              <a:rPr lang="en-US" sz="1000" dirty="0" smtClean="0">
                <a:latin typeface="Courier New" pitchFamily="49" charset="0"/>
                <a:cs typeface="Courier New" pitchFamily="49" charset="0"/>
              </a:rPr>
              <a:t> </a:t>
            </a:r>
            <a:r>
              <a:rPr lang="en-US" sz="1000" dirty="0" smtClean="0">
                <a:latin typeface="Cambria" pitchFamily="18" charset="0"/>
              </a:rPr>
              <a:t>==</a:t>
            </a:r>
            <a:endParaRPr lang="en-US" sz="1000" dirty="0"/>
          </a:p>
        </p:txBody>
      </p:sp>
      <p:grpSp>
        <p:nvGrpSpPr>
          <p:cNvPr id="101" name="Group 32"/>
          <p:cNvGrpSpPr>
            <a:grpSpLocks/>
          </p:cNvGrpSpPr>
          <p:nvPr>
            <p:custDataLst>
              <p:tags r:id="rId67"/>
            </p:custDataLst>
          </p:nvPr>
        </p:nvGrpSpPr>
        <p:grpSpPr bwMode="auto">
          <a:xfrm rot="-5400000">
            <a:off x="7366332" y="4349512"/>
            <a:ext cx="431006" cy="549578"/>
            <a:chOff x="672" y="2544"/>
            <a:chExt cx="336" cy="399"/>
          </a:xfrm>
        </p:grpSpPr>
        <p:sp>
          <p:nvSpPr>
            <p:cNvPr id="102" name="Freeform 33"/>
            <p:cNvSpPr>
              <a:spLocks/>
            </p:cNvSpPr>
            <p:nvPr>
              <p:custDataLst>
                <p:tags r:id="rId71"/>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3" name="Arc 34"/>
            <p:cNvSpPr>
              <a:spLocks/>
            </p:cNvSpPr>
            <p:nvPr>
              <p:custDataLst>
                <p:tags r:id="rId72"/>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4" name="Arc 35"/>
            <p:cNvSpPr>
              <a:spLocks/>
            </p:cNvSpPr>
            <p:nvPr>
              <p:custDataLst>
                <p:tags r:id="rId73"/>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51" name="Oval 150"/>
          <p:cNvSpPr/>
          <p:nvPr/>
        </p:nvSpPr>
        <p:spPr bwMode="auto">
          <a:xfrm>
            <a:off x="5007812" y="2209800"/>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2" name="Oval 151"/>
          <p:cNvSpPr/>
          <p:nvPr/>
        </p:nvSpPr>
        <p:spPr bwMode="auto">
          <a:xfrm>
            <a:off x="5862053" y="2367547"/>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3" name="Oval 152"/>
          <p:cNvSpPr/>
          <p:nvPr/>
        </p:nvSpPr>
        <p:spPr bwMode="auto">
          <a:xfrm>
            <a:off x="6482346" y="2519947"/>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4" name="Oval 153"/>
          <p:cNvSpPr/>
          <p:nvPr/>
        </p:nvSpPr>
        <p:spPr bwMode="auto">
          <a:xfrm>
            <a:off x="5638800" y="3145587"/>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5" name="Oval 154"/>
          <p:cNvSpPr/>
          <p:nvPr/>
        </p:nvSpPr>
        <p:spPr bwMode="auto">
          <a:xfrm>
            <a:off x="6476999" y="3297987"/>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6" name="Oval 155"/>
          <p:cNvSpPr/>
          <p:nvPr/>
        </p:nvSpPr>
        <p:spPr bwMode="auto">
          <a:xfrm>
            <a:off x="5013159" y="4451681"/>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7" name="Oval 156"/>
          <p:cNvSpPr/>
          <p:nvPr/>
        </p:nvSpPr>
        <p:spPr bwMode="auto">
          <a:xfrm>
            <a:off x="6705599" y="4724399"/>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8" name="Oval 157"/>
          <p:cNvSpPr/>
          <p:nvPr/>
        </p:nvSpPr>
        <p:spPr bwMode="auto">
          <a:xfrm>
            <a:off x="5644147" y="4582693"/>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TextBox 26"/>
          <p:cNvSpPr txBox="1"/>
          <p:nvPr/>
        </p:nvSpPr>
        <p:spPr>
          <a:xfrm>
            <a:off x="7330859" y="2286361"/>
            <a:ext cx="444499" cy="246221"/>
          </a:xfrm>
          <a:prstGeom prst="rect">
            <a:avLst/>
          </a:prstGeom>
          <a:noFill/>
        </p:spPr>
        <p:txBody>
          <a:bodyPr wrap="square" rtlCol="0">
            <a:spAutoFit/>
          </a:bodyPr>
          <a:lstStyle/>
          <a:p>
            <a:r>
              <a:rPr lang="en-US" sz="1000" b="1" dirty="0" smtClean="0">
                <a:latin typeface="Calibri" pitchFamily="34" charset="0"/>
              </a:rPr>
              <a:t>AND</a:t>
            </a:r>
            <a:endParaRPr lang="en-US" sz="1000" b="1" dirty="0">
              <a:latin typeface="Calibri" pitchFamily="34" charset="0"/>
            </a:endParaRPr>
          </a:p>
        </p:txBody>
      </p:sp>
      <p:sp>
        <p:nvSpPr>
          <p:cNvPr id="163" name="TextBox 162"/>
          <p:cNvSpPr txBox="1"/>
          <p:nvPr/>
        </p:nvSpPr>
        <p:spPr>
          <a:xfrm>
            <a:off x="7330859" y="3052957"/>
            <a:ext cx="444499" cy="246221"/>
          </a:xfrm>
          <a:prstGeom prst="rect">
            <a:avLst/>
          </a:prstGeom>
          <a:noFill/>
        </p:spPr>
        <p:txBody>
          <a:bodyPr wrap="square" rtlCol="0">
            <a:spAutoFit/>
          </a:bodyPr>
          <a:lstStyle/>
          <a:p>
            <a:r>
              <a:rPr lang="en-US" sz="1000" b="1" dirty="0" smtClean="0">
                <a:latin typeface="Calibri" pitchFamily="34" charset="0"/>
              </a:rPr>
              <a:t>AND</a:t>
            </a:r>
            <a:endParaRPr lang="en-US" sz="1000" b="1" dirty="0">
              <a:latin typeface="Calibri" pitchFamily="34" charset="0"/>
            </a:endParaRPr>
          </a:p>
        </p:txBody>
      </p:sp>
      <p:sp>
        <p:nvSpPr>
          <p:cNvPr id="164" name="TextBox 163"/>
          <p:cNvSpPr txBox="1"/>
          <p:nvPr/>
        </p:nvSpPr>
        <p:spPr>
          <a:xfrm>
            <a:off x="7330859" y="3792379"/>
            <a:ext cx="444499" cy="246221"/>
          </a:xfrm>
          <a:prstGeom prst="rect">
            <a:avLst/>
          </a:prstGeom>
          <a:noFill/>
        </p:spPr>
        <p:txBody>
          <a:bodyPr wrap="square" rtlCol="0">
            <a:spAutoFit/>
          </a:bodyPr>
          <a:lstStyle/>
          <a:p>
            <a:r>
              <a:rPr lang="en-US" sz="1000" b="1" dirty="0" smtClean="0">
                <a:solidFill>
                  <a:srgbClr val="FF0000"/>
                </a:solidFill>
                <a:latin typeface="Calibri" pitchFamily="34" charset="0"/>
              </a:rPr>
              <a:t>AND</a:t>
            </a:r>
            <a:endParaRPr lang="en-US" sz="1000" b="1" dirty="0">
              <a:solidFill>
                <a:srgbClr val="FF0000"/>
              </a:solidFill>
              <a:latin typeface="Calibri" pitchFamily="34" charset="0"/>
            </a:endParaRPr>
          </a:p>
        </p:txBody>
      </p:sp>
      <p:sp>
        <p:nvSpPr>
          <p:cNvPr id="165" name="TextBox 164"/>
          <p:cNvSpPr txBox="1"/>
          <p:nvPr/>
        </p:nvSpPr>
        <p:spPr>
          <a:xfrm>
            <a:off x="7330859" y="4512046"/>
            <a:ext cx="444499" cy="246221"/>
          </a:xfrm>
          <a:prstGeom prst="rect">
            <a:avLst/>
          </a:prstGeom>
          <a:noFill/>
        </p:spPr>
        <p:txBody>
          <a:bodyPr wrap="square" rtlCol="0">
            <a:spAutoFit/>
          </a:bodyPr>
          <a:lstStyle/>
          <a:p>
            <a:r>
              <a:rPr lang="en-US" sz="1000" b="1" dirty="0" smtClean="0">
                <a:latin typeface="Calibri" pitchFamily="34" charset="0"/>
              </a:rPr>
              <a:t>AND</a:t>
            </a:r>
            <a:endParaRPr lang="en-US" sz="1000" b="1" dirty="0">
              <a:latin typeface="Calibri" pitchFamily="34" charset="0"/>
            </a:endParaRPr>
          </a:p>
        </p:txBody>
      </p:sp>
      <p:sp>
        <p:nvSpPr>
          <p:cNvPr id="166" name="TextBox 165"/>
          <p:cNvSpPr txBox="1"/>
          <p:nvPr/>
        </p:nvSpPr>
        <p:spPr>
          <a:xfrm>
            <a:off x="8547730" y="3452998"/>
            <a:ext cx="444499" cy="246221"/>
          </a:xfrm>
          <a:prstGeom prst="rect">
            <a:avLst/>
          </a:prstGeom>
          <a:noFill/>
        </p:spPr>
        <p:txBody>
          <a:bodyPr wrap="square" rtlCol="0">
            <a:spAutoFit/>
          </a:bodyPr>
          <a:lstStyle/>
          <a:p>
            <a:r>
              <a:rPr lang="en-US" sz="1000" b="1" dirty="0" smtClean="0">
                <a:latin typeface="Calibri" pitchFamily="34" charset="0"/>
              </a:rPr>
              <a:t>OR</a:t>
            </a:r>
            <a:endParaRPr lang="en-US" sz="1000" b="1" dirty="0">
              <a:latin typeface="Calibri" pitchFamily="34" charset="0"/>
            </a:endParaRPr>
          </a:p>
        </p:txBody>
      </p:sp>
      <p:sp>
        <p:nvSpPr>
          <p:cNvPr id="167" name="TextBox 166"/>
          <p:cNvSpPr txBox="1"/>
          <p:nvPr/>
        </p:nvSpPr>
        <p:spPr>
          <a:xfrm>
            <a:off x="3033056" y="2297723"/>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0</a:t>
            </a:r>
            <a:endParaRPr lang="en-US" sz="1000" b="1" dirty="0">
              <a:latin typeface="Calibri" pitchFamily="34" charset="0"/>
            </a:endParaRPr>
          </a:p>
        </p:txBody>
      </p:sp>
      <p:sp>
        <p:nvSpPr>
          <p:cNvPr id="168" name="TextBox 167"/>
          <p:cNvSpPr txBox="1"/>
          <p:nvPr/>
        </p:nvSpPr>
        <p:spPr>
          <a:xfrm>
            <a:off x="3033056" y="2613663"/>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1</a:t>
            </a:r>
            <a:endParaRPr lang="en-US" sz="1000" b="1" dirty="0">
              <a:latin typeface="Calibri" pitchFamily="34" charset="0"/>
            </a:endParaRPr>
          </a:p>
        </p:txBody>
      </p:sp>
      <p:sp>
        <p:nvSpPr>
          <p:cNvPr id="169" name="TextBox 168"/>
          <p:cNvSpPr txBox="1"/>
          <p:nvPr/>
        </p:nvSpPr>
        <p:spPr>
          <a:xfrm>
            <a:off x="3033056" y="2941041"/>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2</a:t>
            </a:r>
            <a:endParaRPr lang="en-US" sz="1000" b="1" dirty="0">
              <a:latin typeface="Calibri" pitchFamily="34" charset="0"/>
            </a:endParaRPr>
          </a:p>
        </p:txBody>
      </p:sp>
      <p:sp>
        <p:nvSpPr>
          <p:cNvPr id="170" name="TextBox 169"/>
          <p:cNvSpPr txBox="1"/>
          <p:nvPr/>
        </p:nvSpPr>
        <p:spPr>
          <a:xfrm>
            <a:off x="3033056" y="3243018"/>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3</a:t>
            </a:r>
            <a:endParaRPr lang="en-US" sz="1000" b="1" dirty="0">
              <a:latin typeface="Calibri" pitchFamily="34" charset="0"/>
            </a:endParaRPr>
          </a:p>
        </p:txBody>
      </p:sp>
      <p:sp>
        <p:nvSpPr>
          <p:cNvPr id="171" name="TextBox 170"/>
          <p:cNvSpPr txBox="1"/>
          <p:nvPr/>
        </p:nvSpPr>
        <p:spPr>
          <a:xfrm>
            <a:off x="3033056" y="3592974"/>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4</a:t>
            </a:r>
            <a:endParaRPr lang="en-US" sz="1000" b="1" dirty="0">
              <a:latin typeface="Calibri" pitchFamily="34" charset="0"/>
            </a:endParaRPr>
          </a:p>
        </p:txBody>
      </p:sp>
      <p:sp>
        <p:nvSpPr>
          <p:cNvPr id="172" name="TextBox 171"/>
          <p:cNvSpPr txBox="1"/>
          <p:nvPr/>
        </p:nvSpPr>
        <p:spPr>
          <a:xfrm>
            <a:off x="3033056" y="3897774"/>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5</a:t>
            </a:r>
            <a:endParaRPr lang="en-US" sz="1000" b="1" dirty="0">
              <a:latin typeface="Calibri" pitchFamily="34" charset="0"/>
            </a:endParaRPr>
          </a:p>
        </p:txBody>
      </p:sp>
      <p:sp>
        <p:nvSpPr>
          <p:cNvPr id="173" name="TextBox 172"/>
          <p:cNvSpPr txBox="1"/>
          <p:nvPr/>
        </p:nvSpPr>
        <p:spPr>
          <a:xfrm>
            <a:off x="3033056" y="4222329"/>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6</a:t>
            </a:r>
            <a:endParaRPr lang="en-US" sz="1000" b="1" dirty="0">
              <a:latin typeface="Calibri" pitchFamily="34" charset="0"/>
            </a:endParaRPr>
          </a:p>
        </p:txBody>
      </p:sp>
      <p:sp>
        <p:nvSpPr>
          <p:cNvPr id="174" name="TextBox 173"/>
          <p:cNvSpPr txBox="1"/>
          <p:nvPr/>
        </p:nvSpPr>
        <p:spPr>
          <a:xfrm>
            <a:off x="3033056" y="4541241"/>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7</a:t>
            </a:r>
            <a:endParaRPr lang="en-US" sz="1000" b="1" dirty="0">
              <a:latin typeface="Calibri" pitchFamily="34" charset="0"/>
            </a:endParaRPr>
          </a:p>
        </p:txBody>
      </p:sp>
      <p:sp>
        <p:nvSpPr>
          <p:cNvPr id="178" name="Text Box 29"/>
          <p:cNvSpPr txBox="1">
            <a:spLocks noChangeArrowheads="1"/>
          </p:cNvSpPr>
          <p:nvPr>
            <p:custDataLst>
              <p:tags r:id="rId68"/>
            </p:custDataLst>
          </p:nvPr>
        </p:nvSpPr>
        <p:spPr bwMode="auto">
          <a:xfrm>
            <a:off x="113505" y="5541761"/>
            <a:ext cx="850994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(1)</a:t>
            </a:r>
            <a:r>
              <a:rPr lang="en-US" sz="1500" dirty="0" smtClean="0">
                <a:latin typeface="Cambria" pitchFamily="18" charset="0"/>
              </a:rPr>
              <a:t>  Label the AND gates with the 3 input bits and row # that make it output 1. (They're not in order.) </a:t>
            </a:r>
            <a:endParaRPr lang="en-US" sz="1500" dirty="0">
              <a:latin typeface="Cambria" pitchFamily="18" charset="0"/>
            </a:endParaRPr>
          </a:p>
        </p:txBody>
      </p:sp>
      <p:sp>
        <p:nvSpPr>
          <p:cNvPr id="180" name="Text Box 29"/>
          <p:cNvSpPr txBox="1">
            <a:spLocks noChangeArrowheads="1"/>
          </p:cNvSpPr>
          <p:nvPr>
            <p:custDataLst>
              <p:tags r:id="rId69"/>
            </p:custDataLst>
          </p:nvPr>
        </p:nvSpPr>
        <p:spPr bwMode="auto">
          <a:xfrm>
            <a:off x="113505" y="5962098"/>
            <a:ext cx="891607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(2)</a:t>
            </a:r>
            <a:r>
              <a:rPr lang="en-US" sz="1500" dirty="0" smtClean="0">
                <a:latin typeface="Cambria" pitchFamily="18" charset="0"/>
              </a:rPr>
              <a:t>  Which row does the unwired AND gate need to be?  Draw the correct upstream wires for that one.</a:t>
            </a:r>
            <a:endParaRPr lang="en-US" sz="1500" dirty="0">
              <a:latin typeface="Cambria" pitchFamily="18" charset="0"/>
            </a:endParaRPr>
          </a:p>
        </p:txBody>
      </p:sp>
      <p:sp>
        <p:nvSpPr>
          <p:cNvPr id="181" name="Text Box 29"/>
          <p:cNvSpPr txBox="1">
            <a:spLocks noChangeArrowheads="1"/>
          </p:cNvSpPr>
          <p:nvPr>
            <p:custDataLst>
              <p:tags r:id="rId70"/>
            </p:custDataLst>
          </p:nvPr>
        </p:nvSpPr>
        <p:spPr bwMode="auto">
          <a:xfrm>
            <a:off x="113505" y="6382435"/>
            <a:ext cx="891607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(3)</a:t>
            </a:r>
            <a:r>
              <a:rPr lang="en-US" sz="1500" dirty="0" smtClean="0">
                <a:latin typeface="Cambria" pitchFamily="18" charset="0"/>
              </a:rPr>
              <a:t>  When the input is from rows 0, 3, 5, or 6, what are the outputs of all the AND gates?</a:t>
            </a:r>
            <a:endParaRPr lang="en-US" sz="1500" dirty="0">
              <a:latin typeface="Cambria" pitchFamily="18" charset="0"/>
            </a:endParaRPr>
          </a:p>
        </p:txBody>
      </p:sp>
      <p:sp>
        <p:nvSpPr>
          <p:cNvPr id="183" name="TextBox 182"/>
          <p:cNvSpPr txBox="1"/>
          <p:nvPr/>
        </p:nvSpPr>
        <p:spPr>
          <a:xfrm>
            <a:off x="8074400" y="1680867"/>
            <a:ext cx="536200" cy="246221"/>
          </a:xfrm>
          <a:prstGeom prst="rect">
            <a:avLst/>
          </a:prstGeom>
          <a:solidFill>
            <a:schemeClr val="bg1">
              <a:lumMod val="95000"/>
            </a:schemeClr>
          </a:solidFill>
        </p:spPr>
        <p:txBody>
          <a:bodyPr wrap="square" rtlCol="0">
            <a:spAutoFit/>
          </a:bodyPr>
          <a:lstStyle/>
          <a:p>
            <a:r>
              <a:rPr lang="en-US" sz="1000" b="1" dirty="0" smtClean="0">
                <a:latin typeface="Calibri" pitchFamily="34" charset="0"/>
              </a:rPr>
              <a:t>Row 1</a:t>
            </a:r>
            <a:endParaRPr lang="en-US" sz="1000" b="1" dirty="0">
              <a:latin typeface="Calibri" pitchFamily="34" charset="0"/>
            </a:endParaRPr>
          </a:p>
        </p:txBody>
      </p:sp>
      <mc:AlternateContent xmlns:mc="http://schemas.openxmlformats.org/markup-compatibility/2006" xmlns:p14="http://schemas.microsoft.com/office/powerpoint/2010/main">
        <mc:Choice Requires="p14">
          <p:contentPart p14:bwMode="auto" r:id="rId97">
            <p14:nvContentPartPr>
              <p14:cNvPr id="29" name="Ink 28"/>
              <p14:cNvContentPartPr/>
              <p14:nvPr/>
            </p14:nvContentPartPr>
            <p14:xfrm>
              <a:off x="190800" y="1095480"/>
              <a:ext cx="8658360" cy="4924800"/>
            </p14:xfrm>
          </p:contentPart>
        </mc:Choice>
        <mc:Fallback xmlns="">
          <p:pic>
            <p:nvPicPr>
              <p:cNvPr id="29" name="Ink 28"/>
              <p:cNvPicPr/>
              <p:nvPr/>
            </p:nvPicPr>
            <p:blipFill>
              <a:blip r:embed="rId98"/>
              <a:stretch>
                <a:fillRect/>
              </a:stretch>
            </p:blipFill>
            <p:spPr>
              <a:xfrm>
                <a:off x="181440" y="1086120"/>
                <a:ext cx="8677080" cy="4943520"/>
              </a:xfrm>
              <a:prstGeom prst="rect">
                <a:avLst/>
              </a:prstGeom>
            </p:spPr>
          </p:pic>
        </mc:Fallback>
      </mc:AlternateContent>
    </p:spTree>
    <p:extLst>
      <p:ext uri="{BB962C8B-B14F-4D97-AF65-F5344CB8AC3E}">
        <p14:creationId xmlns:p14="http://schemas.microsoft.com/office/powerpoint/2010/main" val="245775043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29"/>
          <p:cNvSpPr txBox="1">
            <a:spLocks noChangeArrowheads="1"/>
          </p:cNvSpPr>
          <p:nvPr>
            <p:custDataLst>
              <p:tags r:id="rId1"/>
            </p:custDataLst>
          </p:nvPr>
        </p:nvSpPr>
        <p:spPr bwMode="auto">
          <a:xfrm>
            <a:off x="609600" y="976666"/>
            <a:ext cx="3011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a:latin typeface="Cambria" pitchFamily="18" charset="0"/>
              </a:rPr>
              <a:t>Here's the truth table defining </a:t>
            </a:r>
            <a:r>
              <a:rPr lang="en-US" sz="1800" dirty="0" smtClean="0">
                <a:latin typeface="Cambria" pitchFamily="18" charset="0"/>
              </a:rPr>
              <a:t>an "</a:t>
            </a:r>
            <a:r>
              <a:rPr lang="en-US" sz="1800" b="1" dirty="0" err="1" smtClean="0">
                <a:solidFill>
                  <a:srgbClr val="C00000"/>
                </a:solidFill>
                <a:latin typeface="Courier New" pitchFamily="-106" charset="0"/>
                <a:cs typeface="Courier New" pitchFamily="-106" charset="0"/>
              </a:rPr>
              <a:t>mj</a:t>
            </a:r>
            <a:r>
              <a:rPr lang="en-US" sz="1800" dirty="0" smtClean="0">
                <a:latin typeface="Cambria" pitchFamily="18" charset="0"/>
              </a:rPr>
              <a:t>" </a:t>
            </a:r>
            <a:r>
              <a:rPr lang="en-US" sz="1800" dirty="0">
                <a:latin typeface="Cambria" pitchFamily="18" charset="0"/>
              </a:rPr>
              <a:t>function</a:t>
            </a:r>
          </a:p>
        </p:txBody>
      </p:sp>
      <p:sp>
        <p:nvSpPr>
          <p:cNvPr id="44036" name="Text Box 5"/>
          <p:cNvSpPr txBox="1">
            <a:spLocks noChangeArrowheads="1"/>
          </p:cNvSpPr>
          <p:nvPr>
            <p:custDataLst>
              <p:tags r:id="rId2"/>
            </p:custDataLst>
          </p:nvPr>
        </p:nvSpPr>
        <p:spPr bwMode="auto">
          <a:xfrm>
            <a:off x="74613" y="23812"/>
            <a:ext cx="34607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a:latin typeface="Cambria" pitchFamily="18" charset="0"/>
              </a:rPr>
              <a:t>Quiz, </a:t>
            </a:r>
            <a:r>
              <a:rPr lang="en-US" sz="4200" i="1" dirty="0" smtClean="0">
                <a:latin typeface="Cambria" pitchFamily="18" charset="0"/>
              </a:rPr>
              <a:t>part </a:t>
            </a:r>
            <a:r>
              <a:rPr lang="en-US" sz="4200" i="1" dirty="0">
                <a:latin typeface="Cambria" pitchFamily="18" charset="0"/>
              </a:rPr>
              <a:t>2</a:t>
            </a:r>
          </a:p>
        </p:txBody>
      </p:sp>
      <p:sp>
        <p:nvSpPr>
          <p:cNvPr id="44039" name="Text Box 8"/>
          <p:cNvSpPr txBox="1">
            <a:spLocks noChangeArrowheads="1"/>
          </p:cNvSpPr>
          <p:nvPr>
            <p:custDataLst>
              <p:tags r:id="rId3"/>
            </p:custDataLst>
          </p:nvPr>
        </p:nvSpPr>
        <p:spPr bwMode="auto">
          <a:xfrm>
            <a:off x="887413" y="25257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0" name="Text Box 9"/>
          <p:cNvSpPr txBox="1">
            <a:spLocks noChangeArrowheads="1"/>
          </p:cNvSpPr>
          <p:nvPr>
            <p:custDataLst>
              <p:tags r:id="rId4"/>
            </p:custDataLst>
          </p:nvPr>
        </p:nvSpPr>
        <p:spPr bwMode="auto">
          <a:xfrm>
            <a:off x="1382713" y="25257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1" name="Text Box 10"/>
          <p:cNvSpPr txBox="1">
            <a:spLocks noChangeArrowheads="1"/>
          </p:cNvSpPr>
          <p:nvPr>
            <p:custDataLst>
              <p:tags r:id="rId5"/>
            </p:custDataLst>
          </p:nvPr>
        </p:nvSpPr>
        <p:spPr bwMode="auto">
          <a:xfrm>
            <a:off x="890588" y="28384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2" name="Text Box 11"/>
          <p:cNvSpPr txBox="1">
            <a:spLocks noChangeArrowheads="1"/>
          </p:cNvSpPr>
          <p:nvPr>
            <p:custDataLst>
              <p:tags r:id="rId6"/>
            </p:custDataLst>
          </p:nvPr>
        </p:nvSpPr>
        <p:spPr bwMode="auto">
          <a:xfrm>
            <a:off x="1385888" y="28384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43" name="Text Box 12"/>
          <p:cNvSpPr txBox="1">
            <a:spLocks noChangeArrowheads="1"/>
          </p:cNvSpPr>
          <p:nvPr>
            <p:custDataLst>
              <p:tags r:id="rId7"/>
            </p:custDataLst>
          </p:nvPr>
        </p:nvSpPr>
        <p:spPr bwMode="auto">
          <a:xfrm>
            <a:off x="887413" y="31638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44" name="Text Box 13"/>
          <p:cNvSpPr txBox="1">
            <a:spLocks noChangeArrowheads="1"/>
          </p:cNvSpPr>
          <p:nvPr>
            <p:custDataLst>
              <p:tags r:id="rId8"/>
            </p:custDataLst>
          </p:nvPr>
        </p:nvSpPr>
        <p:spPr bwMode="auto">
          <a:xfrm>
            <a:off x="1382713" y="31638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5" name="Text Box 14"/>
          <p:cNvSpPr txBox="1">
            <a:spLocks noChangeArrowheads="1"/>
          </p:cNvSpPr>
          <p:nvPr>
            <p:custDataLst>
              <p:tags r:id="rId9"/>
            </p:custDataLst>
          </p:nvPr>
        </p:nvSpPr>
        <p:spPr bwMode="auto">
          <a:xfrm>
            <a:off x="890588" y="34766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46" name="Text Box 15"/>
          <p:cNvSpPr txBox="1">
            <a:spLocks noChangeArrowheads="1"/>
          </p:cNvSpPr>
          <p:nvPr>
            <p:custDataLst>
              <p:tags r:id="rId10"/>
            </p:custDataLst>
          </p:nvPr>
        </p:nvSpPr>
        <p:spPr bwMode="auto">
          <a:xfrm>
            <a:off x="1385888" y="347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48" name="Text Box 17"/>
          <p:cNvSpPr txBox="1">
            <a:spLocks noChangeArrowheads="1"/>
          </p:cNvSpPr>
          <p:nvPr>
            <p:custDataLst>
              <p:tags r:id="rId11"/>
            </p:custDataLst>
          </p:nvPr>
        </p:nvSpPr>
        <p:spPr bwMode="auto">
          <a:xfrm>
            <a:off x="2601913" y="25257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9" name="Text Box 18"/>
          <p:cNvSpPr txBox="1">
            <a:spLocks noChangeArrowheads="1"/>
          </p:cNvSpPr>
          <p:nvPr>
            <p:custDataLst>
              <p:tags r:id="rId12"/>
            </p:custDataLst>
          </p:nvPr>
        </p:nvSpPr>
        <p:spPr bwMode="auto">
          <a:xfrm>
            <a:off x="2601913" y="28384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50" name="Text Box 19"/>
          <p:cNvSpPr txBox="1">
            <a:spLocks noChangeArrowheads="1"/>
          </p:cNvSpPr>
          <p:nvPr>
            <p:custDataLst>
              <p:tags r:id="rId13"/>
            </p:custDataLst>
          </p:nvPr>
        </p:nvSpPr>
        <p:spPr bwMode="auto">
          <a:xfrm>
            <a:off x="2601913" y="31638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51" name="Text Box 20"/>
          <p:cNvSpPr txBox="1">
            <a:spLocks noChangeArrowheads="1"/>
          </p:cNvSpPr>
          <p:nvPr>
            <p:custDataLst>
              <p:tags r:id="rId14"/>
            </p:custDataLst>
          </p:nvPr>
        </p:nvSpPr>
        <p:spPr bwMode="auto">
          <a:xfrm>
            <a:off x="2601913" y="347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52" name="Text Box 27"/>
          <p:cNvSpPr txBox="1">
            <a:spLocks noChangeArrowheads="1"/>
          </p:cNvSpPr>
          <p:nvPr>
            <p:custDataLst>
              <p:tags r:id="rId15"/>
            </p:custDataLst>
          </p:nvPr>
        </p:nvSpPr>
        <p:spPr bwMode="auto">
          <a:xfrm>
            <a:off x="4495800" y="228600"/>
            <a:ext cx="44989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smtClean="0">
                <a:latin typeface="Cambria" pitchFamily="18" charset="0"/>
              </a:rPr>
              <a:t>Sketch a circuit for this function using </a:t>
            </a:r>
            <a:r>
              <a:rPr lang="en-US" sz="1800" dirty="0">
                <a:latin typeface="Cambria" pitchFamily="18" charset="0"/>
              </a:rPr>
              <a:t>ANDs and </a:t>
            </a:r>
            <a:r>
              <a:rPr lang="en-US" sz="1800" dirty="0" smtClean="0">
                <a:latin typeface="Cambria" pitchFamily="18" charset="0"/>
              </a:rPr>
              <a:t>NOTs, then combined with an OR.</a:t>
            </a:r>
            <a:endParaRPr lang="en-US" dirty="0">
              <a:latin typeface="Cambria" pitchFamily="18" charset="0"/>
            </a:endParaRPr>
          </a:p>
        </p:txBody>
      </p:sp>
      <p:sp>
        <p:nvSpPr>
          <p:cNvPr id="44053" name="Oval 28"/>
          <p:cNvSpPr>
            <a:spLocks noChangeArrowheads="1"/>
          </p:cNvSpPr>
          <p:nvPr>
            <p:custDataLst>
              <p:tags r:id="rId16"/>
            </p:custDataLst>
          </p:nvPr>
        </p:nvSpPr>
        <p:spPr bwMode="auto">
          <a:xfrm>
            <a:off x="3906921" y="234950"/>
            <a:ext cx="538162"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44054" name="Oval 30"/>
          <p:cNvSpPr>
            <a:spLocks noChangeArrowheads="1"/>
          </p:cNvSpPr>
          <p:nvPr>
            <p:custDataLst>
              <p:tags r:id="rId17"/>
            </p:custDataLst>
          </p:nvPr>
        </p:nvSpPr>
        <p:spPr bwMode="auto">
          <a:xfrm>
            <a:off x="228600" y="9906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44060" name="Text Box 8"/>
          <p:cNvSpPr txBox="1">
            <a:spLocks noChangeArrowheads="1"/>
          </p:cNvSpPr>
          <p:nvPr>
            <p:custDataLst>
              <p:tags r:id="rId18"/>
            </p:custDataLst>
          </p:nvPr>
        </p:nvSpPr>
        <p:spPr bwMode="auto">
          <a:xfrm>
            <a:off x="885825" y="3816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1" name="Text Box 9"/>
          <p:cNvSpPr txBox="1">
            <a:spLocks noChangeArrowheads="1"/>
          </p:cNvSpPr>
          <p:nvPr>
            <p:custDataLst>
              <p:tags r:id="rId19"/>
            </p:custDataLst>
          </p:nvPr>
        </p:nvSpPr>
        <p:spPr bwMode="auto">
          <a:xfrm>
            <a:off x="1382713" y="38163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2" name="Text Box 10"/>
          <p:cNvSpPr txBox="1">
            <a:spLocks noChangeArrowheads="1"/>
          </p:cNvSpPr>
          <p:nvPr>
            <p:custDataLst>
              <p:tags r:id="rId20"/>
            </p:custDataLst>
          </p:nvPr>
        </p:nvSpPr>
        <p:spPr bwMode="auto">
          <a:xfrm>
            <a:off x="889000" y="41290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3" name="Text Box 11"/>
          <p:cNvSpPr txBox="1">
            <a:spLocks noChangeArrowheads="1"/>
          </p:cNvSpPr>
          <p:nvPr>
            <p:custDataLst>
              <p:tags r:id="rId21"/>
            </p:custDataLst>
          </p:nvPr>
        </p:nvSpPr>
        <p:spPr bwMode="auto">
          <a:xfrm>
            <a:off x="1385888" y="41290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64" name="Text Box 12"/>
          <p:cNvSpPr txBox="1">
            <a:spLocks noChangeArrowheads="1"/>
          </p:cNvSpPr>
          <p:nvPr>
            <p:custDataLst>
              <p:tags r:id="rId22"/>
            </p:custDataLst>
          </p:nvPr>
        </p:nvSpPr>
        <p:spPr bwMode="auto">
          <a:xfrm>
            <a:off x="885825" y="4454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65" name="Text Box 13"/>
          <p:cNvSpPr txBox="1">
            <a:spLocks noChangeArrowheads="1"/>
          </p:cNvSpPr>
          <p:nvPr>
            <p:custDataLst>
              <p:tags r:id="rId23"/>
            </p:custDataLst>
          </p:nvPr>
        </p:nvSpPr>
        <p:spPr bwMode="auto">
          <a:xfrm>
            <a:off x="1382713" y="44545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6" name="Text Box 14"/>
          <p:cNvSpPr txBox="1">
            <a:spLocks noChangeArrowheads="1"/>
          </p:cNvSpPr>
          <p:nvPr>
            <p:custDataLst>
              <p:tags r:id="rId24"/>
            </p:custDataLst>
          </p:nvPr>
        </p:nvSpPr>
        <p:spPr bwMode="auto">
          <a:xfrm>
            <a:off x="889000" y="4767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67" name="Text Box 15"/>
          <p:cNvSpPr txBox="1">
            <a:spLocks noChangeArrowheads="1"/>
          </p:cNvSpPr>
          <p:nvPr>
            <p:custDataLst>
              <p:tags r:id="rId25"/>
            </p:custDataLst>
          </p:nvPr>
        </p:nvSpPr>
        <p:spPr bwMode="auto">
          <a:xfrm>
            <a:off x="1385888" y="4767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68" name="Text Box 17"/>
          <p:cNvSpPr txBox="1">
            <a:spLocks noChangeArrowheads="1"/>
          </p:cNvSpPr>
          <p:nvPr>
            <p:custDataLst>
              <p:tags r:id="rId26"/>
            </p:custDataLst>
          </p:nvPr>
        </p:nvSpPr>
        <p:spPr bwMode="auto">
          <a:xfrm>
            <a:off x="2601913" y="38163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9" name="Text Box 18"/>
          <p:cNvSpPr txBox="1">
            <a:spLocks noChangeArrowheads="1"/>
          </p:cNvSpPr>
          <p:nvPr>
            <p:custDataLst>
              <p:tags r:id="rId27"/>
            </p:custDataLst>
          </p:nvPr>
        </p:nvSpPr>
        <p:spPr bwMode="auto">
          <a:xfrm>
            <a:off x="2601913" y="41290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0" name="Text Box 19"/>
          <p:cNvSpPr txBox="1">
            <a:spLocks noChangeArrowheads="1"/>
          </p:cNvSpPr>
          <p:nvPr>
            <p:custDataLst>
              <p:tags r:id="rId28"/>
            </p:custDataLst>
          </p:nvPr>
        </p:nvSpPr>
        <p:spPr bwMode="auto">
          <a:xfrm>
            <a:off x="2601913" y="44545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1" name="Text Box 20"/>
          <p:cNvSpPr txBox="1">
            <a:spLocks noChangeArrowheads="1"/>
          </p:cNvSpPr>
          <p:nvPr>
            <p:custDataLst>
              <p:tags r:id="rId29"/>
            </p:custDataLst>
          </p:nvPr>
        </p:nvSpPr>
        <p:spPr bwMode="auto">
          <a:xfrm>
            <a:off x="2601913" y="4767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3" name="Text Box 8"/>
          <p:cNvSpPr txBox="1">
            <a:spLocks noChangeArrowheads="1"/>
          </p:cNvSpPr>
          <p:nvPr>
            <p:custDataLst>
              <p:tags r:id="rId30"/>
            </p:custDataLst>
          </p:nvPr>
        </p:nvSpPr>
        <p:spPr bwMode="auto">
          <a:xfrm>
            <a:off x="382588" y="2514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74" name="Text Box 10"/>
          <p:cNvSpPr txBox="1">
            <a:spLocks noChangeArrowheads="1"/>
          </p:cNvSpPr>
          <p:nvPr>
            <p:custDataLst>
              <p:tags r:id="rId31"/>
            </p:custDataLst>
          </p:nvPr>
        </p:nvSpPr>
        <p:spPr bwMode="auto">
          <a:xfrm>
            <a:off x="385763" y="28273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75" name="Text Box 12"/>
          <p:cNvSpPr txBox="1">
            <a:spLocks noChangeArrowheads="1"/>
          </p:cNvSpPr>
          <p:nvPr>
            <p:custDataLst>
              <p:tags r:id="rId32"/>
            </p:custDataLst>
          </p:nvPr>
        </p:nvSpPr>
        <p:spPr bwMode="auto">
          <a:xfrm>
            <a:off x="382588" y="3152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76" name="Text Box 14"/>
          <p:cNvSpPr txBox="1">
            <a:spLocks noChangeArrowheads="1"/>
          </p:cNvSpPr>
          <p:nvPr>
            <p:custDataLst>
              <p:tags r:id="rId33"/>
            </p:custDataLst>
          </p:nvPr>
        </p:nvSpPr>
        <p:spPr bwMode="auto">
          <a:xfrm>
            <a:off x="385763" y="34655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77" name="Text Box 8"/>
          <p:cNvSpPr txBox="1">
            <a:spLocks noChangeArrowheads="1"/>
          </p:cNvSpPr>
          <p:nvPr>
            <p:custDataLst>
              <p:tags r:id="rId34"/>
            </p:custDataLst>
          </p:nvPr>
        </p:nvSpPr>
        <p:spPr bwMode="auto">
          <a:xfrm>
            <a:off x="381000" y="38052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8" name="Text Box 10"/>
          <p:cNvSpPr txBox="1">
            <a:spLocks noChangeArrowheads="1"/>
          </p:cNvSpPr>
          <p:nvPr>
            <p:custDataLst>
              <p:tags r:id="rId35"/>
            </p:custDataLst>
          </p:nvPr>
        </p:nvSpPr>
        <p:spPr bwMode="auto">
          <a:xfrm>
            <a:off x="384175" y="41179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9" name="Text Box 12"/>
          <p:cNvSpPr txBox="1">
            <a:spLocks noChangeArrowheads="1"/>
          </p:cNvSpPr>
          <p:nvPr>
            <p:custDataLst>
              <p:tags r:id="rId36"/>
            </p:custDataLst>
          </p:nvPr>
        </p:nvSpPr>
        <p:spPr bwMode="auto">
          <a:xfrm>
            <a:off x="381000" y="4443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80" name="Text Box 14"/>
          <p:cNvSpPr txBox="1">
            <a:spLocks noChangeArrowheads="1"/>
          </p:cNvSpPr>
          <p:nvPr>
            <p:custDataLst>
              <p:tags r:id="rId37"/>
            </p:custDataLst>
          </p:nvPr>
        </p:nvSpPr>
        <p:spPr bwMode="auto">
          <a:xfrm>
            <a:off x="384175" y="47561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mc:AlternateContent xmlns:mc="http://schemas.openxmlformats.org/markup-compatibility/2006" xmlns:p14="http://schemas.microsoft.com/office/powerpoint/2010/main">
        <mc:Choice Requires="p14">
          <p:contentPart p14:bwMode="auto" r:id="rId66">
            <p14:nvContentPartPr>
              <p14:cNvPr id="8194" name="Ink 72"/>
              <p14:cNvContentPartPr>
                <a14:cpLocks xmlns:a14="http://schemas.microsoft.com/office/drawing/2010/main" noRot="1" noChangeAspect="1" noEditPoints="1" noChangeArrowheads="1" noChangeShapeType="1"/>
              </p14:cNvContentPartPr>
              <p14:nvPr/>
            </p14:nvContentPartPr>
            <p14:xfrm>
              <a:off x="2881312" y="4649788"/>
              <a:ext cx="14288" cy="4762"/>
            </p14:xfrm>
          </p:contentPart>
        </mc:Choice>
        <mc:Fallback xmlns="">
          <p:pic>
            <p:nvPicPr>
              <p:cNvPr id="8194" name="Ink 72"/>
              <p:cNvPicPr>
                <a:picLocks noRot="1" noChangeAspect="1" noEditPoints="1" noChangeArrowheads="1" noChangeShapeType="1"/>
              </p:cNvPicPr>
              <p:nvPr/>
            </p:nvPicPr>
            <p:blipFill>
              <a:blip r:embed="rId67"/>
              <a:stretch>
                <a:fillRect/>
              </a:stretch>
            </p:blipFill>
            <p:spPr>
              <a:xfrm>
                <a:off x="2876668" y="4646046"/>
                <a:ext cx="22861" cy="12925"/>
              </a:xfrm>
              <a:prstGeom prst="rect">
                <a:avLst/>
              </a:prstGeom>
            </p:spPr>
          </p:pic>
        </mc:Fallback>
      </mc:AlternateContent>
      <p:sp>
        <p:nvSpPr>
          <p:cNvPr id="74" name="Text Box 29"/>
          <p:cNvSpPr txBox="1">
            <a:spLocks noChangeArrowheads="1"/>
          </p:cNvSpPr>
          <p:nvPr>
            <p:custDataLst>
              <p:tags r:id="rId38"/>
            </p:custDataLst>
          </p:nvPr>
        </p:nvSpPr>
        <p:spPr bwMode="auto">
          <a:xfrm>
            <a:off x="117231" y="6194778"/>
            <a:ext cx="8036169" cy="553998"/>
          </a:xfrm>
          <a:prstGeom prst="rect">
            <a:avLst/>
          </a:prstGeom>
          <a:solidFill>
            <a:srgbClr val="FECACA"/>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(5)</a:t>
            </a:r>
            <a:r>
              <a:rPr lang="en-US" sz="1500" dirty="0" smtClean="0">
                <a:latin typeface="Cambria" pitchFamily="18" charset="0"/>
              </a:rPr>
              <a:t> </a:t>
            </a:r>
            <a:r>
              <a:rPr lang="en-US" sz="1500" b="1" i="1" dirty="0" smtClean="0">
                <a:latin typeface="Cambria" pitchFamily="18" charset="0"/>
              </a:rPr>
              <a:t>Wow!  </a:t>
            </a:r>
            <a:r>
              <a:rPr lang="en-US" sz="1500" dirty="0" smtClean="0">
                <a:latin typeface="Cambria" pitchFamily="18" charset="0"/>
              </a:rPr>
              <a:t>How could the the odd parity and </a:t>
            </a:r>
            <a:r>
              <a:rPr lang="en-US" sz="1500" dirty="0" err="1" smtClean="0">
                <a:latin typeface="Cambria" pitchFamily="18" charset="0"/>
              </a:rPr>
              <a:t>mj</a:t>
            </a:r>
            <a:r>
              <a:rPr lang="en-US" sz="1500" dirty="0" smtClean="0">
                <a:latin typeface="Cambria" pitchFamily="18" charset="0"/>
              </a:rPr>
              <a:t> circuits be replicated and combined in order to build a circuit that adds </a:t>
            </a:r>
            <a:r>
              <a:rPr lang="en-US" sz="1500" b="1" i="1" dirty="0" smtClean="0">
                <a:latin typeface="Cambria" pitchFamily="18" charset="0"/>
              </a:rPr>
              <a:t>any two binary numbers at all</a:t>
            </a:r>
            <a:r>
              <a:rPr lang="en-US" sz="1500" dirty="0" smtClean="0">
                <a:latin typeface="Cambria" pitchFamily="18" charset="0"/>
              </a:rPr>
              <a:t>!?!</a:t>
            </a:r>
            <a:endParaRPr lang="en-US" sz="1500" dirty="0">
              <a:latin typeface="Cambria" pitchFamily="18" charset="0"/>
            </a:endParaRPr>
          </a:p>
        </p:txBody>
      </p:sp>
      <p:sp>
        <p:nvSpPr>
          <p:cNvPr id="75" name="Rectangle 74"/>
          <p:cNvSpPr/>
          <p:nvPr/>
        </p:nvSpPr>
        <p:spPr>
          <a:xfrm>
            <a:off x="4776345" y="5054463"/>
            <a:ext cx="277640" cy="276999"/>
          </a:xfrm>
          <a:prstGeom prst="rect">
            <a:avLst/>
          </a:prstGeom>
        </p:spPr>
        <p:txBody>
          <a:bodyPr wrap="none">
            <a:spAutoFit/>
          </a:bodyPr>
          <a:lstStyle/>
          <a:p>
            <a:pPr lvl="0">
              <a:spcBef>
                <a:spcPct val="50000"/>
              </a:spcBef>
            </a:pPr>
            <a:r>
              <a:rPr lang="en-US" sz="1200" b="1" dirty="0">
                <a:solidFill>
                  <a:srgbClr val="000000"/>
                </a:solidFill>
                <a:latin typeface="Courier New" pitchFamily="-106" charset="0"/>
              </a:rPr>
              <a:t>x</a:t>
            </a:r>
          </a:p>
        </p:txBody>
      </p:sp>
      <p:sp>
        <p:nvSpPr>
          <p:cNvPr id="76" name="Rectangle 75"/>
          <p:cNvSpPr/>
          <p:nvPr/>
        </p:nvSpPr>
        <p:spPr>
          <a:xfrm>
            <a:off x="5638572" y="5057001"/>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y</a:t>
            </a:r>
            <a:endParaRPr lang="en-US" sz="1200" b="1" dirty="0">
              <a:solidFill>
                <a:srgbClr val="000000"/>
              </a:solidFill>
              <a:latin typeface="Courier New" pitchFamily="-106" charset="0"/>
            </a:endParaRPr>
          </a:p>
        </p:txBody>
      </p:sp>
      <p:sp>
        <p:nvSpPr>
          <p:cNvPr id="77" name="Rectangle 76"/>
          <p:cNvSpPr/>
          <p:nvPr/>
        </p:nvSpPr>
        <p:spPr>
          <a:xfrm>
            <a:off x="6470052" y="5057001"/>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c</a:t>
            </a:r>
            <a:endParaRPr lang="en-US" sz="1200" b="1" dirty="0">
              <a:solidFill>
                <a:srgbClr val="000000"/>
              </a:solidFill>
              <a:latin typeface="Courier New" pitchFamily="-106" charset="0"/>
            </a:endParaRPr>
          </a:p>
        </p:txBody>
      </p:sp>
      <p:sp>
        <p:nvSpPr>
          <p:cNvPr id="78" name="Line 112"/>
          <p:cNvSpPr>
            <a:spLocks noChangeShapeType="1"/>
          </p:cNvSpPr>
          <p:nvPr>
            <p:custDataLst>
              <p:tags r:id="rId39"/>
            </p:custDataLst>
          </p:nvPr>
        </p:nvSpPr>
        <p:spPr bwMode="auto">
          <a:xfrm>
            <a:off x="4687888" y="1671650"/>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9" name="Line 114"/>
          <p:cNvSpPr>
            <a:spLocks noChangeShapeType="1"/>
          </p:cNvSpPr>
          <p:nvPr>
            <p:custDataLst>
              <p:tags r:id="rId40"/>
            </p:custDataLst>
          </p:nvPr>
        </p:nvSpPr>
        <p:spPr bwMode="auto">
          <a:xfrm>
            <a:off x="5527675" y="1671650"/>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0" name="Text Box 116"/>
          <p:cNvSpPr txBox="1">
            <a:spLocks noChangeArrowheads="1"/>
          </p:cNvSpPr>
          <p:nvPr>
            <p:custDataLst>
              <p:tags r:id="rId41"/>
            </p:custDataLst>
          </p:nvPr>
        </p:nvSpPr>
        <p:spPr bwMode="auto">
          <a:xfrm>
            <a:off x="4419600" y="126525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x</a:t>
            </a:r>
          </a:p>
        </p:txBody>
      </p:sp>
      <p:sp>
        <p:nvSpPr>
          <p:cNvPr id="85" name="Text Box 118"/>
          <p:cNvSpPr txBox="1">
            <a:spLocks noChangeArrowheads="1"/>
          </p:cNvSpPr>
          <p:nvPr>
            <p:custDataLst>
              <p:tags r:id="rId42"/>
            </p:custDataLst>
          </p:nvPr>
        </p:nvSpPr>
        <p:spPr bwMode="auto">
          <a:xfrm>
            <a:off x="5257800" y="126525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y</a:t>
            </a:r>
          </a:p>
        </p:txBody>
      </p:sp>
      <p:sp>
        <p:nvSpPr>
          <p:cNvPr id="86" name="Line 114"/>
          <p:cNvSpPr>
            <a:spLocks noChangeShapeType="1"/>
          </p:cNvSpPr>
          <p:nvPr>
            <p:custDataLst>
              <p:tags r:id="rId43"/>
            </p:custDataLst>
          </p:nvPr>
        </p:nvSpPr>
        <p:spPr bwMode="auto">
          <a:xfrm>
            <a:off x="6365875" y="166688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7" name="Text Box 118"/>
          <p:cNvSpPr txBox="1">
            <a:spLocks noChangeArrowheads="1"/>
          </p:cNvSpPr>
          <p:nvPr>
            <p:custDataLst>
              <p:tags r:id="rId44"/>
            </p:custDataLst>
          </p:nvPr>
        </p:nvSpPr>
        <p:spPr bwMode="auto">
          <a:xfrm>
            <a:off x="6096000" y="126525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c</a:t>
            </a:r>
          </a:p>
        </p:txBody>
      </p:sp>
      <p:sp>
        <p:nvSpPr>
          <p:cNvPr id="88" name="Line 112"/>
          <p:cNvSpPr>
            <a:spLocks noChangeShapeType="1"/>
          </p:cNvSpPr>
          <p:nvPr>
            <p:custDataLst>
              <p:tags r:id="rId45"/>
            </p:custDataLst>
          </p:nvPr>
        </p:nvSpPr>
        <p:spPr bwMode="auto">
          <a:xfrm>
            <a:off x="4899025" y="190818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89" name="Group 2"/>
          <p:cNvGrpSpPr>
            <a:grpSpLocks/>
          </p:cNvGrpSpPr>
          <p:nvPr/>
        </p:nvGrpSpPr>
        <p:grpSpPr bwMode="auto">
          <a:xfrm>
            <a:off x="4694238" y="1824050"/>
            <a:ext cx="190500" cy="146050"/>
            <a:chOff x="5986462" y="4911725"/>
            <a:chExt cx="1011906" cy="533400"/>
          </a:xfrm>
        </p:grpSpPr>
        <p:sp>
          <p:nvSpPr>
            <p:cNvPr id="90" name="AutoShape 17"/>
            <p:cNvSpPr>
              <a:spLocks noChangeArrowheads="1"/>
            </p:cNvSpPr>
            <p:nvPr>
              <p:custDataLst>
                <p:tags r:id="rId62"/>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1" name="Oval 18"/>
            <p:cNvSpPr>
              <a:spLocks noChangeArrowheads="1"/>
            </p:cNvSpPr>
            <p:nvPr>
              <p:custDataLst>
                <p:tags r:id="rId63"/>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92" name="Line 112"/>
          <p:cNvSpPr>
            <a:spLocks noChangeShapeType="1"/>
          </p:cNvSpPr>
          <p:nvPr>
            <p:custDataLst>
              <p:tags r:id="rId46"/>
            </p:custDataLst>
          </p:nvPr>
        </p:nvSpPr>
        <p:spPr bwMode="auto">
          <a:xfrm>
            <a:off x="5748338" y="189548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93" name="Group 94"/>
          <p:cNvGrpSpPr>
            <a:grpSpLocks/>
          </p:cNvGrpSpPr>
          <p:nvPr/>
        </p:nvGrpSpPr>
        <p:grpSpPr bwMode="auto">
          <a:xfrm>
            <a:off x="5545138" y="1811350"/>
            <a:ext cx="190500" cy="146050"/>
            <a:chOff x="5986462" y="4911725"/>
            <a:chExt cx="1011906" cy="533400"/>
          </a:xfrm>
        </p:grpSpPr>
        <p:sp>
          <p:nvSpPr>
            <p:cNvPr id="94" name="AutoShape 17"/>
            <p:cNvSpPr>
              <a:spLocks noChangeArrowheads="1"/>
            </p:cNvSpPr>
            <p:nvPr>
              <p:custDataLst>
                <p:tags r:id="rId60"/>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 name="Oval 18"/>
            <p:cNvSpPr>
              <a:spLocks noChangeArrowheads="1"/>
            </p:cNvSpPr>
            <p:nvPr>
              <p:custDataLst>
                <p:tags r:id="rId61"/>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96" name="Line 112"/>
          <p:cNvSpPr>
            <a:spLocks noChangeShapeType="1"/>
          </p:cNvSpPr>
          <p:nvPr>
            <p:custDataLst>
              <p:tags r:id="rId47"/>
            </p:custDataLst>
          </p:nvPr>
        </p:nvSpPr>
        <p:spPr bwMode="auto">
          <a:xfrm>
            <a:off x="6589713" y="189548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97" name="Group 98"/>
          <p:cNvGrpSpPr>
            <a:grpSpLocks/>
          </p:cNvGrpSpPr>
          <p:nvPr/>
        </p:nvGrpSpPr>
        <p:grpSpPr bwMode="auto">
          <a:xfrm>
            <a:off x="6386513" y="1811350"/>
            <a:ext cx="190500" cy="146050"/>
            <a:chOff x="5986462" y="4911725"/>
            <a:chExt cx="1011906" cy="533400"/>
          </a:xfrm>
        </p:grpSpPr>
        <p:sp>
          <p:nvSpPr>
            <p:cNvPr id="98" name="AutoShape 17"/>
            <p:cNvSpPr>
              <a:spLocks noChangeArrowheads="1"/>
            </p:cNvSpPr>
            <p:nvPr>
              <p:custDataLst>
                <p:tags r:id="rId58"/>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 name="Oval 18"/>
            <p:cNvSpPr>
              <a:spLocks noChangeArrowheads="1"/>
            </p:cNvSpPr>
            <p:nvPr>
              <p:custDataLst>
                <p:tags r:id="rId59"/>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00" name="Text Box 116"/>
          <p:cNvSpPr txBox="1">
            <a:spLocks noChangeArrowheads="1"/>
          </p:cNvSpPr>
          <p:nvPr>
            <p:custDataLst>
              <p:tags r:id="rId48"/>
            </p:custDataLst>
          </p:nvPr>
        </p:nvSpPr>
        <p:spPr bwMode="auto">
          <a:xfrm>
            <a:off x="4645022" y="493131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101" name="Text Box 118"/>
          <p:cNvSpPr txBox="1">
            <a:spLocks noChangeArrowheads="1"/>
          </p:cNvSpPr>
          <p:nvPr>
            <p:custDataLst>
              <p:tags r:id="rId49"/>
            </p:custDataLst>
          </p:nvPr>
        </p:nvSpPr>
        <p:spPr bwMode="auto">
          <a:xfrm>
            <a:off x="5508978" y="493131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102" name="Text Box 118"/>
          <p:cNvSpPr txBox="1">
            <a:spLocks noChangeArrowheads="1"/>
          </p:cNvSpPr>
          <p:nvPr>
            <p:custDataLst>
              <p:tags r:id="rId50"/>
            </p:custDataLst>
          </p:nvPr>
        </p:nvSpPr>
        <p:spPr bwMode="auto">
          <a:xfrm>
            <a:off x="6347178" y="493131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104" name="Rectangle 103"/>
          <p:cNvSpPr/>
          <p:nvPr/>
        </p:nvSpPr>
        <p:spPr>
          <a:xfrm>
            <a:off x="4538961" y="4734083"/>
            <a:ext cx="277640" cy="276999"/>
          </a:xfrm>
          <a:prstGeom prst="rect">
            <a:avLst/>
          </a:prstGeom>
        </p:spPr>
        <p:txBody>
          <a:bodyPr wrap="none">
            <a:spAutoFit/>
          </a:bodyPr>
          <a:lstStyle/>
          <a:p>
            <a:pPr lvl="0">
              <a:spcBef>
                <a:spcPct val="50000"/>
              </a:spcBef>
            </a:pPr>
            <a:r>
              <a:rPr lang="en-US" sz="1200" b="1" dirty="0">
                <a:solidFill>
                  <a:srgbClr val="000000"/>
                </a:solidFill>
                <a:latin typeface="Courier New" pitchFamily="-106" charset="0"/>
              </a:rPr>
              <a:t>x</a:t>
            </a:r>
          </a:p>
        </p:txBody>
      </p:sp>
      <p:sp>
        <p:nvSpPr>
          <p:cNvPr id="105" name="Rectangle 104"/>
          <p:cNvSpPr/>
          <p:nvPr/>
        </p:nvSpPr>
        <p:spPr>
          <a:xfrm>
            <a:off x="5394749" y="4697987"/>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y</a:t>
            </a:r>
            <a:endParaRPr lang="en-US" sz="1200" b="1" dirty="0">
              <a:solidFill>
                <a:srgbClr val="000000"/>
              </a:solidFill>
              <a:latin typeface="Courier New" pitchFamily="-106" charset="0"/>
            </a:endParaRPr>
          </a:p>
        </p:txBody>
      </p:sp>
      <p:sp>
        <p:nvSpPr>
          <p:cNvPr id="106" name="Rectangle 105"/>
          <p:cNvSpPr/>
          <p:nvPr/>
        </p:nvSpPr>
        <p:spPr>
          <a:xfrm>
            <a:off x="6213351" y="4765855"/>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c</a:t>
            </a:r>
            <a:endParaRPr lang="en-US" sz="1200" b="1" dirty="0">
              <a:solidFill>
                <a:srgbClr val="000000"/>
              </a:solidFill>
              <a:latin typeface="Courier New" pitchFamily="-106" charset="0"/>
            </a:endParaRPr>
          </a:p>
        </p:txBody>
      </p:sp>
      <p:sp>
        <p:nvSpPr>
          <p:cNvPr id="115" name="Rounded Rectangle 3"/>
          <p:cNvSpPr>
            <a:spLocks noChangeArrowheads="1"/>
          </p:cNvSpPr>
          <p:nvPr/>
        </p:nvSpPr>
        <p:spPr bwMode="auto">
          <a:xfrm>
            <a:off x="447796" y="2123574"/>
            <a:ext cx="1401427" cy="324852"/>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16" name="Rounded Rectangle 3"/>
          <p:cNvSpPr>
            <a:spLocks noChangeArrowheads="1"/>
          </p:cNvSpPr>
          <p:nvPr/>
        </p:nvSpPr>
        <p:spPr bwMode="auto">
          <a:xfrm>
            <a:off x="2377528" y="2111542"/>
            <a:ext cx="1168147" cy="348917"/>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17" name="Text Box 6"/>
          <p:cNvSpPr txBox="1">
            <a:spLocks noChangeArrowheads="1"/>
          </p:cNvSpPr>
          <p:nvPr>
            <p:custDataLst>
              <p:tags r:id="rId51"/>
            </p:custDataLst>
          </p:nvPr>
        </p:nvSpPr>
        <p:spPr bwMode="auto">
          <a:xfrm>
            <a:off x="921455" y="2057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18" name="Text Box 7"/>
          <p:cNvSpPr txBox="1">
            <a:spLocks noChangeArrowheads="1"/>
          </p:cNvSpPr>
          <p:nvPr>
            <p:custDataLst>
              <p:tags r:id="rId52"/>
            </p:custDataLst>
          </p:nvPr>
        </p:nvSpPr>
        <p:spPr bwMode="auto">
          <a:xfrm>
            <a:off x="1416755" y="20574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c</a:t>
            </a:r>
          </a:p>
        </p:txBody>
      </p:sp>
      <p:sp>
        <p:nvSpPr>
          <p:cNvPr id="119" name="Text Box 16"/>
          <p:cNvSpPr txBox="1">
            <a:spLocks noChangeArrowheads="1"/>
          </p:cNvSpPr>
          <p:nvPr>
            <p:custDataLst>
              <p:tags r:id="rId53"/>
            </p:custDataLst>
          </p:nvPr>
        </p:nvSpPr>
        <p:spPr bwMode="auto">
          <a:xfrm>
            <a:off x="2052809" y="2101334"/>
            <a:ext cx="1689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err="1" smtClean="0">
                <a:latin typeface="Courier New" pitchFamily="-106" charset="0"/>
              </a:rPr>
              <a:t>mj</a:t>
            </a:r>
            <a:endParaRPr lang="en-US" sz="1800" b="1" dirty="0">
              <a:latin typeface="Courier New" pitchFamily="-106" charset="0"/>
            </a:endParaRPr>
          </a:p>
        </p:txBody>
      </p:sp>
      <p:sp>
        <p:nvSpPr>
          <p:cNvPr id="120" name="Text Box 6"/>
          <p:cNvSpPr txBox="1">
            <a:spLocks noChangeArrowheads="1"/>
          </p:cNvSpPr>
          <p:nvPr>
            <p:custDataLst>
              <p:tags r:id="rId54"/>
            </p:custDataLst>
          </p:nvPr>
        </p:nvSpPr>
        <p:spPr bwMode="auto">
          <a:xfrm>
            <a:off x="416630" y="2057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21" name="Rectangle 23"/>
          <p:cNvSpPr>
            <a:spLocks noChangeArrowheads="1"/>
          </p:cNvSpPr>
          <p:nvPr>
            <p:custDataLst>
              <p:tags r:id="rId55"/>
            </p:custDataLst>
          </p:nvPr>
        </p:nvSpPr>
        <p:spPr bwMode="auto">
          <a:xfrm>
            <a:off x="867229" y="1829134"/>
            <a:ext cx="60642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500" b="1" dirty="0">
                <a:solidFill>
                  <a:srgbClr val="C00000"/>
                </a:solidFill>
                <a:latin typeface="Calibri" pitchFamily="34" charset="0"/>
                <a:ea typeface="MS PGothic" pitchFamily="34" charset="-128"/>
                <a:cs typeface="Calibri" pitchFamily="34" charset="0"/>
              </a:rPr>
              <a:t>input</a:t>
            </a:r>
          </a:p>
        </p:txBody>
      </p:sp>
      <p:sp>
        <p:nvSpPr>
          <p:cNvPr id="122" name="Rectangle 25"/>
          <p:cNvSpPr>
            <a:spLocks noChangeArrowheads="1"/>
          </p:cNvSpPr>
          <p:nvPr>
            <p:custDataLst>
              <p:tags r:id="rId56"/>
            </p:custDataLst>
          </p:nvPr>
        </p:nvSpPr>
        <p:spPr bwMode="auto">
          <a:xfrm>
            <a:off x="2537530" y="1829134"/>
            <a:ext cx="73183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500" b="1" dirty="0">
                <a:solidFill>
                  <a:srgbClr val="C00000"/>
                </a:solidFill>
                <a:latin typeface="Calibri" pitchFamily="34" charset="0"/>
                <a:ea typeface="MS PGothic" pitchFamily="34" charset="-128"/>
                <a:cs typeface="Calibri" pitchFamily="34" charset="0"/>
              </a:rPr>
              <a:t>output</a:t>
            </a:r>
          </a:p>
        </p:txBody>
      </p:sp>
      <p:sp>
        <p:nvSpPr>
          <p:cNvPr id="123" name="Text Box 29"/>
          <p:cNvSpPr txBox="1">
            <a:spLocks noChangeArrowheads="1"/>
          </p:cNvSpPr>
          <p:nvPr>
            <p:custDataLst>
              <p:tags r:id="rId57"/>
            </p:custDataLst>
          </p:nvPr>
        </p:nvSpPr>
        <p:spPr bwMode="auto">
          <a:xfrm>
            <a:off x="117231" y="5486400"/>
            <a:ext cx="8188569" cy="553998"/>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(4)</a:t>
            </a:r>
            <a:r>
              <a:rPr lang="en-US" sz="1500" dirty="0" smtClean="0">
                <a:latin typeface="Cambria" pitchFamily="18" charset="0"/>
              </a:rPr>
              <a:t> </a:t>
            </a:r>
            <a:r>
              <a:rPr lang="en-US" sz="1500" b="1" i="1" dirty="0" smtClean="0">
                <a:latin typeface="Cambria" pitchFamily="18" charset="0"/>
              </a:rPr>
              <a:t>Hmmm… </a:t>
            </a:r>
            <a:r>
              <a:rPr lang="en-US" sz="1500" dirty="0" smtClean="0">
                <a:latin typeface="Cambria" pitchFamily="18" charset="0"/>
              </a:rPr>
              <a:t>  Could this circuit be built without an OR gate at all  by  using only ANDs and NOTs?  This is a thought experiment – </a:t>
            </a:r>
            <a:r>
              <a:rPr lang="en-US" sz="1500" b="1" i="1" dirty="0" smtClean="0">
                <a:latin typeface="Cambria" pitchFamily="18" charset="0"/>
              </a:rPr>
              <a:t>not</a:t>
            </a:r>
            <a:r>
              <a:rPr lang="en-US" sz="1500" dirty="0" smtClean="0">
                <a:latin typeface="Cambria" pitchFamily="18" charset="0"/>
              </a:rPr>
              <a:t> something to do on the circuit above…. .</a:t>
            </a:r>
            <a:endParaRPr lang="en-US" sz="1500" dirty="0">
              <a:latin typeface="Cambria" pitchFamily="18" charset="0"/>
            </a:endParaRPr>
          </a:p>
        </p:txBody>
      </p:sp>
      <mc:AlternateContent xmlns:mc="http://schemas.openxmlformats.org/markup-compatibility/2006" xmlns:p14="http://schemas.microsoft.com/office/powerpoint/2010/main">
        <mc:Choice Requires="p14">
          <p:contentPart p14:bwMode="auto" r:id="rId68">
            <p14:nvContentPartPr>
              <p14:cNvPr id="4" name="Ink 3"/>
              <p14:cNvContentPartPr/>
              <p14:nvPr/>
            </p14:nvContentPartPr>
            <p14:xfrm>
              <a:off x="209520" y="2104920"/>
              <a:ext cx="8877960" cy="3677040"/>
            </p14:xfrm>
          </p:contentPart>
        </mc:Choice>
        <mc:Fallback xmlns="">
          <p:pic>
            <p:nvPicPr>
              <p:cNvPr id="4" name="Ink 3"/>
              <p:cNvPicPr/>
              <p:nvPr/>
            </p:nvPicPr>
            <p:blipFill>
              <a:blip r:embed="rId69"/>
              <a:stretch>
                <a:fillRect/>
              </a:stretch>
            </p:blipFill>
            <p:spPr>
              <a:xfrm>
                <a:off x="200160" y="2095560"/>
                <a:ext cx="8896680" cy="3695760"/>
              </a:xfrm>
              <a:prstGeom prst="rect">
                <a:avLst/>
              </a:prstGeom>
            </p:spPr>
          </p:pic>
        </mc:Fallback>
      </mc:AlternateContent>
    </p:spTree>
    <p:extLst>
      <p:ext uri="{BB962C8B-B14F-4D97-AF65-F5344CB8AC3E}">
        <p14:creationId xmlns:p14="http://schemas.microsoft.com/office/powerpoint/2010/main" val="46764321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5"/>
          <p:cNvSpPr txBox="1">
            <a:spLocks noChangeArrowheads="1"/>
          </p:cNvSpPr>
          <p:nvPr>
            <p:custDataLst>
              <p:tags r:id="rId1"/>
            </p:custDataLst>
          </p:nvPr>
        </p:nvSpPr>
        <p:spPr bwMode="auto">
          <a:xfrm>
            <a:off x="3581400" y="187325"/>
            <a:ext cx="51911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b="1" dirty="0" smtClean="0">
                <a:latin typeface="Cambria" pitchFamily="18" charset="0"/>
              </a:rPr>
              <a:t>OR</a:t>
            </a:r>
            <a:r>
              <a:rPr lang="en-US" sz="4400" dirty="0" smtClean="0">
                <a:latin typeface="Cambria" pitchFamily="18" charset="0"/>
              </a:rPr>
              <a:t> else ?!</a:t>
            </a:r>
            <a:endParaRPr lang="en-US" sz="4400" dirty="0">
              <a:latin typeface="Cambria" pitchFamily="18" charset="0"/>
            </a:endParaRPr>
          </a:p>
        </p:txBody>
      </p:sp>
      <p:sp>
        <p:nvSpPr>
          <p:cNvPr id="45059" name="Rectangle 61"/>
          <p:cNvSpPr>
            <a:spLocks noChangeArrowheads="1"/>
          </p:cNvSpPr>
          <p:nvPr/>
        </p:nvSpPr>
        <p:spPr bwMode="auto">
          <a:xfrm>
            <a:off x="3962400" y="1085320"/>
            <a:ext cx="4124325" cy="738188"/>
          </a:xfrm>
          <a:prstGeom prst="rect">
            <a:avLst/>
          </a:prstGeom>
          <a:solidFill>
            <a:srgbClr val="CCECFF"/>
          </a:solidFill>
          <a:ln>
            <a:noFill/>
          </a:ln>
        </p:spPr>
        <p:txBody>
          <a:bodyPr wrap="square">
            <a:spAutoFit/>
          </a:bodyPr>
          <a:lstStyle/>
          <a:p>
            <a:r>
              <a:rPr lang="en-US" sz="2100" dirty="0">
                <a:latin typeface="Cambria" pitchFamily="18" charset="0"/>
              </a:rPr>
              <a:t>Can you get rid </a:t>
            </a:r>
            <a:r>
              <a:rPr lang="en-US" sz="2100" dirty="0" smtClean="0">
                <a:latin typeface="Cambria" pitchFamily="18" charset="0"/>
              </a:rPr>
              <a:t>of ORs </a:t>
            </a:r>
            <a:r>
              <a:rPr lang="en-US" sz="2100" dirty="0">
                <a:latin typeface="Cambria" pitchFamily="18" charset="0"/>
              </a:rPr>
              <a:t>by using only NOTs and </a:t>
            </a:r>
            <a:r>
              <a:rPr lang="en-US" sz="2100" dirty="0" smtClean="0">
                <a:latin typeface="Cambria" pitchFamily="18" charset="0"/>
              </a:rPr>
              <a:t>ANDs</a:t>
            </a:r>
            <a:r>
              <a:rPr lang="en-US" sz="2100" dirty="0">
                <a:latin typeface="Cambria" pitchFamily="18" charset="0"/>
              </a:rPr>
              <a:t>?</a:t>
            </a:r>
            <a:endParaRPr lang="en-US" sz="2100" dirty="0"/>
          </a:p>
        </p:txBody>
      </p:sp>
      <p:sp>
        <p:nvSpPr>
          <p:cNvPr id="45060" name="Rounded Rectangle 62"/>
          <p:cNvSpPr>
            <a:spLocks noChangeArrowheads="1"/>
          </p:cNvSpPr>
          <p:nvPr/>
        </p:nvSpPr>
        <p:spPr bwMode="auto">
          <a:xfrm>
            <a:off x="1447800" y="2362200"/>
            <a:ext cx="6477000" cy="3505200"/>
          </a:xfrm>
          <a:prstGeom prst="roundRect">
            <a:avLst>
              <a:gd name="adj" fmla="val 16667"/>
            </a:avLst>
          </a:prstGeom>
          <a:solidFill>
            <a:srgbClr val="CCECFF"/>
          </a:solidFill>
          <a:ln w="19050" algn="ctr">
            <a:solidFill>
              <a:srgbClr val="0E0CFB"/>
            </a:solidFill>
            <a:round/>
            <a:headEnd/>
            <a:tailEnd/>
          </a:ln>
        </p:spPr>
        <p:txBody>
          <a:bodyPr>
            <a:spAutoFit/>
          </a:bodyPr>
          <a:lstStyle/>
          <a:p>
            <a:endParaRPr lang="en-US"/>
          </a:p>
        </p:txBody>
      </p:sp>
      <p:cxnSp>
        <p:nvCxnSpPr>
          <p:cNvPr id="45061" name="Straight Connector 64"/>
          <p:cNvCxnSpPr>
            <a:cxnSpLocks noChangeShapeType="1"/>
          </p:cNvCxnSpPr>
          <p:nvPr/>
        </p:nvCxnSpPr>
        <p:spPr bwMode="auto">
          <a:xfrm>
            <a:off x="533400" y="34290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45062" name="Straight Connector 65"/>
          <p:cNvCxnSpPr>
            <a:cxnSpLocks noChangeShapeType="1"/>
          </p:cNvCxnSpPr>
          <p:nvPr/>
        </p:nvCxnSpPr>
        <p:spPr bwMode="auto">
          <a:xfrm>
            <a:off x="533400" y="48006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45063" name="Straight Connector 66"/>
          <p:cNvCxnSpPr>
            <a:cxnSpLocks noChangeShapeType="1"/>
          </p:cNvCxnSpPr>
          <p:nvPr/>
        </p:nvCxnSpPr>
        <p:spPr bwMode="auto">
          <a:xfrm>
            <a:off x="7924800" y="41148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45064" name="Rectangle 67"/>
          <p:cNvSpPr>
            <a:spLocks noChangeArrowheads="1"/>
          </p:cNvSpPr>
          <p:nvPr/>
        </p:nvSpPr>
        <p:spPr bwMode="auto">
          <a:xfrm>
            <a:off x="4218453" y="5951538"/>
            <a:ext cx="10198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b="1" dirty="0" smtClean="0">
                <a:solidFill>
                  <a:srgbClr val="0E0CFB"/>
                </a:solidFill>
                <a:latin typeface="Cambria" pitchFamily="18" charset="0"/>
              </a:rPr>
              <a:t>OR</a:t>
            </a:r>
            <a:endParaRPr lang="en-US" sz="4800" b="1" dirty="0">
              <a:solidFill>
                <a:srgbClr val="0E0CFB"/>
              </a:solidFill>
              <a:latin typeface="Cambria" pitchFamily="18" charset="0"/>
            </a:endParaRPr>
          </a:p>
        </p:txBody>
      </p:sp>
      <p:sp>
        <p:nvSpPr>
          <p:cNvPr id="45065" name="Text Box 6"/>
          <p:cNvSpPr txBox="1">
            <a:spLocks noChangeArrowheads="1"/>
          </p:cNvSpPr>
          <p:nvPr>
            <p:custDataLst>
              <p:tags r:id="rId2"/>
            </p:custDataLst>
          </p:nvPr>
        </p:nvSpPr>
        <p:spPr bwMode="auto">
          <a:xfrm>
            <a:off x="150813" y="2709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66" name="Text Box 7"/>
          <p:cNvSpPr txBox="1">
            <a:spLocks noChangeArrowheads="1"/>
          </p:cNvSpPr>
          <p:nvPr>
            <p:custDataLst>
              <p:tags r:id="rId3"/>
            </p:custDataLst>
          </p:nvPr>
        </p:nvSpPr>
        <p:spPr bwMode="auto">
          <a:xfrm>
            <a:off x="674688" y="27093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67" name="Text Box 8"/>
          <p:cNvSpPr txBox="1">
            <a:spLocks noChangeArrowheads="1"/>
          </p:cNvSpPr>
          <p:nvPr>
            <p:custDataLst>
              <p:tags r:id="rId4"/>
            </p:custDataLst>
          </p:nvPr>
        </p:nvSpPr>
        <p:spPr bwMode="auto">
          <a:xfrm>
            <a:off x="149225" y="7281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8" name="Text Box 9"/>
          <p:cNvSpPr txBox="1">
            <a:spLocks noChangeArrowheads="1"/>
          </p:cNvSpPr>
          <p:nvPr>
            <p:custDataLst>
              <p:tags r:id="rId5"/>
            </p:custDataLst>
          </p:nvPr>
        </p:nvSpPr>
        <p:spPr bwMode="auto">
          <a:xfrm>
            <a:off x="673100"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9" name="Text Box 10"/>
          <p:cNvSpPr txBox="1">
            <a:spLocks noChangeArrowheads="1"/>
          </p:cNvSpPr>
          <p:nvPr>
            <p:custDataLst>
              <p:tags r:id="rId6"/>
            </p:custDataLst>
          </p:nvPr>
        </p:nvSpPr>
        <p:spPr bwMode="auto">
          <a:xfrm>
            <a:off x="152400" y="104087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0" name="Text Box 11"/>
          <p:cNvSpPr txBox="1">
            <a:spLocks noChangeArrowheads="1"/>
          </p:cNvSpPr>
          <p:nvPr>
            <p:custDataLst>
              <p:tags r:id="rId7"/>
            </p:custDataLst>
          </p:nvPr>
        </p:nvSpPr>
        <p:spPr bwMode="auto">
          <a:xfrm>
            <a:off x="676275"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1" name="Text Box 12"/>
          <p:cNvSpPr txBox="1">
            <a:spLocks noChangeArrowheads="1"/>
          </p:cNvSpPr>
          <p:nvPr>
            <p:custDataLst>
              <p:tags r:id="rId8"/>
            </p:custDataLst>
          </p:nvPr>
        </p:nvSpPr>
        <p:spPr bwMode="auto">
          <a:xfrm>
            <a:off x="149225" y="136630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2" name="Text Box 13"/>
          <p:cNvSpPr txBox="1">
            <a:spLocks noChangeArrowheads="1"/>
          </p:cNvSpPr>
          <p:nvPr>
            <p:custDataLst>
              <p:tags r:id="rId9"/>
            </p:custDataLst>
          </p:nvPr>
        </p:nvSpPr>
        <p:spPr bwMode="auto">
          <a:xfrm>
            <a:off x="673100"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3" name="Text Box 14"/>
          <p:cNvSpPr txBox="1">
            <a:spLocks noChangeArrowheads="1"/>
          </p:cNvSpPr>
          <p:nvPr>
            <p:custDataLst>
              <p:tags r:id="rId10"/>
            </p:custDataLst>
          </p:nvPr>
        </p:nvSpPr>
        <p:spPr bwMode="auto">
          <a:xfrm>
            <a:off x="152400" y="167904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4" name="Text Box 15"/>
          <p:cNvSpPr txBox="1">
            <a:spLocks noChangeArrowheads="1"/>
          </p:cNvSpPr>
          <p:nvPr>
            <p:custDataLst>
              <p:tags r:id="rId11"/>
            </p:custDataLst>
          </p:nvPr>
        </p:nvSpPr>
        <p:spPr bwMode="auto">
          <a:xfrm>
            <a:off x="676275"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5" name="Text Box 16"/>
          <p:cNvSpPr txBox="1">
            <a:spLocks noChangeArrowheads="1"/>
          </p:cNvSpPr>
          <p:nvPr>
            <p:custDataLst>
              <p:tags r:id="rId12"/>
            </p:custDataLst>
          </p:nvPr>
        </p:nvSpPr>
        <p:spPr bwMode="auto">
          <a:xfrm>
            <a:off x="1371600" y="336020"/>
            <a:ext cx="1676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dirty="0" smtClean="0">
                <a:solidFill>
                  <a:srgbClr val="0E0CFB"/>
                </a:solidFill>
                <a:latin typeface="Courier New" pitchFamily="-106" charset="0"/>
              </a:rPr>
              <a:t>OR</a:t>
            </a:r>
            <a:r>
              <a:rPr lang="en-US" sz="2100" b="1" dirty="0" smtClean="0">
                <a:solidFill>
                  <a:srgbClr val="000000"/>
                </a:solidFill>
                <a:latin typeface="Courier New" pitchFamily="-106" charset="0"/>
              </a:rPr>
              <a:t>(</a:t>
            </a:r>
            <a:r>
              <a:rPr lang="en-US" sz="2100" b="1" dirty="0" err="1" smtClean="0">
                <a:solidFill>
                  <a:srgbClr val="000000"/>
                </a:solidFill>
                <a:latin typeface="Courier New" pitchFamily="-106" charset="0"/>
              </a:rPr>
              <a:t>x,y</a:t>
            </a:r>
            <a:r>
              <a:rPr lang="en-US" sz="2100" b="1" dirty="0">
                <a:solidFill>
                  <a:srgbClr val="000000"/>
                </a:solidFill>
                <a:latin typeface="Courier New" pitchFamily="-106" charset="0"/>
              </a:rPr>
              <a:t>)</a:t>
            </a:r>
          </a:p>
        </p:txBody>
      </p:sp>
      <p:sp>
        <p:nvSpPr>
          <p:cNvPr id="45076" name="Text Box 17"/>
          <p:cNvSpPr txBox="1">
            <a:spLocks noChangeArrowheads="1"/>
          </p:cNvSpPr>
          <p:nvPr>
            <p:custDataLst>
              <p:tags r:id="rId13"/>
            </p:custDataLst>
          </p:nvPr>
        </p:nvSpPr>
        <p:spPr bwMode="auto">
          <a:xfrm>
            <a:off x="1857375"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77" name="Text Box 18"/>
          <p:cNvSpPr txBox="1">
            <a:spLocks noChangeArrowheads="1"/>
          </p:cNvSpPr>
          <p:nvPr>
            <p:custDataLst>
              <p:tags r:id="rId14"/>
            </p:custDataLst>
          </p:nvPr>
        </p:nvSpPr>
        <p:spPr bwMode="auto">
          <a:xfrm>
            <a:off x="1860550"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8" name="Text Box 19"/>
          <p:cNvSpPr txBox="1">
            <a:spLocks noChangeArrowheads="1"/>
          </p:cNvSpPr>
          <p:nvPr>
            <p:custDataLst>
              <p:tags r:id="rId15"/>
            </p:custDataLst>
          </p:nvPr>
        </p:nvSpPr>
        <p:spPr bwMode="auto">
          <a:xfrm>
            <a:off x="1857375"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9" name="Text Box 20"/>
          <p:cNvSpPr txBox="1">
            <a:spLocks noChangeArrowheads="1"/>
          </p:cNvSpPr>
          <p:nvPr>
            <p:custDataLst>
              <p:tags r:id="rId16"/>
            </p:custDataLst>
          </p:nvPr>
        </p:nvSpPr>
        <p:spPr bwMode="auto">
          <a:xfrm>
            <a:off x="1860550"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000000"/>
                </a:solidFill>
                <a:latin typeface="Courier New" pitchFamily="-106" charset="0"/>
              </a:rPr>
              <a:t>1</a:t>
            </a:r>
          </a:p>
        </p:txBody>
      </p:sp>
      <p:sp>
        <p:nvSpPr>
          <p:cNvPr id="42008" name="Rectangle 21"/>
          <p:cNvSpPr>
            <a:spLocks noChangeArrowheads="1"/>
          </p:cNvSpPr>
          <p:nvPr>
            <p:custDataLst>
              <p:tags r:id="rId17"/>
            </p:custDataLst>
          </p:nvPr>
        </p:nvSpPr>
        <p:spPr bwMode="auto">
          <a:xfrm>
            <a:off x="400050" y="762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42010" name="Rectangle 23"/>
          <p:cNvSpPr>
            <a:spLocks noChangeArrowheads="1"/>
          </p:cNvSpPr>
          <p:nvPr>
            <p:custDataLst>
              <p:tags r:id="rId18"/>
            </p:custDataLst>
          </p:nvPr>
        </p:nvSpPr>
        <p:spPr bwMode="auto">
          <a:xfrm>
            <a:off x="1812925" y="762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45084" name="Text Box 6"/>
          <p:cNvSpPr txBox="1">
            <a:spLocks noChangeArrowheads="1"/>
          </p:cNvSpPr>
          <p:nvPr>
            <p:custDataLst>
              <p:tags r:id="rId19"/>
            </p:custDataLst>
          </p:nvPr>
        </p:nvSpPr>
        <p:spPr bwMode="auto">
          <a:xfrm>
            <a:off x="533400" y="3352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85" name="Text Box 7"/>
          <p:cNvSpPr txBox="1">
            <a:spLocks noChangeArrowheads="1"/>
          </p:cNvSpPr>
          <p:nvPr>
            <p:custDataLst>
              <p:tags r:id="rId20"/>
            </p:custDataLst>
          </p:nvPr>
        </p:nvSpPr>
        <p:spPr bwMode="auto">
          <a:xfrm>
            <a:off x="506413" y="474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86" name="Text Box 7"/>
          <p:cNvSpPr txBox="1">
            <a:spLocks noChangeArrowheads="1"/>
          </p:cNvSpPr>
          <p:nvPr>
            <p:custDataLst>
              <p:tags r:id="rId21"/>
            </p:custDataLst>
          </p:nvPr>
        </p:nvSpPr>
        <p:spPr bwMode="auto">
          <a:xfrm>
            <a:off x="7696200" y="4124325"/>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500" b="1" dirty="0">
                <a:solidFill>
                  <a:srgbClr val="000000"/>
                </a:solidFill>
                <a:latin typeface="Courier New" pitchFamily="-106" charset="0"/>
              </a:rPr>
              <a:t>x </a:t>
            </a:r>
            <a:r>
              <a:rPr lang="en-US" sz="1500" b="1" dirty="0" smtClean="0">
                <a:solidFill>
                  <a:srgbClr val="0E0CFB"/>
                </a:solidFill>
                <a:latin typeface="Courier New" pitchFamily="-106" charset="0"/>
              </a:rPr>
              <a:t>OR</a:t>
            </a:r>
            <a:r>
              <a:rPr lang="en-US" sz="1500" b="1" dirty="0" smtClean="0">
                <a:solidFill>
                  <a:srgbClr val="000000"/>
                </a:solidFill>
                <a:latin typeface="Courier New" pitchFamily="-106" charset="0"/>
              </a:rPr>
              <a:t> </a:t>
            </a:r>
            <a:r>
              <a:rPr lang="en-US" sz="1500" b="1" dirty="0">
                <a:solidFill>
                  <a:srgbClr val="000000"/>
                </a:solidFill>
                <a:latin typeface="Courier New" pitchFamily="-106" charset="0"/>
              </a:rPr>
              <a:t>y</a:t>
            </a:r>
          </a:p>
        </p:txBody>
      </p:sp>
      <mc:AlternateContent xmlns:mc="http://schemas.openxmlformats.org/markup-compatibility/2006" xmlns:p14="http://schemas.microsoft.com/office/powerpoint/2010/main">
        <mc:Choice Requires="p14">
          <p:contentPart p14:bwMode="auto" r:id="rId24">
            <p14:nvContentPartPr>
              <p14:cNvPr id="3" name="Ink 2"/>
              <p14:cNvContentPartPr/>
              <p14:nvPr/>
            </p14:nvContentPartPr>
            <p14:xfrm>
              <a:off x="196560" y="276840"/>
              <a:ext cx="8635320" cy="4732920"/>
            </p14:xfrm>
          </p:contentPart>
        </mc:Choice>
        <mc:Fallback xmlns="">
          <p:pic>
            <p:nvPicPr>
              <p:cNvPr id="3" name="Ink 2"/>
              <p:cNvPicPr/>
              <p:nvPr/>
            </p:nvPicPr>
            <p:blipFill>
              <a:blip r:embed="rId25"/>
              <a:stretch>
                <a:fillRect/>
              </a:stretch>
            </p:blipFill>
            <p:spPr>
              <a:xfrm>
                <a:off x="187200" y="267480"/>
                <a:ext cx="8654040" cy="4751640"/>
              </a:xfrm>
              <a:prstGeom prst="rect">
                <a:avLst/>
              </a:prstGeom>
            </p:spPr>
          </p:pic>
        </mc:Fallback>
      </mc:AlternateContent>
    </p:spTree>
    <p:extLst>
      <p:ext uri="{BB962C8B-B14F-4D97-AF65-F5344CB8AC3E}">
        <p14:creationId xmlns:p14="http://schemas.microsoft.com/office/powerpoint/2010/main" val="177066929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5"/>
          <p:cNvSpPr txBox="1">
            <a:spLocks noChangeArrowheads="1"/>
          </p:cNvSpPr>
          <p:nvPr>
            <p:custDataLst>
              <p:tags r:id="rId1"/>
            </p:custDataLst>
          </p:nvPr>
        </p:nvSpPr>
        <p:spPr bwMode="auto">
          <a:xfrm>
            <a:off x="3581400" y="187325"/>
            <a:ext cx="51911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b="1" dirty="0" smtClean="0">
                <a:latin typeface="Cambria" pitchFamily="18" charset="0"/>
              </a:rPr>
              <a:t>OR</a:t>
            </a:r>
            <a:r>
              <a:rPr lang="en-US" sz="4400" dirty="0" smtClean="0">
                <a:latin typeface="Cambria" pitchFamily="18" charset="0"/>
              </a:rPr>
              <a:t> else ?!</a:t>
            </a:r>
            <a:endParaRPr lang="en-US" sz="4400" dirty="0">
              <a:latin typeface="Cambria" pitchFamily="18" charset="0"/>
            </a:endParaRPr>
          </a:p>
        </p:txBody>
      </p:sp>
      <p:sp>
        <p:nvSpPr>
          <p:cNvPr id="45059" name="Rectangle 61"/>
          <p:cNvSpPr>
            <a:spLocks noChangeArrowheads="1"/>
          </p:cNvSpPr>
          <p:nvPr/>
        </p:nvSpPr>
        <p:spPr bwMode="auto">
          <a:xfrm>
            <a:off x="3962400" y="1085320"/>
            <a:ext cx="4124325" cy="738188"/>
          </a:xfrm>
          <a:prstGeom prst="rect">
            <a:avLst/>
          </a:prstGeom>
          <a:solidFill>
            <a:srgbClr val="CCECFF"/>
          </a:solidFill>
          <a:ln>
            <a:noFill/>
          </a:ln>
        </p:spPr>
        <p:txBody>
          <a:bodyPr wrap="square">
            <a:spAutoFit/>
          </a:bodyPr>
          <a:lstStyle/>
          <a:p>
            <a:r>
              <a:rPr lang="en-US" sz="2100" dirty="0">
                <a:latin typeface="Cambria" pitchFamily="18" charset="0"/>
              </a:rPr>
              <a:t>Can you get rid </a:t>
            </a:r>
            <a:r>
              <a:rPr lang="en-US" sz="2100" dirty="0" smtClean="0">
                <a:latin typeface="Cambria" pitchFamily="18" charset="0"/>
              </a:rPr>
              <a:t>of ORs </a:t>
            </a:r>
            <a:r>
              <a:rPr lang="en-US" sz="2100" dirty="0">
                <a:latin typeface="Cambria" pitchFamily="18" charset="0"/>
              </a:rPr>
              <a:t>by using only NOTs and </a:t>
            </a:r>
            <a:r>
              <a:rPr lang="en-US" sz="2100" dirty="0" smtClean="0">
                <a:latin typeface="Cambria" pitchFamily="18" charset="0"/>
              </a:rPr>
              <a:t>ANDs</a:t>
            </a:r>
            <a:r>
              <a:rPr lang="en-US" sz="2100" dirty="0">
                <a:latin typeface="Cambria" pitchFamily="18" charset="0"/>
              </a:rPr>
              <a:t>?</a:t>
            </a:r>
            <a:endParaRPr lang="en-US" sz="2100" dirty="0"/>
          </a:p>
        </p:txBody>
      </p:sp>
      <p:sp>
        <p:nvSpPr>
          <p:cNvPr id="45060" name="Rounded Rectangle 62"/>
          <p:cNvSpPr>
            <a:spLocks noChangeArrowheads="1"/>
          </p:cNvSpPr>
          <p:nvPr/>
        </p:nvSpPr>
        <p:spPr bwMode="auto">
          <a:xfrm>
            <a:off x="1447800" y="2362200"/>
            <a:ext cx="6477000" cy="3505200"/>
          </a:xfrm>
          <a:prstGeom prst="roundRect">
            <a:avLst>
              <a:gd name="adj" fmla="val 16667"/>
            </a:avLst>
          </a:prstGeom>
          <a:solidFill>
            <a:srgbClr val="CCECFF"/>
          </a:solidFill>
          <a:ln w="19050" algn="ctr">
            <a:solidFill>
              <a:srgbClr val="0E0CFB"/>
            </a:solidFill>
            <a:round/>
            <a:headEnd/>
            <a:tailEnd/>
          </a:ln>
        </p:spPr>
        <p:txBody>
          <a:bodyPr>
            <a:spAutoFit/>
          </a:bodyPr>
          <a:lstStyle/>
          <a:p>
            <a:endParaRPr lang="en-US"/>
          </a:p>
        </p:txBody>
      </p:sp>
      <p:cxnSp>
        <p:nvCxnSpPr>
          <p:cNvPr id="45061" name="Straight Connector 64"/>
          <p:cNvCxnSpPr>
            <a:cxnSpLocks noChangeShapeType="1"/>
          </p:cNvCxnSpPr>
          <p:nvPr/>
        </p:nvCxnSpPr>
        <p:spPr bwMode="auto">
          <a:xfrm>
            <a:off x="533400" y="34290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45062" name="Straight Connector 65"/>
          <p:cNvCxnSpPr>
            <a:cxnSpLocks noChangeShapeType="1"/>
          </p:cNvCxnSpPr>
          <p:nvPr/>
        </p:nvCxnSpPr>
        <p:spPr bwMode="auto">
          <a:xfrm>
            <a:off x="533400" y="48006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45063" name="Straight Connector 66"/>
          <p:cNvCxnSpPr>
            <a:cxnSpLocks noChangeShapeType="1"/>
          </p:cNvCxnSpPr>
          <p:nvPr/>
        </p:nvCxnSpPr>
        <p:spPr bwMode="auto">
          <a:xfrm>
            <a:off x="7924800" y="41148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45064" name="Rectangle 67"/>
          <p:cNvSpPr>
            <a:spLocks noChangeArrowheads="1"/>
          </p:cNvSpPr>
          <p:nvPr/>
        </p:nvSpPr>
        <p:spPr bwMode="auto">
          <a:xfrm>
            <a:off x="4218453" y="5951538"/>
            <a:ext cx="10198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b="1" dirty="0" smtClean="0">
                <a:solidFill>
                  <a:srgbClr val="0E0CFB"/>
                </a:solidFill>
                <a:latin typeface="Cambria" pitchFamily="18" charset="0"/>
              </a:rPr>
              <a:t>OR</a:t>
            </a:r>
            <a:endParaRPr lang="en-US" sz="4800" b="1" dirty="0">
              <a:solidFill>
                <a:srgbClr val="0E0CFB"/>
              </a:solidFill>
              <a:latin typeface="Cambria" pitchFamily="18" charset="0"/>
            </a:endParaRPr>
          </a:p>
        </p:txBody>
      </p:sp>
      <p:sp>
        <p:nvSpPr>
          <p:cNvPr id="45065" name="Text Box 6"/>
          <p:cNvSpPr txBox="1">
            <a:spLocks noChangeArrowheads="1"/>
          </p:cNvSpPr>
          <p:nvPr>
            <p:custDataLst>
              <p:tags r:id="rId2"/>
            </p:custDataLst>
          </p:nvPr>
        </p:nvSpPr>
        <p:spPr bwMode="auto">
          <a:xfrm>
            <a:off x="150813" y="2709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66" name="Text Box 7"/>
          <p:cNvSpPr txBox="1">
            <a:spLocks noChangeArrowheads="1"/>
          </p:cNvSpPr>
          <p:nvPr>
            <p:custDataLst>
              <p:tags r:id="rId3"/>
            </p:custDataLst>
          </p:nvPr>
        </p:nvSpPr>
        <p:spPr bwMode="auto">
          <a:xfrm>
            <a:off x="674688" y="27093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67" name="Text Box 8"/>
          <p:cNvSpPr txBox="1">
            <a:spLocks noChangeArrowheads="1"/>
          </p:cNvSpPr>
          <p:nvPr>
            <p:custDataLst>
              <p:tags r:id="rId4"/>
            </p:custDataLst>
          </p:nvPr>
        </p:nvSpPr>
        <p:spPr bwMode="auto">
          <a:xfrm>
            <a:off x="149225" y="7281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8" name="Text Box 9"/>
          <p:cNvSpPr txBox="1">
            <a:spLocks noChangeArrowheads="1"/>
          </p:cNvSpPr>
          <p:nvPr>
            <p:custDataLst>
              <p:tags r:id="rId5"/>
            </p:custDataLst>
          </p:nvPr>
        </p:nvSpPr>
        <p:spPr bwMode="auto">
          <a:xfrm>
            <a:off x="673100"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9" name="Text Box 10"/>
          <p:cNvSpPr txBox="1">
            <a:spLocks noChangeArrowheads="1"/>
          </p:cNvSpPr>
          <p:nvPr>
            <p:custDataLst>
              <p:tags r:id="rId6"/>
            </p:custDataLst>
          </p:nvPr>
        </p:nvSpPr>
        <p:spPr bwMode="auto">
          <a:xfrm>
            <a:off x="152400" y="104087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0" name="Text Box 11"/>
          <p:cNvSpPr txBox="1">
            <a:spLocks noChangeArrowheads="1"/>
          </p:cNvSpPr>
          <p:nvPr>
            <p:custDataLst>
              <p:tags r:id="rId7"/>
            </p:custDataLst>
          </p:nvPr>
        </p:nvSpPr>
        <p:spPr bwMode="auto">
          <a:xfrm>
            <a:off x="676275"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1" name="Text Box 12"/>
          <p:cNvSpPr txBox="1">
            <a:spLocks noChangeArrowheads="1"/>
          </p:cNvSpPr>
          <p:nvPr>
            <p:custDataLst>
              <p:tags r:id="rId8"/>
            </p:custDataLst>
          </p:nvPr>
        </p:nvSpPr>
        <p:spPr bwMode="auto">
          <a:xfrm>
            <a:off x="149225" y="136630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2" name="Text Box 13"/>
          <p:cNvSpPr txBox="1">
            <a:spLocks noChangeArrowheads="1"/>
          </p:cNvSpPr>
          <p:nvPr>
            <p:custDataLst>
              <p:tags r:id="rId9"/>
            </p:custDataLst>
          </p:nvPr>
        </p:nvSpPr>
        <p:spPr bwMode="auto">
          <a:xfrm>
            <a:off x="673100"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3" name="Text Box 14"/>
          <p:cNvSpPr txBox="1">
            <a:spLocks noChangeArrowheads="1"/>
          </p:cNvSpPr>
          <p:nvPr>
            <p:custDataLst>
              <p:tags r:id="rId10"/>
            </p:custDataLst>
          </p:nvPr>
        </p:nvSpPr>
        <p:spPr bwMode="auto">
          <a:xfrm>
            <a:off x="152400" y="167904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4" name="Text Box 15"/>
          <p:cNvSpPr txBox="1">
            <a:spLocks noChangeArrowheads="1"/>
          </p:cNvSpPr>
          <p:nvPr>
            <p:custDataLst>
              <p:tags r:id="rId11"/>
            </p:custDataLst>
          </p:nvPr>
        </p:nvSpPr>
        <p:spPr bwMode="auto">
          <a:xfrm>
            <a:off x="676275"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5" name="Text Box 16"/>
          <p:cNvSpPr txBox="1">
            <a:spLocks noChangeArrowheads="1"/>
          </p:cNvSpPr>
          <p:nvPr>
            <p:custDataLst>
              <p:tags r:id="rId12"/>
            </p:custDataLst>
          </p:nvPr>
        </p:nvSpPr>
        <p:spPr bwMode="auto">
          <a:xfrm>
            <a:off x="1371600" y="336020"/>
            <a:ext cx="1676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dirty="0" smtClean="0">
                <a:solidFill>
                  <a:srgbClr val="0E0CFB"/>
                </a:solidFill>
                <a:latin typeface="Courier New" pitchFamily="-106" charset="0"/>
              </a:rPr>
              <a:t>OR</a:t>
            </a:r>
            <a:r>
              <a:rPr lang="en-US" sz="2100" b="1" dirty="0" smtClean="0">
                <a:solidFill>
                  <a:srgbClr val="000000"/>
                </a:solidFill>
                <a:latin typeface="Courier New" pitchFamily="-106" charset="0"/>
              </a:rPr>
              <a:t>(</a:t>
            </a:r>
            <a:r>
              <a:rPr lang="en-US" sz="2100" b="1" dirty="0" err="1" smtClean="0">
                <a:solidFill>
                  <a:srgbClr val="000000"/>
                </a:solidFill>
                <a:latin typeface="Courier New" pitchFamily="-106" charset="0"/>
              </a:rPr>
              <a:t>x,y</a:t>
            </a:r>
            <a:r>
              <a:rPr lang="en-US" sz="2100" b="1" dirty="0">
                <a:solidFill>
                  <a:srgbClr val="000000"/>
                </a:solidFill>
                <a:latin typeface="Courier New" pitchFamily="-106" charset="0"/>
              </a:rPr>
              <a:t>)</a:t>
            </a:r>
          </a:p>
        </p:txBody>
      </p:sp>
      <p:sp>
        <p:nvSpPr>
          <p:cNvPr id="45076" name="Text Box 17"/>
          <p:cNvSpPr txBox="1">
            <a:spLocks noChangeArrowheads="1"/>
          </p:cNvSpPr>
          <p:nvPr>
            <p:custDataLst>
              <p:tags r:id="rId13"/>
            </p:custDataLst>
          </p:nvPr>
        </p:nvSpPr>
        <p:spPr bwMode="auto">
          <a:xfrm>
            <a:off x="1857375"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77" name="Text Box 18"/>
          <p:cNvSpPr txBox="1">
            <a:spLocks noChangeArrowheads="1"/>
          </p:cNvSpPr>
          <p:nvPr>
            <p:custDataLst>
              <p:tags r:id="rId14"/>
            </p:custDataLst>
          </p:nvPr>
        </p:nvSpPr>
        <p:spPr bwMode="auto">
          <a:xfrm>
            <a:off x="1860550"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8" name="Text Box 19"/>
          <p:cNvSpPr txBox="1">
            <a:spLocks noChangeArrowheads="1"/>
          </p:cNvSpPr>
          <p:nvPr>
            <p:custDataLst>
              <p:tags r:id="rId15"/>
            </p:custDataLst>
          </p:nvPr>
        </p:nvSpPr>
        <p:spPr bwMode="auto">
          <a:xfrm>
            <a:off x="1857375"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9" name="Text Box 20"/>
          <p:cNvSpPr txBox="1">
            <a:spLocks noChangeArrowheads="1"/>
          </p:cNvSpPr>
          <p:nvPr>
            <p:custDataLst>
              <p:tags r:id="rId16"/>
            </p:custDataLst>
          </p:nvPr>
        </p:nvSpPr>
        <p:spPr bwMode="auto">
          <a:xfrm>
            <a:off x="1860550"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000000"/>
                </a:solidFill>
                <a:latin typeface="Courier New" pitchFamily="-106" charset="0"/>
              </a:rPr>
              <a:t>1</a:t>
            </a:r>
          </a:p>
        </p:txBody>
      </p:sp>
      <p:sp>
        <p:nvSpPr>
          <p:cNvPr id="42008" name="Rectangle 21"/>
          <p:cNvSpPr>
            <a:spLocks noChangeArrowheads="1"/>
          </p:cNvSpPr>
          <p:nvPr>
            <p:custDataLst>
              <p:tags r:id="rId17"/>
            </p:custDataLst>
          </p:nvPr>
        </p:nvSpPr>
        <p:spPr bwMode="auto">
          <a:xfrm>
            <a:off x="400050" y="762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42010" name="Rectangle 23"/>
          <p:cNvSpPr>
            <a:spLocks noChangeArrowheads="1"/>
          </p:cNvSpPr>
          <p:nvPr>
            <p:custDataLst>
              <p:tags r:id="rId18"/>
            </p:custDataLst>
          </p:nvPr>
        </p:nvSpPr>
        <p:spPr bwMode="auto">
          <a:xfrm>
            <a:off x="1812925" y="762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45084" name="Text Box 6"/>
          <p:cNvSpPr txBox="1">
            <a:spLocks noChangeArrowheads="1"/>
          </p:cNvSpPr>
          <p:nvPr>
            <p:custDataLst>
              <p:tags r:id="rId19"/>
            </p:custDataLst>
          </p:nvPr>
        </p:nvSpPr>
        <p:spPr bwMode="auto">
          <a:xfrm>
            <a:off x="533400" y="3352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85" name="Text Box 7"/>
          <p:cNvSpPr txBox="1">
            <a:spLocks noChangeArrowheads="1"/>
          </p:cNvSpPr>
          <p:nvPr>
            <p:custDataLst>
              <p:tags r:id="rId20"/>
            </p:custDataLst>
          </p:nvPr>
        </p:nvSpPr>
        <p:spPr bwMode="auto">
          <a:xfrm>
            <a:off x="506413" y="474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86" name="Text Box 7"/>
          <p:cNvSpPr txBox="1">
            <a:spLocks noChangeArrowheads="1"/>
          </p:cNvSpPr>
          <p:nvPr>
            <p:custDataLst>
              <p:tags r:id="rId21"/>
            </p:custDataLst>
          </p:nvPr>
        </p:nvSpPr>
        <p:spPr bwMode="auto">
          <a:xfrm>
            <a:off x="7696200" y="4124325"/>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500" b="1" dirty="0">
                <a:solidFill>
                  <a:srgbClr val="000000"/>
                </a:solidFill>
                <a:latin typeface="Courier New" pitchFamily="-106" charset="0"/>
              </a:rPr>
              <a:t>x </a:t>
            </a:r>
            <a:r>
              <a:rPr lang="en-US" sz="1500" b="1" dirty="0" smtClean="0">
                <a:solidFill>
                  <a:srgbClr val="0E0CFB"/>
                </a:solidFill>
                <a:latin typeface="Courier New" pitchFamily="-106" charset="0"/>
              </a:rPr>
              <a:t>OR</a:t>
            </a:r>
            <a:r>
              <a:rPr lang="en-US" sz="1500" b="1" dirty="0" smtClean="0">
                <a:solidFill>
                  <a:srgbClr val="000000"/>
                </a:solidFill>
                <a:latin typeface="Courier New" pitchFamily="-106" charset="0"/>
              </a:rPr>
              <a:t> </a:t>
            </a:r>
            <a:r>
              <a:rPr lang="en-US" sz="1500" b="1" dirty="0">
                <a:solidFill>
                  <a:srgbClr val="000000"/>
                </a:solidFill>
                <a:latin typeface="Courier New" pitchFamily="-106" charset="0"/>
              </a:rPr>
              <a:t>y</a:t>
            </a:r>
          </a:p>
        </p:txBody>
      </p:sp>
      <mc:AlternateContent xmlns:mc="http://schemas.openxmlformats.org/markup-compatibility/2006" xmlns:p14="http://schemas.microsoft.com/office/powerpoint/2010/main">
        <mc:Choice Requires="p14">
          <p:contentPart p14:bwMode="auto" r:id="rId24">
            <p14:nvContentPartPr>
              <p14:cNvPr id="2" name="Ink 1"/>
              <p14:cNvContentPartPr/>
              <p14:nvPr/>
            </p14:nvContentPartPr>
            <p14:xfrm>
              <a:off x="9720" y="123840"/>
              <a:ext cx="8515800" cy="6477480"/>
            </p14:xfrm>
          </p:contentPart>
        </mc:Choice>
        <mc:Fallback xmlns="">
          <p:pic>
            <p:nvPicPr>
              <p:cNvPr id="2" name="Ink 1"/>
              <p:cNvPicPr/>
              <p:nvPr/>
            </p:nvPicPr>
            <p:blipFill>
              <a:blip r:embed="rId25"/>
              <a:stretch>
                <a:fillRect/>
              </a:stretch>
            </p:blipFill>
            <p:spPr>
              <a:xfrm>
                <a:off x="360" y="114480"/>
                <a:ext cx="8534520" cy="6496200"/>
              </a:xfrm>
              <a:prstGeom prst="rect">
                <a:avLst/>
              </a:prstGeom>
            </p:spPr>
          </p:pic>
        </mc:Fallback>
      </mc:AlternateContent>
    </p:spTree>
    <p:extLst>
      <p:ext uri="{BB962C8B-B14F-4D97-AF65-F5344CB8AC3E}">
        <p14:creationId xmlns:p14="http://schemas.microsoft.com/office/powerpoint/2010/main" val="176772941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5"/>
          <p:cNvSpPr txBox="1">
            <a:spLocks noChangeArrowheads="1"/>
          </p:cNvSpPr>
          <p:nvPr>
            <p:custDataLst>
              <p:tags r:id="rId1"/>
            </p:custDataLst>
          </p:nvPr>
        </p:nvSpPr>
        <p:spPr bwMode="auto">
          <a:xfrm>
            <a:off x="838200"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solidFill>
                  <a:srgbClr val="000000"/>
                </a:solidFill>
                <a:latin typeface="Cambria" pitchFamily="18" charset="0"/>
              </a:rPr>
              <a:t>"Rails"</a:t>
            </a:r>
            <a:endParaRPr lang="en-US" sz="4200" dirty="0">
              <a:solidFill>
                <a:srgbClr val="000000"/>
              </a:solidFill>
              <a:latin typeface="Cambria" pitchFamily="18" charset="0"/>
              <a:cs typeface="Courier New" pitchFamily="-106" charset="0"/>
            </a:endParaRPr>
          </a:p>
        </p:txBody>
      </p:sp>
      <p:pic>
        <p:nvPicPr>
          <p:cNvPr id="40963" name="Picture 2"/>
          <p:cNvPicPr>
            <a:picLocks noChangeAspect="1" noChangeArrowheads="1"/>
          </p:cNvPicPr>
          <p:nvPr/>
        </p:nvPicPr>
        <p:blipFill>
          <a:blip r:embed="rId4">
            <a:extLst>
              <a:ext uri="{28A0092B-C50C-407E-A947-70E740481C1C}">
                <a14:useLocalDpi xmlns:a14="http://schemas.microsoft.com/office/drawing/2010/main" val="0"/>
              </a:ext>
            </a:extLst>
          </a:blip>
          <a:srcRect l="29320" t="14558" r="17810" b="20035"/>
          <a:stretch>
            <a:fillRect/>
          </a:stretch>
        </p:blipFill>
        <p:spPr bwMode="auto">
          <a:xfrm>
            <a:off x="381000" y="914400"/>
            <a:ext cx="594360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cxnSp>
        <p:nvCxnSpPr>
          <p:cNvPr id="6151" name="Straight Connector 41"/>
          <p:cNvCxnSpPr>
            <a:cxnSpLocks noChangeShapeType="1"/>
          </p:cNvCxnSpPr>
          <p:nvPr/>
        </p:nvCxnSpPr>
        <p:spPr bwMode="auto">
          <a:xfrm>
            <a:off x="304800" y="3416300"/>
            <a:ext cx="8451850" cy="0"/>
          </a:xfrm>
          <a:prstGeom prst="line">
            <a:avLst/>
          </a:prstGeom>
          <a:noFill/>
          <a:ln w="38100" algn="ctr">
            <a:solidFill>
              <a:schemeClr val="bg1">
                <a:lumMod val="65000"/>
              </a:schemeClr>
            </a:solidFill>
            <a:round/>
            <a:headEnd/>
            <a:tailEnd/>
          </a:ln>
          <a:extLst>
            <a:ext uri="{909E8E84-426E-40DD-AFC4-6F175D3DCCD1}">
              <a14:hiddenFill xmlns:a14="http://schemas.microsoft.com/office/drawing/2010/main">
                <a:noFill/>
              </a14:hiddenFill>
            </a:ext>
          </a:extLst>
        </p:spPr>
      </p:cxnSp>
      <p:sp>
        <p:nvSpPr>
          <p:cNvPr id="40965" name="Rectangle 42"/>
          <p:cNvSpPr>
            <a:spLocks noChangeArrowheads="1"/>
          </p:cNvSpPr>
          <p:nvPr/>
        </p:nvSpPr>
        <p:spPr bwMode="auto">
          <a:xfrm>
            <a:off x="6577013" y="1282700"/>
            <a:ext cx="233838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00000"/>
                </a:solidFill>
                <a:latin typeface="Cambria" pitchFamily="18" charset="0"/>
              </a:rPr>
              <a:t>What are the differences between these two circuits?</a:t>
            </a:r>
            <a:endParaRPr lang="en-US">
              <a:latin typeface="Cambria" pitchFamily="18" charset="0"/>
            </a:endParaRPr>
          </a:p>
        </p:txBody>
      </p:sp>
      <p:sp>
        <p:nvSpPr>
          <p:cNvPr id="40966" name="Rectangle 43"/>
          <p:cNvSpPr>
            <a:spLocks noChangeArrowheads="1"/>
          </p:cNvSpPr>
          <p:nvPr/>
        </p:nvSpPr>
        <p:spPr bwMode="auto">
          <a:xfrm>
            <a:off x="6577013" y="4362271"/>
            <a:ext cx="23383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smtClean="0">
                <a:solidFill>
                  <a:srgbClr val="000000"/>
                </a:solidFill>
                <a:latin typeface="Cambria" pitchFamily="18" charset="0"/>
              </a:rPr>
              <a:t>Any </a:t>
            </a:r>
            <a:r>
              <a:rPr lang="en-US" dirty="0">
                <a:solidFill>
                  <a:srgbClr val="000000"/>
                </a:solidFill>
                <a:latin typeface="Cambria" pitchFamily="18" charset="0"/>
              </a:rPr>
              <a:t>advantages of </a:t>
            </a:r>
            <a:r>
              <a:rPr lang="en-US" dirty="0" smtClean="0">
                <a:solidFill>
                  <a:srgbClr val="000000"/>
                </a:solidFill>
                <a:latin typeface="Cambria" pitchFamily="18" charset="0"/>
              </a:rPr>
              <a:t>the "rails" approach?</a:t>
            </a:r>
            <a:endParaRPr lang="en-US" dirty="0">
              <a:latin typeface="Cambria" pitchFamily="18" charset="0"/>
            </a:endParaRPr>
          </a:p>
        </p:txBody>
      </p:sp>
      <p:sp>
        <p:nvSpPr>
          <p:cNvPr id="40967" name="TextBox 45"/>
          <p:cNvSpPr txBox="1">
            <a:spLocks noChangeArrowheads="1"/>
          </p:cNvSpPr>
          <p:nvPr/>
        </p:nvSpPr>
        <p:spPr bwMode="auto">
          <a:xfrm>
            <a:off x="334963" y="6350000"/>
            <a:ext cx="2976562" cy="323850"/>
          </a:xfrm>
          <a:prstGeom prst="rect">
            <a:avLst/>
          </a:prstGeom>
          <a:solidFill>
            <a:srgbClr val="D8F0DE"/>
          </a:solidFill>
          <a:ln>
            <a:noFill/>
          </a:ln>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500" dirty="0">
                <a:latin typeface="Cambria" pitchFamily="18" charset="0"/>
              </a:rPr>
              <a:t>using </a:t>
            </a:r>
            <a:r>
              <a:rPr lang="en-US" sz="1500" i="1" dirty="0">
                <a:latin typeface="Cambria" pitchFamily="18" charset="0"/>
              </a:rPr>
              <a:t>rails</a:t>
            </a:r>
            <a:r>
              <a:rPr lang="en-US" sz="1500" dirty="0">
                <a:latin typeface="Cambria" pitchFamily="18" charset="0"/>
              </a:rPr>
              <a:t> for Not X and Not Y</a:t>
            </a:r>
          </a:p>
        </p:txBody>
      </p:sp>
    </p:spTree>
    <p:extLst>
      <p:ext uri="{BB962C8B-B14F-4D97-AF65-F5344CB8AC3E}">
        <p14:creationId xmlns:p14="http://schemas.microsoft.com/office/powerpoint/2010/main" val="368362889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ChangeArrowheads="1"/>
          </p:cNvSpPr>
          <p:nvPr>
            <p:custDataLst>
              <p:tags r:id="rId1"/>
            </p:custDataLst>
          </p:nvPr>
        </p:nvSpPr>
        <p:spPr bwMode="auto">
          <a:xfrm>
            <a:off x="617538" y="914400"/>
            <a:ext cx="8059737" cy="73025"/>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5539" name="Text Box 5"/>
          <p:cNvSpPr txBox="1">
            <a:spLocks noChangeArrowheads="1"/>
          </p:cNvSpPr>
          <p:nvPr>
            <p:custDataLst>
              <p:tags r:id="rId2"/>
            </p:custDataLst>
          </p:nvPr>
        </p:nvSpPr>
        <p:spPr bwMode="auto">
          <a:xfrm>
            <a:off x="998538" y="184150"/>
            <a:ext cx="71628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800"/>
              <a:t>Transistors, </a:t>
            </a:r>
            <a:r>
              <a:rPr lang="en-US" sz="3800" i="1"/>
              <a:t>computationally</a:t>
            </a:r>
          </a:p>
        </p:txBody>
      </p:sp>
      <p:sp>
        <p:nvSpPr>
          <p:cNvPr id="65540" name="Line 7"/>
          <p:cNvSpPr>
            <a:spLocks noChangeShapeType="1"/>
          </p:cNvSpPr>
          <p:nvPr>
            <p:custDataLst>
              <p:tags r:id="rId3"/>
            </p:custDataLst>
          </p:nvPr>
        </p:nvSpPr>
        <p:spPr bwMode="auto">
          <a:xfrm>
            <a:off x="1366838" y="5294313"/>
            <a:ext cx="641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41" name="Line 8"/>
          <p:cNvSpPr>
            <a:spLocks noChangeShapeType="1"/>
          </p:cNvSpPr>
          <p:nvPr>
            <p:custDataLst>
              <p:tags r:id="rId4"/>
            </p:custDataLst>
          </p:nvPr>
        </p:nvSpPr>
        <p:spPr bwMode="auto">
          <a:xfrm>
            <a:off x="2008188" y="5294313"/>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42" name="Line 9"/>
          <p:cNvSpPr>
            <a:spLocks noChangeShapeType="1"/>
          </p:cNvSpPr>
          <p:nvPr>
            <p:custDataLst>
              <p:tags r:id="rId5"/>
            </p:custDataLst>
          </p:nvPr>
        </p:nvSpPr>
        <p:spPr bwMode="auto">
          <a:xfrm>
            <a:off x="1997075" y="5532438"/>
            <a:ext cx="26193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5543" name="Group 10"/>
          <p:cNvGrpSpPr>
            <a:grpSpLocks/>
          </p:cNvGrpSpPr>
          <p:nvPr>
            <p:custDataLst>
              <p:tags r:id="rId6"/>
            </p:custDataLst>
          </p:nvPr>
        </p:nvGrpSpPr>
        <p:grpSpPr bwMode="auto">
          <a:xfrm flipH="1">
            <a:off x="1122363" y="5286375"/>
            <a:ext cx="261937" cy="238125"/>
            <a:chOff x="1488" y="1787"/>
            <a:chExt cx="165" cy="150"/>
          </a:xfrm>
        </p:grpSpPr>
        <p:sp>
          <p:nvSpPr>
            <p:cNvPr id="65563" name="Line 11"/>
            <p:cNvSpPr>
              <a:spLocks noChangeShapeType="1"/>
            </p:cNvSpPr>
            <p:nvPr>
              <p:custDataLst>
                <p:tags r:id="rId22"/>
              </p:custDataLst>
            </p:nvPr>
          </p:nvSpPr>
          <p:spPr bwMode="auto">
            <a:xfrm>
              <a:off x="1495" y="1787"/>
              <a:ext cx="0" cy="1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4" name="Line 12"/>
            <p:cNvSpPr>
              <a:spLocks noChangeShapeType="1"/>
            </p:cNvSpPr>
            <p:nvPr>
              <p:custDataLst>
                <p:tags r:id="rId23"/>
              </p:custDataLst>
            </p:nvPr>
          </p:nvSpPr>
          <p:spPr bwMode="auto">
            <a:xfrm>
              <a:off x="1488" y="1937"/>
              <a:ext cx="16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5544" name="Line 13"/>
          <p:cNvSpPr>
            <a:spLocks noChangeShapeType="1"/>
          </p:cNvSpPr>
          <p:nvPr>
            <p:custDataLst>
              <p:tags r:id="rId7"/>
            </p:custDataLst>
          </p:nvPr>
        </p:nvSpPr>
        <p:spPr bwMode="auto">
          <a:xfrm>
            <a:off x="1365250" y="5157788"/>
            <a:ext cx="641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45" name="Line 14"/>
          <p:cNvSpPr>
            <a:spLocks noChangeShapeType="1"/>
          </p:cNvSpPr>
          <p:nvPr>
            <p:custDataLst>
              <p:tags r:id="rId8"/>
            </p:custDataLst>
          </p:nvPr>
        </p:nvSpPr>
        <p:spPr bwMode="auto">
          <a:xfrm>
            <a:off x="1393825" y="3194050"/>
            <a:ext cx="641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46" name="Line 15"/>
          <p:cNvSpPr>
            <a:spLocks noChangeShapeType="1"/>
          </p:cNvSpPr>
          <p:nvPr>
            <p:custDataLst>
              <p:tags r:id="rId9"/>
            </p:custDataLst>
          </p:nvPr>
        </p:nvSpPr>
        <p:spPr bwMode="auto">
          <a:xfrm>
            <a:off x="2035175" y="3194050"/>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47" name="Line 16"/>
          <p:cNvSpPr>
            <a:spLocks noChangeShapeType="1"/>
          </p:cNvSpPr>
          <p:nvPr>
            <p:custDataLst>
              <p:tags r:id="rId10"/>
            </p:custDataLst>
          </p:nvPr>
        </p:nvSpPr>
        <p:spPr bwMode="auto">
          <a:xfrm>
            <a:off x="2024063" y="3432175"/>
            <a:ext cx="2619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5548" name="Group 17"/>
          <p:cNvGrpSpPr>
            <a:grpSpLocks/>
          </p:cNvGrpSpPr>
          <p:nvPr>
            <p:custDataLst>
              <p:tags r:id="rId11"/>
            </p:custDataLst>
          </p:nvPr>
        </p:nvGrpSpPr>
        <p:grpSpPr bwMode="auto">
          <a:xfrm flipH="1">
            <a:off x="1149350" y="3186113"/>
            <a:ext cx="261938" cy="238125"/>
            <a:chOff x="1488" y="1787"/>
            <a:chExt cx="165" cy="150"/>
          </a:xfrm>
        </p:grpSpPr>
        <p:sp>
          <p:nvSpPr>
            <p:cNvPr id="65561" name="Line 18"/>
            <p:cNvSpPr>
              <a:spLocks noChangeShapeType="1"/>
            </p:cNvSpPr>
            <p:nvPr>
              <p:custDataLst>
                <p:tags r:id="rId20"/>
              </p:custDataLst>
            </p:nvPr>
          </p:nvSpPr>
          <p:spPr bwMode="auto">
            <a:xfrm>
              <a:off x="1495" y="1787"/>
              <a:ext cx="0" cy="1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2" name="Line 19"/>
            <p:cNvSpPr>
              <a:spLocks noChangeShapeType="1"/>
            </p:cNvSpPr>
            <p:nvPr>
              <p:custDataLst>
                <p:tags r:id="rId21"/>
              </p:custDataLst>
            </p:nvPr>
          </p:nvSpPr>
          <p:spPr bwMode="auto">
            <a:xfrm>
              <a:off x="1488" y="1937"/>
              <a:ext cx="16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5549" name="Line 20"/>
          <p:cNvSpPr>
            <a:spLocks noChangeShapeType="1"/>
          </p:cNvSpPr>
          <p:nvPr>
            <p:custDataLst>
              <p:tags r:id="rId12"/>
            </p:custDataLst>
          </p:nvPr>
        </p:nvSpPr>
        <p:spPr bwMode="auto">
          <a:xfrm>
            <a:off x="1392238" y="3068638"/>
            <a:ext cx="641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0" name="Oval 21"/>
          <p:cNvSpPr>
            <a:spLocks noChangeArrowheads="1"/>
          </p:cNvSpPr>
          <p:nvPr>
            <p:custDataLst>
              <p:tags r:id="rId13"/>
            </p:custDataLst>
          </p:nvPr>
        </p:nvSpPr>
        <p:spPr bwMode="auto">
          <a:xfrm>
            <a:off x="1657350" y="2946400"/>
            <a:ext cx="119063" cy="10636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51" name="Line 22"/>
          <p:cNvSpPr>
            <a:spLocks noChangeShapeType="1"/>
          </p:cNvSpPr>
          <p:nvPr>
            <p:custDataLst>
              <p:tags r:id="rId14"/>
            </p:custDataLst>
          </p:nvPr>
        </p:nvSpPr>
        <p:spPr bwMode="auto">
          <a:xfrm>
            <a:off x="1684338" y="4911725"/>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2" name="Line 23"/>
          <p:cNvSpPr>
            <a:spLocks noChangeShapeType="1"/>
          </p:cNvSpPr>
          <p:nvPr>
            <p:custDataLst>
              <p:tags r:id="rId15"/>
            </p:custDataLst>
          </p:nvPr>
        </p:nvSpPr>
        <p:spPr bwMode="auto">
          <a:xfrm>
            <a:off x="1712913" y="2703513"/>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3" name="Text Box 24"/>
          <p:cNvSpPr txBox="1">
            <a:spLocks noChangeArrowheads="1"/>
          </p:cNvSpPr>
          <p:nvPr>
            <p:custDataLst>
              <p:tags r:id="rId16"/>
            </p:custDataLst>
          </p:nvPr>
        </p:nvSpPr>
        <p:spPr bwMode="auto">
          <a:xfrm>
            <a:off x="874713" y="2351088"/>
            <a:ext cx="1735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0E0CFB"/>
                </a:solidFill>
              </a:rPr>
              <a:t>A low voltage here</a:t>
            </a:r>
          </a:p>
        </p:txBody>
      </p:sp>
      <p:sp>
        <p:nvSpPr>
          <p:cNvPr id="65554" name="Text Box 25"/>
          <p:cNvSpPr txBox="1">
            <a:spLocks noChangeArrowheads="1"/>
          </p:cNvSpPr>
          <p:nvPr>
            <p:custDataLst>
              <p:tags r:id="rId17"/>
            </p:custDataLst>
          </p:nvPr>
        </p:nvSpPr>
        <p:spPr bwMode="auto">
          <a:xfrm>
            <a:off x="846138" y="4500563"/>
            <a:ext cx="17922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0E0CFB"/>
                </a:solidFill>
              </a:rPr>
              <a:t>A high voltage here</a:t>
            </a:r>
          </a:p>
        </p:txBody>
      </p:sp>
      <p:sp>
        <p:nvSpPr>
          <p:cNvPr id="65555" name="Text Box 26"/>
          <p:cNvSpPr txBox="1">
            <a:spLocks noChangeArrowheads="1"/>
          </p:cNvSpPr>
          <p:nvPr>
            <p:custDataLst>
              <p:tags r:id="rId18"/>
            </p:custDataLst>
          </p:nvPr>
        </p:nvSpPr>
        <p:spPr bwMode="auto">
          <a:xfrm>
            <a:off x="854075" y="5530850"/>
            <a:ext cx="1776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i="1">
                <a:solidFill>
                  <a:srgbClr val="0E0CFB"/>
                </a:solidFill>
              </a:rPr>
              <a:t>allows current here</a:t>
            </a:r>
          </a:p>
        </p:txBody>
      </p:sp>
      <p:sp>
        <p:nvSpPr>
          <p:cNvPr id="65556" name="Text Box 27"/>
          <p:cNvSpPr txBox="1">
            <a:spLocks noChangeArrowheads="1"/>
          </p:cNvSpPr>
          <p:nvPr>
            <p:custDataLst>
              <p:tags r:id="rId19"/>
            </p:custDataLst>
          </p:nvPr>
        </p:nvSpPr>
        <p:spPr bwMode="auto">
          <a:xfrm>
            <a:off x="854075" y="3424238"/>
            <a:ext cx="1776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i="1">
                <a:solidFill>
                  <a:srgbClr val="0E0CFB"/>
                </a:solidFill>
              </a:rPr>
              <a:t>allows current here</a:t>
            </a:r>
          </a:p>
        </p:txBody>
      </p:sp>
      <p:sp>
        <p:nvSpPr>
          <p:cNvPr id="65557" name="Text Box 42"/>
          <p:cNvSpPr txBox="1">
            <a:spLocks noChangeArrowheads="1"/>
          </p:cNvSpPr>
          <p:nvPr/>
        </p:nvSpPr>
        <p:spPr bwMode="auto">
          <a:xfrm>
            <a:off x="722313" y="1349375"/>
            <a:ext cx="19827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Transistors are current</a:t>
            </a:r>
            <a:r>
              <a:rPr lang="en-US" sz="1800" b="1" i="1"/>
              <a:t> switches</a:t>
            </a:r>
            <a:r>
              <a:rPr lang="en-US" sz="1800"/>
              <a:t>:</a:t>
            </a:r>
            <a:endParaRPr lang="en-US" sz="1800" b="1" i="1"/>
          </a:p>
        </p:txBody>
      </p:sp>
      <p:sp>
        <p:nvSpPr>
          <p:cNvPr id="65558" name="Line 44"/>
          <p:cNvSpPr>
            <a:spLocks noChangeShapeType="1"/>
          </p:cNvSpPr>
          <p:nvPr/>
        </p:nvSpPr>
        <p:spPr bwMode="auto">
          <a:xfrm>
            <a:off x="1531938" y="3276600"/>
            <a:ext cx="379412" cy="0"/>
          </a:xfrm>
          <a:prstGeom prst="line">
            <a:avLst/>
          </a:prstGeom>
          <a:noFill/>
          <a:ln w="19050">
            <a:solidFill>
              <a:srgbClr val="0E0CFB"/>
            </a:solidFill>
            <a:round/>
            <a:headEnd type="triangle" w="sm" len="sm"/>
            <a:tailEnd type="triangle" w="sm" len="sm"/>
          </a:ln>
          <a:extLst>
            <a:ext uri="{909E8E84-426E-40DD-AFC4-6F175D3DCCD1}">
              <a14:hiddenFill xmlns:a14="http://schemas.microsoft.com/office/drawing/2010/main">
                <a:noFill/>
              </a14:hiddenFill>
            </a:ext>
          </a:extLst>
        </p:spPr>
        <p:txBody>
          <a:bodyPr>
            <a:spAutoFit/>
          </a:bodyPr>
          <a:lstStyle/>
          <a:p>
            <a:endParaRPr lang="en-US"/>
          </a:p>
        </p:txBody>
      </p:sp>
      <p:sp>
        <p:nvSpPr>
          <p:cNvPr id="65559" name="Line 47"/>
          <p:cNvSpPr>
            <a:spLocks noChangeShapeType="1"/>
          </p:cNvSpPr>
          <p:nvPr/>
        </p:nvSpPr>
        <p:spPr bwMode="auto">
          <a:xfrm>
            <a:off x="1500188" y="5384800"/>
            <a:ext cx="379412" cy="0"/>
          </a:xfrm>
          <a:prstGeom prst="line">
            <a:avLst/>
          </a:prstGeom>
          <a:noFill/>
          <a:ln w="19050">
            <a:solidFill>
              <a:srgbClr val="0E0CFB"/>
            </a:solidFill>
            <a:round/>
            <a:headEnd type="triangle" w="sm" len="sm"/>
            <a:tailEnd type="triangle" w="sm" len="sm"/>
          </a:ln>
          <a:extLst>
            <a:ext uri="{909E8E84-426E-40DD-AFC4-6F175D3DCCD1}">
              <a14:hiddenFill xmlns:a14="http://schemas.microsoft.com/office/drawing/2010/main">
                <a:noFill/>
              </a14:hiddenFill>
            </a:ext>
          </a:extLst>
        </p:spPr>
        <p:txBody>
          <a:bodyPr>
            <a:spAutoFit/>
          </a:bodyPr>
          <a:lstStyle/>
          <a:p>
            <a:endParaRPr lang="en-US"/>
          </a:p>
        </p:txBody>
      </p:sp>
      <p:sp>
        <p:nvSpPr>
          <p:cNvPr id="65560" name="Line 72"/>
          <p:cNvSpPr>
            <a:spLocks noChangeShapeType="1"/>
          </p:cNvSpPr>
          <p:nvPr/>
        </p:nvSpPr>
        <p:spPr bwMode="auto">
          <a:xfrm>
            <a:off x="3352800" y="1447800"/>
            <a:ext cx="0" cy="4876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custDataLst>
              <p:tags r:id="rId1"/>
            </p:custDataLst>
          </p:nvPr>
        </p:nvSpPr>
        <p:spPr bwMode="auto">
          <a:xfrm>
            <a:off x="617538" y="914400"/>
            <a:ext cx="8059737" cy="73025"/>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6563" name="Text Box 3"/>
          <p:cNvSpPr txBox="1">
            <a:spLocks noChangeArrowheads="1"/>
          </p:cNvSpPr>
          <p:nvPr>
            <p:custDataLst>
              <p:tags r:id="rId2"/>
            </p:custDataLst>
          </p:nvPr>
        </p:nvSpPr>
        <p:spPr bwMode="auto">
          <a:xfrm>
            <a:off x="998538" y="184150"/>
            <a:ext cx="71628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800"/>
              <a:t>Transistors, </a:t>
            </a:r>
            <a:r>
              <a:rPr lang="en-US" sz="3800" i="1"/>
              <a:t>computationally</a:t>
            </a:r>
          </a:p>
        </p:txBody>
      </p:sp>
      <p:pic>
        <p:nvPicPr>
          <p:cNvPr id="66564" name="Picture 4" descr="inverter"/>
          <p:cNvPicPr>
            <a:picLocks noChangeAspect="1" noChangeArrowheads="1"/>
          </p:cNvPicPr>
          <p:nvPr>
            <p:custDataLst>
              <p:tags r:id="rId3"/>
            </p:custDataLst>
          </p:nvPr>
        </p:nvPicPr>
        <p:blipFill>
          <a:blip r:embed="rId38">
            <a:extLst>
              <a:ext uri="{28A0092B-C50C-407E-A947-70E740481C1C}">
                <a14:useLocalDpi xmlns:a14="http://schemas.microsoft.com/office/drawing/2010/main" val="0"/>
              </a:ext>
            </a:extLst>
          </a:blip>
          <a:srcRect t="8362" r="38347"/>
          <a:stretch>
            <a:fillRect/>
          </a:stretch>
        </p:blipFill>
        <p:spPr bwMode="auto">
          <a:xfrm>
            <a:off x="4529138" y="1801813"/>
            <a:ext cx="3389312"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Line 5"/>
          <p:cNvSpPr>
            <a:spLocks noChangeShapeType="1"/>
          </p:cNvSpPr>
          <p:nvPr>
            <p:custDataLst>
              <p:tags r:id="rId4"/>
            </p:custDataLst>
          </p:nvPr>
        </p:nvSpPr>
        <p:spPr bwMode="auto">
          <a:xfrm>
            <a:off x="1366838" y="5294313"/>
            <a:ext cx="641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66" name="Line 6"/>
          <p:cNvSpPr>
            <a:spLocks noChangeShapeType="1"/>
          </p:cNvSpPr>
          <p:nvPr>
            <p:custDataLst>
              <p:tags r:id="rId5"/>
            </p:custDataLst>
          </p:nvPr>
        </p:nvSpPr>
        <p:spPr bwMode="auto">
          <a:xfrm>
            <a:off x="2008188" y="5294313"/>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67" name="Line 7"/>
          <p:cNvSpPr>
            <a:spLocks noChangeShapeType="1"/>
          </p:cNvSpPr>
          <p:nvPr>
            <p:custDataLst>
              <p:tags r:id="rId6"/>
            </p:custDataLst>
          </p:nvPr>
        </p:nvSpPr>
        <p:spPr bwMode="auto">
          <a:xfrm>
            <a:off x="1997075" y="5532438"/>
            <a:ext cx="26193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6568" name="Group 8"/>
          <p:cNvGrpSpPr>
            <a:grpSpLocks/>
          </p:cNvGrpSpPr>
          <p:nvPr>
            <p:custDataLst>
              <p:tags r:id="rId7"/>
            </p:custDataLst>
          </p:nvPr>
        </p:nvGrpSpPr>
        <p:grpSpPr bwMode="auto">
          <a:xfrm flipH="1">
            <a:off x="1122363" y="5286375"/>
            <a:ext cx="261937" cy="238125"/>
            <a:chOff x="1488" y="1787"/>
            <a:chExt cx="165" cy="150"/>
          </a:xfrm>
        </p:grpSpPr>
        <p:sp>
          <p:nvSpPr>
            <p:cNvPr id="66608" name="Line 9"/>
            <p:cNvSpPr>
              <a:spLocks noChangeShapeType="1"/>
            </p:cNvSpPr>
            <p:nvPr>
              <p:custDataLst>
                <p:tags r:id="rId35"/>
              </p:custDataLst>
            </p:nvPr>
          </p:nvSpPr>
          <p:spPr bwMode="auto">
            <a:xfrm>
              <a:off x="1495" y="1787"/>
              <a:ext cx="0" cy="1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609" name="Line 10"/>
            <p:cNvSpPr>
              <a:spLocks noChangeShapeType="1"/>
            </p:cNvSpPr>
            <p:nvPr>
              <p:custDataLst>
                <p:tags r:id="rId36"/>
              </p:custDataLst>
            </p:nvPr>
          </p:nvSpPr>
          <p:spPr bwMode="auto">
            <a:xfrm>
              <a:off x="1488" y="1937"/>
              <a:ext cx="16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6569" name="Line 11"/>
          <p:cNvSpPr>
            <a:spLocks noChangeShapeType="1"/>
          </p:cNvSpPr>
          <p:nvPr>
            <p:custDataLst>
              <p:tags r:id="rId8"/>
            </p:custDataLst>
          </p:nvPr>
        </p:nvSpPr>
        <p:spPr bwMode="auto">
          <a:xfrm>
            <a:off x="1365250" y="5157788"/>
            <a:ext cx="641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0" name="Line 12"/>
          <p:cNvSpPr>
            <a:spLocks noChangeShapeType="1"/>
          </p:cNvSpPr>
          <p:nvPr>
            <p:custDataLst>
              <p:tags r:id="rId9"/>
            </p:custDataLst>
          </p:nvPr>
        </p:nvSpPr>
        <p:spPr bwMode="auto">
          <a:xfrm>
            <a:off x="1393825" y="3194050"/>
            <a:ext cx="641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1" name="Line 13"/>
          <p:cNvSpPr>
            <a:spLocks noChangeShapeType="1"/>
          </p:cNvSpPr>
          <p:nvPr>
            <p:custDataLst>
              <p:tags r:id="rId10"/>
            </p:custDataLst>
          </p:nvPr>
        </p:nvSpPr>
        <p:spPr bwMode="auto">
          <a:xfrm>
            <a:off x="2035175" y="3194050"/>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2" name="Line 14"/>
          <p:cNvSpPr>
            <a:spLocks noChangeShapeType="1"/>
          </p:cNvSpPr>
          <p:nvPr>
            <p:custDataLst>
              <p:tags r:id="rId11"/>
            </p:custDataLst>
          </p:nvPr>
        </p:nvSpPr>
        <p:spPr bwMode="auto">
          <a:xfrm>
            <a:off x="2024063" y="3432175"/>
            <a:ext cx="2619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6573" name="Group 15"/>
          <p:cNvGrpSpPr>
            <a:grpSpLocks/>
          </p:cNvGrpSpPr>
          <p:nvPr>
            <p:custDataLst>
              <p:tags r:id="rId12"/>
            </p:custDataLst>
          </p:nvPr>
        </p:nvGrpSpPr>
        <p:grpSpPr bwMode="auto">
          <a:xfrm flipH="1">
            <a:off x="1149350" y="3186113"/>
            <a:ext cx="261938" cy="238125"/>
            <a:chOff x="1488" y="1787"/>
            <a:chExt cx="165" cy="150"/>
          </a:xfrm>
        </p:grpSpPr>
        <p:sp>
          <p:nvSpPr>
            <p:cNvPr id="66606" name="Line 16"/>
            <p:cNvSpPr>
              <a:spLocks noChangeShapeType="1"/>
            </p:cNvSpPr>
            <p:nvPr>
              <p:custDataLst>
                <p:tags r:id="rId33"/>
              </p:custDataLst>
            </p:nvPr>
          </p:nvSpPr>
          <p:spPr bwMode="auto">
            <a:xfrm>
              <a:off x="1495" y="1787"/>
              <a:ext cx="0" cy="1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607" name="Line 17"/>
            <p:cNvSpPr>
              <a:spLocks noChangeShapeType="1"/>
            </p:cNvSpPr>
            <p:nvPr>
              <p:custDataLst>
                <p:tags r:id="rId34"/>
              </p:custDataLst>
            </p:nvPr>
          </p:nvSpPr>
          <p:spPr bwMode="auto">
            <a:xfrm>
              <a:off x="1488" y="1937"/>
              <a:ext cx="16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6574" name="Line 18"/>
          <p:cNvSpPr>
            <a:spLocks noChangeShapeType="1"/>
          </p:cNvSpPr>
          <p:nvPr>
            <p:custDataLst>
              <p:tags r:id="rId13"/>
            </p:custDataLst>
          </p:nvPr>
        </p:nvSpPr>
        <p:spPr bwMode="auto">
          <a:xfrm>
            <a:off x="1392238" y="3068638"/>
            <a:ext cx="641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5" name="Oval 19"/>
          <p:cNvSpPr>
            <a:spLocks noChangeArrowheads="1"/>
          </p:cNvSpPr>
          <p:nvPr>
            <p:custDataLst>
              <p:tags r:id="rId14"/>
            </p:custDataLst>
          </p:nvPr>
        </p:nvSpPr>
        <p:spPr bwMode="auto">
          <a:xfrm>
            <a:off x="1657350" y="2946400"/>
            <a:ext cx="119063" cy="10636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6" name="Line 20"/>
          <p:cNvSpPr>
            <a:spLocks noChangeShapeType="1"/>
          </p:cNvSpPr>
          <p:nvPr>
            <p:custDataLst>
              <p:tags r:id="rId15"/>
            </p:custDataLst>
          </p:nvPr>
        </p:nvSpPr>
        <p:spPr bwMode="auto">
          <a:xfrm>
            <a:off x="1684338" y="4911725"/>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7" name="Line 21"/>
          <p:cNvSpPr>
            <a:spLocks noChangeShapeType="1"/>
          </p:cNvSpPr>
          <p:nvPr>
            <p:custDataLst>
              <p:tags r:id="rId16"/>
            </p:custDataLst>
          </p:nvPr>
        </p:nvSpPr>
        <p:spPr bwMode="auto">
          <a:xfrm>
            <a:off x="1712913" y="2703513"/>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8" name="Text Box 22"/>
          <p:cNvSpPr txBox="1">
            <a:spLocks noChangeArrowheads="1"/>
          </p:cNvSpPr>
          <p:nvPr>
            <p:custDataLst>
              <p:tags r:id="rId17"/>
            </p:custDataLst>
          </p:nvPr>
        </p:nvSpPr>
        <p:spPr bwMode="auto">
          <a:xfrm>
            <a:off x="874713" y="2351088"/>
            <a:ext cx="1735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0E0CFB"/>
                </a:solidFill>
              </a:rPr>
              <a:t>A low voltage here</a:t>
            </a:r>
          </a:p>
        </p:txBody>
      </p:sp>
      <p:sp>
        <p:nvSpPr>
          <p:cNvPr id="66579" name="Text Box 23"/>
          <p:cNvSpPr txBox="1">
            <a:spLocks noChangeArrowheads="1"/>
          </p:cNvSpPr>
          <p:nvPr>
            <p:custDataLst>
              <p:tags r:id="rId18"/>
            </p:custDataLst>
          </p:nvPr>
        </p:nvSpPr>
        <p:spPr bwMode="auto">
          <a:xfrm>
            <a:off x="846138" y="4500563"/>
            <a:ext cx="17922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0E0CFB"/>
                </a:solidFill>
              </a:rPr>
              <a:t>A high voltage here</a:t>
            </a:r>
          </a:p>
        </p:txBody>
      </p:sp>
      <p:sp>
        <p:nvSpPr>
          <p:cNvPr id="66580" name="Text Box 24"/>
          <p:cNvSpPr txBox="1">
            <a:spLocks noChangeArrowheads="1"/>
          </p:cNvSpPr>
          <p:nvPr>
            <p:custDataLst>
              <p:tags r:id="rId19"/>
            </p:custDataLst>
          </p:nvPr>
        </p:nvSpPr>
        <p:spPr bwMode="auto">
          <a:xfrm>
            <a:off x="854075" y="5530850"/>
            <a:ext cx="1776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i="1">
                <a:solidFill>
                  <a:srgbClr val="0E0CFB"/>
                </a:solidFill>
              </a:rPr>
              <a:t>allows current here</a:t>
            </a:r>
          </a:p>
        </p:txBody>
      </p:sp>
      <p:sp>
        <p:nvSpPr>
          <p:cNvPr id="66581" name="Text Box 25"/>
          <p:cNvSpPr txBox="1">
            <a:spLocks noChangeArrowheads="1"/>
          </p:cNvSpPr>
          <p:nvPr>
            <p:custDataLst>
              <p:tags r:id="rId20"/>
            </p:custDataLst>
          </p:nvPr>
        </p:nvSpPr>
        <p:spPr bwMode="auto">
          <a:xfrm>
            <a:off x="854075" y="3424238"/>
            <a:ext cx="1776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i="1">
                <a:solidFill>
                  <a:srgbClr val="0E0CFB"/>
                </a:solidFill>
              </a:rPr>
              <a:t>allows current here</a:t>
            </a:r>
          </a:p>
        </p:txBody>
      </p:sp>
      <p:sp>
        <p:nvSpPr>
          <p:cNvPr id="66582" name="Text Box 26"/>
          <p:cNvSpPr txBox="1">
            <a:spLocks noChangeArrowheads="1"/>
          </p:cNvSpPr>
          <p:nvPr>
            <p:custDataLst>
              <p:tags r:id="rId21"/>
            </p:custDataLst>
          </p:nvPr>
        </p:nvSpPr>
        <p:spPr bwMode="auto">
          <a:xfrm>
            <a:off x="3752850" y="6296025"/>
            <a:ext cx="4556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000">
                <a:solidFill>
                  <a:srgbClr val="0E0CFB"/>
                </a:solidFill>
                <a:latin typeface="Times New Roman" pitchFamily="-106" charset="0"/>
              </a:rPr>
              <a:t>Building a </a:t>
            </a:r>
            <a:r>
              <a:rPr lang="en-US" sz="2000" b="1">
                <a:solidFill>
                  <a:srgbClr val="0E0CFB"/>
                </a:solidFill>
                <a:latin typeface="Courier New" pitchFamily="-106" charset="0"/>
              </a:rPr>
              <a:t>NOT</a:t>
            </a:r>
            <a:r>
              <a:rPr lang="en-US" sz="2000">
                <a:solidFill>
                  <a:srgbClr val="0E0CFB"/>
                </a:solidFill>
                <a:latin typeface="Times New Roman" pitchFamily="-106" charset="0"/>
              </a:rPr>
              <a:t> gate from transistors…</a:t>
            </a:r>
          </a:p>
        </p:txBody>
      </p:sp>
      <p:sp>
        <p:nvSpPr>
          <p:cNvPr id="66583" name="Text Box 27"/>
          <p:cNvSpPr txBox="1">
            <a:spLocks noChangeArrowheads="1"/>
          </p:cNvSpPr>
          <p:nvPr>
            <p:custDataLst>
              <p:tags r:id="rId22"/>
            </p:custDataLst>
          </p:nvPr>
        </p:nvSpPr>
        <p:spPr bwMode="auto">
          <a:xfrm>
            <a:off x="4110038" y="2801938"/>
            <a:ext cx="8937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009900"/>
                </a:solidFill>
                <a:latin typeface="Arial" charset="0"/>
              </a:rPr>
              <a:t>input   (0 or 1)</a:t>
            </a:r>
          </a:p>
        </p:txBody>
      </p:sp>
      <p:sp>
        <p:nvSpPr>
          <p:cNvPr id="66584" name="Text Box 28"/>
          <p:cNvSpPr txBox="1">
            <a:spLocks noChangeArrowheads="1"/>
          </p:cNvSpPr>
          <p:nvPr>
            <p:custDataLst>
              <p:tags r:id="rId23"/>
            </p:custDataLst>
          </p:nvPr>
        </p:nvSpPr>
        <p:spPr bwMode="auto">
          <a:xfrm>
            <a:off x="6178550" y="1497013"/>
            <a:ext cx="1239838" cy="33655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EB102C"/>
                </a:solidFill>
                <a:latin typeface="Arial" charset="0"/>
              </a:rPr>
              <a:t>+5 v  power</a:t>
            </a:r>
          </a:p>
        </p:txBody>
      </p:sp>
      <p:sp>
        <p:nvSpPr>
          <p:cNvPr id="66585" name="Text Box 29"/>
          <p:cNvSpPr txBox="1">
            <a:spLocks noChangeArrowheads="1"/>
          </p:cNvSpPr>
          <p:nvPr>
            <p:custDataLst>
              <p:tags r:id="rId24"/>
            </p:custDataLst>
          </p:nvPr>
        </p:nvSpPr>
        <p:spPr bwMode="auto">
          <a:xfrm>
            <a:off x="6878638" y="3625850"/>
            <a:ext cx="8620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EB102C"/>
                </a:solidFill>
                <a:latin typeface="Arial" charset="0"/>
              </a:rPr>
              <a:t>Ground</a:t>
            </a:r>
          </a:p>
        </p:txBody>
      </p:sp>
      <p:sp>
        <p:nvSpPr>
          <p:cNvPr id="66586" name="Text Box 30"/>
          <p:cNvSpPr txBox="1">
            <a:spLocks noChangeArrowheads="1"/>
          </p:cNvSpPr>
          <p:nvPr>
            <p:custDataLst>
              <p:tags r:id="rId25"/>
            </p:custDataLst>
          </p:nvPr>
        </p:nvSpPr>
        <p:spPr bwMode="auto">
          <a:xfrm>
            <a:off x="3657600" y="3386138"/>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solidFill>
                  <a:srgbClr val="067B0E"/>
                </a:solidFill>
                <a:latin typeface="Comic Sans MS" pitchFamily="-106" charset="0"/>
              </a:rPr>
              <a:t>SIGNAL</a:t>
            </a:r>
          </a:p>
        </p:txBody>
      </p:sp>
      <p:sp>
        <p:nvSpPr>
          <p:cNvPr id="66587" name="Text Box 31"/>
          <p:cNvSpPr txBox="1">
            <a:spLocks noChangeArrowheads="1"/>
          </p:cNvSpPr>
          <p:nvPr>
            <p:custDataLst>
              <p:tags r:id="rId26"/>
            </p:custDataLst>
          </p:nvPr>
        </p:nvSpPr>
        <p:spPr bwMode="auto">
          <a:xfrm>
            <a:off x="5892800" y="1123950"/>
            <a:ext cx="1752600" cy="4572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solidFill>
                  <a:srgbClr val="EF3603"/>
                </a:solidFill>
                <a:latin typeface="Comic Sans MS" pitchFamily="-106" charset="0"/>
              </a:rPr>
              <a:t>POWER</a:t>
            </a:r>
          </a:p>
        </p:txBody>
      </p:sp>
      <p:sp>
        <p:nvSpPr>
          <p:cNvPr id="66588" name="Text Box 32"/>
          <p:cNvSpPr txBox="1">
            <a:spLocks noChangeArrowheads="1"/>
          </p:cNvSpPr>
          <p:nvPr/>
        </p:nvSpPr>
        <p:spPr bwMode="auto">
          <a:xfrm>
            <a:off x="722313" y="1349375"/>
            <a:ext cx="19827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Transistors are current</a:t>
            </a:r>
            <a:r>
              <a:rPr lang="en-US" sz="1800" b="1" i="1"/>
              <a:t> switches</a:t>
            </a:r>
            <a:r>
              <a:rPr lang="en-US" sz="1800"/>
              <a:t>:</a:t>
            </a:r>
            <a:endParaRPr lang="en-US" sz="1800" b="1" i="1"/>
          </a:p>
        </p:txBody>
      </p:sp>
      <p:sp>
        <p:nvSpPr>
          <p:cNvPr id="66589" name="Line 33"/>
          <p:cNvSpPr>
            <a:spLocks noChangeShapeType="1"/>
          </p:cNvSpPr>
          <p:nvPr/>
        </p:nvSpPr>
        <p:spPr bwMode="auto">
          <a:xfrm>
            <a:off x="1531938" y="3276600"/>
            <a:ext cx="379412" cy="0"/>
          </a:xfrm>
          <a:prstGeom prst="line">
            <a:avLst/>
          </a:prstGeom>
          <a:noFill/>
          <a:ln w="19050">
            <a:solidFill>
              <a:srgbClr val="0E0CFB"/>
            </a:solidFill>
            <a:round/>
            <a:headEnd type="triangle" w="sm" len="sm"/>
            <a:tailEnd type="triangle" w="sm" len="sm"/>
          </a:ln>
          <a:extLst>
            <a:ext uri="{909E8E84-426E-40DD-AFC4-6F175D3DCCD1}">
              <a14:hiddenFill xmlns:a14="http://schemas.microsoft.com/office/drawing/2010/main">
                <a:noFill/>
              </a14:hiddenFill>
            </a:ext>
          </a:extLst>
        </p:spPr>
        <p:txBody>
          <a:bodyPr>
            <a:spAutoFit/>
          </a:bodyPr>
          <a:lstStyle/>
          <a:p>
            <a:endParaRPr lang="en-US"/>
          </a:p>
        </p:txBody>
      </p:sp>
      <p:sp>
        <p:nvSpPr>
          <p:cNvPr id="66590" name="Line 34"/>
          <p:cNvSpPr>
            <a:spLocks noChangeShapeType="1"/>
          </p:cNvSpPr>
          <p:nvPr/>
        </p:nvSpPr>
        <p:spPr bwMode="auto">
          <a:xfrm>
            <a:off x="1500188" y="5384800"/>
            <a:ext cx="379412" cy="0"/>
          </a:xfrm>
          <a:prstGeom prst="line">
            <a:avLst/>
          </a:prstGeom>
          <a:noFill/>
          <a:ln w="19050">
            <a:solidFill>
              <a:srgbClr val="0E0CFB"/>
            </a:solidFill>
            <a:round/>
            <a:headEnd type="triangle" w="sm" len="sm"/>
            <a:tailEnd type="triangle" w="sm" len="sm"/>
          </a:ln>
          <a:extLst>
            <a:ext uri="{909E8E84-426E-40DD-AFC4-6F175D3DCCD1}">
              <a14:hiddenFill xmlns:a14="http://schemas.microsoft.com/office/drawing/2010/main">
                <a:noFill/>
              </a14:hiddenFill>
            </a:ext>
          </a:extLst>
        </p:spPr>
        <p:txBody>
          <a:bodyPr>
            <a:spAutoFit/>
          </a:bodyPr>
          <a:lstStyle/>
          <a:p>
            <a:endParaRPr lang="en-US"/>
          </a:p>
        </p:txBody>
      </p:sp>
      <p:sp>
        <p:nvSpPr>
          <p:cNvPr id="66591" name="Text Box 35"/>
          <p:cNvSpPr txBox="1">
            <a:spLocks noChangeArrowheads="1"/>
          </p:cNvSpPr>
          <p:nvPr>
            <p:custDataLst>
              <p:tags r:id="rId27"/>
            </p:custDataLst>
          </p:nvPr>
        </p:nvSpPr>
        <p:spPr bwMode="auto">
          <a:xfrm>
            <a:off x="7251700" y="5503863"/>
            <a:ext cx="749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009900"/>
                </a:solidFill>
                <a:latin typeface="Arial" charset="0"/>
              </a:rPr>
              <a:t>output</a:t>
            </a:r>
          </a:p>
        </p:txBody>
      </p:sp>
      <p:grpSp>
        <p:nvGrpSpPr>
          <p:cNvPr id="66592" name="Group 36"/>
          <p:cNvGrpSpPr>
            <a:grpSpLocks/>
          </p:cNvGrpSpPr>
          <p:nvPr/>
        </p:nvGrpSpPr>
        <p:grpSpPr bwMode="auto">
          <a:xfrm rot="-5400000">
            <a:off x="5701507" y="4050506"/>
            <a:ext cx="831850" cy="2789237"/>
            <a:chOff x="5022" y="2162"/>
            <a:chExt cx="336" cy="1235"/>
          </a:xfrm>
        </p:grpSpPr>
        <p:sp>
          <p:nvSpPr>
            <p:cNvPr id="66602" name="AutoShape 37"/>
            <p:cNvSpPr>
              <a:spLocks noChangeArrowheads="1"/>
            </p:cNvSpPr>
            <p:nvPr>
              <p:custDataLst>
                <p:tags r:id="rId29"/>
              </p:custDataLst>
            </p:nvPr>
          </p:nvSpPr>
          <p:spPr bwMode="auto">
            <a:xfrm rot="10800000">
              <a:off x="5022" y="2553"/>
              <a:ext cx="336" cy="480"/>
            </a:xfrm>
            <a:prstGeom prst="triangle">
              <a:avLst>
                <a:gd name="adj" fmla="val 50000"/>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603" name="Oval 38"/>
            <p:cNvSpPr>
              <a:spLocks noChangeArrowheads="1"/>
            </p:cNvSpPr>
            <p:nvPr>
              <p:custDataLst>
                <p:tags r:id="rId30"/>
              </p:custDataLst>
            </p:nvPr>
          </p:nvSpPr>
          <p:spPr bwMode="auto">
            <a:xfrm rot="5400000">
              <a:off x="5146" y="3047"/>
              <a:ext cx="89" cy="88"/>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604" name="Line 39"/>
            <p:cNvSpPr>
              <a:spLocks noChangeShapeType="1"/>
            </p:cNvSpPr>
            <p:nvPr>
              <p:custDataLst>
                <p:tags r:id="rId31"/>
              </p:custDataLst>
            </p:nvPr>
          </p:nvSpPr>
          <p:spPr bwMode="auto">
            <a:xfrm>
              <a:off x="5185" y="2162"/>
              <a:ext cx="0" cy="38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6605" name="Line 40"/>
            <p:cNvSpPr>
              <a:spLocks noChangeShapeType="1"/>
            </p:cNvSpPr>
            <p:nvPr>
              <p:custDataLst>
                <p:tags r:id="rId32"/>
              </p:custDataLst>
            </p:nvPr>
          </p:nvSpPr>
          <p:spPr bwMode="auto">
            <a:xfrm>
              <a:off x="5191" y="3143"/>
              <a:ext cx="0" cy="25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66593" name="Rectangle 41"/>
          <p:cNvSpPr>
            <a:spLocks noChangeArrowheads="1"/>
          </p:cNvSpPr>
          <p:nvPr/>
        </p:nvSpPr>
        <p:spPr bwMode="auto">
          <a:xfrm>
            <a:off x="4319588" y="5461000"/>
            <a:ext cx="625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600">
                <a:solidFill>
                  <a:srgbClr val="009900"/>
                </a:solidFill>
                <a:latin typeface="Arial" charset="0"/>
              </a:rPr>
              <a:t>input</a:t>
            </a:r>
          </a:p>
        </p:txBody>
      </p:sp>
      <p:sp>
        <p:nvSpPr>
          <p:cNvPr id="66594" name="Oval 42"/>
          <p:cNvSpPr>
            <a:spLocks noChangeArrowheads="1"/>
          </p:cNvSpPr>
          <p:nvPr/>
        </p:nvSpPr>
        <p:spPr bwMode="auto">
          <a:xfrm>
            <a:off x="7497763" y="5402263"/>
            <a:ext cx="92075" cy="90487"/>
          </a:xfrm>
          <a:prstGeom prst="ellipse">
            <a:avLst/>
          </a:prstGeom>
          <a:solidFill>
            <a:schemeClr val="tx1"/>
          </a:solidFill>
          <a:ln w="19050">
            <a:solidFill>
              <a:schemeClr val="tx1"/>
            </a:solidFill>
            <a:round/>
            <a:headEnd/>
            <a:tailEnd/>
          </a:ln>
        </p:spPr>
        <p:txBody>
          <a:bodyPr anchor="ctr">
            <a:spAutoFit/>
          </a:bodyPr>
          <a:lstStyle/>
          <a:p>
            <a:endParaRPr lang="en-US"/>
          </a:p>
        </p:txBody>
      </p:sp>
      <p:sp>
        <p:nvSpPr>
          <p:cNvPr id="66595" name="Text Box 43"/>
          <p:cNvSpPr txBox="1">
            <a:spLocks noChangeArrowheads="1"/>
          </p:cNvSpPr>
          <p:nvPr>
            <p:custDataLst>
              <p:tags r:id="rId28"/>
            </p:custDataLst>
          </p:nvPr>
        </p:nvSpPr>
        <p:spPr bwMode="auto">
          <a:xfrm>
            <a:off x="5621338" y="5287963"/>
            <a:ext cx="615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latin typeface="Arial" charset="0"/>
              </a:rPr>
              <a:t>NOT</a:t>
            </a:r>
            <a:endParaRPr lang="en-US" sz="1000">
              <a:latin typeface="Arial" charset="0"/>
            </a:endParaRPr>
          </a:p>
        </p:txBody>
      </p:sp>
      <p:sp>
        <p:nvSpPr>
          <p:cNvPr id="66596" name="Line 44"/>
          <p:cNvSpPr>
            <a:spLocks noChangeShapeType="1"/>
          </p:cNvSpPr>
          <p:nvPr/>
        </p:nvSpPr>
        <p:spPr bwMode="auto">
          <a:xfrm>
            <a:off x="6094413" y="4876800"/>
            <a:ext cx="0" cy="30480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6597" name="Line 45"/>
          <p:cNvSpPr>
            <a:spLocks noChangeShapeType="1"/>
          </p:cNvSpPr>
          <p:nvPr/>
        </p:nvSpPr>
        <p:spPr bwMode="auto">
          <a:xfrm>
            <a:off x="6100763" y="5713413"/>
            <a:ext cx="0" cy="30480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6598" name="Line 46"/>
          <p:cNvSpPr>
            <a:spLocks noChangeShapeType="1"/>
          </p:cNvSpPr>
          <p:nvPr/>
        </p:nvSpPr>
        <p:spPr bwMode="auto">
          <a:xfrm rot="5400000">
            <a:off x="6096794" y="5933281"/>
            <a:ext cx="0" cy="204788"/>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6599" name="Line 47"/>
          <p:cNvSpPr>
            <a:spLocks noChangeShapeType="1"/>
          </p:cNvSpPr>
          <p:nvPr/>
        </p:nvSpPr>
        <p:spPr bwMode="auto">
          <a:xfrm rot="5400000">
            <a:off x="6096794" y="6012656"/>
            <a:ext cx="0" cy="134938"/>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6600" name="Line 48"/>
          <p:cNvSpPr>
            <a:spLocks noChangeShapeType="1"/>
          </p:cNvSpPr>
          <p:nvPr/>
        </p:nvSpPr>
        <p:spPr bwMode="auto">
          <a:xfrm rot="5400000">
            <a:off x="6096000" y="6080125"/>
            <a:ext cx="0" cy="8890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6601" name="Line 49"/>
          <p:cNvSpPr>
            <a:spLocks noChangeShapeType="1"/>
          </p:cNvSpPr>
          <p:nvPr/>
        </p:nvSpPr>
        <p:spPr bwMode="auto">
          <a:xfrm>
            <a:off x="3352800" y="1447800"/>
            <a:ext cx="0" cy="4876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22"/>
          <p:cNvSpPr txBox="1">
            <a:spLocks noChangeArrowheads="1"/>
          </p:cNvSpPr>
          <p:nvPr/>
        </p:nvSpPr>
        <p:spPr bwMode="auto">
          <a:xfrm>
            <a:off x="609600" y="2009775"/>
            <a:ext cx="2103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dirty="0">
                <a:latin typeface="Arial" charset="0"/>
              </a:rPr>
              <a:t>words remaining: </a:t>
            </a:r>
            <a:r>
              <a:rPr lang="en-US" sz="1400" b="1" dirty="0" smtClean="0">
                <a:latin typeface="Arial" charset="0"/>
              </a:rPr>
              <a:t>433</a:t>
            </a:r>
            <a:endParaRPr lang="en-US" sz="1400" b="1" dirty="0">
              <a:latin typeface="Arial" charset="0"/>
            </a:endParaRPr>
          </a:p>
        </p:txBody>
      </p:sp>
      <p:sp>
        <p:nvSpPr>
          <p:cNvPr id="19460" name="Text Box 23"/>
          <p:cNvSpPr txBox="1">
            <a:spLocks noChangeArrowheads="1"/>
          </p:cNvSpPr>
          <p:nvPr/>
        </p:nvSpPr>
        <p:spPr bwMode="auto">
          <a:xfrm>
            <a:off x="6388100" y="2009775"/>
            <a:ext cx="2070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dirty="0" smtClean="0">
                <a:latin typeface="Arial" charset="0"/>
              </a:rPr>
              <a:t>761 </a:t>
            </a:r>
            <a:r>
              <a:rPr lang="en-US" sz="1400" dirty="0">
                <a:latin typeface="Arial" charset="0"/>
              </a:rPr>
              <a:t>words remaining</a:t>
            </a:r>
          </a:p>
        </p:txBody>
      </p:sp>
      <p:sp>
        <p:nvSpPr>
          <p:cNvPr id="19461" name="Text Box 24"/>
          <p:cNvSpPr txBox="1">
            <a:spLocks noChangeArrowheads="1"/>
          </p:cNvSpPr>
          <p:nvPr/>
        </p:nvSpPr>
        <p:spPr bwMode="auto">
          <a:xfrm>
            <a:off x="6388100" y="1666875"/>
            <a:ext cx="2070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dirty="0" smtClean="0">
                <a:latin typeface="Arial" charset="0"/>
              </a:rPr>
              <a:t>2320 </a:t>
            </a:r>
            <a:r>
              <a:rPr lang="en-US" sz="1400" dirty="0">
                <a:latin typeface="Arial" charset="0"/>
              </a:rPr>
              <a:t>words remaining</a:t>
            </a:r>
            <a:endParaRPr lang="en-US" sz="1400" b="1" dirty="0">
              <a:latin typeface="Arial" charset="0"/>
            </a:endParaRPr>
          </a:p>
        </p:txBody>
      </p:sp>
      <p:sp>
        <p:nvSpPr>
          <p:cNvPr id="19462" name="Text Box 25"/>
          <p:cNvSpPr txBox="1">
            <a:spLocks noChangeArrowheads="1"/>
          </p:cNvSpPr>
          <p:nvPr/>
        </p:nvSpPr>
        <p:spPr bwMode="auto">
          <a:xfrm>
            <a:off x="609600" y="1666875"/>
            <a:ext cx="2097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dirty="0">
                <a:latin typeface="Arial" charset="0"/>
              </a:rPr>
              <a:t>words remaining: </a:t>
            </a:r>
            <a:r>
              <a:rPr lang="en-US" sz="1400" b="1" dirty="0" smtClean="0">
                <a:latin typeface="Arial" charset="0"/>
              </a:rPr>
              <a:t>1771</a:t>
            </a:r>
            <a:endParaRPr lang="en-US" sz="1400" dirty="0">
              <a:latin typeface="Arial" charset="0"/>
            </a:endParaRPr>
          </a:p>
        </p:txBody>
      </p:sp>
      <p:sp>
        <p:nvSpPr>
          <p:cNvPr id="19463" name="Text Box 28"/>
          <p:cNvSpPr txBox="1">
            <a:spLocks noChangeArrowheads="1"/>
          </p:cNvSpPr>
          <p:nvPr/>
        </p:nvSpPr>
        <p:spPr bwMode="auto">
          <a:xfrm>
            <a:off x="609600" y="2352675"/>
            <a:ext cx="2103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dirty="0">
                <a:latin typeface="Arial" charset="0"/>
              </a:rPr>
              <a:t>words remaining: </a:t>
            </a:r>
            <a:r>
              <a:rPr lang="en-US" sz="1400" b="1" dirty="0" smtClean="0">
                <a:latin typeface="Arial" charset="0"/>
              </a:rPr>
              <a:t>138</a:t>
            </a:r>
            <a:endParaRPr lang="en-US" sz="1400" dirty="0">
              <a:latin typeface="Arial" charset="0"/>
            </a:endParaRPr>
          </a:p>
        </p:txBody>
      </p:sp>
      <p:sp>
        <p:nvSpPr>
          <p:cNvPr id="19464" name="Text Box 29"/>
          <p:cNvSpPr txBox="1">
            <a:spLocks noChangeArrowheads="1"/>
          </p:cNvSpPr>
          <p:nvPr/>
        </p:nvSpPr>
        <p:spPr bwMode="auto">
          <a:xfrm>
            <a:off x="6388100" y="2352675"/>
            <a:ext cx="2070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dirty="0" smtClean="0">
                <a:latin typeface="Arial" charset="0"/>
              </a:rPr>
              <a:t>369 </a:t>
            </a:r>
            <a:r>
              <a:rPr lang="en-US" sz="1400" dirty="0">
                <a:latin typeface="Arial" charset="0"/>
              </a:rPr>
              <a:t>words remaining</a:t>
            </a:r>
          </a:p>
        </p:txBody>
      </p:sp>
      <p:sp>
        <p:nvSpPr>
          <p:cNvPr id="19465" name="Text Box 36"/>
          <p:cNvSpPr txBox="1">
            <a:spLocks noChangeArrowheads="1"/>
          </p:cNvSpPr>
          <p:nvPr/>
        </p:nvSpPr>
        <p:spPr bwMode="auto">
          <a:xfrm>
            <a:off x="609600" y="4911725"/>
            <a:ext cx="2103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dirty="0">
                <a:latin typeface="Arial" charset="0"/>
              </a:rPr>
              <a:t>words remaining: </a:t>
            </a:r>
            <a:r>
              <a:rPr lang="en-US" sz="1400" b="1" dirty="0" smtClean="0">
                <a:latin typeface="Arial" charset="0"/>
              </a:rPr>
              <a:t>240 </a:t>
            </a:r>
            <a:endParaRPr lang="en-US" sz="1400" dirty="0">
              <a:latin typeface="Arial" charset="0"/>
            </a:endParaRPr>
          </a:p>
        </p:txBody>
      </p:sp>
      <p:sp>
        <p:nvSpPr>
          <p:cNvPr id="19466" name="Text Box 37"/>
          <p:cNvSpPr txBox="1">
            <a:spLocks noChangeArrowheads="1"/>
          </p:cNvSpPr>
          <p:nvPr/>
        </p:nvSpPr>
        <p:spPr bwMode="auto">
          <a:xfrm>
            <a:off x="6388100" y="4911725"/>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dirty="0" smtClean="0">
                <a:latin typeface="Arial" charset="0"/>
              </a:rPr>
              <a:t>667  </a:t>
            </a:r>
            <a:r>
              <a:rPr lang="en-US" sz="1400" dirty="0">
                <a:latin typeface="Arial" charset="0"/>
              </a:rPr>
              <a:t>words remaining</a:t>
            </a:r>
          </a:p>
        </p:txBody>
      </p:sp>
      <p:sp>
        <p:nvSpPr>
          <p:cNvPr id="19467" name="Text Box 38"/>
          <p:cNvSpPr txBox="1">
            <a:spLocks noChangeArrowheads="1"/>
          </p:cNvSpPr>
          <p:nvPr/>
        </p:nvSpPr>
        <p:spPr bwMode="auto">
          <a:xfrm>
            <a:off x="6388100" y="4548188"/>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dirty="0" smtClean="0">
                <a:latin typeface="Arial" charset="0"/>
              </a:rPr>
              <a:t>1917 </a:t>
            </a:r>
            <a:r>
              <a:rPr lang="en-US" sz="1400" dirty="0">
                <a:latin typeface="Arial" charset="0"/>
              </a:rPr>
              <a:t>words remaining</a:t>
            </a:r>
            <a:endParaRPr lang="en-US" sz="1400" b="1" dirty="0">
              <a:latin typeface="Arial" charset="0"/>
            </a:endParaRPr>
          </a:p>
        </p:txBody>
      </p:sp>
      <p:sp>
        <p:nvSpPr>
          <p:cNvPr id="19468" name="Text Box 39"/>
          <p:cNvSpPr txBox="1">
            <a:spLocks noChangeArrowheads="1"/>
          </p:cNvSpPr>
          <p:nvPr/>
        </p:nvSpPr>
        <p:spPr bwMode="auto">
          <a:xfrm>
            <a:off x="671513" y="4548188"/>
            <a:ext cx="2041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dirty="0">
                <a:latin typeface="Arial" charset="0"/>
              </a:rPr>
              <a:t>words remaining: </a:t>
            </a:r>
            <a:r>
              <a:rPr lang="en-US" sz="1400" b="1" dirty="0" smtClean="0">
                <a:latin typeface="Arial" charset="0"/>
              </a:rPr>
              <a:t>650 </a:t>
            </a:r>
            <a:endParaRPr lang="en-US" sz="1400" dirty="0">
              <a:latin typeface="Arial" charset="0"/>
            </a:endParaRPr>
          </a:p>
        </p:txBody>
      </p:sp>
      <p:sp>
        <p:nvSpPr>
          <p:cNvPr id="19469" name="Text Box 42"/>
          <p:cNvSpPr txBox="1">
            <a:spLocks noChangeArrowheads="1"/>
          </p:cNvSpPr>
          <p:nvPr/>
        </p:nvSpPr>
        <p:spPr bwMode="auto">
          <a:xfrm>
            <a:off x="609600" y="5273675"/>
            <a:ext cx="2103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dirty="0">
                <a:latin typeface="Arial" charset="0"/>
              </a:rPr>
              <a:t>words remaining: </a:t>
            </a:r>
            <a:r>
              <a:rPr lang="en-US" sz="1400" b="1" dirty="0" smtClean="0">
                <a:latin typeface="Arial" charset="0"/>
              </a:rPr>
              <a:t>72</a:t>
            </a:r>
            <a:endParaRPr lang="en-US" sz="1400" dirty="0">
              <a:latin typeface="Arial" charset="0"/>
            </a:endParaRPr>
          </a:p>
        </p:txBody>
      </p:sp>
      <p:sp>
        <p:nvSpPr>
          <p:cNvPr id="19470" name="Text Box 43"/>
          <p:cNvSpPr txBox="1">
            <a:spLocks noChangeArrowheads="1"/>
          </p:cNvSpPr>
          <p:nvPr/>
        </p:nvSpPr>
        <p:spPr bwMode="auto">
          <a:xfrm>
            <a:off x="6388100" y="5273675"/>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dirty="0" smtClean="0">
                <a:latin typeface="Arial" charset="0"/>
              </a:rPr>
              <a:t>310  </a:t>
            </a:r>
            <a:r>
              <a:rPr lang="en-US" sz="1400" dirty="0">
                <a:latin typeface="Arial" charset="0"/>
              </a:rPr>
              <a:t>words remaining</a:t>
            </a:r>
          </a:p>
        </p:txBody>
      </p:sp>
      <p:sp>
        <p:nvSpPr>
          <p:cNvPr id="19471" name="Line 44"/>
          <p:cNvSpPr>
            <a:spLocks noChangeShapeType="1"/>
          </p:cNvSpPr>
          <p:nvPr/>
        </p:nvSpPr>
        <p:spPr bwMode="auto">
          <a:xfrm>
            <a:off x="990600" y="3657600"/>
            <a:ext cx="734632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25" name="Text Box 78"/>
          <p:cNvSpPr txBox="1">
            <a:spLocks noChangeArrowheads="1"/>
          </p:cNvSpPr>
          <p:nvPr/>
        </p:nvSpPr>
        <p:spPr bwMode="auto">
          <a:xfrm>
            <a:off x="1996762" y="161109"/>
            <a:ext cx="527611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err="1" smtClean="0">
                <a:latin typeface="Cambria" pitchFamily="18" charset="0"/>
              </a:rPr>
              <a:t>Jotto</a:t>
            </a:r>
            <a:r>
              <a:rPr lang="en-US" sz="4200" dirty="0" smtClean="0">
                <a:latin typeface="Cambria" pitchFamily="18" charset="0"/>
              </a:rPr>
              <a:t>:  Word == ?????</a:t>
            </a:r>
            <a:endParaRPr lang="en-US" sz="4200" dirty="0">
              <a:latin typeface="Cambria" pitchFamily="18" charset="0"/>
            </a:endParaRPr>
          </a:p>
        </p:txBody>
      </p:sp>
      <p:sp>
        <p:nvSpPr>
          <p:cNvPr id="26" name="TextBox 39"/>
          <p:cNvSpPr txBox="1">
            <a:spLocks noChangeArrowheads="1"/>
          </p:cNvSpPr>
          <p:nvPr/>
        </p:nvSpPr>
        <p:spPr bwMode="auto">
          <a:xfrm>
            <a:off x="3079733" y="1346200"/>
            <a:ext cx="1300356"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800" u="sng" dirty="0">
                <a:latin typeface="Calibri" pitchFamily="34" charset="0"/>
              </a:rPr>
              <a:t>am guess</a:t>
            </a:r>
          </a:p>
          <a:p>
            <a:r>
              <a:rPr lang="en-US" dirty="0">
                <a:solidFill>
                  <a:srgbClr val="1C10EF"/>
                </a:solidFill>
                <a:latin typeface="Calibri" pitchFamily="34" charset="0"/>
              </a:rPr>
              <a:t>bagel: 2</a:t>
            </a:r>
          </a:p>
          <a:p>
            <a:r>
              <a:rPr lang="en-US" dirty="0">
                <a:solidFill>
                  <a:srgbClr val="1C10EF"/>
                </a:solidFill>
                <a:latin typeface="Calibri" pitchFamily="34" charset="0"/>
              </a:rPr>
              <a:t>first: </a:t>
            </a:r>
            <a:r>
              <a:rPr lang="en-US" dirty="0" smtClean="0">
                <a:solidFill>
                  <a:srgbClr val="1C10EF"/>
                </a:solidFill>
                <a:latin typeface="Calibri" pitchFamily="34" charset="0"/>
              </a:rPr>
              <a:t>0</a:t>
            </a:r>
          </a:p>
          <a:p>
            <a:r>
              <a:rPr lang="en-US" dirty="0" smtClean="0">
                <a:solidFill>
                  <a:srgbClr val="1C10EF"/>
                </a:solidFill>
                <a:latin typeface="Calibri" pitchFamily="34" charset="0"/>
              </a:rPr>
              <a:t>hound: 2</a:t>
            </a:r>
          </a:p>
          <a:p>
            <a:r>
              <a:rPr lang="en-US" dirty="0" smtClean="0">
                <a:solidFill>
                  <a:srgbClr val="1C10EF"/>
                </a:solidFill>
                <a:latin typeface="Calibri" pitchFamily="34" charset="0"/>
              </a:rPr>
              <a:t>bendy: 2</a:t>
            </a:r>
            <a:endParaRPr lang="en-US" dirty="0">
              <a:solidFill>
                <a:srgbClr val="1C10EF"/>
              </a:solidFill>
              <a:latin typeface="Calibri" pitchFamily="34" charset="0"/>
            </a:endParaRPr>
          </a:p>
        </p:txBody>
      </p:sp>
      <p:sp>
        <p:nvSpPr>
          <p:cNvPr id="27" name="TextBox 40"/>
          <p:cNvSpPr txBox="1">
            <a:spLocks noChangeArrowheads="1"/>
          </p:cNvSpPr>
          <p:nvPr/>
        </p:nvSpPr>
        <p:spPr bwMode="auto">
          <a:xfrm>
            <a:off x="4687132" y="1346200"/>
            <a:ext cx="140686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800" u="sng" dirty="0">
                <a:latin typeface="Calibri" pitchFamily="34" charset="0"/>
              </a:rPr>
              <a:t>my guess</a:t>
            </a:r>
          </a:p>
          <a:p>
            <a:r>
              <a:rPr lang="en-US" dirty="0">
                <a:solidFill>
                  <a:srgbClr val="1C10EF"/>
                </a:solidFill>
                <a:latin typeface="Calibri" pitchFamily="34" charset="0"/>
              </a:rPr>
              <a:t>diner: 1</a:t>
            </a:r>
          </a:p>
          <a:p>
            <a:r>
              <a:rPr lang="en-US" dirty="0">
                <a:solidFill>
                  <a:srgbClr val="1C10EF"/>
                </a:solidFill>
                <a:latin typeface="Calibri" pitchFamily="34" charset="0"/>
              </a:rPr>
              <a:t>ghost: 2</a:t>
            </a:r>
          </a:p>
          <a:p>
            <a:r>
              <a:rPr lang="en-US" dirty="0">
                <a:solidFill>
                  <a:srgbClr val="1C10EF"/>
                </a:solidFill>
                <a:latin typeface="Calibri" pitchFamily="34" charset="0"/>
              </a:rPr>
              <a:t>plumb: </a:t>
            </a:r>
            <a:r>
              <a:rPr lang="en-US" dirty="0" smtClean="0">
                <a:solidFill>
                  <a:srgbClr val="1C10EF"/>
                </a:solidFill>
                <a:latin typeface="Calibri" pitchFamily="34" charset="0"/>
              </a:rPr>
              <a:t>1</a:t>
            </a:r>
          </a:p>
          <a:p>
            <a:r>
              <a:rPr lang="en-US" dirty="0" smtClean="0">
                <a:solidFill>
                  <a:srgbClr val="1C10EF"/>
                </a:solidFill>
                <a:latin typeface="Calibri" pitchFamily="34" charset="0"/>
              </a:rPr>
              <a:t>omega:  2</a:t>
            </a:r>
            <a:endParaRPr lang="en-US" dirty="0">
              <a:solidFill>
                <a:srgbClr val="1C10EF"/>
              </a:solidFill>
              <a:latin typeface="Calibri" pitchFamily="34" charset="0"/>
            </a:endParaRPr>
          </a:p>
        </p:txBody>
      </p:sp>
      <p:sp>
        <p:nvSpPr>
          <p:cNvPr id="28" name="TextBox 42"/>
          <p:cNvSpPr txBox="1">
            <a:spLocks noChangeArrowheads="1"/>
          </p:cNvSpPr>
          <p:nvPr/>
        </p:nvSpPr>
        <p:spPr bwMode="auto">
          <a:xfrm>
            <a:off x="3078130" y="4325461"/>
            <a:ext cx="1204176"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800" u="sng" dirty="0">
                <a:latin typeface="Calibri" pitchFamily="34" charset="0"/>
              </a:rPr>
              <a:t>pm guess</a:t>
            </a:r>
          </a:p>
          <a:p>
            <a:r>
              <a:rPr lang="en-US" dirty="0">
                <a:solidFill>
                  <a:srgbClr val="067B0E"/>
                </a:solidFill>
                <a:latin typeface="Calibri" pitchFamily="34" charset="0"/>
              </a:rPr>
              <a:t>alien: 0</a:t>
            </a:r>
          </a:p>
          <a:p>
            <a:r>
              <a:rPr lang="en-US" dirty="0">
                <a:solidFill>
                  <a:srgbClr val="067B0E"/>
                </a:solidFill>
                <a:latin typeface="Calibri" pitchFamily="34" charset="0"/>
              </a:rPr>
              <a:t>slope: </a:t>
            </a:r>
            <a:r>
              <a:rPr lang="en-US" dirty="0" smtClean="0">
                <a:solidFill>
                  <a:srgbClr val="067B0E"/>
                </a:solidFill>
                <a:latin typeface="Calibri" pitchFamily="34" charset="0"/>
              </a:rPr>
              <a:t>2</a:t>
            </a:r>
          </a:p>
          <a:p>
            <a:r>
              <a:rPr lang="en-US" dirty="0" smtClean="0">
                <a:solidFill>
                  <a:srgbClr val="067B0E"/>
                </a:solidFill>
                <a:latin typeface="Calibri" pitchFamily="34" charset="0"/>
              </a:rPr>
              <a:t>truck: 2</a:t>
            </a:r>
          </a:p>
          <a:p>
            <a:r>
              <a:rPr lang="en-US" dirty="0" smtClean="0">
                <a:solidFill>
                  <a:srgbClr val="067B0E"/>
                </a:solidFill>
                <a:latin typeface="Calibri" pitchFamily="34" charset="0"/>
              </a:rPr>
              <a:t>shock: 1</a:t>
            </a:r>
            <a:endParaRPr lang="en-US" dirty="0">
              <a:solidFill>
                <a:srgbClr val="067B0E"/>
              </a:solidFill>
              <a:latin typeface="Calibri" pitchFamily="34" charset="0"/>
            </a:endParaRPr>
          </a:p>
        </p:txBody>
      </p:sp>
      <p:sp>
        <p:nvSpPr>
          <p:cNvPr id="29" name="TextBox 43"/>
          <p:cNvSpPr txBox="1">
            <a:spLocks noChangeArrowheads="1"/>
          </p:cNvSpPr>
          <p:nvPr/>
        </p:nvSpPr>
        <p:spPr bwMode="auto">
          <a:xfrm>
            <a:off x="4748045" y="4325461"/>
            <a:ext cx="1324402"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800" u="sng" dirty="0">
                <a:latin typeface="Calibri" pitchFamily="34" charset="0"/>
              </a:rPr>
              <a:t>my guess</a:t>
            </a:r>
          </a:p>
          <a:p>
            <a:r>
              <a:rPr lang="en-US" dirty="0">
                <a:solidFill>
                  <a:srgbClr val="067B0E"/>
                </a:solidFill>
                <a:latin typeface="Calibri" pitchFamily="34" charset="0"/>
              </a:rPr>
              <a:t>diner: 2</a:t>
            </a:r>
          </a:p>
          <a:p>
            <a:r>
              <a:rPr lang="en-US" dirty="0">
                <a:solidFill>
                  <a:srgbClr val="067B0E"/>
                </a:solidFill>
                <a:latin typeface="Calibri" pitchFamily="34" charset="0"/>
              </a:rPr>
              <a:t>sassy: 0</a:t>
            </a:r>
          </a:p>
          <a:p>
            <a:r>
              <a:rPr lang="en-US" dirty="0">
                <a:solidFill>
                  <a:srgbClr val="067B0E"/>
                </a:solidFill>
                <a:latin typeface="Calibri" pitchFamily="34" charset="0"/>
              </a:rPr>
              <a:t>thumb: </a:t>
            </a:r>
            <a:r>
              <a:rPr lang="en-US" dirty="0" smtClean="0">
                <a:solidFill>
                  <a:srgbClr val="067B0E"/>
                </a:solidFill>
                <a:latin typeface="Calibri" pitchFamily="34" charset="0"/>
              </a:rPr>
              <a:t>1</a:t>
            </a:r>
          </a:p>
          <a:p>
            <a:r>
              <a:rPr lang="en-US" dirty="0" smtClean="0">
                <a:solidFill>
                  <a:srgbClr val="067B0E"/>
                </a:solidFill>
                <a:latin typeface="Calibri" pitchFamily="34" charset="0"/>
              </a:rPr>
              <a:t>cruel:  2</a:t>
            </a:r>
            <a:endParaRPr lang="en-US" dirty="0">
              <a:solidFill>
                <a:srgbClr val="067B0E"/>
              </a:solidFill>
              <a:latin typeface="Calibri" pitchFamily="34" charset="0"/>
            </a:endParaRPr>
          </a:p>
        </p:txBody>
      </p:sp>
      <p:sp>
        <p:nvSpPr>
          <p:cNvPr id="30" name="Rectangle 1"/>
          <p:cNvSpPr>
            <a:spLocks noChangeArrowheads="1"/>
          </p:cNvSpPr>
          <p:nvPr/>
        </p:nvSpPr>
        <p:spPr bwMode="auto">
          <a:xfrm>
            <a:off x="6133012" y="4078287"/>
            <a:ext cx="5794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dirty="0" err="1">
                <a:latin typeface="Calibri" pitchFamily="34" charset="0"/>
              </a:rPr>
              <a:t>Madi</a:t>
            </a:r>
            <a:r>
              <a:rPr lang="en-US" sz="900" dirty="0">
                <a:latin typeface="Calibri" pitchFamily="34" charset="0"/>
              </a:rPr>
              <a:t> M.</a:t>
            </a:r>
            <a:endParaRPr lang="en-US" sz="900" dirty="0"/>
          </a:p>
        </p:txBody>
      </p:sp>
      <p:sp>
        <p:nvSpPr>
          <p:cNvPr id="31" name="Rectangle 34"/>
          <p:cNvSpPr>
            <a:spLocks noChangeArrowheads="1"/>
          </p:cNvSpPr>
          <p:nvPr/>
        </p:nvSpPr>
        <p:spPr bwMode="auto">
          <a:xfrm>
            <a:off x="6177463" y="1103929"/>
            <a:ext cx="4905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dirty="0" err="1">
                <a:latin typeface="Calibri" pitchFamily="34" charset="0"/>
              </a:rPr>
              <a:t>Lani</a:t>
            </a:r>
            <a:r>
              <a:rPr lang="en-US" sz="900" dirty="0">
                <a:latin typeface="Calibri" pitchFamily="34" charset="0"/>
              </a:rPr>
              <a:t> C.</a:t>
            </a:r>
            <a:endParaRPr lang="en-US" sz="900" dirty="0"/>
          </a:p>
        </p:txBody>
      </p:sp>
      <p:sp>
        <p:nvSpPr>
          <p:cNvPr id="3" name="Rectangle 2"/>
          <p:cNvSpPr/>
          <p:nvPr/>
        </p:nvSpPr>
        <p:spPr>
          <a:xfrm>
            <a:off x="7454900" y="6172120"/>
            <a:ext cx="1128835" cy="461665"/>
          </a:xfrm>
          <a:prstGeom prst="rect">
            <a:avLst/>
          </a:prstGeom>
        </p:spPr>
        <p:txBody>
          <a:bodyPr wrap="none">
            <a:spAutoFit/>
          </a:bodyPr>
          <a:lstStyle/>
          <a:p>
            <a:r>
              <a:rPr lang="en-US" dirty="0" smtClean="0">
                <a:solidFill>
                  <a:srgbClr val="067B0E"/>
                </a:solidFill>
                <a:latin typeface="Calibri" pitchFamily="34" charset="0"/>
              </a:rPr>
              <a:t>booed?</a:t>
            </a:r>
            <a:endParaRPr lang="en-US" dirty="0"/>
          </a:p>
        </p:txBody>
      </p:sp>
      <p:sp>
        <p:nvSpPr>
          <p:cNvPr id="4" name="Rectangle 3"/>
          <p:cNvSpPr/>
          <p:nvPr/>
        </p:nvSpPr>
        <p:spPr>
          <a:xfrm>
            <a:off x="7491768" y="2962026"/>
            <a:ext cx="1055096" cy="461665"/>
          </a:xfrm>
          <a:prstGeom prst="rect">
            <a:avLst/>
          </a:prstGeom>
        </p:spPr>
        <p:txBody>
          <a:bodyPr wrap="none">
            <a:spAutoFit/>
          </a:bodyPr>
          <a:lstStyle/>
          <a:p>
            <a:r>
              <a:rPr lang="en-US" dirty="0" smtClean="0">
                <a:solidFill>
                  <a:srgbClr val="1C10EF"/>
                </a:solidFill>
                <a:latin typeface="Calibri" pitchFamily="34" charset="0"/>
              </a:rPr>
              <a:t>sigma?</a:t>
            </a:r>
            <a:endParaRPr lang="en-US" dirty="0"/>
          </a:p>
        </p:txBody>
      </p:sp>
    </p:spTree>
    <p:extLst>
      <p:ext uri="{BB962C8B-B14F-4D97-AF65-F5344CB8AC3E}">
        <p14:creationId xmlns:p14="http://schemas.microsoft.com/office/powerpoint/2010/main" val="333086378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2"/>
          <p:cNvGrpSpPr>
            <a:grpSpLocks/>
          </p:cNvGrpSpPr>
          <p:nvPr>
            <p:custDataLst>
              <p:tags r:id="rId1"/>
            </p:custDataLst>
          </p:nvPr>
        </p:nvGrpSpPr>
        <p:grpSpPr bwMode="auto">
          <a:xfrm>
            <a:off x="581025" y="1011238"/>
            <a:ext cx="8096250" cy="138112"/>
            <a:chOff x="295" y="1311"/>
            <a:chExt cx="5177" cy="114"/>
          </a:xfrm>
        </p:grpSpPr>
        <p:sp>
          <p:nvSpPr>
            <p:cNvPr id="67599"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7600"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7587" name="Text Box 5"/>
          <p:cNvSpPr txBox="1">
            <a:spLocks noChangeArrowheads="1"/>
          </p:cNvSpPr>
          <p:nvPr>
            <p:custDataLst>
              <p:tags r:id="rId2"/>
            </p:custDataLst>
          </p:nvPr>
        </p:nvSpPr>
        <p:spPr bwMode="auto">
          <a:xfrm>
            <a:off x="627063" y="228600"/>
            <a:ext cx="7929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a:t>Transistors: a </a:t>
            </a:r>
            <a:r>
              <a:rPr lang="en-US" sz="3600" i="1"/>
              <a:t>disruptive</a:t>
            </a:r>
            <a:r>
              <a:rPr lang="en-US" sz="3600"/>
              <a:t> technology</a:t>
            </a:r>
          </a:p>
        </p:txBody>
      </p:sp>
      <p:pic>
        <p:nvPicPr>
          <p:cNvPr id="67588" name="Picture 34"/>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685800" y="1701800"/>
            <a:ext cx="29432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67589" name="Text Box 37"/>
          <p:cNvSpPr txBox="1">
            <a:spLocks noChangeArrowheads="1"/>
          </p:cNvSpPr>
          <p:nvPr/>
        </p:nvSpPr>
        <p:spPr bwMode="auto">
          <a:xfrm>
            <a:off x="4191000" y="17526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t>1947: Bell Labs</a:t>
            </a:r>
          </a:p>
        </p:txBody>
      </p:sp>
      <p:sp>
        <p:nvSpPr>
          <p:cNvPr id="67590" name="Text Box 38"/>
          <p:cNvSpPr txBox="1">
            <a:spLocks noChangeArrowheads="1"/>
          </p:cNvSpPr>
          <p:nvPr/>
        </p:nvSpPr>
        <p:spPr bwMode="auto">
          <a:xfrm>
            <a:off x="4572000" y="2209800"/>
            <a:ext cx="441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a:t>seeking cheaper amplifiers for phone lines </a:t>
            </a:r>
          </a:p>
        </p:txBody>
      </p:sp>
      <p:sp>
        <p:nvSpPr>
          <p:cNvPr id="67591" name="Text Box 39"/>
          <p:cNvSpPr txBox="1">
            <a:spLocks noChangeArrowheads="1"/>
          </p:cNvSpPr>
          <p:nvPr/>
        </p:nvSpPr>
        <p:spPr bwMode="auto">
          <a:xfrm>
            <a:off x="4572000" y="2635250"/>
            <a:ext cx="3657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a:t>team of scientists: </a:t>
            </a:r>
            <a:r>
              <a:rPr lang="en-US" sz="1800">
                <a:solidFill>
                  <a:srgbClr val="000000"/>
                </a:solidFill>
              </a:rPr>
              <a:t>Walter Brattain</a:t>
            </a:r>
            <a:r>
              <a:rPr lang="en-US" sz="1800"/>
              <a:t>, William Shockley, and </a:t>
            </a:r>
            <a:r>
              <a:rPr lang="en-US" sz="1800">
                <a:solidFill>
                  <a:srgbClr val="000000"/>
                </a:solidFill>
              </a:rPr>
              <a:t>John Bardeen</a:t>
            </a:r>
            <a:r>
              <a:rPr lang="en-US" sz="1800"/>
              <a:t> </a:t>
            </a:r>
          </a:p>
        </p:txBody>
      </p:sp>
      <p:sp>
        <p:nvSpPr>
          <p:cNvPr id="67592" name="Text Box 40"/>
          <p:cNvSpPr txBox="1">
            <a:spLocks noChangeArrowheads="1"/>
          </p:cNvSpPr>
          <p:nvPr/>
        </p:nvSpPr>
        <p:spPr bwMode="auto">
          <a:xfrm>
            <a:off x="4191000" y="35052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t>1948: junction transistor</a:t>
            </a:r>
          </a:p>
        </p:txBody>
      </p:sp>
      <p:sp>
        <p:nvSpPr>
          <p:cNvPr id="67593" name="Text Box 41"/>
          <p:cNvSpPr txBox="1">
            <a:spLocks noChangeArrowheads="1"/>
          </p:cNvSpPr>
          <p:nvPr/>
        </p:nvSpPr>
        <p:spPr bwMode="auto">
          <a:xfrm>
            <a:off x="4191000" y="4503738"/>
            <a:ext cx="480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t>1956: Shockley semiconductor corp.</a:t>
            </a:r>
          </a:p>
        </p:txBody>
      </p:sp>
      <p:sp>
        <p:nvSpPr>
          <p:cNvPr id="67594" name="Text Box 42"/>
          <p:cNvSpPr txBox="1">
            <a:spLocks noChangeArrowheads="1"/>
          </p:cNvSpPr>
          <p:nvPr/>
        </p:nvSpPr>
        <p:spPr bwMode="auto">
          <a:xfrm>
            <a:off x="4191000" y="5486400"/>
            <a:ext cx="472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t>1957: Fairchild semiconductor corp.</a:t>
            </a:r>
          </a:p>
        </p:txBody>
      </p:sp>
      <p:sp>
        <p:nvSpPr>
          <p:cNvPr id="67595" name="Rectangle 44"/>
          <p:cNvSpPr>
            <a:spLocks noChangeArrowheads="1"/>
          </p:cNvSpPr>
          <p:nvPr/>
        </p:nvSpPr>
        <p:spPr bwMode="auto">
          <a:xfrm>
            <a:off x="4572000" y="3886200"/>
            <a:ext cx="3657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t>much more robust design</a:t>
            </a:r>
          </a:p>
        </p:txBody>
      </p:sp>
      <p:sp>
        <p:nvSpPr>
          <p:cNvPr id="67596" name="Rectangle 45"/>
          <p:cNvSpPr>
            <a:spLocks noChangeArrowheads="1"/>
          </p:cNvSpPr>
          <p:nvPr/>
        </p:nvSpPr>
        <p:spPr bwMode="auto">
          <a:xfrm>
            <a:off x="4572000" y="5881688"/>
            <a:ext cx="3657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t>the "traitorous eight" - ICs</a:t>
            </a:r>
          </a:p>
        </p:txBody>
      </p:sp>
      <p:sp>
        <p:nvSpPr>
          <p:cNvPr id="67597" name="Text Box 46"/>
          <p:cNvSpPr txBox="1">
            <a:spLocks noChangeArrowheads="1"/>
          </p:cNvSpPr>
          <p:nvPr/>
        </p:nvSpPr>
        <p:spPr bwMode="auto">
          <a:xfrm>
            <a:off x="774700" y="1371600"/>
            <a:ext cx="274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a:solidFill>
                  <a:srgbClr val="0E0CFB"/>
                </a:solidFill>
                <a:latin typeface="Comic Sans MS" pitchFamily="-106" charset="0"/>
              </a:rPr>
              <a:t>point contact transistor</a:t>
            </a:r>
          </a:p>
        </p:txBody>
      </p:sp>
      <p:sp>
        <p:nvSpPr>
          <p:cNvPr id="67598" name="Rectangle 47"/>
          <p:cNvSpPr>
            <a:spLocks noChangeArrowheads="1"/>
          </p:cNvSpPr>
          <p:nvPr/>
        </p:nvSpPr>
        <p:spPr bwMode="auto">
          <a:xfrm>
            <a:off x="4572000" y="4891088"/>
            <a:ext cx="3657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t>the start of Silicon Valley…</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9"/>
          <p:cNvSpPr txBox="1">
            <a:spLocks noChangeArrowheads="1"/>
          </p:cNvSpPr>
          <p:nvPr>
            <p:custDataLst>
              <p:tags r:id="rId1"/>
            </p:custDataLst>
          </p:nvPr>
        </p:nvSpPr>
        <p:spPr bwMode="auto">
          <a:xfrm>
            <a:off x="587375" y="1003300"/>
            <a:ext cx="2689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ambria" pitchFamily="18" charset="0"/>
              </a:rPr>
              <a:t>Here's the </a:t>
            </a:r>
            <a:r>
              <a:rPr lang="en-US" sz="1800">
                <a:solidFill>
                  <a:srgbClr val="1E16E4"/>
                </a:solidFill>
                <a:latin typeface="Cambria" pitchFamily="18" charset="0"/>
              </a:rPr>
              <a:t>truth table</a:t>
            </a:r>
            <a:r>
              <a:rPr lang="en-US" sz="1800">
                <a:latin typeface="Cambria" pitchFamily="18" charset="0"/>
              </a:rPr>
              <a:t> defining a function</a:t>
            </a:r>
          </a:p>
        </p:txBody>
      </p:sp>
      <p:sp>
        <p:nvSpPr>
          <p:cNvPr id="68611" name="Text Box 5"/>
          <p:cNvSpPr txBox="1">
            <a:spLocks noChangeArrowheads="1"/>
          </p:cNvSpPr>
          <p:nvPr>
            <p:custDataLst>
              <p:tags r:id="rId2"/>
            </p:custDataLst>
          </p:nvPr>
        </p:nvSpPr>
        <p:spPr bwMode="auto">
          <a:xfrm>
            <a:off x="152400" y="76200"/>
            <a:ext cx="1828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a:latin typeface="Times New Roman" pitchFamily="-106" charset="0"/>
              </a:rPr>
              <a:t>Quiz</a:t>
            </a:r>
          </a:p>
        </p:txBody>
      </p:sp>
      <p:sp>
        <p:nvSpPr>
          <p:cNvPr id="68612" name="Text Box 6"/>
          <p:cNvSpPr txBox="1">
            <a:spLocks noChangeArrowheads="1"/>
          </p:cNvSpPr>
          <p:nvPr>
            <p:custDataLst>
              <p:tags r:id="rId3"/>
            </p:custDataLst>
          </p:nvPr>
        </p:nvSpPr>
        <p:spPr bwMode="auto">
          <a:xfrm>
            <a:off x="889000" y="20685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68613" name="Text Box 7"/>
          <p:cNvSpPr txBox="1">
            <a:spLocks noChangeArrowheads="1"/>
          </p:cNvSpPr>
          <p:nvPr>
            <p:custDataLst>
              <p:tags r:id="rId4"/>
            </p:custDataLst>
          </p:nvPr>
        </p:nvSpPr>
        <p:spPr bwMode="auto">
          <a:xfrm>
            <a:off x="1384300" y="20685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c</a:t>
            </a:r>
          </a:p>
        </p:txBody>
      </p:sp>
      <p:sp>
        <p:nvSpPr>
          <p:cNvPr id="68614" name="Text Box 8"/>
          <p:cNvSpPr txBox="1">
            <a:spLocks noChangeArrowheads="1"/>
          </p:cNvSpPr>
          <p:nvPr>
            <p:custDataLst>
              <p:tags r:id="rId5"/>
            </p:custDataLst>
          </p:nvPr>
        </p:nvSpPr>
        <p:spPr bwMode="auto">
          <a:xfrm>
            <a:off x="887413" y="25257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15" name="Text Box 9"/>
          <p:cNvSpPr txBox="1">
            <a:spLocks noChangeArrowheads="1"/>
          </p:cNvSpPr>
          <p:nvPr>
            <p:custDataLst>
              <p:tags r:id="rId6"/>
            </p:custDataLst>
          </p:nvPr>
        </p:nvSpPr>
        <p:spPr bwMode="auto">
          <a:xfrm>
            <a:off x="1382713" y="25257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16" name="Text Box 10"/>
          <p:cNvSpPr txBox="1">
            <a:spLocks noChangeArrowheads="1"/>
          </p:cNvSpPr>
          <p:nvPr>
            <p:custDataLst>
              <p:tags r:id="rId7"/>
            </p:custDataLst>
          </p:nvPr>
        </p:nvSpPr>
        <p:spPr bwMode="auto">
          <a:xfrm>
            <a:off x="890588" y="28384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17" name="Text Box 11"/>
          <p:cNvSpPr txBox="1">
            <a:spLocks noChangeArrowheads="1"/>
          </p:cNvSpPr>
          <p:nvPr>
            <p:custDataLst>
              <p:tags r:id="rId8"/>
            </p:custDataLst>
          </p:nvPr>
        </p:nvSpPr>
        <p:spPr bwMode="auto">
          <a:xfrm>
            <a:off x="1385888" y="28384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18" name="Text Box 12"/>
          <p:cNvSpPr txBox="1">
            <a:spLocks noChangeArrowheads="1"/>
          </p:cNvSpPr>
          <p:nvPr>
            <p:custDataLst>
              <p:tags r:id="rId9"/>
            </p:custDataLst>
          </p:nvPr>
        </p:nvSpPr>
        <p:spPr bwMode="auto">
          <a:xfrm>
            <a:off x="887413" y="31638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19" name="Text Box 13"/>
          <p:cNvSpPr txBox="1">
            <a:spLocks noChangeArrowheads="1"/>
          </p:cNvSpPr>
          <p:nvPr>
            <p:custDataLst>
              <p:tags r:id="rId10"/>
            </p:custDataLst>
          </p:nvPr>
        </p:nvSpPr>
        <p:spPr bwMode="auto">
          <a:xfrm>
            <a:off x="1382713" y="31638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20" name="Text Box 14"/>
          <p:cNvSpPr txBox="1">
            <a:spLocks noChangeArrowheads="1"/>
          </p:cNvSpPr>
          <p:nvPr>
            <p:custDataLst>
              <p:tags r:id="rId11"/>
            </p:custDataLst>
          </p:nvPr>
        </p:nvSpPr>
        <p:spPr bwMode="auto">
          <a:xfrm>
            <a:off x="890588" y="34766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21" name="Text Box 15"/>
          <p:cNvSpPr txBox="1">
            <a:spLocks noChangeArrowheads="1"/>
          </p:cNvSpPr>
          <p:nvPr>
            <p:custDataLst>
              <p:tags r:id="rId12"/>
            </p:custDataLst>
          </p:nvPr>
        </p:nvSpPr>
        <p:spPr bwMode="auto">
          <a:xfrm>
            <a:off x="1385888" y="347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22" name="Text Box 16"/>
          <p:cNvSpPr txBox="1">
            <a:spLocks noChangeArrowheads="1"/>
          </p:cNvSpPr>
          <p:nvPr>
            <p:custDataLst>
              <p:tags r:id="rId13"/>
            </p:custDataLst>
          </p:nvPr>
        </p:nvSpPr>
        <p:spPr bwMode="auto">
          <a:xfrm>
            <a:off x="2070100" y="2133600"/>
            <a:ext cx="1676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0E0CFB"/>
                </a:solidFill>
                <a:latin typeface="Courier New" pitchFamily="-106" charset="0"/>
              </a:rPr>
              <a:t>odd</a:t>
            </a:r>
            <a:r>
              <a:rPr lang="en-US" sz="1800" b="1">
                <a:latin typeface="Courier New" pitchFamily="-106" charset="0"/>
              </a:rPr>
              <a:t>(x,y,c)</a:t>
            </a:r>
          </a:p>
        </p:txBody>
      </p:sp>
      <p:sp>
        <p:nvSpPr>
          <p:cNvPr id="68623" name="Text Box 17"/>
          <p:cNvSpPr txBox="1">
            <a:spLocks noChangeArrowheads="1"/>
          </p:cNvSpPr>
          <p:nvPr>
            <p:custDataLst>
              <p:tags r:id="rId14"/>
            </p:custDataLst>
          </p:nvPr>
        </p:nvSpPr>
        <p:spPr bwMode="auto">
          <a:xfrm>
            <a:off x="2595563" y="25257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24" name="Text Box 18"/>
          <p:cNvSpPr txBox="1">
            <a:spLocks noChangeArrowheads="1"/>
          </p:cNvSpPr>
          <p:nvPr>
            <p:custDataLst>
              <p:tags r:id="rId15"/>
            </p:custDataLst>
          </p:nvPr>
        </p:nvSpPr>
        <p:spPr bwMode="auto">
          <a:xfrm>
            <a:off x="2598738" y="28384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25" name="Text Box 19"/>
          <p:cNvSpPr txBox="1">
            <a:spLocks noChangeArrowheads="1"/>
          </p:cNvSpPr>
          <p:nvPr>
            <p:custDataLst>
              <p:tags r:id="rId16"/>
            </p:custDataLst>
          </p:nvPr>
        </p:nvSpPr>
        <p:spPr bwMode="auto">
          <a:xfrm>
            <a:off x="2595563" y="31638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26" name="Text Box 20"/>
          <p:cNvSpPr txBox="1">
            <a:spLocks noChangeArrowheads="1"/>
          </p:cNvSpPr>
          <p:nvPr>
            <p:custDataLst>
              <p:tags r:id="rId17"/>
            </p:custDataLst>
          </p:nvPr>
        </p:nvSpPr>
        <p:spPr bwMode="auto">
          <a:xfrm>
            <a:off x="2598738" y="347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27" name="Rectangle 21"/>
          <p:cNvSpPr>
            <a:spLocks noChangeArrowheads="1"/>
          </p:cNvSpPr>
          <p:nvPr>
            <p:custDataLst>
              <p:tags r:id="rId18"/>
            </p:custDataLst>
          </p:nvPr>
        </p:nvSpPr>
        <p:spPr bwMode="auto">
          <a:xfrm>
            <a:off x="838200" y="17907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68628" name="Line 22"/>
          <p:cNvSpPr>
            <a:spLocks noChangeShapeType="1"/>
          </p:cNvSpPr>
          <p:nvPr>
            <p:custDataLst>
              <p:tags r:id="rId19"/>
            </p:custDataLst>
          </p:nvPr>
        </p:nvSpPr>
        <p:spPr bwMode="auto">
          <a:xfrm>
            <a:off x="685800" y="21478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629" name="Rectangle 23"/>
          <p:cNvSpPr>
            <a:spLocks noChangeArrowheads="1"/>
          </p:cNvSpPr>
          <p:nvPr>
            <p:custDataLst>
              <p:tags r:id="rId20"/>
            </p:custDataLst>
          </p:nvPr>
        </p:nvSpPr>
        <p:spPr bwMode="auto">
          <a:xfrm>
            <a:off x="2551113" y="179070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68630" name="Line 24"/>
          <p:cNvSpPr>
            <a:spLocks noChangeShapeType="1"/>
          </p:cNvSpPr>
          <p:nvPr>
            <p:custDataLst>
              <p:tags r:id="rId21"/>
            </p:custDataLst>
          </p:nvPr>
        </p:nvSpPr>
        <p:spPr bwMode="auto">
          <a:xfrm>
            <a:off x="2295525" y="2147888"/>
            <a:ext cx="1309688"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8631" name="Text Box 27"/>
          <p:cNvSpPr txBox="1">
            <a:spLocks noChangeArrowheads="1"/>
          </p:cNvSpPr>
          <p:nvPr>
            <p:custDataLst>
              <p:tags r:id="rId22"/>
            </p:custDataLst>
          </p:nvPr>
        </p:nvSpPr>
        <p:spPr bwMode="auto">
          <a:xfrm>
            <a:off x="5197475" y="76200"/>
            <a:ext cx="37941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ambria" pitchFamily="18" charset="0"/>
              </a:rPr>
              <a:t>Build separate circuits for each </a:t>
            </a:r>
            <a:r>
              <a:rPr lang="en-US" sz="1800">
                <a:solidFill>
                  <a:srgbClr val="EB102C"/>
                </a:solidFill>
                <a:latin typeface="Cambria" pitchFamily="18" charset="0"/>
              </a:rPr>
              <a:t>output-1</a:t>
            </a:r>
            <a:r>
              <a:rPr lang="en-US" sz="1800">
                <a:latin typeface="Cambria" pitchFamily="18" charset="0"/>
              </a:rPr>
              <a:t> row using ANDs and NOTs</a:t>
            </a:r>
            <a:endParaRPr lang="en-US">
              <a:latin typeface="Cambria" pitchFamily="18" charset="0"/>
            </a:endParaRPr>
          </a:p>
        </p:txBody>
      </p:sp>
      <p:sp>
        <p:nvSpPr>
          <p:cNvPr id="68632" name="Oval 28"/>
          <p:cNvSpPr>
            <a:spLocks noChangeArrowheads="1"/>
          </p:cNvSpPr>
          <p:nvPr>
            <p:custDataLst>
              <p:tags r:id="rId23"/>
            </p:custDataLst>
          </p:nvPr>
        </p:nvSpPr>
        <p:spPr bwMode="auto">
          <a:xfrm>
            <a:off x="4648200" y="285750"/>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68633" name="Oval 30"/>
          <p:cNvSpPr>
            <a:spLocks noChangeArrowheads="1"/>
          </p:cNvSpPr>
          <p:nvPr>
            <p:custDataLst>
              <p:tags r:id="rId24"/>
            </p:custDataLst>
          </p:nvPr>
        </p:nvSpPr>
        <p:spPr bwMode="auto">
          <a:xfrm>
            <a:off x="228600" y="9906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68634" name="Rectangle 32"/>
          <p:cNvSpPr>
            <a:spLocks noChangeArrowheads="1"/>
          </p:cNvSpPr>
          <p:nvPr/>
        </p:nvSpPr>
        <p:spPr bwMode="auto">
          <a:xfrm>
            <a:off x="5646738" y="665163"/>
            <a:ext cx="2805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ambria" pitchFamily="18" charset="0"/>
              </a:rPr>
              <a:t>Combine them with an OR.</a:t>
            </a:r>
          </a:p>
        </p:txBody>
      </p:sp>
      <p:sp>
        <p:nvSpPr>
          <p:cNvPr id="68635" name="Rectangle 108"/>
          <p:cNvSpPr>
            <a:spLocks noChangeArrowheads="1"/>
          </p:cNvSpPr>
          <p:nvPr/>
        </p:nvSpPr>
        <p:spPr bwMode="auto">
          <a:xfrm>
            <a:off x="4419600" y="5076825"/>
            <a:ext cx="1557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solidFill>
                  <a:srgbClr val="1E16E4"/>
                </a:solidFill>
                <a:latin typeface="Comic Sans MS" pitchFamily="-106" charset="0"/>
              </a:rPr>
              <a:t>Create  NOT "rails" ...    if you want to...</a:t>
            </a:r>
          </a:p>
        </p:txBody>
      </p:sp>
      <p:sp>
        <p:nvSpPr>
          <p:cNvPr id="68636" name="Line 112"/>
          <p:cNvSpPr>
            <a:spLocks noChangeShapeType="1"/>
          </p:cNvSpPr>
          <p:nvPr>
            <p:custDataLst>
              <p:tags r:id="rId25"/>
            </p:custDataLst>
          </p:nvPr>
        </p:nvSpPr>
        <p:spPr bwMode="auto">
          <a:xfrm>
            <a:off x="4525963" y="1701800"/>
            <a:ext cx="0" cy="3098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8637" name="Line 114"/>
          <p:cNvSpPr>
            <a:spLocks noChangeShapeType="1"/>
          </p:cNvSpPr>
          <p:nvPr>
            <p:custDataLst>
              <p:tags r:id="rId26"/>
            </p:custDataLst>
          </p:nvPr>
        </p:nvSpPr>
        <p:spPr bwMode="auto">
          <a:xfrm>
            <a:off x="5213350" y="1701800"/>
            <a:ext cx="0" cy="3098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8638" name="Text Box 116"/>
          <p:cNvSpPr txBox="1">
            <a:spLocks noChangeArrowheads="1"/>
          </p:cNvSpPr>
          <p:nvPr>
            <p:custDataLst>
              <p:tags r:id="rId27"/>
            </p:custDataLst>
          </p:nvPr>
        </p:nvSpPr>
        <p:spPr bwMode="auto">
          <a:xfrm>
            <a:off x="4257675"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x</a:t>
            </a:r>
          </a:p>
        </p:txBody>
      </p:sp>
      <p:sp>
        <p:nvSpPr>
          <p:cNvPr id="68639" name="Text Box 118"/>
          <p:cNvSpPr txBox="1">
            <a:spLocks noChangeArrowheads="1"/>
          </p:cNvSpPr>
          <p:nvPr>
            <p:custDataLst>
              <p:tags r:id="rId28"/>
            </p:custDataLst>
          </p:nvPr>
        </p:nvSpPr>
        <p:spPr bwMode="auto">
          <a:xfrm>
            <a:off x="4943475"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y</a:t>
            </a:r>
          </a:p>
        </p:txBody>
      </p:sp>
      <p:sp>
        <p:nvSpPr>
          <p:cNvPr id="68640" name="Rectangle 132"/>
          <p:cNvSpPr>
            <a:spLocks noChangeArrowheads="1"/>
          </p:cNvSpPr>
          <p:nvPr/>
        </p:nvSpPr>
        <p:spPr bwMode="auto">
          <a:xfrm>
            <a:off x="1568450" y="304800"/>
            <a:ext cx="1106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a:latin typeface="Calibri" pitchFamily="-106" charset="0"/>
              </a:rPr>
              <a:t>Name(s): </a:t>
            </a:r>
          </a:p>
        </p:txBody>
      </p:sp>
      <p:sp>
        <p:nvSpPr>
          <p:cNvPr id="68641" name="Line 24"/>
          <p:cNvSpPr>
            <a:spLocks noChangeShapeType="1"/>
          </p:cNvSpPr>
          <p:nvPr>
            <p:custDataLst>
              <p:tags r:id="rId29"/>
            </p:custDataLst>
          </p:nvPr>
        </p:nvSpPr>
        <p:spPr bwMode="auto">
          <a:xfrm>
            <a:off x="2667000" y="609600"/>
            <a:ext cx="17367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8642" name="Oval 136"/>
          <p:cNvSpPr>
            <a:spLocks noChangeArrowheads="1"/>
          </p:cNvSpPr>
          <p:nvPr>
            <p:custDataLst>
              <p:tags r:id="rId30"/>
            </p:custDataLst>
          </p:nvPr>
        </p:nvSpPr>
        <p:spPr bwMode="auto">
          <a:xfrm>
            <a:off x="228600" y="5867400"/>
            <a:ext cx="527050" cy="649288"/>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3</a:t>
            </a:r>
          </a:p>
        </p:txBody>
      </p:sp>
      <p:sp>
        <p:nvSpPr>
          <p:cNvPr id="68643" name="Rectangle 33"/>
          <p:cNvSpPr>
            <a:spLocks noChangeArrowheads="1"/>
          </p:cNvSpPr>
          <p:nvPr/>
        </p:nvSpPr>
        <p:spPr bwMode="auto">
          <a:xfrm>
            <a:off x="685800" y="5715000"/>
            <a:ext cx="3648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Cambria" pitchFamily="18" charset="0"/>
              </a:rPr>
              <a:t>Using multiplication for AND and addition for OR, what </a:t>
            </a:r>
            <a:r>
              <a:rPr lang="en-US" sz="1800" b="1" u="sng">
                <a:latin typeface="Cambria" pitchFamily="18" charset="0"/>
              </a:rPr>
              <a:t>formula</a:t>
            </a:r>
            <a:r>
              <a:rPr lang="en-US" sz="1800">
                <a:latin typeface="Cambria" pitchFamily="18" charset="0"/>
              </a:rPr>
              <a:t> represents this circuit?</a:t>
            </a:r>
          </a:p>
        </p:txBody>
      </p:sp>
      <p:sp>
        <p:nvSpPr>
          <p:cNvPr id="68644" name="Text Box 8"/>
          <p:cNvSpPr txBox="1">
            <a:spLocks noChangeArrowheads="1"/>
          </p:cNvSpPr>
          <p:nvPr>
            <p:custDataLst>
              <p:tags r:id="rId31"/>
            </p:custDataLst>
          </p:nvPr>
        </p:nvSpPr>
        <p:spPr bwMode="auto">
          <a:xfrm>
            <a:off x="885825" y="3816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45" name="Text Box 9"/>
          <p:cNvSpPr txBox="1">
            <a:spLocks noChangeArrowheads="1"/>
          </p:cNvSpPr>
          <p:nvPr>
            <p:custDataLst>
              <p:tags r:id="rId32"/>
            </p:custDataLst>
          </p:nvPr>
        </p:nvSpPr>
        <p:spPr bwMode="auto">
          <a:xfrm>
            <a:off x="1382713" y="38163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46" name="Text Box 10"/>
          <p:cNvSpPr txBox="1">
            <a:spLocks noChangeArrowheads="1"/>
          </p:cNvSpPr>
          <p:nvPr>
            <p:custDataLst>
              <p:tags r:id="rId33"/>
            </p:custDataLst>
          </p:nvPr>
        </p:nvSpPr>
        <p:spPr bwMode="auto">
          <a:xfrm>
            <a:off x="889000" y="41290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47" name="Text Box 11"/>
          <p:cNvSpPr txBox="1">
            <a:spLocks noChangeArrowheads="1"/>
          </p:cNvSpPr>
          <p:nvPr>
            <p:custDataLst>
              <p:tags r:id="rId34"/>
            </p:custDataLst>
          </p:nvPr>
        </p:nvSpPr>
        <p:spPr bwMode="auto">
          <a:xfrm>
            <a:off x="1385888" y="41290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48" name="Text Box 12"/>
          <p:cNvSpPr txBox="1">
            <a:spLocks noChangeArrowheads="1"/>
          </p:cNvSpPr>
          <p:nvPr>
            <p:custDataLst>
              <p:tags r:id="rId35"/>
            </p:custDataLst>
          </p:nvPr>
        </p:nvSpPr>
        <p:spPr bwMode="auto">
          <a:xfrm>
            <a:off x="885825" y="4454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49" name="Text Box 13"/>
          <p:cNvSpPr txBox="1">
            <a:spLocks noChangeArrowheads="1"/>
          </p:cNvSpPr>
          <p:nvPr>
            <p:custDataLst>
              <p:tags r:id="rId36"/>
            </p:custDataLst>
          </p:nvPr>
        </p:nvSpPr>
        <p:spPr bwMode="auto">
          <a:xfrm>
            <a:off x="1382713" y="44545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50" name="Text Box 14"/>
          <p:cNvSpPr txBox="1">
            <a:spLocks noChangeArrowheads="1"/>
          </p:cNvSpPr>
          <p:nvPr>
            <p:custDataLst>
              <p:tags r:id="rId37"/>
            </p:custDataLst>
          </p:nvPr>
        </p:nvSpPr>
        <p:spPr bwMode="auto">
          <a:xfrm>
            <a:off x="889000" y="4767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51" name="Text Box 15"/>
          <p:cNvSpPr txBox="1">
            <a:spLocks noChangeArrowheads="1"/>
          </p:cNvSpPr>
          <p:nvPr>
            <p:custDataLst>
              <p:tags r:id="rId38"/>
            </p:custDataLst>
          </p:nvPr>
        </p:nvSpPr>
        <p:spPr bwMode="auto">
          <a:xfrm>
            <a:off x="1385888" y="4767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52" name="Text Box 17"/>
          <p:cNvSpPr txBox="1">
            <a:spLocks noChangeArrowheads="1"/>
          </p:cNvSpPr>
          <p:nvPr>
            <p:custDataLst>
              <p:tags r:id="rId39"/>
            </p:custDataLst>
          </p:nvPr>
        </p:nvSpPr>
        <p:spPr bwMode="auto">
          <a:xfrm>
            <a:off x="2593975" y="3816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68653" name="Text Box 18"/>
          <p:cNvSpPr txBox="1">
            <a:spLocks noChangeArrowheads="1"/>
          </p:cNvSpPr>
          <p:nvPr>
            <p:custDataLst>
              <p:tags r:id="rId40"/>
            </p:custDataLst>
          </p:nvPr>
        </p:nvSpPr>
        <p:spPr bwMode="auto">
          <a:xfrm>
            <a:off x="2597150" y="41290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68654" name="Text Box 19"/>
          <p:cNvSpPr txBox="1">
            <a:spLocks noChangeArrowheads="1"/>
          </p:cNvSpPr>
          <p:nvPr>
            <p:custDataLst>
              <p:tags r:id="rId41"/>
            </p:custDataLst>
          </p:nvPr>
        </p:nvSpPr>
        <p:spPr bwMode="auto">
          <a:xfrm>
            <a:off x="2593975" y="4454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68655" name="Text Box 20"/>
          <p:cNvSpPr txBox="1">
            <a:spLocks noChangeArrowheads="1"/>
          </p:cNvSpPr>
          <p:nvPr>
            <p:custDataLst>
              <p:tags r:id="rId42"/>
            </p:custDataLst>
          </p:nvPr>
        </p:nvSpPr>
        <p:spPr bwMode="auto">
          <a:xfrm>
            <a:off x="2597150" y="47672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68656" name="Text Box 6"/>
          <p:cNvSpPr txBox="1">
            <a:spLocks noChangeArrowheads="1"/>
          </p:cNvSpPr>
          <p:nvPr>
            <p:custDataLst>
              <p:tags r:id="rId43"/>
            </p:custDataLst>
          </p:nvPr>
        </p:nvSpPr>
        <p:spPr bwMode="auto">
          <a:xfrm>
            <a:off x="384175" y="2057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68657" name="Text Box 8"/>
          <p:cNvSpPr txBox="1">
            <a:spLocks noChangeArrowheads="1"/>
          </p:cNvSpPr>
          <p:nvPr>
            <p:custDataLst>
              <p:tags r:id="rId44"/>
            </p:custDataLst>
          </p:nvPr>
        </p:nvSpPr>
        <p:spPr bwMode="auto">
          <a:xfrm>
            <a:off x="382588" y="2514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58" name="Text Box 10"/>
          <p:cNvSpPr txBox="1">
            <a:spLocks noChangeArrowheads="1"/>
          </p:cNvSpPr>
          <p:nvPr>
            <p:custDataLst>
              <p:tags r:id="rId45"/>
            </p:custDataLst>
          </p:nvPr>
        </p:nvSpPr>
        <p:spPr bwMode="auto">
          <a:xfrm>
            <a:off x="385763" y="28273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59" name="Text Box 12"/>
          <p:cNvSpPr txBox="1">
            <a:spLocks noChangeArrowheads="1"/>
          </p:cNvSpPr>
          <p:nvPr>
            <p:custDataLst>
              <p:tags r:id="rId46"/>
            </p:custDataLst>
          </p:nvPr>
        </p:nvSpPr>
        <p:spPr bwMode="auto">
          <a:xfrm>
            <a:off x="382588" y="3152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60" name="Text Box 14"/>
          <p:cNvSpPr txBox="1">
            <a:spLocks noChangeArrowheads="1"/>
          </p:cNvSpPr>
          <p:nvPr>
            <p:custDataLst>
              <p:tags r:id="rId47"/>
            </p:custDataLst>
          </p:nvPr>
        </p:nvSpPr>
        <p:spPr bwMode="auto">
          <a:xfrm>
            <a:off x="385763" y="34655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61" name="Text Box 8"/>
          <p:cNvSpPr txBox="1">
            <a:spLocks noChangeArrowheads="1"/>
          </p:cNvSpPr>
          <p:nvPr>
            <p:custDataLst>
              <p:tags r:id="rId48"/>
            </p:custDataLst>
          </p:nvPr>
        </p:nvSpPr>
        <p:spPr bwMode="auto">
          <a:xfrm>
            <a:off x="381000" y="38052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62" name="Text Box 10"/>
          <p:cNvSpPr txBox="1">
            <a:spLocks noChangeArrowheads="1"/>
          </p:cNvSpPr>
          <p:nvPr>
            <p:custDataLst>
              <p:tags r:id="rId49"/>
            </p:custDataLst>
          </p:nvPr>
        </p:nvSpPr>
        <p:spPr bwMode="auto">
          <a:xfrm>
            <a:off x="384175" y="41179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63" name="Text Box 12"/>
          <p:cNvSpPr txBox="1">
            <a:spLocks noChangeArrowheads="1"/>
          </p:cNvSpPr>
          <p:nvPr>
            <p:custDataLst>
              <p:tags r:id="rId50"/>
            </p:custDataLst>
          </p:nvPr>
        </p:nvSpPr>
        <p:spPr bwMode="auto">
          <a:xfrm>
            <a:off x="381000" y="4443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64" name="Text Box 14"/>
          <p:cNvSpPr txBox="1">
            <a:spLocks noChangeArrowheads="1"/>
          </p:cNvSpPr>
          <p:nvPr>
            <p:custDataLst>
              <p:tags r:id="rId51"/>
            </p:custDataLst>
          </p:nvPr>
        </p:nvSpPr>
        <p:spPr bwMode="auto">
          <a:xfrm>
            <a:off x="384175" y="47561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65" name="Line 114"/>
          <p:cNvSpPr>
            <a:spLocks noChangeShapeType="1"/>
          </p:cNvSpPr>
          <p:nvPr>
            <p:custDataLst>
              <p:tags r:id="rId52"/>
            </p:custDataLst>
          </p:nvPr>
        </p:nvSpPr>
        <p:spPr bwMode="auto">
          <a:xfrm>
            <a:off x="5899150" y="1697038"/>
            <a:ext cx="0" cy="3098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8666" name="Text Box 118"/>
          <p:cNvSpPr txBox="1">
            <a:spLocks noChangeArrowheads="1"/>
          </p:cNvSpPr>
          <p:nvPr>
            <p:custDataLst>
              <p:tags r:id="rId53"/>
            </p:custDataLst>
          </p:nvPr>
        </p:nvSpPr>
        <p:spPr bwMode="auto">
          <a:xfrm>
            <a:off x="5629275"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c</a:t>
            </a:r>
          </a:p>
        </p:txBody>
      </p:sp>
      <p:sp>
        <p:nvSpPr>
          <p:cNvPr id="68667" name="Oval 136"/>
          <p:cNvSpPr>
            <a:spLocks noChangeArrowheads="1"/>
          </p:cNvSpPr>
          <p:nvPr>
            <p:custDataLst>
              <p:tags r:id="rId54"/>
            </p:custDataLst>
          </p:nvPr>
        </p:nvSpPr>
        <p:spPr bwMode="auto">
          <a:xfrm>
            <a:off x="5867400" y="6403975"/>
            <a:ext cx="1143000" cy="454025"/>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sz="1500" b="1">
                <a:solidFill>
                  <a:srgbClr val="C00000"/>
                </a:solidFill>
                <a:latin typeface="Comic Sans MS" pitchFamily="-106" charset="0"/>
              </a:rPr>
              <a:t>ExCr</a:t>
            </a:r>
          </a:p>
        </p:txBody>
      </p:sp>
      <p:sp>
        <p:nvSpPr>
          <p:cNvPr id="68668" name="Rectangle 110"/>
          <p:cNvSpPr>
            <a:spLocks noChangeArrowheads="1"/>
          </p:cNvSpPr>
          <p:nvPr/>
        </p:nvSpPr>
        <p:spPr bwMode="auto">
          <a:xfrm>
            <a:off x="7010400" y="6396038"/>
            <a:ext cx="2133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srgbClr val="000000"/>
                </a:solidFill>
                <a:latin typeface="Cambria" pitchFamily="18" charset="0"/>
              </a:rPr>
              <a:t>Can you get rid of the ANDs by using only NOTs and ORs?</a:t>
            </a:r>
            <a:endParaRPr lang="en-US" sz="1200"/>
          </a:p>
        </p:txBody>
      </p:sp>
      <mc:AlternateContent xmlns:mc="http://schemas.openxmlformats.org/markup-compatibility/2006" xmlns:p14="http://schemas.microsoft.com/office/powerpoint/2010/main">
        <mc:Choice Requires="p14">
          <p:contentPart p14:bwMode="auto" r:id="rId57">
            <p14:nvContentPartPr>
              <p14:cNvPr id="8194" name="Ink 72"/>
              <p14:cNvContentPartPr>
                <a14:cpLocks xmlns:a14="http://schemas.microsoft.com/office/drawing/2010/main" noRot="1" noChangeAspect="1" noEditPoints="1" noChangeArrowheads="1" noChangeShapeType="1"/>
              </p14:cNvContentPartPr>
              <p14:nvPr/>
            </p14:nvContentPartPr>
            <p14:xfrm>
              <a:off x="3168650" y="4649788"/>
              <a:ext cx="14288" cy="4762"/>
            </p14:xfrm>
          </p:contentPart>
        </mc:Choice>
        <mc:Fallback xmlns="">
          <p:pic>
            <p:nvPicPr>
              <p:cNvPr id="8194" name="Ink 72"/>
              <p:cNvPicPr>
                <a:picLocks noRot="1" noChangeAspect="1" noEditPoints="1" noChangeArrowheads="1" noChangeShapeType="1"/>
              </p:cNvPicPr>
              <p:nvPr/>
            </p:nvPicPr>
            <p:blipFill>
              <a:blip r:embed="rId58"/>
              <a:stretch>
                <a:fillRect/>
              </a:stretch>
            </p:blipFill>
            <p:spPr>
              <a:xfrm>
                <a:off x="3164006" y="4646046"/>
                <a:ext cx="22861" cy="12925"/>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8195" name="Ink 111"/>
              <p14:cNvContentPartPr>
                <a14:cpLocks xmlns:a14="http://schemas.microsoft.com/office/drawing/2010/main" noRot="1" noChangeAspect="1" noEditPoints="1" noChangeArrowheads="1" noChangeShapeType="1"/>
              </p14:cNvContentPartPr>
              <p14:nvPr/>
            </p14:nvContentPartPr>
            <p14:xfrm>
              <a:off x="3146425" y="3273425"/>
              <a:ext cx="341313" cy="149225"/>
            </p14:xfrm>
          </p:contentPart>
        </mc:Choice>
        <mc:Fallback xmlns="">
          <p:pic>
            <p:nvPicPr>
              <p:cNvPr id="8195" name="Ink 111"/>
              <p:cNvPicPr>
                <a:picLocks noRot="1" noChangeAspect="1" noEditPoints="1" noChangeArrowheads="1" noChangeShapeType="1"/>
              </p:cNvPicPr>
              <p:nvPr/>
            </p:nvPicPr>
            <p:blipFill>
              <a:blip r:embed="rId60"/>
              <a:stretch>
                <a:fillRect/>
              </a:stretch>
            </p:blipFill>
            <p:spPr>
              <a:xfrm>
                <a:off x="3134197" y="3262638"/>
                <a:ext cx="362892" cy="165766"/>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8196" name="Ink 112"/>
              <p14:cNvContentPartPr>
                <a14:cpLocks xmlns:a14="http://schemas.microsoft.com/office/drawing/2010/main" noRot="1" noChangeAspect="1" noEditPoints="1" noChangeArrowheads="1" noChangeShapeType="1"/>
              </p14:cNvContentPartPr>
              <p14:nvPr/>
            </p14:nvContentPartPr>
            <p14:xfrm>
              <a:off x="3498850" y="3944938"/>
              <a:ext cx="411163" cy="122237"/>
            </p14:xfrm>
          </p:contentPart>
        </mc:Choice>
        <mc:Fallback xmlns="">
          <p:pic>
            <p:nvPicPr>
              <p:cNvPr id="8196" name="Ink 112"/>
              <p:cNvPicPr>
                <a:picLocks noRot="1" noChangeAspect="1" noEditPoints="1" noChangeArrowheads="1" noChangeShapeType="1"/>
              </p:cNvPicPr>
              <p:nvPr/>
            </p:nvPicPr>
            <p:blipFill>
              <a:blip r:embed="rId62"/>
              <a:stretch>
                <a:fillRect/>
              </a:stretch>
            </p:blipFill>
            <p:spPr>
              <a:xfrm>
                <a:off x="3486249" y="3934152"/>
                <a:ext cx="430965" cy="145965"/>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8197" name="Ink 113"/>
              <p14:cNvContentPartPr>
                <a14:cpLocks xmlns:a14="http://schemas.microsoft.com/office/drawing/2010/main" noRot="1" noChangeAspect="1" noEditPoints="1" noChangeArrowheads="1" noChangeShapeType="1"/>
              </p14:cNvContentPartPr>
              <p14:nvPr/>
            </p14:nvContentPartPr>
            <p14:xfrm>
              <a:off x="3532188" y="4951413"/>
              <a:ext cx="441325" cy="107950"/>
            </p14:xfrm>
          </p:contentPart>
        </mc:Choice>
        <mc:Fallback xmlns="">
          <p:pic>
            <p:nvPicPr>
              <p:cNvPr id="8197" name="Ink 113"/>
              <p:cNvPicPr>
                <a:picLocks noRot="1" noChangeAspect="1" noEditPoints="1" noChangeArrowheads="1" noChangeShapeType="1"/>
              </p:cNvPicPr>
              <p:nvPr/>
            </p:nvPicPr>
            <p:blipFill>
              <a:blip r:embed="rId64"/>
              <a:stretch>
                <a:fillRect/>
              </a:stretch>
            </p:blipFill>
            <p:spPr>
              <a:xfrm>
                <a:off x="3520669" y="4946015"/>
                <a:ext cx="466883" cy="123063"/>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8198" name="Ink 114"/>
              <p14:cNvContentPartPr>
                <a14:cpLocks xmlns:a14="http://schemas.microsoft.com/office/drawing/2010/main" noRot="1" noChangeAspect="1" noEditPoints="1" noChangeArrowheads="1" noChangeShapeType="1"/>
              </p14:cNvContentPartPr>
              <p14:nvPr/>
            </p14:nvContentPartPr>
            <p14:xfrm>
              <a:off x="3154363" y="3859213"/>
              <a:ext cx="219075" cy="1263650"/>
            </p14:xfrm>
          </p:contentPart>
        </mc:Choice>
        <mc:Fallback xmlns="">
          <p:pic>
            <p:nvPicPr>
              <p:cNvPr id="8198" name="Ink 114"/>
              <p:cNvPicPr>
                <a:picLocks noRot="1" noChangeAspect="1" noEditPoints="1" noChangeArrowheads="1" noChangeShapeType="1"/>
              </p:cNvPicPr>
              <p:nvPr/>
            </p:nvPicPr>
            <p:blipFill>
              <a:blip r:embed="rId66"/>
              <a:stretch>
                <a:fillRect/>
              </a:stretch>
            </p:blipFill>
            <p:spPr>
              <a:xfrm>
                <a:off x="3140693" y="3843012"/>
                <a:ext cx="248213" cy="1288851"/>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8199" name="Ink 115"/>
              <p14:cNvContentPartPr>
                <a14:cpLocks xmlns:a14="http://schemas.microsoft.com/office/drawing/2010/main" noRot="1" noChangeAspect="1" noEditPoints="1" noChangeArrowheads="1" noChangeShapeType="1"/>
              </p14:cNvContentPartPr>
              <p14:nvPr/>
            </p14:nvContentPartPr>
            <p14:xfrm>
              <a:off x="2687638" y="3843338"/>
              <a:ext cx="376237" cy="1370012"/>
            </p14:xfrm>
          </p:contentPart>
        </mc:Choice>
        <mc:Fallback xmlns="">
          <p:pic>
            <p:nvPicPr>
              <p:cNvPr id="8199" name="Ink 115"/>
              <p:cNvPicPr>
                <a:picLocks noRot="1" noChangeAspect="1" noEditPoints="1" noChangeArrowheads="1" noChangeShapeType="1"/>
              </p:cNvPicPr>
              <p:nvPr/>
            </p:nvPicPr>
            <p:blipFill>
              <a:blip r:embed="rId68"/>
              <a:stretch>
                <a:fillRect/>
              </a:stretch>
            </p:blipFill>
            <p:spPr>
              <a:xfrm>
                <a:off x="2673957" y="3830739"/>
                <a:ext cx="401800" cy="1396289"/>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8200" name="Ink 116"/>
              <p14:cNvContentPartPr>
                <a14:cpLocks xmlns:a14="http://schemas.microsoft.com/office/drawing/2010/main" noRot="1" noChangeAspect="1" noEditPoints="1" noChangeArrowheads="1" noChangeShapeType="1"/>
              </p14:cNvContentPartPr>
              <p14:nvPr/>
            </p14:nvContentPartPr>
            <p14:xfrm>
              <a:off x="1955800" y="3905250"/>
              <a:ext cx="228600" cy="223838"/>
            </p14:xfrm>
          </p:contentPart>
        </mc:Choice>
        <mc:Fallback xmlns="">
          <p:pic>
            <p:nvPicPr>
              <p:cNvPr id="8200" name="Ink 116"/>
              <p:cNvPicPr>
                <a:picLocks noRot="1" noChangeAspect="1" noEditPoints="1" noChangeArrowheads="1" noChangeShapeType="1"/>
              </p:cNvPicPr>
              <p:nvPr/>
            </p:nvPicPr>
            <p:blipFill>
              <a:blip r:embed="rId70"/>
              <a:stretch>
                <a:fillRect/>
              </a:stretch>
            </p:blipFill>
            <p:spPr>
              <a:xfrm>
                <a:off x="1946425" y="3897320"/>
                <a:ext cx="253119" cy="24186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8201" name="Ink 117"/>
              <p14:cNvContentPartPr>
                <a14:cpLocks xmlns:a14="http://schemas.microsoft.com/office/drawing/2010/main" noRot="1" noChangeAspect="1" noEditPoints="1" noChangeArrowheads="1" noChangeShapeType="1"/>
              </p14:cNvContentPartPr>
              <p14:nvPr/>
            </p14:nvContentPartPr>
            <p14:xfrm>
              <a:off x="2001838" y="4291013"/>
              <a:ext cx="423862" cy="769937"/>
            </p14:xfrm>
          </p:contentPart>
        </mc:Choice>
        <mc:Fallback xmlns="">
          <p:pic>
            <p:nvPicPr>
              <p:cNvPr id="8201" name="Ink 117"/>
              <p:cNvPicPr>
                <a:picLocks noRot="1" noChangeAspect="1" noEditPoints="1" noChangeArrowheads="1" noChangeShapeType="1"/>
              </p:cNvPicPr>
              <p:nvPr/>
            </p:nvPicPr>
            <p:blipFill>
              <a:blip r:embed="rId72"/>
              <a:stretch>
                <a:fillRect/>
              </a:stretch>
            </p:blipFill>
            <p:spPr>
              <a:xfrm>
                <a:off x="1988514" y="4276615"/>
                <a:ext cx="443669" cy="798013"/>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8202" name="Ink 118"/>
              <p14:cNvContentPartPr>
                <a14:cpLocks xmlns:a14="http://schemas.microsoft.com/office/drawing/2010/main" noRot="1" noChangeAspect="1" noEditPoints="1" noChangeArrowheads="1" noChangeShapeType="1"/>
              </p14:cNvContentPartPr>
              <p14:nvPr/>
            </p14:nvContentPartPr>
            <p14:xfrm>
              <a:off x="1566863" y="5672138"/>
              <a:ext cx="1431925" cy="90487"/>
            </p14:xfrm>
          </p:contentPart>
        </mc:Choice>
        <mc:Fallback xmlns="">
          <p:pic>
            <p:nvPicPr>
              <p:cNvPr id="8202" name="Ink 118"/>
              <p:cNvPicPr>
                <a:picLocks noRot="1" noChangeAspect="1" noEditPoints="1" noChangeArrowheads="1" noChangeShapeType="1"/>
              </p:cNvPicPr>
              <p:nvPr/>
            </p:nvPicPr>
            <p:blipFill>
              <a:blip r:embed="rId74"/>
              <a:stretch>
                <a:fillRect/>
              </a:stretch>
            </p:blipFill>
            <p:spPr>
              <a:xfrm>
                <a:off x="1554624" y="5659160"/>
                <a:ext cx="1453523" cy="115362"/>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8203" name="Ink 119"/>
              <p14:cNvContentPartPr>
                <a14:cpLocks xmlns:a14="http://schemas.microsoft.com/office/drawing/2010/main" noRot="1" noChangeAspect="1" noEditPoints="1" noChangeArrowheads="1" noChangeShapeType="1"/>
              </p14:cNvContentPartPr>
              <p14:nvPr/>
            </p14:nvContentPartPr>
            <p14:xfrm>
              <a:off x="1130300" y="5772150"/>
              <a:ext cx="579438" cy="577850"/>
            </p14:xfrm>
          </p:contentPart>
        </mc:Choice>
        <mc:Fallback xmlns="">
          <p:pic>
            <p:nvPicPr>
              <p:cNvPr id="8203" name="Ink 119"/>
              <p:cNvPicPr>
                <a:picLocks noRot="1" noChangeAspect="1" noEditPoints="1" noChangeArrowheads="1" noChangeShapeType="1"/>
              </p:cNvPicPr>
              <p:nvPr/>
            </p:nvPicPr>
            <p:blipFill>
              <a:blip r:embed="rId76"/>
              <a:stretch>
                <a:fillRect/>
              </a:stretch>
            </p:blipFill>
            <p:spPr>
              <a:xfrm>
                <a:off x="1122737" y="5769630"/>
                <a:ext cx="595644" cy="591891"/>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8204" name="Ink 120"/>
              <p14:cNvContentPartPr>
                <a14:cpLocks xmlns:a14="http://schemas.microsoft.com/office/drawing/2010/main" noRot="1" noChangeAspect="1" noEditPoints="1" noChangeArrowheads="1" noChangeShapeType="1"/>
              </p14:cNvContentPartPr>
              <p14:nvPr/>
            </p14:nvContentPartPr>
            <p14:xfrm>
              <a:off x="8877300" y="2886075"/>
              <a:ext cx="114300" cy="23813"/>
            </p14:xfrm>
          </p:contentPart>
        </mc:Choice>
        <mc:Fallback xmlns="">
          <p:pic>
            <p:nvPicPr>
              <p:cNvPr id="8204" name="Ink 120"/>
              <p:cNvPicPr>
                <a:picLocks noRot="1" noChangeAspect="1" noEditPoints="1" noChangeArrowheads="1" noChangeShapeType="1"/>
              </p:cNvPicPr>
              <p:nvPr/>
            </p:nvPicPr>
            <p:blipFill>
              <a:blip r:embed="rId78"/>
              <a:stretch>
                <a:fillRect/>
              </a:stretch>
            </p:blipFill>
            <p:spPr>
              <a:xfrm>
                <a:off x="8872627" y="2881385"/>
                <a:ext cx="124005" cy="41132"/>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8205" name="Ink 121"/>
              <p14:cNvContentPartPr>
                <a14:cpLocks xmlns:a14="http://schemas.microsoft.com/office/drawing/2010/main" noRot="1" noChangeAspect="1" noEditPoints="1" noChangeArrowheads="1" noChangeShapeType="1"/>
              </p14:cNvContentPartPr>
              <p14:nvPr/>
            </p14:nvContentPartPr>
            <p14:xfrm>
              <a:off x="6808788" y="1782763"/>
              <a:ext cx="2081212" cy="1365250"/>
            </p14:xfrm>
          </p:contentPart>
        </mc:Choice>
        <mc:Fallback xmlns="">
          <p:pic>
            <p:nvPicPr>
              <p:cNvPr id="8205" name="Ink 121"/>
              <p:cNvPicPr>
                <a:picLocks noRot="1" noChangeAspect="1" noEditPoints="1" noChangeArrowheads="1" noChangeShapeType="1"/>
              </p:cNvPicPr>
              <p:nvPr/>
            </p:nvPicPr>
            <p:blipFill>
              <a:blip r:embed="rId80"/>
              <a:stretch>
                <a:fillRect/>
              </a:stretch>
            </p:blipFill>
            <p:spPr>
              <a:xfrm>
                <a:off x="6799068" y="1769442"/>
                <a:ext cx="2104253" cy="1389732"/>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8206" name="Ink 122"/>
              <p14:cNvContentPartPr>
                <a14:cpLocks xmlns:a14="http://schemas.microsoft.com/office/drawing/2010/main" noRot="1" noChangeAspect="1" noEditPoints="1" noChangeArrowheads="1" noChangeShapeType="1"/>
              </p14:cNvContentPartPr>
              <p14:nvPr/>
            </p14:nvContentPartPr>
            <p14:xfrm>
              <a:off x="4240213" y="1443038"/>
              <a:ext cx="4341812" cy="4910137"/>
            </p14:xfrm>
          </p:contentPart>
        </mc:Choice>
        <mc:Fallback xmlns="">
          <p:pic>
            <p:nvPicPr>
              <p:cNvPr id="8206" name="Ink 122"/>
              <p:cNvPicPr>
                <a:picLocks noRot="1" noChangeAspect="1" noEditPoints="1" noChangeArrowheads="1" noChangeShapeType="1"/>
              </p:cNvPicPr>
              <p:nvPr/>
            </p:nvPicPr>
            <p:blipFill>
              <a:blip r:embed="rId82"/>
              <a:stretch>
                <a:fillRect/>
              </a:stretch>
            </p:blipFill>
            <p:spPr>
              <a:xfrm>
                <a:off x="4227973" y="1439438"/>
                <a:ext cx="4361611" cy="4921657"/>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8207" name="Ink 123"/>
              <p14:cNvContentPartPr>
                <a14:cpLocks xmlns:a14="http://schemas.microsoft.com/office/drawing/2010/main" noRot="1" noChangeAspect="1" noEditPoints="1" noChangeArrowheads="1" noChangeShapeType="1"/>
              </p14:cNvContentPartPr>
              <p14:nvPr/>
            </p14:nvContentPartPr>
            <p14:xfrm>
              <a:off x="6886575" y="2670175"/>
              <a:ext cx="581025" cy="1423988"/>
            </p14:xfrm>
          </p:contentPart>
        </mc:Choice>
        <mc:Fallback xmlns="">
          <p:pic>
            <p:nvPicPr>
              <p:cNvPr id="8207" name="Ink 123"/>
              <p:cNvPicPr>
                <a:picLocks noRot="1" noChangeAspect="1" noEditPoints="1" noChangeArrowheads="1" noChangeShapeType="1"/>
              </p:cNvPicPr>
              <p:nvPr/>
            </p:nvPicPr>
            <p:blipFill>
              <a:blip r:embed="rId84"/>
              <a:stretch>
                <a:fillRect/>
              </a:stretch>
            </p:blipFill>
            <p:spPr>
              <a:xfrm>
                <a:off x="6881895" y="2656137"/>
                <a:ext cx="599385" cy="1445945"/>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8208" name="Ink 124"/>
              <p14:cNvContentPartPr>
                <a14:cpLocks xmlns:a14="http://schemas.microsoft.com/office/drawing/2010/main" noRot="1" noChangeAspect="1" noEditPoints="1" noChangeArrowheads="1" noChangeShapeType="1"/>
              </p14:cNvContentPartPr>
              <p14:nvPr/>
            </p14:nvContentPartPr>
            <p14:xfrm>
              <a:off x="6908800" y="4405313"/>
              <a:ext cx="619125" cy="425450"/>
            </p14:xfrm>
          </p:contentPart>
        </mc:Choice>
        <mc:Fallback xmlns="">
          <p:pic>
            <p:nvPicPr>
              <p:cNvPr id="8208" name="Ink 124"/>
              <p:cNvPicPr>
                <a:picLocks noRot="1" noChangeAspect="1" noEditPoints="1" noChangeArrowheads="1" noChangeShapeType="1"/>
              </p:cNvPicPr>
              <p:nvPr/>
            </p:nvPicPr>
            <p:blipFill>
              <a:blip r:embed="rId86"/>
              <a:stretch>
                <a:fillRect/>
              </a:stretch>
            </p:blipFill>
            <p:spPr>
              <a:xfrm>
                <a:off x="6901601" y="4390555"/>
                <a:ext cx="640362" cy="455325"/>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8209" name="Ink 125"/>
              <p14:cNvContentPartPr>
                <a14:cpLocks xmlns:a14="http://schemas.microsoft.com/office/drawing/2010/main" noRot="1" noChangeAspect="1" noEditPoints="1" noChangeArrowheads="1" noChangeShapeType="1"/>
              </p14:cNvContentPartPr>
              <p14:nvPr/>
            </p14:nvContentPartPr>
            <p14:xfrm>
              <a:off x="6983413" y="5811838"/>
              <a:ext cx="1001712" cy="487362"/>
            </p14:xfrm>
          </p:contentPart>
        </mc:Choice>
        <mc:Fallback xmlns="">
          <p:pic>
            <p:nvPicPr>
              <p:cNvPr id="8209" name="Ink 125"/>
              <p:cNvPicPr>
                <a:picLocks noRot="1" noChangeAspect="1" noEditPoints="1" noChangeArrowheads="1" noChangeShapeType="1"/>
              </p:cNvPicPr>
              <p:nvPr/>
            </p:nvPicPr>
            <p:blipFill>
              <a:blip r:embed="rId88"/>
              <a:stretch>
                <a:fillRect/>
              </a:stretch>
            </p:blipFill>
            <p:spPr>
              <a:xfrm>
                <a:off x="6974055" y="5807879"/>
                <a:ext cx="1024028" cy="504279"/>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8210" name="Ink 126"/>
              <p14:cNvContentPartPr>
                <a14:cpLocks xmlns:a14="http://schemas.microsoft.com/office/drawing/2010/main" noRot="1" noChangeAspect="1" noEditPoints="1" noChangeArrowheads="1" noChangeShapeType="1"/>
              </p14:cNvContentPartPr>
              <p14:nvPr/>
            </p14:nvContentPartPr>
            <p14:xfrm>
              <a:off x="428625" y="3071813"/>
              <a:ext cx="204788" cy="103187"/>
            </p14:xfrm>
          </p:contentPart>
        </mc:Choice>
        <mc:Fallback xmlns="">
          <p:pic>
            <p:nvPicPr>
              <p:cNvPr id="8210" name="Ink 126"/>
              <p:cNvPicPr>
                <a:picLocks noRot="1" noChangeAspect="1" noEditPoints="1" noChangeArrowheads="1" noChangeShapeType="1"/>
              </p:cNvPicPr>
              <p:nvPr/>
            </p:nvPicPr>
            <p:blipFill>
              <a:blip r:embed="rId90"/>
              <a:stretch>
                <a:fillRect/>
              </a:stretch>
            </p:blipFill>
            <p:spPr>
              <a:xfrm>
                <a:off x="416028" y="3057072"/>
                <a:ext cx="228182" cy="130512"/>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8211" name="Ink 127"/>
              <p14:cNvContentPartPr>
                <a14:cpLocks xmlns:a14="http://schemas.microsoft.com/office/drawing/2010/main" noRot="1" noChangeAspect="1" noEditPoints="1" noChangeArrowheads="1" noChangeShapeType="1"/>
              </p14:cNvContentPartPr>
              <p14:nvPr/>
            </p14:nvContentPartPr>
            <p14:xfrm>
              <a:off x="1014413" y="3055938"/>
              <a:ext cx="176212" cy="71437"/>
            </p14:xfrm>
          </p:contentPart>
        </mc:Choice>
        <mc:Fallback xmlns="">
          <p:pic>
            <p:nvPicPr>
              <p:cNvPr id="8211" name="Ink 127"/>
              <p:cNvPicPr>
                <a:picLocks noRot="1" noChangeAspect="1" noEditPoints="1" noChangeArrowheads="1" noChangeShapeType="1"/>
              </p:cNvPicPr>
              <p:nvPr/>
            </p:nvPicPr>
            <p:blipFill>
              <a:blip r:embed="rId92"/>
              <a:stretch>
                <a:fillRect/>
              </a:stretch>
            </p:blipFill>
            <p:spPr>
              <a:xfrm>
                <a:off x="1009368" y="3050887"/>
                <a:ext cx="186302" cy="89116"/>
              </a:xfrm>
              <a:prstGeom prst="rect">
                <a:avLst/>
              </a:prstGeom>
            </p:spPr>
          </p:pic>
        </mc:Fallback>
      </mc:AlternateContent>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ounded Rectangle 67"/>
          <p:cNvSpPr/>
          <p:nvPr/>
        </p:nvSpPr>
        <p:spPr bwMode="auto">
          <a:xfrm>
            <a:off x="5029198" y="1322460"/>
            <a:ext cx="2249905" cy="4090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9" name="Rounded Rectangle 68"/>
          <p:cNvSpPr/>
          <p:nvPr/>
        </p:nvSpPr>
        <p:spPr bwMode="auto">
          <a:xfrm>
            <a:off x="1873835" y="1322460"/>
            <a:ext cx="2249905" cy="4090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Rounded Rectangle 2"/>
          <p:cNvSpPr/>
          <p:nvPr/>
        </p:nvSpPr>
        <p:spPr bwMode="auto">
          <a:xfrm>
            <a:off x="2015708" y="2701925"/>
            <a:ext cx="4373062" cy="371475"/>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4" name="Rounded Rectangle 63"/>
          <p:cNvSpPr/>
          <p:nvPr/>
        </p:nvSpPr>
        <p:spPr bwMode="auto">
          <a:xfrm>
            <a:off x="2017296" y="3113088"/>
            <a:ext cx="4373062" cy="371475"/>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5" name="Rounded Rectangle 64"/>
          <p:cNvSpPr/>
          <p:nvPr/>
        </p:nvSpPr>
        <p:spPr bwMode="auto">
          <a:xfrm>
            <a:off x="2017296" y="3972719"/>
            <a:ext cx="4373062" cy="371475"/>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6" name="Rounded Rectangle 65"/>
          <p:cNvSpPr/>
          <p:nvPr/>
        </p:nvSpPr>
        <p:spPr bwMode="auto">
          <a:xfrm>
            <a:off x="2017296" y="5203031"/>
            <a:ext cx="4373062" cy="371475"/>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 name="Rounded Rectangle 1"/>
          <p:cNvSpPr/>
          <p:nvPr/>
        </p:nvSpPr>
        <p:spPr bwMode="auto">
          <a:xfrm>
            <a:off x="1979612" y="1805133"/>
            <a:ext cx="457200" cy="40640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1" name="Rounded Rectangle 60"/>
          <p:cNvSpPr/>
          <p:nvPr/>
        </p:nvSpPr>
        <p:spPr bwMode="auto">
          <a:xfrm>
            <a:off x="2767264" y="1805133"/>
            <a:ext cx="457200" cy="40640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2" name="Rounded Rectangle 61"/>
          <p:cNvSpPr/>
          <p:nvPr/>
        </p:nvSpPr>
        <p:spPr bwMode="auto">
          <a:xfrm>
            <a:off x="3545304" y="1805133"/>
            <a:ext cx="457200" cy="40640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3" name="Rounded Rectangle 62"/>
          <p:cNvSpPr/>
          <p:nvPr/>
        </p:nvSpPr>
        <p:spPr bwMode="auto">
          <a:xfrm>
            <a:off x="5029199" y="1803796"/>
            <a:ext cx="2249905" cy="4090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651" name="Text Box 5"/>
          <p:cNvSpPr txBox="1">
            <a:spLocks noChangeArrowheads="1"/>
          </p:cNvSpPr>
          <p:nvPr>
            <p:custDataLst>
              <p:tags r:id="rId1"/>
            </p:custDataLst>
          </p:nvPr>
        </p:nvSpPr>
        <p:spPr bwMode="auto">
          <a:xfrm>
            <a:off x="154404" y="135467"/>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i="1" dirty="0" smtClean="0">
                <a:solidFill>
                  <a:srgbClr val="000000"/>
                </a:solidFill>
                <a:latin typeface="Cambria" pitchFamily="18" charset="0"/>
              </a:rPr>
              <a:t>Part 1:  </a:t>
            </a:r>
            <a:r>
              <a:rPr lang="en-US" sz="3600" dirty="0" smtClean="0">
                <a:solidFill>
                  <a:srgbClr val="000000"/>
                </a:solidFill>
                <a:latin typeface="Cambria" pitchFamily="18" charset="0"/>
              </a:rPr>
              <a:t>Represent your </a:t>
            </a:r>
            <a:r>
              <a:rPr lang="en-US" sz="3600" dirty="0" err="1" smtClean="0">
                <a:solidFill>
                  <a:srgbClr val="000000"/>
                </a:solidFill>
                <a:latin typeface="Cambria" pitchFamily="18" charset="0"/>
              </a:rPr>
              <a:t>f'n</a:t>
            </a:r>
            <a:r>
              <a:rPr lang="en-US" sz="3600" dirty="0" smtClean="0">
                <a:solidFill>
                  <a:srgbClr val="000000"/>
                </a:solidFill>
                <a:latin typeface="Cambria" pitchFamily="18" charset="0"/>
              </a:rPr>
              <a:t> as </a:t>
            </a:r>
            <a:r>
              <a:rPr lang="en-US" sz="3600" b="1" i="1" dirty="0" smtClean="0">
                <a:solidFill>
                  <a:srgbClr val="000000"/>
                </a:solidFill>
                <a:latin typeface="Cambria" pitchFamily="18" charset="0"/>
              </a:rPr>
              <a:t>bits</a:t>
            </a:r>
            <a:r>
              <a:rPr lang="en-US" sz="3600" dirty="0" smtClean="0">
                <a:solidFill>
                  <a:srgbClr val="000000"/>
                </a:solidFill>
                <a:latin typeface="Cambria" pitchFamily="18" charset="0"/>
              </a:rPr>
              <a:t>…</a:t>
            </a:r>
            <a:endParaRPr lang="en-US" sz="3600" dirty="0">
              <a:solidFill>
                <a:srgbClr val="000000"/>
              </a:solidFill>
              <a:latin typeface="Cambria" pitchFamily="18" charset="0"/>
            </a:endParaRPr>
          </a:p>
        </p:txBody>
      </p:sp>
      <p:sp>
        <p:nvSpPr>
          <p:cNvPr id="27652" name="Text Box 12"/>
          <p:cNvSpPr txBox="1">
            <a:spLocks noChangeArrowheads="1"/>
          </p:cNvSpPr>
          <p:nvPr>
            <p:custDataLst>
              <p:tags r:id="rId2"/>
            </p:custDataLst>
          </p:nvPr>
        </p:nvSpPr>
        <p:spPr bwMode="auto">
          <a:xfrm>
            <a:off x="1143000" y="6167735"/>
            <a:ext cx="6705600" cy="461665"/>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buFont typeface="Times" pitchFamily="-106" charset="0"/>
              <a:buNone/>
            </a:pPr>
            <a:r>
              <a:rPr lang="en-US" b="1" i="1" dirty="0" smtClean="0">
                <a:latin typeface="Cambria" pitchFamily="18" charset="0"/>
              </a:rPr>
              <a:t>Any function </a:t>
            </a:r>
            <a:r>
              <a:rPr lang="en-US" dirty="0" smtClean="0">
                <a:latin typeface="Cambria" pitchFamily="18" charset="0"/>
              </a:rPr>
              <a:t>can be represented using only bits…</a:t>
            </a:r>
            <a:endParaRPr lang="en-US" dirty="0">
              <a:latin typeface="Cambria" pitchFamily="18" charset="0"/>
            </a:endParaRPr>
          </a:p>
        </p:txBody>
      </p:sp>
      <p:sp>
        <p:nvSpPr>
          <p:cNvPr id="27653" name="Text Box 13"/>
          <p:cNvSpPr txBox="1">
            <a:spLocks noChangeArrowheads="1"/>
          </p:cNvSpPr>
          <p:nvPr>
            <p:custDataLst>
              <p:tags r:id="rId3"/>
            </p:custDataLst>
          </p:nvPr>
        </p:nvSpPr>
        <p:spPr bwMode="auto">
          <a:xfrm>
            <a:off x="1830388" y="1777501"/>
            <a:ext cx="75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latin typeface="Calibri" pitchFamily="34" charset="0"/>
              </a:rPr>
              <a:t>x</a:t>
            </a:r>
          </a:p>
        </p:txBody>
      </p:sp>
      <p:sp>
        <p:nvSpPr>
          <p:cNvPr id="27654" name="Text Box 14"/>
          <p:cNvSpPr txBox="1">
            <a:spLocks noChangeArrowheads="1"/>
          </p:cNvSpPr>
          <p:nvPr>
            <p:custDataLst>
              <p:tags r:id="rId4"/>
            </p:custDataLst>
          </p:nvPr>
        </p:nvSpPr>
        <p:spPr bwMode="auto">
          <a:xfrm>
            <a:off x="2600325" y="1777501"/>
            <a:ext cx="800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alibri" pitchFamily="34" charset="0"/>
              </a:rPr>
              <a:t>y</a:t>
            </a:r>
          </a:p>
        </p:txBody>
      </p:sp>
      <p:sp>
        <p:nvSpPr>
          <p:cNvPr id="27655" name="Text Box 15"/>
          <p:cNvSpPr txBox="1">
            <a:spLocks noChangeArrowheads="1"/>
          </p:cNvSpPr>
          <p:nvPr>
            <p:custDataLst>
              <p:tags r:id="rId5"/>
            </p:custDataLst>
          </p:nvPr>
        </p:nvSpPr>
        <p:spPr bwMode="auto">
          <a:xfrm>
            <a:off x="1828800" y="2188369"/>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56" name="Text Box 16"/>
          <p:cNvSpPr txBox="1">
            <a:spLocks noChangeArrowheads="1"/>
          </p:cNvSpPr>
          <p:nvPr>
            <p:custDataLst>
              <p:tags r:id="rId6"/>
            </p:custDataLst>
          </p:nvPr>
        </p:nvSpPr>
        <p:spPr bwMode="auto">
          <a:xfrm>
            <a:off x="2598738" y="2188369"/>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57" name="Text Box 17"/>
          <p:cNvSpPr txBox="1">
            <a:spLocks noChangeArrowheads="1"/>
          </p:cNvSpPr>
          <p:nvPr>
            <p:custDataLst>
              <p:tags r:id="rId7"/>
            </p:custDataLst>
          </p:nvPr>
        </p:nvSpPr>
        <p:spPr bwMode="auto">
          <a:xfrm>
            <a:off x="1831975" y="2597944"/>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58" name="Text Box 18"/>
          <p:cNvSpPr txBox="1">
            <a:spLocks noChangeArrowheads="1"/>
          </p:cNvSpPr>
          <p:nvPr>
            <p:custDataLst>
              <p:tags r:id="rId8"/>
            </p:custDataLst>
          </p:nvPr>
        </p:nvSpPr>
        <p:spPr bwMode="auto">
          <a:xfrm>
            <a:off x="2601913" y="2597944"/>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59" name="Text Box 19"/>
          <p:cNvSpPr txBox="1">
            <a:spLocks noChangeArrowheads="1"/>
          </p:cNvSpPr>
          <p:nvPr>
            <p:custDataLst>
              <p:tags r:id="rId9"/>
            </p:custDataLst>
          </p:nvPr>
        </p:nvSpPr>
        <p:spPr bwMode="auto">
          <a:xfrm>
            <a:off x="1828800" y="3009106"/>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60" name="Text Box 20"/>
          <p:cNvSpPr txBox="1">
            <a:spLocks noChangeArrowheads="1"/>
          </p:cNvSpPr>
          <p:nvPr>
            <p:custDataLst>
              <p:tags r:id="rId10"/>
            </p:custDataLst>
          </p:nvPr>
        </p:nvSpPr>
        <p:spPr bwMode="auto">
          <a:xfrm>
            <a:off x="2598738" y="3009106"/>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61" name="Text Box 21"/>
          <p:cNvSpPr txBox="1">
            <a:spLocks noChangeArrowheads="1"/>
          </p:cNvSpPr>
          <p:nvPr>
            <p:custDataLst>
              <p:tags r:id="rId11"/>
            </p:custDataLst>
          </p:nvPr>
        </p:nvSpPr>
        <p:spPr bwMode="auto">
          <a:xfrm>
            <a:off x="1831975" y="3418681"/>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62" name="Text Box 22"/>
          <p:cNvSpPr txBox="1">
            <a:spLocks noChangeArrowheads="1"/>
          </p:cNvSpPr>
          <p:nvPr>
            <p:custDataLst>
              <p:tags r:id="rId12"/>
            </p:custDataLst>
          </p:nvPr>
        </p:nvSpPr>
        <p:spPr bwMode="auto">
          <a:xfrm>
            <a:off x="2601913" y="3418681"/>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63" name="Text Box 23"/>
          <p:cNvSpPr txBox="1">
            <a:spLocks noChangeArrowheads="1"/>
          </p:cNvSpPr>
          <p:nvPr>
            <p:custDataLst>
              <p:tags r:id="rId13"/>
            </p:custDataLst>
          </p:nvPr>
        </p:nvSpPr>
        <p:spPr bwMode="auto">
          <a:xfrm>
            <a:off x="4932944" y="1777501"/>
            <a:ext cx="251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alibri" pitchFamily="34" charset="0"/>
              </a:rPr>
              <a:t>circuit output</a:t>
            </a:r>
            <a:endParaRPr lang="en-US" b="1" dirty="0">
              <a:latin typeface="Calibri" pitchFamily="34" charset="0"/>
            </a:endParaRPr>
          </a:p>
        </p:txBody>
      </p:sp>
      <p:sp>
        <p:nvSpPr>
          <p:cNvPr id="27664" name="Text Box 24"/>
          <p:cNvSpPr txBox="1">
            <a:spLocks noChangeArrowheads="1"/>
          </p:cNvSpPr>
          <p:nvPr>
            <p:custDataLst>
              <p:tags r:id="rId14"/>
            </p:custDataLst>
          </p:nvPr>
        </p:nvSpPr>
        <p:spPr bwMode="auto">
          <a:xfrm>
            <a:off x="5808663" y="2188368"/>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65" name="Text Box 25"/>
          <p:cNvSpPr txBox="1">
            <a:spLocks noChangeArrowheads="1"/>
          </p:cNvSpPr>
          <p:nvPr>
            <p:custDataLst>
              <p:tags r:id="rId15"/>
            </p:custDataLst>
          </p:nvPr>
        </p:nvSpPr>
        <p:spPr bwMode="auto">
          <a:xfrm>
            <a:off x="5808663" y="2597943"/>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66" name="Text Box 26"/>
          <p:cNvSpPr txBox="1">
            <a:spLocks noChangeArrowheads="1"/>
          </p:cNvSpPr>
          <p:nvPr>
            <p:custDataLst>
              <p:tags r:id="rId16"/>
            </p:custDataLst>
          </p:nvPr>
        </p:nvSpPr>
        <p:spPr bwMode="auto">
          <a:xfrm>
            <a:off x="5808663" y="3009107"/>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67" name="Text Box 27"/>
          <p:cNvSpPr txBox="1">
            <a:spLocks noChangeArrowheads="1"/>
          </p:cNvSpPr>
          <p:nvPr>
            <p:custDataLst>
              <p:tags r:id="rId17"/>
            </p:custDataLst>
          </p:nvPr>
        </p:nvSpPr>
        <p:spPr bwMode="auto">
          <a:xfrm>
            <a:off x="5808663" y="3418682"/>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68" name="Rectangle 29"/>
          <p:cNvSpPr>
            <a:spLocks noChangeArrowheads="1"/>
          </p:cNvSpPr>
          <p:nvPr>
            <p:custDataLst>
              <p:tags r:id="rId18"/>
            </p:custDataLst>
          </p:nvPr>
        </p:nvSpPr>
        <p:spPr bwMode="auto">
          <a:xfrm>
            <a:off x="2705089" y="1316037"/>
            <a:ext cx="46198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2100" b="1" dirty="0" smtClean="0">
                <a:latin typeface="Cambria" pitchFamily="18" charset="0"/>
              </a:rPr>
              <a:t>IN</a:t>
            </a:r>
            <a:endParaRPr lang="en-US" sz="2100" b="1" dirty="0">
              <a:latin typeface="Cambria" pitchFamily="18" charset="0"/>
            </a:endParaRPr>
          </a:p>
        </p:txBody>
      </p:sp>
      <p:sp>
        <p:nvSpPr>
          <p:cNvPr id="27670" name="Rectangle 31"/>
          <p:cNvSpPr>
            <a:spLocks noChangeArrowheads="1"/>
          </p:cNvSpPr>
          <p:nvPr>
            <p:custDataLst>
              <p:tags r:id="rId19"/>
            </p:custDataLst>
          </p:nvPr>
        </p:nvSpPr>
        <p:spPr bwMode="auto">
          <a:xfrm>
            <a:off x="5846267" y="1316037"/>
            <a:ext cx="72648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2100" b="1" dirty="0" smtClean="0">
                <a:latin typeface="Cambria" pitchFamily="18" charset="0"/>
              </a:rPr>
              <a:t>OUT</a:t>
            </a:r>
            <a:endParaRPr lang="en-US" sz="2100" b="1" dirty="0">
              <a:latin typeface="Cambria" pitchFamily="18" charset="0"/>
            </a:endParaRPr>
          </a:p>
        </p:txBody>
      </p:sp>
      <p:sp>
        <p:nvSpPr>
          <p:cNvPr id="27672" name="Text Box 14"/>
          <p:cNvSpPr txBox="1">
            <a:spLocks noChangeArrowheads="1"/>
          </p:cNvSpPr>
          <p:nvPr>
            <p:custDataLst>
              <p:tags r:id="rId20"/>
            </p:custDataLst>
          </p:nvPr>
        </p:nvSpPr>
        <p:spPr bwMode="auto">
          <a:xfrm>
            <a:off x="3397250" y="1777501"/>
            <a:ext cx="800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latin typeface="Calibri" pitchFamily="34" charset="0"/>
              </a:rPr>
              <a:t>c</a:t>
            </a:r>
          </a:p>
        </p:txBody>
      </p:sp>
      <p:sp>
        <p:nvSpPr>
          <p:cNvPr id="27673" name="Text Box 16"/>
          <p:cNvSpPr txBox="1">
            <a:spLocks noChangeArrowheads="1"/>
          </p:cNvSpPr>
          <p:nvPr>
            <p:custDataLst>
              <p:tags r:id="rId21"/>
            </p:custDataLst>
          </p:nvPr>
        </p:nvSpPr>
        <p:spPr bwMode="auto">
          <a:xfrm>
            <a:off x="3395663" y="2188369"/>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74" name="Text Box 18"/>
          <p:cNvSpPr txBox="1">
            <a:spLocks noChangeArrowheads="1"/>
          </p:cNvSpPr>
          <p:nvPr>
            <p:custDataLst>
              <p:tags r:id="rId22"/>
            </p:custDataLst>
          </p:nvPr>
        </p:nvSpPr>
        <p:spPr bwMode="auto">
          <a:xfrm>
            <a:off x="3398838" y="2597944"/>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75" name="Text Box 20"/>
          <p:cNvSpPr txBox="1">
            <a:spLocks noChangeArrowheads="1"/>
          </p:cNvSpPr>
          <p:nvPr>
            <p:custDataLst>
              <p:tags r:id="rId23"/>
            </p:custDataLst>
          </p:nvPr>
        </p:nvSpPr>
        <p:spPr bwMode="auto">
          <a:xfrm>
            <a:off x="3395663" y="3009106"/>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76" name="Text Box 22"/>
          <p:cNvSpPr txBox="1">
            <a:spLocks noChangeArrowheads="1"/>
          </p:cNvSpPr>
          <p:nvPr>
            <p:custDataLst>
              <p:tags r:id="rId24"/>
            </p:custDataLst>
          </p:nvPr>
        </p:nvSpPr>
        <p:spPr bwMode="auto">
          <a:xfrm>
            <a:off x="3398838" y="3418681"/>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77" name="Text Box 15"/>
          <p:cNvSpPr txBox="1">
            <a:spLocks noChangeArrowheads="1"/>
          </p:cNvSpPr>
          <p:nvPr>
            <p:custDataLst>
              <p:tags r:id="rId25"/>
            </p:custDataLst>
          </p:nvPr>
        </p:nvSpPr>
        <p:spPr bwMode="auto">
          <a:xfrm>
            <a:off x="1828800" y="3868738"/>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78" name="Text Box 16"/>
          <p:cNvSpPr txBox="1">
            <a:spLocks noChangeArrowheads="1"/>
          </p:cNvSpPr>
          <p:nvPr>
            <p:custDataLst>
              <p:tags r:id="rId26"/>
            </p:custDataLst>
          </p:nvPr>
        </p:nvSpPr>
        <p:spPr bwMode="auto">
          <a:xfrm>
            <a:off x="2598738" y="38687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79" name="Text Box 17"/>
          <p:cNvSpPr txBox="1">
            <a:spLocks noChangeArrowheads="1"/>
          </p:cNvSpPr>
          <p:nvPr>
            <p:custDataLst>
              <p:tags r:id="rId27"/>
            </p:custDataLst>
          </p:nvPr>
        </p:nvSpPr>
        <p:spPr bwMode="auto">
          <a:xfrm>
            <a:off x="1831975" y="4278313"/>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0" name="Text Box 18"/>
          <p:cNvSpPr txBox="1">
            <a:spLocks noChangeArrowheads="1"/>
          </p:cNvSpPr>
          <p:nvPr>
            <p:custDataLst>
              <p:tags r:id="rId28"/>
            </p:custDataLst>
          </p:nvPr>
        </p:nvSpPr>
        <p:spPr bwMode="auto">
          <a:xfrm>
            <a:off x="2601913" y="4278313"/>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81" name="Text Box 19"/>
          <p:cNvSpPr txBox="1">
            <a:spLocks noChangeArrowheads="1"/>
          </p:cNvSpPr>
          <p:nvPr>
            <p:custDataLst>
              <p:tags r:id="rId29"/>
            </p:custDataLst>
          </p:nvPr>
        </p:nvSpPr>
        <p:spPr bwMode="auto">
          <a:xfrm>
            <a:off x="1828800" y="4689474"/>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2" name="Text Box 20"/>
          <p:cNvSpPr txBox="1">
            <a:spLocks noChangeArrowheads="1"/>
          </p:cNvSpPr>
          <p:nvPr>
            <p:custDataLst>
              <p:tags r:id="rId30"/>
            </p:custDataLst>
          </p:nvPr>
        </p:nvSpPr>
        <p:spPr bwMode="auto">
          <a:xfrm>
            <a:off x="2598738" y="4689474"/>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3" name="Text Box 21"/>
          <p:cNvSpPr txBox="1">
            <a:spLocks noChangeArrowheads="1"/>
          </p:cNvSpPr>
          <p:nvPr>
            <p:custDataLst>
              <p:tags r:id="rId31"/>
            </p:custDataLst>
          </p:nvPr>
        </p:nvSpPr>
        <p:spPr bwMode="auto">
          <a:xfrm>
            <a:off x="1831975" y="5099049"/>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4" name="Text Box 22"/>
          <p:cNvSpPr txBox="1">
            <a:spLocks noChangeArrowheads="1"/>
          </p:cNvSpPr>
          <p:nvPr>
            <p:custDataLst>
              <p:tags r:id="rId32"/>
            </p:custDataLst>
          </p:nvPr>
        </p:nvSpPr>
        <p:spPr bwMode="auto">
          <a:xfrm>
            <a:off x="2601913" y="5099049"/>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5" name="Text Box 16"/>
          <p:cNvSpPr txBox="1">
            <a:spLocks noChangeArrowheads="1"/>
          </p:cNvSpPr>
          <p:nvPr>
            <p:custDataLst>
              <p:tags r:id="rId33"/>
            </p:custDataLst>
          </p:nvPr>
        </p:nvSpPr>
        <p:spPr bwMode="auto">
          <a:xfrm>
            <a:off x="3395663" y="38687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86" name="Text Box 18"/>
          <p:cNvSpPr txBox="1">
            <a:spLocks noChangeArrowheads="1"/>
          </p:cNvSpPr>
          <p:nvPr>
            <p:custDataLst>
              <p:tags r:id="rId34"/>
            </p:custDataLst>
          </p:nvPr>
        </p:nvSpPr>
        <p:spPr bwMode="auto">
          <a:xfrm>
            <a:off x="3398838" y="4278313"/>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7" name="Text Box 20"/>
          <p:cNvSpPr txBox="1">
            <a:spLocks noChangeArrowheads="1"/>
          </p:cNvSpPr>
          <p:nvPr>
            <p:custDataLst>
              <p:tags r:id="rId35"/>
            </p:custDataLst>
          </p:nvPr>
        </p:nvSpPr>
        <p:spPr bwMode="auto">
          <a:xfrm>
            <a:off x="3395663" y="4689474"/>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88" name="Text Box 22"/>
          <p:cNvSpPr txBox="1">
            <a:spLocks noChangeArrowheads="1"/>
          </p:cNvSpPr>
          <p:nvPr>
            <p:custDataLst>
              <p:tags r:id="rId36"/>
            </p:custDataLst>
          </p:nvPr>
        </p:nvSpPr>
        <p:spPr bwMode="auto">
          <a:xfrm>
            <a:off x="3398838" y="5099049"/>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9" name="Text Box 24"/>
          <p:cNvSpPr txBox="1">
            <a:spLocks noChangeArrowheads="1"/>
          </p:cNvSpPr>
          <p:nvPr>
            <p:custDataLst>
              <p:tags r:id="rId37"/>
            </p:custDataLst>
          </p:nvPr>
        </p:nvSpPr>
        <p:spPr bwMode="auto">
          <a:xfrm>
            <a:off x="5819775" y="38687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dirty="0">
                <a:solidFill>
                  <a:srgbClr val="000000"/>
                </a:solidFill>
                <a:latin typeface="Courier New" pitchFamily="-106" charset="0"/>
              </a:rPr>
              <a:t>1</a:t>
            </a:r>
          </a:p>
        </p:txBody>
      </p:sp>
      <p:sp>
        <p:nvSpPr>
          <p:cNvPr id="27690" name="Text Box 25"/>
          <p:cNvSpPr txBox="1">
            <a:spLocks noChangeArrowheads="1"/>
          </p:cNvSpPr>
          <p:nvPr>
            <p:custDataLst>
              <p:tags r:id="rId38"/>
            </p:custDataLst>
          </p:nvPr>
        </p:nvSpPr>
        <p:spPr bwMode="auto">
          <a:xfrm>
            <a:off x="5819775" y="4278313"/>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91" name="Text Box 26"/>
          <p:cNvSpPr txBox="1">
            <a:spLocks noChangeArrowheads="1"/>
          </p:cNvSpPr>
          <p:nvPr>
            <p:custDataLst>
              <p:tags r:id="rId39"/>
            </p:custDataLst>
          </p:nvPr>
        </p:nvSpPr>
        <p:spPr bwMode="auto">
          <a:xfrm>
            <a:off x="5819775" y="4689474"/>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92" name="Text Box 27"/>
          <p:cNvSpPr txBox="1">
            <a:spLocks noChangeArrowheads="1"/>
          </p:cNvSpPr>
          <p:nvPr>
            <p:custDataLst>
              <p:tags r:id="rId40"/>
            </p:custDataLst>
          </p:nvPr>
        </p:nvSpPr>
        <p:spPr bwMode="auto">
          <a:xfrm>
            <a:off x="5819775" y="5099049"/>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Tree>
    <p:extLst>
      <p:ext uri="{BB962C8B-B14F-4D97-AF65-F5344CB8AC3E}">
        <p14:creationId xmlns:p14="http://schemas.microsoft.com/office/powerpoint/2010/main" val="28981249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5"/>
          <p:cNvSpPr txBox="1">
            <a:spLocks noChangeArrowheads="1"/>
          </p:cNvSpPr>
          <p:nvPr>
            <p:custDataLst>
              <p:tags r:id="rId1"/>
            </p:custDataLst>
          </p:nvPr>
        </p:nvSpPr>
        <p:spPr bwMode="auto">
          <a:xfrm>
            <a:off x="3581400" y="187325"/>
            <a:ext cx="51911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a:t>Getting rid of ANDs ?</a:t>
            </a:r>
          </a:p>
        </p:txBody>
      </p:sp>
      <p:sp>
        <p:nvSpPr>
          <p:cNvPr id="69635" name="Rectangle 61"/>
          <p:cNvSpPr>
            <a:spLocks noChangeArrowheads="1"/>
          </p:cNvSpPr>
          <p:nvPr/>
        </p:nvSpPr>
        <p:spPr bwMode="auto">
          <a:xfrm>
            <a:off x="3800475" y="1066800"/>
            <a:ext cx="4724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a:solidFill>
                  <a:srgbClr val="0E0CFB"/>
                </a:solidFill>
                <a:latin typeface="Cambria" pitchFamily="18" charset="0"/>
              </a:rPr>
              <a:t>Can you get rid of the ANDs by using only NOTs and ORs?</a:t>
            </a:r>
            <a:endParaRPr lang="en-US" sz="2100">
              <a:solidFill>
                <a:srgbClr val="0E0CFB"/>
              </a:solidFill>
            </a:endParaRPr>
          </a:p>
        </p:txBody>
      </p:sp>
      <p:sp>
        <p:nvSpPr>
          <p:cNvPr id="69636" name="Rounded Rectangle 62"/>
          <p:cNvSpPr>
            <a:spLocks noChangeArrowheads="1"/>
          </p:cNvSpPr>
          <p:nvPr/>
        </p:nvSpPr>
        <p:spPr bwMode="auto">
          <a:xfrm>
            <a:off x="1447800" y="2362200"/>
            <a:ext cx="6477000" cy="3505200"/>
          </a:xfrm>
          <a:prstGeom prst="roundRect">
            <a:avLst>
              <a:gd name="adj" fmla="val 16667"/>
            </a:avLst>
          </a:prstGeom>
          <a:solidFill>
            <a:srgbClr val="FECACA"/>
          </a:solidFill>
          <a:ln w="19050" algn="ctr">
            <a:solidFill>
              <a:schemeClr val="tx1"/>
            </a:solidFill>
            <a:round/>
            <a:headEnd/>
            <a:tailEnd/>
          </a:ln>
        </p:spPr>
        <p:txBody>
          <a:bodyPr>
            <a:spAutoFit/>
          </a:bodyPr>
          <a:lstStyle/>
          <a:p>
            <a:endParaRPr lang="en-US"/>
          </a:p>
        </p:txBody>
      </p:sp>
      <p:cxnSp>
        <p:nvCxnSpPr>
          <p:cNvPr id="69637" name="Straight Connector 64"/>
          <p:cNvCxnSpPr>
            <a:cxnSpLocks noChangeShapeType="1"/>
          </p:cNvCxnSpPr>
          <p:nvPr/>
        </p:nvCxnSpPr>
        <p:spPr bwMode="auto">
          <a:xfrm>
            <a:off x="533400" y="34290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69638" name="Straight Connector 65"/>
          <p:cNvCxnSpPr>
            <a:cxnSpLocks noChangeShapeType="1"/>
          </p:cNvCxnSpPr>
          <p:nvPr/>
        </p:nvCxnSpPr>
        <p:spPr bwMode="auto">
          <a:xfrm>
            <a:off x="533400" y="48006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69639" name="Straight Connector 66"/>
          <p:cNvCxnSpPr>
            <a:cxnSpLocks noChangeShapeType="1"/>
          </p:cNvCxnSpPr>
          <p:nvPr/>
        </p:nvCxnSpPr>
        <p:spPr bwMode="auto">
          <a:xfrm>
            <a:off x="7924800" y="41148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69640" name="Rectangle 67"/>
          <p:cNvSpPr>
            <a:spLocks noChangeArrowheads="1"/>
          </p:cNvSpPr>
          <p:nvPr/>
        </p:nvSpPr>
        <p:spPr bwMode="auto">
          <a:xfrm>
            <a:off x="4010025" y="5951538"/>
            <a:ext cx="14366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b="1">
                <a:solidFill>
                  <a:srgbClr val="C00000"/>
                </a:solidFill>
                <a:latin typeface="Cambria" pitchFamily="18" charset="0"/>
              </a:rPr>
              <a:t>AND</a:t>
            </a:r>
          </a:p>
        </p:txBody>
      </p:sp>
      <p:sp>
        <p:nvSpPr>
          <p:cNvPr id="69641" name="Text Box 6"/>
          <p:cNvSpPr txBox="1">
            <a:spLocks noChangeArrowheads="1"/>
          </p:cNvSpPr>
          <p:nvPr>
            <p:custDataLst>
              <p:tags r:id="rId2"/>
            </p:custDataLst>
          </p:nvPr>
        </p:nvSpPr>
        <p:spPr bwMode="auto">
          <a:xfrm>
            <a:off x="150813" y="3540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69642" name="Text Box 7"/>
          <p:cNvSpPr txBox="1">
            <a:spLocks noChangeArrowheads="1"/>
          </p:cNvSpPr>
          <p:nvPr>
            <p:custDataLst>
              <p:tags r:id="rId3"/>
            </p:custDataLst>
          </p:nvPr>
        </p:nvSpPr>
        <p:spPr bwMode="auto">
          <a:xfrm>
            <a:off x="674688" y="3540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69643" name="Text Box 8"/>
          <p:cNvSpPr txBox="1">
            <a:spLocks noChangeArrowheads="1"/>
          </p:cNvSpPr>
          <p:nvPr>
            <p:custDataLst>
              <p:tags r:id="rId4"/>
            </p:custDataLst>
          </p:nvPr>
        </p:nvSpPr>
        <p:spPr bwMode="auto">
          <a:xfrm>
            <a:off x="149225" y="8112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69644" name="Text Box 9"/>
          <p:cNvSpPr txBox="1">
            <a:spLocks noChangeArrowheads="1"/>
          </p:cNvSpPr>
          <p:nvPr>
            <p:custDataLst>
              <p:tags r:id="rId5"/>
            </p:custDataLst>
          </p:nvPr>
        </p:nvSpPr>
        <p:spPr bwMode="auto">
          <a:xfrm>
            <a:off x="673100" y="8112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69645" name="Text Box 10"/>
          <p:cNvSpPr txBox="1">
            <a:spLocks noChangeArrowheads="1"/>
          </p:cNvSpPr>
          <p:nvPr>
            <p:custDataLst>
              <p:tags r:id="rId6"/>
            </p:custDataLst>
          </p:nvPr>
        </p:nvSpPr>
        <p:spPr bwMode="auto">
          <a:xfrm>
            <a:off x="152400" y="11239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9646" name="Text Box 11"/>
          <p:cNvSpPr txBox="1">
            <a:spLocks noChangeArrowheads="1"/>
          </p:cNvSpPr>
          <p:nvPr>
            <p:custDataLst>
              <p:tags r:id="rId7"/>
            </p:custDataLst>
          </p:nvPr>
        </p:nvSpPr>
        <p:spPr bwMode="auto">
          <a:xfrm>
            <a:off x="676275" y="11239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9647" name="Text Box 12"/>
          <p:cNvSpPr txBox="1">
            <a:spLocks noChangeArrowheads="1"/>
          </p:cNvSpPr>
          <p:nvPr>
            <p:custDataLst>
              <p:tags r:id="rId8"/>
            </p:custDataLst>
          </p:nvPr>
        </p:nvSpPr>
        <p:spPr bwMode="auto">
          <a:xfrm>
            <a:off x="149225" y="14493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9648" name="Text Box 13"/>
          <p:cNvSpPr txBox="1">
            <a:spLocks noChangeArrowheads="1"/>
          </p:cNvSpPr>
          <p:nvPr>
            <p:custDataLst>
              <p:tags r:id="rId9"/>
            </p:custDataLst>
          </p:nvPr>
        </p:nvSpPr>
        <p:spPr bwMode="auto">
          <a:xfrm>
            <a:off x="673100" y="14493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9649" name="Text Box 14"/>
          <p:cNvSpPr txBox="1">
            <a:spLocks noChangeArrowheads="1"/>
          </p:cNvSpPr>
          <p:nvPr>
            <p:custDataLst>
              <p:tags r:id="rId10"/>
            </p:custDataLst>
          </p:nvPr>
        </p:nvSpPr>
        <p:spPr bwMode="auto">
          <a:xfrm>
            <a:off x="152400" y="17621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69650" name="Text Box 15"/>
          <p:cNvSpPr txBox="1">
            <a:spLocks noChangeArrowheads="1"/>
          </p:cNvSpPr>
          <p:nvPr>
            <p:custDataLst>
              <p:tags r:id="rId11"/>
            </p:custDataLst>
          </p:nvPr>
        </p:nvSpPr>
        <p:spPr bwMode="auto">
          <a:xfrm>
            <a:off x="676275" y="17621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69651" name="Text Box 16"/>
          <p:cNvSpPr txBox="1">
            <a:spLocks noChangeArrowheads="1"/>
          </p:cNvSpPr>
          <p:nvPr>
            <p:custDataLst>
              <p:tags r:id="rId12"/>
            </p:custDataLst>
          </p:nvPr>
        </p:nvSpPr>
        <p:spPr bwMode="auto">
          <a:xfrm>
            <a:off x="1371600" y="419100"/>
            <a:ext cx="1676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solidFill>
                  <a:srgbClr val="000000"/>
                </a:solidFill>
                <a:latin typeface="Courier New" pitchFamily="-106" charset="0"/>
              </a:rPr>
              <a:t>AND(x,y)</a:t>
            </a:r>
          </a:p>
        </p:txBody>
      </p:sp>
      <p:sp>
        <p:nvSpPr>
          <p:cNvPr id="69652" name="Text Box 17"/>
          <p:cNvSpPr txBox="1">
            <a:spLocks noChangeArrowheads="1"/>
          </p:cNvSpPr>
          <p:nvPr>
            <p:custDataLst>
              <p:tags r:id="rId13"/>
            </p:custDataLst>
          </p:nvPr>
        </p:nvSpPr>
        <p:spPr bwMode="auto">
          <a:xfrm>
            <a:off x="1857375" y="8112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69653" name="Text Box 18"/>
          <p:cNvSpPr txBox="1">
            <a:spLocks noChangeArrowheads="1"/>
          </p:cNvSpPr>
          <p:nvPr>
            <p:custDataLst>
              <p:tags r:id="rId14"/>
            </p:custDataLst>
          </p:nvPr>
        </p:nvSpPr>
        <p:spPr bwMode="auto">
          <a:xfrm>
            <a:off x="1860550" y="11239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9654" name="Text Box 19"/>
          <p:cNvSpPr txBox="1">
            <a:spLocks noChangeArrowheads="1"/>
          </p:cNvSpPr>
          <p:nvPr>
            <p:custDataLst>
              <p:tags r:id="rId15"/>
            </p:custDataLst>
          </p:nvPr>
        </p:nvSpPr>
        <p:spPr bwMode="auto">
          <a:xfrm>
            <a:off x="1857375" y="14493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9655" name="Text Box 20"/>
          <p:cNvSpPr txBox="1">
            <a:spLocks noChangeArrowheads="1"/>
          </p:cNvSpPr>
          <p:nvPr>
            <p:custDataLst>
              <p:tags r:id="rId16"/>
            </p:custDataLst>
          </p:nvPr>
        </p:nvSpPr>
        <p:spPr bwMode="auto">
          <a:xfrm>
            <a:off x="1860550" y="17621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69656" name="Rectangle 21"/>
          <p:cNvSpPr>
            <a:spLocks noChangeArrowheads="1"/>
          </p:cNvSpPr>
          <p:nvPr>
            <p:custDataLst>
              <p:tags r:id="rId17"/>
            </p:custDataLst>
          </p:nvPr>
        </p:nvSpPr>
        <p:spPr bwMode="auto">
          <a:xfrm>
            <a:off x="400050" y="762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69657" name="Line 22"/>
          <p:cNvSpPr>
            <a:spLocks noChangeShapeType="1"/>
          </p:cNvSpPr>
          <p:nvPr>
            <p:custDataLst>
              <p:tags r:id="rId18"/>
            </p:custDataLst>
          </p:nvPr>
        </p:nvSpPr>
        <p:spPr bwMode="auto">
          <a:xfrm>
            <a:off x="228600" y="4333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9658" name="Rectangle 23"/>
          <p:cNvSpPr>
            <a:spLocks noChangeArrowheads="1"/>
          </p:cNvSpPr>
          <p:nvPr>
            <p:custDataLst>
              <p:tags r:id="rId19"/>
            </p:custDataLst>
          </p:nvPr>
        </p:nvSpPr>
        <p:spPr bwMode="auto">
          <a:xfrm>
            <a:off x="1812925" y="762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69659" name="Line 24"/>
          <p:cNvSpPr>
            <a:spLocks noChangeShapeType="1"/>
          </p:cNvSpPr>
          <p:nvPr>
            <p:custDataLst>
              <p:tags r:id="rId20"/>
            </p:custDataLst>
          </p:nvPr>
        </p:nvSpPr>
        <p:spPr bwMode="auto">
          <a:xfrm>
            <a:off x="1557338" y="4333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9660" name="Text Box 6"/>
          <p:cNvSpPr txBox="1">
            <a:spLocks noChangeArrowheads="1"/>
          </p:cNvSpPr>
          <p:nvPr>
            <p:custDataLst>
              <p:tags r:id="rId21"/>
            </p:custDataLst>
          </p:nvPr>
        </p:nvSpPr>
        <p:spPr bwMode="auto">
          <a:xfrm>
            <a:off x="533400" y="3352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69661" name="Text Box 7"/>
          <p:cNvSpPr txBox="1">
            <a:spLocks noChangeArrowheads="1"/>
          </p:cNvSpPr>
          <p:nvPr>
            <p:custDataLst>
              <p:tags r:id="rId22"/>
            </p:custDataLst>
          </p:nvPr>
        </p:nvSpPr>
        <p:spPr bwMode="auto">
          <a:xfrm>
            <a:off x="506413" y="474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69662" name="Text Box 7"/>
          <p:cNvSpPr txBox="1">
            <a:spLocks noChangeArrowheads="1"/>
          </p:cNvSpPr>
          <p:nvPr>
            <p:custDataLst>
              <p:tags r:id="rId23"/>
            </p:custDataLst>
          </p:nvPr>
        </p:nvSpPr>
        <p:spPr bwMode="auto">
          <a:xfrm>
            <a:off x="8256588" y="41243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xy</a:t>
            </a:r>
          </a:p>
        </p:txBody>
      </p:sp>
      <mc:AlternateContent xmlns:mc="http://schemas.openxmlformats.org/markup-compatibility/2006" xmlns:p14="http://schemas.microsoft.com/office/powerpoint/2010/main">
        <mc:Choice Requires="p14">
          <p:contentPart p14:bwMode="auto" r:id="rId26">
            <p14:nvContentPartPr>
              <p14:cNvPr id="9218" name="Ink 15"/>
              <p14:cNvContentPartPr>
                <a14:cpLocks xmlns:a14="http://schemas.microsoft.com/office/drawing/2010/main" noRot="1" noChangeAspect="1" noEditPoints="1" noChangeArrowheads="1" noChangeShapeType="1"/>
              </p14:cNvContentPartPr>
              <p14:nvPr/>
            </p14:nvContentPartPr>
            <p14:xfrm>
              <a:off x="1495425" y="2714625"/>
              <a:ext cx="2860675" cy="2413000"/>
            </p14:xfrm>
          </p:contentPart>
        </mc:Choice>
        <mc:Fallback xmlns="">
          <p:pic>
            <p:nvPicPr>
              <p:cNvPr id="9218" name="Ink 15"/>
              <p:cNvPicPr>
                <a:picLocks noRot="1" noChangeAspect="1" noEditPoints="1" noChangeArrowheads="1" noChangeShapeType="1"/>
              </p:cNvPicPr>
              <p:nvPr/>
            </p:nvPicPr>
            <p:blipFill>
              <a:blip r:embed="rId27"/>
              <a:stretch>
                <a:fillRect/>
              </a:stretch>
            </p:blipFill>
            <p:spPr>
              <a:xfrm>
                <a:off x="1487506" y="2708505"/>
                <a:ext cx="2882993" cy="2428479"/>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9219" name="Ink 16"/>
              <p14:cNvContentPartPr>
                <a14:cpLocks xmlns:a14="http://schemas.microsoft.com/office/drawing/2010/main" noRot="1" noChangeAspect="1" noEditPoints="1" noChangeArrowheads="1" noChangeShapeType="1"/>
              </p14:cNvContentPartPr>
              <p14:nvPr/>
            </p14:nvContentPartPr>
            <p14:xfrm>
              <a:off x="5715000" y="3662363"/>
              <a:ext cx="2203450" cy="541337"/>
            </p14:xfrm>
          </p:contentPart>
        </mc:Choice>
        <mc:Fallback xmlns="">
          <p:pic>
            <p:nvPicPr>
              <p:cNvPr id="9219" name="Ink 16"/>
              <p:cNvPicPr>
                <a:picLocks noRot="1" noChangeAspect="1" noEditPoints="1" noChangeArrowheads="1" noChangeShapeType="1"/>
              </p:cNvPicPr>
              <p:nvPr/>
            </p:nvPicPr>
            <p:blipFill>
              <a:blip r:embed="rId29"/>
              <a:stretch>
                <a:fillRect/>
              </a:stretch>
            </p:blipFill>
            <p:spPr>
              <a:xfrm>
                <a:off x="5700601" y="3647966"/>
                <a:ext cx="2232969" cy="569772"/>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9220" name="Ink 17"/>
              <p14:cNvContentPartPr>
                <a14:cpLocks xmlns:a14="http://schemas.microsoft.com/office/drawing/2010/main" noRot="1" noChangeAspect="1" noEditPoints="1" noChangeArrowheads="1" noChangeShapeType="1"/>
              </p14:cNvContentPartPr>
              <p14:nvPr/>
            </p14:nvContentPartPr>
            <p14:xfrm>
              <a:off x="1535113" y="3727450"/>
              <a:ext cx="3711575" cy="1379538"/>
            </p14:xfrm>
          </p:contentPart>
        </mc:Choice>
        <mc:Fallback xmlns="">
          <p:pic>
            <p:nvPicPr>
              <p:cNvPr id="9220" name="Ink 17"/>
              <p:cNvPicPr>
                <a:picLocks noRot="1" noChangeAspect="1" noEditPoints="1" noChangeArrowheads="1" noChangeShapeType="1"/>
              </p:cNvPicPr>
              <p:nvPr/>
            </p:nvPicPr>
            <p:blipFill>
              <a:blip r:embed="rId31"/>
              <a:stretch>
                <a:fillRect/>
              </a:stretch>
            </p:blipFill>
            <p:spPr>
              <a:xfrm>
                <a:off x="1520713" y="3711610"/>
                <a:ext cx="3731735" cy="1407258"/>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9221" name="Ink 18"/>
              <p14:cNvContentPartPr>
                <a14:cpLocks xmlns:a14="http://schemas.microsoft.com/office/drawing/2010/main" noRot="1" noChangeAspect="1" noEditPoints="1" noChangeArrowheads="1" noChangeShapeType="1"/>
              </p14:cNvContentPartPr>
              <p14:nvPr/>
            </p14:nvContentPartPr>
            <p14:xfrm>
              <a:off x="673100" y="4394200"/>
              <a:ext cx="357188" cy="279400"/>
            </p14:xfrm>
          </p:contentPart>
        </mc:Choice>
        <mc:Fallback xmlns="">
          <p:pic>
            <p:nvPicPr>
              <p:cNvPr id="9221" name="Ink 18"/>
              <p:cNvPicPr>
                <a:picLocks noRot="1" noChangeAspect="1" noEditPoints="1" noChangeArrowheads="1" noChangeShapeType="1"/>
              </p:cNvPicPr>
              <p:nvPr/>
            </p:nvPicPr>
            <p:blipFill>
              <a:blip r:embed="rId33"/>
              <a:stretch>
                <a:fillRect/>
              </a:stretch>
            </p:blipFill>
            <p:spPr>
              <a:xfrm>
                <a:off x="657977" y="4377638"/>
                <a:ext cx="388514" cy="31108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9222" name="Ink 19"/>
              <p14:cNvContentPartPr>
                <a14:cpLocks xmlns:a14="http://schemas.microsoft.com/office/drawing/2010/main" noRot="1" noChangeAspect="1" noEditPoints="1" noChangeArrowheads="1" noChangeShapeType="1"/>
              </p14:cNvContentPartPr>
              <p14:nvPr/>
            </p14:nvContentPartPr>
            <p14:xfrm>
              <a:off x="2332038" y="1781175"/>
              <a:ext cx="806450" cy="195263"/>
            </p14:xfrm>
          </p:contentPart>
        </mc:Choice>
        <mc:Fallback xmlns="">
          <p:pic>
            <p:nvPicPr>
              <p:cNvPr id="9222" name="Ink 19"/>
              <p:cNvPicPr>
                <a:picLocks noRot="1" noChangeAspect="1" noEditPoints="1" noChangeArrowheads="1" noChangeShapeType="1"/>
              </p:cNvPicPr>
              <p:nvPr/>
            </p:nvPicPr>
            <p:blipFill>
              <a:blip r:embed="rId35"/>
              <a:stretch>
                <a:fillRect/>
              </a:stretch>
            </p:blipFill>
            <p:spPr>
              <a:xfrm>
                <a:off x="2321957" y="1775411"/>
                <a:ext cx="833092" cy="216519"/>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9223" name="Ink 20"/>
              <p14:cNvContentPartPr>
                <a14:cpLocks xmlns:a14="http://schemas.microsoft.com/office/drawing/2010/main" noRot="1" noChangeAspect="1" noEditPoints="1" noChangeArrowheads="1" noChangeShapeType="1"/>
              </p14:cNvContentPartPr>
              <p14:nvPr/>
            </p14:nvContentPartPr>
            <p14:xfrm>
              <a:off x="703263" y="3065463"/>
              <a:ext cx="287337" cy="244475"/>
            </p14:xfrm>
          </p:contentPart>
        </mc:Choice>
        <mc:Fallback xmlns="">
          <p:pic>
            <p:nvPicPr>
              <p:cNvPr id="9223" name="Ink 20"/>
              <p:cNvPicPr>
                <a:picLocks noRot="1" noChangeAspect="1" noEditPoints="1" noChangeArrowheads="1" noChangeShapeType="1"/>
              </p:cNvPicPr>
              <p:nvPr/>
            </p:nvPicPr>
            <p:blipFill>
              <a:blip r:embed="rId37"/>
              <a:stretch>
                <a:fillRect/>
              </a:stretch>
            </p:blipFill>
            <p:spPr>
              <a:xfrm>
                <a:off x="695701" y="3049644"/>
                <a:ext cx="300660" cy="269282"/>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9224" name="Ink 21"/>
              <p14:cNvContentPartPr>
                <a14:cpLocks xmlns:a14="http://schemas.microsoft.com/office/drawing/2010/main" noRot="1" noChangeAspect="1" noEditPoints="1" noChangeArrowheads="1" noChangeShapeType="1"/>
              </p14:cNvContentPartPr>
              <p14:nvPr/>
            </p14:nvContentPartPr>
            <p14:xfrm>
              <a:off x="2317750" y="922338"/>
              <a:ext cx="776288" cy="715962"/>
            </p14:xfrm>
          </p:contentPart>
        </mc:Choice>
        <mc:Fallback xmlns="">
          <p:pic>
            <p:nvPicPr>
              <p:cNvPr id="9224" name="Ink 21"/>
              <p:cNvPicPr>
                <a:picLocks noRot="1" noChangeAspect="1" noEditPoints="1" noChangeArrowheads="1" noChangeShapeType="1"/>
              </p:cNvPicPr>
              <p:nvPr/>
            </p:nvPicPr>
            <p:blipFill>
              <a:blip r:embed="rId39"/>
              <a:stretch>
                <a:fillRect/>
              </a:stretch>
            </p:blipFill>
            <p:spPr>
              <a:xfrm>
                <a:off x="2309469" y="907220"/>
                <a:ext cx="798972" cy="745119"/>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9225" name="Ink 22"/>
              <p14:cNvContentPartPr>
                <a14:cpLocks xmlns:a14="http://schemas.microsoft.com/office/drawing/2010/main" noRot="1" noChangeAspect="1" noEditPoints="1" noChangeArrowheads="1" noChangeShapeType="1"/>
              </p14:cNvContentPartPr>
              <p14:nvPr/>
            </p14:nvContentPartPr>
            <p14:xfrm>
              <a:off x="3640138" y="2671763"/>
              <a:ext cx="2033587" cy="2320925"/>
            </p14:xfrm>
          </p:contentPart>
        </mc:Choice>
        <mc:Fallback xmlns="">
          <p:pic>
            <p:nvPicPr>
              <p:cNvPr id="9225" name="Ink 22"/>
              <p:cNvPicPr>
                <a:picLocks noRot="1" noChangeAspect="1" noEditPoints="1" noChangeArrowheads="1" noChangeShapeType="1"/>
              </p:cNvPicPr>
              <p:nvPr/>
            </p:nvPicPr>
            <p:blipFill>
              <a:blip r:embed="rId41"/>
              <a:stretch>
                <a:fillRect/>
              </a:stretch>
            </p:blipFill>
            <p:spPr>
              <a:xfrm>
                <a:off x="3634018" y="2663123"/>
                <a:ext cx="2054466" cy="2345045"/>
              </a:xfrm>
              <a:prstGeom prst="rect">
                <a:avLst/>
              </a:prstGeom>
            </p:spPr>
          </p:pic>
        </mc:Fallback>
      </mc:AlternateContent>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2"/>
          <p:cNvGrpSpPr>
            <a:grpSpLocks/>
          </p:cNvGrpSpPr>
          <p:nvPr>
            <p:custDataLst>
              <p:tags r:id="rId1"/>
            </p:custDataLst>
          </p:nvPr>
        </p:nvGrpSpPr>
        <p:grpSpPr bwMode="auto">
          <a:xfrm>
            <a:off x="423863" y="914400"/>
            <a:ext cx="8086725" cy="176213"/>
            <a:chOff x="295" y="1311"/>
            <a:chExt cx="5177" cy="114"/>
          </a:xfrm>
        </p:grpSpPr>
        <p:sp>
          <p:nvSpPr>
            <p:cNvPr id="70698" name="Rectangle 3"/>
            <p:cNvSpPr>
              <a:spLocks noChangeArrowheads="1"/>
            </p:cNvSpPr>
            <p:nvPr>
              <p:custDataLst>
                <p:tags r:id="rId1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0699" name="Rectangle 4"/>
            <p:cNvSpPr>
              <a:spLocks noChangeArrowheads="1"/>
            </p:cNvSpPr>
            <p:nvPr>
              <p:custDataLst>
                <p:tags r:id="rId1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0659" name="Text Box 5"/>
          <p:cNvSpPr txBox="1">
            <a:spLocks noChangeArrowheads="1"/>
          </p:cNvSpPr>
          <p:nvPr>
            <p:custDataLst>
              <p:tags r:id="rId2"/>
            </p:custDataLst>
          </p:nvPr>
        </p:nvSpPr>
        <p:spPr bwMode="auto">
          <a:xfrm>
            <a:off x="982663" y="152400"/>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latin typeface="Times New Roman" pitchFamily="-106" charset="0"/>
              </a:rPr>
              <a:t>Jotto !</a:t>
            </a:r>
          </a:p>
        </p:txBody>
      </p:sp>
      <p:sp>
        <p:nvSpPr>
          <p:cNvPr id="70660" name="Text Box 10"/>
          <p:cNvSpPr txBox="1">
            <a:spLocks noChangeArrowheads="1"/>
          </p:cNvSpPr>
          <p:nvPr/>
        </p:nvSpPr>
        <p:spPr bwMode="auto">
          <a:xfrm>
            <a:off x="2714625" y="1447800"/>
            <a:ext cx="152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067B0E"/>
                </a:solidFill>
                <a:latin typeface="Comic Sans MS" pitchFamily="-106" charset="0"/>
              </a:rPr>
              <a:t>morning class's</a:t>
            </a:r>
          </a:p>
        </p:txBody>
      </p:sp>
      <p:sp>
        <p:nvSpPr>
          <p:cNvPr id="70661" name="Text Box 11"/>
          <p:cNvSpPr txBox="1">
            <a:spLocks noChangeArrowheads="1"/>
          </p:cNvSpPr>
          <p:nvPr/>
        </p:nvSpPr>
        <p:spPr bwMode="auto">
          <a:xfrm>
            <a:off x="4495800" y="1431925"/>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067B0E"/>
                </a:solidFill>
                <a:latin typeface="Comic Sans MS" pitchFamily="-106" charset="0"/>
              </a:rPr>
              <a:t>our guesses</a:t>
            </a:r>
          </a:p>
        </p:txBody>
      </p:sp>
      <p:sp>
        <p:nvSpPr>
          <p:cNvPr id="70662" name="Text Box 22"/>
          <p:cNvSpPr txBox="1">
            <a:spLocks noChangeArrowheads="1"/>
          </p:cNvSpPr>
          <p:nvPr/>
        </p:nvSpPr>
        <p:spPr bwMode="auto">
          <a:xfrm>
            <a:off x="609600" y="2417763"/>
            <a:ext cx="2103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rgbClr val="0E0CFB"/>
                </a:solidFill>
                <a:latin typeface="Arial" charset="0"/>
              </a:rPr>
              <a:t>938 </a:t>
            </a:r>
            <a:r>
              <a:rPr lang="en-US" sz="1400">
                <a:solidFill>
                  <a:srgbClr val="0E0CFB"/>
                </a:solidFill>
                <a:latin typeface="Arial" charset="0"/>
              </a:rPr>
              <a:t>words remaining</a:t>
            </a:r>
          </a:p>
        </p:txBody>
      </p:sp>
      <p:sp>
        <p:nvSpPr>
          <p:cNvPr id="70663" name="Text Box 23"/>
          <p:cNvSpPr txBox="1">
            <a:spLocks noChangeArrowheads="1"/>
          </p:cNvSpPr>
          <p:nvPr/>
        </p:nvSpPr>
        <p:spPr bwMode="auto">
          <a:xfrm>
            <a:off x="6149975" y="2362200"/>
            <a:ext cx="2581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a:solidFill>
                  <a:srgbClr val="0E0CFB"/>
                </a:solidFill>
                <a:latin typeface="Arial" charset="0"/>
              </a:rPr>
              <a:t>630 </a:t>
            </a:r>
            <a:r>
              <a:rPr lang="en-US" sz="1400">
                <a:solidFill>
                  <a:srgbClr val="0E0CFB"/>
                </a:solidFill>
                <a:latin typeface="Arial" charset="0"/>
              </a:rPr>
              <a:t>words remaining</a:t>
            </a:r>
          </a:p>
        </p:txBody>
      </p:sp>
      <p:sp>
        <p:nvSpPr>
          <p:cNvPr id="70664" name="Text Box 24"/>
          <p:cNvSpPr txBox="1">
            <a:spLocks noChangeArrowheads="1"/>
          </p:cNvSpPr>
          <p:nvPr/>
        </p:nvSpPr>
        <p:spPr bwMode="auto">
          <a:xfrm>
            <a:off x="6149975" y="1920875"/>
            <a:ext cx="2581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a:solidFill>
                  <a:srgbClr val="0E0CFB"/>
                </a:solidFill>
                <a:latin typeface="Arial" charset="0"/>
              </a:rPr>
              <a:t>2749 </a:t>
            </a:r>
            <a:r>
              <a:rPr lang="en-US" sz="1400">
                <a:solidFill>
                  <a:srgbClr val="0E0CFB"/>
                </a:solidFill>
                <a:latin typeface="Arial" charset="0"/>
              </a:rPr>
              <a:t>words remaining</a:t>
            </a:r>
            <a:endParaRPr lang="en-US" sz="1400" b="1">
              <a:solidFill>
                <a:srgbClr val="0E0CFB"/>
              </a:solidFill>
              <a:latin typeface="Arial" charset="0"/>
            </a:endParaRPr>
          </a:p>
        </p:txBody>
      </p:sp>
      <p:sp>
        <p:nvSpPr>
          <p:cNvPr id="70665" name="Text Box 25"/>
          <p:cNvSpPr txBox="1">
            <a:spLocks noChangeArrowheads="1"/>
          </p:cNvSpPr>
          <p:nvPr/>
        </p:nvSpPr>
        <p:spPr bwMode="auto">
          <a:xfrm>
            <a:off x="171450" y="1912938"/>
            <a:ext cx="2535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rgbClr val="0E0CFB"/>
                </a:solidFill>
                <a:latin typeface="Arial" charset="0"/>
              </a:rPr>
              <a:t>2047 </a:t>
            </a:r>
            <a:r>
              <a:rPr lang="en-US" sz="1400">
                <a:solidFill>
                  <a:srgbClr val="0E0CFB"/>
                </a:solidFill>
                <a:latin typeface="Arial" charset="0"/>
              </a:rPr>
              <a:t>words remaining</a:t>
            </a:r>
          </a:p>
        </p:txBody>
      </p:sp>
      <p:sp>
        <p:nvSpPr>
          <p:cNvPr id="70666" name="Text Box 26"/>
          <p:cNvSpPr txBox="1">
            <a:spLocks noChangeArrowheads="1"/>
          </p:cNvSpPr>
          <p:nvPr>
            <p:custDataLst>
              <p:tags r:id="rId3"/>
            </p:custDataLst>
          </p:nvPr>
        </p:nvSpPr>
        <p:spPr bwMode="auto">
          <a:xfrm>
            <a:off x="2590800" y="2847975"/>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tower </a:t>
            </a:r>
            <a:r>
              <a:rPr lang="en-US">
                <a:solidFill>
                  <a:srgbClr val="067B0E"/>
                </a:solidFill>
                <a:latin typeface="Comic Sans MS" pitchFamily="-106" charset="0"/>
              </a:rPr>
              <a:t>1</a:t>
            </a:r>
            <a:endParaRPr lang="en-US">
              <a:latin typeface="Comic Sans MS" pitchFamily="-106" charset="0"/>
            </a:endParaRPr>
          </a:p>
        </p:txBody>
      </p:sp>
      <p:sp>
        <p:nvSpPr>
          <p:cNvPr id="70667" name="Text Box 27"/>
          <p:cNvSpPr txBox="1">
            <a:spLocks noChangeArrowheads="1"/>
          </p:cNvSpPr>
          <p:nvPr>
            <p:custDataLst>
              <p:tags r:id="rId4"/>
            </p:custDataLst>
          </p:nvPr>
        </p:nvSpPr>
        <p:spPr bwMode="auto">
          <a:xfrm>
            <a:off x="4676775" y="284797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trump </a:t>
            </a:r>
            <a:r>
              <a:rPr lang="en-US">
                <a:solidFill>
                  <a:srgbClr val="067B0E"/>
                </a:solidFill>
                <a:latin typeface="Comic Sans MS" pitchFamily="-106" charset="0"/>
              </a:rPr>
              <a:t>1</a:t>
            </a:r>
          </a:p>
        </p:txBody>
      </p:sp>
      <p:sp>
        <p:nvSpPr>
          <p:cNvPr id="70668" name="Text Box 28"/>
          <p:cNvSpPr txBox="1">
            <a:spLocks noChangeArrowheads="1"/>
          </p:cNvSpPr>
          <p:nvPr/>
        </p:nvSpPr>
        <p:spPr bwMode="auto">
          <a:xfrm>
            <a:off x="609600" y="2941638"/>
            <a:ext cx="2103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rgbClr val="0E0CFB"/>
                </a:solidFill>
                <a:latin typeface="Arial" charset="0"/>
              </a:rPr>
              <a:t>462 </a:t>
            </a:r>
            <a:r>
              <a:rPr lang="en-US" sz="1400">
                <a:solidFill>
                  <a:srgbClr val="0E0CFB"/>
                </a:solidFill>
                <a:latin typeface="Arial" charset="0"/>
              </a:rPr>
              <a:t>words remaining</a:t>
            </a:r>
          </a:p>
        </p:txBody>
      </p:sp>
      <p:sp>
        <p:nvSpPr>
          <p:cNvPr id="70669" name="Text Box 29"/>
          <p:cNvSpPr txBox="1">
            <a:spLocks noChangeArrowheads="1"/>
          </p:cNvSpPr>
          <p:nvPr/>
        </p:nvSpPr>
        <p:spPr bwMode="auto">
          <a:xfrm>
            <a:off x="6172200" y="2909888"/>
            <a:ext cx="2581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a:solidFill>
                  <a:srgbClr val="0E0CFB"/>
                </a:solidFill>
                <a:latin typeface="Arial" charset="0"/>
              </a:rPr>
              <a:t>285 </a:t>
            </a:r>
            <a:r>
              <a:rPr lang="en-US" sz="1400">
                <a:solidFill>
                  <a:srgbClr val="0E0CFB"/>
                </a:solidFill>
                <a:latin typeface="Arial" charset="0"/>
              </a:rPr>
              <a:t>words remaining</a:t>
            </a:r>
          </a:p>
        </p:txBody>
      </p:sp>
      <p:sp>
        <p:nvSpPr>
          <p:cNvPr id="70670" name="Text Box 30"/>
          <p:cNvSpPr txBox="1">
            <a:spLocks noChangeArrowheads="1"/>
          </p:cNvSpPr>
          <p:nvPr/>
        </p:nvSpPr>
        <p:spPr bwMode="auto">
          <a:xfrm>
            <a:off x="2659063" y="4283075"/>
            <a:ext cx="152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067B0E"/>
                </a:solidFill>
                <a:latin typeface="Comic Sans MS" pitchFamily="-106" charset="0"/>
              </a:rPr>
              <a:t>afternoon class's</a:t>
            </a:r>
          </a:p>
        </p:txBody>
      </p:sp>
      <p:sp>
        <p:nvSpPr>
          <p:cNvPr id="70671" name="Text Box 31"/>
          <p:cNvSpPr txBox="1">
            <a:spLocks noChangeArrowheads="1"/>
          </p:cNvSpPr>
          <p:nvPr/>
        </p:nvSpPr>
        <p:spPr bwMode="auto">
          <a:xfrm>
            <a:off x="4440238" y="4267200"/>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067B0E"/>
                </a:solidFill>
                <a:latin typeface="Comic Sans MS" pitchFamily="-106" charset="0"/>
              </a:rPr>
              <a:t>our guesses</a:t>
            </a:r>
          </a:p>
        </p:txBody>
      </p:sp>
      <p:sp>
        <p:nvSpPr>
          <p:cNvPr id="70672" name="Text Box 36"/>
          <p:cNvSpPr txBox="1">
            <a:spLocks noChangeArrowheads="1"/>
          </p:cNvSpPr>
          <p:nvPr/>
        </p:nvSpPr>
        <p:spPr bwMode="auto">
          <a:xfrm>
            <a:off x="554038" y="5253038"/>
            <a:ext cx="2103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rgbClr val="0E0CFB"/>
                </a:solidFill>
                <a:latin typeface="Arial" charset="0"/>
              </a:rPr>
              <a:t>784 </a:t>
            </a:r>
            <a:r>
              <a:rPr lang="en-US" sz="1400">
                <a:solidFill>
                  <a:srgbClr val="0E0CFB"/>
                </a:solidFill>
                <a:latin typeface="Arial" charset="0"/>
              </a:rPr>
              <a:t>words remaining</a:t>
            </a:r>
          </a:p>
        </p:txBody>
      </p:sp>
      <p:sp>
        <p:nvSpPr>
          <p:cNvPr id="70673" name="Text Box 37"/>
          <p:cNvSpPr txBox="1">
            <a:spLocks noChangeArrowheads="1"/>
          </p:cNvSpPr>
          <p:nvPr/>
        </p:nvSpPr>
        <p:spPr bwMode="auto">
          <a:xfrm>
            <a:off x="6069013" y="5197475"/>
            <a:ext cx="2581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a:solidFill>
                  <a:srgbClr val="0E0CFB"/>
                </a:solidFill>
                <a:latin typeface="Arial" charset="0"/>
              </a:rPr>
              <a:t> 303 </a:t>
            </a:r>
            <a:r>
              <a:rPr lang="en-US" sz="1400">
                <a:solidFill>
                  <a:srgbClr val="0E0CFB"/>
                </a:solidFill>
                <a:latin typeface="Arial" charset="0"/>
              </a:rPr>
              <a:t>words remaining</a:t>
            </a:r>
          </a:p>
        </p:txBody>
      </p:sp>
      <p:sp>
        <p:nvSpPr>
          <p:cNvPr id="70674" name="Text Box 38"/>
          <p:cNvSpPr txBox="1">
            <a:spLocks noChangeArrowheads="1"/>
          </p:cNvSpPr>
          <p:nvPr/>
        </p:nvSpPr>
        <p:spPr bwMode="auto">
          <a:xfrm>
            <a:off x="6043613" y="4756150"/>
            <a:ext cx="2581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a:solidFill>
                  <a:srgbClr val="0E0CFB"/>
                </a:solidFill>
                <a:latin typeface="Arial" charset="0"/>
              </a:rPr>
              <a:t>1361 </a:t>
            </a:r>
            <a:r>
              <a:rPr lang="en-US" sz="1400">
                <a:solidFill>
                  <a:srgbClr val="0E0CFB"/>
                </a:solidFill>
                <a:latin typeface="Arial" charset="0"/>
              </a:rPr>
              <a:t>words remaining</a:t>
            </a:r>
            <a:endParaRPr lang="en-US" sz="1400" b="1">
              <a:solidFill>
                <a:srgbClr val="0E0CFB"/>
              </a:solidFill>
              <a:latin typeface="Arial" charset="0"/>
            </a:endParaRPr>
          </a:p>
        </p:txBody>
      </p:sp>
      <p:sp>
        <p:nvSpPr>
          <p:cNvPr id="70675" name="Text Box 39"/>
          <p:cNvSpPr txBox="1">
            <a:spLocks noChangeArrowheads="1"/>
          </p:cNvSpPr>
          <p:nvPr/>
        </p:nvSpPr>
        <p:spPr bwMode="auto">
          <a:xfrm>
            <a:off x="115888" y="4748213"/>
            <a:ext cx="25352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rgbClr val="0E0CFB"/>
                </a:solidFill>
                <a:latin typeface="Arial" charset="0"/>
              </a:rPr>
              <a:t>1844 </a:t>
            </a:r>
            <a:r>
              <a:rPr lang="en-US" sz="1400">
                <a:solidFill>
                  <a:srgbClr val="0E0CFB"/>
                </a:solidFill>
                <a:latin typeface="Arial" charset="0"/>
              </a:rPr>
              <a:t>words remaining</a:t>
            </a:r>
          </a:p>
        </p:txBody>
      </p:sp>
      <p:sp>
        <p:nvSpPr>
          <p:cNvPr id="70676" name="Text Box 42"/>
          <p:cNvSpPr txBox="1">
            <a:spLocks noChangeArrowheads="1"/>
          </p:cNvSpPr>
          <p:nvPr/>
        </p:nvSpPr>
        <p:spPr bwMode="auto">
          <a:xfrm>
            <a:off x="554038" y="5738813"/>
            <a:ext cx="2103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rgbClr val="0E0CFB"/>
                </a:solidFill>
                <a:latin typeface="Arial" charset="0"/>
              </a:rPr>
              <a:t>339 </a:t>
            </a:r>
            <a:r>
              <a:rPr lang="en-US" sz="1400">
                <a:solidFill>
                  <a:srgbClr val="0E0CFB"/>
                </a:solidFill>
                <a:latin typeface="Arial" charset="0"/>
              </a:rPr>
              <a:t>words remaining</a:t>
            </a:r>
          </a:p>
        </p:txBody>
      </p:sp>
      <p:sp>
        <p:nvSpPr>
          <p:cNvPr id="70677" name="Text Box 43"/>
          <p:cNvSpPr txBox="1">
            <a:spLocks noChangeArrowheads="1"/>
          </p:cNvSpPr>
          <p:nvPr/>
        </p:nvSpPr>
        <p:spPr bwMode="auto">
          <a:xfrm>
            <a:off x="6135688" y="5735638"/>
            <a:ext cx="2581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a:solidFill>
                  <a:srgbClr val="0E0CFB"/>
                </a:solidFill>
                <a:latin typeface="Arial" charset="0"/>
              </a:rPr>
              <a:t>206 </a:t>
            </a:r>
            <a:r>
              <a:rPr lang="en-US" sz="1400">
                <a:solidFill>
                  <a:srgbClr val="0E0CFB"/>
                </a:solidFill>
                <a:latin typeface="Arial" charset="0"/>
              </a:rPr>
              <a:t>words remaining</a:t>
            </a:r>
          </a:p>
        </p:txBody>
      </p:sp>
      <p:sp>
        <p:nvSpPr>
          <p:cNvPr id="70678" name="Line 44"/>
          <p:cNvSpPr>
            <a:spLocks noChangeShapeType="1"/>
          </p:cNvSpPr>
          <p:nvPr/>
        </p:nvSpPr>
        <p:spPr bwMode="auto">
          <a:xfrm>
            <a:off x="1447800" y="3962400"/>
            <a:ext cx="6400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0679" name="Text Box 19"/>
          <p:cNvSpPr txBox="1">
            <a:spLocks noChangeArrowheads="1"/>
          </p:cNvSpPr>
          <p:nvPr>
            <p:custDataLst>
              <p:tags r:id="rId5"/>
            </p:custDataLst>
          </p:nvPr>
        </p:nvSpPr>
        <p:spPr bwMode="auto">
          <a:xfrm>
            <a:off x="2590800" y="18288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smile </a:t>
            </a:r>
            <a:r>
              <a:rPr lang="en-US">
                <a:solidFill>
                  <a:srgbClr val="067B0E"/>
                </a:solidFill>
                <a:latin typeface="Comic Sans MS" pitchFamily="-106" charset="0"/>
              </a:rPr>
              <a:t>2</a:t>
            </a:r>
            <a:endParaRPr lang="en-US">
              <a:latin typeface="Comic Sans MS" pitchFamily="-106" charset="0"/>
            </a:endParaRPr>
          </a:p>
        </p:txBody>
      </p:sp>
      <p:sp>
        <p:nvSpPr>
          <p:cNvPr id="70680" name="Text Box 20"/>
          <p:cNvSpPr txBox="1">
            <a:spLocks noChangeArrowheads="1"/>
          </p:cNvSpPr>
          <p:nvPr>
            <p:custDataLst>
              <p:tags r:id="rId6"/>
            </p:custDataLst>
          </p:nvPr>
        </p:nvSpPr>
        <p:spPr bwMode="auto">
          <a:xfrm>
            <a:off x="4648200" y="1828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bacon </a:t>
            </a:r>
            <a:r>
              <a:rPr lang="en-US">
                <a:solidFill>
                  <a:srgbClr val="067B0E"/>
                </a:solidFill>
                <a:latin typeface="Comic Sans MS" pitchFamily="-106" charset="0"/>
              </a:rPr>
              <a:t>1</a:t>
            </a:r>
          </a:p>
        </p:txBody>
      </p:sp>
      <p:sp>
        <p:nvSpPr>
          <p:cNvPr id="70681" name="Text Box 61"/>
          <p:cNvSpPr txBox="1">
            <a:spLocks noChangeArrowheads="1"/>
          </p:cNvSpPr>
          <p:nvPr>
            <p:custDataLst>
              <p:tags r:id="rId7"/>
            </p:custDataLst>
          </p:nvPr>
        </p:nvSpPr>
        <p:spPr bwMode="auto">
          <a:xfrm>
            <a:off x="2590800" y="23114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happy </a:t>
            </a:r>
            <a:r>
              <a:rPr lang="en-US">
                <a:solidFill>
                  <a:srgbClr val="067B0E"/>
                </a:solidFill>
                <a:latin typeface="Comic Sans MS" pitchFamily="-106" charset="0"/>
              </a:rPr>
              <a:t>1</a:t>
            </a:r>
            <a:endParaRPr lang="en-US">
              <a:latin typeface="Comic Sans MS" pitchFamily="-106" charset="0"/>
            </a:endParaRPr>
          </a:p>
        </p:txBody>
      </p:sp>
      <p:sp>
        <p:nvSpPr>
          <p:cNvPr id="70682" name="Text Box 62"/>
          <p:cNvSpPr txBox="1">
            <a:spLocks noChangeArrowheads="1"/>
          </p:cNvSpPr>
          <p:nvPr>
            <p:custDataLst>
              <p:tags r:id="rId8"/>
            </p:custDataLst>
          </p:nvPr>
        </p:nvSpPr>
        <p:spPr bwMode="auto">
          <a:xfrm>
            <a:off x="4648200" y="23114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shyly </a:t>
            </a:r>
            <a:r>
              <a:rPr lang="en-US">
                <a:solidFill>
                  <a:srgbClr val="067B0E"/>
                </a:solidFill>
                <a:latin typeface="Comic Sans MS" pitchFamily="-106" charset="0"/>
              </a:rPr>
              <a:t>2</a:t>
            </a:r>
          </a:p>
        </p:txBody>
      </p:sp>
      <p:sp>
        <p:nvSpPr>
          <p:cNvPr id="70683" name="Text Box 29"/>
          <p:cNvSpPr txBox="1">
            <a:spLocks noChangeArrowheads="1"/>
          </p:cNvSpPr>
          <p:nvPr>
            <p:custDataLst>
              <p:tags r:id="rId9"/>
            </p:custDataLst>
          </p:nvPr>
        </p:nvSpPr>
        <p:spPr bwMode="auto">
          <a:xfrm>
            <a:off x="2562225" y="4637088"/>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hairy </a:t>
            </a:r>
            <a:r>
              <a:rPr lang="en-US">
                <a:solidFill>
                  <a:srgbClr val="067B0E"/>
                </a:solidFill>
                <a:latin typeface="Comic Sans MS" pitchFamily="-106" charset="0"/>
              </a:rPr>
              <a:t>2</a:t>
            </a:r>
            <a:endParaRPr lang="en-US">
              <a:latin typeface="Comic Sans MS" pitchFamily="-106" charset="0"/>
            </a:endParaRPr>
          </a:p>
        </p:txBody>
      </p:sp>
      <p:sp>
        <p:nvSpPr>
          <p:cNvPr id="70684" name="Text Box 30"/>
          <p:cNvSpPr txBox="1">
            <a:spLocks noChangeArrowheads="1"/>
          </p:cNvSpPr>
          <p:nvPr>
            <p:custDataLst>
              <p:tags r:id="rId10"/>
            </p:custDataLst>
          </p:nvPr>
        </p:nvSpPr>
        <p:spPr bwMode="auto">
          <a:xfrm>
            <a:off x="4586288" y="4622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wasps </a:t>
            </a:r>
            <a:r>
              <a:rPr lang="en-US">
                <a:solidFill>
                  <a:srgbClr val="067B0E"/>
                </a:solidFill>
                <a:latin typeface="Comic Sans MS" pitchFamily="-106" charset="0"/>
              </a:rPr>
              <a:t>2</a:t>
            </a:r>
          </a:p>
        </p:txBody>
      </p:sp>
      <p:sp>
        <p:nvSpPr>
          <p:cNvPr id="70685" name="Text Box 59"/>
          <p:cNvSpPr txBox="1">
            <a:spLocks noChangeArrowheads="1"/>
          </p:cNvSpPr>
          <p:nvPr>
            <p:custDataLst>
              <p:tags r:id="rId11"/>
            </p:custDataLst>
          </p:nvPr>
        </p:nvSpPr>
        <p:spPr bwMode="auto">
          <a:xfrm>
            <a:off x="2562225" y="5148263"/>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plane </a:t>
            </a:r>
            <a:r>
              <a:rPr lang="en-US">
                <a:solidFill>
                  <a:srgbClr val="13801C"/>
                </a:solidFill>
                <a:latin typeface="Comic Sans MS" pitchFamily="-106" charset="0"/>
              </a:rPr>
              <a:t>1</a:t>
            </a:r>
          </a:p>
        </p:txBody>
      </p:sp>
      <p:sp>
        <p:nvSpPr>
          <p:cNvPr id="70686" name="Text Box 60"/>
          <p:cNvSpPr txBox="1">
            <a:spLocks noChangeArrowheads="1"/>
          </p:cNvSpPr>
          <p:nvPr>
            <p:custDataLst>
              <p:tags r:id="rId12"/>
            </p:custDataLst>
          </p:nvPr>
        </p:nvSpPr>
        <p:spPr bwMode="auto">
          <a:xfrm>
            <a:off x="4586288" y="513397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credo </a:t>
            </a:r>
            <a:r>
              <a:rPr lang="en-US">
                <a:solidFill>
                  <a:srgbClr val="067B0E"/>
                </a:solidFill>
                <a:latin typeface="Comic Sans MS" pitchFamily="-106" charset="0"/>
              </a:rPr>
              <a:t>2</a:t>
            </a:r>
          </a:p>
        </p:txBody>
      </p:sp>
      <p:sp>
        <p:nvSpPr>
          <p:cNvPr id="70687" name="Text Box 59"/>
          <p:cNvSpPr txBox="1">
            <a:spLocks noChangeArrowheads="1"/>
          </p:cNvSpPr>
          <p:nvPr>
            <p:custDataLst>
              <p:tags r:id="rId13"/>
            </p:custDataLst>
          </p:nvPr>
        </p:nvSpPr>
        <p:spPr bwMode="auto">
          <a:xfrm>
            <a:off x="2562225" y="56388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gumbo </a:t>
            </a:r>
            <a:r>
              <a:rPr lang="en-US">
                <a:solidFill>
                  <a:srgbClr val="13801C"/>
                </a:solidFill>
                <a:latin typeface="Comic Sans MS" pitchFamily="-106" charset="0"/>
              </a:rPr>
              <a:t>1</a:t>
            </a:r>
          </a:p>
        </p:txBody>
      </p:sp>
      <p:sp>
        <p:nvSpPr>
          <p:cNvPr id="70688" name="Text Box 60"/>
          <p:cNvSpPr txBox="1">
            <a:spLocks noChangeArrowheads="1"/>
          </p:cNvSpPr>
          <p:nvPr>
            <p:custDataLst>
              <p:tags r:id="rId14"/>
            </p:custDataLst>
          </p:nvPr>
        </p:nvSpPr>
        <p:spPr bwMode="auto">
          <a:xfrm>
            <a:off x="4586288" y="5624513"/>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thumb </a:t>
            </a:r>
            <a:r>
              <a:rPr lang="en-US">
                <a:solidFill>
                  <a:srgbClr val="067B0E"/>
                </a:solidFill>
                <a:latin typeface="Comic Sans MS" pitchFamily="-106" charset="0"/>
              </a:rPr>
              <a:t>0</a:t>
            </a:r>
          </a:p>
        </p:txBody>
      </p:sp>
      <p:sp>
        <p:nvSpPr>
          <p:cNvPr id="70689" name="Text Box 59"/>
          <p:cNvSpPr txBox="1">
            <a:spLocks noChangeArrowheads="1"/>
          </p:cNvSpPr>
          <p:nvPr>
            <p:custDataLst>
              <p:tags r:id="rId15"/>
            </p:custDataLst>
          </p:nvPr>
        </p:nvSpPr>
        <p:spPr bwMode="auto">
          <a:xfrm>
            <a:off x="2557463" y="60960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front </a:t>
            </a:r>
            <a:r>
              <a:rPr lang="en-US">
                <a:solidFill>
                  <a:srgbClr val="13801C"/>
                </a:solidFill>
                <a:latin typeface="Comic Sans MS" pitchFamily="-106" charset="0"/>
              </a:rPr>
              <a:t>1</a:t>
            </a:r>
          </a:p>
        </p:txBody>
      </p:sp>
      <p:sp>
        <p:nvSpPr>
          <p:cNvPr id="70690" name="Text Box 42"/>
          <p:cNvSpPr txBox="1">
            <a:spLocks noChangeArrowheads="1"/>
          </p:cNvSpPr>
          <p:nvPr/>
        </p:nvSpPr>
        <p:spPr bwMode="auto">
          <a:xfrm>
            <a:off x="561975" y="6172200"/>
            <a:ext cx="2103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rgbClr val="0E0CFB"/>
                </a:solidFill>
                <a:latin typeface="Arial" charset="0"/>
              </a:rPr>
              <a:t>154 </a:t>
            </a:r>
            <a:r>
              <a:rPr lang="en-US" sz="1400">
                <a:solidFill>
                  <a:srgbClr val="0E0CFB"/>
                </a:solidFill>
                <a:latin typeface="Arial" charset="0"/>
              </a:rPr>
              <a:t>words remaining</a:t>
            </a:r>
          </a:p>
        </p:txBody>
      </p:sp>
      <p:sp>
        <p:nvSpPr>
          <p:cNvPr id="70691" name="Text Box 27"/>
          <p:cNvSpPr txBox="1">
            <a:spLocks noChangeArrowheads="1"/>
          </p:cNvSpPr>
          <p:nvPr>
            <p:custDataLst>
              <p:tags r:id="rId16"/>
            </p:custDataLst>
          </p:nvPr>
        </p:nvSpPr>
        <p:spPr bwMode="auto">
          <a:xfrm>
            <a:off x="4648200" y="3276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deify  </a:t>
            </a:r>
            <a:r>
              <a:rPr lang="en-US">
                <a:solidFill>
                  <a:srgbClr val="067B0E"/>
                </a:solidFill>
                <a:latin typeface="Comic Sans MS" pitchFamily="-106" charset="0"/>
              </a:rPr>
              <a:t>1</a:t>
            </a:r>
          </a:p>
        </p:txBody>
      </p:sp>
      <p:sp>
        <p:nvSpPr>
          <p:cNvPr id="70692" name="Text Box 27"/>
          <p:cNvSpPr txBox="1">
            <a:spLocks noChangeArrowheads="1"/>
          </p:cNvSpPr>
          <p:nvPr>
            <p:custDataLst>
              <p:tags r:id="rId17"/>
            </p:custDataLst>
          </p:nvPr>
        </p:nvSpPr>
        <p:spPr bwMode="auto">
          <a:xfrm>
            <a:off x="2819400" y="3276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bunch  </a:t>
            </a:r>
            <a:r>
              <a:rPr lang="en-US">
                <a:solidFill>
                  <a:srgbClr val="067B0E"/>
                </a:solidFill>
                <a:latin typeface="Comic Sans MS" pitchFamily="-106" charset="0"/>
              </a:rPr>
              <a:t>1</a:t>
            </a:r>
          </a:p>
        </p:txBody>
      </p:sp>
      <mc:AlternateContent xmlns:mc="http://schemas.openxmlformats.org/markup-compatibility/2006" xmlns:p14="http://schemas.microsoft.com/office/powerpoint/2010/main">
        <mc:Choice Requires="p14">
          <p:contentPart p14:bwMode="auto" r:id="rId22">
            <p14:nvContentPartPr>
              <p14:cNvPr id="1026" name="Ink 40"/>
              <p14:cNvContentPartPr>
                <a14:cpLocks xmlns:a14="http://schemas.microsoft.com/office/drawing/2010/main" noRot="1" noChangeAspect="1" noEditPoints="1" noChangeArrowheads="1" noChangeShapeType="1"/>
              </p14:cNvContentPartPr>
              <p14:nvPr/>
            </p14:nvContentPartPr>
            <p14:xfrm>
              <a:off x="3484563" y="3376613"/>
              <a:ext cx="17462" cy="4762"/>
            </p14:xfrm>
          </p:contentPart>
        </mc:Choice>
        <mc:Fallback xmlns="">
          <p:pic>
            <p:nvPicPr>
              <p:cNvPr id="1026" name="Ink 40"/>
              <p:cNvPicPr>
                <a:picLocks noRot="1" noChangeAspect="1" noEditPoints="1" noChangeArrowheads="1" noChangeShapeType="1"/>
              </p:cNvPicPr>
              <p:nvPr/>
            </p:nvPicPr>
            <p:blipFill>
              <a:blip r:embed="rId23"/>
              <a:stretch>
                <a:fillRect/>
              </a:stretch>
            </p:blipFill>
            <p:spPr>
              <a:xfrm>
                <a:off x="3477079" y="3370752"/>
                <a:ext cx="28509" cy="18315"/>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027" name="Ink 44"/>
              <p14:cNvContentPartPr>
                <a14:cpLocks xmlns:a14="http://schemas.microsoft.com/office/drawing/2010/main" noRot="1" noChangeAspect="1" noEditPoints="1" noChangeArrowheads="1" noChangeShapeType="1"/>
              </p14:cNvContentPartPr>
              <p14:nvPr/>
            </p14:nvContentPartPr>
            <p14:xfrm>
              <a:off x="4816475" y="6143625"/>
              <a:ext cx="825500" cy="419100"/>
            </p14:xfrm>
          </p:contentPart>
        </mc:Choice>
        <mc:Fallback xmlns="">
          <p:pic>
            <p:nvPicPr>
              <p:cNvPr id="1027" name="Ink 44"/>
              <p:cNvPicPr>
                <a:picLocks noRot="1" noChangeAspect="1" noEditPoints="1" noChangeArrowheads="1" noChangeShapeType="1"/>
              </p:cNvPicPr>
              <p:nvPr/>
            </p:nvPicPr>
            <p:blipFill>
              <a:blip r:embed="rId25"/>
              <a:stretch>
                <a:fillRect/>
              </a:stretch>
            </p:blipFill>
            <p:spPr>
              <a:xfrm>
                <a:off x="4803875" y="6131383"/>
                <a:ext cx="850701" cy="442863"/>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028" name="Ink 45"/>
              <p14:cNvContentPartPr>
                <a14:cpLocks xmlns:a14="http://schemas.microsoft.com/office/drawing/2010/main" noRot="1" noChangeAspect="1" noEditPoints="1" noChangeArrowheads="1" noChangeShapeType="1"/>
              </p14:cNvContentPartPr>
              <p14:nvPr/>
            </p14:nvContentPartPr>
            <p14:xfrm>
              <a:off x="5818188" y="6127750"/>
              <a:ext cx="341312" cy="263525"/>
            </p14:xfrm>
          </p:contentPart>
        </mc:Choice>
        <mc:Fallback xmlns="">
          <p:pic>
            <p:nvPicPr>
              <p:cNvPr id="1028" name="Ink 45"/>
              <p:cNvPicPr>
                <a:picLocks noRot="1" noChangeAspect="1" noEditPoints="1" noChangeArrowheads="1" noChangeShapeType="1"/>
              </p:cNvPicPr>
              <p:nvPr/>
            </p:nvPicPr>
            <p:blipFill>
              <a:blip r:embed="rId27"/>
              <a:stretch>
                <a:fillRect/>
              </a:stretch>
            </p:blipFill>
            <p:spPr>
              <a:xfrm>
                <a:off x="5807027" y="6116950"/>
                <a:ext cx="363634" cy="285125"/>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029" name="Ink 46"/>
              <p14:cNvContentPartPr>
                <a14:cpLocks xmlns:a14="http://schemas.microsoft.com/office/drawing/2010/main" noRot="1" noChangeAspect="1" noEditPoints="1" noChangeArrowheads="1" noChangeShapeType="1"/>
              </p14:cNvContentPartPr>
              <p14:nvPr/>
            </p14:nvContentPartPr>
            <p14:xfrm>
              <a:off x="2871788" y="3919538"/>
              <a:ext cx="955675" cy="339725"/>
            </p14:xfrm>
          </p:contentPart>
        </mc:Choice>
        <mc:Fallback xmlns="">
          <p:pic>
            <p:nvPicPr>
              <p:cNvPr id="1029" name="Ink 46"/>
              <p:cNvPicPr>
                <a:picLocks noRot="1" noChangeAspect="1" noEditPoints="1" noChangeArrowheads="1" noChangeShapeType="1"/>
              </p:cNvPicPr>
              <p:nvPr/>
            </p:nvPicPr>
            <p:blipFill>
              <a:blip r:embed="rId29"/>
              <a:stretch>
                <a:fillRect/>
              </a:stretch>
            </p:blipFill>
            <p:spPr>
              <a:xfrm>
                <a:off x="2858470" y="3912340"/>
                <a:ext cx="984471" cy="360238"/>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030" name="Ink 47"/>
              <p14:cNvContentPartPr>
                <a14:cpLocks xmlns:a14="http://schemas.microsoft.com/office/drawing/2010/main" noRot="1" noChangeAspect="1" noEditPoints="1" noChangeArrowheads="1" noChangeShapeType="1"/>
              </p14:cNvContentPartPr>
              <p14:nvPr/>
            </p14:nvContentPartPr>
            <p14:xfrm>
              <a:off x="4027488" y="3929063"/>
              <a:ext cx="49212" cy="239712"/>
            </p14:xfrm>
          </p:contentPart>
        </mc:Choice>
        <mc:Fallback xmlns="">
          <p:pic>
            <p:nvPicPr>
              <p:cNvPr id="1030" name="Ink 47"/>
              <p:cNvPicPr>
                <a:picLocks noRot="1" noChangeAspect="1" noEditPoints="1" noChangeArrowheads="1" noChangeShapeType="1"/>
              </p:cNvPicPr>
              <p:nvPr/>
            </p:nvPicPr>
            <p:blipFill>
              <a:blip r:embed="rId31"/>
              <a:stretch>
                <a:fillRect/>
              </a:stretch>
            </p:blipFill>
            <p:spPr>
              <a:xfrm>
                <a:off x="4021741" y="3915746"/>
                <a:ext cx="67173" cy="269226"/>
              </a:xfrm>
              <a:prstGeom prst="rect">
                <a:avLst/>
              </a:prstGeom>
            </p:spPr>
          </p:pic>
        </mc:Fallback>
      </mc:AlternateContent>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5"/>
          <p:cNvSpPr txBox="1">
            <a:spLocks noChangeArrowheads="1"/>
          </p:cNvSpPr>
          <p:nvPr>
            <p:custDataLst>
              <p:tags r:id="rId1"/>
            </p:custDataLst>
          </p:nvPr>
        </p:nvSpPr>
        <p:spPr bwMode="auto">
          <a:xfrm>
            <a:off x="1609725" y="228600"/>
            <a:ext cx="589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a:t>The </a:t>
            </a:r>
            <a:r>
              <a:rPr lang="en-US" sz="3200" b="1" i="1"/>
              <a:t>LogiSketch</a:t>
            </a:r>
            <a:r>
              <a:rPr lang="en-US" sz="3200"/>
              <a:t> circuit simulator</a:t>
            </a:r>
          </a:p>
        </p:txBody>
      </p:sp>
      <p:sp>
        <p:nvSpPr>
          <p:cNvPr id="71683" name="Rectangle 4"/>
          <p:cNvSpPr>
            <a:spLocks noChangeArrowheads="1"/>
          </p:cNvSpPr>
          <p:nvPr>
            <p:custDataLst>
              <p:tags r:id="rId2"/>
            </p:custDataLst>
          </p:nvPr>
        </p:nvSpPr>
        <p:spPr bwMode="auto">
          <a:xfrm>
            <a:off x="914400" y="6248400"/>
            <a:ext cx="72834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500">
                <a:latin typeface="Arial" charset="0"/>
              </a:rPr>
              <a:t>http://www.cs.hmc.edu/~alvarado/research/sketch/release/LogiSketchFun2011.m4v</a:t>
            </a:r>
          </a:p>
        </p:txBody>
      </p:sp>
      <p:pic>
        <p:nvPicPr>
          <p:cNvPr id="71684" name="Picture 2"/>
          <p:cNvPicPr>
            <a:picLocks noChangeAspect="1" noChangeArrowheads="1"/>
          </p:cNvPicPr>
          <p:nvPr/>
        </p:nvPicPr>
        <p:blipFill>
          <a:blip r:embed="rId5">
            <a:extLst>
              <a:ext uri="{28A0092B-C50C-407E-A947-70E740481C1C}">
                <a14:useLocalDpi xmlns:a14="http://schemas.microsoft.com/office/drawing/2010/main" val="0"/>
              </a:ext>
            </a:extLst>
          </a:blip>
          <a:srcRect t="-56"/>
          <a:stretch>
            <a:fillRect/>
          </a:stretch>
        </p:blipFill>
        <p:spPr bwMode="auto">
          <a:xfrm>
            <a:off x="1103313" y="914400"/>
            <a:ext cx="69056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66675"/>
            <a:ext cx="8572500" cy="672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Text Box 1028"/>
          <p:cNvSpPr txBox="1">
            <a:spLocks noChangeArrowheads="1"/>
          </p:cNvSpPr>
          <p:nvPr>
            <p:custDataLst>
              <p:tags r:id="rId1"/>
            </p:custDataLst>
          </p:nvPr>
        </p:nvSpPr>
        <p:spPr bwMode="auto">
          <a:xfrm>
            <a:off x="609600" y="596900"/>
            <a:ext cx="6054725" cy="585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200" i="1" dirty="0" smtClean="0">
                <a:latin typeface="Cambria" pitchFamily="18" charset="0"/>
              </a:rPr>
              <a:t>One </a:t>
            </a:r>
            <a:r>
              <a:rPr lang="en-US" sz="3200" b="1" i="1" dirty="0" smtClean="0">
                <a:latin typeface="Cambria" pitchFamily="18" charset="0"/>
              </a:rPr>
              <a:t>sort</a:t>
            </a:r>
            <a:r>
              <a:rPr lang="en-US" sz="3200" i="1" dirty="0" smtClean="0">
                <a:latin typeface="Cambria" pitchFamily="18" charset="0"/>
              </a:rPr>
              <a:t> of creativity…</a:t>
            </a:r>
            <a:endParaRPr lang="en-US" sz="3200" i="1" dirty="0">
              <a:latin typeface="Cambria" pitchFamily="18" charset="0"/>
            </a:endParaRPr>
          </a:p>
        </p:txBody>
      </p:sp>
    </p:spTree>
    <p:extLst>
      <p:ext uri="{BB962C8B-B14F-4D97-AF65-F5344CB8AC3E}">
        <p14:creationId xmlns:p14="http://schemas.microsoft.com/office/powerpoint/2010/main" val="12810129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1028"/>
          <p:cNvSpPr txBox="1">
            <a:spLocks noChangeArrowheads="1"/>
          </p:cNvSpPr>
          <p:nvPr>
            <p:custDataLst>
              <p:tags r:id="rId1"/>
            </p:custDataLst>
          </p:nvPr>
        </p:nvSpPr>
        <p:spPr bwMode="auto">
          <a:xfrm>
            <a:off x="152400" y="100012"/>
            <a:ext cx="6054725" cy="585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200" i="1" dirty="0" smtClean="0">
                <a:latin typeface="Cambria" pitchFamily="18" charset="0"/>
              </a:rPr>
              <a:t>Cookies!</a:t>
            </a:r>
            <a:endParaRPr lang="en-US" sz="3200" i="1" dirty="0">
              <a:latin typeface="Cambria" pitchFamily="18" charset="0"/>
            </a:endParaRP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890016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Tree>
    <p:extLst>
      <p:ext uri="{BB962C8B-B14F-4D97-AF65-F5344CB8AC3E}">
        <p14:creationId xmlns:p14="http://schemas.microsoft.com/office/powerpoint/2010/main" val="138986249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76"/>
          <p:cNvPicPr>
            <a:picLocks noChangeAspect="1" noChangeArrowheads="1"/>
          </p:cNvPicPr>
          <p:nvPr/>
        </p:nvPicPr>
        <p:blipFill>
          <a:blip r:embed="rId22">
            <a:extLst>
              <a:ext uri="{28A0092B-C50C-407E-A947-70E740481C1C}">
                <a14:useLocalDpi xmlns:a14="http://schemas.microsoft.com/office/drawing/2010/main" val="0"/>
              </a:ext>
            </a:extLst>
          </a:blip>
          <a:srcRect l="37613" t="71304" r="39482" b="16571"/>
          <a:stretch>
            <a:fillRect/>
          </a:stretch>
        </p:blipFill>
        <p:spPr bwMode="auto">
          <a:xfrm>
            <a:off x="7174089" y="3691467"/>
            <a:ext cx="1833839" cy="69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18" name="Picture 76"/>
          <p:cNvPicPr>
            <a:picLocks noChangeAspect="1" noChangeArrowheads="1"/>
          </p:cNvPicPr>
          <p:nvPr/>
        </p:nvPicPr>
        <p:blipFill>
          <a:blip r:embed="rId22">
            <a:extLst>
              <a:ext uri="{28A0092B-C50C-407E-A947-70E740481C1C}">
                <a14:useLocalDpi xmlns:a14="http://schemas.microsoft.com/office/drawing/2010/main" val="0"/>
              </a:ext>
            </a:extLst>
          </a:blip>
          <a:srcRect l="37613" t="59518" r="39482" b="29967"/>
          <a:stretch>
            <a:fillRect/>
          </a:stretch>
        </p:blipFill>
        <p:spPr bwMode="auto">
          <a:xfrm>
            <a:off x="5288660" y="3679658"/>
            <a:ext cx="1982511" cy="64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17" name="Picture 76"/>
          <p:cNvPicPr>
            <a:picLocks noChangeAspect="1" noChangeArrowheads="1"/>
          </p:cNvPicPr>
          <p:nvPr/>
        </p:nvPicPr>
        <p:blipFill>
          <a:blip r:embed="rId22">
            <a:extLst>
              <a:ext uri="{28A0092B-C50C-407E-A947-70E740481C1C}">
                <a14:useLocalDpi xmlns:a14="http://schemas.microsoft.com/office/drawing/2010/main" val="0"/>
              </a:ext>
            </a:extLst>
          </a:blip>
          <a:srcRect l="37613" t="47820" r="39482" b="42685"/>
          <a:stretch>
            <a:fillRect/>
          </a:stretch>
        </p:blipFill>
        <p:spPr bwMode="auto">
          <a:xfrm>
            <a:off x="3417711" y="3718901"/>
            <a:ext cx="2038673" cy="60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7" name="Rounded Rectangle 6"/>
          <p:cNvSpPr/>
          <p:nvPr/>
        </p:nvSpPr>
        <p:spPr bwMode="auto">
          <a:xfrm>
            <a:off x="533400" y="3124199"/>
            <a:ext cx="2898422" cy="1854201"/>
          </a:xfrm>
          <a:prstGeom prst="roundRect">
            <a:avLst/>
          </a:prstGeom>
          <a:solidFill>
            <a:srgbClr val="D8F0DE"/>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 name="Rounded Rectangle 5"/>
          <p:cNvSpPr/>
          <p:nvPr/>
        </p:nvSpPr>
        <p:spPr bwMode="auto">
          <a:xfrm>
            <a:off x="4419600" y="5105400"/>
            <a:ext cx="3810000" cy="160020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6387" name="Text Box 5"/>
          <p:cNvSpPr txBox="1">
            <a:spLocks noChangeArrowheads="1"/>
          </p:cNvSpPr>
          <p:nvPr>
            <p:custDataLst>
              <p:tags r:id="rId1"/>
            </p:custDataLst>
          </p:nvPr>
        </p:nvSpPr>
        <p:spPr bwMode="auto">
          <a:xfrm>
            <a:off x="152400" y="137407"/>
            <a:ext cx="31718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dirty="0">
                <a:latin typeface="Cambria" pitchFamily="18" charset="0"/>
              </a:rPr>
              <a:t>CS       Today</a:t>
            </a:r>
          </a:p>
        </p:txBody>
      </p:sp>
      <p:sp>
        <p:nvSpPr>
          <p:cNvPr id="16388" name="Text Box 6"/>
          <p:cNvSpPr txBox="1">
            <a:spLocks noChangeArrowheads="1"/>
          </p:cNvSpPr>
          <p:nvPr>
            <p:custDataLst>
              <p:tags r:id="rId2"/>
            </p:custDataLst>
          </p:nvPr>
        </p:nvSpPr>
        <p:spPr bwMode="auto">
          <a:xfrm>
            <a:off x="500063" y="3307140"/>
            <a:ext cx="2852737" cy="156966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dirty="0" err="1" smtClean="0">
                <a:latin typeface="Calibri" pitchFamily="-106" charset="0"/>
              </a:rPr>
              <a:t>Minterm</a:t>
            </a:r>
            <a:r>
              <a:rPr lang="en-US" sz="3200" b="1" dirty="0" smtClean="0">
                <a:latin typeface="Calibri" pitchFamily="-106" charset="0"/>
              </a:rPr>
              <a:t>  </a:t>
            </a:r>
            <a:r>
              <a:rPr lang="en-US" sz="3200" b="1" dirty="0">
                <a:latin typeface="Calibri" pitchFamily="-106" charset="0"/>
              </a:rPr>
              <a:t>Expansion  </a:t>
            </a:r>
            <a:r>
              <a:rPr lang="en-US" sz="3200" b="1" dirty="0" smtClean="0">
                <a:latin typeface="Calibri" pitchFamily="-106" charset="0"/>
              </a:rPr>
              <a:t>Principle</a:t>
            </a:r>
          </a:p>
        </p:txBody>
      </p:sp>
      <p:sp>
        <p:nvSpPr>
          <p:cNvPr id="16429" name="Rectangle 74"/>
          <p:cNvSpPr>
            <a:spLocks noChangeArrowheads="1"/>
          </p:cNvSpPr>
          <p:nvPr/>
        </p:nvSpPr>
        <p:spPr bwMode="auto">
          <a:xfrm>
            <a:off x="190148" y="5080758"/>
            <a:ext cx="1387474" cy="461665"/>
          </a:xfrm>
          <a:prstGeom prst="rect">
            <a:avLst/>
          </a:prstGeom>
          <a:noFill/>
          <a:ln>
            <a:noFill/>
          </a:ln>
        </p:spPr>
        <p:txBody>
          <a:bodyPr wrap="square">
            <a:spAutoFit/>
          </a:bodyPr>
          <a:lstStyle/>
          <a:p>
            <a:pPr algn="r"/>
            <a:r>
              <a:rPr lang="en-US" sz="1200" dirty="0" smtClean="0">
                <a:solidFill>
                  <a:srgbClr val="067B0E"/>
                </a:solidFill>
                <a:latin typeface="Cambria" pitchFamily="18" charset="0"/>
                <a:cs typeface="Times New Roman" pitchFamily="-106" charset="0"/>
              </a:rPr>
              <a:t>That's</a:t>
            </a:r>
            <a:r>
              <a:rPr lang="en-US" sz="1200" b="1" dirty="0" smtClean="0">
                <a:solidFill>
                  <a:srgbClr val="067B0E"/>
                </a:solidFill>
                <a:latin typeface="Cambria" pitchFamily="18" charset="0"/>
                <a:cs typeface="Times New Roman" pitchFamily="-106" charset="0"/>
              </a:rPr>
              <a:t> </a:t>
            </a:r>
            <a:r>
              <a:rPr lang="en-US" sz="1200" dirty="0" err="1">
                <a:solidFill>
                  <a:srgbClr val="067B0E"/>
                </a:solidFill>
                <a:latin typeface="Cambria" pitchFamily="18" charset="0"/>
                <a:cs typeface="Times New Roman" pitchFamily="-106" charset="0"/>
              </a:rPr>
              <a:t>m</a:t>
            </a:r>
            <a:r>
              <a:rPr lang="en-US" sz="1200" dirty="0" err="1" smtClean="0">
                <a:solidFill>
                  <a:srgbClr val="067B0E"/>
                </a:solidFill>
                <a:latin typeface="Cambria" pitchFamily="18" charset="0"/>
                <a:cs typeface="Times New Roman" pitchFamily="-106" charset="0"/>
              </a:rPr>
              <a:t>interm</a:t>
            </a:r>
            <a:r>
              <a:rPr lang="en-US" sz="1200" dirty="0">
                <a:solidFill>
                  <a:srgbClr val="067B0E"/>
                </a:solidFill>
                <a:latin typeface="Cambria" pitchFamily="18" charset="0"/>
                <a:cs typeface="Times New Roman" pitchFamily="-106" charset="0"/>
              </a:rPr>
              <a:t>, </a:t>
            </a:r>
            <a:r>
              <a:rPr lang="en-US" sz="1200" b="1" dirty="0">
                <a:solidFill>
                  <a:srgbClr val="067B0E"/>
                </a:solidFill>
                <a:latin typeface="Cambria" pitchFamily="18" charset="0"/>
                <a:cs typeface="Times New Roman" pitchFamily="-106" charset="0"/>
              </a:rPr>
              <a:t>NOT</a:t>
            </a:r>
            <a:r>
              <a:rPr lang="en-US" sz="1200" dirty="0">
                <a:solidFill>
                  <a:srgbClr val="067B0E"/>
                </a:solidFill>
                <a:latin typeface="Cambria" pitchFamily="18" charset="0"/>
                <a:cs typeface="Times New Roman" pitchFamily="-106" charset="0"/>
              </a:rPr>
              <a:t> </a:t>
            </a:r>
            <a:r>
              <a:rPr lang="en-US" sz="1200" i="1" dirty="0">
                <a:solidFill>
                  <a:srgbClr val="067B0E"/>
                </a:solidFill>
                <a:latin typeface="Cambria" pitchFamily="18" charset="0"/>
                <a:cs typeface="Times New Roman" pitchFamily="-106" charset="0"/>
              </a:rPr>
              <a:t>midterm</a:t>
            </a:r>
            <a:endParaRPr lang="en-US" sz="1200" i="1" dirty="0">
              <a:latin typeface="Cambria" pitchFamily="18" charset="0"/>
              <a:cs typeface="Times New Roman" pitchFamily="-106" charset="0"/>
            </a:endParaRPr>
          </a:p>
        </p:txBody>
      </p:sp>
      <p:sp>
        <p:nvSpPr>
          <p:cNvPr id="16434" name="Line 94"/>
          <p:cNvSpPr>
            <a:spLocks noChangeShapeType="1"/>
          </p:cNvSpPr>
          <p:nvPr>
            <p:custDataLst>
              <p:tags r:id="rId3"/>
            </p:custDataLst>
          </p:nvPr>
        </p:nvSpPr>
        <p:spPr bwMode="auto">
          <a:xfrm>
            <a:off x="1231900" y="197556"/>
            <a:ext cx="0" cy="647700"/>
          </a:xfrm>
          <a:prstGeom prst="line">
            <a:avLst/>
          </a:prstGeom>
          <a:noFill/>
          <a:ln w="38100">
            <a:solidFill>
              <a:srgbClr val="0099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6435" name="Line 95"/>
          <p:cNvSpPr>
            <a:spLocks noChangeShapeType="1"/>
          </p:cNvSpPr>
          <p:nvPr>
            <p:custDataLst>
              <p:tags r:id="rId4"/>
            </p:custDataLst>
          </p:nvPr>
        </p:nvSpPr>
        <p:spPr bwMode="auto">
          <a:xfrm>
            <a:off x="1436688" y="216606"/>
            <a:ext cx="0" cy="60960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6436" name="Line 97"/>
          <p:cNvSpPr>
            <a:spLocks noChangeShapeType="1"/>
          </p:cNvSpPr>
          <p:nvPr>
            <p:custDataLst>
              <p:tags r:id="rId5"/>
            </p:custDataLst>
          </p:nvPr>
        </p:nvSpPr>
        <p:spPr bwMode="auto">
          <a:xfrm>
            <a:off x="1031875" y="216606"/>
            <a:ext cx="0" cy="60960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pic>
        <p:nvPicPr>
          <p:cNvPr id="16470" name="Picture 86" descr="Server Problem"/>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505200" y="228600"/>
            <a:ext cx="5382098" cy="21864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86717" y="2358635"/>
            <a:ext cx="4647683" cy="323165"/>
          </a:xfrm>
          <a:prstGeom prst="rect">
            <a:avLst/>
          </a:prstGeom>
          <a:solidFill>
            <a:schemeClr val="bg1"/>
          </a:solidFill>
        </p:spPr>
        <p:txBody>
          <a:bodyPr wrap="none">
            <a:spAutoFit/>
          </a:bodyPr>
          <a:lstStyle/>
          <a:p>
            <a:pPr>
              <a:spcBef>
                <a:spcPct val="50000"/>
              </a:spcBef>
            </a:pPr>
            <a:r>
              <a:rPr lang="en-US" sz="1500" b="1" i="1" dirty="0" smtClean="0">
                <a:latin typeface="Cambria" pitchFamily="18" charset="0"/>
              </a:rPr>
              <a:t>using the singularity as a problem-solving strategy</a:t>
            </a:r>
            <a:endParaRPr lang="en-US" sz="1500" b="1" i="1" dirty="0">
              <a:latin typeface="Cambria" pitchFamily="18" charset="0"/>
            </a:endParaRPr>
          </a:p>
        </p:txBody>
      </p:sp>
      <p:sp>
        <p:nvSpPr>
          <p:cNvPr id="109" name="Rectangle 58"/>
          <p:cNvSpPr>
            <a:spLocks noChangeArrowheads="1"/>
          </p:cNvSpPr>
          <p:nvPr/>
        </p:nvSpPr>
        <p:spPr bwMode="auto">
          <a:xfrm>
            <a:off x="630502" y="2197051"/>
            <a:ext cx="2105377" cy="646331"/>
          </a:xfrm>
          <a:prstGeom prst="rect">
            <a:avLst/>
          </a:prstGeom>
          <a:solidFill>
            <a:schemeClr val="bg1"/>
          </a:solidFill>
          <a:ln>
            <a:noFill/>
          </a:ln>
        </p:spPr>
        <p:txBody>
          <a:bodyPr wrap="square">
            <a:spAutoFit/>
          </a:bodyPr>
          <a:lstStyle/>
          <a:p>
            <a:pPr>
              <a:spcBef>
                <a:spcPct val="50000"/>
              </a:spcBef>
            </a:pPr>
            <a:r>
              <a:rPr lang="en-US" sz="1800" dirty="0" smtClean="0">
                <a:latin typeface="Cambria" pitchFamily="18" charset="0"/>
              </a:rPr>
              <a:t>Hw#5:  Circuit </a:t>
            </a:r>
            <a:r>
              <a:rPr lang="en-US" sz="1800" dirty="0">
                <a:latin typeface="Cambria" pitchFamily="18" charset="0"/>
              </a:rPr>
              <a:t>design in </a:t>
            </a:r>
            <a:r>
              <a:rPr lang="en-US" sz="1800" dirty="0" err="1">
                <a:latin typeface="Cambria" pitchFamily="18" charset="0"/>
              </a:rPr>
              <a:t>Logisim</a:t>
            </a:r>
            <a:endParaRPr lang="en-US" sz="1800" dirty="0">
              <a:latin typeface="Cambria" pitchFamily="18" charset="0"/>
            </a:endParaRPr>
          </a:p>
        </p:txBody>
      </p:sp>
      <p:sp>
        <p:nvSpPr>
          <p:cNvPr id="110" name="Rectangle 74"/>
          <p:cNvSpPr>
            <a:spLocks noChangeArrowheads="1"/>
          </p:cNvSpPr>
          <p:nvPr/>
        </p:nvSpPr>
        <p:spPr bwMode="auto">
          <a:xfrm>
            <a:off x="5715000" y="5361819"/>
            <a:ext cx="2514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smtClean="0">
                <a:solidFill>
                  <a:srgbClr val="0E0CFB"/>
                </a:solidFill>
                <a:latin typeface="Cambria" pitchFamily="18" charset="0"/>
                <a:cs typeface="Times New Roman" pitchFamily="-106" charset="0"/>
              </a:rPr>
              <a:t>on Th.:  </a:t>
            </a:r>
            <a:r>
              <a:rPr lang="en-US" sz="1600" i="1" dirty="0" smtClean="0">
                <a:solidFill>
                  <a:srgbClr val="0E0CFB"/>
                </a:solidFill>
                <a:latin typeface="Cambria" pitchFamily="18" charset="0"/>
                <a:cs typeface="Times New Roman" pitchFamily="-106" charset="0"/>
              </a:rPr>
              <a:t>guest talk by </a:t>
            </a:r>
            <a:r>
              <a:rPr lang="en-US" sz="1600" b="1" i="1" dirty="0" smtClean="0">
                <a:solidFill>
                  <a:srgbClr val="0E0CFB"/>
                </a:solidFill>
                <a:latin typeface="Cambria" pitchFamily="18" charset="0"/>
                <a:cs typeface="Times New Roman" pitchFamily="-106" charset="0"/>
              </a:rPr>
              <a:t>Don Chamberlin</a:t>
            </a:r>
            <a:r>
              <a:rPr lang="en-US" sz="1600" i="1" dirty="0" smtClean="0">
                <a:solidFill>
                  <a:srgbClr val="0E0CFB"/>
                </a:solidFill>
                <a:latin typeface="Cambria" pitchFamily="18" charset="0"/>
                <a:cs typeface="Times New Roman" pitchFamily="-106" charset="0"/>
              </a:rPr>
              <a:t> </a:t>
            </a:r>
            <a:r>
              <a:rPr lang="en-US" sz="1600" dirty="0" smtClean="0">
                <a:solidFill>
                  <a:srgbClr val="0E0CFB"/>
                </a:solidFill>
                <a:latin typeface="Cambria" pitchFamily="18" charset="0"/>
                <a:cs typeface="Times New Roman" pitchFamily="-106" charset="0"/>
              </a:rPr>
              <a:t>HMC '66</a:t>
            </a:r>
          </a:p>
          <a:p>
            <a:r>
              <a:rPr lang="en-US" sz="1600" dirty="0" smtClean="0">
                <a:latin typeface="Cambria" pitchFamily="18" charset="0"/>
                <a:cs typeface="Times New Roman" pitchFamily="-106" charset="0"/>
              </a:rPr>
              <a:t>Comparing </a:t>
            </a:r>
            <a:r>
              <a:rPr lang="en-US" sz="1600" b="1" i="1" dirty="0" smtClean="0">
                <a:latin typeface="Cambria" pitchFamily="18" charset="0"/>
                <a:cs typeface="Times New Roman" pitchFamily="-106" charset="0"/>
              </a:rPr>
              <a:t>types </a:t>
            </a:r>
            <a:r>
              <a:rPr lang="en-US" sz="1600" i="1" dirty="0" smtClean="0">
                <a:latin typeface="Cambria" pitchFamily="18" charset="0"/>
                <a:cs typeface="Times New Roman" pitchFamily="-106" charset="0"/>
              </a:rPr>
              <a:t>of</a:t>
            </a:r>
            <a:r>
              <a:rPr lang="en-US" sz="1600" b="1" i="1" dirty="0" smtClean="0">
                <a:latin typeface="Cambria" pitchFamily="18" charset="0"/>
                <a:cs typeface="Times New Roman" pitchFamily="-106" charset="0"/>
              </a:rPr>
              <a:t> </a:t>
            </a:r>
            <a:r>
              <a:rPr lang="en-US" sz="1600" dirty="0" smtClean="0">
                <a:latin typeface="Cambria" pitchFamily="18" charset="0"/>
                <a:cs typeface="Times New Roman" pitchFamily="-106" charset="0"/>
              </a:rPr>
              <a:t>programming languages</a:t>
            </a:r>
          </a:p>
        </p:txBody>
      </p:sp>
      <p:pic>
        <p:nvPicPr>
          <p:cNvPr id="16472" name="Picture 88" descr="http://www.computerhistory.org/fellowawards/media/img/fellows/2009_don_chamberlin.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724400" y="5334000"/>
            <a:ext cx="906285" cy="11328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8382" y="1323257"/>
            <a:ext cx="2729618" cy="646331"/>
          </a:xfrm>
          <a:prstGeom prst="rect">
            <a:avLst/>
          </a:prstGeom>
          <a:solidFill>
            <a:schemeClr val="bg1"/>
          </a:solidFill>
        </p:spPr>
        <p:txBody>
          <a:bodyPr wrap="square" rtlCol="0">
            <a:spAutoFit/>
          </a:bodyPr>
          <a:lstStyle/>
          <a:p>
            <a:r>
              <a:rPr lang="en-US" sz="1800" dirty="0" smtClean="0">
                <a:latin typeface="Cambria" pitchFamily="18" charset="0"/>
              </a:rPr>
              <a:t>recursion seems OK?</a:t>
            </a:r>
          </a:p>
          <a:p>
            <a:r>
              <a:rPr lang="en-US" sz="1800" dirty="0" smtClean="0">
                <a:latin typeface="Cambria" pitchFamily="18" charset="0"/>
              </a:rPr>
              <a:t>or more so than before?</a:t>
            </a:r>
            <a:endParaRPr lang="en-US" sz="1800" dirty="0">
              <a:latin typeface="Cambria" pitchFamily="18" charset="0"/>
            </a:endParaRPr>
          </a:p>
        </p:txBody>
      </p:sp>
      <p:grpSp>
        <p:nvGrpSpPr>
          <p:cNvPr id="16413" name="Group 68"/>
          <p:cNvGrpSpPr>
            <a:grpSpLocks/>
          </p:cNvGrpSpPr>
          <p:nvPr>
            <p:custDataLst>
              <p:tags r:id="rId6"/>
            </p:custDataLst>
          </p:nvPr>
        </p:nvGrpSpPr>
        <p:grpSpPr bwMode="auto">
          <a:xfrm>
            <a:off x="151205" y="5316668"/>
            <a:ext cx="363538" cy="420688"/>
            <a:chOff x="2928" y="1051"/>
            <a:chExt cx="840" cy="957"/>
          </a:xfrm>
        </p:grpSpPr>
        <p:sp>
          <p:nvSpPr>
            <p:cNvPr id="16443" name="Freeform 69"/>
            <p:cNvSpPr>
              <a:spLocks/>
            </p:cNvSpPr>
            <p:nvPr>
              <p:custDataLst>
                <p:tags r:id="rId7"/>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444" name="Oval 70"/>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6445" name="Oval 71"/>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6" name="Oval 72"/>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7" name="Oval 73"/>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8" name="Oval 74"/>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9" name="Oval 75"/>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50" name="Oval 76"/>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51" name="AutoShape 77"/>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6452" name="Freeform 78"/>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453" name="Freeform 79"/>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454" name="Freeform 80"/>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455" name="Freeform 81"/>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6389" name="Text Box 13"/>
          <p:cNvSpPr txBox="1">
            <a:spLocks noChangeArrowheads="1"/>
          </p:cNvSpPr>
          <p:nvPr/>
        </p:nvSpPr>
        <p:spPr bwMode="auto">
          <a:xfrm>
            <a:off x="3352800" y="3230940"/>
            <a:ext cx="5486400" cy="369332"/>
          </a:xfrm>
          <a:prstGeom prst="rect">
            <a:avLst/>
          </a:prstGeom>
          <a:solidFill>
            <a:srgbClr val="D8F0DE"/>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smtClean="0">
                <a:latin typeface="Cambria" pitchFamily="18" charset="0"/>
              </a:rPr>
              <a:t>A </a:t>
            </a:r>
            <a:r>
              <a:rPr lang="en-US" sz="1800" dirty="0">
                <a:latin typeface="Cambria" pitchFamily="18" charset="0"/>
              </a:rPr>
              <a:t>circuit for </a:t>
            </a:r>
            <a:r>
              <a:rPr lang="en-US" sz="1800" b="1" i="1" dirty="0">
                <a:latin typeface="Cambria" pitchFamily="18" charset="0"/>
              </a:rPr>
              <a:t>any binary function </a:t>
            </a:r>
            <a:r>
              <a:rPr lang="en-US" sz="1800" dirty="0">
                <a:latin typeface="Cambria" pitchFamily="18" charset="0"/>
              </a:rPr>
              <a:t>can be built </a:t>
            </a:r>
            <a:r>
              <a:rPr lang="en-US" sz="1800" dirty="0" smtClean="0">
                <a:latin typeface="Cambria" pitchFamily="18" charset="0"/>
              </a:rPr>
              <a:t>from</a:t>
            </a:r>
            <a:endParaRPr lang="en-US" sz="1800" dirty="0">
              <a:latin typeface="Cambria" pitchFamily="18" charset="0"/>
            </a:endParaRPr>
          </a:p>
        </p:txBody>
      </p:sp>
      <p:sp>
        <p:nvSpPr>
          <p:cNvPr id="9" name="Rectangle 8"/>
          <p:cNvSpPr/>
          <p:nvPr/>
        </p:nvSpPr>
        <p:spPr>
          <a:xfrm>
            <a:off x="4495800" y="4355068"/>
            <a:ext cx="3437180" cy="369332"/>
          </a:xfrm>
          <a:prstGeom prst="rect">
            <a:avLst/>
          </a:prstGeom>
        </p:spPr>
        <p:txBody>
          <a:bodyPr wrap="square">
            <a:spAutoFit/>
          </a:bodyPr>
          <a:lstStyle/>
          <a:p>
            <a:r>
              <a:rPr lang="en-US" sz="1800" dirty="0" smtClean="0">
                <a:latin typeface="Cambria" pitchFamily="18" charset="0"/>
              </a:rPr>
              <a:t>only these three logic gates</a:t>
            </a:r>
            <a:endParaRPr lang="en-US" sz="1800" dirty="0"/>
          </a:p>
        </p:txBody>
      </p:sp>
      <p:sp>
        <p:nvSpPr>
          <p:cNvPr id="10" name="Rectangle 9"/>
          <p:cNvSpPr/>
          <p:nvPr/>
        </p:nvSpPr>
        <p:spPr>
          <a:xfrm>
            <a:off x="3515563" y="5257800"/>
            <a:ext cx="881973" cy="461665"/>
          </a:xfrm>
          <a:prstGeom prst="rect">
            <a:avLst/>
          </a:prstGeom>
        </p:spPr>
        <p:txBody>
          <a:bodyPr wrap="none">
            <a:spAutoFit/>
          </a:bodyPr>
          <a:lstStyle/>
          <a:p>
            <a:r>
              <a:rPr lang="en-US" b="1" dirty="0" smtClean="0">
                <a:solidFill>
                  <a:srgbClr val="0E0CFB"/>
                </a:solidFill>
                <a:latin typeface="Cambria" pitchFamily="18" charset="0"/>
                <a:cs typeface="Times New Roman" pitchFamily="-106" charset="0"/>
              </a:rPr>
              <a:t>Also:</a:t>
            </a:r>
            <a:endParaRPr lang="en-US" b="1" dirty="0"/>
          </a:p>
        </p:txBody>
      </p:sp>
      <p:sp>
        <p:nvSpPr>
          <p:cNvPr id="122" name="Rectangle 121"/>
          <p:cNvSpPr/>
          <p:nvPr/>
        </p:nvSpPr>
        <p:spPr>
          <a:xfrm>
            <a:off x="7623637" y="2667000"/>
            <a:ext cx="1276311" cy="246221"/>
          </a:xfrm>
          <a:prstGeom prst="rect">
            <a:avLst/>
          </a:prstGeom>
          <a:solidFill>
            <a:srgbClr val="FECACA"/>
          </a:solidFill>
        </p:spPr>
        <p:txBody>
          <a:bodyPr wrap="none">
            <a:spAutoFit/>
          </a:bodyPr>
          <a:lstStyle/>
          <a:p>
            <a:pPr>
              <a:spcBef>
                <a:spcPct val="50000"/>
              </a:spcBef>
            </a:pPr>
            <a:r>
              <a:rPr lang="en-US" sz="1000" b="1" i="1" dirty="0" smtClean="0">
                <a:latin typeface="Cambria" pitchFamily="18" charset="0"/>
              </a:rPr>
              <a:t>Sheldon-approved!</a:t>
            </a:r>
            <a:endParaRPr lang="en-US" sz="1000" b="1" i="1" dirty="0">
              <a:latin typeface="Cambria" pitchFamily="18" charset="0"/>
            </a:endParaRPr>
          </a:p>
        </p:txBody>
      </p:sp>
    </p:spTree>
    <p:extLst>
      <p:ext uri="{BB962C8B-B14F-4D97-AF65-F5344CB8AC3E}">
        <p14:creationId xmlns:p14="http://schemas.microsoft.com/office/powerpoint/2010/main" val="301388181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custDataLst>
              <p:tags r:id="rId1"/>
            </p:custDataLst>
          </p:nvPr>
        </p:nvSpPr>
        <p:spPr bwMode="auto">
          <a:xfrm>
            <a:off x="1331913" y="1266825"/>
            <a:ext cx="65532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3600">
                <a:latin typeface="Georgia" pitchFamily="-106" charset="0"/>
              </a:rPr>
              <a:t>For systems, a face-lift is to add an edge that creates a cycle, not just an additional node.</a:t>
            </a:r>
          </a:p>
        </p:txBody>
      </p:sp>
      <p:sp>
        <p:nvSpPr>
          <p:cNvPr id="72707" name="Line 3"/>
          <p:cNvSpPr>
            <a:spLocks noChangeShapeType="1"/>
          </p:cNvSpPr>
          <p:nvPr>
            <p:custDataLst>
              <p:tags r:id="rId2"/>
            </p:custDataLst>
          </p:nvPr>
        </p:nvSpPr>
        <p:spPr bwMode="auto">
          <a:xfrm flipH="1">
            <a:off x="2962275" y="4560888"/>
            <a:ext cx="14874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2708" name="Line 4"/>
          <p:cNvSpPr>
            <a:spLocks noChangeShapeType="1"/>
          </p:cNvSpPr>
          <p:nvPr>
            <p:custDataLst>
              <p:tags r:id="rId3"/>
            </p:custDataLst>
          </p:nvPr>
        </p:nvSpPr>
        <p:spPr bwMode="auto">
          <a:xfrm flipH="1">
            <a:off x="5349875" y="4433888"/>
            <a:ext cx="655638" cy="79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2709" name="Oval 5"/>
          <p:cNvSpPr>
            <a:spLocks noChangeArrowheads="1"/>
          </p:cNvSpPr>
          <p:nvPr>
            <p:custDataLst>
              <p:tags r:id="rId4"/>
            </p:custDataLst>
          </p:nvPr>
        </p:nvSpPr>
        <p:spPr bwMode="auto">
          <a:xfrm>
            <a:off x="5207000" y="4376738"/>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2710" name="Group 6"/>
          <p:cNvGrpSpPr>
            <a:grpSpLocks/>
          </p:cNvGrpSpPr>
          <p:nvPr>
            <p:custDataLst>
              <p:tags r:id="rId5"/>
            </p:custDataLst>
          </p:nvPr>
        </p:nvGrpSpPr>
        <p:grpSpPr bwMode="auto">
          <a:xfrm>
            <a:off x="4314825" y="4140200"/>
            <a:ext cx="892175" cy="611188"/>
            <a:chOff x="4734" y="3053"/>
            <a:chExt cx="656" cy="491"/>
          </a:xfrm>
        </p:grpSpPr>
        <p:grpSp>
          <p:nvGrpSpPr>
            <p:cNvPr id="72722" name="Group 7"/>
            <p:cNvGrpSpPr>
              <a:grpSpLocks/>
            </p:cNvGrpSpPr>
            <p:nvPr/>
          </p:nvGrpSpPr>
          <p:grpSpPr bwMode="auto">
            <a:xfrm>
              <a:off x="4734" y="3053"/>
              <a:ext cx="648" cy="254"/>
              <a:chOff x="4734" y="3053"/>
              <a:chExt cx="648" cy="254"/>
            </a:xfrm>
          </p:grpSpPr>
          <p:sp>
            <p:nvSpPr>
              <p:cNvPr id="72726" name="Freeform 8"/>
              <p:cNvSpPr>
                <a:spLocks/>
              </p:cNvSpPr>
              <p:nvPr>
                <p:custDataLst>
                  <p:tags r:id="rId19"/>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727" name="Freeform 9"/>
              <p:cNvSpPr>
                <a:spLocks/>
              </p:cNvSpPr>
              <p:nvPr>
                <p:custDataLst>
                  <p:tags r:id="rId2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2723" name="Group 10"/>
            <p:cNvGrpSpPr>
              <a:grpSpLocks/>
            </p:cNvGrpSpPr>
            <p:nvPr/>
          </p:nvGrpSpPr>
          <p:grpSpPr bwMode="auto">
            <a:xfrm flipV="1">
              <a:off x="4742" y="3290"/>
              <a:ext cx="648" cy="254"/>
              <a:chOff x="4734" y="3053"/>
              <a:chExt cx="648" cy="254"/>
            </a:xfrm>
          </p:grpSpPr>
          <p:sp>
            <p:nvSpPr>
              <p:cNvPr id="72724" name="Freeform 11"/>
              <p:cNvSpPr>
                <a:spLocks/>
              </p:cNvSpPr>
              <p:nvPr>
                <p:custDataLst>
                  <p:tags r:id="rId17"/>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725" name="Freeform 12"/>
              <p:cNvSpPr>
                <a:spLocks/>
              </p:cNvSpPr>
              <p:nvPr>
                <p:custDataLst>
                  <p:tags r:id="rId1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2711" name="Line 13"/>
          <p:cNvSpPr>
            <a:spLocks noChangeShapeType="1"/>
          </p:cNvSpPr>
          <p:nvPr>
            <p:custDataLst>
              <p:tags r:id="rId6"/>
            </p:custDataLst>
          </p:nvPr>
        </p:nvSpPr>
        <p:spPr bwMode="auto">
          <a:xfrm flipH="1">
            <a:off x="2960688" y="4302125"/>
            <a:ext cx="14747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2712" name="Text Box 14"/>
          <p:cNvSpPr txBox="1">
            <a:spLocks noChangeArrowheads="1"/>
          </p:cNvSpPr>
          <p:nvPr>
            <p:custDataLst>
              <p:tags r:id="rId7"/>
            </p:custDataLst>
          </p:nvPr>
        </p:nvSpPr>
        <p:spPr bwMode="auto">
          <a:xfrm>
            <a:off x="4432300" y="4302125"/>
            <a:ext cx="682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2713" name="Rectangle 15"/>
          <p:cNvSpPr>
            <a:spLocks noChangeArrowheads="1"/>
          </p:cNvSpPr>
          <p:nvPr>
            <p:custDataLst>
              <p:tags r:id="rId8"/>
            </p:custDataLst>
          </p:nvPr>
        </p:nvSpPr>
        <p:spPr bwMode="auto">
          <a:xfrm>
            <a:off x="2763838" y="4027488"/>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S</a:t>
            </a:r>
          </a:p>
        </p:txBody>
      </p:sp>
      <p:sp>
        <p:nvSpPr>
          <p:cNvPr id="72714" name="Rectangle 16"/>
          <p:cNvSpPr>
            <a:spLocks noChangeArrowheads="1"/>
          </p:cNvSpPr>
          <p:nvPr>
            <p:custDataLst>
              <p:tags r:id="rId9"/>
            </p:custDataLst>
          </p:nvPr>
        </p:nvSpPr>
        <p:spPr bwMode="auto">
          <a:xfrm>
            <a:off x="5927725" y="4129088"/>
            <a:ext cx="306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Q</a:t>
            </a:r>
          </a:p>
        </p:txBody>
      </p:sp>
      <p:sp>
        <p:nvSpPr>
          <p:cNvPr id="72715" name="Text Box 17"/>
          <p:cNvSpPr txBox="1">
            <a:spLocks noChangeArrowheads="1"/>
          </p:cNvSpPr>
          <p:nvPr>
            <p:custDataLst>
              <p:tags r:id="rId10"/>
            </p:custDataLst>
          </p:nvPr>
        </p:nvSpPr>
        <p:spPr bwMode="auto">
          <a:xfrm>
            <a:off x="2630488" y="3854450"/>
            <a:ext cx="581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a:latin typeface="Comic Sans MS" pitchFamily="-106" charset="0"/>
              </a:rPr>
              <a:t>input</a:t>
            </a:r>
          </a:p>
        </p:txBody>
      </p:sp>
      <p:sp>
        <p:nvSpPr>
          <p:cNvPr id="72716" name="Text Box 18"/>
          <p:cNvSpPr txBox="1">
            <a:spLocks noChangeArrowheads="1"/>
          </p:cNvSpPr>
          <p:nvPr>
            <p:custDataLst>
              <p:tags r:id="rId11"/>
            </p:custDataLst>
          </p:nvPr>
        </p:nvSpPr>
        <p:spPr bwMode="auto">
          <a:xfrm>
            <a:off x="5715000" y="3962400"/>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latin typeface="Comic Sans MS" pitchFamily="-106" charset="0"/>
              </a:rPr>
              <a:t>output</a:t>
            </a:r>
          </a:p>
        </p:txBody>
      </p:sp>
      <p:sp>
        <p:nvSpPr>
          <p:cNvPr id="72717" name="Rectangle 19"/>
          <p:cNvSpPr>
            <a:spLocks noChangeArrowheads="1"/>
          </p:cNvSpPr>
          <p:nvPr>
            <p:custDataLst>
              <p:tags r:id="rId12"/>
            </p:custDataLst>
          </p:nvPr>
        </p:nvSpPr>
        <p:spPr bwMode="auto">
          <a:xfrm>
            <a:off x="2765425" y="4495800"/>
            <a:ext cx="306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R</a:t>
            </a:r>
          </a:p>
        </p:txBody>
      </p:sp>
      <p:sp>
        <p:nvSpPr>
          <p:cNvPr id="72718" name="Text Box 20"/>
          <p:cNvSpPr txBox="1">
            <a:spLocks noChangeArrowheads="1"/>
          </p:cNvSpPr>
          <p:nvPr>
            <p:custDataLst>
              <p:tags r:id="rId13"/>
            </p:custDataLst>
          </p:nvPr>
        </p:nvSpPr>
        <p:spPr bwMode="auto">
          <a:xfrm>
            <a:off x="2616200" y="4678363"/>
            <a:ext cx="581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a:latin typeface="Comic Sans MS" pitchFamily="-106" charset="0"/>
              </a:rPr>
              <a:t>input</a:t>
            </a:r>
          </a:p>
        </p:txBody>
      </p:sp>
      <p:pic>
        <p:nvPicPr>
          <p:cNvPr id="72719" name="Picture 21" descr="Picture 1"/>
          <p:cNvPicPr>
            <a:picLocks noChangeAspect="1" noChangeArrowheads="1"/>
          </p:cNvPicPr>
          <p:nvPr>
            <p:custDataLst>
              <p:tags r:id="rId14"/>
            </p:custDataLst>
          </p:nvPr>
        </p:nvPicPr>
        <p:blipFill>
          <a:blip r:embed="rId22">
            <a:extLst>
              <a:ext uri="{28A0092B-C50C-407E-A947-70E740481C1C}">
                <a14:useLocalDpi xmlns:a14="http://schemas.microsoft.com/office/drawing/2010/main" val="0"/>
              </a:ext>
            </a:extLst>
          </a:blip>
          <a:srcRect l="3670" r="54359" b="12939"/>
          <a:stretch>
            <a:fillRect/>
          </a:stretch>
        </p:blipFill>
        <p:spPr bwMode="auto">
          <a:xfrm>
            <a:off x="7346950" y="3730625"/>
            <a:ext cx="68580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0" name="Picture 22" descr="Picture 1"/>
          <p:cNvPicPr>
            <a:picLocks noChangeAspect="1" noChangeArrowheads="1"/>
          </p:cNvPicPr>
          <p:nvPr>
            <p:custDataLst>
              <p:tags r:id="rId15"/>
            </p:custDataLst>
          </p:nvPr>
        </p:nvPicPr>
        <p:blipFill>
          <a:blip r:embed="rId22">
            <a:extLst>
              <a:ext uri="{28A0092B-C50C-407E-A947-70E740481C1C}">
                <a14:useLocalDpi xmlns:a14="http://schemas.microsoft.com/office/drawing/2010/main" val="0"/>
              </a:ext>
            </a:extLst>
          </a:blip>
          <a:srcRect l="45253" r="10347" b="12939"/>
          <a:stretch>
            <a:fillRect/>
          </a:stretch>
        </p:blipFill>
        <p:spPr bwMode="auto">
          <a:xfrm>
            <a:off x="7972425" y="3733800"/>
            <a:ext cx="725488"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21" name="Text Box 23"/>
          <p:cNvSpPr txBox="1">
            <a:spLocks noChangeArrowheads="1"/>
          </p:cNvSpPr>
          <p:nvPr>
            <p:custDataLst>
              <p:tags r:id="rId16"/>
            </p:custDataLst>
          </p:nvPr>
        </p:nvSpPr>
        <p:spPr bwMode="auto">
          <a:xfrm>
            <a:off x="7232650" y="4903788"/>
            <a:ext cx="1563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1002CE"/>
                </a:solidFill>
                <a:latin typeface="Comic Sans MS" pitchFamily="-106" charset="0"/>
              </a:rPr>
              <a:t>NOR's Truth Table</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custDataLst>
              <p:tags r:id="rId1"/>
            </p:custDataLst>
          </p:nvPr>
        </p:nvSpPr>
        <p:spPr bwMode="auto">
          <a:xfrm>
            <a:off x="1331913" y="1266825"/>
            <a:ext cx="65532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3600">
                <a:latin typeface="Georgia" pitchFamily="-106" charset="0"/>
              </a:rPr>
              <a:t>For systems, a face-lift is to add an edge that creates a cycle, not just an additional node.</a:t>
            </a:r>
          </a:p>
        </p:txBody>
      </p:sp>
      <p:sp>
        <p:nvSpPr>
          <p:cNvPr id="73731" name="Line 3"/>
          <p:cNvSpPr>
            <a:spLocks noChangeShapeType="1"/>
          </p:cNvSpPr>
          <p:nvPr>
            <p:custDataLst>
              <p:tags r:id="rId2"/>
            </p:custDataLst>
          </p:nvPr>
        </p:nvSpPr>
        <p:spPr bwMode="auto">
          <a:xfrm flipH="1">
            <a:off x="3605213" y="4560888"/>
            <a:ext cx="8445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32" name="Line 4"/>
          <p:cNvSpPr>
            <a:spLocks noChangeShapeType="1"/>
          </p:cNvSpPr>
          <p:nvPr>
            <p:custDataLst>
              <p:tags r:id="rId3"/>
            </p:custDataLst>
          </p:nvPr>
        </p:nvSpPr>
        <p:spPr bwMode="auto">
          <a:xfrm flipH="1">
            <a:off x="5349875" y="4433888"/>
            <a:ext cx="655638" cy="79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33" name="Oval 5"/>
          <p:cNvSpPr>
            <a:spLocks noChangeArrowheads="1"/>
          </p:cNvSpPr>
          <p:nvPr>
            <p:custDataLst>
              <p:tags r:id="rId4"/>
            </p:custDataLst>
          </p:nvPr>
        </p:nvSpPr>
        <p:spPr bwMode="auto">
          <a:xfrm>
            <a:off x="5207000" y="4376738"/>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3734" name="Group 6"/>
          <p:cNvGrpSpPr>
            <a:grpSpLocks/>
          </p:cNvGrpSpPr>
          <p:nvPr>
            <p:custDataLst>
              <p:tags r:id="rId5"/>
            </p:custDataLst>
          </p:nvPr>
        </p:nvGrpSpPr>
        <p:grpSpPr bwMode="auto">
          <a:xfrm>
            <a:off x="4314825" y="4140200"/>
            <a:ext cx="892175" cy="611188"/>
            <a:chOff x="4734" y="3053"/>
            <a:chExt cx="656" cy="491"/>
          </a:xfrm>
        </p:grpSpPr>
        <p:grpSp>
          <p:nvGrpSpPr>
            <p:cNvPr id="73749" name="Group 7"/>
            <p:cNvGrpSpPr>
              <a:grpSpLocks/>
            </p:cNvGrpSpPr>
            <p:nvPr/>
          </p:nvGrpSpPr>
          <p:grpSpPr bwMode="auto">
            <a:xfrm>
              <a:off x="4734" y="3053"/>
              <a:ext cx="648" cy="254"/>
              <a:chOff x="4734" y="3053"/>
              <a:chExt cx="648" cy="254"/>
            </a:xfrm>
          </p:grpSpPr>
          <p:sp>
            <p:nvSpPr>
              <p:cNvPr id="73753" name="Freeform 8"/>
              <p:cNvSpPr>
                <a:spLocks/>
              </p:cNvSpPr>
              <p:nvPr>
                <p:custDataLst>
                  <p:tags r:id="rId22"/>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754" name="Freeform 9"/>
              <p:cNvSpPr>
                <a:spLocks/>
              </p:cNvSpPr>
              <p:nvPr>
                <p:custDataLst>
                  <p:tags r:id="rId23"/>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3750" name="Group 10"/>
            <p:cNvGrpSpPr>
              <a:grpSpLocks/>
            </p:cNvGrpSpPr>
            <p:nvPr/>
          </p:nvGrpSpPr>
          <p:grpSpPr bwMode="auto">
            <a:xfrm flipV="1">
              <a:off x="4742" y="3290"/>
              <a:ext cx="648" cy="254"/>
              <a:chOff x="4734" y="3053"/>
              <a:chExt cx="648" cy="254"/>
            </a:xfrm>
          </p:grpSpPr>
          <p:sp>
            <p:nvSpPr>
              <p:cNvPr id="73751" name="Freeform 11"/>
              <p:cNvSpPr>
                <a:spLocks/>
              </p:cNvSpPr>
              <p:nvPr>
                <p:custDataLst>
                  <p:tags r:id="rId20"/>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752" name="Freeform 12"/>
              <p:cNvSpPr>
                <a:spLocks/>
              </p:cNvSpPr>
              <p:nvPr>
                <p:custDataLst>
                  <p:tags r:id="rId2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3735" name="Freeform 13"/>
          <p:cNvSpPr>
            <a:spLocks/>
          </p:cNvSpPr>
          <p:nvPr>
            <p:custDataLst>
              <p:tags r:id="rId6"/>
            </p:custDataLst>
          </p:nvPr>
        </p:nvSpPr>
        <p:spPr bwMode="auto">
          <a:xfrm>
            <a:off x="3602038" y="4446588"/>
            <a:ext cx="2062162" cy="701675"/>
          </a:xfrm>
          <a:custGeom>
            <a:avLst/>
            <a:gdLst>
              <a:gd name="T0" fmla="*/ 2147483647 w 1299"/>
              <a:gd name="T1" fmla="*/ 0 h 432"/>
              <a:gd name="T2" fmla="*/ 2147483647 w 1299"/>
              <a:gd name="T3" fmla="*/ 2147483647 h 432"/>
              <a:gd name="T4" fmla="*/ 0 w 1299"/>
              <a:gd name="T5" fmla="*/ 2147483647 h 432"/>
              <a:gd name="T6" fmla="*/ 0 w 1299"/>
              <a:gd name="T7" fmla="*/ 2147483647 h 432"/>
              <a:gd name="T8" fmla="*/ 0 60000 65536"/>
              <a:gd name="T9" fmla="*/ 0 60000 65536"/>
              <a:gd name="T10" fmla="*/ 0 60000 65536"/>
              <a:gd name="T11" fmla="*/ 0 60000 65536"/>
              <a:gd name="T12" fmla="*/ 0 w 1299"/>
              <a:gd name="T13" fmla="*/ 0 h 432"/>
              <a:gd name="T14" fmla="*/ 1299 w 1299"/>
              <a:gd name="T15" fmla="*/ 432 h 432"/>
            </a:gdLst>
            <a:ahLst/>
            <a:cxnLst>
              <a:cxn ang="T8">
                <a:pos x="T0" y="T1"/>
              </a:cxn>
              <a:cxn ang="T9">
                <a:pos x="T2" y="T3"/>
              </a:cxn>
              <a:cxn ang="T10">
                <a:pos x="T4" y="T5"/>
              </a:cxn>
              <a:cxn ang="T11">
                <a:pos x="T6" y="T7"/>
              </a:cxn>
            </a:cxnLst>
            <a:rect l="T12" t="T13" r="T14" b="T15"/>
            <a:pathLst>
              <a:path w="1299" h="432">
                <a:moveTo>
                  <a:pt x="1299" y="0"/>
                </a:moveTo>
                <a:lnTo>
                  <a:pt x="1299" y="432"/>
                </a:lnTo>
                <a:lnTo>
                  <a:pt x="0" y="430"/>
                </a:lnTo>
                <a:lnTo>
                  <a:pt x="0" y="67"/>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3736" name="Line 14"/>
          <p:cNvSpPr>
            <a:spLocks noChangeShapeType="1"/>
          </p:cNvSpPr>
          <p:nvPr>
            <p:custDataLst>
              <p:tags r:id="rId7"/>
            </p:custDataLst>
          </p:nvPr>
        </p:nvSpPr>
        <p:spPr bwMode="auto">
          <a:xfrm flipH="1">
            <a:off x="2960688" y="4302125"/>
            <a:ext cx="14747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37" name="Text Box 15"/>
          <p:cNvSpPr txBox="1">
            <a:spLocks noChangeArrowheads="1"/>
          </p:cNvSpPr>
          <p:nvPr>
            <p:custDataLst>
              <p:tags r:id="rId8"/>
            </p:custDataLst>
          </p:nvPr>
        </p:nvSpPr>
        <p:spPr bwMode="auto">
          <a:xfrm>
            <a:off x="4432300" y="4302125"/>
            <a:ext cx="682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3738" name="Rectangle 16"/>
          <p:cNvSpPr>
            <a:spLocks noChangeArrowheads="1"/>
          </p:cNvSpPr>
          <p:nvPr>
            <p:custDataLst>
              <p:tags r:id="rId9"/>
            </p:custDataLst>
          </p:nvPr>
        </p:nvSpPr>
        <p:spPr bwMode="auto">
          <a:xfrm>
            <a:off x="2763838" y="4027488"/>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S</a:t>
            </a:r>
          </a:p>
        </p:txBody>
      </p:sp>
      <p:sp>
        <p:nvSpPr>
          <p:cNvPr id="73739" name="Rectangle 17"/>
          <p:cNvSpPr>
            <a:spLocks noChangeArrowheads="1"/>
          </p:cNvSpPr>
          <p:nvPr>
            <p:custDataLst>
              <p:tags r:id="rId10"/>
            </p:custDataLst>
          </p:nvPr>
        </p:nvSpPr>
        <p:spPr bwMode="auto">
          <a:xfrm>
            <a:off x="5927725" y="4129088"/>
            <a:ext cx="306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Q</a:t>
            </a:r>
          </a:p>
        </p:txBody>
      </p:sp>
      <p:sp>
        <p:nvSpPr>
          <p:cNvPr id="73740" name="Text Box 18"/>
          <p:cNvSpPr txBox="1">
            <a:spLocks noChangeArrowheads="1"/>
          </p:cNvSpPr>
          <p:nvPr>
            <p:custDataLst>
              <p:tags r:id="rId11"/>
            </p:custDataLst>
          </p:nvPr>
        </p:nvSpPr>
        <p:spPr bwMode="auto">
          <a:xfrm>
            <a:off x="2630488" y="3870325"/>
            <a:ext cx="581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a:latin typeface="Comic Sans MS" pitchFamily="-106" charset="0"/>
              </a:rPr>
              <a:t>input</a:t>
            </a:r>
          </a:p>
        </p:txBody>
      </p:sp>
      <p:sp>
        <p:nvSpPr>
          <p:cNvPr id="73741" name="Text Box 19"/>
          <p:cNvSpPr txBox="1">
            <a:spLocks noChangeArrowheads="1"/>
          </p:cNvSpPr>
          <p:nvPr>
            <p:custDataLst>
              <p:tags r:id="rId12"/>
            </p:custDataLst>
          </p:nvPr>
        </p:nvSpPr>
        <p:spPr bwMode="auto">
          <a:xfrm>
            <a:off x="5715000" y="3962400"/>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latin typeface="Comic Sans MS" pitchFamily="-106" charset="0"/>
              </a:rPr>
              <a:t>output</a:t>
            </a:r>
          </a:p>
        </p:txBody>
      </p:sp>
      <p:sp>
        <p:nvSpPr>
          <p:cNvPr id="73742" name="Line 20"/>
          <p:cNvSpPr>
            <a:spLocks noChangeShapeType="1"/>
          </p:cNvSpPr>
          <p:nvPr>
            <p:custDataLst>
              <p:tags r:id="rId13"/>
            </p:custDataLst>
          </p:nvPr>
        </p:nvSpPr>
        <p:spPr bwMode="auto">
          <a:xfrm>
            <a:off x="5405438" y="4494213"/>
            <a:ext cx="152400"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3743" name="Line 21"/>
          <p:cNvSpPr>
            <a:spLocks noChangeShapeType="1"/>
          </p:cNvSpPr>
          <p:nvPr>
            <p:custDataLst>
              <p:tags r:id="rId14"/>
            </p:custDataLst>
          </p:nvPr>
        </p:nvSpPr>
        <p:spPr bwMode="auto">
          <a:xfrm rot="5400000">
            <a:off x="5347494" y="4812507"/>
            <a:ext cx="484187"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4" name="Line 22"/>
          <p:cNvSpPr>
            <a:spLocks noChangeShapeType="1"/>
          </p:cNvSpPr>
          <p:nvPr>
            <p:custDataLst>
              <p:tags r:id="rId15"/>
            </p:custDataLst>
          </p:nvPr>
        </p:nvSpPr>
        <p:spPr bwMode="auto">
          <a:xfrm rot="10800000">
            <a:off x="3697288" y="5076825"/>
            <a:ext cx="1820862"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5" name="Line 23"/>
          <p:cNvSpPr>
            <a:spLocks noChangeShapeType="1"/>
          </p:cNvSpPr>
          <p:nvPr>
            <p:custDataLst>
              <p:tags r:id="rId16"/>
            </p:custDataLst>
          </p:nvPr>
        </p:nvSpPr>
        <p:spPr bwMode="auto">
          <a:xfrm rot="16200000" flipV="1">
            <a:off x="3513931" y="4839494"/>
            <a:ext cx="357188"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6" name="Line 24"/>
          <p:cNvSpPr>
            <a:spLocks noChangeShapeType="1"/>
          </p:cNvSpPr>
          <p:nvPr>
            <p:custDataLst>
              <p:tags r:id="rId17"/>
            </p:custDataLst>
          </p:nvPr>
        </p:nvSpPr>
        <p:spPr bwMode="auto">
          <a:xfrm>
            <a:off x="3719513" y="4630738"/>
            <a:ext cx="625475"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7" name="Line 25"/>
          <p:cNvSpPr>
            <a:spLocks noChangeShapeType="1"/>
          </p:cNvSpPr>
          <p:nvPr>
            <p:custDataLst>
              <p:tags r:id="rId18"/>
            </p:custDataLst>
          </p:nvPr>
        </p:nvSpPr>
        <p:spPr bwMode="auto">
          <a:xfrm>
            <a:off x="5707063" y="4503738"/>
            <a:ext cx="309562"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8" name="Text Box 26"/>
          <p:cNvSpPr txBox="1">
            <a:spLocks noChangeArrowheads="1"/>
          </p:cNvSpPr>
          <p:nvPr>
            <p:custDataLst>
              <p:tags r:id="rId19"/>
            </p:custDataLst>
          </p:nvPr>
        </p:nvSpPr>
        <p:spPr bwMode="auto">
          <a:xfrm>
            <a:off x="3467100" y="5149850"/>
            <a:ext cx="2247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latin typeface="Comic Sans MS" pitchFamily="-106" charset="0"/>
              </a:rPr>
              <a:t>feedback loop</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Line 2"/>
          <p:cNvSpPr>
            <a:spLocks noChangeShapeType="1"/>
          </p:cNvSpPr>
          <p:nvPr>
            <p:custDataLst>
              <p:tags r:id="rId1"/>
            </p:custDataLst>
          </p:nvPr>
        </p:nvSpPr>
        <p:spPr bwMode="auto">
          <a:xfrm flipH="1">
            <a:off x="3567113" y="3200400"/>
            <a:ext cx="8445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55" name="Line 3"/>
          <p:cNvSpPr>
            <a:spLocks noChangeShapeType="1"/>
          </p:cNvSpPr>
          <p:nvPr>
            <p:custDataLst>
              <p:tags r:id="rId2"/>
            </p:custDataLst>
          </p:nvPr>
        </p:nvSpPr>
        <p:spPr bwMode="auto">
          <a:xfrm flipH="1">
            <a:off x="5311775" y="3073400"/>
            <a:ext cx="655638" cy="79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56" name="Oval 4"/>
          <p:cNvSpPr>
            <a:spLocks noChangeArrowheads="1"/>
          </p:cNvSpPr>
          <p:nvPr>
            <p:custDataLst>
              <p:tags r:id="rId3"/>
            </p:custDataLst>
          </p:nvPr>
        </p:nvSpPr>
        <p:spPr bwMode="auto">
          <a:xfrm>
            <a:off x="5168900" y="3016250"/>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4757" name="Group 5"/>
          <p:cNvGrpSpPr>
            <a:grpSpLocks/>
          </p:cNvGrpSpPr>
          <p:nvPr>
            <p:custDataLst>
              <p:tags r:id="rId4"/>
            </p:custDataLst>
          </p:nvPr>
        </p:nvGrpSpPr>
        <p:grpSpPr bwMode="auto">
          <a:xfrm>
            <a:off x="4276725" y="2779713"/>
            <a:ext cx="892175" cy="611187"/>
            <a:chOff x="4734" y="3053"/>
            <a:chExt cx="656" cy="491"/>
          </a:xfrm>
        </p:grpSpPr>
        <p:grpSp>
          <p:nvGrpSpPr>
            <p:cNvPr id="74785" name="Group 6"/>
            <p:cNvGrpSpPr>
              <a:grpSpLocks/>
            </p:cNvGrpSpPr>
            <p:nvPr/>
          </p:nvGrpSpPr>
          <p:grpSpPr bwMode="auto">
            <a:xfrm>
              <a:off x="4734" y="3053"/>
              <a:ext cx="648" cy="254"/>
              <a:chOff x="4734" y="3053"/>
              <a:chExt cx="648" cy="254"/>
            </a:xfrm>
          </p:grpSpPr>
          <p:sp>
            <p:nvSpPr>
              <p:cNvPr id="74789" name="Freeform 7"/>
              <p:cNvSpPr>
                <a:spLocks/>
              </p:cNvSpPr>
              <p:nvPr>
                <p:custDataLst>
                  <p:tags r:id="rId31"/>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4790" name="Freeform 8"/>
              <p:cNvSpPr>
                <a:spLocks/>
              </p:cNvSpPr>
              <p:nvPr>
                <p:custDataLst>
                  <p:tags r:id="rId3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4786" name="Group 9"/>
            <p:cNvGrpSpPr>
              <a:grpSpLocks/>
            </p:cNvGrpSpPr>
            <p:nvPr/>
          </p:nvGrpSpPr>
          <p:grpSpPr bwMode="auto">
            <a:xfrm flipV="1">
              <a:off x="4742" y="3290"/>
              <a:ext cx="648" cy="254"/>
              <a:chOff x="4734" y="3053"/>
              <a:chExt cx="648" cy="254"/>
            </a:xfrm>
          </p:grpSpPr>
          <p:sp>
            <p:nvSpPr>
              <p:cNvPr id="74787" name="Freeform 10"/>
              <p:cNvSpPr>
                <a:spLocks/>
              </p:cNvSpPr>
              <p:nvPr>
                <p:custDataLst>
                  <p:tags r:id="rId29"/>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4788" name="Freeform 11"/>
              <p:cNvSpPr>
                <a:spLocks/>
              </p:cNvSpPr>
              <p:nvPr>
                <p:custDataLst>
                  <p:tags r:id="rId3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4758" name="Freeform 12"/>
          <p:cNvSpPr>
            <a:spLocks/>
          </p:cNvSpPr>
          <p:nvPr>
            <p:custDataLst>
              <p:tags r:id="rId5"/>
            </p:custDataLst>
          </p:nvPr>
        </p:nvSpPr>
        <p:spPr bwMode="auto">
          <a:xfrm>
            <a:off x="3563938" y="3086100"/>
            <a:ext cx="2062162" cy="701675"/>
          </a:xfrm>
          <a:custGeom>
            <a:avLst/>
            <a:gdLst>
              <a:gd name="T0" fmla="*/ 2147483647 w 1299"/>
              <a:gd name="T1" fmla="*/ 0 h 432"/>
              <a:gd name="T2" fmla="*/ 2147483647 w 1299"/>
              <a:gd name="T3" fmla="*/ 2147483647 h 432"/>
              <a:gd name="T4" fmla="*/ 0 w 1299"/>
              <a:gd name="T5" fmla="*/ 2147483647 h 432"/>
              <a:gd name="T6" fmla="*/ 0 w 1299"/>
              <a:gd name="T7" fmla="*/ 2147483647 h 432"/>
              <a:gd name="T8" fmla="*/ 0 60000 65536"/>
              <a:gd name="T9" fmla="*/ 0 60000 65536"/>
              <a:gd name="T10" fmla="*/ 0 60000 65536"/>
              <a:gd name="T11" fmla="*/ 0 60000 65536"/>
              <a:gd name="T12" fmla="*/ 0 w 1299"/>
              <a:gd name="T13" fmla="*/ 0 h 432"/>
              <a:gd name="T14" fmla="*/ 1299 w 1299"/>
              <a:gd name="T15" fmla="*/ 432 h 432"/>
            </a:gdLst>
            <a:ahLst/>
            <a:cxnLst>
              <a:cxn ang="T8">
                <a:pos x="T0" y="T1"/>
              </a:cxn>
              <a:cxn ang="T9">
                <a:pos x="T2" y="T3"/>
              </a:cxn>
              <a:cxn ang="T10">
                <a:pos x="T4" y="T5"/>
              </a:cxn>
              <a:cxn ang="T11">
                <a:pos x="T6" y="T7"/>
              </a:cxn>
            </a:cxnLst>
            <a:rect l="T12" t="T13" r="T14" b="T15"/>
            <a:pathLst>
              <a:path w="1299" h="432">
                <a:moveTo>
                  <a:pt x="1299" y="0"/>
                </a:moveTo>
                <a:lnTo>
                  <a:pt x="1299" y="432"/>
                </a:lnTo>
                <a:lnTo>
                  <a:pt x="0" y="430"/>
                </a:lnTo>
                <a:lnTo>
                  <a:pt x="0" y="67"/>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4759" name="Line 13"/>
          <p:cNvSpPr>
            <a:spLocks noChangeShapeType="1"/>
          </p:cNvSpPr>
          <p:nvPr>
            <p:custDataLst>
              <p:tags r:id="rId6"/>
            </p:custDataLst>
          </p:nvPr>
        </p:nvSpPr>
        <p:spPr bwMode="auto">
          <a:xfrm flipH="1">
            <a:off x="2922588" y="2941638"/>
            <a:ext cx="14747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60" name="Text Box 14"/>
          <p:cNvSpPr txBox="1">
            <a:spLocks noChangeArrowheads="1"/>
          </p:cNvSpPr>
          <p:nvPr>
            <p:custDataLst>
              <p:tags r:id="rId7"/>
            </p:custDataLst>
          </p:nvPr>
        </p:nvSpPr>
        <p:spPr bwMode="auto">
          <a:xfrm>
            <a:off x="4394200" y="2941638"/>
            <a:ext cx="682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4761" name="Rectangle 15"/>
          <p:cNvSpPr>
            <a:spLocks noChangeArrowheads="1"/>
          </p:cNvSpPr>
          <p:nvPr>
            <p:custDataLst>
              <p:tags r:id="rId8"/>
            </p:custDataLst>
          </p:nvPr>
        </p:nvSpPr>
        <p:spPr bwMode="auto">
          <a:xfrm>
            <a:off x="2725738" y="2667000"/>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S</a:t>
            </a:r>
          </a:p>
        </p:txBody>
      </p:sp>
      <p:sp>
        <p:nvSpPr>
          <p:cNvPr id="74762" name="Rectangle 16"/>
          <p:cNvSpPr>
            <a:spLocks noChangeArrowheads="1"/>
          </p:cNvSpPr>
          <p:nvPr>
            <p:custDataLst>
              <p:tags r:id="rId9"/>
            </p:custDataLst>
          </p:nvPr>
        </p:nvSpPr>
        <p:spPr bwMode="auto">
          <a:xfrm>
            <a:off x="5889625" y="2768600"/>
            <a:ext cx="306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Q</a:t>
            </a:r>
          </a:p>
        </p:txBody>
      </p:sp>
      <p:sp>
        <p:nvSpPr>
          <p:cNvPr id="74763" name="Text Box 17"/>
          <p:cNvSpPr txBox="1">
            <a:spLocks noChangeArrowheads="1"/>
          </p:cNvSpPr>
          <p:nvPr>
            <p:custDataLst>
              <p:tags r:id="rId10"/>
            </p:custDataLst>
          </p:nvPr>
        </p:nvSpPr>
        <p:spPr bwMode="auto">
          <a:xfrm>
            <a:off x="2592388" y="2509838"/>
            <a:ext cx="581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a:latin typeface="Comic Sans MS" pitchFamily="-106" charset="0"/>
              </a:rPr>
              <a:t>input</a:t>
            </a:r>
          </a:p>
        </p:txBody>
      </p:sp>
      <p:sp>
        <p:nvSpPr>
          <p:cNvPr id="74764" name="Text Box 18"/>
          <p:cNvSpPr txBox="1">
            <a:spLocks noChangeArrowheads="1"/>
          </p:cNvSpPr>
          <p:nvPr>
            <p:custDataLst>
              <p:tags r:id="rId11"/>
            </p:custDataLst>
          </p:nvPr>
        </p:nvSpPr>
        <p:spPr bwMode="auto">
          <a:xfrm>
            <a:off x="5676900" y="2601913"/>
            <a:ext cx="738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latin typeface="Comic Sans MS" pitchFamily="-106" charset="0"/>
              </a:rPr>
              <a:t>output</a:t>
            </a:r>
          </a:p>
        </p:txBody>
      </p:sp>
      <p:sp>
        <p:nvSpPr>
          <p:cNvPr id="74765" name="Line 19"/>
          <p:cNvSpPr>
            <a:spLocks noChangeShapeType="1"/>
          </p:cNvSpPr>
          <p:nvPr>
            <p:custDataLst>
              <p:tags r:id="rId12"/>
            </p:custDataLst>
          </p:nvPr>
        </p:nvSpPr>
        <p:spPr bwMode="auto">
          <a:xfrm>
            <a:off x="5367338" y="3133725"/>
            <a:ext cx="152400"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4766" name="Line 20"/>
          <p:cNvSpPr>
            <a:spLocks noChangeShapeType="1"/>
          </p:cNvSpPr>
          <p:nvPr>
            <p:custDataLst>
              <p:tags r:id="rId13"/>
            </p:custDataLst>
          </p:nvPr>
        </p:nvSpPr>
        <p:spPr bwMode="auto">
          <a:xfrm rot="5400000">
            <a:off x="5309394" y="3452019"/>
            <a:ext cx="484188"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67" name="Line 21"/>
          <p:cNvSpPr>
            <a:spLocks noChangeShapeType="1"/>
          </p:cNvSpPr>
          <p:nvPr>
            <p:custDataLst>
              <p:tags r:id="rId14"/>
            </p:custDataLst>
          </p:nvPr>
        </p:nvSpPr>
        <p:spPr bwMode="auto">
          <a:xfrm rot="10800000">
            <a:off x="3659188" y="3716338"/>
            <a:ext cx="1820862"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68" name="Line 22"/>
          <p:cNvSpPr>
            <a:spLocks noChangeShapeType="1"/>
          </p:cNvSpPr>
          <p:nvPr>
            <p:custDataLst>
              <p:tags r:id="rId15"/>
            </p:custDataLst>
          </p:nvPr>
        </p:nvSpPr>
        <p:spPr bwMode="auto">
          <a:xfrm rot="16200000" flipV="1">
            <a:off x="3475831" y="3479007"/>
            <a:ext cx="357187"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69" name="Line 23"/>
          <p:cNvSpPr>
            <a:spLocks noChangeShapeType="1"/>
          </p:cNvSpPr>
          <p:nvPr>
            <p:custDataLst>
              <p:tags r:id="rId16"/>
            </p:custDataLst>
          </p:nvPr>
        </p:nvSpPr>
        <p:spPr bwMode="auto">
          <a:xfrm>
            <a:off x="3681413" y="3270250"/>
            <a:ext cx="625475"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70" name="Line 24"/>
          <p:cNvSpPr>
            <a:spLocks noChangeShapeType="1"/>
          </p:cNvSpPr>
          <p:nvPr>
            <p:custDataLst>
              <p:tags r:id="rId17"/>
            </p:custDataLst>
          </p:nvPr>
        </p:nvSpPr>
        <p:spPr bwMode="auto">
          <a:xfrm>
            <a:off x="5668963" y="3143250"/>
            <a:ext cx="309562"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71" name="Text Box 25"/>
          <p:cNvSpPr txBox="1">
            <a:spLocks noChangeArrowheads="1"/>
          </p:cNvSpPr>
          <p:nvPr>
            <p:custDataLst>
              <p:tags r:id="rId18"/>
            </p:custDataLst>
          </p:nvPr>
        </p:nvSpPr>
        <p:spPr bwMode="auto">
          <a:xfrm>
            <a:off x="3429000" y="3789363"/>
            <a:ext cx="2247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latin typeface="Comic Sans MS" pitchFamily="-106" charset="0"/>
              </a:rPr>
              <a:t>feedback loop</a:t>
            </a:r>
          </a:p>
        </p:txBody>
      </p:sp>
      <p:sp>
        <p:nvSpPr>
          <p:cNvPr id="74772" name="Text Box 26"/>
          <p:cNvSpPr txBox="1">
            <a:spLocks noChangeArrowheads="1"/>
          </p:cNvSpPr>
          <p:nvPr>
            <p:custDataLst>
              <p:tags r:id="rId19"/>
            </p:custDataLst>
          </p:nvPr>
        </p:nvSpPr>
        <p:spPr bwMode="auto">
          <a:xfrm>
            <a:off x="228600" y="304800"/>
            <a:ext cx="5195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i="1">
                <a:solidFill>
                  <a:srgbClr val="067B0E"/>
                </a:solidFill>
              </a:rPr>
              <a:t>Take a look at this circuit.</a:t>
            </a:r>
          </a:p>
        </p:txBody>
      </p:sp>
      <p:sp>
        <p:nvSpPr>
          <p:cNvPr id="74773" name="Text Box 27"/>
          <p:cNvSpPr txBox="1">
            <a:spLocks noChangeArrowheads="1"/>
          </p:cNvSpPr>
          <p:nvPr>
            <p:custDataLst>
              <p:tags r:id="rId20"/>
            </p:custDataLst>
          </p:nvPr>
        </p:nvSpPr>
        <p:spPr bwMode="auto">
          <a:xfrm>
            <a:off x="631825" y="762000"/>
            <a:ext cx="5092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buFont typeface="Times" pitchFamily="-106" charset="0"/>
              <a:buChar char="•"/>
            </a:pPr>
            <a:r>
              <a:rPr lang="en-US"/>
              <a:t> If </a:t>
            </a:r>
            <a:r>
              <a:rPr lang="en-US" b="1">
                <a:solidFill>
                  <a:srgbClr val="067B0E"/>
                </a:solidFill>
                <a:latin typeface="Courier New" pitchFamily="-106" charset="0"/>
              </a:rPr>
              <a:t>S</a:t>
            </a:r>
            <a:r>
              <a:rPr lang="en-US"/>
              <a:t> is </a:t>
            </a:r>
            <a:r>
              <a:rPr lang="en-US" b="1">
                <a:solidFill>
                  <a:srgbClr val="EB102C"/>
                </a:solidFill>
                <a:latin typeface="Courier New" pitchFamily="-106" charset="0"/>
              </a:rPr>
              <a:t>1</a:t>
            </a:r>
            <a:r>
              <a:rPr lang="en-US"/>
              <a:t>, what will </a:t>
            </a:r>
            <a:r>
              <a:rPr lang="en-US" b="1">
                <a:solidFill>
                  <a:srgbClr val="067B0E"/>
                </a:solidFill>
                <a:latin typeface="Courier New" pitchFamily="-106" charset="0"/>
              </a:rPr>
              <a:t>Q</a:t>
            </a:r>
            <a:r>
              <a:rPr lang="en-US"/>
              <a:t> be? </a:t>
            </a:r>
          </a:p>
        </p:txBody>
      </p:sp>
      <p:pic>
        <p:nvPicPr>
          <p:cNvPr id="74774" name="Picture 28" descr="Picture 1"/>
          <p:cNvPicPr>
            <a:picLocks noChangeAspect="1" noChangeArrowheads="1"/>
          </p:cNvPicPr>
          <p:nvPr>
            <p:custDataLst>
              <p:tags r:id="rId21"/>
            </p:custDataLst>
          </p:nvPr>
        </p:nvPicPr>
        <p:blipFill>
          <a:blip r:embed="rId34">
            <a:extLst>
              <a:ext uri="{28A0092B-C50C-407E-A947-70E740481C1C}">
                <a14:useLocalDpi xmlns:a14="http://schemas.microsoft.com/office/drawing/2010/main" val="0"/>
              </a:ext>
            </a:extLst>
          </a:blip>
          <a:srcRect l="3670" r="54359" b="12939"/>
          <a:stretch>
            <a:fillRect/>
          </a:stretch>
        </p:blipFill>
        <p:spPr bwMode="auto">
          <a:xfrm>
            <a:off x="7223125" y="5178425"/>
            <a:ext cx="68580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5" name="Picture 29" descr="Picture 1"/>
          <p:cNvPicPr>
            <a:picLocks noChangeAspect="1" noChangeArrowheads="1"/>
          </p:cNvPicPr>
          <p:nvPr>
            <p:custDataLst>
              <p:tags r:id="rId22"/>
            </p:custDataLst>
          </p:nvPr>
        </p:nvPicPr>
        <p:blipFill>
          <a:blip r:embed="rId34">
            <a:extLst>
              <a:ext uri="{28A0092B-C50C-407E-A947-70E740481C1C}">
                <a14:useLocalDpi xmlns:a14="http://schemas.microsoft.com/office/drawing/2010/main" val="0"/>
              </a:ext>
            </a:extLst>
          </a:blip>
          <a:srcRect l="45253" r="10347" b="12939"/>
          <a:stretch>
            <a:fillRect/>
          </a:stretch>
        </p:blipFill>
        <p:spPr bwMode="auto">
          <a:xfrm>
            <a:off x="7848600" y="5181600"/>
            <a:ext cx="725488"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6" name="Text Box 30"/>
          <p:cNvSpPr txBox="1">
            <a:spLocks noChangeArrowheads="1"/>
          </p:cNvSpPr>
          <p:nvPr>
            <p:custDataLst>
              <p:tags r:id="rId23"/>
            </p:custDataLst>
          </p:nvPr>
        </p:nvSpPr>
        <p:spPr bwMode="auto">
          <a:xfrm>
            <a:off x="7108825" y="6351588"/>
            <a:ext cx="1563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1002CE"/>
                </a:solidFill>
                <a:latin typeface="Comic Sans MS" pitchFamily="-106" charset="0"/>
              </a:rPr>
              <a:t>NOR's Truth Table</a:t>
            </a:r>
          </a:p>
        </p:txBody>
      </p:sp>
      <p:sp>
        <p:nvSpPr>
          <p:cNvPr id="74777" name="Text Box 31"/>
          <p:cNvSpPr txBox="1">
            <a:spLocks noChangeArrowheads="1"/>
          </p:cNvSpPr>
          <p:nvPr>
            <p:custDataLst>
              <p:tags r:id="rId24"/>
            </p:custDataLst>
          </p:nvPr>
        </p:nvSpPr>
        <p:spPr bwMode="auto">
          <a:xfrm>
            <a:off x="627063" y="1238250"/>
            <a:ext cx="6611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buFont typeface="Times" pitchFamily="-106" charset="0"/>
              <a:buChar char="•"/>
            </a:pPr>
            <a:r>
              <a:rPr lang="en-US"/>
              <a:t> What happens if </a:t>
            </a:r>
            <a:r>
              <a:rPr lang="en-US" b="1">
                <a:solidFill>
                  <a:srgbClr val="067B0E"/>
                </a:solidFill>
                <a:latin typeface="Courier New" pitchFamily="-106" charset="0"/>
              </a:rPr>
              <a:t>S</a:t>
            </a:r>
            <a:r>
              <a:rPr lang="en-US"/>
              <a:t> becomes </a:t>
            </a:r>
            <a:r>
              <a:rPr lang="en-US" b="1">
                <a:latin typeface="Courier New" pitchFamily="-106" charset="0"/>
              </a:rPr>
              <a:t>0</a:t>
            </a:r>
            <a:r>
              <a:rPr lang="en-US"/>
              <a:t>? </a:t>
            </a:r>
          </a:p>
        </p:txBody>
      </p:sp>
      <p:sp>
        <p:nvSpPr>
          <p:cNvPr id="74778" name="Text Box 32"/>
          <p:cNvSpPr txBox="1">
            <a:spLocks noChangeArrowheads="1"/>
          </p:cNvSpPr>
          <p:nvPr>
            <p:custDataLst>
              <p:tags r:id="rId25"/>
            </p:custDataLst>
          </p:nvPr>
        </p:nvSpPr>
        <p:spPr bwMode="auto">
          <a:xfrm>
            <a:off x="2330450" y="5789613"/>
            <a:ext cx="1173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600" b="1" i="1"/>
              <a:t>Reminders</a:t>
            </a:r>
          </a:p>
        </p:txBody>
      </p:sp>
      <p:sp>
        <p:nvSpPr>
          <p:cNvPr id="74779" name="Text Box 33"/>
          <p:cNvSpPr txBox="1">
            <a:spLocks noChangeArrowheads="1"/>
          </p:cNvSpPr>
          <p:nvPr>
            <p:custDataLst>
              <p:tags r:id="rId26"/>
            </p:custDataLst>
          </p:nvPr>
        </p:nvSpPr>
        <p:spPr bwMode="auto">
          <a:xfrm>
            <a:off x="3581400" y="5715000"/>
            <a:ext cx="32845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200">
                <a:latin typeface="Comic Sans MS" pitchFamily="-106" charset="0"/>
              </a:rPr>
              <a:t>NOR outputs 1   only if both inputs are 0</a:t>
            </a:r>
          </a:p>
        </p:txBody>
      </p:sp>
      <p:sp>
        <p:nvSpPr>
          <p:cNvPr id="74780" name="Text Box 34"/>
          <p:cNvSpPr txBox="1">
            <a:spLocks noChangeArrowheads="1"/>
          </p:cNvSpPr>
          <p:nvPr>
            <p:custDataLst>
              <p:tags r:id="rId27"/>
            </p:custDataLst>
          </p:nvPr>
        </p:nvSpPr>
        <p:spPr bwMode="auto">
          <a:xfrm>
            <a:off x="3584575" y="5962650"/>
            <a:ext cx="304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200">
                <a:latin typeface="Comic Sans MS" pitchFamily="-106" charset="0"/>
              </a:rPr>
              <a:t>NOR outputs 0  if either inputs is 1</a:t>
            </a:r>
          </a:p>
        </p:txBody>
      </p:sp>
      <p:sp>
        <p:nvSpPr>
          <p:cNvPr id="74781" name="AutoShape 35"/>
          <p:cNvSpPr>
            <a:spLocks/>
          </p:cNvSpPr>
          <p:nvPr>
            <p:custDataLst>
              <p:tags r:id="rId28"/>
            </p:custDataLst>
          </p:nvPr>
        </p:nvSpPr>
        <p:spPr bwMode="auto">
          <a:xfrm>
            <a:off x="3503613" y="5735638"/>
            <a:ext cx="125412" cy="473075"/>
          </a:xfrm>
          <a:prstGeom prst="leftBrace">
            <a:avLst>
              <a:gd name="adj1" fmla="val 31435"/>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4782" name="Ink 39"/>
          <p:cNvSpPr>
            <a:spLocks noRot="1" noChangeAspect="1" noEditPoints="1" noChangeArrowheads="1" noChangeShapeType="1" noTextEdit="1"/>
          </p:cNvSpPr>
          <p:nvPr/>
        </p:nvSpPr>
        <p:spPr bwMode="auto">
          <a:xfrm>
            <a:off x="5292725" y="2235200"/>
            <a:ext cx="536575" cy="752475"/>
          </a:xfrm>
          <a:custGeom>
            <a:avLst/>
            <a:gdLst>
              <a:gd name="T0" fmla="*/ 2147483647 w 1490"/>
              <a:gd name="T1" fmla="*/ 2147483647 h 2092"/>
              <a:gd name="T2" fmla="*/ 2147483647 w 1490"/>
              <a:gd name="T3" fmla="*/ 2147483647 h 2092"/>
              <a:gd name="T4" fmla="*/ 2147483647 w 1490"/>
              <a:gd name="T5" fmla="*/ 2147483647 h 2092"/>
              <a:gd name="T6" fmla="*/ 2147483647 w 1490"/>
              <a:gd name="T7" fmla="*/ 2147483647 h 2092"/>
              <a:gd name="T8" fmla="*/ 2147483647 w 1490"/>
              <a:gd name="T9" fmla="*/ 2147483647 h 2092"/>
              <a:gd name="T10" fmla="*/ 2147483647 w 1490"/>
              <a:gd name="T11" fmla="*/ 2147483647 h 2092"/>
              <a:gd name="T12" fmla="*/ 2147483647 w 1490"/>
              <a:gd name="T13" fmla="*/ 2147483647 h 2092"/>
              <a:gd name="T14" fmla="*/ 2147483647 w 1490"/>
              <a:gd name="T15" fmla="*/ 2147483647 h 2092"/>
              <a:gd name="T16" fmla="*/ 2147483647 w 1490"/>
              <a:gd name="T17" fmla="*/ 2147483647 h 2092"/>
              <a:gd name="T18" fmla="*/ 2147483647 w 1490"/>
              <a:gd name="T19" fmla="*/ 2147483647 h 2092"/>
              <a:gd name="T20" fmla="*/ 2147483647 w 1490"/>
              <a:gd name="T21" fmla="*/ 2147483647 h 2092"/>
              <a:gd name="T22" fmla="*/ 2147483647 w 1490"/>
              <a:gd name="T23" fmla="*/ 2147483647 h 2092"/>
              <a:gd name="T24" fmla="*/ 2147483647 w 1490"/>
              <a:gd name="T25" fmla="*/ 2147483647 h 2092"/>
              <a:gd name="T26" fmla="*/ 2147483647 w 1490"/>
              <a:gd name="T27" fmla="*/ 2147483647 h 2092"/>
              <a:gd name="T28" fmla="*/ 2147483647 w 1490"/>
              <a:gd name="T29" fmla="*/ 2147483647 h 2092"/>
              <a:gd name="T30" fmla="*/ 2147483647 w 1490"/>
              <a:gd name="T31" fmla="*/ 2147483647 h 2092"/>
              <a:gd name="T32" fmla="*/ 2147483647 w 1490"/>
              <a:gd name="T33" fmla="*/ 2147483647 h 2092"/>
              <a:gd name="T34" fmla="*/ 2147483647 w 1490"/>
              <a:gd name="T35" fmla="*/ 2147483647 h 2092"/>
              <a:gd name="T36" fmla="*/ 0 w 1490"/>
              <a:gd name="T37" fmla="*/ 2147483647 h 2092"/>
              <a:gd name="T38" fmla="*/ 2147483647 w 1490"/>
              <a:gd name="T39" fmla="*/ 2147483647 h 2092"/>
              <a:gd name="T40" fmla="*/ 2147483647 w 1490"/>
              <a:gd name="T41" fmla="*/ 2147483647 h 2092"/>
              <a:gd name="T42" fmla="*/ 2147483647 w 1490"/>
              <a:gd name="T43" fmla="*/ 2147483647 h 2092"/>
              <a:gd name="T44" fmla="*/ 2147483647 w 1490"/>
              <a:gd name="T45" fmla="*/ 2147483647 h 2092"/>
              <a:gd name="T46" fmla="*/ 2147483647 w 1490"/>
              <a:gd name="T47" fmla="*/ 2147483647 h 2092"/>
              <a:gd name="T48" fmla="*/ 2147483647 w 1490"/>
              <a:gd name="T49" fmla="*/ 2147483647 h 2092"/>
              <a:gd name="T50" fmla="*/ 2147483647 w 1490"/>
              <a:gd name="T51" fmla="*/ 2147483647 h 2092"/>
              <a:gd name="T52" fmla="*/ 2147483647 w 1490"/>
              <a:gd name="T53" fmla="*/ 2147483647 h 2092"/>
              <a:gd name="T54" fmla="*/ 2147483647 w 1490"/>
              <a:gd name="T55" fmla="*/ 2147483647 h 2092"/>
              <a:gd name="T56" fmla="*/ 2147483647 w 1490"/>
              <a:gd name="T57" fmla="*/ 2147483647 h 2092"/>
              <a:gd name="T58" fmla="*/ 2147483647 w 1490"/>
              <a:gd name="T59" fmla="*/ 2147483647 h 2092"/>
              <a:gd name="T60" fmla="*/ 2147483647 w 1490"/>
              <a:gd name="T61" fmla="*/ 2147483647 h 2092"/>
              <a:gd name="T62" fmla="*/ 2147483647 w 1490"/>
              <a:gd name="T63" fmla="*/ 2147483647 h 2092"/>
              <a:gd name="T64" fmla="*/ 2147483647 w 1490"/>
              <a:gd name="T65" fmla="*/ 2147483647 h 2092"/>
              <a:gd name="T66" fmla="*/ 2147483647 w 1490"/>
              <a:gd name="T67" fmla="*/ 2147483647 h 2092"/>
              <a:gd name="T68" fmla="*/ 2147483647 w 1490"/>
              <a:gd name="T69" fmla="*/ 2147483647 h 2092"/>
              <a:gd name="T70" fmla="*/ 2147483647 w 1490"/>
              <a:gd name="T71" fmla="*/ 0 h 2092"/>
              <a:gd name="T72" fmla="*/ 2147483647 w 1490"/>
              <a:gd name="T73" fmla="*/ 2147483647 h 2092"/>
              <a:gd name="T74" fmla="*/ 2147483647 w 1490"/>
              <a:gd name="T75" fmla="*/ 2147483647 h 2092"/>
              <a:gd name="T76" fmla="*/ 2147483647 w 1490"/>
              <a:gd name="T77" fmla="*/ 2147483647 h 2092"/>
              <a:gd name="T78" fmla="*/ 2147483647 w 1490"/>
              <a:gd name="T79" fmla="*/ 2147483647 h 2092"/>
              <a:gd name="T80" fmla="*/ 2147483647 w 1490"/>
              <a:gd name="T81" fmla="*/ 2147483647 h 2092"/>
              <a:gd name="T82" fmla="*/ 2147483647 w 1490"/>
              <a:gd name="T83" fmla="*/ 2147483647 h 2092"/>
              <a:gd name="T84" fmla="*/ 2147483647 w 1490"/>
              <a:gd name="T85" fmla="*/ 2147483647 h 2092"/>
              <a:gd name="T86" fmla="*/ 2147483647 w 1490"/>
              <a:gd name="T87" fmla="*/ 2147483647 h 2092"/>
              <a:gd name="T88" fmla="*/ 2147483647 w 1490"/>
              <a:gd name="T89" fmla="*/ 2147483647 h 2092"/>
              <a:gd name="T90" fmla="*/ 2147483647 w 1490"/>
              <a:gd name="T91" fmla="*/ 2147483647 h 2092"/>
              <a:gd name="T92" fmla="*/ 2147483647 w 1490"/>
              <a:gd name="T93" fmla="*/ 2147483647 h 2092"/>
              <a:gd name="T94" fmla="*/ 2147483647 w 1490"/>
              <a:gd name="T95" fmla="*/ 2147483647 h 2092"/>
              <a:gd name="T96" fmla="*/ 2147483647 w 1490"/>
              <a:gd name="T97" fmla="*/ 2147483647 h 2092"/>
              <a:gd name="T98" fmla="*/ 2147483647 w 1490"/>
              <a:gd name="T99" fmla="*/ 2147483647 h 2092"/>
              <a:gd name="T100" fmla="*/ 2147483647 w 1490"/>
              <a:gd name="T101" fmla="*/ 2147483647 h 2092"/>
              <a:gd name="T102" fmla="*/ 2147483647 w 1490"/>
              <a:gd name="T103" fmla="*/ 2147483647 h 2092"/>
              <a:gd name="T104" fmla="*/ 2147483647 w 1490"/>
              <a:gd name="T105" fmla="*/ 2147483647 h 2092"/>
              <a:gd name="T106" fmla="*/ 2147483647 w 1490"/>
              <a:gd name="T107" fmla="*/ 2147483647 h 2092"/>
              <a:gd name="T108" fmla="*/ 2147483647 w 1490"/>
              <a:gd name="T109" fmla="*/ 2147483647 h 2092"/>
              <a:gd name="T110" fmla="*/ 2147483647 w 1490"/>
              <a:gd name="T111" fmla="*/ 2147483647 h 2092"/>
              <a:gd name="T112" fmla="*/ 2147483647 w 1490"/>
              <a:gd name="T113" fmla="*/ 2147483647 h 2092"/>
              <a:gd name="T114" fmla="*/ 2147483647 w 1490"/>
              <a:gd name="T115" fmla="*/ 2147483647 h 2092"/>
              <a:gd name="T116" fmla="*/ 2147483647 w 1490"/>
              <a:gd name="T117" fmla="*/ 2147483647 h 20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90"/>
              <a:gd name="T178" fmla="*/ 0 h 2092"/>
              <a:gd name="T179" fmla="*/ 1490 w 1490"/>
              <a:gd name="T180" fmla="*/ 2092 h 20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90" h="2092" extrusionOk="0">
                <a:moveTo>
                  <a:pt x="477" y="1186"/>
                </a:moveTo>
                <a:cubicBezTo>
                  <a:pt x="474" y="1136"/>
                  <a:pt x="470" y="1087"/>
                  <a:pt x="450" y="1040"/>
                </a:cubicBezTo>
                <a:cubicBezTo>
                  <a:pt x="434" y="1002"/>
                  <a:pt x="412" y="969"/>
                  <a:pt x="380" y="943"/>
                </a:cubicBezTo>
                <a:cubicBezTo>
                  <a:pt x="330" y="902"/>
                  <a:pt x="271" y="903"/>
                  <a:pt x="218" y="940"/>
                </a:cubicBezTo>
                <a:cubicBezTo>
                  <a:pt x="162" y="979"/>
                  <a:pt x="122" y="1043"/>
                  <a:pt x="95" y="1104"/>
                </a:cubicBezTo>
                <a:cubicBezTo>
                  <a:pt x="45" y="1218"/>
                  <a:pt x="35" y="1344"/>
                  <a:pt x="57" y="1466"/>
                </a:cubicBezTo>
                <a:cubicBezTo>
                  <a:pt x="74" y="1562"/>
                  <a:pt x="113" y="1648"/>
                  <a:pt x="179" y="1721"/>
                </a:cubicBezTo>
                <a:cubicBezTo>
                  <a:pt x="305" y="1860"/>
                  <a:pt x="519" y="1873"/>
                  <a:pt x="664" y="1756"/>
                </a:cubicBezTo>
                <a:cubicBezTo>
                  <a:pt x="740" y="1695"/>
                  <a:pt x="793" y="1606"/>
                  <a:pt x="825" y="1515"/>
                </a:cubicBezTo>
                <a:cubicBezTo>
                  <a:pt x="863" y="1406"/>
                  <a:pt x="880" y="1283"/>
                  <a:pt x="869" y="1168"/>
                </a:cubicBezTo>
                <a:cubicBezTo>
                  <a:pt x="860" y="1077"/>
                  <a:pt x="829" y="975"/>
                  <a:pt x="751" y="919"/>
                </a:cubicBezTo>
                <a:cubicBezTo>
                  <a:pt x="685" y="872"/>
                  <a:pt x="584" y="886"/>
                  <a:pt x="517" y="924"/>
                </a:cubicBezTo>
                <a:cubicBezTo>
                  <a:pt x="434" y="972"/>
                  <a:pt x="368" y="1057"/>
                  <a:pt x="329" y="1143"/>
                </a:cubicBezTo>
                <a:cubicBezTo>
                  <a:pt x="321" y="1165"/>
                  <a:pt x="313" y="1187"/>
                  <a:pt x="305" y="1209"/>
                </a:cubicBezTo>
              </a:path>
              <a:path w="1490" h="2092" extrusionOk="0">
                <a:moveTo>
                  <a:pt x="433" y="1074"/>
                </a:moveTo>
                <a:cubicBezTo>
                  <a:pt x="420" y="1013"/>
                  <a:pt x="404" y="968"/>
                  <a:pt x="373" y="916"/>
                </a:cubicBezTo>
                <a:cubicBezTo>
                  <a:pt x="334" y="941"/>
                  <a:pt x="315" y="965"/>
                  <a:pt x="287" y="1016"/>
                </a:cubicBezTo>
                <a:cubicBezTo>
                  <a:pt x="188" y="1200"/>
                  <a:pt x="63" y="1397"/>
                  <a:pt x="1" y="1598"/>
                </a:cubicBezTo>
                <a:cubicBezTo>
                  <a:pt x="1" y="1602"/>
                  <a:pt x="0" y="1606"/>
                  <a:pt x="0" y="1610"/>
                </a:cubicBezTo>
                <a:cubicBezTo>
                  <a:pt x="38" y="1572"/>
                  <a:pt x="72" y="1531"/>
                  <a:pt x="106" y="1489"/>
                </a:cubicBezTo>
                <a:cubicBezTo>
                  <a:pt x="147" y="1438"/>
                  <a:pt x="215" y="1312"/>
                  <a:pt x="284" y="1295"/>
                </a:cubicBezTo>
                <a:cubicBezTo>
                  <a:pt x="291" y="1297"/>
                  <a:pt x="298" y="1298"/>
                  <a:pt x="305" y="1300"/>
                </a:cubicBezTo>
                <a:cubicBezTo>
                  <a:pt x="331" y="1361"/>
                  <a:pt x="330" y="1416"/>
                  <a:pt x="332" y="1482"/>
                </a:cubicBezTo>
                <a:cubicBezTo>
                  <a:pt x="334" y="1542"/>
                  <a:pt x="322" y="1638"/>
                  <a:pt x="360" y="1691"/>
                </a:cubicBezTo>
                <a:cubicBezTo>
                  <a:pt x="367" y="1696"/>
                  <a:pt x="374" y="1700"/>
                  <a:pt x="381" y="1705"/>
                </a:cubicBezTo>
                <a:cubicBezTo>
                  <a:pt x="475" y="1670"/>
                  <a:pt x="532" y="1599"/>
                  <a:pt x="594" y="1522"/>
                </a:cubicBezTo>
                <a:cubicBezTo>
                  <a:pt x="635" y="1470"/>
                  <a:pt x="672" y="1416"/>
                  <a:pt x="710" y="1362"/>
                </a:cubicBezTo>
                <a:cubicBezTo>
                  <a:pt x="675" y="1428"/>
                  <a:pt x="640" y="1493"/>
                  <a:pt x="607" y="1560"/>
                </a:cubicBezTo>
                <a:cubicBezTo>
                  <a:pt x="559" y="1656"/>
                  <a:pt x="507" y="1756"/>
                  <a:pt x="475" y="1859"/>
                </a:cubicBezTo>
                <a:cubicBezTo>
                  <a:pt x="474" y="1863"/>
                  <a:pt x="425" y="2022"/>
                  <a:pt x="483" y="1953"/>
                </a:cubicBezTo>
                <a:cubicBezTo>
                  <a:pt x="506" y="1907"/>
                  <a:pt x="514" y="1888"/>
                  <a:pt x="527" y="1854"/>
                </a:cubicBezTo>
              </a:path>
              <a:path w="1490" h="2092" extrusionOk="0">
                <a:moveTo>
                  <a:pt x="856" y="298"/>
                </a:moveTo>
                <a:cubicBezTo>
                  <a:pt x="879" y="300"/>
                  <a:pt x="892" y="300"/>
                  <a:pt x="916" y="293"/>
                </a:cubicBezTo>
                <a:cubicBezTo>
                  <a:pt x="969" y="278"/>
                  <a:pt x="1011" y="248"/>
                  <a:pt x="1055" y="217"/>
                </a:cubicBezTo>
                <a:cubicBezTo>
                  <a:pt x="1137" y="159"/>
                  <a:pt x="1220" y="92"/>
                  <a:pt x="1285" y="15"/>
                </a:cubicBezTo>
                <a:cubicBezTo>
                  <a:pt x="1288" y="10"/>
                  <a:pt x="1292" y="5"/>
                  <a:pt x="1295" y="0"/>
                </a:cubicBezTo>
                <a:cubicBezTo>
                  <a:pt x="1291" y="30"/>
                  <a:pt x="1281" y="63"/>
                  <a:pt x="1272" y="95"/>
                </a:cubicBezTo>
                <a:cubicBezTo>
                  <a:pt x="1248" y="179"/>
                  <a:pt x="1229" y="264"/>
                  <a:pt x="1213" y="350"/>
                </a:cubicBezTo>
                <a:cubicBezTo>
                  <a:pt x="1197" y="434"/>
                  <a:pt x="1155" y="685"/>
                  <a:pt x="1177" y="603"/>
                </a:cubicBezTo>
                <a:cubicBezTo>
                  <a:pt x="1182" y="591"/>
                  <a:pt x="1184" y="587"/>
                  <a:pt x="1182" y="578"/>
                </a:cubicBezTo>
              </a:path>
              <a:path w="1490" h="2092" extrusionOk="0">
                <a:moveTo>
                  <a:pt x="1093" y="633"/>
                </a:moveTo>
                <a:cubicBezTo>
                  <a:pt x="1084" y="650"/>
                  <a:pt x="1082" y="653"/>
                  <a:pt x="1082" y="672"/>
                </a:cubicBezTo>
                <a:cubicBezTo>
                  <a:pt x="1114" y="679"/>
                  <a:pt x="1143" y="681"/>
                  <a:pt x="1176" y="683"/>
                </a:cubicBezTo>
                <a:cubicBezTo>
                  <a:pt x="1226" y="686"/>
                  <a:pt x="1278" y="686"/>
                  <a:pt x="1328" y="691"/>
                </a:cubicBezTo>
                <a:cubicBezTo>
                  <a:pt x="1359" y="694"/>
                  <a:pt x="1390" y="697"/>
                  <a:pt x="1421" y="701"/>
                </a:cubicBezTo>
                <a:cubicBezTo>
                  <a:pt x="1445" y="704"/>
                  <a:pt x="1466" y="712"/>
                  <a:pt x="1489" y="721"/>
                </a:cubicBezTo>
              </a:path>
              <a:path w="1490" h="2092" extrusionOk="0">
                <a:moveTo>
                  <a:pt x="761" y="1706"/>
                </a:moveTo>
                <a:cubicBezTo>
                  <a:pt x="770" y="1666"/>
                  <a:pt x="775" y="1636"/>
                  <a:pt x="771" y="1595"/>
                </a:cubicBezTo>
                <a:cubicBezTo>
                  <a:pt x="768" y="1564"/>
                  <a:pt x="752" y="1536"/>
                  <a:pt x="721" y="1527"/>
                </a:cubicBezTo>
                <a:cubicBezTo>
                  <a:pt x="684" y="1516"/>
                  <a:pt x="638" y="1532"/>
                  <a:pt x="609" y="1555"/>
                </a:cubicBezTo>
                <a:cubicBezTo>
                  <a:pt x="555" y="1598"/>
                  <a:pt x="521" y="1664"/>
                  <a:pt x="505" y="1730"/>
                </a:cubicBezTo>
                <a:cubicBezTo>
                  <a:pt x="486" y="1810"/>
                  <a:pt x="492" y="1898"/>
                  <a:pt x="532" y="1970"/>
                </a:cubicBezTo>
                <a:cubicBezTo>
                  <a:pt x="571" y="2041"/>
                  <a:pt x="642" y="2078"/>
                  <a:pt x="720" y="2089"/>
                </a:cubicBezTo>
                <a:cubicBezTo>
                  <a:pt x="820" y="2103"/>
                  <a:pt x="922" y="2067"/>
                  <a:pt x="999" y="2005"/>
                </a:cubicBezTo>
                <a:cubicBezTo>
                  <a:pt x="1055" y="1960"/>
                  <a:pt x="1095" y="1901"/>
                  <a:pt x="1107" y="1829"/>
                </a:cubicBezTo>
                <a:cubicBezTo>
                  <a:pt x="1118" y="1765"/>
                  <a:pt x="1103" y="1700"/>
                  <a:pt x="1060" y="1651"/>
                </a:cubicBezTo>
                <a:cubicBezTo>
                  <a:pt x="1020" y="1606"/>
                  <a:pt x="965" y="1588"/>
                  <a:pt x="906" y="1590"/>
                </a:cubicBezTo>
                <a:cubicBezTo>
                  <a:pt x="863" y="1592"/>
                  <a:pt x="799" y="1609"/>
                  <a:pt x="764" y="1634"/>
                </a:cubicBezTo>
                <a:cubicBezTo>
                  <a:pt x="746" y="1646"/>
                  <a:pt x="731" y="1663"/>
                  <a:pt x="714" y="1675"/>
                </a:cubicBezTo>
              </a:path>
            </a:pathLst>
          </a:custGeom>
          <a:noFill/>
          <a:ln w="19050" cap="rnd">
            <a:solidFill>
              <a:srgbClr val="5C83B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83" name="Ink 40"/>
          <p:cNvSpPr>
            <a:spLocks noRot="1" noChangeAspect="1" noEditPoints="1" noChangeArrowheads="1" noChangeShapeType="1" noTextEdit="1"/>
          </p:cNvSpPr>
          <p:nvPr/>
        </p:nvSpPr>
        <p:spPr bwMode="auto">
          <a:xfrm>
            <a:off x="3165475" y="2384425"/>
            <a:ext cx="2613025" cy="1663700"/>
          </a:xfrm>
          <a:custGeom>
            <a:avLst/>
            <a:gdLst>
              <a:gd name="T0" fmla="*/ 2147483647 w 7258"/>
              <a:gd name="T1" fmla="*/ 2147483647 h 4621"/>
              <a:gd name="T2" fmla="*/ 2147483647 w 7258"/>
              <a:gd name="T3" fmla="*/ 2147483647 h 4621"/>
              <a:gd name="T4" fmla="*/ 2147483647 w 7258"/>
              <a:gd name="T5" fmla="*/ 2147483647 h 4621"/>
              <a:gd name="T6" fmla="*/ 2147483647 w 7258"/>
              <a:gd name="T7" fmla="*/ 2147483647 h 4621"/>
              <a:gd name="T8" fmla="*/ 2147483647 w 7258"/>
              <a:gd name="T9" fmla="*/ 2147483647 h 4621"/>
              <a:gd name="T10" fmla="*/ 2147483647 w 7258"/>
              <a:gd name="T11" fmla="*/ 2147483647 h 4621"/>
              <a:gd name="T12" fmla="*/ 2147483647 w 7258"/>
              <a:gd name="T13" fmla="*/ 2147483647 h 4621"/>
              <a:gd name="T14" fmla="*/ 2147483647 w 7258"/>
              <a:gd name="T15" fmla="*/ 2147483647 h 4621"/>
              <a:gd name="T16" fmla="*/ 2147483647 w 7258"/>
              <a:gd name="T17" fmla="*/ 2147483647 h 4621"/>
              <a:gd name="T18" fmla="*/ 2147483647 w 7258"/>
              <a:gd name="T19" fmla="*/ 2147483647 h 4621"/>
              <a:gd name="T20" fmla="*/ 2147483647 w 7258"/>
              <a:gd name="T21" fmla="*/ 2147483647 h 4621"/>
              <a:gd name="T22" fmla="*/ 2147483647 w 7258"/>
              <a:gd name="T23" fmla="*/ 2147483647 h 4621"/>
              <a:gd name="T24" fmla="*/ 2147483647 w 7258"/>
              <a:gd name="T25" fmla="*/ 2147483647 h 4621"/>
              <a:gd name="T26" fmla="*/ 2147483647 w 7258"/>
              <a:gd name="T27" fmla="*/ 2147483647 h 4621"/>
              <a:gd name="T28" fmla="*/ 2147483647 w 7258"/>
              <a:gd name="T29" fmla="*/ 2147483647 h 4621"/>
              <a:gd name="T30" fmla="*/ 2147483647 w 7258"/>
              <a:gd name="T31" fmla="*/ 2147483647 h 4621"/>
              <a:gd name="T32" fmla="*/ 2147483647 w 7258"/>
              <a:gd name="T33" fmla="*/ 2147483647 h 4621"/>
              <a:gd name="T34" fmla="*/ 2147483647 w 7258"/>
              <a:gd name="T35" fmla="*/ 2147483647 h 4621"/>
              <a:gd name="T36" fmla="*/ 2147483647 w 7258"/>
              <a:gd name="T37" fmla="*/ 2147483647 h 4621"/>
              <a:gd name="T38" fmla="*/ 2147483647 w 7258"/>
              <a:gd name="T39" fmla="*/ 2147483647 h 4621"/>
              <a:gd name="T40" fmla="*/ 2147483647 w 7258"/>
              <a:gd name="T41" fmla="*/ 2147483647 h 4621"/>
              <a:gd name="T42" fmla="*/ 2147483647 w 7258"/>
              <a:gd name="T43" fmla="*/ 2147483647 h 4621"/>
              <a:gd name="T44" fmla="*/ 2147483647 w 7258"/>
              <a:gd name="T45" fmla="*/ 2147483647 h 4621"/>
              <a:gd name="T46" fmla="*/ 2147483647 w 7258"/>
              <a:gd name="T47" fmla="*/ 2147483647 h 4621"/>
              <a:gd name="T48" fmla="*/ 2147483647 w 7258"/>
              <a:gd name="T49" fmla="*/ 2147483647 h 4621"/>
              <a:gd name="T50" fmla="*/ 2147483647 w 7258"/>
              <a:gd name="T51" fmla="*/ 2147483647 h 4621"/>
              <a:gd name="T52" fmla="*/ 2147483647 w 7258"/>
              <a:gd name="T53" fmla="*/ 2147483647 h 4621"/>
              <a:gd name="T54" fmla="*/ 2147483647 w 7258"/>
              <a:gd name="T55" fmla="*/ 2147483647 h 4621"/>
              <a:gd name="T56" fmla="*/ 2147483647 w 7258"/>
              <a:gd name="T57" fmla="*/ 2147483647 h 4621"/>
              <a:gd name="T58" fmla="*/ 2147483647 w 7258"/>
              <a:gd name="T59" fmla="*/ 2147483647 h 4621"/>
              <a:gd name="T60" fmla="*/ 0 w 7258"/>
              <a:gd name="T61" fmla="*/ 2147483647 h 4621"/>
              <a:gd name="T62" fmla="*/ 2147483647 w 7258"/>
              <a:gd name="T63" fmla="*/ 2147483647 h 4621"/>
              <a:gd name="T64" fmla="*/ 2147483647 w 7258"/>
              <a:gd name="T65" fmla="*/ 2147483647 h 4621"/>
              <a:gd name="T66" fmla="*/ 2147483647 w 7258"/>
              <a:gd name="T67" fmla="*/ 2147483647 h 4621"/>
              <a:gd name="T68" fmla="*/ 2147483647 w 7258"/>
              <a:gd name="T69" fmla="*/ 2147483647 h 4621"/>
              <a:gd name="T70" fmla="*/ 2147483647 w 7258"/>
              <a:gd name="T71" fmla="*/ 2147483647 h 4621"/>
              <a:gd name="T72" fmla="*/ 2147483647 w 7258"/>
              <a:gd name="T73" fmla="*/ 2147483647 h 4621"/>
              <a:gd name="T74" fmla="*/ 2147483647 w 7258"/>
              <a:gd name="T75" fmla="*/ 2147483647 h 4621"/>
              <a:gd name="T76" fmla="*/ 2147483647 w 7258"/>
              <a:gd name="T77" fmla="*/ 2147483647 h 4621"/>
              <a:gd name="T78" fmla="*/ 2147483647 w 7258"/>
              <a:gd name="T79" fmla="*/ 2147483647 h 4621"/>
              <a:gd name="T80" fmla="*/ 2147483647 w 7258"/>
              <a:gd name="T81" fmla="*/ 2147483647 h 4621"/>
              <a:gd name="T82" fmla="*/ 2147483647 w 7258"/>
              <a:gd name="T83" fmla="*/ 2147483647 h 4621"/>
              <a:gd name="T84" fmla="*/ 2147483647 w 7258"/>
              <a:gd name="T85" fmla="*/ 2147483647 h 4621"/>
              <a:gd name="T86" fmla="*/ 2147483647 w 7258"/>
              <a:gd name="T87" fmla="*/ 2147483647 h 4621"/>
              <a:gd name="T88" fmla="*/ 2147483647 w 7258"/>
              <a:gd name="T89" fmla="*/ 2147483647 h 4621"/>
              <a:gd name="T90" fmla="*/ 2147483647 w 7258"/>
              <a:gd name="T91" fmla="*/ 2147483647 h 4621"/>
              <a:gd name="T92" fmla="*/ 2147483647 w 7258"/>
              <a:gd name="T93" fmla="*/ 2147483647 h 4621"/>
              <a:gd name="T94" fmla="*/ 2147483647 w 7258"/>
              <a:gd name="T95" fmla="*/ 2147483647 h 4621"/>
              <a:gd name="T96" fmla="*/ 2147483647 w 7258"/>
              <a:gd name="T97" fmla="*/ 2147483647 h 4621"/>
              <a:gd name="T98" fmla="*/ 2147483647 w 7258"/>
              <a:gd name="T99" fmla="*/ 2147483647 h 4621"/>
              <a:gd name="T100" fmla="*/ 2147483647 w 7258"/>
              <a:gd name="T101" fmla="*/ 2147483647 h 4621"/>
              <a:gd name="T102" fmla="*/ 2147483647 w 7258"/>
              <a:gd name="T103" fmla="*/ 2147483647 h 4621"/>
              <a:gd name="T104" fmla="*/ 2147483647 w 7258"/>
              <a:gd name="T105" fmla="*/ 2147483647 h 46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258"/>
              <a:gd name="T160" fmla="*/ 0 h 4621"/>
              <a:gd name="T161" fmla="*/ 7258 w 7258"/>
              <a:gd name="T162" fmla="*/ 4621 h 46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258" h="4621" extrusionOk="0">
                <a:moveTo>
                  <a:pt x="527" y="557"/>
                </a:moveTo>
                <a:cubicBezTo>
                  <a:pt x="521" y="582"/>
                  <a:pt x="522" y="588"/>
                  <a:pt x="524" y="610"/>
                </a:cubicBezTo>
                <a:cubicBezTo>
                  <a:pt x="553" y="615"/>
                  <a:pt x="561" y="613"/>
                  <a:pt x="590" y="601"/>
                </a:cubicBezTo>
                <a:cubicBezTo>
                  <a:pt x="630" y="584"/>
                  <a:pt x="660" y="561"/>
                  <a:pt x="692" y="532"/>
                </a:cubicBezTo>
                <a:cubicBezTo>
                  <a:pt x="728" y="499"/>
                  <a:pt x="756" y="459"/>
                  <a:pt x="782" y="418"/>
                </a:cubicBezTo>
                <a:cubicBezTo>
                  <a:pt x="815" y="365"/>
                  <a:pt x="841" y="305"/>
                  <a:pt x="861" y="246"/>
                </a:cubicBezTo>
                <a:cubicBezTo>
                  <a:pt x="862" y="241"/>
                  <a:pt x="864" y="237"/>
                  <a:pt x="865" y="232"/>
                </a:cubicBezTo>
                <a:cubicBezTo>
                  <a:pt x="854" y="304"/>
                  <a:pt x="841" y="375"/>
                  <a:pt x="831" y="447"/>
                </a:cubicBezTo>
                <a:cubicBezTo>
                  <a:pt x="822" y="508"/>
                  <a:pt x="815" y="570"/>
                  <a:pt x="808" y="632"/>
                </a:cubicBezTo>
                <a:cubicBezTo>
                  <a:pt x="801" y="691"/>
                  <a:pt x="796" y="749"/>
                  <a:pt x="788" y="808"/>
                </a:cubicBezTo>
                <a:cubicBezTo>
                  <a:pt x="780" y="864"/>
                  <a:pt x="768" y="919"/>
                  <a:pt x="756" y="974"/>
                </a:cubicBezTo>
                <a:cubicBezTo>
                  <a:pt x="750" y="1002"/>
                  <a:pt x="740" y="1029"/>
                  <a:pt x="736" y="1057"/>
                </a:cubicBezTo>
                <a:cubicBezTo>
                  <a:pt x="735" y="1069"/>
                  <a:pt x="735" y="1073"/>
                  <a:pt x="734" y="1081"/>
                </a:cubicBezTo>
                <a:cubicBezTo>
                  <a:pt x="734" y="1063"/>
                  <a:pt x="737" y="1048"/>
                  <a:pt x="739" y="1030"/>
                </a:cubicBezTo>
              </a:path>
              <a:path w="7258" h="4621" extrusionOk="0">
                <a:moveTo>
                  <a:pt x="329" y="1139"/>
                </a:moveTo>
                <a:cubicBezTo>
                  <a:pt x="318" y="1144"/>
                  <a:pt x="313" y="1146"/>
                  <a:pt x="326" y="1139"/>
                </a:cubicBezTo>
                <a:cubicBezTo>
                  <a:pt x="349" y="1157"/>
                  <a:pt x="367" y="1164"/>
                  <a:pt x="395" y="1170"/>
                </a:cubicBezTo>
                <a:cubicBezTo>
                  <a:pt x="449" y="1182"/>
                  <a:pt x="505" y="1180"/>
                  <a:pt x="560" y="1180"/>
                </a:cubicBezTo>
                <a:cubicBezTo>
                  <a:pt x="641" y="1180"/>
                  <a:pt x="722" y="1177"/>
                  <a:pt x="803" y="1173"/>
                </a:cubicBezTo>
                <a:cubicBezTo>
                  <a:pt x="873" y="1169"/>
                  <a:pt x="945" y="1170"/>
                  <a:pt x="1014" y="1161"/>
                </a:cubicBezTo>
                <a:cubicBezTo>
                  <a:pt x="1037" y="1158"/>
                  <a:pt x="1050" y="1152"/>
                  <a:pt x="1069" y="1165"/>
                </a:cubicBezTo>
                <a:cubicBezTo>
                  <a:pt x="1078" y="1172"/>
                  <a:pt x="1081" y="1176"/>
                  <a:pt x="1082" y="1164"/>
                </a:cubicBezTo>
              </a:path>
              <a:path w="7258" h="4621" extrusionOk="0">
                <a:moveTo>
                  <a:pt x="7162" y="2284"/>
                </a:moveTo>
                <a:cubicBezTo>
                  <a:pt x="7161" y="2445"/>
                  <a:pt x="7170" y="2606"/>
                  <a:pt x="7176" y="2768"/>
                </a:cubicBezTo>
                <a:cubicBezTo>
                  <a:pt x="7188" y="3073"/>
                  <a:pt x="7176" y="3375"/>
                  <a:pt x="7199" y="3680"/>
                </a:cubicBezTo>
                <a:cubicBezTo>
                  <a:pt x="7210" y="3829"/>
                  <a:pt x="7304" y="4100"/>
                  <a:pt x="7251" y="4242"/>
                </a:cubicBezTo>
                <a:cubicBezTo>
                  <a:pt x="7208" y="4358"/>
                  <a:pt x="7096" y="4391"/>
                  <a:pt x="6984" y="4423"/>
                </a:cubicBezTo>
                <a:cubicBezTo>
                  <a:pt x="6712" y="4501"/>
                  <a:pt x="6380" y="4437"/>
                  <a:pt x="6100" y="4436"/>
                </a:cubicBezTo>
                <a:cubicBezTo>
                  <a:pt x="5674" y="4435"/>
                  <a:pt x="5250" y="4535"/>
                  <a:pt x="4825" y="4568"/>
                </a:cubicBezTo>
                <a:cubicBezTo>
                  <a:pt x="4361" y="4604"/>
                  <a:pt x="3910" y="4616"/>
                  <a:pt x="3445" y="4602"/>
                </a:cubicBezTo>
                <a:cubicBezTo>
                  <a:pt x="2870" y="4584"/>
                  <a:pt x="2291" y="4613"/>
                  <a:pt x="1715" y="4612"/>
                </a:cubicBezTo>
                <a:cubicBezTo>
                  <a:pt x="1495" y="4612"/>
                  <a:pt x="1197" y="4645"/>
                  <a:pt x="1023" y="4480"/>
                </a:cubicBezTo>
                <a:cubicBezTo>
                  <a:pt x="832" y="4299"/>
                  <a:pt x="748" y="3943"/>
                  <a:pt x="668" y="3702"/>
                </a:cubicBezTo>
                <a:cubicBezTo>
                  <a:pt x="547" y="3334"/>
                  <a:pt x="506" y="2889"/>
                  <a:pt x="504" y="2501"/>
                </a:cubicBezTo>
                <a:cubicBezTo>
                  <a:pt x="503" y="2313"/>
                  <a:pt x="546" y="2257"/>
                  <a:pt x="708" y="2208"/>
                </a:cubicBezTo>
                <a:cubicBezTo>
                  <a:pt x="1134" y="2080"/>
                  <a:pt x="1650" y="2060"/>
                  <a:pt x="2093" y="2005"/>
                </a:cubicBezTo>
                <a:cubicBezTo>
                  <a:pt x="2295" y="1980"/>
                  <a:pt x="2667" y="2178"/>
                  <a:pt x="2698" y="1977"/>
                </a:cubicBezTo>
                <a:cubicBezTo>
                  <a:pt x="2708" y="1911"/>
                  <a:pt x="2435" y="1834"/>
                  <a:pt x="2397" y="1818"/>
                </a:cubicBezTo>
                <a:cubicBezTo>
                  <a:pt x="2448" y="1840"/>
                  <a:pt x="2634" y="1861"/>
                  <a:pt x="2644" y="1918"/>
                </a:cubicBezTo>
                <a:cubicBezTo>
                  <a:pt x="2656" y="1986"/>
                  <a:pt x="2492" y="2131"/>
                  <a:pt x="2447" y="2168"/>
                </a:cubicBezTo>
                <a:cubicBezTo>
                  <a:pt x="2423" y="2188"/>
                  <a:pt x="2415" y="2186"/>
                  <a:pt x="2389" y="2204"/>
                </a:cubicBezTo>
                <a:cubicBezTo>
                  <a:pt x="2405" y="2185"/>
                  <a:pt x="2411" y="2177"/>
                  <a:pt x="2421" y="2162"/>
                </a:cubicBezTo>
              </a:path>
              <a:path w="7258" h="4621" extrusionOk="0">
                <a:moveTo>
                  <a:pt x="2984" y="1933"/>
                </a:moveTo>
                <a:cubicBezTo>
                  <a:pt x="2983" y="1918"/>
                  <a:pt x="2961" y="1945"/>
                  <a:pt x="2947" y="1959"/>
                </a:cubicBezTo>
                <a:cubicBezTo>
                  <a:pt x="2930" y="1977"/>
                  <a:pt x="2913" y="1998"/>
                  <a:pt x="2902" y="2020"/>
                </a:cubicBezTo>
                <a:cubicBezTo>
                  <a:pt x="2886" y="2054"/>
                  <a:pt x="2883" y="2092"/>
                  <a:pt x="2901" y="2126"/>
                </a:cubicBezTo>
                <a:cubicBezTo>
                  <a:pt x="2916" y="2155"/>
                  <a:pt x="2941" y="2170"/>
                  <a:pt x="2970" y="2180"/>
                </a:cubicBezTo>
                <a:cubicBezTo>
                  <a:pt x="3002" y="2192"/>
                  <a:pt x="3035" y="2192"/>
                  <a:pt x="3069" y="2187"/>
                </a:cubicBezTo>
                <a:cubicBezTo>
                  <a:pt x="3108" y="2181"/>
                  <a:pt x="3146" y="2165"/>
                  <a:pt x="3175" y="2138"/>
                </a:cubicBezTo>
                <a:cubicBezTo>
                  <a:pt x="3194" y="2120"/>
                  <a:pt x="3208" y="2096"/>
                  <a:pt x="3211" y="2070"/>
                </a:cubicBezTo>
                <a:cubicBezTo>
                  <a:pt x="3217" y="2027"/>
                  <a:pt x="3180" y="1996"/>
                  <a:pt x="3147" y="1976"/>
                </a:cubicBezTo>
                <a:cubicBezTo>
                  <a:pt x="3115" y="1957"/>
                  <a:pt x="3076" y="1941"/>
                  <a:pt x="3040" y="1933"/>
                </a:cubicBezTo>
                <a:cubicBezTo>
                  <a:pt x="3020" y="1929"/>
                  <a:pt x="3001" y="1924"/>
                  <a:pt x="2981" y="1919"/>
                </a:cubicBezTo>
                <a:cubicBezTo>
                  <a:pt x="2978" y="1918"/>
                  <a:pt x="2975" y="1917"/>
                  <a:pt x="2972" y="1916"/>
                </a:cubicBezTo>
              </a:path>
              <a:path w="7258" h="4621" extrusionOk="0">
                <a:moveTo>
                  <a:pt x="365" y="807"/>
                </a:moveTo>
                <a:cubicBezTo>
                  <a:pt x="373" y="774"/>
                  <a:pt x="380" y="739"/>
                  <a:pt x="394" y="707"/>
                </a:cubicBezTo>
                <a:cubicBezTo>
                  <a:pt x="416" y="657"/>
                  <a:pt x="445" y="605"/>
                  <a:pt x="477" y="560"/>
                </a:cubicBezTo>
                <a:cubicBezTo>
                  <a:pt x="511" y="512"/>
                  <a:pt x="547" y="464"/>
                  <a:pt x="588" y="421"/>
                </a:cubicBezTo>
                <a:cubicBezTo>
                  <a:pt x="610" y="400"/>
                  <a:pt x="617" y="394"/>
                  <a:pt x="630" y="379"/>
                </a:cubicBezTo>
                <a:cubicBezTo>
                  <a:pt x="635" y="417"/>
                  <a:pt x="609" y="413"/>
                  <a:pt x="581" y="440"/>
                </a:cubicBezTo>
                <a:cubicBezTo>
                  <a:pt x="412" y="603"/>
                  <a:pt x="232" y="752"/>
                  <a:pt x="59" y="910"/>
                </a:cubicBezTo>
                <a:cubicBezTo>
                  <a:pt x="26" y="942"/>
                  <a:pt x="19" y="949"/>
                  <a:pt x="0" y="969"/>
                </a:cubicBezTo>
                <a:cubicBezTo>
                  <a:pt x="58" y="938"/>
                  <a:pt x="119" y="902"/>
                  <a:pt x="176" y="865"/>
                </a:cubicBezTo>
                <a:cubicBezTo>
                  <a:pt x="290" y="791"/>
                  <a:pt x="404" y="718"/>
                  <a:pt x="522" y="651"/>
                </a:cubicBezTo>
                <a:cubicBezTo>
                  <a:pt x="600" y="606"/>
                  <a:pt x="692" y="546"/>
                  <a:pt x="783" y="530"/>
                </a:cubicBezTo>
                <a:cubicBezTo>
                  <a:pt x="811" y="531"/>
                  <a:pt x="819" y="529"/>
                  <a:pt x="831" y="544"/>
                </a:cubicBezTo>
                <a:cubicBezTo>
                  <a:pt x="813" y="604"/>
                  <a:pt x="795" y="649"/>
                  <a:pt x="760" y="704"/>
                </a:cubicBezTo>
                <a:cubicBezTo>
                  <a:pt x="726" y="759"/>
                  <a:pt x="645" y="842"/>
                  <a:pt x="643" y="911"/>
                </a:cubicBezTo>
                <a:cubicBezTo>
                  <a:pt x="645" y="917"/>
                  <a:pt x="648" y="924"/>
                  <a:pt x="650" y="930"/>
                </a:cubicBezTo>
                <a:cubicBezTo>
                  <a:pt x="700" y="936"/>
                  <a:pt x="740" y="938"/>
                  <a:pt x="792" y="929"/>
                </a:cubicBezTo>
                <a:cubicBezTo>
                  <a:pt x="861" y="917"/>
                  <a:pt x="904" y="908"/>
                  <a:pt x="965" y="925"/>
                </a:cubicBezTo>
                <a:cubicBezTo>
                  <a:pt x="956" y="974"/>
                  <a:pt x="947" y="1003"/>
                  <a:pt x="920" y="1049"/>
                </a:cubicBezTo>
                <a:cubicBezTo>
                  <a:pt x="908" y="1069"/>
                  <a:pt x="801" y="1196"/>
                  <a:pt x="863" y="1166"/>
                </a:cubicBezTo>
                <a:cubicBezTo>
                  <a:pt x="883" y="1156"/>
                  <a:pt x="896" y="1138"/>
                  <a:pt x="914" y="1125"/>
                </a:cubicBezTo>
              </a:path>
              <a:path w="7258" h="4621" extrusionOk="0">
                <a:moveTo>
                  <a:pt x="1534" y="0"/>
                </a:moveTo>
                <a:cubicBezTo>
                  <a:pt x="1516" y="13"/>
                  <a:pt x="1498" y="22"/>
                  <a:pt x="1482" y="37"/>
                </a:cubicBezTo>
                <a:cubicBezTo>
                  <a:pt x="1391" y="120"/>
                  <a:pt x="1346" y="238"/>
                  <a:pt x="1317" y="355"/>
                </a:cubicBezTo>
                <a:cubicBezTo>
                  <a:pt x="1261" y="579"/>
                  <a:pt x="1262" y="874"/>
                  <a:pt x="1417" y="1062"/>
                </a:cubicBezTo>
                <a:cubicBezTo>
                  <a:pt x="1458" y="1111"/>
                  <a:pt x="1516" y="1150"/>
                  <a:pt x="1579" y="1162"/>
                </a:cubicBezTo>
                <a:cubicBezTo>
                  <a:pt x="1695" y="1184"/>
                  <a:pt x="1791" y="1097"/>
                  <a:pt x="1856" y="1013"/>
                </a:cubicBezTo>
                <a:cubicBezTo>
                  <a:pt x="1909" y="945"/>
                  <a:pt x="1945" y="869"/>
                  <a:pt x="1976" y="789"/>
                </a:cubicBezTo>
                <a:cubicBezTo>
                  <a:pt x="2011" y="700"/>
                  <a:pt x="2036" y="607"/>
                  <a:pt x="2052" y="513"/>
                </a:cubicBezTo>
                <a:cubicBezTo>
                  <a:pt x="2067" y="425"/>
                  <a:pt x="2072" y="333"/>
                  <a:pt x="2061" y="244"/>
                </a:cubicBezTo>
                <a:cubicBezTo>
                  <a:pt x="2053" y="180"/>
                  <a:pt x="2033" y="114"/>
                  <a:pt x="1990" y="65"/>
                </a:cubicBezTo>
                <a:cubicBezTo>
                  <a:pt x="1955" y="25"/>
                  <a:pt x="1899" y="4"/>
                  <a:pt x="1847" y="0"/>
                </a:cubicBezTo>
                <a:cubicBezTo>
                  <a:pt x="1748" y="-8"/>
                  <a:pt x="1644" y="39"/>
                  <a:pt x="1569" y="100"/>
                </a:cubicBezTo>
                <a:cubicBezTo>
                  <a:pt x="1532" y="130"/>
                  <a:pt x="1501" y="170"/>
                  <a:pt x="1471" y="207"/>
                </a:cubicBezTo>
              </a:path>
              <a:path w="7258" h="4621" extrusionOk="0">
                <a:moveTo>
                  <a:pt x="2829" y="1882"/>
                </a:moveTo>
                <a:cubicBezTo>
                  <a:pt x="2819" y="1865"/>
                  <a:pt x="2808" y="1850"/>
                  <a:pt x="2796" y="1834"/>
                </a:cubicBezTo>
                <a:cubicBezTo>
                  <a:pt x="2821" y="1818"/>
                  <a:pt x="2842" y="1798"/>
                  <a:pt x="2864" y="1778"/>
                </a:cubicBezTo>
                <a:cubicBezTo>
                  <a:pt x="2888" y="1756"/>
                  <a:pt x="2951" y="1671"/>
                  <a:pt x="2986" y="1671"/>
                </a:cubicBezTo>
                <a:cubicBezTo>
                  <a:pt x="3014" y="1671"/>
                  <a:pt x="3016" y="1692"/>
                  <a:pt x="3025" y="1715"/>
                </a:cubicBezTo>
                <a:cubicBezTo>
                  <a:pt x="3037" y="1747"/>
                  <a:pt x="3040" y="1781"/>
                  <a:pt x="3042" y="1815"/>
                </a:cubicBezTo>
                <a:cubicBezTo>
                  <a:pt x="3044" y="1859"/>
                  <a:pt x="3041" y="1902"/>
                  <a:pt x="3036" y="1946"/>
                </a:cubicBezTo>
                <a:cubicBezTo>
                  <a:pt x="3032" y="1985"/>
                  <a:pt x="3025" y="2023"/>
                  <a:pt x="3019" y="2061"/>
                </a:cubicBezTo>
                <a:cubicBezTo>
                  <a:pt x="3016" y="2085"/>
                  <a:pt x="3013" y="2108"/>
                  <a:pt x="3012" y="2132"/>
                </a:cubicBezTo>
                <a:cubicBezTo>
                  <a:pt x="3012" y="2120"/>
                  <a:pt x="3017" y="2100"/>
                  <a:pt x="3012" y="2088"/>
                </a:cubicBezTo>
                <a:cubicBezTo>
                  <a:pt x="3009" y="2085"/>
                  <a:pt x="3005" y="2082"/>
                  <a:pt x="3002" y="2079"/>
                </a:cubicBezTo>
              </a:path>
              <a:path w="7258" h="4621" extrusionOk="0">
                <a:moveTo>
                  <a:pt x="2923" y="2107"/>
                </a:moveTo>
                <a:cubicBezTo>
                  <a:pt x="2905" y="2110"/>
                  <a:pt x="2889" y="2114"/>
                  <a:pt x="2872" y="2116"/>
                </a:cubicBezTo>
                <a:cubicBezTo>
                  <a:pt x="2867" y="2117"/>
                  <a:pt x="2862" y="2117"/>
                  <a:pt x="2857" y="2118"/>
                </a:cubicBezTo>
                <a:cubicBezTo>
                  <a:pt x="2878" y="2113"/>
                  <a:pt x="2897" y="2112"/>
                  <a:pt x="2919" y="2111"/>
                </a:cubicBezTo>
                <a:cubicBezTo>
                  <a:pt x="2951" y="2110"/>
                  <a:pt x="2984" y="2107"/>
                  <a:pt x="3016" y="2105"/>
                </a:cubicBezTo>
                <a:cubicBezTo>
                  <a:pt x="3045" y="2103"/>
                  <a:pt x="3074" y="2101"/>
                  <a:pt x="3103" y="2097"/>
                </a:cubicBezTo>
                <a:cubicBezTo>
                  <a:pt x="3122" y="2094"/>
                  <a:pt x="3140" y="2092"/>
                  <a:pt x="3159" y="2090"/>
                </a:cubicBezTo>
                <a:cubicBezTo>
                  <a:pt x="3189" y="2087"/>
                  <a:pt x="3180" y="2090"/>
                  <a:pt x="3156" y="2081"/>
                </a:cubicBezTo>
              </a:path>
            </a:pathLst>
          </a:custGeom>
          <a:noFill/>
          <a:ln w="19050" cap="rnd">
            <a:solidFill>
              <a:srgbClr val="5C83B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84" name="Ink 41"/>
          <p:cNvSpPr>
            <a:spLocks noRot="1" noChangeAspect="1" noEditPoints="1" noChangeArrowheads="1" noChangeShapeType="1" noTextEdit="1"/>
          </p:cNvSpPr>
          <p:nvPr/>
        </p:nvSpPr>
        <p:spPr bwMode="auto">
          <a:xfrm>
            <a:off x="3322638" y="3106738"/>
            <a:ext cx="2527300" cy="1095375"/>
          </a:xfrm>
          <a:custGeom>
            <a:avLst/>
            <a:gdLst>
              <a:gd name="T0" fmla="*/ 2147483647 w 7022"/>
              <a:gd name="T1" fmla="*/ 2147483647 h 3043"/>
              <a:gd name="T2" fmla="*/ 2147483647 w 7022"/>
              <a:gd name="T3" fmla="*/ 2147483647 h 3043"/>
              <a:gd name="T4" fmla="*/ 2147483647 w 7022"/>
              <a:gd name="T5" fmla="*/ 2147483647 h 3043"/>
              <a:gd name="T6" fmla="*/ 2147483647 w 7022"/>
              <a:gd name="T7" fmla="*/ 2147483647 h 3043"/>
              <a:gd name="T8" fmla="*/ 2147483647 w 7022"/>
              <a:gd name="T9" fmla="*/ 2147483647 h 3043"/>
              <a:gd name="T10" fmla="*/ 2147483647 w 7022"/>
              <a:gd name="T11" fmla="*/ 2147483647 h 3043"/>
              <a:gd name="T12" fmla="*/ 2147483647 w 7022"/>
              <a:gd name="T13" fmla="*/ 2147483647 h 3043"/>
              <a:gd name="T14" fmla="*/ 2147483647 w 7022"/>
              <a:gd name="T15" fmla="*/ 2147483647 h 3043"/>
              <a:gd name="T16" fmla="*/ 2147483647 w 7022"/>
              <a:gd name="T17" fmla="*/ 2147483647 h 3043"/>
              <a:gd name="T18" fmla="*/ 2147483647 w 7022"/>
              <a:gd name="T19" fmla="*/ 2147483647 h 3043"/>
              <a:gd name="T20" fmla="*/ 2147483647 w 7022"/>
              <a:gd name="T21" fmla="*/ 2147483647 h 3043"/>
              <a:gd name="T22" fmla="*/ 2147483647 w 7022"/>
              <a:gd name="T23" fmla="*/ 2147483647 h 3043"/>
              <a:gd name="T24" fmla="*/ 2147483647 w 7022"/>
              <a:gd name="T25" fmla="*/ 2147483647 h 3043"/>
              <a:gd name="T26" fmla="*/ 2147483647 w 7022"/>
              <a:gd name="T27" fmla="*/ 2147483647 h 3043"/>
              <a:gd name="T28" fmla="*/ 2147483647 w 7022"/>
              <a:gd name="T29" fmla="*/ 0 h 3043"/>
              <a:gd name="T30" fmla="*/ 2147483647 w 7022"/>
              <a:gd name="T31" fmla="*/ 2147483647 h 3043"/>
              <a:gd name="T32" fmla="*/ 2147483647 w 7022"/>
              <a:gd name="T33" fmla="*/ 2147483647 h 3043"/>
              <a:gd name="T34" fmla="*/ 2147483647 w 7022"/>
              <a:gd name="T35" fmla="*/ 2147483647 h 3043"/>
              <a:gd name="T36" fmla="*/ 2147483647 w 7022"/>
              <a:gd name="T37" fmla="*/ 2147483647 h 3043"/>
              <a:gd name="T38" fmla="*/ 2147483647 w 7022"/>
              <a:gd name="T39" fmla="*/ 2147483647 h 30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022"/>
              <a:gd name="T61" fmla="*/ 0 h 3043"/>
              <a:gd name="T62" fmla="*/ 7022 w 7022"/>
              <a:gd name="T63" fmla="*/ 3043 h 30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022" h="3043" extrusionOk="0">
                <a:moveTo>
                  <a:pt x="6831" y="414"/>
                </a:moveTo>
                <a:cubicBezTo>
                  <a:pt x="6832" y="402"/>
                  <a:pt x="6832" y="390"/>
                  <a:pt x="6833" y="378"/>
                </a:cubicBezTo>
                <a:cubicBezTo>
                  <a:pt x="6833" y="380"/>
                  <a:pt x="6820" y="413"/>
                  <a:pt x="6820" y="426"/>
                </a:cubicBezTo>
                <a:cubicBezTo>
                  <a:pt x="6815" y="840"/>
                  <a:pt x="6987" y="1206"/>
                  <a:pt x="7019" y="1607"/>
                </a:cubicBezTo>
                <a:cubicBezTo>
                  <a:pt x="7039" y="1863"/>
                  <a:pt x="6898" y="2077"/>
                  <a:pt x="6787" y="2294"/>
                </a:cubicBezTo>
                <a:cubicBezTo>
                  <a:pt x="6706" y="2452"/>
                  <a:pt x="6631" y="2608"/>
                  <a:pt x="6485" y="2717"/>
                </a:cubicBezTo>
                <a:cubicBezTo>
                  <a:pt x="6077" y="3021"/>
                  <a:pt x="5563" y="3065"/>
                  <a:pt x="5078" y="3016"/>
                </a:cubicBezTo>
                <a:cubicBezTo>
                  <a:pt x="4346" y="2943"/>
                  <a:pt x="3597" y="3018"/>
                  <a:pt x="2863" y="3029"/>
                </a:cubicBezTo>
                <a:cubicBezTo>
                  <a:pt x="2198" y="3039"/>
                  <a:pt x="1395" y="3011"/>
                  <a:pt x="807" y="2654"/>
                </a:cubicBezTo>
                <a:cubicBezTo>
                  <a:pt x="399" y="2406"/>
                  <a:pt x="165" y="1900"/>
                  <a:pt x="50" y="1453"/>
                </a:cubicBezTo>
                <a:cubicBezTo>
                  <a:pt x="-49" y="1067"/>
                  <a:pt x="5" y="293"/>
                  <a:pt x="466" y="124"/>
                </a:cubicBezTo>
                <a:cubicBezTo>
                  <a:pt x="715" y="33"/>
                  <a:pt x="1061" y="111"/>
                  <a:pt x="1319" y="122"/>
                </a:cubicBezTo>
                <a:cubicBezTo>
                  <a:pt x="1518" y="130"/>
                  <a:pt x="1709" y="151"/>
                  <a:pt x="1905" y="182"/>
                </a:cubicBezTo>
                <a:cubicBezTo>
                  <a:pt x="1855" y="93"/>
                  <a:pt x="1875" y="80"/>
                  <a:pt x="1784" y="10"/>
                </a:cubicBezTo>
                <a:cubicBezTo>
                  <a:pt x="1774" y="3"/>
                  <a:pt x="1755" y="7"/>
                  <a:pt x="1745" y="0"/>
                </a:cubicBezTo>
                <a:cubicBezTo>
                  <a:pt x="1758" y="7"/>
                  <a:pt x="1790" y="34"/>
                  <a:pt x="1813" y="44"/>
                </a:cubicBezTo>
                <a:cubicBezTo>
                  <a:pt x="1894" y="78"/>
                  <a:pt x="1981" y="122"/>
                  <a:pt x="2051" y="156"/>
                </a:cubicBezTo>
                <a:cubicBezTo>
                  <a:pt x="1970" y="226"/>
                  <a:pt x="1893" y="283"/>
                  <a:pt x="1798" y="341"/>
                </a:cubicBezTo>
                <a:cubicBezTo>
                  <a:pt x="1802" y="332"/>
                  <a:pt x="1795" y="290"/>
                  <a:pt x="1810" y="261"/>
                </a:cubicBezTo>
                <a:cubicBezTo>
                  <a:pt x="1830" y="229"/>
                  <a:pt x="1837" y="218"/>
                  <a:pt x="1852" y="19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custDataLst>
              <p:tags r:id="rId1"/>
            </p:custDataLst>
          </p:nvPr>
        </p:nvSpPr>
        <p:spPr bwMode="auto">
          <a:xfrm>
            <a:off x="457200" y="838200"/>
            <a:ext cx="3160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buFont typeface="Times" pitchFamily="-106" charset="0"/>
              <a:buChar char="•"/>
            </a:pPr>
            <a:r>
              <a:rPr lang="en-US" sz="1600"/>
              <a:t> Is it currently stable or oscillating?</a:t>
            </a:r>
          </a:p>
        </p:txBody>
      </p:sp>
      <p:sp>
        <p:nvSpPr>
          <p:cNvPr id="75779" name="Text Box 3"/>
          <p:cNvSpPr txBox="1">
            <a:spLocks noChangeArrowheads="1"/>
          </p:cNvSpPr>
          <p:nvPr>
            <p:custDataLst>
              <p:tags r:id="rId2"/>
            </p:custDataLst>
          </p:nvPr>
        </p:nvSpPr>
        <p:spPr bwMode="auto">
          <a:xfrm>
            <a:off x="457200" y="1908175"/>
            <a:ext cx="3951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buFont typeface="Times" pitchFamily="-106" charset="0"/>
              <a:buChar char="•"/>
            </a:pPr>
            <a:r>
              <a:rPr lang="en-US" sz="1600"/>
              <a:t> What will happen if input </a:t>
            </a:r>
            <a:r>
              <a:rPr lang="en-US" sz="1600" b="1">
                <a:solidFill>
                  <a:srgbClr val="067B0E"/>
                </a:solidFill>
                <a:latin typeface="Courier New" pitchFamily="-106" charset="0"/>
              </a:rPr>
              <a:t>S</a:t>
            </a:r>
            <a:r>
              <a:rPr lang="en-US" sz="1600"/>
              <a:t> is set to </a:t>
            </a:r>
            <a:r>
              <a:rPr lang="en-US" sz="1600" b="1">
                <a:solidFill>
                  <a:srgbClr val="EB102C"/>
                </a:solidFill>
                <a:latin typeface="Courier New" pitchFamily="-106" charset="0"/>
              </a:rPr>
              <a:t>1</a:t>
            </a:r>
            <a:r>
              <a:rPr lang="en-US" sz="1600"/>
              <a:t>?</a:t>
            </a:r>
          </a:p>
        </p:txBody>
      </p:sp>
      <p:sp>
        <p:nvSpPr>
          <p:cNvPr id="75780" name="Text Box 4"/>
          <p:cNvSpPr txBox="1">
            <a:spLocks noChangeArrowheads="1"/>
          </p:cNvSpPr>
          <p:nvPr>
            <p:custDataLst>
              <p:tags r:id="rId3"/>
            </p:custDataLst>
          </p:nvPr>
        </p:nvSpPr>
        <p:spPr bwMode="auto">
          <a:xfrm>
            <a:off x="457200" y="3946525"/>
            <a:ext cx="45894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buFont typeface="Times" pitchFamily="-106" charset="0"/>
              <a:buChar char="•"/>
            </a:pPr>
            <a:r>
              <a:rPr lang="en-US" sz="1600"/>
              <a:t> What will happen if input </a:t>
            </a:r>
            <a:r>
              <a:rPr lang="en-US" sz="1600" b="1">
                <a:solidFill>
                  <a:srgbClr val="067B0E"/>
                </a:solidFill>
                <a:latin typeface="Courier New" pitchFamily="-106" charset="0"/>
              </a:rPr>
              <a:t>S</a:t>
            </a:r>
            <a:r>
              <a:rPr lang="en-US" sz="1600"/>
              <a:t> is then set back to </a:t>
            </a:r>
            <a:r>
              <a:rPr lang="en-US" sz="1600" b="1">
                <a:latin typeface="Courier New" pitchFamily="-106" charset="0"/>
              </a:rPr>
              <a:t>0</a:t>
            </a:r>
            <a:r>
              <a:rPr lang="en-US" sz="1600"/>
              <a:t>?</a:t>
            </a:r>
          </a:p>
        </p:txBody>
      </p:sp>
      <p:sp>
        <p:nvSpPr>
          <p:cNvPr id="75781" name="Text Box 5"/>
          <p:cNvSpPr txBox="1">
            <a:spLocks noChangeArrowheads="1"/>
          </p:cNvSpPr>
          <p:nvPr>
            <p:custDataLst>
              <p:tags r:id="rId4"/>
            </p:custDataLst>
          </p:nvPr>
        </p:nvSpPr>
        <p:spPr bwMode="auto">
          <a:xfrm>
            <a:off x="882650" y="2200275"/>
            <a:ext cx="3232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200">
                <a:solidFill>
                  <a:srgbClr val="067B0E"/>
                </a:solidFill>
                <a:latin typeface="Comic Sans MS" pitchFamily="-106" charset="0"/>
              </a:rPr>
              <a:t>Follow how the signals will change…</a:t>
            </a:r>
          </a:p>
        </p:txBody>
      </p:sp>
      <p:sp>
        <p:nvSpPr>
          <p:cNvPr id="75782" name="Text Box 6"/>
          <p:cNvSpPr txBox="1">
            <a:spLocks noChangeArrowheads="1"/>
          </p:cNvSpPr>
          <p:nvPr>
            <p:custDataLst>
              <p:tags r:id="rId5"/>
            </p:custDataLst>
          </p:nvPr>
        </p:nvSpPr>
        <p:spPr bwMode="auto">
          <a:xfrm>
            <a:off x="882650" y="4221163"/>
            <a:ext cx="323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200">
                <a:solidFill>
                  <a:srgbClr val="067B0E"/>
                </a:solidFill>
                <a:latin typeface="Comic Sans MS" pitchFamily="-106" charset="0"/>
              </a:rPr>
              <a:t>Which signals will change?</a:t>
            </a:r>
          </a:p>
        </p:txBody>
      </p:sp>
      <p:sp>
        <p:nvSpPr>
          <p:cNvPr id="75783" name="Text Box 7"/>
          <p:cNvSpPr txBox="1">
            <a:spLocks noChangeArrowheads="1"/>
          </p:cNvSpPr>
          <p:nvPr>
            <p:custDataLst>
              <p:tags r:id="rId6"/>
            </p:custDataLst>
          </p:nvPr>
        </p:nvSpPr>
        <p:spPr bwMode="auto">
          <a:xfrm>
            <a:off x="2209800" y="6096000"/>
            <a:ext cx="36433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buFont typeface="Times" pitchFamily="-106" charset="0"/>
              <a:buNone/>
            </a:pPr>
            <a:r>
              <a:rPr lang="en-US" sz="1600">
                <a:solidFill>
                  <a:srgbClr val="1002CE"/>
                </a:solidFill>
              </a:rPr>
              <a:t> How could we change this circuit so that it takes </a:t>
            </a:r>
            <a:r>
              <a:rPr lang="en-US" sz="1600" b="1" i="1">
                <a:solidFill>
                  <a:srgbClr val="1002CE"/>
                </a:solidFill>
              </a:rPr>
              <a:t>1 bit of DATA</a:t>
            </a:r>
            <a:r>
              <a:rPr lang="en-US" sz="1600">
                <a:solidFill>
                  <a:srgbClr val="1002CE"/>
                </a:solidFill>
              </a:rPr>
              <a:t> as input?</a:t>
            </a:r>
          </a:p>
        </p:txBody>
      </p:sp>
      <p:sp>
        <p:nvSpPr>
          <p:cNvPr id="75784" name="Text Box 8"/>
          <p:cNvSpPr txBox="1">
            <a:spLocks noChangeArrowheads="1"/>
          </p:cNvSpPr>
          <p:nvPr>
            <p:custDataLst>
              <p:tags r:id="rId7"/>
            </p:custDataLst>
          </p:nvPr>
        </p:nvSpPr>
        <p:spPr bwMode="auto">
          <a:xfrm>
            <a:off x="457200" y="5197475"/>
            <a:ext cx="3951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buFont typeface="Times" pitchFamily="-106" charset="0"/>
              <a:buChar char="•"/>
            </a:pPr>
            <a:r>
              <a:rPr lang="en-US" sz="1600"/>
              <a:t> What will happen if input </a:t>
            </a:r>
            <a:r>
              <a:rPr lang="en-US" sz="1600" b="1">
                <a:solidFill>
                  <a:srgbClr val="067B0E"/>
                </a:solidFill>
                <a:latin typeface="Courier New" pitchFamily="-106" charset="0"/>
              </a:rPr>
              <a:t>R</a:t>
            </a:r>
            <a:r>
              <a:rPr lang="en-US" sz="1600"/>
              <a:t> is then set to </a:t>
            </a:r>
            <a:r>
              <a:rPr lang="en-US" sz="1600" b="1">
                <a:solidFill>
                  <a:srgbClr val="EB102C"/>
                </a:solidFill>
                <a:latin typeface="Courier New" pitchFamily="-106" charset="0"/>
              </a:rPr>
              <a:t>1</a:t>
            </a:r>
            <a:r>
              <a:rPr lang="en-US" sz="1600"/>
              <a:t>?</a:t>
            </a:r>
          </a:p>
        </p:txBody>
      </p:sp>
      <p:sp>
        <p:nvSpPr>
          <p:cNvPr id="75785" name="Text Box 9"/>
          <p:cNvSpPr txBox="1">
            <a:spLocks noChangeArrowheads="1"/>
          </p:cNvSpPr>
          <p:nvPr>
            <p:custDataLst>
              <p:tags r:id="rId8"/>
            </p:custDataLst>
          </p:nvPr>
        </p:nvSpPr>
        <p:spPr bwMode="auto">
          <a:xfrm>
            <a:off x="882650" y="5440363"/>
            <a:ext cx="323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200">
                <a:latin typeface="Comic Sans MS" pitchFamily="-106" charset="0"/>
              </a:rPr>
              <a:t>how do R and S affect Q in general?</a:t>
            </a:r>
          </a:p>
        </p:txBody>
      </p:sp>
      <p:sp>
        <p:nvSpPr>
          <p:cNvPr id="75786" name="Text Box 10"/>
          <p:cNvSpPr txBox="1">
            <a:spLocks noChangeArrowheads="1"/>
          </p:cNvSpPr>
          <p:nvPr>
            <p:custDataLst>
              <p:tags r:id="rId9"/>
            </p:custDataLst>
          </p:nvPr>
        </p:nvSpPr>
        <p:spPr bwMode="auto">
          <a:xfrm>
            <a:off x="5454650" y="201613"/>
            <a:ext cx="3333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t>The SR latch</a:t>
            </a:r>
          </a:p>
        </p:txBody>
      </p:sp>
      <p:sp>
        <p:nvSpPr>
          <p:cNvPr id="75787" name="Oval 11"/>
          <p:cNvSpPr>
            <a:spLocks noChangeArrowheads="1"/>
          </p:cNvSpPr>
          <p:nvPr>
            <p:custDataLst>
              <p:tags r:id="rId10"/>
            </p:custDataLst>
          </p:nvPr>
        </p:nvSpPr>
        <p:spPr bwMode="auto">
          <a:xfrm>
            <a:off x="7137400" y="1847850"/>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788" name="Line 12"/>
          <p:cNvSpPr>
            <a:spLocks noChangeShapeType="1"/>
          </p:cNvSpPr>
          <p:nvPr>
            <p:custDataLst>
              <p:tags r:id="rId11"/>
            </p:custDataLst>
          </p:nvPr>
        </p:nvSpPr>
        <p:spPr bwMode="auto">
          <a:xfrm>
            <a:off x="7292975" y="1917700"/>
            <a:ext cx="511175"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5789" name="Group 13"/>
          <p:cNvGrpSpPr>
            <a:grpSpLocks/>
          </p:cNvGrpSpPr>
          <p:nvPr>
            <p:custDataLst>
              <p:tags r:id="rId12"/>
            </p:custDataLst>
          </p:nvPr>
        </p:nvGrpSpPr>
        <p:grpSpPr bwMode="auto">
          <a:xfrm>
            <a:off x="6253163" y="1612900"/>
            <a:ext cx="892175" cy="611188"/>
            <a:chOff x="4734" y="3053"/>
            <a:chExt cx="656" cy="491"/>
          </a:xfrm>
        </p:grpSpPr>
        <p:grpSp>
          <p:nvGrpSpPr>
            <p:cNvPr id="75832" name="Group 14"/>
            <p:cNvGrpSpPr>
              <a:grpSpLocks/>
            </p:cNvGrpSpPr>
            <p:nvPr/>
          </p:nvGrpSpPr>
          <p:grpSpPr bwMode="auto">
            <a:xfrm>
              <a:off x="4734" y="3053"/>
              <a:ext cx="648" cy="254"/>
              <a:chOff x="4734" y="3053"/>
              <a:chExt cx="648" cy="254"/>
            </a:xfrm>
          </p:grpSpPr>
          <p:sp>
            <p:nvSpPr>
              <p:cNvPr id="75836" name="Freeform 15"/>
              <p:cNvSpPr>
                <a:spLocks/>
              </p:cNvSpPr>
              <p:nvPr>
                <p:custDataLst>
                  <p:tags r:id="rId47"/>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837" name="Freeform 16"/>
              <p:cNvSpPr>
                <a:spLocks/>
              </p:cNvSpPr>
              <p:nvPr>
                <p:custDataLst>
                  <p:tags r:id="rId4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5833" name="Group 17"/>
            <p:cNvGrpSpPr>
              <a:grpSpLocks/>
            </p:cNvGrpSpPr>
            <p:nvPr/>
          </p:nvGrpSpPr>
          <p:grpSpPr bwMode="auto">
            <a:xfrm flipV="1">
              <a:off x="4742" y="3290"/>
              <a:ext cx="648" cy="254"/>
              <a:chOff x="4734" y="3053"/>
              <a:chExt cx="648" cy="254"/>
            </a:xfrm>
          </p:grpSpPr>
          <p:sp>
            <p:nvSpPr>
              <p:cNvPr id="75834" name="Freeform 18"/>
              <p:cNvSpPr>
                <a:spLocks/>
              </p:cNvSpPr>
              <p:nvPr>
                <p:custDataLst>
                  <p:tags r:id="rId45"/>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835" name="Freeform 19"/>
              <p:cNvSpPr>
                <a:spLocks/>
              </p:cNvSpPr>
              <p:nvPr>
                <p:custDataLst>
                  <p:tags r:id="rId4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75790" name="Group 20"/>
          <p:cNvGrpSpPr>
            <a:grpSpLocks/>
          </p:cNvGrpSpPr>
          <p:nvPr>
            <p:custDataLst>
              <p:tags r:id="rId13"/>
            </p:custDataLst>
          </p:nvPr>
        </p:nvGrpSpPr>
        <p:grpSpPr bwMode="auto">
          <a:xfrm>
            <a:off x="6253163" y="3060700"/>
            <a:ext cx="892175" cy="611188"/>
            <a:chOff x="4734" y="3053"/>
            <a:chExt cx="656" cy="491"/>
          </a:xfrm>
        </p:grpSpPr>
        <p:grpSp>
          <p:nvGrpSpPr>
            <p:cNvPr id="75826" name="Group 21"/>
            <p:cNvGrpSpPr>
              <a:grpSpLocks/>
            </p:cNvGrpSpPr>
            <p:nvPr/>
          </p:nvGrpSpPr>
          <p:grpSpPr bwMode="auto">
            <a:xfrm>
              <a:off x="4734" y="3053"/>
              <a:ext cx="648" cy="254"/>
              <a:chOff x="4734" y="3053"/>
              <a:chExt cx="648" cy="254"/>
            </a:xfrm>
          </p:grpSpPr>
          <p:sp>
            <p:nvSpPr>
              <p:cNvPr id="75830" name="Freeform 22"/>
              <p:cNvSpPr>
                <a:spLocks/>
              </p:cNvSpPr>
              <p:nvPr>
                <p:custDataLst>
                  <p:tags r:id="rId43"/>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831" name="Freeform 23"/>
              <p:cNvSpPr>
                <a:spLocks/>
              </p:cNvSpPr>
              <p:nvPr>
                <p:custDataLst>
                  <p:tags r:id="rId4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5827" name="Group 24"/>
            <p:cNvGrpSpPr>
              <a:grpSpLocks/>
            </p:cNvGrpSpPr>
            <p:nvPr/>
          </p:nvGrpSpPr>
          <p:grpSpPr bwMode="auto">
            <a:xfrm flipV="1">
              <a:off x="4742" y="3290"/>
              <a:ext cx="648" cy="254"/>
              <a:chOff x="4734" y="3053"/>
              <a:chExt cx="648" cy="254"/>
            </a:xfrm>
          </p:grpSpPr>
          <p:sp>
            <p:nvSpPr>
              <p:cNvPr id="75828" name="Freeform 25"/>
              <p:cNvSpPr>
                <a:spLocks/>
              </p:cNvSpPr>
              <p:nvPr>
                <p:custDataLst>
                  <p:tags r:id="rId41"/>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829" name="Freeform 26"/>
              <p:cNvSpPr>
                <a:spLocks/>
              </p:cNvSpPr>
              <p:nvPr>
                <p:custDataLst>
                  <p:tags r:id="rId4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5791" name="Oval 27"/>
          <p:cNvSpPr>
            <a:spLocks noChangeArrowheads="1"/>
          </p:cNvSpPr>
          <p:nvPr>
            <p:custDataLst>
              <p:tags r:id="rId14"/>
            </p:custDataLst>
          </p:nvPr>
        </p:nvSpPr>
        <p:spPr bwMode="auto">
          <a:xfrm>
            <a:off x="7129463" y="3297238"/>
            <a:ext cx="141287"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792" name="Text Box 28"/>
          <p:cNvSpPr txBox="1">
            <a:spLocks noChangeArrowheads="1"/>
          </p:cNvSpPr>
          <p:nvPr>
            <p:custDataLst>
              <p:tags r:id="rId15"/>
            </p:custDataLst>
          </p:nvPr>
        </p:nvSpPr>
        <p:spPr bwMode="auto">
          <a:xfrm>
            <a:off x="6111875" y="17668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5793" name="Text Box 29"/>
          <p:cNvSpPr txBox="1">
            <a:spLocks noChangeArrowheads="1"/>
          </p:cNvSpPr>
          <p:nvPr>
            <p:custDataLst>
              <p:tags r:id="rId16"/>
            </p:custDataLst>
          </p:nvPr>
        </p:nvSpPr>
        <p:spPr bwMode="auto">
          <a:xfrm>
            <a:off x="6113463" y="32146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5794" name="Line 30"/>
          <p:cNvSpPr>
            <a:spLocks noChangeShapeType="1"/>
          </p:cNvSpPr>
          <p:nvPr>
            <p:custDataLst>
              <p:tags r:id="rId17"/>
            </p:custDataLst>
          </p:nvPr>
        </p:nvSpPr>
        <p:spPr bwMode="auto">
          <a:xfrm>
            <a:off x="7281863" y="3365500"/>
            <a:ext cx="990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5" name="Line 31"/>
          <p:cNvSpPr>
            <a:spLocks noChangeShapeType="1"/>
          </p:cNvSpPr>
          <p:nvPr>
            <p:custDataLst>
              <p:tags r:id="rId18"/>
            </p:custDataLst>
          </p:nvPr>
        </p:nvSpPr>
        <p:spPr bwMode="auto">
          <a:xfrm>
            <a:off x="5354638" y="1755775"/>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6" name="Line 32"/>
          <p:cNvSpPr>
            <a:spLocks noChangeShapeType="1"/>
          </p:cNvSpPr>
          <p:nvPr>
            <p:custDataLst>
              <p:tags r:id="rId19"/>
            </p:custDataLst>
          </p:nvPr>
        </p:nvSpPr>
        <p:spPr bwMode="auto">
          <a:xfrm>
            <a:off x="5838825" y="2022475"/>
            <a:ext cx="5318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7" name="Line 33"/>
          <p:cNvSpPr>
            <a:spLocks noChangeShapeType="1"/>
          </p:cNvSpPr>
          <p:nvPr>
            <p:custDataLst>
              <p:tags r:id="rId20"/>
            </p:custDataLst>
          </p:nvPr>
        </p:nvSpPr>
        <p:spPr bwMode="auto">
          <a:xfrm>
            <a:off x="5840413" y="3197225"/>
            <a:ext cx="531812"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8" name="Line 34"/>
          <p:cNvSpPr>
            <a:spLocks noChangeShapeType="1"/>
          </p:cNvSpPr>
          <p:nvPr>
            <p:custDataLst>
              <p:tags r:id="rId21"/>
            </p:custDataLst>
          </p:nvPr>
        </p:nvSpPr>
        <p:spPr bwMode="auto">
          <a:xfrm>
            <a:off x="5364163" y="3511550"/>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9" name="Freeform 35"/>
          <p:cNvSpPr>
            <a:spLocks/>
          </p:cNvSpPr>
          <p:nvPr>
            <p:custDataLst>
              <p:tags r:id="rId22"/>
            </p:custDataLst>
          </p:nvPr>
        </p:nvSpPr>
        <p:spPr bwMode="auto">
          <a:xfrm>
            <a:off x="5845175" y="2016125"/>
            <a:ext cx="1968500" cy="1349375"/>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800" name="Freeform 36"/>
          <p:cNvSpPr>
            <a:spLocks/>
          </p:cNvSpPr>
          <p:nvPr>
            <p:custDataLst>
              <p:tags r:id="rId23"/>
            </p:custDataLst>
          </p:nvPr>
        </p:nvSpPr>
        <p:spPr bwMode="auto">
          <a:xfrm flipV="1">
            <a:off x="5842000" y="1914525"/>
            <a:ext cx="1968500" cy="1293813"/>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rgbClr val="EB102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801" name="Rectangle 37"/>
          <p:cNvSpPr>
            <a:spLocks noChangeArrowheads="1"/>
          </p:cNvSpPr>
          <p:nvPr>
            <p:custDataLst>
              <p:tags r:id="rId24"/>
            </p:custDataLst>
          </p:nvPr>
        </p:nvSpPr>
        <p:spPr bwMode="auto">
          <a:xfrm>
            <a:off x="5154613" y="149066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S</a:t>
            </a:r>
          </a:p>
        </p:txBody>
      </p:sp>
      <p:sp>
        <p:nvSpPr>
          <p:cNvPr id="75802" name="Rectangle 38"/>
          <p:cNvSpPr>
            <a:spLocks noChangeArrowheads="1"/>
          </p:cNvSpPr>
          <p:nvPr>
            <p:custDataLst>
              <p:tags r:id="rId25"/>
            </p:custDataLst>
          </p:nvPr>
        </p:nvSpPr>
        <p:spPr bwMode="auto">
          <a:xfrm>
            <a:off x="5154613" y="324326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R</a:t>
            </a:r>
          </a:p>
        </p:txBody>
      </p:sp>
      <p:sp>
        <p:nvSpPr>
          <p:cNvPr id="75803" name="Text Box 39"/>
          <p:cNvSpPr txBox="1">
            <a:spLocks noChangeArrowheads="1"/>
          </p:cNvSpPr>
          <p:nvPr>
            <p:custDataLst>
              <p:tags r:id="rId26"/>
            </p:custDataLst>
          </p:nvPr>
        </p:nvSpPr>
        <p:spPr bwMode="auto">
          <a:xfrm>
            <a:off x="7034213" y="30734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5804" name="Text Box 40"/>
          <p:cNvSpPr txBox="1">
            <a:spLocks noChangeArrowheads="1"/>
          </p:cNvSpPr>
          <p:nvPr>
            <p:custDataLst>
              <p:tags r:id="rId27"/>
            </p:custDataLst>
          </p:nvPr>
        </p:nvSpPr>
        <p:spPr bwMode="auto">
          <a:xfrm>
            <a:off x="7010400" y="16002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5805" name="Text Box 41"/>
          <p:cNvSpPr txBox="1">
            <a:spLocks noChangeArrowheads="1"/>
          </p:cNvSpPr>
          <p:nvPr>
            <p:custDataLst>
              <p:tags r:id="rId28"/>
            </p:custDataLst>
          </p:nvPr>
        </p:nvSpPr>
        <p:spPr bwMode="auto">
          <a:xfrm>
            <a:off x="5680075" y="34861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5806" name="Text Box 42"/>
          <p:cNvSpPr txBox="1">
            <a:spLocks noChangeArrowheads="1"/>
          </p:cNvSpPr>
          <p:nvPr>
            <p:custDataLst>
              <p:tags r:id="rId29"/>
            </p:custDataLst>
          </p:nvPr>
        </p:nvSpPr>
        <p:spPr bwMode="auto">
          <a:xfrm>
            <a:off x="5010150" y="1309688"/>
            <a:ext cx="581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a:latin typeface="Comic Sans MS" pitchFamily="-106" charset="0"/>
              </a:rPr>
              <a:t>input</a:t>
            </a:r>
          </a:p>
        </p:txBody>
      </p:sp>
      <p:sp>
        <p:nvSpPr>
          <p:cNvPr id="75807" name="Text Box 43"/>
          <p:cNvSpPr txBox="1">
            <a:spLocks noChangeArrowheads="1"/>
          </p:cNvSpPr>
          <p:nvPr>
            <p:custDataLst>
              <p:tags r:id="rId30"/>
            </p:custDataLst>
          </p:nvPr>
        </p:nvSpPr>
        <p:spPr bwMode="auto">
          <a:xfrm>
            <a:off x="5013325" y="3079750"/>
            <a:ext cx="581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a:latin typeface="Comic Sans MS" pitchFamily="-106" charset="0"/>
              </a:rPr>
              <a:t>input</a:t>
            </a:r>
          </a:p>
        </p:txBody>
      </p:sp>
      <p:sp>
        <p:nvSpPr>
          <p:cNvPr id="75808" name="Text Box 44"/>
          <p:cNvSpPr txBox="1">
            <a:spLocks noChangeArrowheads="1"/>
          </p:cNvSpPr>
          <p:nvPr>
            <p:custDataLst>
              <p:tags r:id="rId31"/>
            </p:custDataLst>
          </p:nvPr>
        </p:nvSpPr>
        <p:spPr bwMode="auto">
          <a:xfrm>
            <a:off x="5688013" y="28892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5809" name="Text Box 45"/>
          <p:cNvSpPr txBox="1">
            <a:spLocks noChangeArrowheads="1"/>
          </p:cNvSpPr>
          <p:nvPr>
            <p:custDataLst>
              <p:tags r:id="rId32"/>
            </p:custDataLst>
          </p:nvPr>
        </p:nvSpPr>
        <p:spPr bwMode="auto">
          <a:xfrm>
            <a:off x="5659438" y="14573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5810" name="Text Box 46"/>
          <p:cNvSpPr txBox="1">
            <a:spLocks noChangeArrowheads="1"/>
          </p:cNvSpPr>
          <p:nvPr>
            <p:custDataLst>
              <p:tags r:id="rId33"/>
            </p:custDataLst>
          </p:nvPr>
        </p:nvSpPr>
        <p:spPr bwMode="auto">
          <a:xfrm>
            <a:off x="5670550" y="1995488"/>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5811" name="Rectangle 47"/>
          <p:cNvSpPr>
            <a:spLocks noChangeArrowheads="1"/>
          </p:cNvSpPr>
          <p:nvPr>
            <p:custDataLst>
              <p:tags r:id="rId34"/>
            </p:custDataLst>
          </p:nvPr>
        </p:nvSpPr>
        <p:spPr bwMode="auto">
          <a:xfrm>
            <a:off x="8131175" y="2971800"/>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1002CE"/>
                </a:solidFill>
                <a:latin typeface="Courier New" pitchFamily="-106" charset="0"/>
              </a:rPr>
              <a:t>Q</a:t>
            </a:r>
            <a:endParaRPr lang="en-US" sz="1600" b="1">
              <a:solidFill>
                <a:srgbClr val="067B0E"/>
              </a:solidFill>
              <a:latin typeface="Courier New" pitchFamily="-106" charset="0"/>
            </a:endParaRPr>
          </a:p>
        </p:txBody>
      </p:sp>
      <p:sp>
        <p:nvSpPr>
          <p:cNvPr id="75812" name="Text Box 48"/>
          <p:cNvSpPr txBox="1">
            <a:spLocks noChangeArrowheads="1"/>
          </p:cNvSpPr>
          <p:nvPr>
            <p:custDataLst>
              <p:tags r:id="rId35"/>
            </p:custDataLst>
          </p:nvPr>
        </p:nvSpPr>
        <p:spPr bwMode="auto">
          <a:xfrm>
            <a:off x="7932738" y="2836863"/>
            <a:ext cx="7381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1002CE"/>
                </a:solidFill>
                <a:latin typeface="Comic Sans MS" pitchFamily="-106" charset="0"/>
              </a:rPr>
              <a:t>output</a:t>
            </a:r>
            <a:endParaRPr lang="en-US" sz="1200">
              <a:latin typeface="Comic Sans MS" pitchFamily="-106" charset="0"/>
            </a:endParaRPr>
          </a:p>
        </p:txBody>
      </p:sp>
      <p:pic>
        <p:nvPicPr>
          <p:cNvPr id="75813" name="Picture 49" descr="Picture 1"/>
          <p:cNvPicPr>
            <a:picLocks noChangeAspect="1" noChangeArrowheads="1"/>
          </p:cNvPicPr>
          <p:nvPr>
            <p:custDataLst>
              <p:tags r:id="rId36"/>
            </p:custDataLst>
          </p:nvPr>
        </p:nvPicPr>
        <p:blipFill>
          <a:blip r:embed="rId50">
            <a:extLst>
              <a:ext uri="{28A0092B-C50C-407E-A947-70E740481C1C}">
                <a14:useLocalDpi xmlns:a14="http://schemas.microsoft.com/office/drawing/2010/main" val="0"/>
              </a:ext>
            </a:extLst>
          </a:blip>
          <a:srcRect l="3670" r="54359" b="12939"/>
          <a:stretch>
            <a:fillRect/>
          </a:stretch>
        </p:blipFill>
        <p:spPr bwMode="auto">
          <a:xfrm>
            <a:off x="7527925" y="5254625"/>
            <a:ext cx="68580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4" name="Picture 50" descr="Picture 1"/>
          <p:cNvPicPr>
            <a:picLocks noChangeAspect="1" noChangeArrowheads="1"/>
          </p:cNvPicPr>
          <p:nvPr>
            <p:custDataLst>
              <p:tags r:id="rId37"/>
            </p:custDataLst>
          </p:nvPr>
        </p:nvPicPr>
        <p:blipFill>
          <a:blip r:embed="rId50">
            <a:extLst>
              <a:ext uri="{28A0092B-C50C-407E-A947-70E740481C1C}">
                <a14:useLocalDpi xmlns:a14="http://schemas.microsoft.com/office/drawing/2010/main" val="0"/>
              </a:ext>
            </a:extLst>
          </a:blip>
          <a:srcRect l="45253" r="10347" b="12939"/>
          <a:stretch>
            <a:fillRect/>
          </a:stretch>
        </p:blipFill>
        <p:spPr bwMode="auto">
          <a:xfrm>
            <a:off x="8153400" y="5257800"/>
            <a:ext cx="725488"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15" name="Text Box 51"/>
          <p:cNvSpPr txBox="1">
            <a:spLocks noChangeArrowheads="1"/>
          </p:cNvSpPr>
          <p:nvPr>
            <p:custDataLst>
              <p:tags r:id="rId38"/>
            </p:custDataLst>
          </p:nvPr>
        </p:nvSpPr>
        <p:spPr bwMode="auto">
          <a:xfrm>
            <a:off x="7413625" y="6427788"/>
            <a:ext cx="1563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1002CE"/>
                </a:solidFill>
                <a:latin typeface="Comic Sans MS" pitchFamily="-106" charset="0"/>
              </a:rPr>
              <a:t>NOR's Truth Table</a:t>
            </a:r>
          </a:p>
        </p:txBody>
      </p:sp>
      <p:sp>
        <p:nvSpPr>
          <p:cNvPr id="75816" name="Text Box 59"/>
          <p:cNvSpPr txBox="1">
            <a:spLocks noChangeArrowheads="1"/>
          </p:cNvSpPr>
          <p:nvPr>
            <p:custDataLst>
              <p:tags r:id="rId39"/>
            </p:custDataLst>
          </p:nvPr>
        </p:nvSpPr>
        <p:spPr bwMode="auto">
          <a:xfrm>
            <a:off x="4183063" y="1395413"/>
            <a:ext cx="873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800">
                <a:solidFill>
                  <a:srgbClr val="067B0E"/>
                </a:solidFill>
                <a:latin typeface="Comic Sans MS" pitchFamily="-106" charset="0"/>
              </a:rPr>
              <a:t>SET</a:t>
            </a:r>
          </a:p>
        </p:txBody>
      </p:sp>
      <p:sp>
        <p:nvSpPr>
          <p:cNvPr id="75817" name="Text Box 61"/>
          <p:cNvSpPr txBox="1">
            <a:spLocks noChangeArrowheads="1"/>
          </p:cNvSpPr>
          <p:nvPr>
            <p:custDataLst>
              <p:tags r:id="rId40"/>
            </p:custDataLst>
          </p:nvPr>
        </p:nvSpPr>
        <p:spPr bwMode="auto">
          <a:xfrm>
            <a:off x="4114800" y="3135313"/>
            <a:ext cx="995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800">
                <a:solidFill>
                  <a:srgbClr val="067B0E"/>
                </a:solidFill>
                <a:latin typeface="Comic Sans MS" pitchFamily="-106" charset="0"/>
              </a:rPr>
              <a:t>RESET</a:t>
            </a:r>
          </a:p>
        </p:txBody>
      </p:sp>
      <p:sp>
        <p:nvSpPr>
          <p:cNvPr id="75818" name="Ink 62"/>
          <p:cNvSpPr>
            <a:spLocks noRot="1" noChangeAspect="1" noEditPoints="1" noChangeArrowheads="1" noChangeShapeType="1" noTextEdit="1"/>
          </p:cNvSpPr>
          <p:nvPr/>
        </p:nvSpPr>
        <p:spPr bwMode="auto">
          <a:xfrm>
            <a:off x="5499100" y="1081088"/>
            <a:ext cx="215900" cy="261937"/>
          </a:xfrm>
          <a:custGeom>
            <a:avLst/>
            <a:gdLst>
              <a:gd name="T0" fmla="*/ 2147483647 w 597"/>
              <a:gd name="T1" fmla="*/ 2147483647 h 728"/>
              <a:gd name="T2" fmla="*/ 2147483647 w 597"/>
              <a:gd name="T3" fmla="*/ 2147483647 h 728"/>
              <a:gd name="T4" fmla="*/ 2147483647 w 597"/>
              <a:gd name="T5" fmla="*/ 2147483647 h 728"/>
              <a:gd name="T6" fmla="*/ 2147483647 w 597"/>
              <a:gd name="T7" fmla="*/ 2147483647 h 728"/>
              <a:gd name="T8" fmla="*/ 2147483647 w 597"/>
              <a:gd name="T9" fmla="*/ 2147483647 h 728"/>
              <a:gd name="T10" fmla="*/ 2147483647 w 597"/>
              <a:gd name="T11" fmla="*/ 2147483647 h 728"/>
              <a:gd name="T12" fmla="*/ 2147483647 w 597"/>
              <a:gd name="T13" fmla="*/ 2147483647 h 728"/>
              <a:gd name="T14" fmla="*/ 2147483647 w 597"/>
              <a:gd name="T15" fmla="*/ 2147483647 h 728"/>
              <a:gd name="T16" fmla="*/ 2147483647 w 597"/>
              <a:gd name="T17" fmla="*/ 2147483647 h 728"/>
              <a:gd name="T18" fmla="*/ 2147483647 w 597"/>
              <a:gd name="T19" fmla="*/ 2147483647 h 728"/>
              <a:gd name="T20" fmla="*/ 2147483647 w 597"/>
              <a:gd name="T21" fmla="*/ 2147483647 h 728"/>
              <a:gd name="T22" fmla="*/ 2147483647 w 597"/>
              <a:gd name="T23" fmla="*/ 2147483647 h 728"/>
              <a:gd name="T24" fmla="*/ 2147483647 w 597"/>
              <a:gd name="T25" fmla="*/ 2147483647 h 7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97"/>
              <a:gd name="T40" fmla="*/ 0 h 728"/>
              <a:gd name="T41" fmla="*/ 597 w 597"/>
              <a:gd name="T42" fmla="*/ 728 h 7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97" h="728" extrusionOk="0">
                <a:moveTo>
                  <a:pt x="292" y="443"/>
                </a:moveTo>
                <a:cubicBezTo>
                  <a:pt x="304" y="367"/>
                  <a:pt x="316" y="295"/>
                  <a:pt x="316" y="217"/>
                </a:cubicBezTo>
                <a:cubicBezTo>
                  <a:pt x="316" y="159"/>
                  <a:pt x="305" y="105"/>
                  <a:pt x="277" y="54"/>
                </a:cubicBezTo>
                <a:cubicBezTo>
                  <a:pt x="250" y="5"/>
                  <a:pt x="198" y="-16"/>
                  <a:pt x="148" y="17"/>
                </a:cubicBezTo>
                <a:cubicBezTo>
                  <a:pt x="50" y="83"/>
                  <a:pt x="10" y="237"/>
                  <a:pt x="1" y="345"/>
                </a:cubicBezTo>
                <a:cubicBezTo>
                  <a:pt x="-7" y="449"/>
                  <a:pt x="4" y="559"/>
                  <a:pt x="72" y="643"/>
                </a:cubicBezTo>
                <a:cubicBezTo>
                  <a:pt x="155" y="745"/>
                  <a:pt x="306" y="746"/>
                  <a:pt x="416" y="690"/>
                </a:cubicBezTo>
                <a:cubicBezTo>
                  <a:pt x="486" y="655"/>
                  <a:pt x="538" y="595"/>
                  <a:pt x="568" y="524"/>
                </a:cubicBezTo>
                <a:cubicBezTo>
                  <a:pt x="600" y="450"/>
                  <a:pt x="603" y="366"/>
                  <a:pt x="589" y="287"/>
                </a:cubicBezTo>
                <a:cubicBezTo>
                  <a:pt x="577" y="219"/>
                  <a:pt x="551" y="160"/>
                  <a:pt x="513" y="103"/>
                </a:cubicBezTo>
                <a:cubicBezTo>
                  <a:pt x="509" y="96"/>
                  <a:pt x="473" y="37"/>
                  <a:pt x="454" y="53"/>
                </a:cubicBezTo>
                <a:cubicBezTo>
                  <a:pt x="439" y="66"/>
                  <a:pt x="461" y="110"/>
                  <a:pt x="465" y="121"/>
                </a:cubicBezTo>
                <a:cubicBezTo>
                  <a:pt x="469" y="130"/>
                  <a:pt x="474" y="140"/>
                  <a:pt x="478" y="149"/>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19" name="Ink 63"/>
          <p:cNvSpPr>
            <a:spLocks noRot="1" noChangeAspect="1" noEditPoints="1" noChangeArrowheads="1" noChangeShapeType="1" noTextEdit="1"/>
          </p:cNvSpPr>
          <p:nvPr/>
        </p:nvSpPr>
        <p:spPr bwMode="auto">
          <a:xfrm>
            <a:off x="5811838" y="1173163"/>
            <a:ext cx="177800" cy="142875"/>
          </a:xfrm>
          <a:custGeom>
            <a:avLst/>
            <a:gdLst>
              <a:gd name="T0" fmla="*/ 0 w 496"/>
              <a:gd name="T1" fmla="*/ 2147483647 h 398"/>
              <a:gd name="T2" fmla="*/ 2147483647 w 496"/>
              <a:gd name="T3" fmla="*/ 2147483647 h 398"/>
              <a:gd name="T4" fmla="*/ 2147483647 w 496"/>
              <a:gd name="T5" fmla="*/ 2147483647 h 398"/>
              <a:gd name="T6" fmla="*/ 2147483647 w 496"/>
              <a:gd name="T7" fmla="*/ 2147483647 h 398"/>
              <a:gd name="T8" fmla="*/ 2147483647 w 496"/>
              <a:gd name="T9" fmla="*/ 2147483647 h 398"/>
              <a:gd name="T10" fmla="*/ 2147483647 w 496"/>
              <a:gd name="T11" fmla="*/ 2147483647 h 398"/>
              <a:gd name="T12" fmla="*/ 2147483647 w 496"/>
              <a:gd name="T13" fmla="*/ 2147483647 h 398"/>
              <a:gd name="T14" fmla="*/ 2147483647 w 496"/>
              <a:gd name="T15" fmla="*/ 2147483647 h 398"/>
              <a:gd name="T16" fmla="*/ 2147483647 w 496"/>
              <a:gd name="T17" fmla="*/ 2147483647 h 398"/>
              <a:gd name="T18" fmla="*/ 2147483647 w 496"/>
              <a:gd name="T19" fmla="*/ 2147483647 h 398"/>
              <a:gd name="T20" fmla="*/ 2147483647 w 496"/>
              <a:gd name="T21" fmla="*/ 2147483647 h 398"/>
              <a:gd name="T22" fmla="*/ 2147483647 w 496"/>
              <a:gd name="T23" fmla="*/ 2147483647 h 398"/>
              <a:gd name="T24" fmla="*/ 2147483647 w 496"/>
              <a:gd name="T25" fmla="*/ 2147483647 h 3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6"/>
              <a:gd name="T40" fmla="*/ 0 h 398"/>
              <a:gd name="T41" fmla="*/ 496 w 496"/>
              <a:gd name="T42" fmla="*/ 398 h 39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6" h="398" extrusionOk="0">
                <a:moveTo>
                  <a:pt x="0" y="152"/>
                </a:moveTo>
                <a:cubicBezTo>
                  <a:pt x="26" y="163"/>
                  <a:pt x="53" y="174"/>
                  <a:pt x="79" y="183"/>
                </a:cubicBezTo>
                <a:cubicBezTo>
                  <a:pt x="116" y="196"/>
                  <a:pt x="155" y="209"/>
                  <a:pt x="194" y="214"/>
                </a:cubicBezTo>
                <a:cubicBezTo>
                  <a:pt x="232" y="219"/>
                  <a:pt x="271" y="217"/>
                  <a:pt x="307" y="203"/>
                </a:cubicBezTo>
                <a:cubicBezTo>
                  <a:pt x="337" y="192"/>
                  <a:pt x="357" y="170"/>
                  <a:pt x="372" y="143"/>
                </a:cubicBezTo>
                <a:cubicBezTo>
                  <a:pt x="388" y="113"/>
                  <a:pt x="387" y="75"/>
                  <a:pt x="371" y="45"/>
                </a:cubicBezTo>
                <a:cubicBezTo>
                  <a:pt x="357" y="17"/>
                  <a:pt x="342" y="10"/>
                  <a:pt x="317" y="1"/>
                </a:cubicBezTo>
                <a:cubicBezTo>
                  <a:pt x="325" y="29"/>
                  <a:pt x="341" y="44"/>
                  <a:pt x="365" y="63"/>
                </a:cubicBezTo>
                <a:cubicBezTo>
                  <a:pt x="404" y="95"/>
                  <a:pt x="450" y="123"/>
                  <a:pt x="479" y="165"/>
                </a:cubicBezTo>
                <a:cubicBezTo>
                  <a:pt x="503" y="200"/>
                  <a:pt x="497" y="231"/>
                  <a:pt x="476" y="265"/>
                </a:cubicBezTo>
                <a:cubicBezTo>
                  <a:pt x="453" y="302"/>
                  <a:pt x="421" y="333"/>
                  <a:pt x="388" y="361"/>
                </a:cubicBezTo>
                <a:cubicBezTo>
                  <a:pt x="381" y="367"/>
                  <a:pt x="319" y="423"/>
                  <a:pt x="347" y="382"/>
                </a:cubicBezTo>
                <a:cubicBezTo>
                  <a:pt x="351" y="376"/>
                  <a:pt x="356" y="371"/>
                  <a:pt x="360" y="365"/>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20" name="Ink 64"/>
          <p:cNvSpPr>
            <a:spLocks noRot="1" noChangeAspect="1" noEditPoints="1" noChangeArrowheads="1" noChangeShapeType="1" noTextEdit="1"/>
          </p:cNvSpPr>
          <p:nvPr/>
        </p:nvSpPr>
        <p:spPr bwMode="auto">
          <a:xfrm>
            <a:off x="6059488" y="1054100"/>
            <a:ext cx="147637" cy="292100"/>
          </a:xfrm>
          <a:custGeom>
            <a:avLst/>
            <a:gdLst>
              <a:gd name="T0" fmla="*/ 2147483647 w 409"/>
              <a:gd name="T1" fmla="*/ 2147483647 h 811"/>
              <a:gd name="T2" fmla="*/ 2147483647 w 409"/>
              <a:gd name="T3" fmla="*/ 2147483647 h 811"/>
              <a:gd name="T4" fmla="*/ 2147483647 w 409"/>
              <a:gd name="T5" fmla="*/ 2147483647 h 811"/>
              <a:gd name="T6" fmla="*/ 2147483647 w 409"/>
              <a:gd name="T7" fmla="*/ 2147483647 h 811"/>
              <a:gd name="T8" fmla="*/ 2147483647 w 409"/>
              <a:gd name="T9" fmla="*/ 0 h 811"/>
              <a:gd name="T10" fmla="*/ 2147483647 w 409"/>
              <a:gd name="T11" fmla="*/ 2147483647 h 811"/>
              <a:gd name="T12" fmla="*/ 2147483647 w 409"/>
              <a:gd name="T13" fmla="*/ 2147483647 h 811"/>
              <a:gd name="T14" fmla="*/ 2147483647 w 409"/>
              <a:gd name="T15" fmla="*/ 2147483647 h 811"/>
              <a:gd name="T16" fmla="*/ 2147483647 w 409"/>
              <a:gd name="T17" fmla="*/ 2147483647 h 811"/>
              <a:gd name="T18" fmla="*/ 2147483647 w 409"/>
              <a:gd name="T19" fmla="*/ 2147483647 h 811"/>
              <a:gd name="T20" fmla="*/ 2147483647 w 409"/>
              <a:gd name="T21" fmla="*/ 2147483647 h 811"/>
              <a:gd name="T22" fmla="*/ 2147483647 w 409"/>
              <a:gd name="T23" fmla="*/ 2147483647 h 811"/>
              <a:gd name="T24" fmla="*/ 0 w 409"/>
              <a:gd name="T25" fmla="*/ 2147483647 h 811"/>
              <a:gd name="T26" fmla="*/ 2147483647 w 409"/>
              <a:gd name="T27" fmla="*/ 2147483647 h 811"/>
              <a:gd name="T28" fmla="*/ 2147483647 w 409"/>
              <a:gd name="T29" fmla="*/ 2147483647 h 811"/>
              <a:gd name="T30" fmla="*/ 2147483647 w 409"/>
              <a:gd name="T31" fmla="*/ 2147483647 h 811"/>
              <a:gd name="T32" fmla="*/ 2147483647 w 409"/>
              <a:gd name="T33" fmla="*/ 2147483647 h 8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9"/>
              <a:gd name="T52" fmla="*/ 0 h 811"/>
              <a:gd name="T53" fmla="*/ 409 w 409"/>
              <a:gd name="T54" fmla="*/ 811 h 8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9" h="811" extrusionOk="0">
                <a:moveTo>
                  <a:pt x="49" y="411"/>
                </a:moveTo>
                <a:cubicBezTo>
                  <a:pt x="70" y="398"/>
                  <a:pt x="98" y="384"/>
                  <a:pt x="115" y="365"/>
                </a:cubicBezTo>
                <a:cubicBezTo>
                  <a:pt x="153" y="324"/>
                  <a:pt x="189" y="273"/>
                  <a:pt x="218" y="225"/>
                </a:cubicBezTo>
                <a:cubicBezTo>
                  <a:pt x="249" y="173"/>
                  <a:pt x="277" y="119"/>
                  <a:pt x="301" y="64"/>
                </a:cubicBezTo>
                <a:cubicBezTo>
                  <a:pt x="310" y="43"/>
                  <a:pt x="318" y="21"/>
                  <a:pt x="327" y="0"/>
                </a:cubicBezTo>
                <a:cubicBezTo>
                  <a:pt x="323" y="35"/>
                  <a:pt x="316" y="69"/>
                  <a:pt x="309" y="105"/>
                </a:cubicBezTo>
                <a:cubicBezTo>
                  <a:pt x="294" y="177"/>
                  <a:pt x="279" y="249"/>
                  <a:pt x="263" y="321"/>
                </a:cubicBezTo>
                <a:cubicBezTo>
                  <a:pt x="246" y="398"/>
                  <a:pt x="230" y="475"/>
                  <a:pt x="208" y="551"/>
                </a:cubicBezTo>
                <a:cubicBezTo>
                  <a:pt x="192" y="606"/>
                  <a:pt x="177" y="664"/>
                  <a:pt x="157" y="718"/>
                </a:cubicBezTo>
                <a:cubicBezTo>
                  <a:pt x="149" y="739"/>
                  <a:pt x="141" y="759"/>
                  <a:pt x="134" y="781"/>
                </a:cubicBezTo>
                <a:cubicBezTo>
                  <a:pt x="118" y="757"/>
                  <a:pt x="112" y="744"/>
                  <a:pt x="83" y="738"/>
                </a:cubicBezTo>
                <a:cubicBezTo>
                  <a:pt x="61" y="734"/>
                  <a:pt x="28" y="748"/>
                  <a:pt x="14" y="764"/>
                </a:cubicBezTo>
                <a:cubicBezTo>
                  <a:pt x="1" y="771"/>
                  <a:pt x="-3" y="773"/>
                  <a:pt x="0" y="786"/>
                </a:cubicBezTo>
                <a:cubicBezTo>
                  <a:pt x="31" y="806"/>
                  <a:pt x="50" y="808"/>
                  <a:pt x="91" y="809"/>
                </a:cubicBezTo>
                <a:cubicBezTo>
                  <a:pt x="144" y="810"/>
                  <a:pt x="199" y="805"/>
                  <a:pt x="250" y="789"/>
                </a:cubicBezTo>
                <a:cubicBezTo>
                  <a:pt x="298" y="774"/>
                  <a:pt x="343" y="749"/>
                  <a:pt x="374" y="709"/>
                </a:cubicBezTo>
                <a:cubicBezTo>
                  <a:pt x="399" y="678"/>
                  <a:pt x="401" y="643"/>
                  <a:pt x="408" y="606"/>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21" name="Ink 65"/>
          <p:cNvSpPr>
            <a:spLocks noRot="1" noChangeAspect="1" noEditPoints="1" noChangeArrowheads="1" noChangeShapeType="1" noTextEdit="1"/>
          </p:cNvSpPr>
          <p:nvPr/>
        </p:nvSpPr>
        <p:spPr bwMode="auto">
          <a:xfrm>
            <a:off x="5557838" y="752475"/>
            <a:ext cx="106362" cy="212725"/>
          </a:xfrm>
          <a:custGeom>
            <a:avLst/>
            <a:gdLst>
              <a:gd name="T0" fmla="*/ 0 w 295"/>
              <a:gd name="T1" fmla="*/ 2147483647 h 592"/>
              <a:gd name="T2" fmla="*/ 2147483647 w 295"/>
              <a:gd name="T3" fmla="*/ 2147483647 h 592"/>
              <a:gd name="T4" fmla="*/ 2147483647 w 295"/>
              <a:gd name="T5" fmla="*/ 2147483647 h 592"/>
              <a:gd name="T6" fmla="*/ 2147483647 w 295"/>
              <a:gd name="T7" fmla="*/ 2147483647 h 592"/>
              <a:gd name="T8" fmla="*/ 2147483647 w 295"/>
              <a:gd name="T9" fmla="*/ 0 h 592"/>
              <a:gd name="T10" fmla="*/ 2147483647 w 295"/>
              <a:gd name="T11" fmla="*/ 2147483647 h 592"/>
              <a:gd name="T12" fmla="*/ 2147483647 w 295"/>
              <a:gd name="T13" fmla="*/ 2147483647 h 592"/>
              <a:gd name="T14" fmla="*/ 2147483647 w 295"/>
              <a:gd name="T15" fmla="*/ 2147483647 h 592"/>
              <a:gd name="T16" fmla="*/ 2147483647 w 295"/>
              <a:gd name="T17" fmla="*/ 2147483647 h 5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5"/>
              <a:gd name="T28" fmla="*/ 0 h 592"/>
              <a:gd name="T29" fmla="*/ 295 w 295"/>
              <a:gd name="T30" fmla="*/ 592 h 5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5" h="592" extrusionOk="0">
                <a:moveTo>
                  <a:pt x="0" y="276"/>
                </a:moveTo>
                <a:cubicBezTo>
                  <a:pt x="15" y="275"/>
                  <a:pt x="16" y="273"/>
                  <a:pt x="40" y="251"/>
                </a:cubicBezTo>
                <a:cubicBezTo>
                  <a:pt x="74" y="221"/>
                  <a:pt x="102" y="186"/>
                  <a:pt x="134" y="153"/>
                </a:cubicBezTo>
                <a:cubicBezTo>
                  <a:pt x="169" y="116"/>
                  <a:pt x="202" y="79"/>
                  <a:pt x="239" y="44"/>
                </a:cubicBezTo>
                <a:cubicBezTo>
                  <a:pt x="257" y="27"/>
                  <a:pt x="274" y="13"/>
                  <a:pt x="294" y="0"/>
                </a:cubicBezTo>
                <a:cubicBezTo>
                  <a:pt x="289" y="47"/>
                  <a:pt x="279" y="93"/>
                  <a:pt x="269" y="140"/>
                </a:cubicBezTo>
                <a:cubicBezTo>
                  <a:pt x="252" y="216"/>
                  <a:pt x="234" y="292"/>
                  <a:pt x="219" y="368"/>
                </a:cubicBezTo>
                <a:cubicBezTo>
                  <a:pt x="207" y="427"/>
                  <a:pt x="202" y="487"/>
                  <a:pt x="192" y="545"/>
                </a:cubicBezTo>
                <a:cubicBezTo>
                  <a:pt x="189" y="564"/>
                  <a:pt x="188" y="572"/>
                  <a:pt x="188" y="591"/>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22" name="Ink 66"/>
          <p:cNvSpPr>
            <a:spLocks noRot="1" noChangeAspect="1" noEditPoints="1" noChangeArrowheads="1" noChangeShapeType="1" noTextEdit="1"/>
          </p:cNvSpPr>
          <p:nvPr/>
        </p:nvSpPr>
        <p:spPr bwMode="auto">
          <a:xfrm>
            <a:off x="5583238" y="963613"/>
            <a:ext cx="130175" cy="28575"/>
          </a:xfrm>
          <a:custGeom>
            <a:avLst/>
            <a:gdLst>
              <a:gd name="T0" fmla="*/ 0 w 360"/>
              <a:gd name="T1" fmla="*/ 0 h 78"/>
              <a:gd name="T2" fmla="*/ 2147483647 w 360"/>
              <a:gd name="T3" fmla="*/ 2147483647 h 78"/>
              <a:gd name="T4" fmla="*/ 2147483647 w 360"/>
              <a:gd name="T5" fmla="*/ 2147483647 h 78"/>
              <a:gd name="T6" fmla="*/ 2147483647 w 360"/>
              <a:gd name="T7" fmla="*/ 2147483647 h 78"/>
              <a:gd name="T8" fmla="*/ 2147483647 w 360"/>
              <a:gd name="T9" fmla="*/ 2147483647 h 78"/>
              <a:gd name="T10" fmla="*/ 0 60000 65536"/>
              <a:gd name="T11" fmla="*/ 0 60000 65536"/>
              <a:gd name="T12" fmla="*/ 0 60000 65536"/>
              <a:gd name="T13" fmla="*/ 0 60000 65536"/>
              <a:gd name="T14" fmla="*/ 0 60000 65536"/>
              <a:gd name="T15" fmla="*/ 0 w 360"/>
              <a:gd name="T16" fmla="*/ 0 h 78"/>
              <a:gd name="T17" fmla="*/ 360 w 360"/>
              <a:gd name="T18" fmla="*/ 78 h 78"/>
            </a:gdLst>
            <a:ahLst/>
            <a:cxnLst>
              <a:cxn ang="T10">
                <a:pos x="T0" y="T1"/>
              </a:cxn>
              <a:cxn ang="T11">
                <a:pos x="T2" y="T3"/>
              </a:cxn>
              <a:cxn ang="T12">
                <a:pos x="T4" y="T5"/>
              </a:cxn>
              <a:cxn ang="T13">
                <a:pos x="T6" y="T7"/>
              </a:cxn>
              <a:cxn ang="T14">
                <a:pos x="T8" y="T9"/>
              </a:cxn>
            </a:cxnLst>
            <a:rect l="T15" t="T16" r="T17" b="T18"/>
            <a:pathLst>
              <a:path w="360" h="78" extrusionOk="0">
                <a:moveTo>
                  <a:pt x="0" y="0"/>
                </a:moveTo>
                <a:cubicBezTo>
                  <a:pt x="19" y="28"/>
                  <a:pt x="39" y="47"/>
                  <a:pt x="72" y="60"/>
                </a:cubicBezTo>
                <a:cubicBezTo>
                  <a:pt x="109" y="74"/>
                  <a:pt x="152" y="77"/>
                  <a:pt x="191" y="77"/>
                </a:cubicBezTo>
                <a:cubicBezTo>
                  <a:pt x="236" y="77"/>
                  <a:pt x="283" y="62"/>
                  <a:pt x="324" y="43"/>
                </a:cubicBezTo>
                <a:cubicBezTo>
                  <a:pt x="336" y="36"/>
                  <a:pt x="347" y="30"/>
                  <a:pt x="359" y="23"/>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23" name="Ink 67"/>
          <p:cNvSpPr>
            <a:spLocks noRot="1" noChangeAspect="1" noEditPoints="1" noChangeArrowheads="1" noChangeShapeType="1" noTextEdit="1"/>
          </p:cNvSpPr>
          <p:nvPr/>
        </p:nvSpPr>
        <p:spPr bwMode="auto">
          <a:xfrm>
            <a:off x="5824538" y="830263"/>
            <a:ext cx="117475" cy="101600"/>
          </a:xfrm>
          <a:custGeom>
            <a:avLst/>
            <a:gdLst>
              <a:gd name="T0" fmla="*/ 0 w 325"/>
              <a:gd name="T1" fmla="*/ 2147483647 h 283"/>
              <a:gd name="T2" fmla="*/ 2147483647 w 325"/>
              <a:gd name="T3" fmla="*/ 2147483647 h 283"/>
              <a:gd name="T4" fmla="*/ 2147483647 w 325"/>
              <a:gd name="T5" fmla="*/ 2147483647 h 283"/>
              <a:gd name="T6" fmla="*/ 2147483647 w 325"/>
              <a:gd name="T7" fmla="*/ 2147483647 h 283"/>
              <a:gd name="T8" fmla="*/ 2147483647 w 325"/>
              <a:gd name="T9" fmla="*/ 2147483647 h 283"/>
              <a:gd name="T10" fmla="*/ 2147483647 w 325"/>
              <a:gd name="T11" fmla="*/ 2147483647 h 283"/>
              <a:gd name="T12" fmla="*/ 2147483647 w 325"/>
              <a:gd name="T13" fmla="*/ 2147483647 h 283"/>
              <a:gd name="T14" fmla="*/ 2147483647 w 325"/>
              <a:gd name="T15" fmla="*/ 0 h 283"/>
              <a:gd name="T16" fmla="*/ 2147483647 w 325"/>
              <a:gd name="T17" fmla="*/ 2147483647 h 283"/>
              <a:gd name="T18" fmla="*/ 2147483647 w 325"/>
              <a:gd name="T19" fmla="*/ 2147483647 h 283"/>
              <a:gd name="T20" fmla="*/ 2147483647 w 325"/>
              <a:gd name="T21" fmla="*/ 2147483647 h 283"/>
              <a:gd name="T22" fmla="*/ 2147483647 w 325"/>
              <a:gd name="T23" fmla="*/ 2147483647 h 283"/>
              <a:gd name="T24" fmla="*/ 2147483647 w 325"/>
              <a:gd name="T25" fmla="*/ 2147483647 h 2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5"/>
              <a:gd name="T40" fmla="*/ 0 h 283"/>
              <a:gd name="T41" fmla="*/ 325 w 325"/>
              <a:gd name="T42" fmla="*/ 283 h 2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5" h="283" extrusionOk="0">
                <a:moveTo>
                  <a:pt x="0" y="210"/>
                </a:moveTo>
                <a:cubicBezTo>
                  <a:pt x="21" y="218"/>
                  <a:pt x="41" y="221"/>
                  <a:pt x="64" y="224"/>
                </a:cubicBezTo>
                <a:cubicBezTo>
                  <a:pt x="102" y="228"/>
                  <a:pt x="137" y="225"/>
                  <a:pt x="174" y="217"/>
                </a:cubicBezTo>
                <a:cubicBezTo>
                  <a:pt x="210" y="209"/>
                  <a:pt x="242" y="192"/>
                  <a:pt x="269" y="166"/>
                </a:cubicBezTo>
                <a:cubicBezTo>
                  <a:pt x="290" y="146"/>
                  <a:pt x="300" y="119"/>
                  <a:pt x="295" y="91"/>
                </a:cubicBezTo>
                <a:cubicBezTo>
                  <a:pt x="289" y="59"/>
                  <a:pt x="266" y="43"/>
                  <a:pt x="240" y="27"/>
                </a:cubicBezTo>
                <a:cubicBezTo>
                  <a:pt x="217" y="13"/>
                  <a:pt x="193" y="5"/>
                  <a:pt x="167" y="1"/>
                </a:cubicBezTo>
                <a:cubicBezTo>
                  <a:pt x="164" y="1"/>
                  <a:pt x="160" y="0"/>
                  <a:pt x="157" y="0"/>
                </a:cubicBezTo>
                <a:cubicBezTo>
                  <a:pt x="181" y="11"/>
                  <a:pt x="206" y="17"/>
                  <a:pt x="230" y="27"/>
                </a:cubicBezTo>
                <a:cubicBezTo>
                  <a:pt x="267" y="42"/>
                  <a:pt x="313" y="65"/>
                  <a:pt x="323" y="108"/>
                </a:cubicBezTo>
                <a:cubicBezTo>
                  <a:pt x="331" y="143"/>
                  <a:pt x="313" y="180"/>
                  <a:pt x="295" y="209"/>
                </a:cubicBezTo>
                <a:cubicBezTo>
                  <a:pt x="280" y="232"/>
                  <a:pt x="257" y="261"/>
                  <a:pt x="233" y="276"/>
                </a:cubicBezTo>
                <a:cubicBezTo>
                  <a:pt x="197" y="299"/>
                  <a:pt x="239" y="254"/>
                  <a:pt x="243" y="25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24" name="Ink 68"/>
          <p:cNvSpPr>
            <a:spLocks noRot="1" noChangeAspect="1" noEditPoints="1" noChangeArrowheads="1" noChangeShapeType="1" noTextEdit="1"/>
          </p:cNvSpPr>
          <p:nvPr/>
        </p:nvSpPr>
        <p:spPr bwMode="auto">
          <a:xfrm>
            <a:off x="6018213" y="762000"/>
            <a:ext cx="180975" cy="206375"/>
          </a:xfrm>
          <a:custGeom>
            <a:avLst/>
            <a:gdLst>
              <a:gd name="T0" fmla="*/ 2147483647 w 502"/>
              <a:gd name="T1" fmla="*/ 2147483647 h 575"/>
              <a:gd name="T2" fmla="*/ 2147483647 w 502"/>
              <a:gd name="T3" fmla="*/ 2147483647 h 575"/>
              <a:gd name="T4" fmla="*/ 2147483647 w 502"/>
              <a:gd name="T5" fmla="*/ 2147483647 h 575"/>
              <a:gd name="T6" fmla="*/ 2147483647 w 502"/>
              <a:gd name="T7" fmla="*/ 2147483647 h 575"/>
              <a:gd name="T8" fmla="*/ 2147483647 w 502"/>
              <a:gd name="T9" fmla="*/ 2147483647 h 575"/>
              <a:gd name="T10" fmla="*/ 2147483647 w 502"/>
              <a:gd name="T11" fmla="*/ 2147483647 h 575"/>
              <a:gd name="T12" fmla="*/ 2147483647 w 502"/>
              <a:gd name="T13" fmla="*/ 2147483647 h 575"/>
              <a:gd name="T14" fmla="*/ 2147483647 w 502"/>
              <a:gd name="T15" fmla="*/ 2147483647 h 575"/>
              <a:gd name="T16" fmla="*/ 2147483647 w 502"/>
              <a:gd name="T17" fmla="*/ 2147483647 h 575"/>
              <a:gd name="T18" fmla="*/ 2147483647 w 502"/>
              <a:gd name="T19" fmla="*/ 2147483647 h 575"/>
              <a:gd name="T20" fmla="*/ 2147483647 w 502"/>
              <a:gd name="T21" fmla="*/ 0 h 5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2"/>
              <a:gd name="T34" fmla="*/ 0 h 575"/>
              <a:gd name="T35" fmla="*/ 502 w 502"/>
              <a:gd name="T36" fmla="*/ 575 h 5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2" h="575" extrusionOk="0">
                <a:moveTo>
                  <a:pt x="77" y="164"/>
                </a:moveTo>
                <a:cubicBezTo>
                  <a:pt x="109" y="149"/>
                  <a:pt x="140" y="137"/>
                  <a:pt x="171" y="128"/>
                </a:cubicBezTo>
                <a:cubicBezTo>
                  <a:pt x="154" y="157"/>
                  <a:pt x="135" y="187"/>
                  <a:pt x="115" y="216"/>
                </a:cubicBezTo>
                <a:cubicBezTo>
                  <a:pt x="77" y="271"/>
                  <a:pt x="38" y="329"/>
                  <a:pt x="15" y="392"/>
                </a:cubicBezTo>
                <a:cubicBezTo>
                  <a:pt x="-3" y="440"/>
                  <a:pt x="-13" y="502"/>
                  <a:pt x="31" y="540"/>
                </a:cubicBezTo>
                <a:cubicBezTo>
                  <a:pt x="82" y="584"/>
                  <a:pt x="161" y="576"/>
                  <a:pt x="222" y="566"/>
                </a:cubicBezTo>
                <a:cubicBezTo>
                  <a:pt x="298" y="554"/>
                  <a:pt x="372" y="523"/>
                  <a:pt x="432" y="475"/>
                </a:cubicBezTo>
                <a:cubicBezTo>
                  <a:pt x="485" y="432"/>
                  <a:pt x="510" y="368"/>
                  <a:pt x="498" y="300"/>
                </a:cubicBezTo>
                <a:cubicBezTo>
                  <a:pt x="482" y="213"/>
                  <a:pt x="413" y="137"/>
                  <a:pt x="344" y="87"/>
                </a:cubicBezTo>
                <a:cubicBezTo>
                  <a:pt x="302" y="57"/>
                  <a:pt x="251" y="35"/>
                  <a:pt x="203" y="17"/>
                </a:cubicBezTo>
                <a:cubicBezTo>
                  <a:pt x="172" y="5"/>
                  <a:pt x="174" y="22"/>
                  <a:pt x="191"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25" name="Ink 69"/>
          <p:cNvSpPr>
            <a:spLocks noRot="1" noChangeAspect="1" noEditPoints="1" noChangeArrowheads="1" noChangeShapeType="1" noTextEdit="1"/>
          </p:cNvSpPr>
          <p:nvPr/>
        </p:nvSpPr>
        <p:spPr bwMode="auto">
          <a:xfrm>
            <a:off x="5157788" y="403225"/>
            <a:ext cx="1409700" cy="1379538"/>
          </a:xfrm>
          <a:custGeom>
            <a:avLst/>
            <a:gdLst>
              <a:gd name="T0" fmla="*/ 2147483647 w 3914"/>
              <a:gd name="T1" fmla="*/ 2147483647 h 3828"/>
              <a:gd name="T2" fmla="*/ 2147483647 w 3914"/>
              <a:gd name="T3" fmla="*/ 2147483647 h 3828"/>
              <a:gd name="T4" fmla="*/ 2147483647 w 3914"/>
              <a:gd name="T5" fmla="*/ 2147483647 h 3828"/>
              <a:gd name="T6" fmla="*/ 2147483647 w 3914"/>
              <a:gd name="T7" fmla="*/ 2147483647 h 3828"/>
              <a:gd name="T8" fmla="*/ 2147483647 w 3914"/>
              <a:gd name="T9" fmla="*/ 2147483647 h 3828"/>
              <a:gd name="T10" fmla="*/ 2147483647 w 3914"/>
              <a:gd name="T11" fmla="*/ 2147483647 h 3828"/>
              <a:gd name="T12" fmla="*/ 2147483647 w 3914"/>
              <a:gd name="T13" fmla="*/ 2147483647 h 3828"/>
              <a:gd name="T14" fmla="*/ 2147483647 w 3914"/>
              <a:gd name="T15" fmla="*/ 2147483647 h 3828"/>
              <a:gd name="T16" fmla="*/ 2147483647 w 3914"/>
              <a:gd name="T17" fmla="*/ 2147483647 h 38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14"/>
              <a:gd name="T28" fmla="*/ 0 h 3828"/>
              <a:gd name="T29" fmla="*/ 3914 w 3914"/>
              <a:gd name="T30" fmla="*/ 3828 h 38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14" h="3828" extrusionOk="0">
                <a:moveTo>
                  <a:pt x="2776" y="913"/>
                </a:moveTo>
                <a:cubicBezTo>
                  <a:pt x="2773" y="882"/>
                  <a:pt x="2809" y="864"/>
                  <a:pt x="2798" y="820"/>
                </a:cubicBezTo>
                <a:cubicBezTo>
                  <a:pt x="2740" y="594"/>
                  <a:pt x="2463" y="409"/>
                  <a:pt x="2263" y="329"/>
                </a:cubicBezTo>
                <a:cubicBezTo>
                  <a:pt x="1613" y="69"/>
                  <a:pt x="881" y="432"/>
                  <a:pt x="471" y="942"/>
                </a:cubicBezTo>
                <a:cubicBezTo>
                  <a:pt x="59" y="1455"/>
                  <a:pt x="-149" y="2243"/>
                  <a:pt x="105" y="2871"/>
                </a:cubicBezTo>
                <a:cubicBezTo>
                  <a:pt x="384" y="3561"/>
                  <a:pt x="1164" y="3853"/>
                  <a:pt x="1861" y="3827"/>
                </a:cubicBezTo>
                <a:cubicBezTo>
                  <a:pt x="2663" y="3797"/>
                  <a:pt x="3508" y="3322"/>
                  <a:pt x="3804" y="2549"/>
                </a:cubicBezTo>
                <a:cubicBezTo>
                  <a:pt x="4112" y="1745"/>
                  <a:pt x="3753" y="716"/>
                  <a:pt x="3036" y="251"/>
                </a:cubicBezTo>
                <a:cubicBezTo>
                  <a:pt x="2518" y="-85"/>
                  <a:pt x="1985" y="6"/>
                  <a:pt x="1418" y="11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18586</TotalTime>
  <Words>7988</Words>
  <Application>Microsoft Office PowerPoint</Application>
  <PresentationFormat>On-screen Show (4:3)</PresentationFormat>
  <Paragraphs>2942</Paragraphs>
  <Slides>133</Slides>
  <Notes>74</Notes>
  <HiddenSlides>0</HiddenSlides>
  <MMClips>0</MMClips>
  <ScaleCrop>false</ScaleCrop>
  <HeadingPairs>
    <vt:vector size="4" baseType="variant">
      <vt:variant>
        <vt:lpstr>Theme</vt:lpstr>
      </vt:variant>
      <vt:variant>
        <vt:i4>6</vt:i4>
      </vt:variant>
      <vt:variant>
        <vt:lpstr>Slide Titles</vt:lpstr>
      </vt:variant>
      <vt:variant>
        <vt:i4>133</vt:i4>
      </vt:variant>
    </vt:vector>
  </HeadingPairs>
  <TitlesOfParts>
    <vt:vector size="139" baseType="lpstr">
      <vt:lpstr>Blank Presentation</vt:lpstr>
      <vt:lpstr>1_Blank Presentation</vt:lpstr>
      <vt:lpstr>3_Blank Presentation</vt:lpstr>
      <vt:lpstr>4_Blank Presentation</vt:lpstr>
      <vt:lpstr>2_Blank Presentation</vt:lpstr>
      <vt:lpstr>5_Blank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hw5pr2:  A 4-bit multiplier</vt:lpstr>
      <vt:lpstr>hw5pr2:  A 4-bit multiplier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hw5pr2:  A 4-bit multiplier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hw5pr2:  A 4-bit multiplier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Zachary Dodds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dodds</dc:creator>
  <cp:lastModifiedBy>Owner</cp:lastModifiedBy>
  <cp:revision>566</cp:revision>
  <cp:lastPrinted>2015-10-05T22:45:37Z</cp:lastPrinted>
  <dcterms:created xsi:type="dcterms:W3CDTF">2010-10-05T15:56:21Z</dcterms:created>
  <dcterms:modified xsi:type="dcterms:W3CDTF">2015-10-05T22:47:50Z</dcterms:modified>
</cp:coreProperties>
</file>